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935" r:id="rId2"/>
    <p:sldId id="522" r:id="rId3"/>
    <p:sldId id="837" r:id="rId4"/>
    <p:sldId id="979" r:id="rId5"/>
    <p:sldId id="980" r:id="rId6"/>
    <p:sldId id="981" r:id="rId7"/>
    <p:sldId id="1027" r:id="rId8"/>
    <p:sldId id="967" r:id="rId9"/>
    <p:sldId id="968" r:id="rId10"/>
    <p:sldId id="983" r:id="rId11"/>
    <p:sldId id="984" r:id="rId12"/>
    <p:sldId id="985" r:id="rId13"/>
    <p:sldId id="969" r:id="rId14"/>
    <p:sldId id="970" r:id="rId15"/>
    <p:sldId id="986" r:id="rId16"/>
    <p:sldId id="972" r:id="rId17"/>
    <p:sldId id="1028" r:id="rId18"/>
    <p:sldId id="997" r:id="rId19"/>
    <p:sldId id="989" r:id="rId20"/>
    <p:sldId id="994" r:id="rId21"/>
    <p:sldId id="1029" r:id="rId22"/>
    <p:sldId id="998" r:id="rId23"/>
    <p:sldId id="990" r:id="rId24"/>
    <p:sldId id="991" r:id="rId25"/>
    <p:sldId id="992" r:id="rId26"/>
    <p:sldId id="993" r:id="rId27"/>
    <p:sldId id="999" r:id="rId28"/>
    <p:sldId id="1000" r:id="rId29"/>
    <p:sldId id="1030" r:id="rId30"/>
    <p:sldId id="976" r:id="rId31"/>
    <p:sldId id="1002" r:id="rId32"/>
    <p:sldId id="1003" r:id="rId33"/>
    <p:sldId id="1004" r:id="rId34"/>
    <p:sldId id="1005" r:id="rId35"/>
    <p:sldId id="1006" r:id="rId36"/>
    <p:sldId id="1008" r:id="rId37"/>
    <p:sldId id="1007" r:id="rId38"/>
    <p:sldId id="1009" r:id="rId39"/>
    <p:sldId id="978" r:id="rId40"/>
    <p:sldId id="1010" r:id="rId41"/>
    <p:sldId id="273" r:id="rId42"/>
    <p:sldId id="1031" r:id="rId43"/>
    <p:sldId id="1032" r:id="rId44"/>
    <p:sldId id="270" r:id="rId45"/>
    <p:sldId id="271" r:id="rId46"/>
    <p:sldId id="1033" r:id="rId47"/>
    <p:sldId id="278" r:id="rId48"/>
    <p:sldId id="1014" r:id="rId49"/>
    <p:sldId id="1034" r:id="rId50"/>
    <p:sldId id="266" r:id="rId51"/>
    <p:sldId id="268" r:id="rId52"/>
    <p:sldId id="259" r:id="rId53"/>
    <p:sldId id="281" r:id="rId54"/>
    <p:sldId id="282" r:id="rId55"/>
    <p:sldId id="1035" r:id="rId56"/>
    <p:sldId id="285" r:id="rId57"/>
    <p:sldId id="1036" r:id="rId58"/>
    <p:sldId id="287" r:id="rId59"/>
    <p:sldId id="284" r:id="rId60"/>
    <p:sldId id="288" r:id="rId61"/>
    <p:sldId id="289" r:id="rId62"/>
    <p:sldId id="290" r:id="rId63"/>
    <p:sldId id="262" r:id="rId64"/>
    <p:sldId id="291" r:id="rId65"/>
    <p:sldId id="855" r:id="rId66"/>
    <p:sldId id="292" r:id="rId67"/>
    <p:sldId id="293" r:id="rId68"/>
    <p:sldId id="294" r:id="rId69"/>
    <p:sldId id="854" r:id="rId70"/>
    <p:sldId id="856" r:id="rId71"/>
    <p:sldId id="857" r:id="rId72"/>
    <p:sldId id="260" r:id="rId73"/>
    <p:sldId id="858" r:id="rId74"/>
    <p:sldId id="860" r:id="rId75"/>
    <p:sldId id="861" r:id="rId76"/>
    <p:sldId id="295" r:id="rId77"/>
    <p:sldId id="1018"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50118-8BA9-4B2C-A6C8-093D8CD79036}" v="1071" dt="2025-02-28T15:03:15.583"/>
    <p1510:client id="{80170265-88FE-46C5-9C0F-944E8F735520}" v="49" dt="2025-03-01T07:42: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593"/>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Кирилл Гоменюк" userId="27247efe46d1cb93" providerId="LiveId" clId="{0B1E5E8B-C892-F648-A4B9-368EA96BCDE2}"/>
    <pc:docChg chg="undo custSel addSld delSld modSld sldOrd">
      <pc:chgData name="Кирилл Гоменюк" userId="27247efe46d1cb93" providerId="LiveId" clId="{0B1E5E8B-C892-F648-A4B9-368EA96BCDE2}" dt="2024-04-16T14:44:15.810" v="13455" actId="14100"/>
      <pc:docMkLst>
        <pc:docMk/>
      </pc:docMkLst>
      <pc:sldChg chg="del">
        <pc:chgData name="Кирилл Гоменюк" userId="27247efe46d1cb93" providerId="LiveId" clId="{0B1E5E8B-C892-F648-A4B9-368EA96BCDE2}" dt="2024-04-06T19:35:37.248" v="25" actId="2696"/>
        <pc:sldMkLst>
          <pc:docMk/>
          <pc:sldMk cId="2321707265" sldId="256"/>
        </pc:sldMkLst>
      </pc:sldChg>
      <pc:sldChg chg="del">
        <pc:chgData name="Кирилл Гоменюк" userId="27247efe46d1cb93" providerId="LiveId" clId="{0B1E5E8B-C892-F648-A4B9-368EA96BCDE2}" dt="2024-04-06T19:43:17.402" v="95" actId="2696"/>
        <pc:sldMkLst>
          <pc:docMk/>
          <pc:sldMk cId="2207880853" sldId="257"/>
        </pc:sldMkLst>
      </pc:sldChg>
      <pc:sldChg chg="modSp mod">
        <pc:chgData name="Кирилл Гоменюк" userId="27247efe46d1cb93" providerId="LiveId" clId="{0B1E5E8B-C892-F648-A4B9-368EA96BCDE2}" dt="2024-04-07T14:31:29.686" v="9553" actId="20577"/>
        <pc:sldMkLst>
          <pc:docMk/>
          <pc:sldMk cId="2401167986" sldId="259"/>
        </pc:sldMkLst>
        <pc:spChg chg="mod">
          <ac:chgData name="Кирилл Гоменюк" userId="27247efe46d1cb93" providerId="LiveId" clId="{0B1E5E8B-C892-F648-A4B9-368EA96BCDE2}" dt="2024-04-07T14:31:20.225" v="9525" actId="20577"/>
          <ac:spMkLst>
            <pc:docMk/>
            <pc:sldMk cId="2401167986" sldId="259"/>
            <ac:spMk id="4" creationId="{9BF342A2-EEE8-4AF6-9B49-FEC7F737F0C5}"/>
          </ac:spMkLst>
        </pc:spChg>
        <pc:spChg chg="mod">
          <ac:chgData name="Кирилл Гоменюк" userId="27247efe46d1cb93" providerId="LiveId" clId="{0B1E5E8B-C892-F648-A4B9-368EA96BCDE2}" dt="2024-04-07T14:31:29.686" v="9553" actId="20577"/>
          <ac:spMkLst>
            <pc:docMk/>
            <pc:sldMk cId="2401167986" sldId="259"/>
            <ac:spMk id="5" creationId="{35413425-005E-496A-B844-F1671F40880C}"/>
          </ac:spMkLst>
        </pc:spChg>
      </pc:sldChg>
      <pc:sldChg chg="modSp mod">
        <pc:chgData name="Кирилл Гоменюк" userId="27247efe46d1cb93" providerId="LiveId" clId="{0B1E5E8B-C892-F648-A4B9-368EA96BCDE2}" dt="2024-04-07T21:34:56.091" v="11693" actId="27636"/>
        <pc:sldMkLst>
          <pc:docMk/>
          <pc:sldMk cId="2793449666" sldId="260"/>
        </pc:sldMkLst>
        <pc:spChg chg="mod">
          <ac:chgData name="Кирилл Гоменюк" userId="27247efe46d1cb93" providerId="LiveId" clId="{0B1E5E8B-C892-F648-A4B9-368EA96BCDE2}" dt="2024-04-07T21:34:56.091" v="11693" actId="27636"/>
          <ac:spMkLst>
            <pc:docMk/>
            <pc:sldMk cId="2793449666" sldId="260"/>
            <ac:spMk id="4" creationId="{9BF342A2-EEE8-4AF6-9B49-FEC7F737F0C5}"/>
          </ac:spMkLst>
        </pc:spChg>
      </pc:sldChg>
      <pc:sldChg chg="modSp mod">
        <pc:chgData name="Кирилл Гоменюк" userId="27247efe46d1cb93" providerId="LiveId" clId="{0B1E5E8B-C892-F648-A4B9-368EA96BCDE2}" dt="2024-04-07T20:33:10.010" v="10940" actId="20577"/>
        <pc:sldMkLst>
          <pc:docMk/>
          <pc:sldMk cId="1067495589" sldId="262"/>
        </pc:sldMkLst>
        <pc:spChg chg="mod">
          <ac:chgData name="Кирилл Гоменюк" userId="27247efe46d1cb93" providerId="LiveId" clId="{0B1E5E8B-C892-F648-A4B9-368EA96BCDE2}" dt="2024-04-07T20:32:56.884" v="10913" actId="20577"/>
          <ac:spMkLst>
            <pc:docMk/>
            <pc:sldMk cId="1067495589" sldId="262"/>
            <ac:spMk id="4" creationId="{9BF342A2-EEE8-4AF6-9B49-FEC7F737F0C5}"/>
          </ac:spMkLst>
        </pc:spChg>
        <pc:spChg chg="mod">
          <ac:chgData name="Кирилл Гоменюк" userId="27247efe46d1cb93" providerId="LiveId" clId="{0B1E5E8B-C892-F648-A4B9-368EA96BCDE2}" dt="2024-04-07T20:33:10.010" v="10940" actId="20577"/>
          <ac:spMkLst>
            <pc:docMk/>
            <pc:sldMk cId="1067495589" sldId="262"/>
            <ac:spMk id="5" creationId="{35413425-005E-496A-B844-F1671F40880C}"/>
          </ac:spMkLst>
        </pc:spChg>
      </pc:sldChg>
      <pc:sldChg chg="del">
        <pc:chgData name="Кирилл Гоменюк" userId="27247efe46d1cb93" providerId="LiveId" clId="{0B1E5E8B-C892-F648-A4B9-368EA96BCDE2}" dt="2024-04-07T21:50:52.334" v="11898" actId="2696"/>
        <pc:sldMkLst>
          <pc:docMk/>
          <pc:sldMk cId="3106574035" sldId="263"/>
        </pc:sldMkLst>
      </pc:sldChg>
      <pc:sldChg chg="del">
        <pc:chgData name="Кирилл Гоменюк" userId="27247efe46d1cb93" providerId="LiveId" clId="{0B1E5E8B-C892-F648-A4B9-368EA96BCDE2}" dt="2024-04-07T12:31:15.566" v="6753" actId="2696"/>
        <pc:sldMkLst>
          <pc:docMk/>
          <pc:sldMk cId="1497357714" sldId="264"/>
        </pc:sldMkLst>
      </pc:sldChg>
      <pc:sldChg chg="del">
        <pc:chgData name="Кирилл Гоменюк" userId="27247efe46d1cb93" providerId="LiveId" clId="{0B1E5E8B-C892-F648-A4B9-368EA96BCDE2}" dt="2024-04-07T12:31:15.566" v="6753" actId="2696"/>
        <pc:sldMkLst>
          <pc:docMk/>
          <pc:sldMk cId="2369246100" sldId="265"/>
        </pc:sldMkLst>
      </pc:sldChg>
      <pc:sldChg chg="modSp mod">
        <pc:chgData name="Кирилл Гоменюк" userId="27247efe46d1cb93" providerId="LiveId" clId="{0B1E5E8B-C892-F648-A4B9-368EA96BCDE2}" dt="2024-04-08T17:57:23.139" v="12183" actId="20577"/>
        <pc:sldMkLst>
          <pc:docMk/>
          <pc:sldMk cId="167887442" sldId="266"/>
        </pc:sldMkLst>
        <pc:spChg chg="mod">
          <ac:chgData name="Кирилл Гоменюк" userId="27247efe46d1cb93" providerId="LiveId" clId="{0B1E5E8B-C892-F648-A4B9-368EA96BCDE2}" dt="2024-04-08T17:57:23.139" v="12183" actId="20577"/>
          <ac:spMkLst>
            <pc:docMk/>
            <pc:sldMk cId="167887442" sldId="266"/>
            <ac:spMk id="2" creationId="{959263AF-12E6-4158-97E9-142CD9EE7C14}"/>
          </ac:spMkLst>
        </pc:spChg>
        <pc:spChg chg="mod">
          <ac:chgData name="Кирилл Гоменюк" userId="27247efe46d1cb93" providerId="LiveId" clId="{0B1E5E8B-C892-F648-A4B9-368EA96BCDE2}" dt="2024-04-07T14:25:45.847" v="9282" actId="20577"/>
          <ac:spMkLst>
            <pc:docMk/>
            <pc:sldMk cId="167887442" sldId="266"/>
            <ac:spMk id="3" creationId="{725B6B3B-E282-4C16-8777-88529EEEA8C5}"/>
          </ac:spMkLst>
        </pc:spChg>
      </pc:sldChg>
      <pc:sldChg chg="del">
        <pc:chgData name="Кирилл Гоменюк" userId="27247efe46d1cb93" providerId="LiveId" clId="{0B1E5E8B-C892-F648-A4B9-368EA96BCDE2}" dt="2024-04-07T14:26:34.450" v="9290" actId="2696"/>
        <pc:sldMkLst>
          <pc:docMk/>
          <pc:sldMk cId="3297664450" sldId="267"/>
        </pc:sldMkLst>
      </pc:sldChg>
      <pc:sldChg chg="addSp delSp modSp mod">
        <pc:chgData name="Кирилл Гоменюк" userId="27247efe46d1cb93" providerId="LiveId" clId="{0B1E5E8B-C892-F648-A4B9-368EA96BCDE2}" dt="2024-04-08T17:57:28.846" v="12187" actId="20577"/>
        <pc:sldMkLst>
          <pc:docMk/>
          <pc:sldMk cId="743471340" sldId="268"/>
        </pc:sldMkLst>
        <pc:spChg chg="add del mod">
          <ac:chgData name="Кирилл Гоменюк" userId="27247efe46d1cb93" providerId="LiveId" clId="{0B1E5E8B-C892-F648-A4B9-368EA96BCDE2}" dt="2024-04-08T17:57:28.846" v="12187" actId="20577"/>
          <ac:spMkLst>
            <pc:docMk/>
            <pc:sldMk cId="743471340" sldId="268"/>
            <ac:spMk id="2" creationId="{C3D7773E-8D2D-4A3B-AA1E-26436B0903DE}"/>
          </ac:spMkLst>
        </pc:spChg>
        <pc:spChg chg="mod">
          <ac:chgData name="Кирилл Гоменюк" userId="27247efe46d1cb93" providerId="LiveId" clId="{0B1E5E8B-C892-F648-A4B9-368EA96BCDE2}" dt="2024-04-07T14:28:30.408" v="9432" actId="20577"/>
          <ac:spMkLst>
            <pc:docMk/>
            <pc:sldMk cId="743471340" sldId="268"/>
            <ac:spMk id="3" creationId="{FE31DB60-6728-4C0B-A8F7-BCFC0F5D7195}"/>
          </ac:spMkLst>
        </pc:spChg>
        <pc:spChg chg="del">
          <ac:chgData name="Кирилл Гоменюк" userId="27247efe46d1cb93" providerId="LiveId" clId="{0B1E5E8B-C892-F648-A4B9-368EA96BCDE2}" dt="2024-04-07T14:28:52.950" v="9447" actId="478"/>
          <ac:spMkLst>
            <pc:docMk/>
            <pc:sldMk cId="743471340" sldId="268"/>
            <ac:spMk id="6" creationId="{21B5E75A-577F-42C6-AC2B-2BE16F95FB0B}"/>
          </ac:spMkLst>
        </pc:spChg>
        <pc:spChg chg="del">
          <ac:chgData name="Кирилл Гоменюк" userId="27247efe46d1cb93" providerId="LiveId" clId="{0B1E5E8B-C892-F648-A4B9-368EA96BCDE2}" dt="2024-04-07T14:28:52.950" v="9447" actId="478"/>
          <ac:spMkLst>
            <pc:docMk/>
            <pc:sldMk cId="743471340" sldId="268"/>
            <ac:spMk id="7" creationId="{2E8198DE-F245-4DD6-91AD-6D6679B9099D}"/>
          </ac:spMkLst>
        </pc:spChg>
        <pc:spChg chg="del">
          <ac:chgData name="Кирилл Гоменюк" userId="27247efe46d1cb93" providerId="LiveId" clId="{0B1E5E8B-C892-F648-A4B9-368EA96BCDE2}" dt="2024-04-07T14:28:52.950" v="9447" actId="478"/>
          <ac:spMkLst>
            <pc:docMk/>
            <pc:sldMk cId="743471340" sldId="268"/>
            <ac:spMk id="8" creationId="{D72C552C-2C58-477A-94E3-D8044E37EC3D}"/>
          </ac:spMkLst>
        </pc:spChg>
        <pc:spChg chg="del">
          <ac:chgData name="Кирилл Гоменюк" userId="27247efe46d1cb93" providerId="LiveId" clId="{0B1E5E8B-C892-F648-A4B9-368EA96BCDE2}" dt="2024-04-07T14:28:52.950" v="9447" actId="478"/>
          <ac:spMkLst>
            <pc:docMk/>
            <pc:sldMk cId="743471340" sldId="268"/>
            <ac:spMk id="9" creationId="{7305EFAF-78CF-4E2A-AC7B-0BF580C8B285}"/>
          </ac:spMkLst>
        </pc:spChg>
        <pc:spChg chg="del">
          <ac:chgData name="Кирилл Гоменюк" userId="27247efe46d1cb93" providerId="LiveId" clId="{0B1E5E8B-C892-F648-A4B9-368EA96BCDE2}" dt="2024-04-07T14:28:52.950" v="9447" actId="478"/>
          <ac:spMkLst>
            <pc:docMk/>
            <pc:sldMk cId="743471340" sldId="268"/>
            <ac:spMk id="10" creationId="{4B6D47B9-E16E-425F-BEF4-25BD0AC9A835}"/>
          </ac:spMkLst>
        </pc:spChg>
        <pc:spChg chg="del">
          <ac:chgData name="Кирилл Гоменюк" userId="27247efe46d1cb93" providerId="LiveId" clId="{0B1E5E8B-C892-F648-A4B9-368EA96BCDE2}" dt="2024-04-07T14:28:52.950" v="9447" actId="478"/>
          <ac:spMkLst>
            <pc:docMk/>
            <pc:sldMk cId="743471340" sldId="268"/>
            <ac:spMk id="11" creationId="{FF208A7A-ABC0-40A3-A566-F41C2B9B3DDD}"/>
          </ac:spMkLst>
        </pc:spChg>
        <pc:spChg chg="del">
          <ac:chgData name="Кирилл Гоменюк" userId="27247efe46d1cb93" providerId="LiveId" clId="{0B1E5E8B-C892-F648-A4B9-368EA96BCDE2}" dt="2024-04-07T14:28:52.950" v="9447" actId="478"/>
          <ac:spMkLst>
            <pc:docMk/>
            <pc:sldMk cId="743471340" sldId="268"/>
            <ac:spMk id="12" creationId="{60037444-CC7E-4419-9E72-395DF9F48BA9}"/>
          </ac:spMkLst>
        </pc:spChg>
        <pc:spChg chg="del">
          <ac:chgData name="Кирилл Гоменюк" userId="27247efe46d1cb93" providerId="LiveId" clId="{0B1E5E8B-C892-F648-A4B9-368EA96BCDE2}" dt="2024-04-07T14:28:52.950" v="9447" actId="478"/>
          <ac:spMkLst>
            <pc:docMk/>
            <pc:sldMk cId="743471340" sldId="268"/>
            <ac:spMk id="13" creationId="{453023DF-6CD0-4102-A54E-B2EFA7F4FF93}"/>
          </ac:spMkLst>
        </pc:spChg>
        <pc:spChg chg="del">
          <ac:chgData name="Кирилл Гоменюк" userId="27247efe46d1cb93" providerId="LiveId" clId="{0B1E5E8B-C892-F648-A4B9-368EA96BCDE2}" dt="2024-04-07T14:28:52.950" v="9447" actId="478"/>
          <ac:spMkLst>
            <pc:docMk/>
            <pc:sldMk cId="743471340" sldId="268"/>
            <ac:spMk id="14" creationId="{93B21369-1FBB-4D99-86C4-28B1274C35B7}"/>
          </ac:spMkLst>
        </pc:spChg>
        <pc:spChg chg="del">
          <ac:chgData name="Кирилл Гоменюк" userId="27247efe46d1cb93" providerId="LiveId" clId="{0B1E5E8B-C892-F648-A4B9-368EA96BCDE2}" dt="2024-04-07T14:28:52.950" v="9447" actId="478"/>
          <ac:spMkLst>
            <pc:docMk/>
            <pc:sldMk cId="743471340" sldId="268"/>
            <ac:spMk id="15" creationId="{0E31F625-164C-474A-93E4-E64FF034D9AD}"/>
          </ac:spMkLst>
        </pc:spChg>
        <pc:spChg chg="del">
          <ac:chgData name="Кирилл Гоменюк" userId="27247efe46d1cb93" providerId="LiveId" clId="{0B1E5E8B-C892-F648-A4B9-368EA96BCDE2}" dt="2024-04-07T14:28:52.950" v="9447" actId="478"/>
          <ac:spMkLst>
            <pc:docMk/>
            <pc:sldMk cId="743471340" sldId="268"/>
            <ac:spMk id="16" creationId="{F9C4A131-9D20-4195-82FC-60C9B38FFD68}"/>
          </ac:spMkLst>
        </pc:spChg>
        <pc:spChg chg="del">
          <ac:chgData name="Кирилл Гоменюк" userId="27247efe46d1cb93" providerId="LiveId" clId="{0B1E5E8B-C892-F648-A4B9-368EA96BCDE2}" dt="2024-04-07T14:28:52.950" v="9447" actId="478"/>
          <ac:spMkLst>
            <pc:docMk/>
            <pc:sldMk cId="743471340" sldId="268"/>
            <ac:spMk id="17" creationId="{22BCEB4C-E346-4E6F-BB43-F77BE683C702}"/>
          </ac:spMkLst>
        </pc:spChg>
        <pc:spChg chg="del mod">
          <ac:chgData name="Кирилл Гоменюк" userId="27247efe46d1cb93" providerId="LiveId" clId="{0B1E5E8B-C892-F648-A4B9-368EA96BCDE2}" dt="2024-04-07T14:28:52.950" v="9447" actId="478"/>
          <ac:spMkLst>
            <pc:docMk/>
            <pc:sldMk cId="743471340" sldId="268"/>
            <ac:spMk id="18" creationId="{96EC7186-0238-47BA-B401-B316695A4C44}"/>
          </ac:spMkLst>
        </pc:spChg>
        <pc:spChg chg="del">
          <ac:chgData name="Кирилл Гоменюк" userId="27247efe46d1cb93" providerId="LiveId" clId="{0B1E5E8B-C892-F648-A4B9-368EA96BCDE2}" dt="2024-04-07T14:28:50.298" v="9446" actId="478"/>
          <ac:spMkLst>
            <pc:docMk/>
            <pc:sldMk cId="743471340" sldId="268"/>
            <ac:spMk id="19" creationId="{95153BBB-A76F-4A65-8662-04343062462D}"/>
          </ac:spMkLst>
        </pc:spChg>
        <pc:spChg chg="add mod">
          <ac:chgData name="Кирилл Гоменюк" userId="27247efe46d1cb93" providerId="LiveId" clId="{0B1E5E8B-C892-F648-A4B9-368EA96BCDE2}" dt="2024-04-07T14:29:21.590" v="9454" actId="207"/>
          <ac:spMkLst>
            <pc:docMk/>
            <pc:sldMk cId="743471340" sldId="268"/>
            <ac:spMk id="20" creationId="{3D2D2756-386E-C007-1473-840B8F3A0AF4}"/>
          </ac:spMkLst>
        </pc:spChg>
        <pc:spChg chg="add mod">
          <ac:chgData name="Кирилл Гоменюк" userId="27247efe46d1cb93" providerId="LiveId" clId="{0B1E5E8B-C892-F648-A4B9-368EA96BCDE2}" dt="2024-04-07T14:29:37.003" v="9457" actId="14100"/>
          <ac:spMkLst>
            <pc:docMk/>
            <pc:sldMk cId="743471340" sldId="268"/>
            <ac:spMk id="21" creationId="{543A89CE-4ABB-B862-BABA-60AE57100E08}"/>
          </ac:spMkLst>
        </pc:spChg>
        <pc:spChg chg="add del mod">
          <ac:chgData name="Кирилл Гоменюк" userId="27247efe46d1cb93" providerId="LiveId" clId="{0B1E5E8B-C892-F648-A4B9-368EA96BCDE2}" dt="2024-04-07T14:30:31.925" v="9463"/>
          <ac:spMkLst>
            <pc:docMk/>
            <pc:sldMk cId="743471340" sldId="268"/>
            <ac:spMk id="22" creationId="{960F19DA-F8B9-4775-2719-659BBE979FDC}"/>
          </ac:spMkLst>
        </pc:spChg>
        <pc:picChg chg="add mod">
          <ac:chgData name="Кирилл Гоменюк" userId="27247efe46d1cb93" providerId="LiveId" clId="{0B1E5E8B-C892-F648-A4B9-368EA96BCDE2}" dt="2024-04-07T14:28:58.998" v="9449" actId="14100"/>
          <ac:picMkLst>
            <pc:docMk/>
            <pc:sldMk cId="743471340" sldId="268"/>
            <ac:picMk id="4" creationId="{D46E75E5-4DD2-A1A9-830A-C2A01649DB6F}"/>
          </ac:picMkLst>
        </pc:picChg>
        <pc:picChg chg="del">
          <ac:chgData name="Кирилл Гоменюк" userId="27247efe46d1cb93" providerId="LiveId" clId="{0B1E5E8B-C892-F648-A4B9-368EA96BCDE2}" dt="2024-04-07T14:26:47.879" v="9291" actId="478"/>
          <ac:picMkLst>
            <pc:docMk/>
            <pc:sldMk cId="743471340" sldId="268"/>
            <ac:picMk id="5" creationId="{9848226A-005E-4AAD-8BA4-BCBCC6D4C67E}"/>
          </ac:picMkLst>
        </pc:picChg>
      </pc:sldChg>
      <pc:sldChg chg="del">
        <pc:chgData name="Кирилл Гоменюк" userId="27247efe46d1cb93" providerId="LiveId" clId="{0B1E5E8B-C892-F648-A4B9-368EA96BCDE2}" dt="2024-04-07T14:30:22.428" v="9460" actId="2696"/>
        <pc:sldMkLst>
          <pc:docMk/>
          <pc:sldMk cId="3175028020" sldId="269"/>
        </pc:sldMkLst>
      </pc:sldChg>
      <pc:sldChg chg="modSp mod">
        <pc:chgData name="Кирилл Гоменюк" userId="27247efe46d1cb93" providerId="LiveId" clId="{0B1E5E8B-C892-F648-A4B9-368EA96BCDE2}" dt="2024-04-08T17:54:30.545" v="12144" actId="108"/>
        <pc:sldMkLst>
          <pc:docMk/>
          <pc:sldMk cId="917982573" sldId="270"/>
        </pc:sldMkLst>
        <pc:spChg chg="mod">
          <ac:chgData name="Кирилл Гоменюк" userId="27247efe46d1cb93" providerId="LiveId" clId="{0B1E5E8B-C892-F648-A4B9-368EA96BCDE2}" dt="2024-04-08T17:54:30.545" v="12144" actId="108"/>
          <ac:spMkLst>
            <pc:docMk/>
            <pc:sldMk cId="917982573" sldId="270"/>
            <ac:spMk id="2" creationId="{7F3F7CBF-154A-4F75-B807-8820982F5B60}"/>
          </ac:spMkLst>
        </pc:spChg>
        <pc:spChg chg="mod">
          <ac:chgData name="Кирилл Гоменюк" userId="27247efe46d1cb93" providerId="LiveId" clId="{0B1E5E8B-C892-F648-A4B9-368EA96BCDE2}" dt="2024-04-07T12:54:24.057" v="8159" actId="20577"/>
          <ac:spMkLst>
            <pc:docMk/>
            <pc:sldMk cId="917982573" sldId="270"/>
            <ac:spMk id="3" creationId="{81F379BA-385C-49B1-BC45-07D70E01C5D9}"/>
          </ac:spMkLst>
        </pc:spChg>
        <pc:spChg chg="mod">
          <ac:chgData name="Кирилл Гоменюк" userId="27247efe46d1cb93" providerId="LiveId" clId="{0B1E5E8B-C892-F648-A4B9-368EA96BCDE2}" dt="2024-04-07T12:54:37.368" v="8173" actId="20577"/>
          <ac:spMkLst>
            <pc:docMk/>
            <pc:sldMk cId="917982573" sldId="270"/>
            <ac:spMk id="4" creationId="{4197F717-34BC-4D3C-B192-3CF33334E138}"/>
          </ac:spMkLst>
        </pc:spChg>
      </pc:sldChg>
      <pc:sldChg chg="addSp modSp mod">
        <pc:chgData name="Кирилл Гоменюк" userId="27247efe46d1cb93" providerId="LiveId" clId="{0B1E5E8B-C892-F648-A4B9-368EA96BCDE2}" dt="2024-04-08T17:54:34.071" v="12145" actId="108"/>
        <pc:sldMkLst>
          <pc:docMk/>
          <pc:sldMk cId="3319950096" sldId="271"/>
        </pc:sldMkLst>
        <pc:spChg chg="mod">
          <ac:chgData name="Кирилл Гоменюк" userId="27247efe46d1cb93" providerId="LiveId" clId="{0B1E5E8B-C892-F648-A4B9-368EA96BCDE2}" dt="2024-04-08T17:54:34.071" v="12145" actId="108"/>
          <ac:spMkLst>
            <pc:docMk/>
            <pc:sldMk cId="3319950096" sldId="271"/>
            <ac:spMk id="2" creationId="{C3D7773E-8D2D-4A3B-AA1E-26436B0903DE}"/>
          </ac:spMkLst>
        </pc:spChg>
        <pc:spChg chg="mod">
          <ac:chgData name="Кирилл Гоменюк" userId="27247efe46d1cb93" providerId="LiveId" clId="{0B1E5E8B-C892-F648-A4B9-368EA96BCDE2}" dt="2024-04-07T13:13:04.281" v="8238" actId="20577"/>
          <ac:spMkLst>
            <pc:docMk/>
            <pc:sldMk cId="3319950096" sldId="271"/>
            <ac:spMk id="3" creationId="{FE31DB60-6728-4C0B-A8F7-BCFC0F5D7195}"/>
          </ac:spMkLst>
        </pc:spChg>
        <pc:spChg chg="add mod">
          <ac:chgData name="Кирилл Гоменюк" userId="27247efe46d1cb93" providerId="LiveId" clId="{0B1E5E8B-C892-F648-A4B9-368EA96BCDE2}" dt="2024-04-07T13:17:54.200" v="8411" actId="1037"/>
          <ac:spMkLst>
            <pc:docMk/>
            <pc:sldMk cId="3319950096" sldId="271"/>
            <ac:spMk id="5" creationId="{EE7DFEE1-28C4-AC14-6213-D011C770C2A1}"/>
          </ac:spMkLst>
        </pc:spChg>
        <pc:spChg chg="mod">
          <ac:chgData name="Кирилл Гоменюк" userId="27247efe46d1cb93" providerId="LiveId" clId="{0B1E5E8B-C892-F648-A4B9-368EA96BCDE2}" dt="2024-04-07T13:16:05.449" v="8346" actId="20577"/>
          <ac:spMkLst>
            <pc:docMk/>
            <pc:sldMk cId="3319950096" sldId="271"/>
            <ac:spMk id="6" creationId="{21B5E75A-577F-42C6-AC2B-2BE16F95FB0B}"/>
          </ac:spMkLst>
        </pc:spChg>
        <pc:spChg chg="mod">
          <ac:chgData name="Кирилл Гоменюк" userId="27247efe46d1cb93" providerId="LiveId" clId="{0B1E5E8B-C892-F648-A4B9-368EA96BCDE2}" dt="2024-04-07T13:16:08.899" v="8352" actId="20577"/>
          <ac:spMkLst>
            <pc:docMk/>
            <pc:sldMk cId="3319950096" sldId="271"/>
            <ac:spMk id="7" creationId="{2E8198DE-F245-4DD6-91AD-6D6679B9099D}"/>
          </ac:spMkLst>
        </pc:spChg>
        <pc:spChg chg="mod">
          <ac:chgData name="Кирилл Гоменюк" userId="27247efe46d1cb93" providerId="LiveId" clId="{0B1E5E8B-C892-F648-A4B9-368EA96BCDE2}" dt="2024-04-07T13:16:14.816" v="8369" actId="20577"/>
          <ac:spMkLst>
            <pc:docMk/>
            <pc:sldMk cId="3319950096" sldId="271"/>
            <ac:spMk id="8" creationId="{D72C552C-2C58-477A-94E3-D8044E37EC3D}"/>
          </ac:spMkLst>
        </pc:spChg>
        <pc:spChg chg="mod">
          <ac:chgData name="Кирилл Гоменюк" userId="27247efe46d1cb93" providerId="LiveId" clId="{0B1E5E8B-C892-F648-A4B9-368EA96BCDE2}" dt="2024-04-07T13:16:21.706" v="8384" actId="20577"/>
          <ac:spMkLst>
            <pc:docMk/>
            <pc:sldMk cId="3319950096" sldId="271"/>
            <ac:spMk id="9" creationId="{7305EFAF-78CF-4E2A-AC7B-0BF580C8B285}"/>
          </ac:spMkLst>
        </pc:spChg>
        <pc:spChg chg="mod">
          <ac:chgData name="Кирилл Гоменюк" userId="27247efe46d1cb93" providerId="LiveId" clId="{0B1E5E8B-C892-F648-A4B9-368EA96BCDE2}" dt="2024-04-07T13:16:41.560" v="8386" actId="1076"/>
          <ac:spMkLst>
            <pc:docMk/>
            <pc:sldMk cId="3319950096" sldId="271"/>
            <ac:spMk id="13" creationId="{453023DF-6CD0-4102-A54E-B2EFA7F4FF93}"/>
          </ac:spMkLst>
        </pc:spChg>
        <pc:spChg chg="mod">
          <ac:chgData name="Кирилл Гоменюк" userId="27247efe46d1cb93" providerId="LiveId" clId="{0B1E5E8B-C892-F648-A4B9-368EA96BCDE2}" dt="2024-04-07T13:13:35.373" v="8266" actId="1076"/>
          <ac:spMkLst>
            <pc:docMk/>
            <pc:sldMk cId="3319950096" sldId="271"/>
            <ac:spMk id="18" creationId="{96EC7186-0238-47BA-B401-B316695A4C44}"/>
          </ac:spMkLst>
        </pc:spChg>
        <pc:spChg chg="mod">
          <ac:chgData name="Кирилл Гоменюк" userId="27247efe46d1cb93" providerId="LiveId" clId="{0B1E5E8B-C892-F648-A4B9-368EA96BCDE2}" dt="2024-04-07T13:15:25.908" v="8322" actId="14100"/>
          <ac:spMkLst>
            <pc:docMk/>
            <pc:sldMk cId="3319950096" sldId="271"/>
            <ac:spMk id="20" creationId="{5E329A42-1D0E-402C-8877-01BC16A9C6C2}"/>
          </ac:spMkLst>
        </pc:spChg>
        <pc:spChg chg="mod">
          <ac:chgData name="Кирилл Гоменюк" userId="27247efe46d1cb93" providerId="LiveId" clId="{0B1E5E8B-C892-F648-A4B9-368EA96BCDE2}" dt="2024-04-07T13:20:39.415" v="8478" actId="20577"/>
          <ac:spMkLst>
            <pc:docMk/>
            <pc:sldMk cId="3319950096" sldId="271"/>
            <ac:spMk id="21" creationId="{1AF0D35B-3A26-4EEE-9939-42399817D106}"/>
          </ac:spMkLst>
        </pc:spChg>
        <pc:graphicFrameChg chg="modGraphic">
          <ac:chgData name="Кирилл Гоменюк" userId="27247efe46d1cb93" providerId="LiveId" clId="{0B1E5E8B-C892-F648-A4B9-368EA96BCDE2}" dt="2024-04-07T13:13:16.037" v="8253" actId="20577"/>
          <ac:graphicFrameMkLst>
            <pc:docMk/>
            <pc:sldMk cId="3319950096" sldId="271"/>
            <ac:graphicFrameMk id="4" creationId="{97CE69B9-FD85-4D38-8424-E02BF1617EB1}"/>
          </ac:graphicFrameMkLst>
        </pc:graphicFrameChg>
      </pc:sldChg>
      <pc:sldChg chg="modSp del mod">
        <pc:chgData name="Кирилл Гоменюк" userId="27247efe46d1cb93" providerId="LiveId" clId="{0B1E5E8B-C892-F648-A4B9-368EA96BCDE2}" dt="2024-04-07T13:22:11.461" v="8528" actId="2696"/>
        <pc:sldMkLst>
          <pc:docMk/>
          <pc:sldMk cId="3750770799" sldId="272"/>
        </pc:sldMkLst>
        <pc:spChg chg="mod">
          <ac:chgData name="Кирилл Гоменюк" userId="27247efe46d1cb93" providerId="LiveId" clId="{0B1E5E8B-C892-F648-A4B9-368EA96BCDE2}" dt="2024-04-07T13:21:02.219" v="8490" actId="20577"/>
          <ac:spMkLst>
            <pc:docMk/>
            <pc:sldMk cId="3750770799" sldId="272"/>
            <ac:spMk id="2" creationId="{C3D7773E-8D2D-4A3B-AA1E-26436B0903DE}"/>
          </ac:spMkLst>
        </pc:spChg>
      </pc:sldChg>
      <pc:sldChg chg="delSp modSp mod">
        <pc:chgData name="Кирилл Гоменюк" userId="27247efe46d1cb93" providerId="LiveId" clId="{0B1E5E8B-C892-F648-A4B9-368EA96BCDE2}" dt="2024-04-08T17:54:17.283" v="12141" actId="108"/>
        <pc:sldMkLst>
          <pc:docMk/>
          <pc:sldMk cId="396300262" sldId="273"/>
        </pc:sldMkLst>
        <pc:spChg chg="mod">
          <ac:chgData name="Кирилл Гоменюк" userId="27247efe46d1cb93" providerId="LiveId" clId="{0B1E5E8B-C892-F648-A4B9-368EA96BCDE2}" dt="2024-04-08T17:54:17.283" v="12141" actId="108"/>
          <ac:spMkLst>
            <pc:docMk/>
            <pc:sldMk cId="396300262" sldId="273"/>
            <ac:spMk id="2" creationId="{BAB11E6B-CB2D-410F-A95C-5A8D7C74759E}"/>
          </ac:spMkLst>
        </pc:spChg>
        <pc:spChg chg="del mod">
          <ac:chgData name="Кирилл Гоменюк" userId="27247efe46d1cb93" providerId="LiveId" clId="{0B1E5E8B-C892-F648-A4B9-368EA96BCDE2}" dt="2024-04-07T12:43:42.227" v="7494" actId="478"/>
          <ac:spMkLst>
            <pc:docMk/>
            <pc:sldMk cId="396300262" sldId="273"/>
            <ac:spMk id="9" creationId="{9C801AC5-F4EB-460C-A7C2-F1917FF35A67}"/>
          </ac:spMkLst>
        </pc:spChg>
        <pc:spChg chg="mod">
          <ac:chgData name="Кирилл Гоменюк" userId="27247efe46d1cb93" providerId="LiveId" clId="{0B1E5E8B-C892-F648-A4B9-368EA96BCDE2}" dt="2024-04-07T12:43:37.185" v="7493" actId="20577"/>
          <ac:spMkLst>
            <pc:docMk/>
            <pc:sldMk cId="396300262" sldId="273"/>
            <ac:spMk id="12" creationId="{2621FDB8-F49D-4AD7-9247-D75A26E298F7}"/>
          </ac:spMkLst>
        </pc:spChg>
        <pc:spChg chg="mod">
          <ac:chgData name="Кирилл Гоменюк" userId="27247efe46d1cb93" providerId="LiveId" clId="{0B1E5E8B-C892-F648-A4B9-368EA96BCDE2}" dt="2024-04-07T12:44:22.418" v="7548" actId="14100"/>
          <ac:spMkLst>
            <pc:docMk/>
            <pc:sldMk cId="396300262" sldId="273"/>
            <ac:spMk id="13" creationId="{3A222F9D-7AA8-40B5-97E5-940DBBCF576C}"/>
          </ac:spMkLst>
        </pc:spChg>
        <pc:spChg chg="del mod">
          <ac:chgData name="Кирилл Гоменюк" userId="27247efe46d1cb93" providerId="LiveId" clId="{0B1E5E8B-C892-F648-A4B9-368EA96BCDE2}" dt="2024-04-07T12:44:29.744" v="7550" actId="478"/>
          <ac:spMkLst>
            <pc:docMk/>
            <pc:sldMk cId="396300262" sldId="273"/>
            <ac:spMk id="17" creationId="{F531CA35-A23B-4F70-9391-D73FEEC5A9F7}"/>
          </ac:spMkLst>
        </pc:spChg>
      </pc:sldChg>
      <pc:sldChg chg="delSp modSp mod">
        <pc:chgData name="Кирилл Гоменюк" userId="27247efe46d1cb93" providerId="LiveId" clId="{0B1E5E8B-C892-F648-A4B9-368EA96BCDE2}" dt="2024-04-08T17:54:22.708" v="12143" actId="108"/>
        <pc:sldMkLst>
          <pc:docMk/>
          <pc:sldMk cId="2695518411" sldId="277"/>
        </pc:sldMkLst>
        <pc:spChg chg="mod">
          <ac:chgData name="Кирилл Гоменюк" userId="27247efe46d1cb93" providerId="LiveId" clId="{0B1E5E8B-C892-F648-A4B9-368EA96BCDE2}" dt="2024-04-08T17:54:22.708" v="12143" actId="108"/>
          <ac:spMkLst>
            <pc:docMk/>
            <pc:sldMk cId="2695518411" sldId="277"/>
            <ac:spMk id="2" creationId="{BAB11E6B-CB2D-410F-A95C-5A8D7C74759E}"/>
          </ac:spMkLst>
        </pc:spChg>
        <pc:spChg chg="mod">
          <ac:chgData name="Кирилл Гоменюк" userId="27247efe46d1cb93" providerId="LiveId" clId="{0B1E5E8B-C892-F648-A4B9-368EA96BCDE2}" dt="2024-04-07T12:46:54.336" v="7693" actId="20577"/>
          <ac:spMkLst>
            <pc:docMk/>
            <pc:sldMk cId="2695518411" sldId="277"/>
            <ac:spMk id="3" creationId="{CFA1D985-8EDD-4C16-8697-2638210EC04C}"/>
          </ac:spMkLst>
        </pc:spChg>
        <pc:spChg chg="mod">
          <ac:chgData name="Кирилл Гоменюк" userId="27247efe46d1cb93" providerId="LiveId" clId="{0B1E5E8B-C892-F648-A4B9-368EA96BCDE2}" dt="2024-04-07T12:47:50.112" v="7770" actId="14100"/>
          <ac:spMkLst>
            <pc:docMk/>
            <pc:sldMk cId="2695518411" sldId="277"/>
            <ac:spMk id="4" creationId="{6765D21E-A37F-4B3D-A8E6-10DB672F95BC}"/>
          </ac:spMkLst>
        </pc:spChg>
        <pc:spChg chg="del">
          <ac:chgData name="Кирилл Гоменюк" userId="27247efe46d1cb93" providerId="LiveId" clId="{0B1E5E8B-C892-F648-A4B9-368EA96BCDE2}" dt="2024-04-07T12:46:28.722" v="7651" actId="478"/>
          <ac:spMkLst>
            <pc:docMk/>
            <pc:sldMk cId="2695518411" sldId="277"/>
            <ac:spMk id="9" creationId="{9C801AC5-F4EB-460C-A7C2-F1917FF35A67}"/>
          </ac:spMkLst>
        </pc:spChg>
        <pc:spChg chg="mod">
          <ac:chgData name="Кирилл Гоменюк" userId="27247efe46d1cb93" providerId="LiveId" clId="{0B1E5E8B-C892-F648-A4B9-368EA96BCDE2}" dt="2024-04-07T12:46:21.225" v="7650" actId="14100"/>
          <ac:spMkLst>
            <pc:docMk/>
            <pc:sldMk cId="2695518411" sldId="277"/>
            <ac:spMk id="12" creationId="{2621FDB8-F49D-4AD7-9247-D75A26E298F7}"/>
          </ac:spMkLst>
        </pc:spChg>
        <pc:spChg chg="del">
          <ac:chgData name="Кирилл Гоменюк" userId="27247efe46d1cb93" providerId="LiveId" clId="{0B1E5E8B-C892-F648-A4B9-368EA96BCDE2}" dt="2024-04-07T12:46:32.147" v="7652" actId="478"/>
          <ac:spMkLst>
            <pc:docMk/>
            <pc:sldMk cId="2695518411" sldId="277"/>
            <ac:spMk id="13" creationId="{3A222F9D-7AA8-40B5-97E5-940DBBCF576C}"/>
          </ac:spMkLst>
        </pc:spChg>
        <pc:spChg chg="mod">
          <ac:chgData name="Кирилл Гоменюк" userId="27247efe46d1cb93" providerId="LiveId" clId="{0B1E5E8B-C892-F648-A4B9-368EA96BCDE2}" dt="2024-04-07T12:46:57.372" v="7701" actId="20577"/>
          <ac:spMkLst>
            <pc:docMk/>
            <pc:sldMk cId="2695518411" sldId="277"/>
            <ac:spMk id="14" creationId="{48D615DD-9513-4DB4-98EC-CD7542C78453}"/>
          </ac:spMkLst>
        </pc:spChg>
        <pc:spChg chg="mod">
          <ac:chgData name="Кирилл Гоменюк" userId="27247efe46d1cb93" providerId="LiveId" clId="{0B1E5E8B-C892-F648-A4B9-368EA96BCDE2}" dt="2024-04-07T12:47:00.380" v="7709" actId="20577"/>
          <ac:spMkLst>
            <pc:docMk/>
            <pc:sldMk cId="2695518411" sldId="277"/>
            <ac:spMk id="15" creationId="{D4BB002C-F0E2-4E5E-81FC-1445F336E79D}"/>
          </ac:spMkLst>
        </pc:spChg>
        <pc:spChg chg="mod">
          <ac:chgData name="Кирилл Гоменюк" userId="27247efe46d1cb93" providerId="LiveId" clId="{0B1E5E8B-C892-F648-A4B9-368EA96BCDE2}" dt="2024-04-07T12:49:08.670" v="7976" actId="20577"/>
          <ac:spMkLst>
            <pc:docMk/>
            <pc:sldMk cId="2695518411" sldId="277"/>
            <ac:spMk id="17" creationId="{F531CA35-A23B-4F70-9391-D73FEEC5A9F7}"/>
          </ac:spMkLst>
        </pc:spChg>
      </pc:sldChg>
      <pc:sldChg chg="addSp delSp modSp mod">
        <pc:chgData name="Кирилл Гоменюк" userId="27247efe46d1cb93" providerId="LiveId" clId="{0B1E5E8B-C892-F648-A4B9-368EA96BCDE2}" dt="2024-04-08T17:55:14.777" v="12163" actId="20577"/>
        <pc:sldMkLst>
          <pc:docMk/>
          <pc:sldMk cId="1182666884" sldId="278"/>
        </pc:sldMkLst>
        <pc:spChg chg="mod">
          <ac:chgData name="Кирилл Гоменюк" userId="27247efe46d1cb93" providerId="LiveId" clId="{0B1E5E8B-C892-F648-A4B9-368EA96BCDE2}" dt="2024-04-08T17:54:44.125" v="12147" actId="108"/>
          <ac:spMkLst>
            <pc:docMk/>
            <pc:sldMk cId="1182666884" sldId="278"/>
            <ac:spMk id="2" creationId="{A0BE6B73-D870-4C1C-A18F-B8ED9FBAC8FA}"/>
          </ac:spMkLst>
        </pc:spChg>
        <pc:spChg chg="mod">
          <ac:chgData name="Кирилл Гоменюк" userId="27247efe46d1cb93" providerId="LiveId" clId="{0B1E5E8B-C892-F648-A4B9-368EA96BCDE2}" dt="2024-04-07T14:15:03.003" v="8730" actId="20577"/>
          <ac:spMkLst>
            <pc:docMk/>
            <pc:sldMk cId="1182666884" sldId="278"/>
            <ac:spMk id="3" creationId="{FF462E74-E34C-4151-81D2-E305CF79550B}"/>
          </ac:spMkLst>
        </pc:spChg>
        <pc:spChg chg="add del mod">
          <ac:chgData name="Кирилл Гоменюк" userId="27247efe46d1cb93" providerId="LiveId" clId="{0B1E5E8B-C892-F648-A4B9-368EA96BCDE2}" dt="2024-04-07T14:15:27.199" v="8785"/>
          <ac:spMkLst>
            <pc:docMk/>
            <pc:sldMk cId="1182666884" sldId="278"/>
            <ac:spMk id="4" creationId="{91AB9F7C-4DD7-51FA-123A-BF053C556B48}"/>
          </ac:spMkLst>
        </pc:spChg>
        <pc:spChg chg="add mod">
          <ac:chgData name="Кирилл Гоменюк" userId="27247efe46d1cb93" providerId="LiveId" clId="{0B1E5E8B-C892-F648-A4B9-368EA96BCDE2}" dt="2024-04-08T17:55:14.777" v="12163" actId="20577"/>
          <ac:spMkLst>
            <pc:docMk/>
            <pc:sldMk cId="1182666884" sldId="278"/>
            <ac:spMk id="5" creationId="{2899F117-B64F-062C-A0A2-F0297A7FD076}"/>
          </ac:spMkLst>
        </pc:spChg>
      </pc:sldChg>
      <pc:sldChg chg="del">
        <pc:chgData name="Кирилл Гоменюк" userId="27247efe46d1cb93" providerId="LiveId" clId="{0B1E5E8B-C892-F648-A4B9-368EA96BCDE2}" dt="2024-04-07T14:20:56.910" v="9160" actId="2696"/>
        <pc:sldMkLst>
          <pc:docMk/>
          <pc:sldMk cId="3776304929" sldId="279"/>
        </pc:sldMkLst>
      </pc:sldChg>
      <pc:sldChg chg="del">
        <pc:chgData name="Кирилл Гоменюк" userId="27247efe46d1cb93" providerId="LiveId" clId="{0B1E5E8B-C892-F648-A4B9-368EA96BCDE2}" dt="2024-04-07T14:21:47.017" v="9161" actId="2696"/>
        <pc:sldMkLst>
          <pc:docMk/>
          <pc:sldMk cId="3457817809" sldId="280"/>
        </pc:sldMkLst>
      </pc:sldChg>
      <pc:sldChg chg="modSp mod">
        <pc:chgData name="Кирилл Гоменюк" userId="27247efe46d1cb93" providerId="LiveId" clId="{0B1E5E8B-C892-F648-A4B9-368EA96BCDE2}" dt="2024-04-08T17:57:57.450" v="12188" actId="108"/>
        <pc:sldMkLst>
          <pc:docMk/>
          <pc:sldMk cId="534164443" sldId="281"/>
        </pc:sldMkLst>
        <pc:spChg chg="mod">
          <ac:chgData name="Кирилл Гоменюк" userId="27247efe46d1cb93" providerId="LiveId" clId="{0B1E5E8B-C892-F648-A4B9-368EA96BCDE2}" dt="2024-04-08T17:57:57.450" v="12188" actId="108"/>
          <ac:spMkLst>
            <pc:docMk/>
            <pc:sldMk cId="534164443" sldId="281"/>
            <ac:spMk id="2" creationId="{B6663FBB-D010-49E0-84F7-72C48CB51DFE}"/>
          </ac:spMkLst>
        </pc:spChg>
        <pc:spChg chg="mod">
          <ac:chgData name="Кирилл Гоменюк" userId="27247efe46d1cb93" providerId="LiveId" clId="{0B1E5E8B-C892-F648-A4B9-368EA96BCDE2}" dt="2024-04-07T20:18:45.612" v="10627" actId="2711"/>
          <ac:spMkLst>
            <pc:docMk/>
            <pc:sldMk cId="534164443" sldId="281"/>
            <ac:spMk id="3" creationId="{6962D80F-DFAD-47F9-BC63-6A2FB771A892}"/>
          </ac:spMkLst>
        </pc:spChg>
      </pc:sldChg>
      <pc:sldChg chg="modSp mod">
        <pc:chgData name="Кирилл Гоменюк" userId="27247efe46d1cb93" providerId="LiveId" clId="{0B1E5E8B-C892-F648-A4B9-368EA96BCDE2}" dt="2024-04-08T17:58:00.874" v="12189" actId="108"/>
        <pc:sldMkLst>
          <pc:docMk/>
          <pc:sldMk cId="847464858" sldId="282"/>
        </pc:sldMkLst>
        <pc:spChg chg="mod">
          <ac:chgData name="Кирилл Гоменюк" userId="27247efe46d1cb93" providerId="LiveId" clId="{0B1E5E8B-C892-F648-A4B9-368EA96BCDE2}" dt="2024-04-08T17:58:00.874" v="12189" actId="108"/>
          <ac:spMkLst>
            <pc:docMk/>
            <pc:sldMk cId="847464858" sldId="282"/>
            <ac:spMk id="2" creationId="{A6984EF3-4827-4C79-AB43-EE1A8C4E87FA}"/>
          </ac:spMkLst>
        </pc:spChg>
        <pc:spChg chg="mod">
          <ac:chgData name="Кирилл Гоменюк" userId="27247efe46d1cb93" providerId="LiveId" clId="{0B1E5E8B-C892-F648-A4B9-368EA96BCDE2}" dt="2024-04-07T19:35:16.200" v="10327" actId="20577"/>
          <ac:spMkLst>
            <pc:docMk/>
            <pc:sldMk cId="847464858" sldId="282"/>
            <ac:spMk id="3" creationId="{FA9C4A3D-6671-45BE-9018-D94D1108D26B}"/>
          </ac:spMkLst>
        </pc:spChg>
      </pc:sldChg>
      <pc:sldChg chg="modSp mod">
        <pc:chgData name="Кирилл Гоменюк" userId="27247efe46d1cb93" providerId="LiveId" clId="{0B1E5E8B-C892-F648-A4B9-368EA96BCDE2}" dt="2024-04-08T17:58:03.920" v="12190" actId="108"/>
        <pc:sldMkLst>
          <pc:docMk/>
          <pc:sldMk cId="1915484463" sldId="283"/>
        </pc:sldMkLst>
        <pc:spChg chg="mod">
          <ac:chgData name="Кирилл Гоменюк" userId="27247efe46d1cb93" providerId="LiveId" clId="{0B1E5E8B-C892-F648-A4B9-368EA96BCDE2}" dt="2024-04-08T17:58:03.920" v="12190" actId="108"/>
          <ac:spMkLst>
            <pc:docMk/>
            <pc:sldMk cId="1915484463" sldId="283"/>
            <ac:spMk id="2" creationId="{A6984EF3-4827-4C79-AB43-EE1A8C4E87FA}"/>
          </ac:spMkLst>
        </pc:spChg>
        <pc:spChg chg="mod">
          <ac:chgData name="Кирилл Гоменюк" userId="27247efe46d1cb93" providerId="LiveId" clId="{0B1E5E8B-C892-F648-A4B9-368EA96BCDE2}" dt="2024-04-07T19:36:40.810" v="10335" actId="20577"/>
          <ac:spMkLst>
            <pc:docMk/>
            <pc:sldMk cId="1915484463" sldId="283"/>
            <ac:spMk id="3" creationId="{FA9C4A3D-6671-45BE-9018-D94D1108D26B}"/>
          </ac:spMkLst>
        </pc:spChg>
        <pc:spChg chg="mod">
          <ac:chgData name="Кирилл Гоменюк" userId="27247efe46d1cb93" providerId="LiveId" clId="{0B1E5E8B-C892-F648-A4B9-368EA96BCDE2}" dt="2024-04-07T20:01:04.537" v="10426" actId="1035"/>
          <ac:spMkLst>
            <pc:docMk/>
            <pc:sldMk cId="1915484463" sldId="283"/>
            <ac:spMk id="4" creationId="{8541A08F-A8BB-42C8-9105-BBDAD5E93947}"/>
          </ac:spMkLst>
        </pc:spChg>
        <pc:spChg chg="mod">
          <ac:chgData name="Кирилл Гоменюк" userId="27247efe46d1cb93" providerId="LiveId" clId="{0B1E5E8B-C892-F648-A4B9-368EA96BCDE2}" dt="2024-04-07T20:00:04.163" v="10419" actId="20577"/>
          <ac:spMkLst>
            <pc:docMk/>
            <pc:sldMk cId="1915484463" sldId="283"/>
            <ac:spMk id="7" creationId="{D103DF5D-DC47-4ED1-899F-6C12708E24B0}"/>
          </ac:spMkLst>
        </pc:spChg>
      </pc:sldChg>
      <pc:sldChg chg="modSp mod">
        <pc:chgData name="Кирилл Гоменюк" userId="27247efe46d1cb93" providerId="LiveId" clId="{0B1E5E8B-C892-F648-A4B9-368EA96BCDE2}" dt="2024-04-08T17:58:15.949" v="12194" actId="108"/>
        <pc:sldMkLst>
          <pc:docMk/>
          <pc:sldMk cId="820470279" sldId="284"/>
        </pc:sldMkLst>
        <pc:spChg chg="mod">
          <ac:chgData name="Кирилл Гоменюк" userId="27247efe46d1cb93" providerId="LiveId" clId="{0B1E5E8B-C892-F648-A4B9-368EA96BCDE2}" dt="2024-04-08T17:58:15.949" v="12194" actId="108"/>
          <ac:spMkLst>
            <pc:docMk/>
            <pc:sldMk cId="820470279" sldId="284"/>
            <ac:spMk id="2" creationId="{D53E2609-F264-4A8B-B0DC-3E7E94AD91F8}"/>
          </ac:spMkLst>
        </pc:spChg>
        <pc:spChg chg="mod">
          <ac:chgData name="Кирилл Гоменюк" userId="27247efe46d1cb93" providerId="LiveId" clId="{0B1E5E8B-C892-F648-A4B9-368EA96BCDE2}" dt="2024-04-07T20:21:52.752" v="10712" actId="20577"/>
          <ac:spMkLst>
            <pc:docMk/>
            <pc:sldMk cId="820470279" sldId="284"/>
            <ac:spMk id="3" creationId="{2938E8EC-8561-4554-869D-A62719E66F7C}"/>
          </ac:spMkLst>
        </pc:spChg>
      </pc:sldChg>
      <pc:sldChg chg="modSp mod">
        <pc:chgData name="Кирилл Гоменюк" userId="27247efe46d1cb93" providerId="LiveId" clId="{0B1E5E8B-C892-F648-A4B9-368EA96BCDE2}" dt="2024-04-08T17:58:06.855" v="12191" actId="108"/>
        <pc:sldMkLst>
          <pc:docMk/>
          <pc:sldMk cId="1026739164" sldId="285"/>
        </pc:sldMkLst>
        <pc:spChg chg="mod">
          <ac:chgData name="Кирилл Гоменюк" userId="27247efe46d1cb93" providerId="LiveId" clId="{0B1E5E8B-C892-F648-A4B9-368EA96BCDE2}" dt="2024-04-08T17:58:06.855" v="12191" actId="108"/>
          <ac:spMkLst>
            <pc:docMk/>
            <pc:sldMk cId="1026739164" sldId="285"/>
            <ac:spMk id="2" creationId="{A6984EF3-4827-4C79-AB43-EE1A8C4E87FA}"/>
          </ac:spMkLst>
        </pc:spChg>
        <pc:spChg chg="mod">
          <ac:chgData name="Кирилл Гоменюк" userId="27247efe46d1cb93" providerId="LiveId" clId="{0B1E5E8B-C892-F648-A4B9-368EA96BCDE2}" dt="2024-04-07T20:02:02.923" v="10443" actId="27636"/>
          <ac:spMkLst>
            <pc:docMk/>
            <pc:sldMk cId="1026739164" sldId="285"/>
            <ac:spMk id="3" creationId="{FA9C4A3D-6671-45BE-9018-D94D1108D26B}"/>
          </ac:spMkLst>
        </pc:spChg>
        <pc:picChg chg="mod">
          <ac:chgData name="Кирилл Гоменюк" userId="27247efe46d1cb93" providerId="LiveId" clId="{0B1E5E8B-C892-F648-A4B9-368EA96BCDE2}" dt="2024-04-07T20:02:07.442" v="10444" actId="1076"/>
          <ac:picMkLst>
            <pc:docMk/>
            <pc:sldMk cId="1026739164" sldId="285"/>
            <ac:picMk id="9" creationId="{A836C9F3-44E7-4C8D-AAC6-73051D734F67}"/>
          </ac:picMkLst>
        </pc:picChg>
      </pc:sldChg>
      <pc:sldChg chg="modSp del mod">
        <pc:chgData name="Кирилл Гоменюк" userId="27247efe46d1cb93" providerId="LiveId" clId="{0B1E5E8B-C892-F648-A4B9-368EA96BCDE2}" dt="2024-04-07T20:03:27.653" v="10459" actId="2696"/>
        <pc:sldMkLst>
          <pc:docMk/>
          <pc:sldMk cId="1842353894" sldId="286"/>
        </pc:sldMkLst>
        <pc:spChg chg="mod">
          <ac:chgData name="Кирилл Гоменюк" userId="27247efe46d1cb93" providerId="LiveId" clId="{0B1E5E8B-C892-F648-A4B9-368EA96BCDE2}" dt="2024-04-07T19:36:00.964" v="10332"/>
          <ac:spMkLst>
            <pc:docMk/>
            <pc:sldMk cId="1842353894" sldId="286"/>
            <ac:spMk id="2" creationId="{A6984EF3-4827-4C79-AB43-EE1A8C4E87FA}"/>
          </ac:spMkLst>
        </pc:spChg>
      </pc:sldChg>
      <pc:sldChg chg="addSp delSp modSp mod">
        <pc:chgData name="Кирилл Гоменюк" userId="27247efe46d1cb93" providerId="LiveId" clId="{0B1E5E8B-C892-F648-A4B9-368EA96BCDE2}" dt="2024-04-08T17:58:13.084" v="12193" actId="108"/>
        <pc:sldMkLst>
          <pc:docMk/>
          <pc:sldMk cId="1511039548" sldId="287"/>
        </pc:sldMkLst>
        <pc:spChg chg="mod">
          <ac:chgData name="Кирилл Гоменюк" userId="27247efe46d1cb93" providerId="LiveId" clId="{0B1E5E8B-C892-F648-A4B9-368EA96BCDE2}" dt="2024-04-08T17:58:13.084" v="12193" actId="108"/>
          <ac:spMkLst>
            <pc:docMk/>
            <pc:sldMk cId="1511039548" sldId="287"/>
            <ac:spMk id="2" creationId="{A6984EF3-4827-4C79-AB43-EE1A8C4E87FA}"/>
          </ac:spMkLst>
        </pc:spChg>
        <pc:spChg chg="del">
          <ac:chgData name="Кирилл Гоменюк" userId="27247efe46d1cb93" providerId="LiveId" clId="{0B1E5E8B-C892-F648-A4B9-368EA96BCDE2}" dt="2024-04-07T20:03:51.875" v="10460" actId="478"/>
          <ac:spMkLst>
            <pc:docMk/>
            <pc:sldMk cId="1511039548" sldId="287"/>
            <ac:spMk id="3" creationId="{FA9C4A3D-6671-45BE-9018-D94D1108D26B}"/>
          </ac:spMkLst>
        </pc:spChg>
        <pc:spChg chg="mod">
          <ac:chgData name="Кирилл Гоменюк" userId="27247efe46d1cb93" providerId="LiveId" clId="{0B1E5E8B-C892-F648-A4B9-368EA96BCDE2}" dt="2024-04-07T20:04:17.288" v="10462" actId="1076"/>
          <ac:spMkLst>
            <pc:docMk/>
            <pc:sldMk cId="1511039548" sldId="287"/>
            <ac:spMk id="5" creationId="{E47FB562-4A21-4AAB-B2ED-52EE4A8C4A6F}"/>
          </ac:spMkLst>
        </pc:spChg>
        <pc:spChg chg="add del mod">
          <ac:chgData name="Кирилл Гоменюк" userId="27247efe46d1cb93" providerId="LiveId" clId="{0B1E5E8B-C892-F648-A4B9-368EA96BCDE2}" dt="2024-04-07T20:03:55.658" v="10461" actId="478"/>
          <ac:spMkLst>
            <pc:docMk/>
            <pc:sldMk cId="1511039548" sldId="287"/>
            <ac:spMk id="7" creationId="{3E4BB056-D651-2D82-3F09-CF96B09EC2CF}"/>
          </ac:spMkLst>
        </pc:spChg>
        <pc:spChg chg="mod">
          <ac:chgData name="Кирилл Гоменюк" userId="27247efe46d1cb93" providerId="LiveId" clId="{0B1E5E8B-C892-F648-A4B9-368EA96BCDE2}" dt="2024-04-07T20:04:17.288" v="10462" actId="1076"/>
          <ac:spMkLst>
            <pc:docMk/>
            <pc:sldMk cId="1511039548" sldId="287"/>
            <ac:spMk id="8" creationId="{D813A092-20E6-4700-BDB6-8EA3F8006129}"/>
          </ac:spMkLst>
        </pc:spChg>
        <pc:spChg chg="mod">
          <ac:chgData name="Кирилл Гоменюк" userId="27247efe46d1cb93" providerId="LiveId" clId="{0B1E5E8B-C892-F648-A4B9-368EA96BCDE2}" dt="2024-04-07T20:04:17.288" v="10462" actId="1076"/>
          <ac:spMkLst>
            <pc:docMk/>
            <pc:sldMk cId="1511039548" sldId="287"/>
            <ac:spMk id="10" creationId="{5094A02A-04E7-4A5A-8395-C7EA04DAAF01}"/>
          </ac:spMkLst>
        </pc:spChg>
        <pc:spChg chg="mod">
          <ac:chgData name="Кирилл Гоменюк" userId="27247efe46d1cb93" providerId="LiveId" clId="{0B1E5E8B-C892-F648-A4B9-368EA96BCDE2}" dt="2024-04-07T20:12:50.523" v="10497" actId="20577"/>
          <ac:spMkLst>
            <pc:docMk/>
            <pc:sldMk cId="1511039548" sldId="287"/>
            <ac:spMk id="11" creationId="{C99D12A7-0710-4901-B4A9-1888AEAAAC73}"/>
          </ac:spMkLst>
        </pc:spChg>
        <pc:spChg chg="mod">
          <ac:chgData name="Кирилл Гоменюк" userId="27247efe46d1cb93" providerId="LiveId" clId="{0B1E5E8B-C892-F648-A4B9-368EA96BCDE2}" dt="2024-04-07T20:13:20.810" v="10545" actId="14100"/>
          <ac:spMkLst>
            <pc:docMk/>
            <pc:sldMk cId="1511039548" sldId="287"/>
            <ac:spMk id="12" creationId="{CB2C542A-327D-4607-9188-41E8C2856CED}"/>
          </ac:spMkLst>
        </pc:spChg>
        <pc:spChg chg="mod">
          <ac:chgData name="Кирилл Гоменюк" userId="27247efe46d1cb93" providerId="LiveId" clId="{0B1E5E8B-C892-F648-A4B9-368EA96BCDE2}" dt="2024-04-07T20:13:40.576" v="10555" actId="20577"/>
          <ac:spMkLst>
            <pc:docMk/>
            <pc:sldMk cId="1511039548" sldId="287"/>
            <ac:spMk id="13" creationId="{0570EC1A-F934-4307-86A8-DAF8C0E40A44}"/>
          </ac:spMkLst>
        </pc:spChg>
        <pc:spChg chg="mod">
          <ac:chgData name="Кирилл Гоменюк" userId="27247efe46d1cb93" providerId="LiveId" clId="{0B1E5E8B-C892-F648-A4B9-368EA96BCDE2}" dt="2024-04-07T20:14:26.769" v="10588" actId="20577"/>
          <ac:spMkLst>
            <pc:docMk/>
            <pc:sldMk cId="1511039548" sldId="287"/>
            <ac:spMk id="14" creationId="{71655DA0-8788-456B-8277-07138E36B079}"/>
          </ac:spMkLst>
        </pc:spChg>
        <pc:picChg chg="mod">
          <ac:chgData name="Кирилл Гоменюк" userId="27247efe46d1cb93" providerId="LiveId" clId="{0B1E5E8B-C892-F648-A4B9-368EA96BCDE2}" dt="2024-04-07T20:04:17.288" v="10462" actId="1076"/>
          <ac:picMkLst>
            <pc:docMk/>
            <pc:sldMk cId="1511039548" sldId="287"/>
            <ac:picMk id="6" creationId="{CB7D2A9E-6F00-4004-8E12-CEB48DEDB9E2}"/>
          </ac:picMkLst>
        </pc:picChg>
      </pc:sldChg>
      <pc:sldChg chg="modSp mod">
        <pc:chgData name="Кирилл Гоменюк" userId="27247efe46d1cb93" providerId="LiveId" clId="{0B1E5E8B-C892-F648-A4B9-368EA96BCDE2}" dt="2024-04-08T17:58:22.665" v="12195" actId="108"/>
        <pc:sldMkLst>
          <pc:docMk/>
          <pc:sldMk cId="1561483179" sldId="288"/>
        </pc:sldMkLst>
        <pc:spChg chg="mod">
          <ac:chgData name="Кирилл Гоменюк" userId="27247efe46d1cb93" providerId="LiveId" clId="{0B1E5E8B-C892-F648-A4B9-368EA96BCDE2}" dt="2024-04-08T17:58:22.665" v="12195" actId="108"/>
          <ac:spMkLst>
            <pc:docMk/>
            <pc:sldMk cId="1561483179" sldId="288"/>
            <ac:spMk id="2" creationId="{D53E2609-F264-4A8B-B0DC-3E7E94AD91F8}"/>
          </ac:spMkLst>
        </pc:spChg>
        <pc:spChg chg="mod">
          <ac:chgData name="Кирилл Гоменюк" userId="27247efe46d1cb93" providerId="LiveId" clId="{0B1E5E8B-C892-F648-A4B9-368EA96BCDE2}" dt="2024-04-07T20:26:28.871" v="10755" actId="20577"/>
          <ac:spMkLst>
            <pc:docMk/>
            <pc:sldMk cId="1561483179" sldId="288"/>
            <ac:spMk id="3" creationId="{2938E8EC-8561-4554-869D-A62719E66F7C}"/>
          </ac:spMkLst>
        </pc:spChg>
      </pc:sldChg>
      <pc:sldChg chg="addSp modSp mod">
        <pc:chgData name="Кирилл Гоменюк" userId="27247efe46d1cb93" providerId="LiveId" clId="{0B1E5E8B-C892-F648-A4B9-368EA96BCDE2}" dt="2024-04-08T17:58:28.479" v="12196" actId="108"/>
        <pc:sldMkLst>
          <pc:docMk/>
          <pc:sldMk cId="866829441" sldId="289"/>
        </pc:sldMkLst>
        <pc:spChg chg="mod">
          <ac:chgData name="Кирилл Гоменюк" userId="27247efe46d1cb93" providerId="LiveId" clId="{0B1E5E8B-C892-F648-A4B9-368EA96BCDE2}" dt="2024-04-08T17:58:28.479" v="12196" actId="108"/>
          <ac:spMkLst>
            <pc:docMk/>
            <pc:sldMk cId="866829441" sldId="289"/>
            <ac:spMk id="2" creationId="{3A298BEC-DF90-4970-BFB8-D382D62330F9}"/>
          </ac:spMkLst>
        </pc:spChg>
        <pc:spChg chg="mod">
          <ac:chgData name="Кирилл Гоменюк" userId="27247efe46d1cb93" providerId="LiveId" clId="{0B1E5E8B-C892-F648-A4B9-368EA96BCDE2}" dt="2024-04-07T20:27:26.292" v="10784" actId="20577"/>
          <ac:spMkLst>
            <pc:docMk/>
            <pc:sldMk cId="866829441" sldId="289"/>
            <ac:spMk id="3" creationId="{FA649446-5612-45C4-A54E-6BA1A39B3B4C}"/>
          </ac:spMkLst>
        </pc:spChg>
        <pc:spChg chg="add mod">
          <ac:chgData name="Кирилл Гоменюк" userId="27247efe46d1cb93" providerId="LiveId" clId="{0B1E5E8B-C892-F648-A4B9-368EA96BCDE2}" dt="2024-04-07T20:29:33.423" v="10814" actId="14100"/>
          <ac:spMkLst>
            <pc:docMk/>
            <pc:sldMk cId="866829441" sldId="289"/>
            <ac:spMk id="4" creationId="{07C6318A-5FFC-E35F-9A3E-EC4DBCA7F241}"/>
          </ac:spMkLst>
        </pc:spChg>
        <pc:picChg chg="mod">
          <ac:chgData name="Кирилл Гоменюк" userId="27247efe46d1cb93" providerId="LiveId" clId="{0B1E5E8B-C892-F648-A4B9-368EA96BCDE2}" dt="2024-04-07T20:27:45.362" v="10808" actId="1038"/>
          <ac:picMkLst>
            <pc:docMk/>
            <pc:sldMk cId="866829441" sldId="289"/>
            <ac:picMk id="5" creationId="{FA55DF13-B775-45C1-AD24-65D160EFBC94}"/>
          </ac:picMkLst>
        </pc:picChg>
      </pc:sldChg>
      <pc:sldChg chg="addSp delSp modSp mod">
        <pc:chgData name="Кирилл Гоменюк" userId="27247efe46d1cb93" providerId="LiveId" clId="{0B1E5E8B-C892-F648-A4B9-368EA96BCDE2}" dt="2024-04-08T17:58:31.659" v="12197" actId="108"/>
        <pc:sldMkLst>
          <pc:docMk/>
          <pc:sldMk cId="409698272" sldId="290"/>
        </pc:sldMkLst>
        <pc:spChg chg="mod">
          <ac:chgData name="Кирилл Гоменюк" userId="27247efe46d1cb93" providerId="LiveId" clId="{0B1E5E8B-C892-F648-A4B9-368EA96BCDE2}" dt="2024-04-08T17:58:31.659" v="12197" actId="108"/>
          <ac:spMkLst>
            <pc:docMk/>
            <pc:sldMk cId="409698272" sldId="290"/>
            <ac:spMk id="2" creationId="{3A298BEC-DF90-4970-BFB8-D382D62330F9}"/>
          </ac:spMkLst>
        </pc:spChg>
        <pc:spChg chg="mod">
          <ac:chgData name="Кирилл Гоменюк" userId="27247efe46d1cb93" providerId="LiveId" clId="{0B1E5E8B-C892-F648-A4B9-368EA96BCDE2}" dt="2024-04-07T20:32:11.204" v="10886" actId="20577"/>
          <ac:spMkLst>
            <pc:docMk/>
            <pc:sldMk cId="409698272" sldId="290"/>
            <ac:spMk id="3" creationId="{FA649446-5612-45C4-A54E-6BA1A39B3B4C}"/>
          </ac:spMkLst>
        </pc:spChg>
        <pc:spChg chg="add mod">
          <ac:chgData name="Кирилл Гоменюк" userId="27247efe46d1cb93" providerId="LiveId" clId="{0B1E5E8B-C892-F648-A4B9-368EA96BCDE2}" dt="2024-04-07T20:30:53.170" v="10816"/>
          <ac:spMkLst>
            <pc:docMk/>
            <pc:sldMk cId="409698272" sldId="290"/>
            <ac:spMk id="6" creationId="{38E9BF1F-324D-0E85-153D-E7A846B31AB4}"/>
          </ac:spMkLst>
        </pc:spChg>
        <pc:spChg chg="add del mod">
          <ac:chgData name="Кирилл Гоменюк" userId="27247efe46d1cb93" providerId="LiveId" clId="{0B1E5E8B-C892-F648-A4B9-368EA96BCDE2}" dt="2024-04-07T20:31:24.859" v="10820"/>
          <ac:spMkLst>
            <pc:docMk/>
            <pc:sldMk cId="409698272" sldId="290"/>
            <ac:spMk id="7" creationId="{5C0E0654-415A-5007-393B-A451607D1821}"/>
          </ac:spMkLst>
        </pc:spChg>
        <pc:spChg chg="add del mod">
          <ac:chgData name="Кирилл Гоменюк" userId="27247efe46d1cb93" providerId="LiveId" clId="{0B1E5E8B-C892-F648-A4B9-368EA96BCDE2}" dt="2024-04-07T20:31:28.633" v="10822"/>
          <ac:spMkLst>
            <pc:docMk/>
            <pc:sldMk cId="409698272" sldId="290"/>
            <ac:spMk id="8" creationId="{E6EF073F-A1D6-3DE6-8E8F-19F388DD62A0}"/>
          </ac:spMkLst>
        </pc:spChg>
        <pc:picChg chg="add mod">
          <ac:chgData name="Кирилл Гоменюк" userId="27247efe46d1cb93" providerId="LiveId" clId="{0B1E5E8B-C892-F648-A4B9-368EA96BCDE2}" dt="2024-04-07T20:30:53.170" v="10816"/>
          <ac:picMkLst>
            <pc:docMk/>
            <pc:sldMk cId="409698272" sldId="290"/>
            <ac:picMk id="4" creationId="{50CC977A-8C8F-9B80-EB26-9E3268041B06}"/>
          </ac:picMkLst>
        </pc:picChg>
        <pc:picChg chg="del">
          <ac:chgData name="Кирилл Гоменюк" userId="27247efe46d1cb93" providerId="LiveId" clId="{0B1E5E8B-C892-F648-A4B9-368EA96BCDE2}" dt="2024-04-07T20:30:51.931" v="10815" actId="478"/>
          <ac:picMkLst>
            <pc:docMk/>
            <pc:sldMk cId="409698272" sldId="290"/>
            <ac:picMk id="5" creationId="{FA55DF13-B775-45C1-AD24-65D160EFBC94}"/>
          </ac:picMkLst>
        </pc:picChg>
      </pc:sldChg>
      <pc:sldChg chg="modSp mod">
        <pc:chgData name="Кирилл Гоменюк" userId="27247efe46d1cb93" providerId="LiveId" clId="{0B1E5E8B-C892-F648-A4B9-368EA96BCDE2}" dt="2024-04-08T18:09:13.418" v="12301" actId="20577"/>
        <pc:sldMkLst>
          <pc:docMk/>
          <pc:sldMk cId="1933921926" sldId="291"/>
        </pc:sldMkLst>
        <pc:spChg chg="mod">
          <ac:chgData name="Кирилл Гоменюк" userId="27247efe46d1cb93" providerId="LiveId" clId="{0B1E5E8B-C892-F648-A4B9-368EA96BCDE2}" dt="2024-04-08T17:58:45.730" v="12198" actId="108"/>
          <ac:spMkLst>
            <pc:docMk/>
            <pc:sldMk cId="1933921926" sldId="291"/>
            <ac:spMk id="2" creationId="{224BA928-1B4D-46BA-A347-55F1A1E8C0A1}"/>
          </ac:spMkLst>
        </pc:spChg>
        <pc:spChg chg="mod">
          <ac:chgData name="Кирилл Гоменюк" userId="27247efe46d1cb93" providerId="LiveId" clId="{0B1E5E8B-C892-F648-A4B9-368EA96BCDE2}" dt="2024-04-08T18:09:13.418" v="12301" actId="20577"/>
          <ac:spMkLst>
            <pc:docMk/>
            <pc:sldMk cId="1933921926" sldId="291"/>
            <ac:spMk id="3" creationId="{3BACF886-BE05-4A4B-B47C-657159289858}"/>
          </ac:spMkLst>
        </pc:spChg>
      </pc:sldChg>
      <pc:sldChg chg="addSp modSp mod">
        <pc:chgData name="Кирилл Гоменюк" userId="27247efe46d1cb93" providerId="LiveId" clId="{0B1E5E8B-C892-F648-A4B9-368EA96BCDE2}" dt="2024-04-08T17:59:00.036" v="12200" actId="108"/>
        <pc:sldMkLst>
          <pc:docMk/>
          <pc:sldMk cId="1527900796" sldId="292"/>
        </pc:sldMkLst>
        <pc:spChg chg="mod">
          <ac:chgData name="Кирилл Гоменюк" userId="27247efe46d1cb93" providerId="LiveId" clId="{0B1E5E8B-C892-F648-A4B9-368EA96BCDE2}" dt="2024-04-08T17:59:00.036" v="12200" actId="108"/>
          <ac:spMkLst>
            <pc:docMk/>
            <pc:sldMk cId="1527900796" sldId="292"/>
            <ac:spMk id="2" creationId="{7F573AB5-2BF6-49C6-84BD-A285C4A5837B}"/>
          </ac:spMkLst>
        </pc:spChg>
        <pc:spChg chg="mod">
          <ac:chgData name="Кирилл Гоменюк" userId="27247efe46d1cb93" providerId="LiveId" clId="{0B1E5E8B-C892-F648-A4B9-368EA96BCDE2}" dt="2024-04-07T21:02:43.146" v="11254" actId="113"/>
          <ac:spMkLst>
            <pc:docMk/>
            <pc:sldMk cId="1527900796" sldId="292"/>
            <ac:spMk id="3" creationId="{90D06594-9C4F-483A-9AD6-D5753F0FC531}"/>
          </ac:spMkLst>
        </pc:spChg>
        <pc:spChg chg="add mod">
          <ac:chgData name="Кирилл Гоменюк" userId="27247efe46d1cb93" providerId="LiveId" clId="{0B1E5E8B-C892-F648-A4B9-368EA96BCDE2}" dt="2024-04-07T21:03:05.451" v="11258" actId="14100"/>
          <ac:spMkLst>
            <pc:docMk/>
            <pc:sldMk cId="1527900796" sldId="292"/>
            <ac:spMk id="4" creationId="{BD7DAE68-500C-75C0-9F1F-FA60F79184B0}"/>
          </ac:spMkLst>
        </pc:spChg>
        <pc:spChg chg="add mod">
          <ac:chgData name="Кирилл Гоменюк" userId="27247efe46d1cb93" providerId="LiveId" clId="{0B1E5E8B-C892-F648-A4B9-368EA96BCDE2}" dt="2024-04-07T21:03:13.720" v="11263" actId="14100"/>
          <ac:spMkLst>
            <pc:docMk/>
            <pc:sldMk cId="1527900796" sldId="292"/>
            <ac:spMk id="5" creationId="{A0B18C09-B4FF-0FE0-BF53-811838690D69}"/>
          </ac:spMkLst>
        </pc:spChg>
        <pc:spChg chg="add mod">
          <ac:chgData name="Кирилл Гоменюк" userId="27247efe46d1cb93" providerId="LiveId" clId="{0B1E5E8B-C892-F648-A4B9-368EA96BCDE2}" dt="2024-04-07T21:03:22.535" v="11268" actId="14100"/>
          <ac:spMkLst>
            <pc:docMk/>
            <pc:sldMk cId="1527900796" sldId="292"/>
            <ac:spMk id="7" creationId="{9A2DFEFB-74E7-F0C7-1609-AD8B635E7EFA}"/>
          </ac:spMkLst>
        </pc:spChg>
      </pc:sldChg>
      <pc:sldChg chg="addSp delSp modSp mod">
        <pc:chgData name="Кирилл Гоменюк" userId="27247efe46d1cb93" providerId="LiveId" clId="{0B1E5E8B-C892-F648-A4B9-368EA96BCDE2}" dt="2024-04-08T17:59:04.314" v="12201" actId="108"/>
        <pc:sldMkLst>
          <pc:docMk/>
          <pc:sldMk cId="1647844144" sldId="293"/>
        </pc:sldMkLst>
        <pc:spChg chg="mod">
          <ac:chgData name="Кирилл Гоменюк" userId="27247efe46d1cb93" providerId="LiveId" clId="{0B1E5E8B-C892-F648-A4B9-368EA96BCDE2}" dt="2024-04-08T17:59:04.314" v="12201" actId="108"/>
          <ac:spMkLst>
            <pc:docMk/>
            <pc:sldMk cId="1647844144" sldId="293"/>
            <ac:spMk id="2" creationId="{7F573AB5-2BF6-49C6-84BD-A285C4A5837B}"/>
          </ac:spMkLst>
        </pc:spChg>
        <pc:spChg chg="mod">
          <ac:chgData name="Кирилл Гоменюк" userId="27247efe46d1cb93" providerId="LiveId" clId="{0B1E5E8B-C892-F648-A4B9-368EA96BCDE2}" dt="2024-04-07T21:03:50.274" v="11270" actId="13926"/>
          <ac:spMkLst>
            <pc:docMk/>
            <pc:sldMk cId="1647844144" sldId="293"/>
            <ac:spMk id="3" creationId="{90D06594-9C4F-483A-9AD6-D5753F0FC531}"/>
          </ac:spMkLst>
        </pc:spChg>
        <pc:spChg chg="add del">
          <ac:chgData name="Кирилл Гоменюк" userId="27247efe46d1cb93" providerId="LiveId" clId="{0B1E5E8B-C892-F648-A4B9-368EA96BCDE2}" dt="2024-04-07T21:03:56.246" v="11272" actId="22"/>
          <ac:spMkLst>
            <pc:docMk/>
            <pc:sldMk cId="1647844144" sldId="293"/>
            <ac:spMk id="5" creationId="{3A4B5EFE-2505-402D-F139-D9521ADD468F}"/>
          </ac:spMkLst>
        </pc:spChg>
        <pc:spChg chg="add mod">
          <ac:chgData name="Кирилл Гоменюк" userId="27247efe46d1cb93" providerId="LiveId" clId="{0B1E5E8B-C892-F648-A4B9-368EA96BCDE2}" dt="2024-04-07T21:04:59.341" v="11277" actId="1036"/>
          <ac:spMkLst>
            <pc:docMk/>
            <pc:sldMk cId="1647844144" sldId="293"/>
            <ac:spMk id="6" creationId="{63972101-23CB-AA73-B717-A6B950F21D49}"/>
          </ac:spMkLst>
        </pc:spChg>
      </pc:sldChg>
      <pc:sldChg chg="addSp delSp modSp mod">
        <pc:chgData name="Кирилл Гоменюк" userId="27247efe46d1cb93" providerId="LiveId" clId="{0B1E5E8B-C892-F648-A4B9-368EA96BCDE2}" dt="2024-04-08T17:59:06.999" v="12202" actId="108"/>
        <pc:sldMkLst>
          <pc:docMk/>
          <pc:sldMk cId="3083348730" sldId="294"/>
        </pc:sldMkLst>
        <pc:spChg chg="mod">
          <ac:chgData name="Кирилл Гоменюк" userId="27247efe46d1cb93" providerId="LiveId" clId="{0B1E5E8B-C892-F648-A4B9-368EA96BCDE2}" dt="2024-04-08T17:59:06.999" v="12202" actId="108"/>
          <ac:spMkLst>
            <pc:docMk/>
            <pc:sldMk cId="3083348730" sldId="294"/>
            <ac:spMk id="2" creationId="{7F573AB5-2BF6-49C6-84BD-A285C4A5837B}"/>
          </ac:spMkLst>
        </pc:spChg>
        <pc:spChg chg="mod">
          <ac:chgData name="Кирилл Гоменюк" userId="27247efe46d1cb93" providerId="LiveId" clId="{0B1E5E8B-C892-F648-A4B9-368EA96BCDE2}" dt="2024-04-07T21:06:11.472" v="11308" actId="14100"/>
          <ac:spMkLst>
            <pc:docMk/>
            <pc:sldMk cId="3083348730" sldId="294"/>
            <ac:spMk id="3" creationId="{90D06594-9C4F-483A-9AD6-D5753F0FC531}"/>
          </ac:spMkLst>
        </pc:spChg>
        <pc:spChg chg="add del mod">
          <ac:chgData name="Кирилл Гоменюк" userId="27247efe46d1cb93" providerId="LiveId" clId="{0B1E5E8B-C892-F648-A4B9-368EA96BCDE2}" dt="2024-04-07T21:05:25.530" v="11280" actId="478"/>
          <ac:spMkLst>
            <pc:docMk/>
            <pc:sldMk cId="3083348730" sldId="294"/>
            <ac:spMk id="5" creationId="{E195FD3E-4534-3517-20A7-0D368E635FD1}"/>
          </ac:spMkLst>
        </pc:spChg>
        <pc:spChg chg="mod">
          <ac:chgData name="Кирилл Гоменюк" userId="27247efe46d1cb93" providerId="LiveId" clId="{0B1E5E8B-C892-F648-A4B9-368EA96BCDE2}" dt="2024-04-07T21:08:00.482" v="11370" actId="14100"/>
          <ac:spMkLst>
            <pc:docMk/>
            <pc:sldMk cId="3083348730" sldId="294"/>
            <ac:spMk id="6" creationId="{05226CA4-4B6E-4306-9294-C58478878D73}"/>
          </ac:spMkLst>
        </pc:spChg>
        <pc:spChg chg="add mod">
          <ac:chgData name="Кирилл Гоменюк" userId="27247efe46d1cb93" providerId="LiveId" clId="{0B1E5E8B-C892-F648-A4B9-368EA96BCDE2}" dt="2024-04-07T21:05:41.478" v="11306" actId="14100"/>
          <ac:spMkLst>
            <pc:docMk/>
            <pc:sldMk cId="3083348730" sldId="294"/>
            <ac:spMk id="9" creationId="{33561A7A-D2A0-5A63-B376-AB076E3BA434}"/>
          </ac:spMkLst>
        </pc:spChg>
        <pc:spChg chg="add del mod">
          <ac:chgData name="Кирилл Гоменюк" userId="27247efe46d1cb93" providerId="LiveId" clId="{0B1E5E8B-C892-F648-A4B9-368EA96BCDE2}" dt="2024-04-07T21:25:29.564" v="11576" actId="478"/>
          <ac:spMkLst>
            <pc:docMk/>
            <pc:sldMk cId="3083348730" sldId="294"/>
            <ac:spMk id="15" creationId="{FC7E3018-F29E-8681-E3E2-431E865DB566}"/>
          </ac:spMkLst>
        </pc:spChg>
        <pc:spChg chg="mod">
          <ac:chgData name="Кирилл Гоменюк" userId="27247efe46d1cb93" providerId="LiveId" clId="{0B1E5E8B-C892-F648-A4B9-368EA96BCDE2}" dt="2024-04-07T21:06:45.979" v="11334" actId="20577"/>
          <ac:spMkLst>
            <pc:docMk/>
            <pc:sldMk cId="3083348730" sldId="294"/>
            <ac:spMk id="21" creationId="{05B1228C-D3C6-4802-9363-51BEAF9013BD}"/>
          </ac:spMkLst>
        </pc:spChg>
      </pc:sldChg>
      <pc:sldChg chg="modSp mod">
        <pc:chgData name="Кирилл Гоменюк" userId="27247efe46d1cb93" providerId="LiveId" clId="{0B1E5E8B-C892-F648-A4B9-368EA96BCDE2}" dt="2024-04-08T18:04:52.164" v="12215" actId="20577"/>
        <pc:sldMkLst>
          <pc:docMk/>
          <pc:sldMk cId="550856678" sldId="295"/>
        </pc:sldMkLst>
        <pc:spChg chg="mod">
          <ac:chgData name="Кирилл Гоменюк" userId="27247efe46d1cb93" providerId="LiveId" clId="{0B1E5E8B-C892-F648-A4B9-368EA96BCDE2}" dt="2024-04-08T17:59:52.817" v="12209" actId="108"/>
          <ac:spMkLst>
            <pc:docMk/>
            <pc:sldMk cId="550856678" sldId="295"/>
            <ac:spMk id="2" creationId="{50DC52CF-3140-41B2-87B6-AD9C324640C0}"/>
          </ac:spMkLst>
        </pc:spChg>
        <pc:spChg chg="mod">
          <ac:chgData name="Кирилл Гоменюк" userId="27247efe46d1cb93" providerId="LiveId" clId="{0B1E5E8B-C892-F648-A4B9-368EA96BCDE2}" dt="2024-04-08T18:04:52.164" v="12215" actId="20577"/>
          <ac:spMkLst>
            <pc:docMk/>
            <pc:sldMk cId="550856678" sldId="295"/>
            <ac:spMk id="3" creationId="{D170EF3A-6869-4595-A4D6-8C015C68F574}"/>
          </ac:spMkLst>
        </pc:spChg>
      </pc:sldChg>
      <pc:sldChg chg="del">
        <pc:chgData name="Кирилл Гоменюк" userId="27247efe46d1cb93" providerId="LiveId" clId="{0B1E5E8B-C892-F648-A4B9-368EA96BCDE2}" dt="2024-04-07T21:50:52.334" v="11898" actId="2696"/>
        <pc:sldMkLst>
          <pc:docMk/>
          <pc:sldMk cId="389253426" sldId="307"/>
        </pc:sldMkLst>
      </pc:sldChg>
      <pc:sldChg chg="del">
        <pc:chgData name="Кирилл Гоменюк" userId="27247efe46d1cb93" providerId="LiveId" clId="{0B1E5E8B-C892-F648-A4B9-368EA96BCDE2}" dt="2024-04-07T21:50:52.334" v="11898" actId="2696"/>
        <pc:sldMkLst>
          <pc:docMk/>
          <pc:sldMk cId="3360222132" sldId="309"/>
        </pc:sldMkLst>
      </pc:sldChg>
      <pc:sldChg chg="add">
        <pc:chgData name="Кирилл Гоменюк" userId="27247efe46d1cb93" providerId="LiveId" clId="{0B1E5E8B-C892-F648-A4B9-368EA96BCDE2}" dt="2024-04-06T19:35:09.967" v="22"/>
        <pc:sldMkLst>
          <pc:docMk/>
          <pc:sldMk cId="2343121402" sldId="522"/>
        </pc:sldMkLst>
      </pc:sldChg>
      <pc:sldChg chg="del">
        <pc:chgData name="Кирилл Гоменюк" userId="27247efe46d1cb93" providerId="LiveId" clId="{0B1E5E8B-C892-F648-A4B9-368EA96BCDE2}" dt="2024-04-07T21:50:52.334" v="11898" actId="2696"/>
        <pc:sldMkLst>
          <pc:docMk/>
          <pc:sldMk cId="2393492035" sldId="832"/>
        </pc:sldMkLst>
      </pc:sldChg>
      <pc:sldChg chg="add">
        <pc:chgData name="Кирилл Гоменюк" userId="27247efe46d1cb93" providerId="LiveId" clId="{0B1E5E8B-C892-F648-A4B9-368EA96BCDE2}" dt="2024-04-06T19:35:09.967" v="22"/>
        <pc:sldMkLst>
          <pc:docMk/>
          <pc:sldMk cId="187417220" sldId="837"/>
        </pc:sldMkLst>
      </pc:sldChg>
      <pc:sldChg chg="del">
        <pc:chgData name="Кирилл Гоменюк" userId="27247efe46d1cb93" providerId="LiveId" clId="{0B1E5E8B-C892-F648-A4B9-368EA96BCDE2}" dt="2024-04-07T21:50:52.334" v="11898" actId="2696"/>
        <pc:sldMkLst>
          <pc:docMk/>
          <pc:sldMk cId="2112943174" sldId="838"/>
        </pc:sldMkLst>
      </pc:sldChg>
      <pc:sldChg chg="del">
        <pc:chgData name="Кирилл Гоменюк" userId="27247efe46d1cb93" providerId="LiveId" clId="{0B1E5E8B-C892-F648-A4B9-368EA96BCDE2}" dt="2024-04-07T21:50:52.334" v="11898" actId="2696"/>
        <pc:sldMkLst>
          <pc:docMk/>
          <pc:sldMk cId="345001434" sldId="839"/>
        </pc:sldMkLst>
      </pc:sldChg>
      <pc:sldChg chg="del">
        <pc:chgData name="Кирилл Гоменюк" userId="27247efe46d1cb93" providerId="LiveId" clId="{0B1E5E8B-C892-F648-A4B9-368EA96BCDE2}" dt="2024-04-07T21:50:52.334" v="11898" actId="2696"/>
        <pc:sldMkLst>
          <pc:docMk/>
          <pc:sldMk cId="2990530603" sldId="840"/>
        </pc:sldMkLst>
      </pc:sldChg>
      <pc:sldChg chg="del">
        <pc:chgData name="Кирилл Гоменюк" userId="27247efe46d1cb93" providerId="LiveId" clId="{0B1E5E8B-C892-F648-A4B9-368EA96BCDE2}" dt="2024-04-07T21:50:52.334" v="11898" actId="2696"/>
        <pc:sldMkLst>
          <pc:docMk/>
          <pc:sldMk cId="3911435188" sldId="841"/>
        </pc:sldMkLst>
      </pc:sldChg>
      <pc:sldChg chg="del">
        <pc:chgData name="Кирилл Гоменюк" userId="27247efe46d1cb93" providerId="LiveId" clId="{0B1E5E8B-C892-F648-A4B9-368EA96BCDE2}" dt="2024-04-07T21:50:52.334" v="11898" actId="2696"/>
        <pc:sldMkLst>
          <pc:docMk/>
          <pc:sldMk cId="2308739479" sldId="842"/>
        </pc:sldMkLst>
      </pc:sldChg>
      <pc:sldChg chg="del">
        <pc:chgData name="Кирилл Гоменюк" userId="27247efe46d1cb93" providerId="LiveId" clId="{0B1E5E8B-C892-F648-A4B9-368EA96BCDE2}" dt="2024-04-07T21:50:52.334" v="11898" actId="2696"/>
        <pc:sldMkLst>
          <pc:docMk/>
          <pc:sldMk cId="4001589357" sldId="844"/>
        </pc:sldMkLst>
      </pc:sldChg>
      <pc:sldChg chg="del">
        <pc:chgData name="Кирилл Гоменюк" userId="27247efe46d1cb93" providerId="LiveId" clId="{0B1E5E8B-C892-F648-A4B9-368EA96BCDE2}" dt="2024-04-07T21:50:52.334" v="11898" actId="2696"/>
        <pc:sldMkLst>
          <pc:docMk/>
          <pc:sldMk cId="714549239" sldId="845"/>
        </pc:sldMkLst>
      </pc:sldChg>
      <pc:sldChg chg="del">
        <pc:chgData name="Кирилл Гоменюк" userId="27247efe46d1cb93" providerId="LiveId" clId="{0B1E5E8B-C892-F648-A4B9-368EA96BCDE2}" dt="2024-04-07T21:50:52.334" v="11898" actId="2696"/>
        <pc:sldMkLst>
          <pc:docMk/>
          <pc:sldMk cId="1141646858" sldId="846"/>
        </pc:sldMkLst>
      </pc:sldChg>
      <pc:sldChg chg="del">
        <pc:chgData name="Кирилл Гоменюк" userId="27247efe46d1cb93" providerId="LiveId" clId="{0B1E5E8B-C892-F648-A4B9-368EA96BCDE2}" dt="2024-04-07T21:50:52.334" v="11898" actId="2696"/>
        <pc:sldMkLst>
          <pc:docMk/>
          <pc:sldMk cId="1984382384" sldId="848"/>
        </pc:sldMkLst>
      </pc:sldChg>
      <pc:sldChg chg="del">
        <pc:chgData name="Кирилл Гоменюк" userId="27247efe46d1cb93" providerId="LiveId" clId="{0B1E5E8B-C892-F648-A4B9-368EA96BCDE2}" dt="2024-04-07T21:50:52.334" v="11898" actId="2696"/>
        <pc:sldMkLst>
          <pc:docMk/>
          <pc:sldMk cId="2904957834" sldId="850"/>
        </pc:sldMkLst>
      </pc:sldChg>
      <pc:sldChg chg="del">
        <pc:chgData name="Кирилл Гоменюк" userId="27247efe46d1cb93" providerId="LiveId" clId="{0B1E5E8B-C892-F648-A4B9-368EA96BCDE2}" dt="2024-04-07T21:50:52.334" v="11898" actId="2696"/>
        <pc:sldMkLst>
          <pc:docMk/>
          <pc:sldMk cId="1264067544" sldId="851"/>
        </pc:sldMkLst>
      </pc:sldChg>
      <pc:sldChg chg="del">
        <pc:chgData name="Кирилл Гоменюк" userId="27247efe46d1cb93" providerId="LiveId" clId="{0B1E5E8B-C892-F648-A4B9-368EA96BCDE2}" dt="2024-04-07T21:50:52.334" v="11898" actId="2696"/>
        <pc:sldMkLst>
          <pc:docMk/>
          <pc:sldMk cId="1921014069" sldId="852"/>
        </pc:sldMkLst>
      </pc:sldChg>
      <pc:sldChg chg="addSp delSp modSp mod">
        <pc:chgData name="Кирилл Гоменюк" userId="27247efe46d1cb93" providerId="LiveId" clId="{0B1E5E8B-C892-F648-A4B9-368EA96BCDE2}" dt="2024-04-08T17:59:11.599" v="12203" actId="108"/>
        <pc:sldMkLst>
          <pc:docMk/>
          <pc:sldMk cId="2942809551" sldId="854"/>
        </pc:sldMkLst>
        <pc:spChg chg="mod">
          <ac:chgData name="Кирилл Гоменюк" userId="27247efe46d1cb93" providerId="LiveId" clId="{0B1E5E8B-C892-F648-A4B9-368EA96BCDE2}" dt="2024-04-08T17:59:11.599" v="12203" actId="108"/>
          <ac:spMkLst>
            <pc:docMk/>
            <pc:sldMk cId="2942809551" sldId="854"/>
            <ac:spMk id="2" creationId="{7F573AB5-2BF6-49C6-84BD-A285C4A5837B}"/>
          </ac:spMkLst>
        </pc:spChg>
        <pc:spChg chg="mod">
          <ac:chgData name="Кирилл Гоменюк" userId="27247efe46d1cb93" providerId="LiveId" clId="{0B1E5E8B-C892-F648-A4B9-368EA96BCDE2}" dt="2024-04-07T21:26:06.800" v="11578" actId="13926"/>
          <ac:spMkLst>
            <pc:docMk/>
            <pc:sldMk cId="2942809551" sldId="854"/>
            <ac:spMk id="3" creationId="{90D06594-9C4F-483A-9AD6-D5753F0FC531}"/>
          </ac:spMkLst>
        </pc:spChg>
        <pc:spChg chg="add mod">
          <ac:chgData name="Кирилл Гоменюк" userId="27247efe46d1cb93" providerId="LiveId" clId="{0B1E5E8B-C892-F648-A4B9-368EA96BCDE2}" dt="2024-04-07T21:26:23.623" v="11602" actId="1037"/>
          <ac:spMkLst>
            <pc:docMk/>
            <pc:sldMk cId="2942809551" sldId="854"/>
            <ac:spMk id="5" creationId="{A2D5A4D5-8BD5-B0C0-B329-F7F4587906B3}"/>
          </ac:spMkLst>
        </pc:spChg>
        <pc:spChg chg="del">
          <ac:chgData name="Кирилл Гоменюк" userId="27247efe46d1cb93" providerId="LiveId" clId="{0B1E5E8B-C892-F648-A4B9-368EA96BCDE2}" dt="2024-04-07T21:26:33.586" v="11603" actId="478"/>
          <ac:spMkLst>
            <pc:docMk/>
            <pc:sldMk cId="2942809551" sldId="854"/>
            <ac:spMk id="6" creationId="{05226CA4-4B6E-4306-9294-C58478878D73}"/>
          </ac:spMkLst>
        </pc:spChg>
        <pc:spChg chg="add del mod">
          <ac:chgData name="Кирилл Гоменюк" userId="27247efe46d1cb93" providerId="LiveId" clId="{0B1E5E8B-C892-F648-A4B9-368EA96BCDE2}" dt="2024-04-07T21:26:55.028" v="11605" actId="478"/>
          <ac:spMkLst>
            <pc:docMk/>
            <pc:sldMk cId="2942809551" sldId="854"/>
            <ac:spMk id="9" creationId="{51EA208D-A190-4BF2-1FDE-2C8331BAC9A9}"/>
          </ac:spMkLst>
        </pc:spChg>
      </pc:sldChg>
      <pc:sldChg chg="addSp modSp mod ord">
        <pc:chgData name="Кирилл Гоменюк" userId="27247efe46d1cb93" providerId="LiveId" clId="{0B1E5E8B-C892-F648-A4B9-368EA96BCDE2}" dt="2024-04-08T17:58:56.683" v="12199" actId="108"/>
        <pc:sldMkLst>
          <pc:docMk/>
          <pc:sldMk cId="687467536" sldId="855"/>
        </pc:sldMkLst>
        <pc:spChg chg="mod">
          <ac:chgData name="Кирилл Гоменюк" userId="27247efe46d1cb93" providerId="LiveId" clId="{0B1E5E8B-C892-F648-A4B9-368EA96BCDE2}" dt="2024-04-08T17:58:56.683" v="12199" actId="108"/>
          <ac:spMkLst>
            <pc:docMk/>
            <pc:sldMk cId="687467536" sldId="855"/>
            <ac:spMk id="2" creationId="{AE0B54C2-D591-4FD7-BE7A-D685A1D46F7E}"/>
          </ac:spMkLst>
        </pc:spChg>
        <pc:spChg chg="mod">
          <ac:chgData name="Кирилл Гоменюк" userId="27247efe46d1cb93" providerId="LiveId" clId="{0B1E5E8B-C892-F648-A4B9-368EA96BCDE2}" dt="2024-04-07T21:13:19.709" v="11574" actId="113"/>
          <ac:spMkLst>
            <pc:docMk/>
            <pc:sldMk cId="687467536" sldId="855"/>
            <ac:spMk id="3" creationId="{B588C3CF-D9EA-4CE8-858E-1D44B16DCFFF}"/>
          </ac:spMkLst>
        </pc:spChg>
        <pc:spChg chg="add mod">
          <ac:chgData name="Кирилл Гоменюк" userId="27247efe46d1cb93" providerId="LiveId" clId="{0B1E5E8B-C892-F648-A4B9-368EA96BCDE2}" dt="2024-04-07T21:12:19.283" v="11571" actId="207"/>
          <ac:spMkLst>
            <pc:docMk/>
            <pc:sldMk cId="687467536" sldId="855"/>
            <ac:spMk id="4" creationId="{B0A81176-2E3F-F5E5-7E7E-195E0D91FB6A}"/>
          </ac:spMkLst>
        </pc:spChg>
      </pc:sldChg>
      <pc:sldChg chg="modSp mod">
        <pc:chgData name="Кирилл Гоменюк" userId="27247efe46d1cb93" providerId="LiveId" clId="{0B1E5E8B-C892-F648-A4B9-368EA96BCDE2}" dt="2024-04-08T17:59:17.999" v="12204" actId="108"/>
        <pc:sldMkLst>
          <pc:docMk/>
          <pc:sldMk cId="396197906" sldId="856"/>
        </pc:sldMkLst>
        <pc:spChg chg="mod">
          <ac:chgData name="Кирилл Гоменюк" userId="27247efe46d1cb93" providerId="LiveId" clId="{0B1E5E8B-C892-F648-A4B9-368EA96BCDE2}" dt="2024-04-08T17:59:17.999" v="12204" actId="108"/>
          <ac:spMkLst>
            <pc:docMk/>
            <pc:sldMk cId="396197906" sldId="856"/>
            <ac:spMk id="2" creationId="{A2FE874D-E615-4651-AF07-49BAD7F0A3E0}"/>
          </ac:spMkLst>
        </pc:spChg>
        <pc:spChg chg="mod">
          <ac:chgData name="Кирилл Гоменюк" userId="27247efe46d1cb93" providerId="LiveId" clId="{0B1E5E8B-C892-F648-A4B9-368EA96BCDE2}" dt="2024-04-07T21:32:47.846" v="11644" actId="27636"/>
          <ac:spMkLst>
            <pc:docMk/>
            <pc:sldMk cId="396197906" sldId="856"/>
            <ac:spMk id="3" creationId="{E18248FD-5615-4372-A1C6-E8E6470EA123}"/>
          </ac:spMkLst>
        </pc:spChg>
      </pc:sldChg>
      <pc:sldChg chg="modSp mod">
        <pc:chgData name="Кирилл Гоменюк" userId="27247efe46d1cb93" providerId="LiveId" clId="{0B1E5E8B-C892-F648-A4B9-368EA96BCDE2}" dt="2024-04-08T17:59:24.841" v="12205" actId="108"/>
        <pc:sldMkLst>
          <pc:docMk/>
          <pc:sldMk cId="2329301044" sldId="857"/>
        </pc:sldMkLst>
        <pc:spChg chg="mod">
          <ac:chgData name="Кирилл Гоменюк" userId="27247efe46d1cb93" providerId="LiveId" clId="{0B1E5E8B-C892-F648-A4B9-368EA96BCDE2}" dt="2024-04-08T17:59:24.841" v="12205" actId="108"/>
          <ac:spMkLst>
            <pc:docMk/>
            <pc:sldMk cId="2329301044" sldId="857"/>
            <ac:spMk id="2" creationId="{A2FE874D-E615-4651-AF07-49BAD7F0A3E0}"/>
          </ac:spMkLst>
        </pc:spChg>
        <pc:spChg chg="mod">
          <ac:chgData name="Кирилл Гоменюк" userId="27247efe46d1cb93" providerId="LiveId" clId="{0B1E5E8B-C892-F648-A4B9-368EA96BCDE2}" dt="2024-04-07T21:33:34.459" v="11647" actId="13926"/>
          <ac:spMkLst>
            <pc:docMk/>
            <pc:sldMk cId="2329301044" sldId="857"/>
            <ac:spMk id="3" creationId="{E18248FD-5615-4372-A1C6-E8E6470EA123}"/>
          </ac:spMkLst>
        </pc:spChg>
        <pc:spChg chg="mod">
          <ac:chgData name="Кирилл Гоменюк" userId="27247efe46d1cb93" providerId="LiveId" clId="{0B1E5E8B-C892-F648-A4B9-368EA96BCDE2}" dt="2024-04-07T21:33:54.513" v="11658" actId="20577"/>
          <ac:spMkLst>
            <pc:docMk/>
            <pc:sldMk cId="2329301044" sldId="857"/>
            <ac:spMk id="8" creationId="{562131BA-8F8C-485C-9640-3BE37E2301EA}"/>
          </ac:spMkLst>
        </pc:spChg>
      </pc:sldChg>
      <pc:sldChg chg="modSp mod">
        <pc:chgData name="Кирилл Гоменюк" userId="27247efe46d1cb93" providerId="LiveId" clId="{0B1E5E8B-C892-F648-A4B9-368EA96BCDE2}" dt="2024-04-08T17:59:32.604" v="12206" actId="108"/>
        <pc:sldMkLst>
          <pc:docMk/>
          <pc:sldMk cId="2062651740" sldId="858"/>
        </pc:sldMkLst>
        <pc:spChg chg="mod">
          <ac:chgData name="Кирилл Гоменюк" userId="27247efe46d1cb93" providerId="LiveId" clId="{0B1E5E8B-C892-F648-A4B9-368EA96BCDE2}" dt="2024-04-08T17:59:32.604" v="12206" actId="108"/>
          <ac:spMkLst>
            <pc:docMk/>
            <pc:sldMk cId="2062651740" sldId="858"/>
            <ac:spMk id="2" creationId="{E248B592-3FD5-4BC9-A67A-261FDC187178}"/>
          </ac:spMkLst>
        </pc:spChg>
        <pc:spChg chg="mod">
          <ac:chgData name="Кирилл Гоменюк" userId="27247efe46d1cb93" providerId="LiveId" clId="{0B1E5E8B-C892-F648-A4B9-368EA96BCDE2}" dt="2024-04-07T21:38:38.911" v="11735" actId="20577"/>
          <ac:spMkLst>
            <pc:docMk/>
            <pc:sldMk cId="2062651740" sldId="858"/>
            <ac:spMk id="3" creationId="{9BFECBC0-056D-4773-906D-6F6D167522C6}"/>
          </ac:spMkLst>
        </pc:spChg>
      </pc:sldChg>
      <pc:sldChg chg="del">
        <pc:chgData name="Кирилл Гоменюк" userId="27247efe46d1cb93" providerId="LiveId" clId="{0B1E5E8B-C892-F648-A4B9-368EA96BCDE2}" dt="2024-04-07T21:34:20.689" v="11659" actId="2696"/>
        <pc:sldMkLst>
          <pc:docMk/>
          <pc:sldMk cId="3443800111" sldId="859"/>
        </pc:sldMkLst>
      </pc:sldChg>
      <pc:sldChg chg="modSp mod">
        <pc:chgData name="Кирилл Гоменюк" userId="27247efe46d1cb93" providerId="LiveId" clId="{0B1E5E8B-C892-F648-A4B9-368EA96BCDE2}" dt="2024-04-08T17:59:35.237" v="12207" actId="108"/>
        <pc:sldMkLst>
          <pc:docMk/>
          <pc:sldMk cId="829048441" sldId="860"/>
        </pc:sldMkLst>
        <pc:spChg chg="mod">
          <ac:chgData name="Кирилл Гоменюк" userId="27247efe46d1cb93" providerId="LiveId" clId="{0B1E5E8B-C892-F648-A4B9-368EA96BCDE2}" dt="2024-04-08T17:59:35.237" v="12207" actId="108"/>
          <ac:spMkLst>
            <pc:docMk/>
            <pc:sldMk cId="829048441" sldId="860"/>
            <ac:spMk id="2" creationId="{E9C9E2D7-185C-4AAA-90A6-69739D3FD2CF}"/>
          </ac:spMkLst>
        </pc:spChg>
        <pc:spChg chg="mod">
          <ac:chgData name="Кирилл Гоменюк" userId="27247efe46d1cb93" providerId="LiveId" clId="{0B1E5E8B-C892-F648-A4B9-368EA96BCDE2}" dt="2024-04-07T21:48:03.631" v="11800" actId="20577"/>
          <ac:spMkLst>
            <pc:docMk/>
            <pc:sldMk cId="829048441" sldId="860"/>
            <ac:spMk id="3" creationId="{3EF7CA96-499F-4288-B054-775843D52E56}"/>
          </ac:spMkLst>
        </pc:spChg>
      </pc:sldChg>
      <pc:sldChg chg="modSp mod">
        <pc:chgData name="Кирилл Гоменюк" userId="27247efe46d1cb93" providerId="LiveId" clId="{0B1E5E8B-C892-F648-A4B9-368EA96BCDE2}" dt="2024-04-08T17:59:49.530" v="12208" actId="108"/>
        <pc:sldMkLst>
          <pc:docMk/>
          <pc:sldMk cId="216297006" sldId="861"/>
        </pc:sldMkLst>
        <pc:spChg chg="mod">
          <ac:chgData name="Кирилл Гоменюк" userId="27247efe46d1cb93" providerId="LiveId" clId="{0B1E5E8B-C892-F648-A4B9-368EA96BCDE2}" dt="2024-04-08T17:59:49.530" v="12208" actId="108"/>
          <ac:spMkLst>
            <pc:docMk/>
            <pc:sldMk cId="216297006" sldId="861"/>
            <ac:spMk id="2" creationId="{E9C9E2D7-185C-4AAA-90A6-69739D3FD2CF}"/>
          </ac:spMkLst>
        </pc:spChg>
        <pc:spChg chg="mod">
          <ac:chgData name="Кирилл Гоменюк" userId="27247efe46d1cb93" providerId="LiveId" clId="{0B1E5E8B-C892-F648-A4B9-368EA96BCDE2}" dt="2024-04-07T21:49:53.618" v="11881" actId="20577"/>
          <ac:spMkLst>
            <pc:docMk/>
            <pc:sldMk cId="216297006" sldId="861"/>
            <ac:spMk id="3" creationId="{3EF7CA96-499F-4288-B054-775843D52E56}"/>
          </ac:spMkLst>
        </pc:spChg>
        <pc:spChg chg="mod">
          <ac:chgData name="Кирилл Гоменюк" userId="27247efe46d1cb93" providerId="LiveId" clId="{0B1E5E8B-C892-F648-A4B9-368EA96BCDE2}" dt="2024-04-07T21:50:01.574" v="11882" actId="14100"/>
          <ac:spMkLst>
            <pc:docMk/>
            <pc:sldMk cId="216297006" sldId="861"/>
            <ac:spMk id="4" creationId="{62E55AF5-AB67-4BC0-A2C4-B53607773412}"/>
          </ac:spMkLst>
        </pc:spChg>
        <pc:spChg chg="mod">
          <ac:chgData name="Кирилл Гоменюк" userId="27247efe46d1cb93" providerId="LiveId" clId="{0B1E5E8B-C892-F648-A4B9-368EA96BCDE2}" dt="2024-04-07T21:50:16.508" v="11895" actId="14100"/>
          <ac:spMkLst>
            <pc:docMk/>
            <pc:sldMk cId="216297006" sldId="861"/>
            <ac:spMk id="5" creationId="{0EFF2C1F-87E0-4C36-94BC-E54385C9A32F}"/>
          </ac:spMkLst>
        </pc:spChg>
        <pc:spChg chg="mod">
          <ac:chgData name="Кирилл Гоменюк" userId="27247efe46d1cb93" providerId="LiveId" clId="{0B1E5E8B-C892-F648-A4B9-368EA96BCDE2}" dt="2024-04-07T21:50:24.935" v="11896" actId="14100"/>
          <ac:spMkLst>
            <pc:docMk/>
            <pc:sldMk cId="216297006" sldId="861"/>
            <ac:spMk id="6" creationId="{1AEF0A9B-A4EA-4C03-B1D2-CA5FDA637E56}"/>
          </ac:spMkLst>
        </pc:spChg>
        <pc:spChg chg="mod">
          <ac:chgData name="Кирилл Гоменюк" userId="27247efe46d1cb93" providerId="LiveId" clId="{0B1E5E8B-C892-F648-A4B9-368EA96BCDE2}" dt="2024-04-07T21:49:34.172" v="11856" actId="14100"/>
          <ac:spMkLst>
            <pc:docMk/>
            <pc:sldMk cId="216297006" sldId="861"/>
            <ac:spMk id="7" creationId="{289CBB59-EFF9-4DF9-AC06-DA0902DA12A4}"/>
          </ac:spMkLst>
        </pc:spChg>
      </pc:sldChg>
      <pc:sldChg chg="del">
        <pc:chgData name="Кирилл Гоменюк" userId="27247efe46d1cb93" providerId="LiveId" clId="{0B1E5E8B-C892-F648-A4B9-368EA96BCDE2}" dt="2024-04-07T21:50:52.334" v="11898" actId="2696"/>
        <pc:sldMkLst>
          <pc:docMk/>
          <pc:sldMk cId="2491458962" sldId="862"/>
        </pc:sldMkLst>
      </pc:sldChg>
      <pc:sldChg chg="del">
        <pc:chgData name="Кирилл Гоменюк" userId="27247efe46d1cb93" providerId="LiveId" clId="{0B1E5E8B-C892-F648-A4B9-368EA96BCDE2}" dt="2024-04-07T21:50:52.334" v="11898" actId="2696"/>
        <pc:sldMkLst>
          <pc:docMk/>
          <pc:sldMk cId="2429561275" sldId="863"/>
        </pc:sldMkLst>
      </pc:sldChg>
      <pc:sldChg chg="del">
        <pc:chgData name="Кирилл Гоменюк" userId="27247efe46d1cb93" providerId="LiveId" clId="{0B1E5E8B-C892-F648-A4B9-368EA96BCDE2}" dt="2024-04-07T21:50:52.334" v="11898" actId="2696"/>
        <pc:sldMkLst>
          <pc:docMk/>
          <pc:sldMk cId="4046180619" sldId="864"/>
        </pc:sldMkLst>
      </pc:sldChg>
      <pc:sldChg chg="del">
        <pc:chgData name="Кирилл Гоменюк" userId="27247efe46d1cb93" providerId="LiveId" clId="{0B1E5E8B-C892-F648-A4B9-368EA96BCDE2}" dt="2024-04-07T21:50:52.334" v="11898" actId="2696"/>
        <pc:sldMkLst>
          <pc:docMk/>
          <pc:sldMk cId="3154525130" sldId="865"/>
        </pc:sldMkLst>
      </pc:sldChg>
      <pc:sldChg chg="del">
        <pc:chgData name="Кирилл Гоменюк" userId="27247efe46d1cb93" providerId="LiveId" clId="{0B1E5E8B-C892-F648-A4B9-368EA96BCDE2}" dt="2024-04-07T21:50:52.334" v="11898" actId="2696"/>
        <pc:sldMkLst>
          <pc:docMk/>
          <pc:sldMk cId="2387205117" sldId="867"/>
        </pc:sldMkLst>
      </pc:sldChg>
      <pc:sldChg chg="del">
        <pc:chgData name="Кирилл Гоменюк" userId="27247efe46d1cb93" providerId="LiveId" clId="{0B1E5E8B-C892-F648-A4B9-368EA96BCDE2}" dt="2024-04-07T21:50:52.334" v="11898" actId="2696"/>
        <pc:sldMkLst>
          <pc:docMk/>
          <pc:sldMk cId="301154048" sldId="868"/>
        </pc:sldMkLst>
      </pc:sldChg>
      <pc:sldChg chg="del">
        <pc:chgData name="Кирилл Гоменюк" userId="27247efe46d1cb93" providerId="LiveId" clId="{0B1E5E8B-C892-F648-A4B9-368EA96BCDE2}" dt="2024-04-07T21:50:52.334" v="11898" actId="2696"/>
        <pc:sldMkLst>
          <pc:docMk/>
          <pc:sldMk cId="1541925188" sldId="869"/>
        </pc:sldMkLst>
      </pc:sldChg>
      <pc:sldChg chg="del">
        <pc:chgData name="Кирилл Гоменюк" userId="27247efe46d1cb93" providerId="LiveId" clId="{0B1E5E8B-C892-F648-A4B9-368EA96BCDE2}" dt="2024-04-07T21:50:52.334" v="11898" actId="2696"/>
        <pc:sldMkLst>
          <pc:docMk/>
          <pc:sldMk cId="415664534" sldId="870"/>
        </pc:sldMkLst>
      </pc:sldChg>
      <pc:sldChg chg="del">
        <pc:chgData name="Кирилл Гоменюк" userId="27247efe46d1cb93" providerId="LiveId" clId="{0B1E5E8B-C892-F648-A4B9-368EA96BCDE2}" dt="2024-04-07T21:50:52.334" v="11898" actId="2696"/>
        <pc:sldMkLst>
          <pc:docMk/>
          <pc:sldMk cId="2114764072" sldId="872"/>
        </pc:sldMkLst>
      </pc:sldChg>
      <pc:sldChg chg="del">
        <pc:chgData name="Кирилл Гоменюк" userId="27247efe46d1cb93" providerId="LiveId" clId="{0B1E5E8B-C892-F648-A4B9-368EA96BCDE2}" dt="2024-04-07T21:50:52.334" v="11898" actId="2696"/>
        <pc:sldMkLst>
          <pc:docMk/>
          <pc:sldMk cId="3947153130" sldId="873"/>
        </pc:sldMkLst>
      </pc:sldChg>
      <pc:sldChg chg="del">
        <pc:chgData name="Кирилл Гоменюк" userId="27247efe46d1cb93" providerId="LiveId" clId="{0B1E5E8B-C892-F648-A4B9-368EA96BCDE2}" dt="2024-04-07T21:50:52.334" v="11898" actId="2696"/>
        <pc:sldMkLst>
          <pc:docMk/>
          <pc:sldMk cId="773693289" sldId="874"/>
        </pc:sldMkLst>
      </pc:sldChg>
      <pc:sldChg chg="delSp modSp add mod setBg delDesignElem">
        <pc:chgData name="Кирилл Гоменюк" userId="27247efe46d1cb93" providerId="LiveId" clId="{0B1E5E8B-C892-F648-A4B9-368EA96BCDE2}" dt="2024-04-09T15:04:50.654" v="12303" actId="20577"/>
        <pc:sldMkLst>
          <pc:docMk/>
          <pc:sldMk cId="3961826860" sldId="935"/>
        </pc:sldMkLst>
        <pc:spChg chg="mod">
          <ac:chgData name="Кирилл Гоменюк" userId="27247efe46d1cb93" providerId="LiveId" clId="{0B1E5E8B-C892-F648-A4B9-368EA96BCDE2}" dt="2024-04-09T15:04:50.654" v="12303" actId="20577"/>
          <ac:spMkLst>
            <pc:docMk/>
            <pc:sldMk cId="3961826860" sldId="935"/>
            <ac:spMk id="4" creationId="{7F9B5CBE-14E2-4D1F-9155-73FE0B13A230}"/>
          </ac:spMkLst>
        </pc:spChg>
        <pc:spChg chg="mod">
          <ac:chgData name="Кирилл Гоменюк" userId="27247efe46d1cb93" providerId="LiveId" clId="{0B1E5E8B-C892-F648-A4B9-368EA96BCDE2}" dt="2024-04-06T19:36:14.363" v="94" actId="20577"/>
          <ac:spMkLst>
            <pc:docMk/>
            <pc:sldMk cId="3961826860" sldId="935"/>
            <ac:spMk id="5" creationId="{1A0CD40D-344C-46C3-98F8-95C213BF77BB}"/>
          </ac:spMkLst>
        </pc:spChg>
        <pc:spChg chg="del">
          <ac:chgData name="Кирилл Гоменюк" userId="27247efe46d1cb93" providerId="LiveId" clId="{0B1E5E8B-C892-F648-A4B9-368EA96BCDE2}" dt="2024-04-06T19:35:35.769" v="24"/>
          <ac:spMkLst>
            <pc:docMk/>
            <pc:sldMk cId="3961826860" sldId="935"/>
            <ac:spMk id="11" creationId="{C1DD1A8A-57D5-4A81-AD04-532B043C5611}"/>
          </ac:spMkLst>
        </pc:spChg>
        <pc:spChg chg="del">
          <ac:chgData name="Кирилл Гоменюк" userId="27247efe46d1cb93" providerId="LiveId" clId="{0B1E5E8B-C892-F648-A4B9-368EA96BCDE2}" dt="2024-04-06T19:35:35.769" v="24"/>
          <ac:spMkLst>
            <pc:docMk/>
            <pc:sldMk cId="3961826860" sldId="935"/>
            <ac:spMk id="13" creationId="{007891EC-4501-44ED-A8C8-B11B6DB767AB}"/>
          </ac:spMkLst>
        </pc:spChg>
      </pc:sldChg>
      <pc:sldChg chg="add">
        <pc:chgData name="Кирилл Гоменюк" userId="27247efe46d1cb93" providerId="LiveId" clId="{0B1E5E8B-C892-F648-A4B9-368EA96BCDE2}" dt="2024-04-06T19:35:09.967" v="22"/>
        <pc:sldMkLst>
          <pc:docMk/>
          <pc:sldMk cId="1582612244" sldId="967"/>
        </pc:sldMkLst>
      </pc:sldChg>
      <pc:sldChg chg="add">
        <pc:chgData name="Кирилл Гоменюк" userId="27247efe46d1cb93" providerId="LiveId" clId="{0B1E5E8B-C892-F648-A4B9-368EA96BCDE2}" dt="2024-04-06T19:35:09.967" v="22"/>
        <pc:sldMkLst>
          <pc:docMk/>
          <pc:sldMk cId="2994810696" sldId="968"/>
        </pc:sldMkLst>
      </pc:sldChg>
      <pc:sldChg chg="addSp delSp add mod setBg setClrOvrMap delDesignElem">
        <pc:chgData name="Кирилл Гоменюк" userId="27247efe46d1cb93" providerId="LiveId" clId="{0B1E5E8B-C892-F648-A4B9-368EA96BCDE2}" dt="2024-04-06T19:53:34.495" v="123" actId="26606"/>
        <pc:sldMkLst>
          <pc:docMk/>
          <pc:sldMk cId="1014030435" sldId="969"/>
        </pc:sldMkLst>
        <pc:spChg chg="del">
          <ac:chgData name="Кирилл Гоменюк" userId="27247efe46d1cb93" providerId="LiveId" clId="{0B1E5E8B-C892-F648-A4B9-368EA96BCDE2}" dt="2024-04-04T20:33:59.267" v="1"/>
          <ac:spMkLst>
            <pc:docMk/>
            <pc:sldMk cId="1014030435" sldId="969"/>
            <ac:spMk id="11" creationId="{71B2258F-86CA-4D4D-8270-BC05FCDEBFB3}"/>
          </ac:spMkLst>
        </pc:spChg>
        <pc:spChg chg="add">
          <ac:chgData name="Кирилл Гоменюк" userId="27247efe46d1cb93" providerId="LiveId" clId="{0B1E5E8B-C892-F648-A4B9-368EA96BCDE2}" dt="2024-04-06T19:53:34.495" v="123" actId="26606"/>
          <ac:spMkLst>
            <pc:docMk/>
            <pc:sldMk cId="1014030435" sldId="969"/>
            <ac:spMk id="12" creationId="{71B2258F-86CA-4D4D-8270-BC05FCDEBFB3}"/>
          </ac:spMkLst>
        </pc:spChg>
      </pc:sldChg>
      <pc:sldChg chg="modSp add mod">
        <pc:chgData name="Кирилл Гоменюк" userId="27247efe46d1cb93" providerId="LiveId" clId="{0B1E5E8B-C892-F648-A4B9-368EA96BCDE2}" dt="2024-04-08T17:51:57.771" v="12112" actId="108"/>
        <pc:sldMkLst>
          <pc:docMk/>
          <pc:sldMk cId="3356388687" sldId="970"/>
        </pc:sldMkLst>
        <pc:spChg chg="mod">
          <ac:chgData name="Кирилл Гоменюк" userId="27247efe46d1cb93" providerId="LiveId" clId="{0B1E5E8B-C892-F648-A4B9-368EA96BCDE2}" dt="2024-04-08T17:51:57.771" v="12112" actId="108"/>
          <ac:spMkLst>
            <pc:docMk/>
            <pc:sldMk cId="3356388687" sldId="970"/>
            <ac:spMk id="2" creationId="{99DF2FAE-8A57-428E-BAB9-9C3D9166F8D2}"/>
          </ac:spMkLst>
        </pc:spChg>
        <pc:spChg chg="mod">
          <ac:chgData name="Кирилл Гоменюк" userId="27247efe46d1cb93" providerId="LiveId" clId="{0B1E5E8B-C892-F648-A4B9-368EA96BCDE2}" dt="2024-04-06T20:02:54.505" v="300" actId="20577"/>
          <ac:spMkLst>
            <pc:docMk/>
            <pc:sldMk cId="3356388687" sldId="970"/>
            <ac:spMk id="3" creationId="{10F6B609-9D2B-43A0-B775-686467F91356}"/>
          </ac:spMkLst>
        </pc:spChg>
      </pc:sldChg>
      <pc:sldChg chg="add del">
        <pc:chgData name="Кирилл Гоменюк" userId="27247efe46d1cb93" providerId="LiveId" clId="{0B1E5E8B-C892-F648-A4B9-368EA96BCDE2}" dt="2024-04-07T21:36:08.259" v="11694" actId="2696"/>
        <pc:sldMkLst>
          <pc:docMk/>
          <pc:sldMk cId="2613088156" sldId="971"/>
        </pc:sldMkLst>
      </pc:sldChg>
      <pc:sldChg chg="addSp delSp modSp add del mod">
        <pc:chgData name="Кирилл Гоменюк" userId="27247efe46d1cb93" providerId="LiveId" clId="{0B1E5E8B-C892-F648-A4B9-368EA96BCDE2}" dt="2024-04-07T09:30:20.435" v="4461" actId="2696"/>
        <pc:sldMkLst>
          <pc:docMk/>
          <pc:sldMk cId="2718744814" sldId="971"/>
        </pc:sldMkLst>
        <pc:spChg chg="mod">
          <ac:chgData name="Кирилл Гоменюк" userId="27247efe46d1cb93" providerId="LiveId" clId="{0B1E5E8B-C892-F648-A4B9-368EA96BCDE2}" dt="2024-04-06T20:20:23.491" v="677" actId="20577"/>
          <ac:spMkLst>
            <pc:docMk/>
            <pc:sldMk cId="2718744814" sldId="971"/>
            <ac:spMk id="2" creationId="{E352AB05-199E-4402-AA23-3A7292BD8E78}"/>
          </ac:spMkLst>
        </pc:spChg>
        <pc:spChg chg="del mod">
          <ac:chgData name="Кирилл Гоменюк" userId="27247efe46d1cb93" providerId="LiveId" clId="{0B1E5E8B-C892-F648-A4B9-368EA96BCDE2}" dt="2024-04-06T20:14:06.092" v="637" actId="478"/>
          <ac:spMkLst>
            <pc:docMk/>
            <pc:sldMk cId="2718744814" sldId="971"/>
            <ac:spMk id="3" creationId="{8622C559-3883-47BF-BF2C-979D96DBA3AA}"/>
          </ac:spMkLst>
        </pc:spChg>
        <pc:spChg chg="add mod">
          <ac:chgData name="Кирилл Гоменюк" userId="27247efe46d1cb93" providerId="LiveId" clId="{0B1E5E8B-C892-F648-A4B9-368EA96BCDE2}" dt="2024-04-06T20:19:58.629" v="670" actId="1076"/>
          <ac:spMkLst>
            <pc:docMk/>
            <pc:sldMk cId="2718744814" sldId="971"/>
            <ac:spMk id="4" creationId="{3E48144F-E3DF-A386-9B97-2553DA0340ED}"/>
          </ac:spMkLst>
        </pc:spChg>
        <pc:spChg chg="add mod">
          <ac:chgData name="Кирилл Гоменюк" userId="27247efe46d1cb93" providerId="LiveId" clId="{0B1E5E8B-C892-F648-A4B9-368EA96BCDE2}" dt="2024-04-06T20:19:58.629" v="670" actId="1076"/>
          <ac:spMkLst>
            <pc:docMk/>
            <pc:sldMk cId="2718744814" sldId="971"/>
            <ac:spMk id="5" creationId="{B0AB4B9E-C869-8FCF-46D4-5CD1F00E0835}"/>
          </ac:spMkLst>
        </pc:spChg>
        <pc:spChg chg="add mod">
          <ac:chgData name="Кирилл Гоменюк" userId="27247efe46d1cb93" providerId="LiveId" clId="{0B1E5E8B-C892-F648-A4B9-368EA96BCDE2}" dt="2024-04-06T20:19:58.629" v="670" actId="1076"/>
          <ac:spMkLst>
            <pc:docMk/>
            <pc:sldMk cId="2718744814" sldId="971"/>
            <ac:spMk id="6" creationId="{26884A9C-5A9B-F232-94A6-E2885CABF10C}"/>
          </ac:spMkLst>
        </pc:spChg>
      </pc:sldChg>
      <pc:sldChg chg="modSp add mod ord">
        <pc:chgData name="Кирилл Гоменюк" userId="27247efe46d1cb93" providerId="LiveId" clId="{0B1E5E8B-C892-F648-A4B9-368EA96BCDE2}" dt="2024-04-08T17:52:28.025" v="12113" actId="108"/>
        <pc:sldMkLst>
          <pc:docMk/>
          <pc:sldMk cId="742016386" sldId="972"/>
        </pc:sldMkLst>
        <pc:spChg chg="mod">
          <ac:chgData name="Кирилл Гоменюк" userId="27247efe46d1cb93" providerId="LiveId" clId="{0B1E5E8B-C892-F648-A4B9-368EA96BCDE2}" dt="2024-04-08T17:52:28.025" v="12113" actId="108"/>
          <ac:spMkLst>
            <pc:docMk/>
            <pc:sldMk cId="742016386" sldId="972"/>
            <ac:spMk id="2" creationId="{6F1DA481-293A-4C6C-8E36-0738848EA058}"/>
          </ac:spMkLst>
        </pc:spChg>
        <pc:spChg chg="mod">
          <ac:chgData name="Кирилл Гоменюк" userId="27247efe46d1cb93" providerId="LiveId" clId="{0B1E5E8B-C892-F648-A4B9-368EA96BCDE2}" dt="2024-04-07T08:59:07.024" v="3380" actId="20577"/>
          <ac:spMkLst>
            <pc:docMk/>
            <pc:sldMk cId="742016386" sldId="972"/>
            <ac:spMk id="3" creationId="{01CD5159-C9B3-4B39-9BA1-8F13EA949D58}"/>
          </ac:spMkLst>
        </pc:spChg>
      </pc:sldChg>
      <pc:sldChg chg="add del">
        <pc:chgData name="Кирилл Гоменюк" userId="27247efe46d1cb93" providerId="LiveId" clId="{0B1E5E8B-C892-F648-A4B9-368EA96BCDE2}" dt="2024-04-07T10:03:08.224" v="4818" actId="2696"/>
        <pc:sldMkLst>
          <pc:docMk/>
          <pc:sldMk cId="1022004033" sldId="973"/>
        </pc:sldMkLst>
      </pc:sldChg>
      <pc:sldChg chg="modSp add del mod">
        <pc:chgData name="Кирилл Гоменюк" userId="27247efe46d1cb93" providerId="LiveId" clId="{0B1E5E8B-C892-F648-A4B9-368EA96BCDE2}" dt="2024-04-07T10:16:06.684" v="5086" actId="2696"/>
        <pc:sldMkLst>
          <pc:docMk/>
          <pc:sldMk cId="2708537832" sldId="974"/>
        </pc:sldMkLst>
        <pc:spChg chg="mod">
          <ac:chgData name="Кирилл Гоменюк" userId="27247efe46d1cb93" providerId="LiveId" clId="{0B1E5E8B-C892-F648-A4B9-368EA96BCDE2}" dt="2024-04-07T10:06:28.337" v="4895" actId="20577"/>
          <ac:spMkLst>
            <pc:docMk/>
            <pc:sldMk cId="2708537832" sldId="974"/>
            <ac:spMk id="2" creationId="{7B62CDC3-F431-43BA-A4F8-2ACDF3AF2BEF}"/>
          </ac:spMkLst>
        </pc:spChg>
      </pc:sldChg>
      <pc:sldChg chg="modSp add del mod ord">
        <pc:chgData name="Кирилл Гоменюк" userId="27247efe46d1cb93" providerId="LiveId" clId="{0B1E5E8B-C892-F648-A4B9-368EA96BCDE2}" dt="2024-04-07T10:03:08.224" v="4818" actId="2696"/>
        <pc:sldMkLst>
          <pc:docMk/>
          <pc:sldMk cId="1417864848" sldId="975"/>
        </pc:sldMkLst>
        <pc:spChg chg="mod">
          <ac:chgData name="Кирилл Гоменюк" userId="27247efe46d1cb93" providerId="LiveId" clId="{0B1E5E8B-C892-F648-A4B9-368EA96BCDE2}" dt="2024-04-07T07:26:27.989" v="1066" actId="20577"/>
          <ac:spMkLst>
            <pc:docMk/>
            <pc:sldMk cId="1417864848" sldId="975"/>
            <ac:spMk id="2" creationId="{6F1DA481-293A-4C6C-8E36-0738848EA058}"/>
          </ac:spMkLst>
        </pc:spChg>
        <pc:spChg chg="mod">
          <ac:chgData name="Кирилл Гоменюк" userId="27247efe46d1cb93" providerId="LiveId" clId="{0B1E5E8B-C892-F648-A4B9-368EA96BCDE2}" dt="2024-04-07T07:27:14.031" v="1121" actId="20577"/>
          <ac:spMkLst>
            <pc:docMk/>
            <pc:sldMk cId="1417864848" sldId="975"/>
            <ac:spMk id="3" creationId="{01CD5159-C9B3-4B39-9BA1-8F13EA949D58}"/>
          </ac:spMkLst>
        </pc:spChg>
      </pc:sldChg>
      <pc:sldChg chg="addSp modSp add mod">
        <pc:chgData name="Кирилл Гоменюк" userId="27247efe46d1cb93" providerId="LiveId" clId="{0B1E5E8B-C892-F648-A4B9-368EA96BCDE2}" dt="2024-04-08T17:53:35.880" v="12131" actId="108"/>
        <pc:sldMkLst>
          <pc:docMk/>
          <pc:sldMk cId="3717520228" sldId="976"/>
        </pc:sldMkLst>
        <pc:spChg chg="mod">
          <ac:chgData name="Кирилл Гоменюк" userId="27247efe46d1cb93" providerId="LiveId" clId="{0B1E5E8B-C892-F648-A4B9-368EA96BCDE2}" dt="2024-04-08T17:53:35.880" v="12131" actId="108"/>
          <ac:spMkLst>
            <pc:docMk/>
            <pc:sldMk cId="3717520228" sldId="976"/>
            <ac:spMk id="2" creationId="{4D4F46AA-8DF4-4193-90A5-463C828B069A}"/>
          </ac:spMkLst>
        </pc:spChg>
        <pc:spChg chg="mod">
          <ac:chgData name="Кирилл Гоменюк" userId="27247efe46d1cb93" providerId="LiveId" clId="{0B1E5E8B-C892-F648-A4B9-368EA96BCDE2}" dt="2024-04-07T11:15:28.930" v="5300" actId="27636"/>
          <ac:spMkLst>
            <pc:docMk/>
            <pc:sldMk cId="3717520228" sldId="976"/>
            <ac:spMk id="3" creationId="{677DEFCF-E099-418A-80DE-92B5A280A927}"/>
          </ac:spMkLst>
        </pc:spChg>
        <pc:spChg chg="add mod">
          <ac:chgData name="Кирилл Гоменюк" userId="27247efe46d1cb93" providerId="LiveId" clId="{0B1E5E8B-C892-F648-A4B9-368EA96BCDE2}" dt="2024-04-07T11:15:32.190" v="5301" actId="1076"/>
          <ac:spMkLst>
            <pc:docMk/>
            <pc:sldMk cId="3717520228" sldId="976"/>
            <ac:spMk id="4" creationId="{125A7DAE-1FF0-C927-08C7-8B8F928300B1}"/>
          </ac:spMkLst>
        </pc:spChg>
        <pc:spChg chg="add mod">
          <ac:chgData name="Кирилл Гоменюк" userId="27247efe46d1cb93" providerId="LiveId" clId="{0B1E5E8B-C892-F648-A4B9-368EA96BCDE2}" dt="2024-04-07T11:25:49.619" v="5414" actId="207"/>
          <ac:spMkLst>
            <pc:docMk/>
            <pc:sldMk cId="3717520228" sldId="976"/>
            <ac:spMk id="5" creationId="{7A3C62C7-E02F-7DE6-C8E9-5A5546500E17}"/>
          </ac:spMkLst>
        </pc:spChg>
      </pc:sldChg>
      <pc:sldChg chg="add del">
        <pc:chgData name="Кирилл Гоменюк" userId="27247efe46d1cb93" providerId="LiveId" clId="{0B1E5E8B-C892-F648-A4B9-368EA96BCDE2}" dt="2024-04-07T11:57:04.007" v="6016" actId="2696"/>
        <pc:sldMkLst>
          <pc:docMk/>
          <pc:sldMk cId="4161300945" sldId="977"/>
        </pc:sldMkLst>
      </pc:sldChg>
      <pc:sldChg chg="modSp add mod">
        <pc:chgData name="Кирилл Гоменюк" userId="27247efe46d1cb93" providerId="LiveId" clId="{0B1E5E8B-C892-F648-A4B9-368EA96BCDE2}" dt="2024-04-08T17:54:07.743" v="12140" actId="108"/>
        <pc:sldMkLst>
          <pc:docMk/>
          <pc:sldMk cId="2124372443" sldId="978"/>
        </pc:sldMkLst>
        <pc:spChg chg="mod">
          <ac:chgData name="Кирилл Гоменюк" userId="27247efe46d1cb93" providerId="LiveId" clId="{0B1E5E8B-C892-F648-A4B9-368EA96BCDE2}" dt="2024-04-08T17:54:07.743" v="12140" actId="108"/>
          <ac:spMkLst>
            <pc:docMk/>
            <pc:sldMk cId="2124372443" sldId="978"/>
            <ac:spMk id="2" creationId="{3B0D1031-8E14-409E-9030-72924457BB4D}"/>
          </ac:spMkLst>
        </pc:spChg>
        <pc:spChg chg="mod">
          <ac:chgData name="Кирилл Гоменюк" userId="27247efe46d1cb93" providerId="LiveId" clId="{0B1E5E8B-C892-F648-A4B9-368EA96BCDE2}" dt="2024-04-07T12:05:01.899" v="6266" actId="20577"/>
          <ac:spMkLst>
            <pc:docMk/>
            <pc:sldMk cId="2124372443" sldId="978"/>
            <ac:spMk id="3" creationId="{936CE4DA-4FC4-4DBC-9F68-D22F9EF25728}"/>
          </ac:spMkLst>
        </pc:spChg>
      </pc:sldChg>
      <pc:sldChg chg="add">
        <pc:chgData name="Кирилл Гоменюк" userId="27247efe46d1cb93" providerId="LiveId" clId="{0B1E5E8B-C892-F648-A4B9-368EA96BCDE2}" dt="2024-04-06T19:35:09.967" v="22"/>
        <pc:sldMkLst>
          <pc:docMk/>
          <pc:sldMk cId="621062598" sldId="979"/>
        </pc:sldMkLst>
      </pc:sldChg>
      <pc:sldChg chg="add">
        <pc:chgData name="Кирилл Гоменюк" userId="27247efe46d1cb93" providerId="LiveId" clId="{0B1E5E8B-C892-F648-A4B9-368EA96BCDE2}" dt="2024-04-06T19:35:09.967" v="22"/>
        <pc:sldMkLst>
          <pc:docMk/>
          <pc:sldMk cId="334398564" sldId="980"/>
        </pc:sldMkLst>
      </pc:sldChg>
      <pc:sldChg chg="add">
        <pc:chgData name="Кирилл Гоменюк" userId="27247efe46d1cb93" providerId="LiveId" clId="{0B1E5E8B-C892-F648-A4B9-368EA96BCDE2}" dt="2024-04-06T19:35:09.967" v="22"/>
        <pc:sldMkLst>
          <pc:docMk/>
          <pc:sldMk cId="4071011251" sldId="981"/>
        </pc:sldMkLst>
      </pc:sldChg>
      <pc:sldChg chg="add">
        <pc:chgData name="Кирилл Гоменюк" userId="27247efe46d1cb93" providerId="LiveId" clId="{0B1E5E8B-C892-F648-A4B9-368EA96BCDE2}" dt="2024-04-06T19:35:09.967" v="22"/>
        <pc:sldMkLst>
          <pc:docMk/>
          <pc:sldMk cId="1966638519" sldId="982"/>
        </pc:sldMkLst>
      </pc:sldChg>
      <pc:sldChg chg="addSp delSp modSp add mod">
        <pc:chgData name="Кирилл Гоменюк" userId="27247efe46d1cb93" providerId="LiveId" clId="{0B1E5E8B-C892-F648-A4B9-368EA96BCDE2}" dt="2024-04-08T17:25:44.874" v="12022" actId="14100"/>
        <pc:sldMkLst>
          <pc:docMk/>
          <pc:sldMk cId="3674335236" sldId="983"/>
        </pc:sldMkLst>
        <pc:spChg chg="add mod">
          <ac:chgData name="Кирилл Гоменюк" userId="27247efe46d1cb93" providerId="LiveId" clId="{0B1E5E8B-C892-F648-A4B9-368EA96BCDE2}" dt="2024-04-08T17:25:44.874" v="12022" actId="14100"/>
          <ac:spMkLst>
            <pc:docMk/>
            <pc:sldMk cId="3674335236" sldId="983"/>
            <ac:spMk id="3" creationId="{40359191-5399-43FE-07E7-CD2238F45EB2}"/>
          </ac:spMkLst>
        </pc:spChg>
        <pc:spChg chg="del mod">
          <ac:chgData name="Кирилл Гоменюк" userId="27247efe46d1cb93" providerId="LiveId" clId="{0B1E5E8B-C892-F648-A4B9-368EA96BCDE2}" dt="2024-04-08T17:25:24.269" v="11998" actId="478"/>
          <ac:spMkLst>
            <pc:docMk/>
            <pc:sldMk cId="3674335236" sldId="983"/>
            <ac:spMk id="4" creationId="{084A8CCF-D587-47B3-9FEA-B7775EE37799}"/>
          </ac:spMkLst>
        </pc:spChg>
        <pc:spChg chg="mod">
          <ac:chgData name="Кирилл Гоменюк" userId="27247efe46d1cb93" providerId="LiveId" clId="{0B1E5E8B-C892-F648-A4B9-368EA96BCDE2}" dt="2024-04-08T17:25:39.006" v="12021" actId="20577"/>
          <ac:spMkLst>
            <pc:docMk/>
            <pc:sldMk cId="3674335236" sldId="983"/>
            <ac:spMk id="17" creationId="{A9150547-8C1C-4403-84BB-D058DFE0BA51}"/>
          </ac:spMkLst>
        </pc:spChg>
      </pc:sldChg>
      <pc:sldChg chg="add">
        <pc:chgData name="Кирилл Гоменюк" userId="27247efe46d1cb93" providerId="LiveId" clId="{0B1E5E8B-C892-F648-A4B9-368EA96BCDE2}" dt="2024-04-06T19:35:09.967" v="22"/>
        <pc:sldMkLst>
          <pc:docMk/>
          <pc:sldMk cId="3491964182" sldId="984"/>
        </pc:sldMkLst>
      </pc:sldChg>
      <pc:sldChg chg="modSp add mod">
        <pc:chgData name="Кирилл Гоменюк" userId="27247efe46d1cb93" providerId="LiveId" clId="{0B1E5E8B-C892-F648-A4B9-368EA96BCDE2}" dt="2024-04-08T17:51:32.784" v="12111" actId="1036"/>
        <pc:sldMkLst>
          <pc:docMk/>
          <pc:sldMk cId="3903806088" sldId="985"/>
        </pc:sldMkLst>
        <pc:spChg chg="mod">
          <ac:chgData name="Кирилл Гоменюк" userId="27247efe46d1cb93" providerId="LiveId" clId="{0B1E5E8B-C892-F648-A4B9-368EA96BCDE2}" dt="2024-04-08T17:51:27.630" v="12096" actId="20577"/>
          <ac:spMkLst>
            <pc:docMk/>
            <pc:sldMk cId="3903806088" sldId="985"/>
            <ac:spMk id="2" creationId="{82C3C67F-1FA5-4ECE-8503-3AFD8ECA18FC}"/>
          </ac:spMkLst>
        </pc:spChg>
        <pc:spChg chg="mod">
          <ac:chgData name="Кирилл Гоменюк" userId="27247efe46d1cb93" providerId="LiveId" clId="{0B1E5E8B-C892-F648-A4B9-368EA96BCDE2}" dt="2024-04-08T17:51:32.784" v="12111" actId="1036"/>
          <ac:spMkLst>
            <pc:docMk/>
            <pc:sldMk cId="3903806088" sldId="985"/>
            <ac:spMk id="17" creationId="{A9150547-8C1C-4403-84BB-D058DFE0BA51}"/>
          </ac:spMkLst>
        </pc:spChg>
      </pc:sldChg>
      <pc:sldChg chg="addSp delSp modSp new mod modClrScheme chgLayout">
        <pc:chgData name="Кирилл Гоменюк" userId="27247efe46d1cb93" providerId="LiveId" clId="{0B1E5E8B-C892-F648-A4B9-368EA96BCDE2}" dt="2024-04-07T08:57:00.950" v="3163" actId="20577"/>
        <pc:sldMkLst>
          <pc:docMk/>
          <pc:sldMk cId="1698424565" sldId="986"/>
        </pc:sldMkLst>
        <pc:spChg chg="del mod ord">
          <ac:chgData name="Кирилл Гоменюк" userId="27247efe46d1cb93" providerId="LiveId" clId="{0B1E5E8B-C892-F648-A4B9-368EA96BCDE2}" dt="2024-04-06T20:04:17.098" v="302" actId="700"/>
          <ac:spMkLst>
            <pc:docMk/>
            <pc:sldMk cId="1698424565" sldId="986"/>
            <ac:spMk id="2" creationId="{E1066D51-CD43-66D7-1C33-504E0CCFD34C}"/>
          </ac:spMkLst>
        </pc:spChg>
        <pc:spChg chg="del mod ord">
          <ac:chgData name="Кирилл Гоменюк" userId="27247efe46d1cb93" providerId="LiveId" clId="{0B1E5E8B-C892-F648-A4B9-368EA96BCDE2}" dt="2024-04-06T20:04:17.098" v="302" actId="700"/>
          <ac:spMkLst>
            <pc:docMk/>
            <pc:sldMk cId="1698424565" sldId="986"/>
            <ac:spMk id="3" creationId="{F8FD386E-45FD-2071-DFF4-BF4A25064FB8}"/>
          </ac:spMkLst>
        </pc:spChg>
        <pc:spChg chg="add mod ord">
          <ac:chgData name="Кирилл Гоменюк" userId="27247efe46d1cb93" providerId="LiveId" clId="{0B1E5E8B-C892-F648-A4B9-368EA96BCDE2}" dt="2024-04-07T08:56:26.893" v="3097" actId="20577"/>
          <ac:spMkLst>
            <pc:docMk/>
            <pc:sldMk cId="1698424565" sldId="986"/>
            <ac:spMk id="4" creationId="{74FDF857-0D00-F3CB-EC03-A2C110E6CE9B}"/>
          </ac:spMkLst>
        </pc:spChg>
        <pc:spChg chg="add mod ord">
          <ac:chgData name="Кирилл Гоменюк" userId="27247efe46d1cb93" providerId="LiveId" clId="{0B1E5E8B-C892-F648-A4B9-368EA96BCDE2}" dt="2024-04-07T08:57:00.950" v="3163" actId="20577"/>
          <ac:spMkLst>
            <pc:docMk/>
            <pc:sldMk cId="1698424565" sldId="986"/>
            <ac:spMk id="5" creationId="{A9844797-50E4-95A7-BFE6-C5B7A982347C}"/>
          </ac:spMkLst>
        </pc:spChg>
      </pc:sldChg>
      <pc:sldChg chg="add del">
        <pc:chgData name="Кирилл Гоменюк" userId="27247efe46d1cb93" providerId="LiveId" clId="{0B1E5E8B-C892-F648-A4B9-368EA96BCDE2}" dt="2024-04-07T09:30:54.645" v="4463" actId="2696"/>
        <pc:sldMkLst>
          <pc:docMk/>
          <pc:sldMk cId="3073394897" sldId="987"/>
        </pc:sldMkLst>
      </pc:sldChg>
      <pc:sldChg chg="addSp modSp add del mod ord">
        <pc:chgData name="Кирилл Гоменюк" userId="27247efe46d1cb93" providerId="LiveId" clId="{0B1E5E8B-C892-F648-A4B9-368EA96BCDE2}" dt="2024-04-07T09:30:20.435" v="4461" actId="2696"/>
        <pc:sldMkLst>
          <pc:docMk/>
          <pc:sldMk cId="468175024" sldId="988"/>
        </pc:sldMkLst>
        <pc:spChg chg="mod">
          <ac:chgData name="Кирилл Гоменюк" userId="27247efe46d1cb93" providerId="LiveId" clId="{0B1E5E8B-C892-F648-A4B9-368EA96BCDE2}" dt="2024-04-06T20:20:28.868" v="685" actId="20577"/>
          <ac:spMkLst>
            <pc:docMk/>
            <pc:sldMk cId="468175024" sldId="988"/>
            <ac:spMk id="2" creationId="{E352AB05-199E-4402-AA23-3A7292BD8E78}"/>
          </ac:spMkLst>
        </pc:spChg>
        <pc:spChg chg="add mod">
          <ac:chgData name="Кирилл Гоменюк" userId="27247efe46d1cb93" providerId="LiveId" clId="{0B1E5E8B-C892-F648-A4B9-368EA96BCDE2}" dt="2024-04-06T20:21:38.578" v="704" actId="20577"/>
          <ac:spMkLst>
            <pc:docMk/>
            <pc:sldMk cId="468175024" sldId="988"/>
            <ac:spMk id="3" creationId="{D0157C64-540F-C696-EEB5-2F748DB74998}"/>
          </ac:spMkLst>
        </pc:spChg>
        <pc:spChg chg="mod">
          <ac:chgData name="Кирилл Гоменюк" userId="27247efe46d1cb93" providerId="LiveId" clId="{0B1E5E8B-C892-F648-A4B9-368EA96BCDE2}" dt="2024-04-06T20:20:41.667" v="687" actId="20577"/>
          <ac:spMkLst>
            <pc:docMk/>
            <pc:sldMk cId="468175024" sldId="988"/>
            <ac:spMk id="4" creationId="{3E48144F-E3DF-A386-9B97-2553DA0340ED}"/>
          </ac:spMkLst>
        </pc:spChg>
        <pc:spChg chg="mod">
          <ac:chgData name="Кирилл Гоменюк" userId="27247efe46d1cb93" providerId="LiveId" clId="{0B1E5E8B-C892-F648-A4B9-368EA96BCDE2}" dt="2024-04-06T20:21:14.905" v="697" actId="1076"/>
          <ac:spMkLst>
            <pc:docMk/>
            <pc:sldMk cId="468175024" sldId="988"/>
            <ac:spMk id="5" creationId="{B0AB4B9E-C869-8FCF-46D4-5CD1F00E0835}"/>
          </ac:spMkLst>
        </pc:spChg>
        <pc:spChg chg="mod">
          <ac:chgData name="Кирилл Гоменюк" userId="27247efe46d1cb93" providerId="LiveId" clId="{0B1E5E8B-C892-F648-A4B9-368EA96BCDE2}" dt="2024-04-06T20:21:21.555" v="698" actId="1076"/>
          <ac:spMkLst>
            <pc:docMk/>
            <pc:sldMk cId="468175024" sldId="988"/>
            <ac:spMk id="6" creationId="{26884A9C-5A9B-F232-94A6-E2885CABF10C}"/>
          </ac:spMkLst>
        </pc:spChg>
      </pc:sldChg>
      <pc:sldChg chg="add del">
        <pc:chgData name="Кирилл Гоменюк" userId="27247efe46d1cb93" providerId="LiveId" clId="{0B1E5E8B-C892-F648-A4B9-368EA96BCDE2}" dt="2024-04-07T21:36:08.259" v="11694" actId="2696"/>
        <pc:sldMkLst>
          <pc:docMk/>
          <pc:sldMk cId="1760041335" sldId="988"/>
        </pc:sldMkLst>
      </pc:sldChg>
      <pc:sldChg chg="modSp new mod">
        <pc:chgData name="Кирилл Гоменюк" userId="27247efe46d1cb93" providerId="LiveId" clId="{0B1E5E8B-C892-F648-A4B9-368EA96BCDE2}" dt="2024-04-08T17:52:38.028" v="12116" actId="108"/>
        <pc:sldMkLst>
          <pc:docMk/>
          <pc:sldMk cId="4256319917" sldId="989"/>
        </pc:sldMkLst>
        <pc:spChg chg="mod">
          <ac:chgData name="Кирилл Гоменюк" userId="27247efe46d1cb93" providerId="LiveId" clId="{0B1E5E8B-C892-F648-A4B9-368EA96BCDE2}" dt="2024-04-08T17:52:38.028" v="12116" actId="108"/>
          <ac:spMkLst>
            <pc:docMk/>
            <pc:sldMk cId="4256319917" sldId="989"/>
            <ac:spMk id="2" creationId="{58CD5573-5E52-5FC8-B802-0C2A0D6E6E03}"/>
          </ac:spMkLst>
        </pc:spChg>
        <pc:spChg chg="mod">
          <ac:chgData name="Кирилл Гоменюк" userId="27247efe46d1cb93" providerId="LiveId" clId="{0B1E5E8B-C892-F648-A4B9-368EA96BCDE2}" dt="2024-04-07T09:28:03.967" v="4411" actId="20577"/>
          <ac:spMkLst>
            <pc:docMk/>
            <pc:sldMk cId="4256319917" sldId="989"/>
            <ac:spMk id="3" creationId="{F63EB568-0D3F-35F7-B382-4B1BA7A15067}"/>
          </ac:spMkLst>
        </pc:spChg>
      </pc:sldChg>
      <pc:sldChg chg="modSp add mod ord">
        <pc:chgData name="Кирилл Гоменюк" userId="27247efe46d1cb93" providerId="LiveId" clId="{0B1E5E8B-C892-F648-A4B9-368EA96BCDE2}" dt="2024-04-08T17:53:01.984" v="12120" actId="108"/>
        <pc:sldMkLst>
          <pc:docMk/>
          <pc:sldMk cId="1916015380" sldId="990"/>
        </pc:sldMkLst>
        <pc:spChg chg="mod">
          <ac:chgData name="Кирилл Гоменюк" userId="27247efe46d1cb93" providerId="LiveId" clId="{0B1E5E8B-C892-F648-A4B9-368EA96BCDE2}" dt="2024-04-08T17:53:01.984" v="12120" actId="108"/>
          <ac:spMkLst>
            <pc:docMk/>
            <pc:sldMk cId="1916015380" sldId="990"/>
            <ac:spMk id="2" creationId="{6F1DA481-293A-4C6C-8E36-0738848EA058}"/>
          </ac:spMkLst>
        </pc:spChg>
        <pc:spChg chg="mod">
          <ac:chgData name="Кирилл Гоменюк" userId="27247efe46d1cb93" providerId="LiveId" clId="{0B1E5E8B-C892-F648-A4B9-368EA96BCDE2}" dt="2024-04-07T08:27:22.610" v="1366" actId="20577"/>
          <ac:spMkLst>
            <pc:docMk/>
            <pc:sldMk cId="1916015380" sldId="990"/>
            <ac:spMk id="3" creationId="{01CD5159-C9B3-4B39-9BA1-8F13EA949D58}"/>
          </ac:spMkLst>
        </pc:spChg>
      </pc:sldChg>
      <pc:sldChg chg="addSp modSp add mod">
        <pc:chgData name="Кирилл Гоменюк" userId="27247efe46d1cb93" providerId="LiveId" clId="{0B1E5E8B-C892-F648-A4B9-368EA96BCDE2}" dt="2024-04-08T17:53:11.812" v="12122" actId="27636"/>
        <pc:sldMkLst>
          <pc:docMk/>
          <pc:sldMk cId="1558037689" sldId="991"/>
        </pc:sldMkLst>
        <pc:spChg chg="mod">
          <ac:chgData name="Кирилл Гоменюк" userId="27247efe46d1cb93" providerId="LiveId" clId="{0B1E5E8B-C892-F648-A4B9-368EA96BCDE2}" dt="2024-04-08T17:53:11.812" v="12122" actId="27636"/>
          <ac:spMkLst>
            <pc:docMk/>
            <pc:sldMk cId="1558037689" sldId="991"/>
            <ac:spMk id="2" creationId="{6F1DA481-293A-4C6C-8E36-0738848EA058}"/>
          </ac:spMkLst>
        </pc:spChg>
        <pc:spChg chg="mod">
          <ac:chgData name="Кирилл Гоменюк" userId="27247efe46d1cb93" providerId="LiveId" clId="{0B1E5E8B-C892-F648-A4B9-368EA96BCDE2}" dt="2024-04-07T08:32:55.151" v="1487" actId="14100"/>
          <ac:spMkLst>
            <pc:docMk/>
            <pc:sldMk cId="1558037689" sldId="991"/>
            <ac:spMk id="3" creationId="{01CD5159-C9B3-4B39-9BA1-8F13EA949D58}"/>
          </ac:spMkLst>
        </pc:spChg>
        <pc:spChg chg="add mod">
          <ac:chgData name="Кирилл Гоменюк" userId="27247efe46d1cb93" providerId="LiveId" clId="{0B1E5E8B-C892-F648-A4B9-368EA96BCDE2}" dt="2024-04-07T08:32:06.741" v="1434" actId="14100"/>
          <ac:spMkLst>
            <pc:docMk/>
            <pc:sldMk cId="1558037689" sldId="991"/>
            <ac:spMk id="5" creationId="{EC18FF74-03F9-A90D-8A33-5355F0153017}"/>
          </ac:spMkLst>
        </pc:spChg>
      </pc:sldChg>
      <pc:sldChg chg="addSp modSp add mod">
        <pc:chgData name="Кирилл Гоменюк" userId="27247efe46d1cb93" providerId="LiveId" clId="{0B1E5E8B-C892-F648-A4B9-368EA96BCDE2}" dt="2024-04-08T17:53:15.487" v="12124" actId="27636"/>
        <pc:sldMkLst>
          <pc:docMk/>
          <pc:sldMk cId="4290425419" sldId="992"/>
        </pc:sldMkLst>
        <pc:spChg chg="mod">
          <ac:chgData name="Кирилл Гоменюк" userId="27247efe46d1cb93" providerId="LiveId" clId="{0B1E5E8B-C892-F648-A4B9-368EA96BCDE2}" dt="2024-04-08T17:53:15.487" v="12124" actId="27636"/>
          <ac:spMkLst>
            <pc:docMk/>
            <pc:sldMk cId="4290425419" sldId="992"/>
            <ac:spMk id="2" creationId="{6F1DA481-293A-4C6C-8E36-0738848EA058}"/>
          </ac:spMkLst>
        </pc:spChg>
        <pc:spChg chg="add mod">
          <ac:chgData name="Кирилл Гоменюк" userId="27247efe46d1cb93" providerId="LiveId" clId="{0B1E5E8B-C892-F648-A4B9-368EA96BCDE2}" dt="2024-04-07T08:33:56.565" v="1498" actId="14100"/>
          <ac:spMkLst>
            <pc:docMk/>
            <pc:sldMk cId="4290425419" sldId="992"/>
            <ac:spMk id="4" creationId="{CCB34FB5-24E5-AA25-D7F9-269AFE903BA0}"/>
          </ac:spMkLst>
        </pc:spChg>
        <pc:spChg chg="add mod">
          <ac:chgData name="Кирилл Гоменюк" userId="27247efe46d1cb93" providerId="LiveId" clId="{0B1E5E8B-C892-F648-A4B9-368EA96BCDE2}" dt="2024-04-07T08:34:11.854" v="1505" actId="1035"/>
          <ac:spMkLst>
            <pc:docMk/>
            <pc:sldMk cId="4290425419" sldId="992"/>
            <ac:spMk id="6" creationId="{5938D0C0-D9B3-2496-42F2-61BB6BAF6F45}"/>
          </ac:spMkLst>
        </pc:spChg>
        <pc:spChg chg="add mod">
          <ac:chgData name="Кирилл Гоменюк" userId="27247efe46d1cb93" providerId="LiveId" clId="{0B1E5E8B-C892-F648-A4B9-368EA96BCDE2}" dt="2024-04-07T08:35:35.546" v="1568" actId="207"/>
          <ac:spMkLst>
            <pc:docMk/>
            <pc:sldMk cId="4290425419" sldId="992"/>
            <ac:spMk id="7" creationId="{52715AF5-31FC-5F6F-3A10-11EA1F3945CD}"/>
          </ac:spMkLst>
        </pc:spChg>
        <pc:spChg chg="add mod">
          <ac:chgData name="Кирилл Гоменюк" userId="27247efe46d1cb93" providerId="LiveId" clId="{0B1E5E8B-C892-F648-A4B9-368EA96BCDE2}" dt="2024-04-07T08:35:35.546" v="1568" actId="207"/>
          <ac:spMkLst>
            <pc:docMk/>
            <pc:sldMk cId="4290425419" sldId="992"/>
            <ac:spMk id="8" creationId="{CE997CA4-214C-51F7-7A0F-B84D266FCDD7}"/>
          </ac:spMkLst>
        </pc:spChg>
        <pc:cxnChg chg="add mod">
          <ac:chgData name="Кирилл Гоменюк" userId="27247efe46d1cb93" providerId="LiveId" clId="{0B1E5E8B-C892-F648-A4B9-368EA96BCDE2}" dt="2024-04-07T08:35:17.791" v="1566" actId="113"/>
          <ac:cxnSpMkLst>
            <pc:docMk/>
            <pc:sldMk cId="4290425419" sldId="992"/>
            <ac:cxnSpMk id="10" creationId="{65CD9570-8FEF-448D-4618-2726AAB12D24}"/>
          </ac:cxnSpMkLst>
        </pc:cxnChg>
        <pc:cxnChg chg="add mod">
          <ac:chgData name="Кирилл Гоменюк" userId="27247efe46d1cb93" providerId="LiveId" clId="{0B1E5E8B-C892-F648-A4B9-368EA96BCDE2}" dt="2024-04-07T08:35:17.791" v="1566" actId="113"/>
          <ac:cxnSpMkLst>
            <pc:docMk/>
            <pc:sldMk cId="4290425419" sldId="992"/>
            <ac:cxnSpMk id="11" creationId="{C08D5613-C2BA-B9C7-FB8B-B5C704C2CDB7}"/>
          </ac:cxnSpMkLst>
        </pc:cxnChg>
      </pc:sldChg>
      <pc:sldChg chg="delSp modSp add mod">
        <pc:chgData name="Кирилл Гоменюк" userId="27247efe46d1cb93" providerId="LiveId" clId="{0B1E5E8B-C892-F648-A4B9-368EA96BCDE2}" dt="2024-04-08T17:53:19.202" v="12126" actId="27636"/>
        <pc:sldMkLst>
          <pc:docMk/>
          <pc:sldMk cId="1194107895" sldId="993"/>
        </pc:sldMkLst>
        <pc:spChg chg="mod">
          <ac:chgData name="Кирилл Гоменюк" userId="27247efe46d1cb93" providerId="LiveId" clId="{0B1E5E8B-C892-F648-A4B9-368EA96BCDE2}" dt="2024-04-08T17:53:19.202" v="12126" actId="27636"/>
          <ac:spMkLst>
            <pc:docMk/>
            <pc:sldMk cId="1194107895" sldId="993"/>
            <ac:spMk id="2" creationId="{6F1DA481-293A-4C6C-8E36-0738848EA058}"/>
          </ac:spMkLst>
        </pc:spChg>
        <pc:spChg chg="mod">
          <ac:chgData name="Кирилл Гоменюк" userId="27247efe46d1cb93" providerId="LiveId" clId="{0B1E5E8B-C892-F648-A4B9-368EA96BCDE2}" dt="2024-04-07T08:38:14.413" v="1591" actId="20577"/>
          <ac:spMkLst>
            <pc:docMk/>
            <pc:sldMk cId="1194107895" sldId="993"/>
            <ac:spMk id="3" creationId="{01CD5159-C9B3-4B39-9BA1-8F13EA949D58}"/>
          </ac:spMkLst>
        </pc:spChg>
        <pc:spChg chg="del">
          <ac:chgData name="Кирилл Гоменюк" userId="27247efe46d1cb93" providerId="LiveId" clId="{0B1E5E8B-C892-F648-A4B9-368EA96BCDE2}" dt="2024-04-07T08:38:58.789" v="1596" actId="478"/>
          <ac:spMkLst>
            <pc:docMk/>
            <pc:sldMk cId="1194107895" sldId="993"/>
            <ac:spMk id="4" creationId="{CCB34FB5-24E5-AA25-D7F9-269AFE903BA0}"/>
          </ac:spMkLst>
        </pc:spChg>
        <pc:spChg chg="mod">
          <ac:chgData name="Кирилл Гоменюк" userId="27247efe46d1cb93" providerId="LiveId" clId="{0B1E5E8B-C892-F648-A4B9-368EA96BCDE2}" dt="2024-04-07T08:42:54.233" v="1771" actId="20577"/>
          <ac:spMkLst>
            <pc:docMk/>
            <pc:sldMk cId="1194107895" sldId="993"/>
            <ac:spMk id="5" creationId="{EC18FF74-03F9-A90D-8A33-5355F0153017}"/>
          </ac:spMkLst>
        </pc:spChg>
        <pc:spChg chg="del">
          <ac:chgData name="Кирилл Гоменюк" userId="27247efe46d1cb93" providerId="LiveId" clId="{0B1E5E8B-C892-F648-A4B9-368EA96BCDE2}" dt="2024-04-07T08:38:57.238" v="1595" actId="478"/>
          <ac:spMkLst>
            <pc:docMk/>
            <pc:sldMk cId="1194107895" sldId="993"/>
            <ac:spMk id="6" creationId="{5938D0C0-D9B3-2496-42F2-61BB6BAF6F45}"/>
          </ac:spMkLst>
        </pc:spChg>
        <pc:spChg chg="del mod">
          <ac:chgData name="Кирилл Гоменюк" userId="27247efe46d1cb93" providerId="LiveId" clId="{0B1E5E8B-C892-F648-A4B9-368EA96BCDE2}" dt="2024-04-07T10:02:43.743" v="4816" actId="478"/>
          <ac:spMkLst>
            <pc:docMk/>
            <pc:sldMk cId="1194107895" sldId="993"/>
            <ac:spMk id="7" creationId="{52715AF5-31FC-5F6F-3A10-11EA1F3945CD}"/>
          </ac:spMkLst>
        </pc:spChg>
        <pc:spChg chg="del mod">
          <ac:chgData name="Кирилл Гоменюк" userId="27247efe46d1cb93" providerId="LiveId" clId="{0B1E5E8B-C892-F648-A4B9-368EA96BCDE2}" dt="2024-04-07T10:02:46.678" v="4817" actId="478"/>
          <ac:spMkLst>
            <pc:docMk/>
            <pc:sldMk cId="1194107895" sldId="993"/>
            <ac:spMk id="8" creationId="{CE997CA4-214C-51F7-7A0F-B84D266FCDD7}"/>
          </ac:spMkLst>
        </pc:spChg>
        <pc:cxnChg chg="del mod">
          <ac:chgData name="Кирилл Гоменюк" userId="27247efe46d1cb93" providerId="LiveId" clId="{0B1E5E8B-C892-F648-A4B9-368EA96BCDE2}" dt="2024-04-07T08:38:48.010" v="1592" actId="478"/>
          <ac:cxnSpMkLst>
            <pc:docMk/>
            <pc:sldMk cId="1194107895" sldId="993"/>
            <ac:cxnSpMk id="10" creationId="{65CD9570-8FEF-448D-4618-2726AAB12D24}"/>
          </ac:cxnSpMkLst>
        </pc:cxnChg>
        <pc:cxnChg chg="del mod">
          <ac:chgData name="Кирилл Гоменюк" userId="27247efe46d1cb93" providerId="LiveId" clId="{0B1E5E8B-C892-F648-A4B9-368EA96BCDE2}" dt="2024-04-07T08:38:49.820" v="1593" actId="478"/>
          <ac:cxnSpMkLst>
            <pc:docMk/>
            <pc:sldMk cId="1194107895" sldId="993"/>
            <ac:cxnSpMk id="11" creationId="{C08D5613-C2BA-B9C7-FB8B-B5C704C2CDB7}"/>
          </ac:cxnSpMkLst>
        </pc:cxnChg>
      </pc:sldChg>
      <pc:sldChg chg="modSp add mod">
        <pc:chgData name="Кирилл Гоменюк" userId="27247efe46d1cb93" providerId="LiveId" clId="{0B1E5E8B-C892-F648-A4B9-368EA96BCDE2}" dt="2024-04-08T17:52:40.928" v="12117" actId="108"/>
        <pc:sldMkLst>
          <pc:docMk/>
          <pc:sldMk cId="4198560446" sldId="994"/>
        </pc:sldMkLst>
        <pc:spChg chg="mod">
          <ac:chgData name="Кирилл Гоменюк" userId="27247efe46d1cb93" providerId="LiveId" clId="{0B1E5E8B-C892-F648-A4B9-368EA96BCDE2}" dt="2024-04-08T17:52:40.928" v="12117" actId="108"/>
          <ac:spMkLst>
            <pc:docMk/>
            <pc:sldMk cId="4198560446" sldId="994"/>
            <ac:spMk id="2" creationId="{58CD5573-5E52-5FC8-B802-0C2A0D6E6E03}"/>
          </ac:spMkLst>
        </pc:spChg>
        <pc:spChg chg="mod">
          <ac:chgData name="Кирилл Гоменюк" userId="27247efe46d1cb93" providerId="LiveId" clId="{0B1E5E8B-C892-F648-A4B9-368EA96BCDE2}" dt="2024-04-07T09:29:30.117" v="4458" actId="20577"/>
          <ac:spMkLst>
            <pc:docMk/>
            <pc:sldMk cId="4198560446" sldId="994"/>
            <ac:spMk id="3" creationId="{F63EB568-0D3F-35F7-B382-4B1BA7A15067}"/>
          </ac:spMkLst>
        </pc:spChg>
      </pc:sldChg>
      <pc:sldChg chg="addSp modSp add mod">
        <pc:chgData name="Кирилл Гоменюк" userId="27247efe46d1cb93" providerId="LiveId" clId="{0B1E5E8B-C892-F648-A4B9-368EA96BCDE2}" dt="2024-04-08T17:52:43.969" v="12118" actId="108"/>
        <pc:sldMkLst>
          <pc:docMk/>
          <pc:sldMk cId="3652857637" sldId="995"/>
        </pc:sldMkLst>
        <pc:spChg chg="mod">
          <ac:chgData name="Кирилл Гоменюк" userId="27247efe46d1cb93" providerId="LiveId" clId="{0B1E5E8B-C892-F648-A4B9-368EA96BCDE2}" dt="2024-04-08T17:52:43.969" v="12118" actId="108"/>
          <ac:spMkLst>
            <pc:docMk/>
            <pc:sldMk cId="3652857637" sldId="995"/>
            <ac:spMk id="2" creationId="{58CD5573-5E52-5FC8-B802-0C2A0D6E6E03}"/>
          </ac:spMkLst>
        </pc:spChg>
        <pc:spChg chg="mod">
          <ac:chgData name="Кирилл Гоменюк" userId="27247efe46d1cb93" providerId="LiveId" clId="{0B1E5E8B-C892-F648-A4B9-368EA96BCDE2}" dt="2024-04-07T09:29:48.423" v="4460" actId="20577"/>
          <ac:spMkLst>
            <pc:docMk/>
            <pc:sldMk cId="3652857637" sldId="995"/>
            <ac:spMk id="3" creationId="{F63EB568-0D3F-35F7-B382-4B1BA7A15067}"/>
          </ac:spMkLst>
        </pc:spChg>
        <pc:spChg chg="add mod">
          <ac:chgData name="Кирилл Гоменюк" userId="27247efe46d1cb93" providerId="LiveId" clId="{0B1E5E8B-C892-F648-A4B9-368EA96BCDE2}" dt="2024-04-07T08:55:11.196" v="2973" actId="1076"/>
          <ac:spMkLst>
            <pc:docMk/>
            <pc:sldMk cId="3652857637" sldId="995"/>
            <ac:spMk id="4" creationId="{32B76A48-F527-276C-BAEE-A5FC0ABD3DAE}"/>
          </ac:spMkLst>
        </pc:spChg>
        <pc:spChg chg="add mod">
          <ac:chgData name="Кирилл Гоменюк" userId="27247efe46d1cb93" providerId="LiveId" clId="{0B1E5E8B-C892-F648-A4B9-368EA96BCDE2}" dt="2024-04-07T08:55:07.598" v="2972" actId="1076"/>
          <ac:spMkLst>
            <pc:docMk/>
            <pc:sldMk cId="3652857637" sldId="995"/>
            <ac:spMk id="5" creationId="{FCCDF211-C976-9D32-2165-15AC08C4DEB3}"/>
          </ac:spMkLst>
        </pc:spChg>
        <pc:spChg chg="add mod">
          <ac:chgData name="Кирилл Гоменюк" userId="27247efe46d1cb93" providerId="LiveId" clId="{0B1E5E8B-C892-F648-A4B9-368EA96BCDE2}" dt="2024-04-07T08:56:04.523" v="3088" actId="20577"/>
          <ac:spMkLst>
            <pc:docMk/>
            <pc:sldMk cId="3652857637" sldId="995"/>
            <ac:spMk id="6" creationId="{1C3881D5-A7B5-4EE6-7D3A-D4B6455B8C0C}"/>
          </ac:spMkLst>
        </pc:spChg>
      </pc:sldChg>
      <pc:sldChg chg="addSp modSp add mod">
        <pc:chgData name="Кирилл Гоменюк" userId="27247efe46d1cb93" providerId="LiveId" clId="{0B1E5E8B-C892-F648-A4B9-368EA96BCDE2}" dt="2024-04-08T17:52:32.870" v="12114" actId="108"/>
        <pc:sldMkLst>
          <pc:docMk/>
          <pc:sldMk cId="140848067" sldId="996"/>
        </pc:sldMkLst>
        <pc:spChg chg="mod">
          <ac:chgData name="Кирилл Гоменюк" userId="27247efe46d1cb93" providerId="LiveId" clId="{0B1E5E8B-C892-F648-A4B9-368EA96BCDE2}" dt="2024-04-08T17:52:32.870" v="12114" actId="108"/>
          <ac:spMkLst>
            <pc:docMk/>
            <pc:sldMk cId="140848067" sldId="996"/>
            <ac:spMk id="2" creationId="{6F1DA481-293A-4C6C-8E36-0738848EA058}"/>
          </ac:spMkLst>
        </pc:spChg>
        <pc:spChg chg="mod">
          <ac:chgData name="Кирилл Гоменюк" userId="27247efe46d1cb93" providerId="LiveId" clId="{0B1E5E8B-C892-F648-A4B9-368EA96BCDE2}" dt="2024-04-07T09:01:06.937" v="3522" actId="113"/>
          <ac:spMkLst>
            <pc:docMk/>
            <pc:sldMk cId="140848067" sldId="996"/>
            <ac:spMk id="3" creationId="{01CD5159-C9B3-4B39-9BA1-8F13EA949D58}"/>
          </ac:spMkLst>
        </pc:spChg>
        <pc:spChg chg="add mod">
          <ac:chgData name="Кирилл Гоменюк" userId="27247efe46d1cb93" providerId="LiveId" clId="{0B1E5E8B-C892-F648-A4B9-368EA96BCDE2}" dt="2024-04-07T09:05:35.701" v="3979" actId="20577"/>
          <ac:spMkLst>
            <pc:docMk/>
            <pc:sldMk cId="140848067" sldId="996"/>
            <ac:spMk id="4" creationId="{7111BF43-A037-C553-E502-AFE5BF7B87D0}"/>
          </ac:spMkLst>
        </pc:spChg>
      </pc:sldChg>
      <pc:sldChg chg="addSp modSp new mod">
        <pc:chgData name="Кирилл Гоменюк" userId="27247efe46d1cb93" providerId="LiveId" clId="{0B1E5E8B-C892-F648-A4B9-368EA96BCDE2}" dt="2024-04-08T17:52:35.443" v="12115" actId="108"/>
        <pc:sldMkLst>
          <pc:docMk/>
          <pc:sldMk cId="420409527" sldId="997"/>
        </pc:sldMkLst>
        <pc:spChg chg="mod">
          <ac:chgData name="Кирилл Гоменюк" userId="27247efe46d1cb93" providerId="LiveId" clId="{0B1E5E8B-C892-F648-A4B9-368EA96BCDE2}" dt="2024-04-08T17:52:35.443" v="12115" actId="108"/>
          <ac:spMkLst>
            <pc:docMk/>
            <pc:sldMk cId="420409527" sldId="997"/>
            <ac:spMk id="2" creationId="{8B85F476-6D3A-D0F6-2F75-D062BD666792}"/>
          </ac:spMkLst>
        </pc:spChg>
        <pc:spChg chg="mod">
          <ac:chgData name="Кирилл Гоменюк" userId="27247efe46d1cb93" providerId="LiveId" clId="{0B1E5E8B-C892-F648-A4B9-368EA96BCDE2}" dt="2024-04-07T09:27:36.020" v="4406" actId="113"/>
          <ac:spMkLst>
            <pc:docMk/>
            <pc:sldMk cId="420409527" sldId="997"/>
            <ac:spMk id="3" creationId="{44A6E1EC-9109-BA6D-37CE-C880B277E231}"/>
          </ac:spMkLst>
        </pc:spChg>
        <pc:spChg chg="add mod">
          <ac:chgData name="Кирилл Гоменюк" userId="27247efe46d1cb93" providerId="LiveId" clId="{0B1E5E8B-C892-F648-A4B9-368EA96BCDE2}" dt="2024-04-07T09:26:06.869" v="4379" actId="1076"/>
          <ac:spMkLst>
            <pc:docMk/>
            <pc:sldMk cId="420409527" sldId="997"/>
            <ac:spMk id="4" creationId="{80A3F9BC-BBC7-B3C1-17DA-CC7CC22AF0FE}"/>
          </ac:spMkLst>
        </pc:spChg>
        <pc:spChg chg="add mod">
          <ac:chgData name="Кирилл Гоменюк" userId="27247efe46d1cb93" providerId="LiveId" clId="{0B1E5E8B-C892-F648-A4B9-368EA96BCDE2}" dt="2024-04-07T09:26:04.143" v="4378" actId="1076"/>
          <ac:spMkLst>
            <pc:docMk/>
            <pc:sldMk cId="420409527" sldId="997"/>
            <ac:spMk id="5" creationId="{A712ACB0-9C08-3904-7CAC-4DAAE780E967}"/>
          </ac:spMkLst>
        </pc:spChg>
        <pc:spChg chg="add mod">
          <ac:chgData name="Кирилл Гоменюк" userId="27247efe46d1cb93" providerId="LiveId" clId="{0B1E5E8B-C892-F648-A4B9-368EA96BCDE2}" dt="2024-04-07T09:27:00.424" v="4391" actId="20577"/>
          <ac:spMkLst>
            <pc:docMk/>
            <pc:sldMk cId="420409527" sldId="997"/>
            <ac:spMk id="6" creationId="{0268DB5A-9FC0-8303-2D41-3C76C85ED2CF}"/>
          </ac:spMkLst>
        </pc:spChg>
        <pc:spChg chg="add mod">
          <ac:chgData name="Кирилл Гоменюк" userId="27247efe46d1cb93" providerId="LiveId" clId="{0B1E5E8B-C892-F648-A4B9-368EA96BCDE2}" dt="2024-04-07T09:27:24.253" v="4404" actId="207"/>
          <ac:spMkLst>
            <pc:docMk/>
            <pc:sldMk cId="420409527" sldId="997"/>
            <ac:spMk id="7" creationId="{BD1B7D54-93A9-C5FB-CC7C-C6DB2A794960}"/>
          </ac:spMkLst>
        </pc:spChg>
      </pc:sldChg>
      <pc:sldChg chg="addSp delSp modSp add mod">
        <pc:chgData name="Кирилл Гоменюк" userId="27247efe46d1cb93" providerId="LiveId" clId="{0B1E5E8B-C892-F648-A4B9-368EA96BCDE2}" dt="2024-04-08T17:52:46.955" v="12119" actId="108"/>
        <pc:sldMkLst>
          <pc:docMk/>
          <pc:sldMk cId="2343744690" sldId="998"/>
        </pc:sldMkLst>
        <pc:spChg chg="mod">
          <ac:chgData name="Кирилл Гоменюк" userId="27247efe46d1cb93" providerId="LiveId" clId="{0B1E5E8B-C892-F648-A4B9-368EA96BCDE2}" dt="2024-04-08T17:52:46.955" v="12119" actId="108"/>
          <ac:spMkLst>
            <pc:docMk/>
            <pc:sldMk cId="2343744690" sldId="998"/>
            <ac:spMk id="2" creationId="{58CD5573-5E52-5FC8-B802-0C2A0D6E6E03}"/>
          </ac:spMkLst>
        </pc:spChg>
        <pc:spChg chg="mod">
          <ac:chgData name="Кирилл Гоменюк" userId="27247efe46d1cb93" providerId="LiveId" clId="{0B1E5E8B-C892-F648-A4B9-368EA96BCDE2}" dt="2024-04-07T09:39:58.002" v="4623" actId="20577"/>
          <ac:spMkLst>
            <pc:docMk/>
            <pc:sldMk cId="2343744690" sldId="998"/>
            <ac:spMk id="3" creationId="{F63EB568-0D3F-35F7-B382-4B1BA7A15067}"/>
          </ac:spMkLst>
        </pc:spChg>
        <pc:spChg chg="del">
          <ac:chgData name="Кирилл Гоменюк" userId="27247efe46d1cb93" providerId="LiveId" clId="{0B1E5E8B-C892-F648-A4B9-368EA96BCDE2}" dt="2024-04-07T09:32:49.849" v="4468" actId="478"/>
          <ac:spMkLst>
            <pc:docMk/>
            <pc:sldMk cId="2343744690" sldId="998"/>
            <ac:spMk id="4" creationId="{32B76A48-F527-276C-BAEE-A5FC0ABD3DAE}"/>
          </ac:spMkLst>
        </pc:spChg>
        <pc:spChg chg="del">
          <ac:chgData name="Кирилл Гоменюк" userId="27247efe46d1cb93" providerId="LiveId" clId="{0B1E5E8B-C892-F648-A4B9-368EA96BCDE2}" dt="2024-04-07T09:32:51.864" v="4469" actId="478"/>
          <ac:spMkLst>
            <pc:docMk/>
            <pc:sldMk cId="2343744690" sldId="998"/>
            <ac:spMk id="5" creationId="{FCCDF211-C976-9D32-2165-15AC08C4DEB3}"/>
          </ac:spMkLst>
        </pc:spChg>
        <pc:spChg chg="del">
          <ac:chgData name="Кирилл Гоменюк" userId="27247efe46d1cb93" providerId="LiveId" clId="{0B1E5E8B-C892-F648-A4B9-368EA96BCDE2}" dt="2024-04-07T09:32:53.983" v="4470" actId="478"/>
          <ac:spMkLst>
            <pc:docMk/>
            <pc:sldMk cId="2343744690" sldId="998"/>
            <ac:spMk id="6" creationId="{1C3881D5-A7B5-4EE6-7D3A-D4B6455B8C0C}"/>
          </ac:spMkLst>
        </pc:spChg>
        <pc:spChg chg="add mod">
          <ac:chgData name="Кирилл Гоменюк" userId="27247efe46d1cb93" providerId="LiveId" clId="{0B1E5E8B-C892-F648-A4B9-368EA96BCDE2}" dt="2024-04-07T09:34:09.344" v="4501" actId="14100"/>
          <ac:spMkLst>
            <pc:docMk/>
            <pc:sldMk cId="2343744690" sldId="998"/>
            <ac:spMk id="7" creationId="{5F53D967-2022-985C-425B-65D2163ECDFF}"/>
          </ac:spMkLst>
        </pc:spChg>
        <pc:spChg chg="add mod">
          <ac:chgData name="Кирилл Гоменюк" userId="27247efe46d1cb93" providerId="LiveId" clId="{0B1E5E8B-C892-F648-A4B9-368EA96BCDE2}" dt="2024-04-07T09:36:05.764" v="4550" actId="14100"/>
          <ac:spMkLst>
            <pc:docMk/>
            <pc:sldMk cId="2343744690" sldId="998"/>
            <ac:spMk id="8" creationId="{342A11B0-235E-2EE8-BBCB-0D30F029FCD7}"/>
          </ac:spMkLst>
        </pc:spChg>
        <pc:spChg chg="add mod">
          <ac:chgData name="Кирилл Гоменюк" userId="27247efe46d1cb93" providerId="LiveId" clId="{0B1E5E8B-C892-F648-A4B9-368EA96BCDE2}" dt="2024-04-07T09:34:19.412" v="4513" actId="1076"/>
          <ac:spMkLst>
            <pc:docMk/>
            <pc:sldMk cId="2343744690" sldId="998"/>
            <ac:spMk id="9" creationId="{52D7407C-FC31-B23C-84D7-4732419ED4FC}"/>
          </ac:spMkLst>
        </pc:spChg>
        <pc:spChg chg="add mod">
          <ac:chgData name="Кирилл Гоменюк" userId="27247efe46d1cb93" providerId="LiveId" clId="{0B1E5E8B-C892-F648-A4B9-368EA96BCDE2}" dt="2024-04-07T09:37:01.941" v="4566" actId="20577"/>
          <ac:spMkLst>
            <pc:docMk/>
            <pc:sldMk cId="2343744690" sldId="998"/>
            <ac:spMk id="10" creationId="{EC5914B3-8A25-E6C8-B503-C2C9CD4B437C}"/>
          </ac:spMkLst>
        </pc:spChg>
        <pc:spChg chg="add mod">
          <ac:chgData name="Кирилл Гоменюк" userId="27247efe46d1cb93" providerId="LiveId" clId="{0B1E5E8B-C892-F648-A4B9-368EA96BCDE2}" dt="2024-04-07T09:35:41.718" v="4545" actId="1035"/>
          <ac:spMkLst>
            <pc:docMk/>
            <pc:sldMk cId="2343744690" sldId="998"/>
            <ac:spMk id="11" creationId="{21E1B7F2-52D4-29AE-1EFB-627AAABD4860}"/>
          </ac:spMkLst>
        </pc:spChg>
        <pc:spChg chg="add mod">
          <ac:chgData name="Кирилл Гоменюк" userId="27247efe46d1cb93" providerId="LiveId" clId="{0B1E5E8B-C892-F648-A4B9-368EA96BCDE2}" dt="2024-04-07T09:35:36.499" v="4542" actId="207"/>
          <ac:spMkLst>
            <pc:docMk/>
            <pc:sldMk cId="2343744690" sldId="998"/>
            <ac:spMk id="12" creationId="{F03162B2-F737-9CAE-75F8-769F2DF8BF79}"/>
          </ac:spMkLst>
        </pc:spChg>
        <pc:spChg chg="add del mod">
          <ac:chgData name="Кирилл Гоменюк" userId="27247efe46d1cb93" providerId="LiveId" clId="{0B1E5E8B-C892-F648-A4B9-368EA96BCDE2}" dt="2024-04-07T09:35:16.817" v="4537" actId="478"/>
          <ac:spMkLst>
            <pc:docMk/>
            <pc:sldMk cId="2343744690" sldId="998"/>
            <ac:spMk id="13" creationId="{1F25403B-18D5-6040-0542-B1F523D4C362}"/>
          </ac:spMkLst>
        </pc:spChg>
        <pc:spChg chg="add mod">
          <ac:chgData name="Кирилл Гоменюк" userId="27247efe46d1cb93" providerId="LiveId" clId="{0B1E5E8B-C892-F648-A4B9-368EA96BCDE2}" dt="2024-04-07T09:35:46.505" v="4547" actId="1035"/>
          <ac:spMkLst>
            <pc:docMk/>
            <pc:sldMk cId="2343744690" sldId="998"/>
            <ac:spMk id="14" creationId="{BB568A4F-48BF-E6E2-89B6-E6EB63E08255}"/>
          </ac:spMkLst>
        </pc:spChg>
        <pc:spChg chg="add mod">
          <ac:chgData name="Кирилл Гоменюк" userId="27247efe46d1cb93" providerId="LiveId" clId="{0B1E5E8B-C892-F648-A4B9-368EA96BCDE2}" dt="2024-04-07T09:35:36.499" v="4542" actId="207"/>
          <ac:spMkLst>
            <pc:docMk/>
            <pc:sldMk cId="2343744690" sldId="998"/>
            <ac:spMk id="15" creationId="{6C215F81-3E8E-6587-0D81-F9CABDAB7CC3}"/>
          </ac:spMkLst>
        </pc:spChg>
        <pc:spChg chg="add mod">
          <ac:chgData name="Кирилл Гоменюк" userId="27247efe46d1cb93" providerId="LiveId" clId="{0B1E5E8B-C892-F648-A4B9-368EA96BCDE2}" dt="2024-04-07T09:35:36.499" v="4542" actId="207"/>
          <ac:spMkLst>
            <pc:docMk/>
            <pc:sldMk cId="2343744690" sldId="998"/>
            <ac:spMk id="16" creationId="{43395CC0-1F70-E8F9-81F9-5A4F10E81C5E}"/>
          </ac:spMkLst>
        </pc:spChg>
        <pc:spChg chg="add mod">
          <ac:chgData name="Кирилл Гоменюк" userId="27247efe46d1cb93" providerId="LiveId" clId="{0B1E5E8B-C892-F648-A4B9-368EA96BCDE2}" dt="2024-04-07T09:36:16.162" v="4552" actId="1076"/>
          <ac:spMkLst>
            <pc:docMk/>
            <pc:sldMk cId="2343744690" sldId="998"/>
            <ac:spMk id="17" creationId="{41329275-0353-857C-04D6-18E7C346A2CF}"/>
          </ac:spMkLst>
        </pc:spChg>
        <pc:spChg chg="add mod">
          <ac:chgData name="Кирилл Гоменюк" userId="27247efe46d1cb93" providerId="LiveId" clId="{0B1E5E8B-C892-F648-A4B9-368EA96BCDE2}" dt="2024-04-07T09:36:28.979" v="4556" actId="1076"/>
          <ac:spMkLst>
            <pc:docMk/>
            <pc:sldMk cId="2343744690" sldId="998"/>
            <ac:spMk id="18" creationId="{4A022A51-1760-5EB4-5A7A-311CC6A73824}"/>
          </ac:spMkLst>
        </pc:spChg>
        <pc:spChg chg="add mod">
          <ac:chgData name="Кирилл Гоменюк" userId="27247efe46d1cb93" providerId="LiveId" clId="{0B1E5E8B-C892-F648-A4B9-368EA96BCDE2}" dt="2024-04-07T09:36:24.866" v="4555" actId="1076"/>
          <ac:spMkLst>
            <pc:docMk/>
            <pc:sldMk cId="2343744690" sldId="998"/>
            <ac:spMk id="19" creationId="{FE4D7D2F-3049-30D8-EA78-1147FE0892F8}"/>
          </ac:spMkLst>
        </pc:spChg>
        <pc:spChg chg="add mod">
          <ac:chgData name="Кирилл Гоменюк" userId="27247efe46d1cb93" providerId="LiveId" clId="{0B1E5E8B-C892-F648-A4B9-368EA96BCDE2}" dt="2024-04-07T09:36:47.392" v="4558" actId="1076"/>
          <ac:spMkLst>
            <pc:docMk/>
            <pc:sldMk cId="2343744690" sldId="998"/>
            <ac:spMk id="20" creationId="{BD88FDA8-269F-0DFC-2EB7-4D88AC2ADB94}"/>
          </ac:spMkLst>
        </pc:spChg>
        <pc:spChg chg="add mod">
          <ac:chgData name="Кирилл Гоменюк" userId="27247efe46d1cb93" providerId="LiveId" clId="{0B1E5E8B-C892-F648-A4B9-368EA96BCDE2}" dt="2024-04-07T09:36:47.392" v="4558" actId="1076"/>
          <ac:spMkLst>
            <pc:docMk/>
            <pc:sldMk cId="2343744690" sldId="998"/>
            <ac:spMk id="21" creationId="{D8BD7A19-B4E8-2F61-2169-4238847638E2}"/>
          </ac:spMkLst>
        </pc:spChg>
        <pc:spChg chg="add mod">
          <ac:chgData name="Кирилл Гоменюк" userId="27247efe46d1cb93" providerId="LiveId" clId="{0B1E5E8B-C892-F648-A4B9-368EA96BCDE2}" dt="2024-04-07T09:37:10.977" v="4568" actId="1076"/>
          <ac:spMkLst>
            <pc:docMk/>
            <pc:sldMk cId="2343744690" sldId="998"/>
            <ac:spMk id="22" creationId="{B82478CB-86B9-9AE6-B4C2-9EA5D611340E}"/>
          </ac:spMkLst>
        </pc:spChg>
        <pc:spChg chg="add mod">
          <ac:chgData name="Кирилл Гоменюк" userId="27247efe46d1cb93" providerId="LiveId" clId="{0B1E5E8B-C892-F648-A4B9-368EA96BCDE2}" dt="2024-04-07T09:37:30.588" v="4581" actId="1036"/>
          <ac:spMkLst>
            <pc:docMk/>
            <pc:sldMk cId="2343744690" sldId="998"/>
            <ac:spMk id="23" creationId="{D3D3F86C-3091-7673-4A36-5DDF3E39D080}"/>
          </ac:spMkLst>
        </pc:spChg>
        <pc:spChg chg="add mod">
          <ac:chgData name="Кирилл Гоменюк" userId="27247efe46d1cb93" providerId="LiveId" clId="{0B1E5E8B-C892-F648-A4B9-368EA96BCDE2}" dt="2024-04-07T09:37:58.176" v="4583" actId="1076"/>
          <ac:spMkLst>
            <pc:docMk/>
            <pc:sldMk cId="2343744690" sldId="998"/>
            <ac:spMk id="24" creationId="{9EBD0DC5-7F0D-E7E1-D51A-C8770938703B}"/>
          </ac:spMkLst>
        </pc:spChg>
        <pc:spChg chg="add mod">
          <ac:chgData name="Кирилл Гоменюк" userId="27247efe46d1cb93" providerId="LiveId" clId="{0B1E5E8B-C892-F648-A4B9-368EA96BCDE2}" dt="2024-04-07T09:38:05.688" v="4585" actId="1076"/>
          <ac:spMkLst>
            <pc:docMk/>
            <pc:sldMk cId="2343744690" sldId="998"/>
            <ac:spMk id="25" creationId="{04F2CA5B-0C9F-F604-BB35-1C58CC28048E}"/>
          </ac:spMkLst>
        </pc:spChg>
        <pc:spChg chg="add mod">
          <ac:chgData name="Кирилл Гоменюк" userId="27247efe46d1cb93" providerId="LiveId" clId="{0B1E5E8B-C892-F648-A4B9-368EA96BCDE2}" dt="2024-04-07T09:38:30.584" v="4590" actId="207"/>
          <ac:spMkLst>
            <pc:docMk/>
            <pc:sldMk cId="2343744690" sldId="998"/>
            <ac:spMk id="26" creationId="{14DBD8A8-5995-46C4-7F1A-12E2576B2B7D}"/>
          </ac:spMkLst>
        </pc:spChg>
        <pc:spChg chg="add mod">
          <ac:chgData name="Кирилл Гоменюк" userId="27247efe46d1cb93" providerId="LiveId" clId="{0B1E5E8B-C892-F648-A4B9-368EA96BCDE2}" dt="2024-04-07T09:39:08.199" v="4600" actId="20577"/>
          <ac:spMkLst>
            <pc:docMk/>
            <pc:sldMk cId="2343744690" sldId="998"/>
            <ac:spMk id="27" creationId="{8BBF6AFD-6DEE-4D11-BF13-3DCC66311DAF}"/>
          </ac:spMkLst>
        </pc:spChg>
        <pc:spChg chg="add mod">
          <ac:chgData name="Кирилл Гоменюк" userId="27247efe46d1cb93" providerId="LiveId" clId="{0B1E5E8B-C892-F648-A4B9-368EA96BCDE2}" dt="2024-04-07T09:39:12.652" v="4602" actId="20577"/>
          <ac:spMkLst>
            <pc:docMk/>
            <pc:sldMk cId="2343744690" sldId="998"/>
            <ac:spMk id="28" creationId="{2E9D4286-6577-4B12-EF7F-F86949E9F4B9}"/>
          </ac:spMkLst>
        </pc:spChg>
        <pc:spChg chg="add mod">
          <ac:chgData name="Кирилл Гоменюк" userId="27247efe46d1cb93" providerId="LiveId" clId="{0B1E5E8B-C892-F648-A4B9-368EA96BCDE2}" dt="2024-04-07T09:39:15.731" v="4604" actId="20577"/>
          <ac:spMkLst>
            <pc:docMk/>
            <pc:sldMk cId="2343744690" sldId="998"/>
            <ac:spMk id="29" creationId="{CEC3D1BD-1C54-B8C0-3315-CA881683CA00}"/>
          </ac:spMkLst>
        </pc:spChg>
        <pc:spChg chg="add mod">
          <ac:chgData name="Кирилл Гоменюк" userId="27247efe46d1cb93" providerId="LiveId" clId="{0B1E5E8B-C892-F648-A4B9-368EA96BCDE2}" dt="2024-04-07T09:38:44.950" v="4595" actId="1076"/>
          <ac:spMkLst>
            <pc:docMk/>
            <pc:sldMk cId="2343744690" sldId="998"/>
            <ac:spMk id="30" creationId="{4F1A4C61-0101-6986-8202-934DF7AF7F1C}"/>
          </ac:spMkLst>
        </pc:spChg>
        <pc:spChg chg="add mod">
          <ac:chgData name="Кирилл Гоменюк" userId="27247efe46d1cb93" providerId="LiveId" clId="{0B1E5E8B-C892-F648-A4B9-368EA96BCDE2}" dt="2024-04-07T09:39:28.053" v="4606" actId="1076"/>
          <ac:spMkLst>
            <pc:docMk/>
            <pc:sldMk cId="2343744690" sldId="998"/>
            <ac:spMk id="31" creationId="{D63E87DE-D2EC-5AD6-4000-C4E9DE80F7FF}"/>
          </ac:spMkLst>
        </pc:spChg>
        <pc:spChg chg="add mod">
          <ac:chgData name="Кирилл Гоменюк" userId="27247efe46d1cb93" providerId="LiveId" clId="{0B1E5E8B-C892-F648-A4B9-368EA96BCDE2}" dt="2024-04-07T09:39:35.928" v="4608" actId="20577"/>
          <ac:spMkLst>
            <pc:docMk/>
            <pc:sldMk cId="2343744690" sldId="998"/>
            <ac:spMk id="32" creationId="{2273E483-78AE-E4AB-DAAA-5DDE8E752DCE}"/>
          </ac:spMkLst>
        </pc:spChg>
        <pc:spChg chg="add mod">
          <ac:chgData name="Кирилл Гоменюк" userId="27247efe46d1cb93" providerId="LiveId" clId="{0B1E5E8B-C892-F648-A4B9-368EA96BCDE2}" dt="2024-04-07T09:39:39.660" v="4610" actId="20577"/>
          <ac:spMkLst>
            <pc:docMk/>
            <pc:sldMk cId="2343744690" sldId="998"/>
            <ac:spMk id="33" creationId="{7028BE12-3E14-3A7E-9513-AA059E5F6698}"/>
          </ac:spMkLst>
        </pc:spChg>
        <pc:spChg chg="add mod">
          <ac:chgData name="Кирилл Гоменюк" userId="27247efe46d1cb93" providerId="LiveId" clId="{0B1E5E8B-C892-F648-A4B9-368EA96BCDE2}" dt="2024-04-07T09:39:44.560" v="4614" actId="20577"/>
          <ac:spMkLst>
            <pc:docMk/>
            <pc:sldMk cId="2343744690" sldId="998"/>
            <ac:spMk id="34" creationId="{3639E41F-46A4-42F7-A271-10A9D5EB8B3C}"/>
          </ac:spMkLst>
        </pc:spChg>
        <pc:spChg chg="add mod">
          <ac:chgData name="Кирилл Гоменюк" userId="27247efe46d1cb93" providerId="LiveId" clId="{0B1E5E8B-C892-F648-A4B9-368EA96BCDE2}" dt="2024-04-07T09:39:48.396" v="4616" actId="20577"/>
          <ac:spMkLst>
            <pc:docMk/>
            <pc:sldMk cId="2343744690" sldId="998"/>
            <ac:spMk id="35" creationId="{818DC645-D42D-E05B-7621-93EB8AC853DC}"/>
          </ac:spMkLst>
        </pc:spChg>
        <pc:spChg chg="add mod">
          <ac:chgData name="Кирилл Гоменюк" userId="27247efe46d1cb93" providerId="LiveId" clId="{0B1E5E8B-C892-F648-A4B9-368EA96BCDE2}" dt="2024-04-07T09:40:36.052" v="4628" actId="207"/>
          <ac:spMkLst>
            <pc:docMk/>
            <pc:sldMk cId="2343744690" sldId="998"/>
            <ac:spMk id="36" creationId="{C47840C0-A341-2CA0-7E9D-8A75F5E32CCB}"/>
          </ac:spMkLst>
        </pc:spChg>
        <pc:spChg chg="add mod">
          <ac:chgData name="Кирилл Гоменюк" userId="27247efe46d1cb93" providerId="LiveId" clId="{0B1E5E8B-C892-F648-A4B9-368EA96BCDE2}" dt="2024-04-07T09:40:48.705" v="4631" actId="14100"/>
          <ac:spMkLst>
            <pc:docMk/>
            <pc:sldMk cId="2343744690" sldId="998"/>
            <ac:spMk id="37" creationId="{596D921D-1BA5-6091-85CC-3DEAE8E859AB}"/>
          </ac:spMkLst>
        </pc:spChg>
        <pc:spChg chg="add mod">
          <ac:chgData name="Кирилл Гоменюк" userId="27247efe46d1cb93" providerId="LiveId" clId="{0B1E5E8B-C892-F648-A4B9-368EA96BCDE2}" dt="2024-04-07T09:41:31.261" v="4637" actId="14100"/>
          <ac:spMkLst>
            <pc:docMk/>
            <pc:sldMk cId="2343744690" sldId="998"/>
            <ac:spMk id="38" creationId="{DAEF60D1-5157-0AEF-AB13-20B07CD94037}"/>
          </ac:spMkLst>
        </pc:spChg>
        <pc:spChg chg="add mod">
          <ac:chgData name="Кирилл Гоменюк" userId="27247efe46d1cb93" providerId="LiveId" clId="{0B1E5E8B-C892-F648-A4B9-368EA96BCDE2}" dt="2024-04-07T09:41:10.127" v="4633" actId="1076"/>
          <ac:spMkLst>
            <pc:docMk/>
            <pc:sldMk cId="2343744690" sldId="998"/>
            <ac:spMk id="39" creationId="{CED45D7C-268B-884E-D822-F402CAB1F4CE}"/>
          </ac:spMkLst>
        </pc:spChg>
        <pc:spChg chg="add mod">
          <ac:chgData name="Кирилл Гоменюк" userId="27247efe46d1cb93" providerId="LiveId" clId="{0B1E5E8B-C892-F648-A4B9-368EA96BCDE2}" dt="2024-04-07T09:41:10.127" v="4633" actId="1076"/>
          <ac:spMkLst>
            <pc:docMk/>
            <pc:sldMk cId="2343744690" sldId="998"/>
            <ac:spMk id="40" creationId="{0E0B6DEB-750A-2B66-86CD-D85DE599966D}"/>
          </ac:spMkLst>
        </pc:spChg>
        <pc:spChg chg="add mod">
          <ac:chgData name="Кирилл Гоменюк" userId="27247efe46d1cb93" providerId="LiveId" clId="{0B1E5E8B-C892-F648-A4B9-368EA96BCDE2}" dt="2024-04-07T09:41:10.127" v="4633" actId="1076"/>
          <ac:spMkLst>
            <pc:docMk/>
            <pc:sldMk cId="2343744690" sldId="998"/>
            <ac:spMk id="41" creationId="{752CC6FA-8B3D-176A-9F1C-5B03D6F0DDEF}"/>
          </ac:spMkLst>
        </pc:spChg>
        <pc:spChg chg="add mod">
          <ac:chgData name="Кирилл Гоменюк" userId="27247efe46d1cb93" providerId="LiveId" clId="{0B1E5E8B-C892-F648-A4B9-368EA96BCDE2}" dt="2024-04-07T09:41:10.127" v="4633" actId="1076"/>
          <ac:spMkLst>
            <pc:docMk/>
            <pc:sldMk cId="2343744690" sldId="998"/>
            <ac:spMk id="42" creationId="{33614B95-09BB-53EA-C308-E3AE4AB674C7}"/>
          </ac:spMkLst>
        </pc:spChg>
        <pc:spChg chg="add mod">
          <ac:chgData name="Кирилл Гоменюк" userId="27247efe46d1cb93" providerId="LiveId" clId="{0B1E5E8B-C892-F648-A4B9-368EA96BCDE2}" dt="2024-04-07T09:41:10.127" v="4633" actId="1076"/>
          <ac:spMkLst>
            <pc:docMk/>
            <pc:sldMk cId="2343744690" sldId="998"/>
            <ac:spMk id="43" creationId="{E5DCDE94-2DBA-559F-F91E-D667D7CCE47E}"/>
          </ac:spMkLst>
        </pc:spChg>
        <pc:spChg chg="add mod">
          <ac:chgData name="Кирилл Гоменюк" userId="27247efe46d1cb93" providerId="LiveId" clId="{0B1E5E8B-C892-F648-A4B9-368EA96BCDE2}" dt="2024-04-07T09:41:10.127" v="4633" actId="1076"/>
          <ac:spMkLst>
            <pc:docMk/>
            <pc:sldMk cId="2343744690" sldId="998"/>
            <ac:spMk id="44" creationId="{202D0F43-A51B-825E-E7D1-D4D35BA395B5}"/>
          </ac:spMkLst>
        </pc:spChg>
        <pc:spChg chg="add mod">
          <ac:chgData name="Кирилл Гоменюк" userId="27247efe46d1cb93" providerId="LiveId" clId="{0B1E5E8B-C892-F648-A4B9-368EA96BCDE2}" dt="2024-04-07T09:41:10.127" v="4633" actId="1076"/>
          <ac:spMkLst>
            <pc:docMk/>
            <pc:sldMk cId="2343744690" sldId="998"/>
            <ac:spMk id="45" creationId="{8EC87D8C-C6AD-FE26-3607-A499D5E57BCE}"/>
          </ac:spMkLst>
        </pc:spChg>
        <pc:spChg chg="add mod">
          <ac:chgData name="Кирилл Гоменюк" userId="27247efe46d1cb93" providerId="LiveId" clId="{0B1E5E8B-C892-F648-A4B9-368EA96BCDE2}" dt="2024-04-07T09:41:10.127" v="4633" actId="1076"/>
          <ac:spMkLst>
            <pc:docMk/>
            <pc:sldMk cId="2343744690" sldId="998"/>
            <ac:spMk id="46" creationId="{50FA8052-2833-D1F1-116E-8AF9F6A34A74}"/>
          </ac:spMkLst>
        </pc:spChg>
        <pc:spChg chg="add mod">
          <ac:chgData name="Кирилл Гоменюк" userId="27247efe46d1cb93" providerId="LiveId" clId="{0B1E5E8B-C892-F648-A4B9-368EA96BCDE2}" dt="2024-04-07T09:41:10.127" v="4633" actId="1076"/>
          <ac:spMkLst>
            <pc:docMk/>
            <pc:sldMk cId="2343744690" sldId="998"/>
            <ac:spMk id="47" creationId="{825FE932-9429-97AC-DF0F-065A6814F231}"/>
          </ac:spMkLst>
        </pc:spChg>
        <pc:spChg chg="add mod">
          <ac:chgData name="Кирилл Гоменюк" userId="27247efe46d1cb93" providerId="LiveId" clId="{0B1E5E8B-C892-F648-A4B9-368EA96BCDE2}" dt="2024-04-07T09:41:10.127" v="4633" actId="1076"/>
          <ac:spMkLst>
            <pc:docMk/>
            <pc:sldMk cId="2343744690" sldId="998"/>
            <ac:spMk id="48" creationId="{1DC68F4F-6067-608B-65AD-12721EDAB52D}"/>
          </ac:spMkLst>
        </pc:spChg>
        <pc:spChg chg="add mod">
          <ac:chgData name="Кирилл Гоменюк" userId="27247efe46d1cb93" providerId="LiveId" clId="{0B1E5E8B-C892-F648-A4B9-368EA96BCDE2}" dt="2024-04-07T09:41:10.127" v="4633" actId="1076"/>
          <ac:spMkLst>
            <pc:docMk/>
            <pc:sldMk cId="2343744690" sldId="998"/>
            <ac:spMk id="49" creationId="{03EA4727-2EA3-DC60-70CC-9CE3721FED42}"/>
          </ac:spMkLst>
        </pc:spChg>
        <pc:spChg chg="add mod">
          <ac:chgData name="Кирилл Гоменюк" userId="27247efe46d1cb93" providerId="LiveId" clId="{0B1E5E8B-C892-F648-A4B9-368EA96BCDE2}" dt="2024-04-07T09:41:10.127" v="4633" actId="1076"/>
          <ac:spMkLst>
            <pc:docMk/>
            <pc:sldMk cId="2343744690" sldId="998"/>
            <ac:spMk id="50" creationId="{02BDBCB8-6698-4CD1-4862-7BB419F319D3}"/>
          </ac:spMkLst>
        </pc:spChg>
        <pc:spChg chg="add mod">
          <ac:chgData name="Кирилл Гоменюк" userId="27247efe46d1cb93" providerId="LiveId" clId="{0B1E5E8B-C892-F648-A4B9-368EA96BCDE2}" dt="2024-04-07T09:42:40.656" v="4660" actId="1076"/>
          <ac:spMkLst>
            <pc:docMk/>
            <pc:sldMk cId="2343744690" sldId="998"/>
            <ac:spMk id="51" creationId="{A2537A18-9403-C815-910B-244CF827E05A}"/>
          </ac:spMkLst>
        </pc:spChg>
        <pc:spChg chg="add mod">
          <ac:chgData name="Кирилл Гоменюк" userId="27247efe46d1cb93" providerId="LiveId" clId="{0B1E5E8B-C892-F648-A4B9-368EA96BCDE2}" dt="2024-04-07T09:42:48.994" v="4662" actId="14100"/>
          <ac:spMkLst>
            <pc:docMk/>
            <pc:sldMk cId="2343744690" sldId="998"/>
            <ac:spMk id="52" creationId="{0624DE20-5AC1-85BD-93F8-12527C5395EB}"/>
          </ac:spMkLst>
        </pc:spChg>
        <pc:spChg chg="add mod">
          <ac:chgData name="Кирилл Гоменюк" userId="27247efe46d1cb93" providerId="LiveId" clId="{0B1E5E8B-C892-F648-A4B9-368EA96BCDE2}" dt="2024-04-07T09:43:10.011" v="4665" actId="207"/>
          <ac:spMkLst>
            <pc:docMk/>
            <pc:sldMk cId="2343744690" sldId="998"/>
            <ac:spMk id="53" creationId="{59E0E8AD-5203-2CA8-F259-6FCD9212C3B7}"/>
          </ac:spMkLst>
        </pc:spChg>
        <pc:spChg chg="add mod">
          <ac:chgData name="Кирилл Гоменюк" userId="27247efe46d1cb93" providerId="LiveId" clId="{0B1E5E8B-C892-F648-A4B9-368EA96BCDE2}" dt="2024-04-07T09:43:50.146" v="4714" actId="207"/>
          <ac:spMkLst>
            <pc:docMk/>
            <pc:sldMk cId="2343744690" sldId="998"/>
            <ac:spMk id="54" creationId="{102C91F2-36DE-B5F4-7A0F-ED5423EEA97E}"/>
          </ac:spMkLst>
        </pc:spChg>
        <pc:spChg chg="add mod">
          <ac:chgData name="Кирилл Гоменюк" userId="27247efe46d1cb93" providerId="LiveId" clId="{0B1E5E8B-C892-F648-A4B9-368EA96BCDE2}" dt="2024-04-07T09:43:50.146" v="4714" actId="207"/>
          <ac:spMkLst>
            <pc:docMk/>
            <pc:sldMk cId="2343744690" sldId="998"/>
            <ac:spMk id="55" creationId="{46CAF25C-F2B5-B017-FF1F-47471576F301}"/>
          </ac:spMkLst>
        </pc:spChg>
        <pc:spChg chg="add mod">
          <ac:chgData name="Кирилл Гоменюк" userId="27247efe46d1cb93" providerId="LiveId" clId="{0B1E5E8B-C892-F648-A4B9-368EA96BCDE2}" dt="2024-04-07T09:43:50.146" v="4714" actId="207"/>
          <ac:spMkLst>
            <pc:docMk/>
            <pc:sldMk cId="2343744690" sldId="998"/>
            <ac:spMk id="56" creationId="{2E024698-83FE-386C-7818-0AB7B36E94BB}"/>
          </ac:spMkLst>
        </pc:spChg>
        <pc:spChg chg="add mod">
          <ac:chgData name="Кирилл Гоменюк" userId="27247efe46d1cb93" providerId="LiveId" clId="{0B1E5E8B-C892-F648-A4B9-368EA96BCDE2}" dt="2024-04-07T09:43:50.146" v="4714" actId="207"/>
          <ac:spMkLst>
            <pc:docMk/>
            <pc:sldMk cId="2343744690" sldId="998"/>
            <ac:spMk id="57" creationId="{60112302-8F60-C396-87F6-70DA992321BE}"/>
          </ac:spMkLst>
        </pc:spChg>
        <pc:spChg chg="add mod">
          <ac:chgData name="Кирилл Гоменюк" userId="27247efe46d1cb93" providerId="LiveId" clId="{0B1E5E8B-C892-F648-A4B9-368EA96BCDE2}" dt="2024-04-07T09:43:50.146" v="4714" actId="207"/>
          <ac:spMkLst>
            <pc:docMk/>
            <pc:sldMk cId="2343744690" sldId="998"/>
            <ac:spMk id="58" creationId="{B3B8AF84-9493-45D5-127A-0248E56323ED}"/>
          </ac:spMkLst>
        </pc:spChg>
        <pc:spChg chg="add del mod">
          <ac:chgData name="Кирилл Гоменюк" userId="27247efe46d1cb93" providerId="LiveId" clId="{0B1E5E8B-C892-F648-A4B9-368EA96BCDE2}" dt="2024-04-07T09:43:52.514" v="4716"/>
          <ac:spMkLst>
            <pc:docMk/>
            <pc:sldMk cId="2343744690" sldId="998"/>
            <ac:spMk id="59" creationId="{CE147FB2-79AE-B815-0D23-A0D90EB85A32}"/>
          </ac:spMkLst>
        </pc:spChg>
        <pc:spChg chg="add mod">
          <ac:chgData name="Кирилл Гоменюк" userId="27247efe46d1cb93" providerId="LiveId" clId="{0B1E5E8B-C892-F648-A4B9-368EA96BCDE2}" dt="2024-04-07T09:46:40.920" v="4805" actId="207"/>
          <ac:spMkLst>
            <pc:docMk/>
            <pc:sldMk cId="2343744690" sldId="998"/>
            <ac:spMk id="65" creationId="{63D908A5-6EB5-2FFF-D978-EB92668F8599}"/>
          </ac:spMkLst>
        </pc:spChg>
        <pc:cxnChg chg="add mod">
          <ac:chgData name="Кирилл Гоменюк" userId="27247efe46d1cb93" providerId="LiveId" clId="{0B1E5E8B-C892-F648-A4B9-368EA96BCDE2}" dt="2024-04-07T09:44:43.394" v="4719" actId="14100"/>
          <ac:cxnSpMkLst>
            <pc:docMk/>
            <pc:sldMk cId="2343744690" sldId="998"/>
            <ac:cxnSpMk id="61" creationId="{B0A14B46-D5CF-5535-62D1-0C715B64FBFE}"/>
          </ac:cxnSpMkLst>
        </pc:cxnChg>
        <pc:cxnChg chg="add del mod">
          <ac:chgData name="Кирилл Гоменюк" userId="27247efe46d1cb93" providerId="LiveId" clId="{0B1E5E8B-C892-F648-A4B9-368EA96BCDE2}" dt="2024-04-07T09:45:34.842" v="4722" actId="478"/>
          <ac:cxnSpMkLst>
            <pc:docMk/>
            <pc:sldMk cId="2343744690" sldId="998"/>
            <ac:cxnSpMk id="64" creationId="{CFA2946E-17E5-020E-7570-E779A169196E}"/>
          </ac:cxnSpMkLst>
        </pc:cxnChg>
      </pc:sldChg>
      <pc:sldChg chg="addSp modSp add mod">
        <pc:chgData name="Кирилл Гоменюк" userId="27247efe46d1cb93" providerId="LiveId" clId="{0B1E5E8B-C892-F648-A4B9-368EA96BCDE2}" dt="2024-04-08T17:53:23.779" v="12128" actId="27636"/>
        <pc:sldMkLst>
          <pc:docMk/>
          <pc:sldMk cId="2993247840" sldId="999"/>
        </pc:sldMkLst>
        <pc:spChg chg="mod">
          <ac:chgData name="Кирилл Гоменюк" userId="27247efe46d1cb93" providerId="LiveId" clId="{0B1E5E8B-C892-F648-A4B9-368EA96BCDE2}" dt="2024-04-08T17:53:23.779" v="12128" actId="27636"/>
          <ac:spMkLst>
            <pc:docMk/>
            <pc:sldMk cId="2993247840" sldId="999"/>
            <ac:spMk id="2" creationId="{6F1DA481-293A-4C6C-8E36-0738848EA058}"/>
          </ac:spMkLst>
        </pc:spChg>
        <pc:spChg chg="add mod">
          <ac:chgData name="Кирилл Гоменюк" userId="27247efe46d1cb93" providerId="LiveId" clId="{0B1E5E8B-C892-F648-A4B9-368EA96BCDE2}" dt="2024-04-07T10:05:57.112" v="4842" actId="14100"/>
          <ac:spMkLst>
            <pc:docMk/>
            <pc:sldMk cId="2993247840" sldId="999"/>
            <ac:spMk id="4" creationId="{D3A9BA47-0212-81B5-97AE-259E7733FD69}"/>
          </ac:spMkLst>
        </pc:spChg>
        <pc:spChg chg="mod">
          <ac:chgData name="Кирилл Гоменюк" userId="27247efe46d1cb93" providerId="LiveId" clId="{0B1E5E8B-C892-F648-A4B9-368EA96BCDE2}" dt="2024-04-07T10:05:29.479" v="4838" actId="255"/>
          <ac:spMkLst>
            <pc:docMk/>
            <pc:sldMk cId="2993247840" sldId="999"/>
            <ac:spMk id="5" creationId="{EC18FF74-03F9-A90D-8A33-5355F0153017}"/>
          </ac:spMkLst>
        </pc:spChg>
        <pc:spChg chg="add mod">
          <ac:chgData name="Кирилл Гоменюк" userId="27247efe46d1cb93" providerId="LiveId" clId="{0B1E5E8B-C892-F648-A4B9-368EA96BCDE2}" dt="2024-04-07T10:06:05.739" v="4844" actId="1076"/>
          <ac:spMkLst>
            <pc:docMk/>
            <pc:sldMk cId="2993247840" sldId="999"/>
            <ac:spMk id="6" creationId="{A304E0D9-6103-1C7A-9D73-49E57BAB610F}"/>
          </ac:spMkLst>
        </pc:spChg>
      </pc:sldChg>
      <pc:sldChg chg="addSp delSp modSp new mod">
        <pc:chgData name="Кирилл Гоменюк" userId="27247efe46d1cb93" providerId="LiveId" clId="{0B1E5E8B-C892-F648-A4B9-368EA96BCDE2}" dt="2024-04-08T17:53:28.054" v="12129" actId="108"/>
        <pc:sldMkLst>
          <pc:docMk/>
          <pc:sldMk cId="2630897261" sldId="1000"/>
        </pc:sldMkLst>
        <pc:spChg chg="mod">
          <ac:chgData name="Кирилл Гоменюк" userId="27247efe46d1cb93" providerId="LiveId" clId="{0B1E5E8B-C892-F648-A4B9-368EA96BCDE2}" dt="2024-04-08T17:53:28.054" v="12129" actId="108"/>
          <ac:spMkLst>
            <pc:docMk/>
            <pc:sldMk cId="2630897261" sldId="1000"/>
            <ac:spMk id="2" creationId="{91A725D6-23EB-4B99-E8B2-AB472CAD5F6E}"/>
          </ac:spMkLst>
        </pc:spChg>
        <pc:spChg chg="del mod">
          <ac:chgData name="Кирилл Гоменюк" userId="27247efe46d1cb93" providerId="LiveId" clId="{0B1E5E8B-C892-F648-A4B9-368EA96BCDE2}" dt="2024-04-07T10:12:00.088" v="4924" actId="478"/>
          <ac:spMkLst>
            <pc:docMk/>
            <pc:sldMk cId="2630897261" sldId="1000"/>
            <ac:spMk id="3" creationId="{E8A0C949-B311-8B8B-05EE-612A909E7807}"/>
          </ac:spMkLst>
        </pc:spChg>
        <pc:spChg chg="add mod">
          <ac:chgData name="Кирилл Гоменюк" userId="27247efe46d1cb93" providerId="LiveId" clId="{0B1E5E8B-C892-F648-A4B9-368EA96BCDE2}" dt="2024-04-07T10:12:20.742" v="4963" actId="1076"/>
          <ac:spMkLst>
            <pc:docMk/>
            <pc:sldMk cId="2630897261" sldId="1000"/>
            <ac:spMk id="6" creationId="{FAE4B967-A1D6-831C-5774-9C6F15ADC035}"/>
          </ac:spMkLst>
        </pc:spChg>
        <pc:spChg chg="add mod">
          <ac:chgData name="Кирилл Гоменюк" userId="27247efe46d1cb93" providerId="LiveId" clId="{0B1E5E8B-C892-F648-A4B9-368EA96BCDE2}" dt="2024-04-07T10:12:37.906" v="4986" actId="403"/>
          <ac:spMkLst>
            <pc:docMk/>
            <pc:sldMk cId="2630897261" sldId="1000"/>
            <ac:spMk id="7" creationId="{35602F31-52F0-1FE0-068A-5E0783C54118}"/>
          </ac:spMkLst>
        </pc:spChg>
        <pc:picChg chg="add mod">
          <ac:chgData name="Кирилл Гоменюк" userId="27247efe46d1cb93" providerId="LiveId" clId="{0B1E5E8B-C892-F648-A4B9-368EA96BCDE2}" dt="2024-04-07T10:11:53.799" v="4922" actId="1076"/>
          <ac:picMkLst>
            <pc:docMk/>
            <pc:sldMk cId="2630897261" sldId="1000"/>
            <ac:picMk id="4" creationId="{1BB6A3DB-2F43-6E8B-CF33-AA3202C525A5}"/>
          </ac:picMkLst>
        </pc:picChg>
        <pc:picChg chg="add mod">
          <ac:chgData name="Кирилл Гоменюк" userId="27247efe46d1cb93" providerId="LiveId" clId="{0B1E5E8B-C892-F648-A4B9-368EA96BCDE2}" dt="2024-04-07T10:11:55.975" v="4923" actId="1076"/>
          <ac:picMkLst>
            <pc:docMk/>
            <pc:sldMk cId="2630897261" sldId="1000"/>
            <ac:picMk id="5" creationId="{11341BA9-5661-FEA3-3505-3896DE4C620D}"/>
          </ac:picMkLst>
        </pc:picChg>
      </pc:sldChg>
      <pc:sldChg chg="addSp modSp add mod">
        <pc:chgData name="Кирилл Гоменюк" userId="27247efe46d1cb93" providerId="LiveId" clId="{0B1E5E8B-C892-F648-A4B9-368EA96BCDE2}" dt="2024-04-08T17:53:30.982" v="12130" actId="108"/>
        <pc:sldMkLst>
          <pc:docMk/>
          <pc:sldMk cId="1625797051" sldId="1001"/>
        </pc:sldMkLst>
        <pc:spChg chg="mod">
          <ac:chgData name="Кирилл Гоменюк" userId="27247efe46d1cb93" providerId="LiveId" clId="{0B1E5E8B-C892-F648-A4B9-368EA96BCDE2}" dt="2024-04-08T17:53:30.982" v="12130" actId="108"/>
          <ac:spMkLst>
            <pc:docMk/>
            <pc:sldMk cId="1625797051" sldId="1001"/>
            <ac:spMk id="2" creationId="{91A725D6-23EB-4B99-E8B2-AB472CAD5F6E}"/>
          </ac:spMkLst>
        </pc:spChg>
        <pc:spChg chg="add mod">
          <ac:chgData name="Кирилл Гоменюк" userId="27247efe46d1cb93" providerId="LiveId" clId="{0B1E5E8B-C892-F648-A4B9-368EA96BCDE2}" dt="2024-04-07T10:14:10.467" v="5071" actId="20577"/>
          <ac:spMkLst>
            <pc:docMk/>
            <pc:sldMk cId="1625797051" sldId="1001"/>
            <ac:spMk id="3" creationId="{28E563DD-D3D2-C483-DA60-29B1DC0BB968}"/>
          </ac:spMkLst>
        </pc:spChg>
      </pc:sldChg>
      <pc:sldChg chg="modSp add mod">
        <pc:chgData name="Кирилл Гоменюк" userId="27247efe46d1cb93" providerId="LiveId" clId="{0B1E5E8B-C892-F648-A4B9-368EA96BCDE2}" dt="2024-04-08T17:53:40.325" v="12132" actId="108"/>
        <pc:sldMkLst>
          <pc:docMk/>
          <pc:sldMk cId="172910210" sldId="1002"/>
        </pc:sldMkLst>
        <pc:spChg chg="mod">
          <ac:chgData name="Кирилл Гоменюк" userId="27247efe46d1cb93" providerId="LiveId" clId="{0B1E5E8B-C892-F648-A4B9-368EA96BCDE2}" dt="2024-04-08T17:53:40.325" v="12132" actId="108"/>
          <ac:spMkLst>
            <pc:docMk/>
            <pc:sldMk cId="172910210" sldId="1002"/>
            <ac:spMk id="2" creationId="{4D4F46AA-8DF4-4193-90A5-463C828B069A}"/>
          </ac:spMkLst>
        </pc:spChg>
        <pc:spChg chg="mod">
          <ac:chgData name="Кирилл Гоменюк" userId="27247efe46d1cb93" providerId="LiveId" clId="{0B1E5E8B-C892-F648-A4B9-368EA96BCDE2}" dt="2024-04-07T11:25:55.218" v="5416" actId="207"/>
          <ac:spMkLst>
            <pc:docMk/>
            <pc:sldMk cId="172910210" sldId="1002"/>
            <ac:spMk id="5" creationId="{7A3C62C7-E02F-7DE6-C8E9-5A5546500E17}"/>
          </ac:spMkLst>
        </pc:spChg>
      </pc:sldChg>
      <pc:sldChg chg="delSp modSp add mod">
        <pc:chgData name="Кирилл Гоменюк" userId="27247efe46d1cb93" providerId="LiveId" clId="{0B1E5E8B-C892-F648-A4B9-368EA96BCDE2}" dt="2024-04-08T17:53:43.901" v="12133" actId="108"/>
        <pc:sldMkLst>
          <pc:docMk/>
          <pc:sldMk cId="2609431169" sldId="1003"/>
        </pc:sldMkLst>
        <pc:spChg chg="mod">
          <ac:chgData name="Кирилл Гоменюк" userId="27247efe46d1cb93" providerId="LiveId" clId="{0B1E5E8B-C892-F648-A4B9-368EA96BCDE2}" dt="2024-04-08T17:53:43.901" v="12133" actId="108"/>
          <ac:spMkLst>
            <pc:docMk/>
            <pc:sldMk cId="2609431169" sldId="1003"/>
            <ac:spMk id="2" creationId="{4D4F46AA-8DF4-4193-90A5-463C828B069A}"/>
          </ac:spMkLst>
        </pc:spChg>
        <pc:spChg chg="mod">
          <ac:chgData name="Кирилл Гоменюк" userId="27247efe46d1cb93" providerId="LiveId" clId="{0B1E5E8B-C892-F648-A4B9-368EA96BCDE2}" dt="2024-04-07T11:28:02.082" v="5615" actId="27636"/>
          <ac:spMkLst>
            <pc:docMk/>
            <pc:sldMk cId="2609431169" sldId="1003"/>
            <ac:spMk id="3" creationId="{677DEFCF-E099-418A-80DE-92B5A280A927}"/>
          </ac:spMkLst>
        </pc:spChg>
        <pc:spChg chg="mod">
          <ac:chgData name="Кирилл Гоменюк" userId="27247efe46d1cb93" providerId="LiveId" clId="{0B1E5E8B-C892-F648-A4B9-368EA96BCDE2}" dt="2024-04-07T11:28:07.286" v="5616" actId="1076"/>
          <ac:spMkLst>
            <pc:docMk/>
            <pc:sldMk cId="2609431169" sldId="1003"/>
            <ac:spMk id="4" creationId="{125A7DAE-1FF0-C927-08C7-8B8F928300B1}"/>
          </ac:spMkLst>
        </pc:spChg>
        <pc:spChg chg="del mod">
          <ac:chgData name="Кирилл Гоменюк" userId="27247efe46d1cb93" providerId="LiveId" clId="{0B1E5E8B-C892-F648-A4B9-368EA96BCDE2}" dt="2024-04-07T11:26:07.787" v="5419" actId="478"/>
          <ac:spMkLst>
            <pc:docMk/>
            <pc:sldMk cId="2609431169" sldId="1003"/>
            <ac:spMk id="5" creationId="{7A3C62C7-E02F-7DE6-C8E9-5A5546500E17}"/>
          </ac:spMkLst>
        </pc:spChg>
      </pc:sldChg>
      <pc:sldChg chg="addSp modSp add mod">
        <pc:chgData name="Кирилл Гоменюк" userId="27247efe46d1cb93" providerId="LiveId" clId="{0B1E5E8B-C892-F648-A4B9-368EA96BCDE2}" dt="2024-04-08T17:53:45.911" v="12134" actId="108"/>
        <pc:sldMkLst>
          <pc:docMk/>
          <pc:sldMk cId="1819318778" sldId="1004"/>
        </pc:sldMkLst>
        <pc:spChg chg="mod">
          <ac:chgData name="Кирилл Гоменюк" userId="27247efe46d1cb93" providerId="LiveId" clId="{0B1E5E8B-C892-F648-A4B9-368EA96BCDE2}" dt="2024-04-08T17:53:45.911" v="12134" actId="108"/>
          <ac:spMkLst>
            <pc:docMk/>
            <pc:sldMk cId="1819318778" sldId="1004"/>
            <ac:spMk id="2" creationId="{4D4F46AA-8DF4-4193-90A5-463C828B069A}"/>
          </ac:spMkLst>
        </pc:spChg>
        <pc:spChg chg="mod">
          <ac:chgData name="Кирилл Гоменюк" userId="27247efe46d1cb93" providerId="LiveId" clId="{0B1E5E8B-C892-F648-A4B9-368EA96BCDE2}" dt="2024-04-07T11:31:04.566" v="5625" actId="14100"/>
          <ac:spMkLst>
            <pc:docMk/>
            <pc:sldMk cId="1819318778" sldId="1004"/>
            <ac:spMk id="3" creationId="{677DEFCF-E099-418A-80DE-92B5A280A927}"/>
          </ac:spMkLst>
        </pc:spChg>
        <pc:spChg chg="mod">
          <ac:chgData name="Кирилл Гоменюк" userId="27247efe46d1cb93" providerId="LiveId" clId="{0B1E5E8B-C892-F648-A4B9-368EA96BCDE2}" dt="2024-04-07T11:37:02.801" v="5672" actId="14100"/>
          <ac:spMkLst>
            <pc:docMk/>
            <pc:sldMk cId="1819318778" sldId="1004"/>
            <ac:spMk id="4" creationId="{125A7DAE-1FF0-C927-08C7-8B8F928300B1}"/>
          </ac:spMkLst>
        </pc:spChg>
        <pc:spChg chg="add mod">
          <ac:chgData name="Кирилл Гоменюк" userId="27247efe46d1cb93" providerId="LiveId" clId="{0B1E5E8B-C892-F648-A4B9-368EA96BCDE2}" dt="2024-04-07T11:37:49.289" v="5679" actId="1035"/>
          <ac:spMkLst>
            <pc:docMk/>
            <pc:sldMk cId="1819318778" sldId="1004"/>
            <ac:spMk id="5" creationId="{FC0B9E0D-9AFC-4E35-4EC6-3EE82DAC296C}"/>
          </ac:spMkLst>
        </pc:spChg>
        <pc:spChg chg="add mod">
          <ac:chgData name="Кирилл Гоменюк" userId="27247efe46d1cb93" providerId="LiveId" clId="{0B1E5E8B-C892-F648-A4B9-368EA96BCDE2}" dt="2024-04-07T11:37:52.361" v="5682" actId="1036"/>
          <ac:spMkLst>
            <pc:docMk/>
            <pc:sldMk cId="1819318778" sldId="1004"/>
            <ac:spMk id="6" creationId="{D9B17A57-F52A-FE39-A7DC-68624B5E8A04}"/>
          </ac:spMkLst>
        </pc:spChg>
      </pc:sldChg>
      <pc:sldChg chg="addSp delSp modSp add mod">
        <pc:chgData name="Кирилл Гоменюк" userId="27247efe46d1cb93" providerId="LiveId" clId="{0B1E5E8B-C892-F648-A4B9-368EA96BCDE2}" dt="2024-04-08T17:53:48.475" v="12135" actId="108"/>
        <pc:sldMkLst>
          <pc:docMk/>
          <pc:sldMk cId="308975890" sldId="1005"/>
        </pc:sldMkLst>
        <pc:spChg chg="mod">
          <ac:chgData name="Кирилл Гоменюк" userId="27247efe46d1cb93" providerId="LiveId" clId="{0B1E5E8B-C892-F648-A4B9-368EA96BCDE2}" dt="2024-04-08T17:53:48.475" v="12135" actId="108"/>
          <ac:spMkLst>
            <pc:docMk/>
            <pc:sldMk cId="308975890" sldId="1005"/>
            <ac:spMk id="2" creationId="{4D4F46AA-8DF4-4193-90A5-463C828B069A}"/>
          </ac:spMkLst>
        </pc:spChg>
        <pc:spChg chg="mod">
          <ac:chgData name="Кирилл Гоменюк" userId="27247efe46d1cb93" providerId="LiveId" clId="{0B1E5E8B-C892-F648-A4B9-368EA96BCDE2}" dt="2024-04-07T11:56:54.066" v="6015" actId="20577"/>
          <ac:spMkLst>
            <pc:docMk/>
            <pc:sldMk cId="308975890" sldId="1005"/>
            <ac:spMk id="3" creationId="{677DEFCF-E099-418A-80DE-92B5A280A927}"/>
          </ac:spMkLst>
        </pc:spChg>
        <pc:spChg chg="mod">
          <ac:chgData name="Кирилл Гоменюк" userId="27247efe46d1cb93" providerId="LiveId" clId="{0B1E5E8B-C892-F648-A4B9-368EA96BCDE2}" dt="2024-04-07T11:38:51.349" v="5689" actId="1076"/>
          <ac:spMkLst>
            <pc:docMk/>
            <pc:sldMk cId="308975890" sldId="1005"/>
            <ac:spMk id="4" creationId="{125A7DAE-1FF0-C927-08C7-8B8F928300B1}"/>
          </ac:spMkLst>
        </pc:spChg>
        <pc:spChg chg="del">
          <ac:chgData name="Кирилл Гоменюк" userId="27247efe46d1cb93" providerId="LiveId" clId="{0B1E5E8B-C892-F648-A4B9-368EA96BCDE2}" dt="2024-04-07T11:38:26.937" v="5685" actId="478"/>
          <ac:spMkLst>
            <pc:docMk/>
            <pc:sldMk cId="308975890" sldId="1005"/>
            <ac:spMk id="5" creationId="{FC0B9E0D-9AFC-4E35-4EC6-3EE82DAC296C}"/>
          </ac:spMkLst>
        </pc:spChg>
        <pc:spChg chg="del">
          <ac:chgData name="Кирилл Гоменюк" userId="27247efe46d1cb93" providerId="LiveId" clId="{0B1E5E8B-C892-F648-A4B9-368EA96BCDE2}" dt="2024-04-07T11:38:26.937" v="5685" actId="478"/>
          <ac:spMkLst>
            <pc:docMk/>
            <pc:sldMk cId="308975890" sldId="1005"/>
            <ac:spMk id="6" creationId="{D9B17A57-F52A-FE39-A7DC-68624B5E8A04}"/>
          </ac:spMkLst>
        </pc:spChg>
        <pc:spChg chg="add mod">
          <ac:chgData name="Кирилл Гоменюк" userId="27247efe46d1cb93" providerId="LiveId" clId="{0B1E5E8B-C892-F648-A4B9-368EA96BCDE2}" dt="2024-04-07T11:55:40.998" v="5909" actId="207"/>
          <ac:spMkLst>
            <pc:docMk/>
            <pc:sldMk cId="308975890" sldId="1005"/>
            <ac:spMk id="7" creationId="{6DD056B0-5113-DA81-C9AA-646382ED925A}"/>
          </ac:spMkLst>
        </pc:spChg>
      </pc:sldChg>
      <pc:sldChg chg="modSp add mod">
        <pc:chgData name="Кирилл Гоменюк" userId="27247efe46d1cb93" providerId="LiveId" clId="{0B1E5E8B-C892-F648-A4B9-368EA96BCDE2}" dt="2024-04-08T17:53:51.372" v="12136" actId="108"/>
        <pc:sldMkLst>
          <pc:docMk/>
          <pc:sldMk cId="800330952" sldId="1006"/>
        </pc:sldMkLst>
        <pc:spChg chg="mod">
          <ac:chgData name="Кирилл Гоменюк" userId="27247efe46d1cb93" providerId="LiveId" clId="{0B1E5E8B-C892-F648-A4B9-368EA96BCDE2}" dt="2024-04-08T17:53:51.372" v="12136" actId="108"/>
          <ac:spMkLst>
            <pc:docMk/>
            <pc:sldMk cId="800330952" sldId="1006"/>
            <ac:spMk id="2" creationId="{4D4F46AA-8DF4-4193-90A5-463C828B069A}"/>
          </ac:spMkLst>
        </pc:spChg>
        <pc:spChg chg="mod">
          <ac:chgData name="Кирилл Гоменюк" userId="27247efe46d1cb93" providerId="LiveId" clId="{0B1E5E8B-C892-F648-A4B9-368EA96BCDE2}" dt="2024-04-07T11:57:43.408" v="6063" actId="27636"/>
          <ac:spMkLst>
            <pc:docMk/>
            <pc:sldMk cId="800330952" sldId="1006"/>
            <ac:spMk id="3" creationId="{677DEFCF-E099-418A-80DE-92B5A280A927}"/>
          </ac:spMkLst>
        </pc:spChg>
        <pc:spChg chg="mod">
          <ac:chgData name="Кирилл Гоменюк" userId="27247efe46d1cb93" providerId="LiveId" clId="{0B1E5E8B-C892-F648-A4B9-368EA96BCDE2}" dt="2024-04-07T11:57:10.247" v="6018" actId="1076"/>
          <ac:spMkLst>
            <pc:docMk/>
            <pc:sldMk cId="800330952" sldId="1006"/>
            <ac:spMk id="7" creationId="{6DD056B0-5113-DA81-C9AA-646382ED925A}"/>
          </ac:spMkLst>
        </pc:spChg>
      </pc:sldChg>
      <pc:sldChg chg="addSp modSp new mod">
        <pc:chgData name="Кирилл Гоменюк" userId="27247efe46d1cb93" providerId="LiveId" clId="{0B1E5E8B-C892-F648-A4B9-368EA96BCDE2}" dt="2024-04-08T17:53:58.282" v="12138" actId="108"/>
        <pc:sldMkLst>
          <pc:docMk/>
          <pc:sldMk cId="3061949501" sldId="1007"/>
        </pc:sldMkLst>
        <pc:spChg chg="mod">
          <ac:chgData name="Кирилл Гоменюк" userId="27247efe46d1cb93" providerId="LiveId" clId="{0B1E5E8B-C892-F648-A4B9-368EA96BCDE2}" dt="2024-04-08T17:53:58.282" v="12138" actId="108"/>
          <ac:spMkLst>
            <pc:docMk/>
            <pc:sldMk cId="3061949501" sldId="1007"/>
            <ac:spMk id="2" creationId="{28ABAAD9-C132-98D3-84F1-E4CD4094A3B1}"/>
          </ac:spMkLst>
        </pc:spChg>
        <pc:spChg chg="mod">
          <ac:chgData name="Кирилл Гоменюк" userId="27247efe46d1cb93" providerId="LiveId" clId="{0B1E5E8B-C892-F648-A4B9-368EA96BCDE2}" dt="2024-04-07T12:16:03.225" v="6488" actId="20577"/>
          <ac:spMkLst>
            <pc:docMk/>
            <pc:sldMk cId="3061949501" sldId="1007"/>
            <ac:spMk id="3" creationId="{629D4E91-3506-6EAD-A336-1BE9341CBFA7}"/>
          </ac:spMkLst>
        </pc:spChg>
        <pc:spChg chg="add mod">
          <ac:chgData name="Кирилл Гоменюк" userId="27247efe46d1cb93" providerId="LiveId" clId="{0B1E5E8B-C892-F648-A4B9-368EA96BCDE2}" dt="2024-04-07T12:16:17.807" v="6490" actId="1076"/>
          <ac:spMkLst>
            <pc:docMk/>
            <pc:sldMk cId="3061949501" sldId="1007"/>
            <ac:spMk id="4" creationId="{880CE63C-0947-8F03-3251-1E84EB4C3453}"/>
          </ac:spMkLst>
        </pc:spChg>
      </pc:sldChg>
      <pc:sldChg chg="delSp modSp add mod">
        <pc:chgData name="Кирилл Гоменюк" userId="27247efe46d1cb93" providerId="LiveId" clId="{0B1E5E8B-C892-F648-A4B9-368EA96BCDE2}" dt="2024-04-08T17:53:55.431" v="12137" actId="108"/>
        <pc:sldMkLst>
          <pc:docMk/>
          <pc:sldMk cId="1278588401" sldId="1008"/>
        </pc:sldMkLst>
        <pc:spChg chg="mod">
          <ac:chgData name="Кирилл Гоменюк" userId="27247efe46d1cb93" providerId="LiveId" clId="{0B1E5E8B-C892-F648-A4B9-368EA96BCDE2}" dt="2024-04-08T17:53:55.431" v="12137" actId="108"/>
          <ac:spMkLst>
            <pc:docMk/>
            <pc:sldMk cId="1278588401" sldId="1008"/>
            <ac:spMk id="2" creationId="{4D4F46AA-8DF4-4193-90A5-463C828B069A}"/>
          </ac:spMkLst>
        </pc:spChg>
        <pc:spChg chg="mod">
          <ac:chgData name="Кирилл Гоменюк" userId="27247efe46d1cb93" providerId="LiveId" clId="{0B1E5E8B-C892-F648-A4B9-368EA96BCDE2}" dt="2024-04-07T12:17:13.433" v="6542" actId="14100"/>
          <ac:spMkLst>
            <pc:docMk/>
            <pc:sldMk cId="1278588401" sldId="1008"/>
            <ac:spMk id="3" creationId="{677DEFCF-E099-418A-80DE-92B5A280A927}"/>
          </ac:spMkLst>
        </pc:spChg>
        <pc:spChg chg="mod">
          <ac:chgData name="Кирилл Гоменюк" userId="27247efe46d1cb93" providerId="LiveId" clId="{0B1E5E8B-C892-F648-A4B9-368EA96BCDE2}" dt="2024-04-07T12:18:49.656" v="6620" actId="20577"/>
          <ac:spMkLst>
            <pc:docMk/>
            <pc:sldMk cId="1278588401" sldId="1008"/>
            <ac:spMk id="4" creationId="{125A7DAE-1FF0-C927-08C7-8B8F928300B1}"/>
          </ac:spMkLst>
        </pc:spChg>
        <pc:spChg chg="del">
          <ac:chgData name="Кирилл Гоменюк" userId="27247efe46d1cb93" providerId="LiveId" clId="{0B1E5E8B-C892-F648-A4B9-368EA96BCDE2}" dt="2024-04-07T12:17:02.805" v="6539" actId="478"/>
          <ac:spMkLst>
            <pc:docMk/>
            <pc:sldMk cId="1278588401" sldId="1008"/>
            <ac:spMk id="7" creationId="{6DD056B0-5113-DA81-C9AA-646382ED925A}"/>
          </ac:spMkLst>
        </pc:spChg>
      </pc:sldChg>
      <pc:sldChg chg="addSp delSp modSp add mod">
        <pc:chgData name="Кирилл Гоменюк" userId="27247efe46d1cb93" providerId="LiveId" clId="{0B1E5E8B-C892-F648-A4B9-368EA96BCDE2}" dt="2024-04-08T17:54:03.487" v="12139" actId="108"/>
        <pc:sldMkLst>
          <pc:docMk/>
          <pc:sldMk cId="3295407036" sldId="1009"/>
        </pc:sldMkLst>
        <pc:spChg chg="mod">
          <ac:chgData name="Кирилл Гоменюк" userId="27247efe46d1cb93" providerId="LiveId" clId="{0B1E5E8B-C892-F648-A4B9-368EA96BCDE2}" dt="2024-04-08T17:54:03.487" v="12139" actId="108"/>
          <ac:spMkLst>
            <pc:docMk/>
            <pc:sldMk cId="3295407036" sldId="1009"/>
            <ac:spMk id="2" creationId="{28ABAAD9-C132-98D3-84F1-E4CD4094A3B1}"/>
          </ac:spMkLst>
        </pc:spChg>
        <pc:spChg chg="mod">
          <ac:chgData name="Кирилл Гоменюк" userId="27247efe46d1cb93" providerId="LiveId" clId="{0B1E5E8B-C892-F648-A4B9-368EA96BCDE2}" dt="2024-04-07T12:23:02.141" v="6722" actId="20577"/>
          <ac:spMkLst>
            <pc:docMk/>
            <pc:sldMk cId="3295407036" sldId="1009"/>
            <ac:spMk id="4" creationId="{880CE63C-0947-8F03-3251-1E84EB4C3453}"/>
          </ac:spMkLst>
        </pc:spChg>
        <pc:spChg chg="add del mod">
          <ac:chgData name="Кирилл Гоменюк" userId="27247efe46d1cb93" providerId="LiveId" clId="{0B1E5E8B-C892-F648-A4B9-368EA96BCDE2}" dt="2024-04-07T12:24:59.456" v="6739" actId="478"/>
          <ac:spMkLst>
            <pc:docMk/>
            <pc:sldMk cId="3295407036" sldId="1009"/>
            <ac:spMk id="5" creationId="{387C79A6-ECE1-C415-C794-2CF6ADA4DF8F}"/>
          </ac:spMkLst>
        </pc:spChg>
        <pc:spChg chg="add mod">
          <ac:chgData name="Кирилл Гоменюк" userId="27247efe46d1cb93" providerId="LiveId" clId="{0B1E5E8B-C892-F648-A4B9-368EA96BCDE2}" dt="2024-04-07T12:25:51.623" v="6752" actId="1076"/>
          <ac:spMkLst>
            <pc:docMk/>
            <pc:sldMk cId="3295407036" sldId="1009"/>
            <ac:spMk id="6" creationId="{3B97A80B-BED8-F20B-D7FD-6436486EE5CC}"/>
          </ac:spMkLst>
        </pc:spChg>
      </pc:sldChg>
      <pc:sldChg chg="modSp add mod">
        <pc:chgData name="Кирилл Гоменюк" userId="27247efe46d1cb93" providerId="LiveId" clId="{0B1E5E8B-C892-F648-A4B9-368EA96BCDE2}" dt="2024-04-07T12:32:23.196" v="6847" actId="20577"/>
        <pc:sldMkLst>
          <pc:docMk/>
          <pc:sldMk cId="3504524002" sldId="1010"/>
        </pc:sldMkLst>
        <pc:spChg chg="mod">
          <ac:chgData name="Кирилл Гоменюк" userId="27247efe46d1cb93" providerId="LiveId" clId="{0B1E5E8B-C892-F648-A4B9-368EA96BCDE2}" dt="2024-04-07T12:32:06.153" v="6814" actId="20577"/>
          <ac:spMkLst>
            <pc:docMk/>
            <pc:sldMk cId="3504524002" sldId="1010"/>
            <ac:spMk id="4" creationId="{74FDF857-0D00-F3CB-EC03-A2C110E6CE9B}"/>
          </ac:spMkLst>
        </pc:spChg>
        <pc:spChg chg="mod">
          <ac:chgData name="Кирилл Гоменюк" userId="27247efe46d1cb93" providerId="LiveId" clId="{0B1E5E8B-C892-F648-A4B9-368EA96BCDE2}" dt="2024-04-07T12:32:23.196" v="6847" actId="20577"/>
          <ac:spMkLst>
            <pc:docMk/>
            <pc:sldMk cId="3504524002" sldId="1010"/>
            <ac:spMk id="5" creationId="{A9844797-50E4-95A7-BFE6-C5B7A982347C}"/>
          </ac:spMkLst>
        </pc:spChg>
      </pc:sldChg>
      <pc:sldChg chg="modSp new mod">
        <pc:chgData name="Кирилл Гоменюк" userId="27247efe46d1cb93" providerId="LiveId" clId="{0B1E5E8B-C892-F648-A4B9-368EA96BCDE2}" dt="2024-04-07T21:51:59.233" v="11972" actId="20577"/>
        <pc:sldMkLst>
          <pc:docMk/>
          <pc:sldMk cId="3186208946" sldId="1011"/>
        </pc:sldMkLst>
        <pc:spChg chg="mod">
          <ac:chgData name="Кирилл Гоменюк" userId="27247efe46d1cb93" providerId="LiveId" clId="{0B1E5E8B-C892-F648-A4B9-368EA96BCDE2}" dt="2024-04-07T12:32:38.413" v="6866" actId="20577"/>
          <ac:spMkLst>
            <pc:docMk/>
            <pc:sldMk cId="3186208946" sldId="1011"/>
            <ac:spMk id="2" creationId="{4054500D-AABF-4B03-06A4-8B0DECF29117}"/>
          </ac:spMkLst>
        </pc:spChg>
        <pc:spChg chg="mod">
          <ac:chgData name="Кирилл Гоменюк" userId="27247efe46d1cb93" providerId="LiveId" clId="{0B1E5E8B-C892-F648-A4B9-368EA96BCDE2}" dt="2024-04-07T21:51:59.233" v="11972" actId="20577"/>
          <ac:spMkLst>
            <pc:docMk/>
            <pc:sldMk cId="3186208946" sldId="1011"/>
            <ac:spMk id="3" creationId="{51536866-8682-C980-ADD4-161446622C16}"/>
          </ac:spMkLst>
        </pc:spChg>
      </pc:sldChg>
      <pc:sldChg chg="modSp add mod">
        <pc:chgData name="Кирилл Гоменюк" userId="27247efe46d1cb93" providerId="LiveId" clId="{0B1E5E8B-C892-F648-A4B9-368EA96BCDE2}" dt="2024-04-08T17:54:19.801" v="12142" actId="108"/>
        <pc:sldMkLst>
          <pc:docMk/>
          <pc:sldMk cId="2687597484" sldId="1012"/>
        </pc:sldMkLst>
        <pc:spChg chg="mod">
          <ac:chgData name="Кирилл Гоменюк" userId="27247efe46d1cb93" providerId="LiveId" clId="{0B1E5E8B-C892-F648-A4B9-368EA96BCDE2}" dt="2024-04-08T17:54:19.801" v="12142" actId="108"/>
          <ac:spMkLst>
            <pc:docMk/>
            <pc:sldMk cId="2687597484" sldId="1012"/>
            <ac:spMk id="2" creationId="{BAB11E6B-CB2D-410F-A95C-5A8D7C74759E}"/>
          </ac:spMkLst>
        </pc:spChg>
        <pc:spChg chg="mod">
          <ac:chgData name="Кирилл Гоменюк" userId="27247efe46d1cb93" providerId="LiveId" clId="{0B1E5E8B-C892-F648-A4B9-368EA96BCDE2}" dt="2024-04-07T12:45:47.926" v="7647" actId="113"/>
          <ac:spMkLst>
            <pc:docMk/>
            <pc:sldMk cId="2687597484" sldId="1012"/>
            <ac:spMk id="17" creationId="{F531CA35-A23B-4F70-9391-D73FEEC5A9F7}"/>
          </ac:spMkLst>
        </pc:spChg>
      </pc:sldChg>
      <pc:sldChg chg="addSp modSp add mod">
        <pc:chgData name="Кирилл Гоменюк" userId="27247efe46d1cb93" providerId="LiveId" clId="{0B1E5E8B-C892-F648-A4B9-368EA96BCDE2}" dt="2024-04-08T17:54:40.934" v="12146" actId="108"/>
        <pc:sldMkLst>
          <pc:docMk/>
          <pc:sldMk cId="722827152" sldId="1013"/>
        </pc:sldMkLst>
        <pc:spChg chg="mod">
          <ac:chgData name="Кирилл Гоменюк" userId="27247efe46d1cb93" providerId="LiveId" clId="{0B1E5E8B-C892-F648-A4B9-368EA96BCDE2}" dt="2024-04-08T17:54:40.934" v="12146" actId="108"/>
          <ac:spMkLst>
            <pc:docMk/>
            <pc:sldMk cId="722827152" sldId="1013"/>
            <ac:spMk id="2" creationId="{C3D7773E-8D2D-4A3B-AA1E-26436B0903DE}"/>
          </ac:spMkLst>
        </pc:spChg>
        <pc:spChg chg="add mod">
          <ac:chgData name="Кирилл Гоменюк" userId="27247efe46d1cb93" providerId="LiveId" clId="{0B1E5E8B-C892-F648-A4B9-368EA96BCDE2}" dt="2024-04-07T13:22:05.193" v="8527" actId="207"/>
          <ac:spMkLst>
            <pc:docMk/>
            <pc:sldMk cId="722827152" sldId="1013"/>
            <ac:spMk id="19" creationId="{82A9D80E-EFCC-2993-E8C5-2C5BB14AE7B1}"/>
          </ac:spMkLst>
        </pc:spChg>
        <pc:spChg chg="add mod">
          <ac:chgData name="Кирилл Гоменюк" userId="27247efe46d1cb93" providerId="LiveId" clId="{0B1E5E8B-C892-F648-A4B9-368EA96BCDE2}" dt="2024-04-07T13:22:05.193" v="8527" actId="207"/>
          <ac:spMkLst>
            <pc:docMk/>
            <pc:sldMk cId="722827152" sldId="1013"/>
            <ac:spMk id="22" creationId="{C15DFF6E-9477-2A4D-1C4A-6743626A4A34}"/>
          </ac:spMkLst>
        </pc:spChg>
        <pc:spChg chg="add mod">
          <ac:chgData name="Кирилл Гоменюк" userId="27247efe46d1cb93" providerId="LiveId" clId="{0B1E5E8B-C892-F648-A4B9-368EA96BCDE2}" dt="2024-04-07T13:22:05.193" v="8527" actId="207"/>
          <ac:spMkLst>
            <pc:docMk/>
            <pc:sldMk cId="722827152" sldId="1013"/>
            <ac:spMk id="23" creationId="{C9172C0F-DA8A-30DB-BB1B-1AE6A8CFEC79}"/>
          </ac:spMkLst>
        </pc:spChg>
        <pc:spChg chg="add mod">
          <ac:chgData name="Кирилл Гоменюк" userId="27247efe46d1cb93" providerId="LiveId" clId="{0B1E5E8B-C892-F648-A4B9-368EA96BCDE2}" dt="2024-04-07T13:22:05.193" v="8527" actId="207"/>
          <ac:spMkLst>
            <pc:docMk/>
            <pc:sldMk cId="722827152" sldId="1013"/>
            <ac:spMk id="24" creationId="{83667C31-CE1B-04FA-123D-A9C56B8FE90A}"/>
          </ac:spMkLst>
        </pc:spChg>
        <pc:spChg chg="add mod">
          <ac:chgData name="Кирилл Гоменюк" userId="27247efe46d1cb93" providerId="LiveId" clId="{0B1E5E8B-C892-F648-A4B9-368EA96BCDE2}" dt="2024-04-07T13:22:05.193" v="8527" actId="207"/>
          <ac:spMkLst>
            <pc:docMk/>
            <pc:sldMk cId="722827152" sldId="1013"/>
            <ac:spMk id="25" creationId="{2820DC80-C430-5481-D54A-083291076850}"/>
          </ac:spMkLst>
        </pc:spChg>
      </pc:sldChg>
      <pc:sldChg chg="addSp modSp add mod">
        <pc:chgData name="Кирилл Гоменюк" userId="27247efe46d1cb93" providerId="LiveId" clId="{0B1E5E8B-C892-F648-A4B9-368EA96BCDE2}" dt="2024-04-08T17:55:25.863" v="12164"/>
        <pc:sldMkLst>
          <pc:docMk/>
          <pc:sldMk cId="4071027127" sldId="1014"/>
        </pc:sldMkLst>
        <pc:spChg chg="mod">
          <ac:chgData name="Кирилл Гоменюк" userId="27247efe46d1cb93" providerId="LiveId" clId="{0B1E5E8B-C892-F648-A4B9-368EA96BCDE2}" dt="2024-04-08T17:54:55.374" v="12148" actId="108"/>
          <ac:spMkLst>
            <pc:docMk/>
            <pc:sldMk cId="4071027127" sldId="1014"/>
            <ac:spMk id="2" creationId="{A0BE6B73-D870-4C1C-A18F-B8ED9FBAC8FA}"/>
          </ac:spMkLst>
        </pc:spChg>
        <pc:spChg chg="mod">
          <ac:chgData name="Кирилл Гоменюк" userId="27247efe46d1cb93" providerId="LiveId" clId="{0B1E5E8B-C892-F648-A4B9-368EA96BCDE2}" dt="2024-04-07T14:24:08.949" v="9165" actId="27636"/>
          <ac:spMkLst>
            <pc:docMk/>
            <pc:sldMk cId="4071027127" sldId="1014"/>
            <ac:spMk id="3" creationId="{FF462E74-E34C-4151-81D2-E305CF79550B}"/>
          </ac:spMkLst>
        </pc:spChg>
        <pc:spChg chg="add mod">
          <ac:chgData name="Кирилл Гоменюк" userId="27247efe46d1cb93" providerId="LiveId" clId="{0B1E5E8B-C892-F648-A4B9-368EA96BCDE2}" dt="2024-04-07T14:17:36.231" v="9052" actId="20577"/>
          <ac:spMkLst>
            <pc:docMk/>
            <pc:sldMk cId="4071027127" sldId="1014"/>
            <ac:spMk id="4" creationId="{60DF1536-F73F-BFA9-19BD-BACA664D2CDD}"/>
          </ac:spMkLst>
        </pc:spChg>
        <pc:spChg chg="mod">
          <ac:chgData name="Кирилл Гоменюк" userId="27247efe46d1cb93" providerId="LiveId" clId="{0B1E5E8B-C892-F648-A4B9-368EA96BCDE2}" dt="2024-04-08T17:55:25.863" v="12164"/>
          <ac:spMkLst>
            <pc:docMk/>
            <pc:sldMk cId="4071027127" sldId="1014"/>
            <ac:spMk id="5" creationId="{2899F117-B64F-062C-A0A2-F0297A7FD076}"/>
          </ac:spMkLst>
        </pc:spChg>
      </pc:sldChg>
      <pc:sldChg chg="addSp modSp add mod">
        <pc:chgData name="Кирилл Гоменюк" userId="27247efe46d1cb93" providerId="LiveId" clId="{0B1E5E8B-C892-F648-A4B9-368EA96BCDE2}" dt="2024-04-08T17:55:29.527" v="12165"/>
        <pc:sldMkLst>
          <pc:docMk/>
          <pc:sldMk cId="1838502859" sldId="1015"/>
        </pc:sldMkLst>
        <pc:spChg chg="mod">
          <ac:chgData name="Кирилл Гоменюк" userId="27247efe46d1cb93" providerId="LiveId" clId="{0B1E5E8B-C892-F648-A4B9-368EA96BCDE2}" dt="2024-04-08T17:54:57.193" v="12149" actId="108"/>
          <ac:spMkLst>
            <pc:docMk/>
            <pc:sldMk cId="1838502859" sldId="1015"/>
            <ac:spMk id="2" creationId="{A0BE6B73-D870-4C1C-A18F-B8ED9FBAC8FA}"/>
          </ac:spMkLst>
        </pc:spChg>
        <pc:spChg chg="mod">
          <ac:chgData name="Кирилл Гоменюк" userId="27247efe46d1cb93" providerId="LiveId" clId="{0B1E5E8B-C892-F648-A4B9-368EA96BCDE2}" dt="2024-04-07T14:24:00.368" v="9163" actId="27636"/>
          <ac:spMkLst>
            <pc:docMk/>
            <pc:sldMk cId="1838502859" sldId="1015"/>
            <ac:spMk id="3" creationId="{FF462E74-E34C-4151-81D2-E305CF79550B}"/>
          </ac:spMkLst>
        </pc:spChg>
        <pc:spChg chg="mod">
          <ac:chgData name="Кирилл Гоменюк" userId="27247efe46d1cb93" providerId="LiveId" clId="{0B1E5E8B-C892-F648-A4B9-368EA96BCDE2}" dt="2024-04-08T17:55:29.527" v="12165"/>
          <ac:spMkLst>
            <pc:docMk/>
            <pc:sldMk cId="1838502859" sldId="1015"/>
            <ac:spMk id="5" creationId="{2899F117-B64F-062C-A0A2-F0297A7FD076}"/>
          </ac:spMkLst>
        </pc:spChg>
        <pc:spChg chg="add mod">
          <ac:chgData name="Кирилл Гоменюк" userId="27247efe46d1cb93" providerId="LiveId" clId="{0B1E5E8B-C892-F648-A4B9-368EA96BCDE2}" dt="2024-04-07T14:20:34.772" v="9141" actId="20577"/>
          <ac:spMkLst>
            <pc:docMk/>
            <pc:sldMk cId="1838502859" sldId="1015"/>
            <ac:spMk id="6" creationId="{D0E0F065-3789-2335-762F-5D7C7B27E044}"/>
          </ac:spMkLst>
        </pc:spChg>
      </pc:sldChg>
      <pc:sldChg chg="modSp add del mod">
        <pc:chgData name="Кирилл Гоменюк" userId="27247efe46d1cb93" providerId="LiveId" clId="{0B1E5E8B-C892-F648-A4B9-368EA96BCDE2}" dt="2024-04-08T17:57:15.107" v="12181" actId="2696"/>
        <pc:sldMkLst>
          <pc:docMk/>
          <pc:sldMk cId="3936360417" sldId="1016"/>
        </pc:sldMkLst>
        <pc:spChg chg="mod">
          <ac:chgData name="Кирилл Гоменюк" userId="27247efe46d1cb93" providerId="LiveId" clId="{0B1E5E8B-C892-F648-A4B9-368EA96BCDE2}" dt="2024-04-08T17:56:57.445" v="12176" actId="20577"/>
          <ac:spMkLst>
            <pc:docMk/>
            <pc:sldMk cId="3936360417" sldId="1016"/>
            <ac:spMk id="2" creationId="{959263AF-12E6-4158-97E9-142CD9EE7C14}"/>
          </ac:spMkLst>
        </pc:spChg>
      </pc:sldChg>
      <pc:sldChg chg="addSp modSp add mod">
        <pc:chgData name="Кирилл Гоменюк" userId="27247efe46d1cb93" providerId="LiveId" clId="{0B1E5E8B-C892-F648-A4B9-368EA96BCDE2}" dt="2024-04-08T17:58:09.970" v="12192" actId="108"/>
        <pc:sldMkLst>
          <pc:docMk/>
          <pc:sldMk cId="3689426793" sldId="1017"/>
        </pc:sldMkLst>
        <pc:spChg chg="mod">
          <ac:chgData name="Кирилл Гоменюк" userId="27247efe46d1cb93" providerId="LiveId" clId="{0B1E5E8B-C892-F648-A4B9-368EA96BCDE2}" dt="2024-04-08T17:58:09.970" v="12192" actId="108"/>
          <ac:spMkLst>
            <pc:docMk/>
            <pc:sldMk cId="3689426793" sldId="1017"/>
            <ac:spMk id="2" creationId="{A6984EF3-4827-4C79-AB43-EE1A8C4E87FA}"/>
          </ac:spMkLst>
        </pc:spChg>
        <pc:spChg chg="add mod">
          <ac:chgData name="Кирилл Гоменюк" userId="27247efe46d1cb93" providerId="LiveId" clId="{0B1E5E8B-C892-F648-A4B9-368EA96BCDE2}" dt="2024-04-07T20:02:56.503" v="10458" actId="14100"/>
          <ac:spMkLst>
            <pc:docMk/>
            <pc:sldMk cId="3689426793" sldId="1017"/>
            <ac:spMk id="4" creationId="{3B25C6D4-EE30-C4E7-32DC-F391F43849A1}"/>
          </ac:spMkLst>
        </pc:spChg>
      </pc:sldChg>
      <pc:sldChg chg="addSp delSp modSp new mod ord modClrScheme chgLayout">
        <pc:chgData name="Кирилл Гоменюк" userId="27247efe46d1cb93" providerId="LiveId" clId="{0B1E5E8B-C892-F648-A4B9-368EA96BCDE2}" dt="2024-04-16T14:38:56.708" v="13214" actId="20578"/>
        <pc:sldMkLst>
          <pc:docMk/>
          <pc:sldMk cId="884267927" sldId="1018"/>
        </pc:sldMkLst>
        <pc:spChg chg="mod ord">
          <ac:chgData name="Кирилл Гоменюк" userId="27247efe46d1cb93" providerId="LiveId" clId="{0B1E5E8B-C892-F648-A4B9-368EA96BCDE2}" dt="2024-04-07T21:51:06.619" v="11919" actId="700"/>
          <ac:spMkLst>
            <pc:docMk/>
            <pc:sldMk cId="884267927" sldId="1018"/>
            <ac:spMk id="2" creationId="{2D296647-A7D8-16E0-DDFB-AFB5FD8B6490}"/>
          </ac:spMkLst>
        </pc:spChg>
        <pc:spChg chg="del mod ord">
          <ac:chgData name="Кирилл Гоменюк" userId="27247efe46d1cb93" providerId="LiveId" clId="{0B1E5E8B-C892-F648-A4B9-368EA96BCDE2}" dt="2024-04-07T21:51:06.619" v="11919" actId="700"/>
          <ac:spMkLst>
            <pc:docMk/>
            <pc:sldMk cId="884267927" sldId="1018"/>
            <ac:spMk id="3" creationId="{DC16DD88-DE8C-AA3E-31E4-8EE6DCE1BB85}"/>
          </ac:spMkLst>
        </pc:spChg>
        <pc:spChg chg="add mod ord">
          <ac:chgData name="Кирилл Гоменюк" userId="27247efe46d1cb93" providerId="LiveId" clId="{0B1E5E8B-C892-F648-A4B9-368EA96BCDE2}" dt="2024-04-07T21:51:06.619" v="11919" actId="700"/>
          <ac:spMkLst>
            <pc:docMk/>
            <pc:sldMk cId="884267927" sldId="1018"/>
            <ac:spMk id="4" creationId="{4F62649A-BA5B-C9E5-15F3-AA9D9B870419}"/>
          </ac:spMkLst>
        </pc:spChg>
      </pc:sldChg>
      <pc:sldChg chg="new del">
        <pc:chgData name="Кирилл Гоменюк" userId="27247efe46d1cb93" providerId="LiveId" clId="{0B1E5E8B-C892-F648-A4B9-368EA96BCDE2}" dt="2024-04-09T15:05:05.341" v="12306" actId="2696"/>
        <pc:sldMkLst>
          <pc:docMk/>
          <pc:sldMk cId="1524178138" sldId="1019"/>
        </pc:sldMkLst>
      </pc:sldChg>
      <pc:sldChg chg="modSp add mod">
        <pc:chgData name="Кирилл Гоменюк" userId="27247efe46d1cb93" providerId="LiveId" clId="{0B1E5E8B-C892-F648-A4B9-368EA96BCDE2}" dt="2024-04-09T15:05:14.296" v="12309" actId="20577"/>
        <pc:sldMkLst>
          <pc:docMk/>
          <pc:sldMk cId="1033952904" sldId="1020"/>
        </pc:sldMkLst>
        <pc:spChg chg="mod">
          <ac:chgData name="Кирилл Гоменюк" userId="27247efe46d1cb93" providerId="LiveId" clId="{0B1E5E8B-C892-F648-A4B9-368EA96BCDE2}" dt="2024-04-09T15:05:09.164" v="12308" actId="20577"/>
          <ac:spMkLst>
            <pc:docMk/>
            <pc:sldMk cId="1033952904" sldId="1020"/>
            <ac:spMk id="4" creationId="{7F9B5CBE-14E2-4D1F-9155-73FE0B13A230}"/>
          </ac:spMkLst>
        </pc:spChg>
        <pc:spChg chg="mod">
          <ac:chgData name="Кирилл Гоменюк" userId="27247efe46d1cb93" providerId="LiveId" clId="{0B1E5E8B-C892-F648-A4B9-368EA96BCDE2}" dt="2024-04-09T15:05:14.296" v="12309" actId="20577"/>
          <ac:spMkLst>
            <pc:docMk/>
            <pc:sldMk cId="1033952904" sldId="1020"/>
            <ac:spMk id="5" creationId="{1A0CD40D-344C-46C3-98F8-95C213BF77BB}"/>
          </ac:spMkLst>
        </pc:spChg>
      </pc:sldChg>
      <pc:sldChg chg="addSp delSp modSp new mod modClrScheme chgLayout">
        <pc:chgData name="Кирилл Гоменюк" userId="27247efe46d1cb93" providerId="LiveId" clId="{0B1E5E8B-C892-F648-A4B9-368EA96BCDE2}" dt="2024-04-15T19:53:18.660" v="12355" actId="20577"/>
        <pc:sldMkLst>
          <pc:docMk/>
          <pc:sldMk cId="2573154702" sldId="1021"/>
        </pc:sldMkLst>
        <pc:spChg chg="del mod ord">
          <ac:chgData name="Кирилл Гоменюк" userId="27247efe46d1cb93" providerId="LiveId" clId="{0B1E5E8B-C892-F648-A4B9-368EA96BCDE2}" dt="2024-04-15T19:53:04.228" v="12311" actId="700"/>
          <ac:spMkLst>
            <pc:docMk/>
            <pc:sldMk cId="2573154702" sldId="1021"/>
            <ac:spMk id="2" creationId="{547E4502-352C-5CCB-8A5C-F56D90BB7C12}"/>
          </ac:spMkLst>
        </pc:spChg>
        <pc:spChg chg="del mod ord">
          <ac:chgData name="Кирилл Гоменюк" userId="27247efe46d1cb93" providerId="LiveId" clId="{0B1E5E8B-C892-F648-A4B9-368EA96BCDE2}" dt="2024-04-15T19:53:04.228" v="12311" actId="700"/>
          <ac:spMkLst>
            <pc:docMk/>
            <pc:sldMk cId="2573154702" sldId="1021"/>
            <ac:spMk id="3" creationId="{47466B08-D39B-044A-00BE-262660B953E5}"/>
          </ac:spMkLst>
        </pc:spChg>
        <pc:spChg chg="add mod ord">
          <ac:chgData name="Кирилл Гоменюк" userId="27247efe46d1cb93" providerId="LiveId" clId="{0B1E5E8B-C892-F648-A4B9-368EA96BCDE2}" dt="2024-04-15T19:53:18.660" v="12355" actId="20577"/>
          <ac:spMkLst>
            <pc:docMk/>
            <pc:sldMk cId="2573154702" sldId="1021"/>
            <ac:spMk id="4" creationId="{B4CA0AC1-6824-A771-2F86-C7CD6A14B059}"/>
          </ac:spMkLst>
        </pc:spChg>
        <pc:spChg chg="add mod ord">
          <ac:chgData name="Кирилл Гоменюк" userId="27247efe46d1cb93" providerId="LiveId" clId="{0B1E5E8B-C892-F648-A4B9-368EA96BCDE2}" dt="2024-04-15T19:53:04.228" v="12311" actId="700"/>
          <ac:spMkLst>
            <pc:docMk/>
            <pc:sldMk cId="2573154702" sldId="1021"/>
            <ac:spMk id="5" creationId="{DA685459-50A2-B806-1FB9-587716524110}"/>
          </ac:spMkLst>
        </pc:spChg>
      </pc:sldChg>
      <pc:sldChg chg="addSp delSp modSp new mod modClrScheme chgLayout">
        <pc:chgData name="Кирилл Гоменюк" userId="27247efe46d1cb93" providerId="LiveId" clId="{0B1E5E8B-C892-F648-A4B9-368EA96BCDE2}" dt="2024-04-15T20:52:12.863" v="12836" actId="20577"/>
        <pc:sldMkLst>
          <pc:docMk/>
          <pc:sldMk cId="2147767545" sldId="1022"/>
        </pc:sldMkLst>
        <pc:spChg chg="del mod ord">
          <ac:chgData name="Кирилл Гоменюк" userId="27247efe46d1cb93" providerId="LiveId" clId="{0B1E5E8B-C892-F648-A4B9-368EA96BCDE2}" dt="2024-04-15T19:53:42.381" v="12358" actId="700"/>
          <ac:spMkLst>
            <pc:docMk/>
            <pc:sldMk cId="2147767545" sldId="1022"/>
            <ac:spMk id="2" creationId="{35BFFE66-0C3A-F01A-514F-6CCB2306334D}"/>
          </ac:spMkLst>
        </pc:spChg>
        <pc:spChg chg="del mod ord">
          <ac:chgData name="Кирилл Гоменюк" userId="27247efe46d1cb93" providerId="LiveId" clId="{0B1E5E8B-C892-F648-A4B9-368EA96BCDE2}" dt="2024-04-15T19:53:42.381" v="12358" actId="700"/>
          <ac:spMkLst>
            <pc:docMk/>
            <pc:sldMk cId="2147767545" sldId="1022"/>
            <ac:spMk id="3" creationId="{05EB4E67-4D8C-B00C-A57D-43819E42E6E5}"/>
          </ac:spMkLst>
        </pc:spChg>
        <pc:spChg chg="add mod ord">
          <ac:chgData name="Кирилл Гоменюк" userId="27247efe46d1cb93" providerId="LiveId" clId="{0B1E5E8B-C892-F648-A4B9-368EA96BCDE2}" dt="2024-04-15T20:25:27.602" v="12421" actId="20577"/>
          <ac:spMkLst>
            <pc:docMk/>
            <pc:sldMk cId="2147767545" sldId="1022"/>
            <ac:spMk id="4" creationId="{D6D50AF1-D6A5-4D46-2434-519E3925B781}"/>
          </ac:spMkLst>
        </pc:spChg>
        <pc:spChg chg="add mod ord">
          <ac:chgData name="Кирилл Гоменюк" userId="27247efe46d1cb93" providerId="LiveId" clId="{0B1E5E8B-C892-F648-A4B9-368EA96BCDE2}" dt="2024-04-15T20:52:12.863" v="12836" actId="20577"/>
          <ac:spMkLst>
            <pc:docMk/>
            <pc:sldMk cId="2147767545" sldId="1022"/>
            <ac:spMk id="5" creationId="{4C5AD1B1-DD5C-26F0-BDDF-C7FF477C2594}"/>
          </ac:spMkLst>
        </pc:spChg>
      </pc:sldChg>
      <pc:sldChg chg="addSp delSp modSp new mod modClrScheme chgLayout">
        <pc:chgData name="Кирилл Гоменюк" userId="27247efe46d1cb93" providerId="LiveId" clId="{0B1E5E8B-C892-F648-A4B9-368EA96BCDE2}" dt="2024-04-15T21:00:17.985" v="12940" actId="20577"/>
        <pc:sldMkLst>
          <pc:docMk/>
          <pc:sldMk cId="3136849806" sldId="1023"/>
        </pc:sldMkLst>
        <pc:spChg chg="del mod ord">
          <ac:chgData name="Кирилл Гоменюк" userId="27247efe46d1cb93" providerId="LiveId" clId="{0B1E5E8B-C892-F648-A4B9-368EA96BCDE2}" dt="2024-04-15T19:53:42.381" v="12358" actId="700"/>
          <ac:spMkLst>
            <pc:docMk/>
            <pc:sldMk cId="3136849806" sldId="1023"/>
            <ac:spMk id="2" creationId="{C2DF07C6-6E0D-F2D7-17C6-23280F2C7D80}"/>
          </ac:spMkLst>
        </pc:spChg>
        <pc:spChg chg="del mod ord">
          <ac:chgData name="Кирилл Гоменюк" userId="27247efe46d1cb93" providerId="LiveId" clId="{0B1E5E8B-C892-F648-A4B9-368EA96BCDE2}" dt="2024-04-15T19:53:42.381" v="12358" actId="700"/>
          <ac:spMkLst>
            <pc:docMk/>
            <pc:sldMk cId="3136849806" sldId="1023"/>
            <ac:spMk id="3" creationId="{11BBFE45-B1B3-BCCB-63FF-60D5067AEE08}"/>
          </ac:spMkLst>
        </pc:spChg>
        <pc:spChg chg="add mod ord">
          <ac:chgData name="Кирилл Гоменюк" userId="27247efe46d1cb93" providerId="LiveId" clId="{0B1E5E8B-C892-F648-A4B9-368EA96BCDE2}" dt="2024-04-15T20:26:56.808" v="12611" actId="20577"/>
          <ac:spMkLst>
            <pc:docMk/>
            <pc:sldMk cId="3136849806" sldId="1023"/>
            <ac:spMk id="4" creationId="{42873A60-A063-06FB-40D5-16612EFE96CB}"/>
          </ac:spMkLst>
        </pc:spChg>
        <pc:spChg chg="add mod ord">
          <ac:chgData name="Кирилл Гоменюк" userId="27247efe46d1cb93" providerId="LiveId" clId="{0B1E5E8B-C892-F648-A4B9-368EA96BCDE2}" dt="2024-04-15T21:00:17.985" v="12940" actId="20577"/>
          <ac:spMkLst>
            <pc:docMk/>
            <pc:sldMk cId="3136849806" sldId="1023"/>
            <ac:spMk id="5" creationId="{B74B5F01-15F0-AA1F-62D7-DECFA944D639}"/>
          </ac:spMkLst>
        </pc:spChg>
      </pc:sldChg>
      <pc:sldChg chg="modSp new mod">
        <pc:chgData name="Кирилл Гоменюк" userId="27247efe46d1cb93" providerId="LiveId" clId="{0B1E5E8B-C892-F648-A4B9-368EA96BCDE2}" dt="2024-04-16T14:35:05.912" v="13204" actId="27636"/>
        <pc:sldMkLst>
          <pc:docMk/>
          <pc:sldMk cId="2024375993" sldId="1024"/>
        </pc:sldMkLst>
        <pc:spChg chg="mod">
          <ac:chgData name="Кирилл Гоменюк" userId="27247efe46d1cb93" providerId="LiveId" clId="{0B1E5E8B-C892-F648-A4B9-368EA96BCDE2}" dt="2024-04-16T14:28:53.934" v="13040" actId="20577"/>
          <ac:spMkLst>
            <pc:docMk/>
            <pc:sldMk cId="2024375993" sldId="1024"/>
            <ac:spMk id="2" creationId="{2572AD1C-8BF1-0225-B1E5-B62709B853E3}"/>
          </ac:spMkLst>
        </pc:spChg>
        <pc:spChg chg="mod">
          <ac:chgData name="Кирилл Гоменюк" userId="27247efe46d1cb93" providerId="LiveId" clId="{0B1E5E8B-C892-F648-A4B9-368EA96BCDE2}" dt="2024-04-16T14:35:05.912" v="13204" actId="27636"/>
          <ac:spMkLst>
            <pc:docMk/>
            <pc:sldMk cId="2024375993" sldId="1024"/>
            <ac:spMk id="3" creationId="{4DBC78D1-DA50-84EC-1E17-6015337FA794}"/>
          </ac:spMkLst>
        </pc:spChg>
      </pc:sldChg>
      <pc:sldChg chg="new del">
        <pc:chgData name="Кирилл Гоменюк" userId="27247efe46d1cb93" providerId="LiveId" clId="{0B1E5E8B-C892-F648-A4B9-368EA96BCDE2}" dt="2024-04-16T14:28:36.287" v="13016" actId="2696"/>
        <pc:sldMkLst>
          <pc:docMk/>
          <pc:sldMk cId="1508114009" sldId="1025"/>
        </pc:sldMkLst>
      </pc:sldChg>
      <pc:sldChg chg="modSp new mod">
        <pc:chgData name="Кирилл Гоменюк" userId="27247efe46d1cb93" providerId="LiveId" clId="{0B1E5E8B-C892-F648-A4B9-368EA96BCDE2}" dt="2024-04-16T14:38:44.766" v="13212" actId="20577"/>
        <pc:sldMkLst>
          <pc:docMk/>
          <pc:sldMk cId="2827000106" sldId="1025"/>
        </pc:sldMkLst>
        <pc:spChg chg="mod">
          <ac:chgData name="Кирилл Гоменюк" userId="27247efe46d1cb93" providerId="LiveId" clId="{0B1E5E8B-C892-F648-A4B9-368EA96BCDE2}" dt="2024-04-16T14:29:02.137" v="13073" actId="20577"/>
          <ac:spMkLst>
            <pc:docMk/>
            <pc:sldMk cId="2827000106" sldId="1025"/>
            <ac:spMk id="2" creationId="{10A5AAAA-2FA8-27D9-F253-C35A4C28FA29}"/>
          </ac:spMkLst>
        </pc:spChg>
        <pc:spChg chg="mod">
          <ac:chgData name="Кирилл Гоменюк" userId="27247efe46d1cb93" providerId="LiveId" clId="{0B1E5E8B-C892-F648-A4B9-368EA96BCDE2}" dt="2024-04-16T14:38:44.766" v="13212" actId="20577"/>
          <ac:spMkLst>
            <pc:docMk/>
            <pc:sldMk cId="2827000106" sldId="1025"/>
            <ac:spMk id="3" creationId="{7A957FD5-3E68-A012-0A4E-1A90ADA39DAD}"/>
          </ac:spMkLst>
        </pc:spChg>
      </pc:sldChg>
      <pc:sldChg chg="addSp delSp modSp new mod modClrScheme chgLayout">
        <pc:chgData name="Кирилл Гоменюк" userId="27247efe46d1cb93" providerId="LiveId" clId="{0B1E5E8B-C892-F648-A4B9-368EA96BCDE2}" dt="2024-04-16T14:44:15.810" v="13455" actId="14100"/>
        <pc:sldMkLst>
          <pc:docMk/>
          <pc:sldMk cId="4211230645" sldId="1026"/>
        </pc:sldMkLst>
        <pc:spChg chg="del mod ord">
          <ac:chgData name="Кирилл Гоменюк" userId="27247efe46d1cb93" providerId="LiveId" clId="{0B1E5E8B-C892-F648-A4B9-368EA96BCDE2}" dt="2024-04-16T14:39:03.451" v="13215" actId="700"/>
          <ac:spMkLst>
            <pc:docMk/>
            <pc:sldMk cId="4211230645" sldId="1026"/>
            <ac:spMk id="2" creationId="{28896F93-6858-9AB9-A54E-1C2DD256215C}"/>
          </ac:spMkLst>
        </pc:spChg>
        <pc:spChg chg="del mod ord">
          <ac:chgData name="Кирилл Гоменюк" userId="27247efe46d1cb93" providerId="LiveId" clId="{0B1E5E8B-C892-F648-A4B9-368EA96BCDE2}" dt="2024-04-16T14:39:03.451" v="13215" actId="700"/>
          <ac:spMkLst>
            <pc:docMk/>
            <pc:sldMk cId="4211230645" sldId="1026"/>
            <ac:spMk id="3" creationId="{A5184AF8-99EF-E417-4D39-4DFF8F356DDD}"/>
          </ac:spMkLst>
        </pc:spChg>
        <pc:spChg chg="add mod ord">
          <ac:chgData name="Кирилл Гоменюк" userId="27247efe46d1cb93" providerId="LiveId" clId="{0B1E5E8B-C892-F648-A4B9-368EA96BCDE2}" dt="2024-04-16T14:39:28.424" v="13307" actId="20577"/>
          <ac:spMkLst>
            <pc:docMk/>
            <pc:sldMk cId="4211230645" sldId="1026"/>
            <ac:spMk id="4" creationId="{510F1EAC-EDFD-365C-E4A5-9C9B503B3F4E}"/>
          </ac:spMkLst>
        </pc:spChg>
        <pc:spChg chg="add mod ord">
          <ac:chgData name="Кирилл Гоменюк" userId="27247efe46d1cb93" providerId="LiveId" clId="{0B1E5E8B-C892-F648-A4B9-368EA96BCDE2}" dt="2024-04-16T14:44:10.229" v="13454" actId="27636"/>
          <ac:spMkLst>
            <pc:docMk/>
            <pc:sldMk cId="4211230645" sldId="1026"/>
            <ac:spMk id="5" creationId="{68D2F201-1926-2665-FF47-E247C58DB940}"/>
          </ac:spMkLst>
        </pc:spChg>
        <pc:spChg chg="add mod">
          <ac:chgData name="Кирилл Гоменюк" userId="27247efe46d1cb93" providerId="LiveId" clId="{0B1E5E8B-C892-F648-A4B9-368EA96BCDE2}" dt="2024-04-16T14:43:22.001" v="13450" actId="20577"/>
          <ac:spMkLst>
            <pc:docMk/>
            <pc:sldMk cId="4211230645" sldId="1026"/>
            <ac:spMk id="6" creationId="{A10C7FAE-4614-454B-D602-FBF8D541C082}"/>
          </ac:spMkLst>
        </pc:spChg>
        <pc:cxnChg chg="add mod">
          <ac:chgData name="Кирилл Гоменюк" userId="27247efe46d1cb93" providerId="LiveId" clId="{0B1E5E8B-C892-F648-A4B9-368EA96BCDE2}" dt="2024-04-16T14:44:15.810" v="13455" actId="14100"/>
          <ac:cxnSpMkLst>
            <pc:docMk/>
            <pc:sldMk cId="4211230645" sldId="1026"/>
            <ac:cxnSpMk id="8" creationId="{C5FEAFC6-A36E-4FA8-D4C0-9D1627A3BBA3}"/>
          </ac:cxnSpMkLst>
        </pc:cxnChg>
      </pc:sldChg>
    </pc:docChg>
  </pc:docChgLst>
  <pc:docChgLst>
    <pc:chgData name="Леонид Смелов" userId="fea2e2fc1fde16d6" providerId="Windows Live" clId="Web-{80170265-88FE-46C5-9C0F-944E8F735520}"/>
    <pc:docChg chg="modSld">
      <pc:chgData name="Леонид Смелов" userId="fea2e2fc1fde16d6" providerId="Windows Live" clId="Web-{80170265-88FE-46C5-9C0F-944E8F735520}" dt="2025-03-01T07:42:17.330" v="41" actId="20577"/>
      <pc:docMkLst>
        <pc:docMk/>
      </pc:docMkLst>
      <pc:sldChg chg="modSp">
        <pc:chgData name="Леонид Смелов" userId="fea2e2fc1fde16d6" providerId="Windows Live" clId="Web-{80170265-88FE-46C5-9C0F-944E8F735520}" dt="2025-03-01T07:22:40.942" v="14" actId="20577"/>
        <pc:sldMkLst>
          <pc:docMk/>
          <pc:sldMk cId="917982573" sldId="270"/>
        </pc:sldMkLst>
        <pc:spChg chg="mod">
          <ac:chgData name="Леонид Смелов" userId="fea2e2fc1fde16d6" providerId="Windows Live" clId="Web-{80170265-88FE-46C5-9C0F-944E8F735520}" dt="2025-03-01T07:22:40.942" v="14" actId="20577"/>
          <ac:spMkLst>
            <pc:docMk/>
            <pc:sldMk cId="917982573" sldId="270"/>
            <ac:spMk id="4" creationId="{4197F717-34BC-4D3C-B192-3CF33334E138}"/>
          </ac:spMkLst>
        </pc:spChg>
      </pc:sldChg>
      <pc:sldChg chg="modSp">
        <pc:chgData name="Леонид Смелов" userId="fea2e2fc1fde16d6" providerId="Windows Live" clId="Web-{80170265-88FE-46C5-9C0F-944E8F735520}" dt="2025-03-01T07:23:59.948" v="35" actId="20577"/>
        <pc:sldMkLst>
          <pc:docMk/>
          <pc:sldMk cId="3319950096" sldId="271"/>
        </pc:sldMkLst>
        <pc:spChg chg="mod">
          <ac:chgData name="Леонид Смелов" userId="fea2e2fc1fde16d6" providerId="Windows Live" clId="Web-{80170265-88FE-46C5-9C0F-944E8F735520}" dt="2025-03-01T07:23:58.026" v="33" actId="20577"/>
          <ac:spMkLst>
            <pc:docMk/>
            <pc:sldMk cId="3319950096" sldId="271"/>
            <ac:spMk id="6" creationId="{21B5E75A-577F-42C6-AC2B-2BE16F95FB0B}"/>
          </ac:spMkLst>
        </pc:spChg>
        <pc:spChg chg="mod">
          <ac:chgData name="Леонид Смелов" userId="fea2e2fc1fde16d6" providerId="Windows Live" clId="Web-{80170265-88FE-46C5-9C0F-944E8F735520}" dt="2025-03-01T07:23:59.948" v="35" actId="20577"/>
          <ac:spMkLst>
            <pc:docMk/>
            <pc:sldMk cId="3319950096" sldId="271"/>
            <ac:spMk id="7" creationId="{2E8198DE-F245-4DD6-91AD-6D6679B9099D}"/>
          </ac:spMkLst>
        </pc:spChg>
        <pc:graphicFrameChg chg="mod modGraphic">
          <ac:chgData name="Леонид Смелов" userId="fea2e2fc1fde16d6" providerId="Windows Live" clId="Web-{80170265-88FE-46C5-9C0F-944E8F735520}" dt="2025-03-01T07:23:50.511" v="28"/>
          <ac:graphicFrameMkLst>
            <pc:docMk/>
            <pc:sldMk cId="3319950096" sldId="271"/>
            <ac:graphicFrameMk id="4" creationId="{97CE69B9-FD85-4D38-8424-E02BF1617EB1}"/>
          </ac:graphicFrameMkLst>
        </pc:graphicFrameChg>
      </pc:sldChg>
      <pc:sldChg chg="modSp">
        <pc:chgData name="Леонид Смелов" userId="fea2e2fc1fde16d6" providerId="Windows Live" clId="Web-{80170265-88FE-46C5-9C0F-944E8F735520}" dt="2025-03-01T07:42:17.330" v="41" actId="20577"/>
        <pc:sldMkLst>
          <pc:docMk/>
          <pc:sldMk cId="1026739164" sldId="285"/>
        </pc:sldMkLst>
        <pc:spChg chg="mod">
          <ac:chgData name="Леонид Смелов" userId="fea2e2fc1fde16d6" providerId="Windows Live" clId="Web-{80170265-88FE-46C5-9C0F-944E8F735520}" dt="2025-03-01T07:42:17.330" v="41" actId="20577"/>
          <ac:spMkLst>
            <pc:docMk/>
            <pc:sldMk cId="1026739164" sldId="285"/>
            <ac:spMk id="3" creationId="{FA9C4A3D-6671-45BE-9018-D94D1108D26B}"/>
          </ac:spMkLst>
        </pc:spChg>
      </pc:sldChg>
      <pc:sldChg chg="modSp">
        <pc:chgData name="Леонид Смелов" userId="fea2e2fc1fde16d6" providerId="Windows Live" clId="Web-{80170265-88FE-46C5-9C0F-944E8F735520}" dt="2025-03-01T07:01:31.312" v="10" actId="20577"/>
        <pc:sldMkLst>
          <pc:docMk/>
          <pc:sldMk cId="4256319917" sldId="989"/>
        </pc:sldMkLst>
        <pc:spChg chg="mod">
          <ac:chgData name="Леонид Смелов" userId="fea2e2fc1fde16d6" providerId="Windows Live" clId="Web-{80170265-88FE-46C5-9C0F-944E8F735520}" dt="2025-03-01T07:01:31.312" v="10" actId="20577"/>
          <ac:spMkLst>
            <pc:docMk/>
            <pc:sldMk cId="4256319917" sldId="989"/>
            <ac:spMk id="3" creationId="{F63EB568-0D3F-35F7-B382-4B1BA7A15067}"/>
          </ac:spMkLst>
        </pc:spChg>
      </pc:sldChg>
    </pc:docChg>
  </pc:docChgLst>
  <pc:docChgLst>
    <pc:chgData name="Кирилл Гоменюк" userId="27247efe46d1cb93" providerId="LiveId" clId="{3E0FCAB6-4F82-442B-A6A1-851EA2C22846}"/>
    <pc:docChg chg="undo custSel addSld delSld modSld sldOrd modMainMaster">
      <pc:chgData name="Кирилл Гоменюк" userId="27247efe46d1cb93" providerId="LiveId" clId="{3E0FCAB6-4F82-442B-A6A1-851EA2C22846}" dt="2022-03-11T15:22:11.655" v="12003" actId="20577"/>
      <pc:docMkLst>
        <pc:docMk/>
      </pc:docMkLst>
      <pc:sldChg chg="addSp delSp modSp new mod modTransition modMedia setBg delAnim">
        <pc:chgData name="Кирилл Гоменюк" userId="27247efe46d1cb93" providerId="LiveId" clId="{3E0FCAB6-4F82-442B-A6A1-851EA2C22846}" dt="2022-03-08T15:46:41.039" v="11985" actId="20577"/>
        <pc:sldMkLst>
          <pc:docMk/>
          <pc:sldMk cId="2321707265" sldId="256"/>
        </pc:sldMkLst>
        <pc:spChg chg="mod">
          <ac:chgData name="Кирилл Гоменюк" userId="27247efe46d1cb93" providerId="LiveId" clId="{3E0FCAB6-4F82-442B-A6A1-851EA2C22846}" dt="2022-03-07T17:53:29.349" v="651" actId="26606"/>
          <ac:spMkLst>
            <pc:docMk/>
            <pc:sldMk cId="2321707265" sldId="256"/>
            <ac:spMk id="2" creationId="{4815777B-9667-415F-9E42-C549227C20AE}"/>
          </ac:spMkLst>
        </pc:spChg>
        <pc:spChg chg="mod">
          <ac:chgData name="Кирилл Гоменюк" userId="27247efe46d1cb93" providerId="LiveId" clId="{3E0FCAB6-4F82-442B-A6A1-851EA2C22846}" dt="2022-03-08T15:46:41.039" v="11985" actId="20577"/>
          <ac:spMkLst>
            <pc:docMk/>
            <pc:sldMk cId="2321707265" sldId="256"/>
            <ac:spMk id="3" creationId="{38B75ED6-6013-44AD-9EA3-89D145113BA8}"/>
          </ac:spMkLst>
        </pc:spChg>
        <pc:spChg chg="add">
          <ac:chgData name="Кирилл Гоменюк" userId="27247efe46d1cb93" providerId="LiveId" clId="{3E0FCAB6-4F82-442B-A6A1-851EA2C22846}" dt="2022-03-07T17:53:29.349" v="651" actId="26606"/>
          <ac:spMkLst>
            <pc:docMk/>
            <pc:sldMk cId="2321707265" sldId="256"/>
            <ac:spMk id="8" creationId="{934F1179-B481-4F9E-BCA3-AFB972070F83}"/>
          </ac:spMkLst>
        </pc:spChg>
        <pc:spChg chg="add del">
          <ac:chgData name="Кирилл Гоменюк" userId="27247efe46d1cb93" providerId="LiveId" clId="{3E0FCAB6-4F82-442B-A6A1-851EA2C22846}" dt="2022-03-07T17:53:29.337" v="650" actId="26606"/>
          <ac:spMkLst>
            <pc:docMk/>
            <pc:sldMk cId="2321707265" sldId="256"/>
            <ac:spMk id="9" creationId="{C1DD1A8A-57D5-4A81-AD04-532B043C5611}"/>
          </ac:spMkLst>
        </pc:spChg>
        <pc:spChg chg="add">
          <ac:chgData name="Кирилл Гоменюк" userId="27247efe46d1cb93" providerId="LiveId" clId="{3E0FCAB6-4F82-442B-A6A1-851EA2C22846}" dt="2022-03-07T17:53:29.349" v="651" actId="26606"/>
          <ac:spMkLst>
            <pc:docMk/>
            <pc:sldMk cId="2321707265" sldId="256"/>
            <ac:spMk id="10" creationId="{827DC2C4-B485-428A-BF4A-472D2967F47F}"/>
          </ac:spMkLst>
        </pc:spChg>
        <pc:spChg chg="add del">
          <ac:chgData name="Кирилл Гоменюк" userId="27247efe46d1cb93" providerId="LiveId" clId="{3E0FCAB6-4F82-442B-A6A1-851EA2C22846}" dt="2022-03-07T17:53:29.337" v="650" actId="26606"/>
          <ac:spMkLst>
            <pc:docMk/>
            <pc:sldMk cId="2321707265" sldId="256"/>
            <ac:spMk id="11" creationId="{007891EC-4501-44ED-A8C8-B11B6DB767AB}"/>
          </ac:spMkLst>
        </pc:spChg>
        <pc:spChg chg="add">
          <ac:chgData name="Кирилл Гоменюк" userId="27247efe46d1cb93" providerId="LiveId" clId="{3E0FCAB6-4F82-442B-A6A1-851EA2C22846}" dt="2022-03-07T17:53:29.349" v="651" actId="26606"/>
          <ac:spMkLst>
            <pc:docMk/>
            <pc:sldMk cId="2321707265" sldId="256"/>
            <ac:spMk id="12" creationId="{EE04B5EB-F158-4507-90DD-BD23620C7CC9}"/>
          </ac:spMkLst>
        </pc:spChg>
        <pc:picChg chg="add del mod">
          <ac:chgData name="Кирилл Гоменюк" userId="27247efe46d1cb93" providerId="LiveId" clId="{3E0FCAB6-4F82-442B-A6A1-851EA2C22846}" dt="2022-03-07T17:53:29.337" v="650" actId="26606"/>
          <ac:picMkLst>
            <pc:docMk/>
            <pc:sldMk cId="2321707265" sldId="256"/>
            <ac:picMk id="5" creationId="{CB86D685-1A8D-46FA-8285-FC2B6D567468}"/>
          </ac:picMkLst>
        </pc:picChg>
      </pc:sldChg>
      <pc:sldChg chg="addSp delSp modSp new mod modTransition modClrScheme chgLayout">
        <pc:chgData name="Кирилл Гоменюк" userId="27247efe46d1cb93" providerId="LiveId" clId="{3E0FCAB6-4F82-442B-A6A1-851EA2C22846}" dt="2022-03-08T12:46:57.679" v="8261"/>
        <pc:sldMkLst>
          <pc:docMk/>
          <pc:sldMk cId="2207880853" sldId="257"/>
        </pc:sldMkLst>
        <pc:spChg chg="del mod ord">
          <ac:chgData name="Кирилл Гоменюк" userId="27247efe46d1cb93" providerId="LiveId" clId="{3E0FCAB6-4F82-442B-A6A1-851EA2C22846}" dt="2022-03-07T14:09:12.132" v="2" actId="700"/>
          <ac:spMkLst>
            <pc:docMk/>
            <pc:sldMk cId="2207880853" sldId="257"/>
            <ac:spMk id="2" creationId="{CF0FFC92-C314-4DB7-B2B0-116E50FC3A8A}"/>
          </ac:spMkLst>
        </pc:spChg>
        <pc:spChg chg="del mod ord">
          <ac:chgData name="Кирилл Гоменюк" userId="27247efe46d1cb93" providerId="LiveId" clId="{3E0FCAB6-4F82-442B-A6A1-851EA2C22846}" dt="2022-03-07T14:09:12.132" v="2" actId="700"/>
          <ac:spMkLst>
            <pc:docMk/>
            <pc:sldMk cId="2207880853" sldId="257"/>
            <ac:spMk id="3" creationId="{AAEF807D-1BEB-4262-8CDE-2C6B71558FB2}"/>
          </ac:spMkLst>
        </pc:spChg>
        <pc:spChg chg="add mod ord">
          <ac:chgData name="Кирилл Гоменюк" userId="27247efe46d1cb93" providerId="LiveId" clId="{3E0FCAB6-4F82-442B-A6A1-851EA2C22846}" dt="2022-03-07T14:09:31.797" v="78" actId="20577"/>
          <ac:spMkLst>
            <pc:docMk/>
            <pc:sldMk cId="2207880853" sldId="257"/>
            <ac:spMk id="4" creationId="{9BF342A2-EEE8-4AF6-9B49-FEC7F737F0C5}"/>
          </ac:spMkLst>
        </pc:spChg>
        <pc:spChg chg="add mod ord">
          <ac:chgData name="Кирилл Гоменюк" userId="27247efe46d1cb93" providerId="LiveId" clId="{3E0FCAB6-4F82-442B-A6A1-851EA2C22846}" dt="2022-03-07T14:09:12.132" v="2" actId="700"/>
          <ac:spMkLst>
            <pc:docMk/>
            <pc:sldMk cId="2207880853" sldId="257"/>
            <ac:spMk id="5" creationId="{35413425-005E-496A-B844-F1671F40880C}"/>
          </ac:spMkLst>
        </pc:spChg>
      </pc:sldChg>
      <pc:sldChg chg="modSp new del mod modTransition">
        <pc:chgData name="Кирилл Гоменюк" userId="27247efe46d1cb93" providerId="LiveId" clId="{3E0FCAB6-4F82-442B-A6A1-851EA2C22846}" dt="2022-03-08T14:44:44.630" v="10270" actId="47"/>
        <pc:sldMkLst>
          <pc:docMk/>
          <pc:sldMk cId="3892393139" sldId="258"/>
        </pc:sldMkLst>
        <pc:spChg chg="mod">
          <ac:chgData name="Кирилл Гоменюк" userId="27247efe46d1cb93" providerId="LiveId" clId="{3E0FCAB6-4F82-442B-A6A1-851EA2C22846}" dt="2022-03-07T22:22:56.970" v="3445" actId="20577"/>
          <ac:spMkLst>
            <pc:docMk/>
            <pc:sldMk cId="3892393139" sldId="258"/>
            <ac:spMk id="2" creationId="{5EABCC0A-95E2-47EC-9CFA-5F4211F74385}"/>
          </ac:spMkLst>
        </pc:spChg>
      </pc:sldChg>
      <pc:sldChg chg="modSp add mod modTransition">
        <pc:chgData name="Кирилл Гоменюк" userId="27247efe46d1cb93" providerId="LiveId" clId="{3E0FCAB6-4F82-442B-A6A1-851EA2C22846}" dt="2022-03-08T12:46:57.679" v="8261"/>
        <pc:sldMkLst>
          <pc:docMk/>
          <pc:sldMk cId="2401167986" sldId="259"/>
        </pc:sldMkLst>
        <pc:spChg chg="mod">
          <ac:chgData name="Кирилл Гоменюк" userId="27247efe46d1cb93" providerId="LiveId" clId="{3E0FCAB6-4F82-442B-A6A1-851EA2C22846}" dt="2022-03-07T14:10:16.874" v="141" actId="20577"/>
          <ac:spMkLst>
            <pc:docMk/>
            <pc:sldMk cId="2401167986" sldId="259"/>
            <ac:spMk id="4" creationId="{9BF342A2-EEE8-4AF6-9B49-FEC7F737F0C5}"/>
          </ac:spMkLst>
        </pc:spChg>
      </pc:sldChg>
      <pc:sldChg chg="new del">
        <pc:chgData name="Кирилл Гоменюк" userId="27247efe46d1cb93" providerId="LiveId" clId="{3E0FCAB6-4F82-442B-A6A1-851EA2C22846}" dt="2022-03-07T14:09:40.020" v="82" actId="47"/>
        <pc:sldMkLst>
          <pc:docMk/>
          <pc:sldMk cId="2233275339" sldId="260"/>
        </pc:sldMkLst>
      </pc:sldChg>
      <pc:sldChg chg="modSp add mod modTransition">
        <pc:chgData name="Кирилл Гоменюк" userId="27247efe46d1cb93" providerId="LiveId" clId="{3E0FCAB6-4F82-442B-A6A1-851EA2C22846}" dt="2022-03-08T12:46:57.679" v="8261"/>
        <pc:sldMkLst>
          <pc:docMk/>
          <pc:sldMk cId="2793449666" sldId="260"/>
        </pc:sldMkLst>
        <pc:spChg chg="mod">
          <ac:chgData name="Кирилл Гоменюк" userId="27247efe46d1cb93" providerId="LiveId" clId="{3E0FCAB6-4F82-442B-A6A1-851EA2C22846}" dt="2022-03-07T14:11:12.155" v="277" actId="20577"/>
          <ac:spMkLst>
            <pc:docMk/>
            <pc:sldMk cId="2793449666" sldId="260"/>
            <ac:spMk id="4" creationId="{9BF342A2-EEE8-4AF6-9B49-FEC7F737F0C5}"/>
          </ac:spMkLst>
        </pc:spChg>
        <pc:spChg chg="mod">
          <ac:chgData name="Кирилл Гоменюк" userId="27247efe46d1cb93" providerId="LiveId" clId="{3E0FCAB6-4F82-442B-A6A1-851EA2C22846}" dt="2022-03-07T14:11:42.352" v="336" actId="20577"/>
          <ac:spMkLst>
            <pc:docMk/>
            <pc:sldMk cId="2793449666" sldId="260"/>
            <ac:spMk id="5" creationId="{35413425-005E-496A-B844-F1671F40880C}"/>
          </ac:spMkLst>
        </pc:spChg>
      </pc:sldChg>
      <pc:sldChg chg="modSp add del mod modTransition">
        <pc:chgData name="Кирилл Гоменюк" userId="27247efe46d1cb93" providerId="LiveId" clId="{3E0FCAB6-4F82-442B-A6A1-851EA2C22846}" dt="2022-03-08T13:40:44.696" v="9504" actId="47"/>
        <pc:sldMkLst>
          <pc:docMk/>
          <pc:sldMk cId="2106315344" sldId="261"/>
        </pc:sldMkLst>
        <pc:spChg chg="mod">
          <ac:chgData name="Кирилл Гоменюк" userId="27247efe46d1cb93" providerId="LiveId" clId="{3E0FCAB6-4F82-442B-A6A1-851EA2C22846}" dt="2022-03-07T14:11:30.176" v="318" actId="20577"/>
          <ac:spMkLst>
            <pc:docMk/>
            <pc:sldMk cId="2106315344" sldId="261"/>
            <ac:spMk id="4" creationId="{9BF342A2-EEE8-4AF6-9B49-FEC7F737F0C5}"/>
          </ac:spMkLst>
        </pc:spChg>
        <pc:spChg chg="mod">
          <ac:chgData name="Кирилл Гоменюк" userId="27247efe46d1cb93" providerId="LiveId" clId="{3E0FCAB6-4F82-442B-A6A1-851EA2C22846}" dt="2022-03-07T14:14:07.794" v="457" actId="20577"/>
          <ac:spMkLst>
            <pc:docMk/>
            <pc:sldMk cId="2106315344" sldId="261"/>
            <ac:spMk id="5" creationId="{35413425-005E-496A-B844-F1671F40880C}"/>
          </ac:spMkLst>
        </pc:spChg>
      </pc:sldChg>
      <pc:sldChg chg="modSp add mod ord modTransition">
        <pc:chgData name="Кирилл Гоменюк" userId="27247efe46d1cb93" providerId="LiveId" clId="{3E0FCAB6-4F82-442B-A6A1-851EA2C22846}" dt="2022-03-08T12:46:57.679" v="8261"/>
        <pc:sldMkLst>
          <pc:docMk/>
          <pc:sldMk cId="1067495589" sldId="262"/>
        </pc:sldMkLst>
        <pc:spChg chg="mod">
          <ac:chgData name="Кирилл Гоменюк" userId="27247efe46d1cb93" providerId="LiveId" clId="{3E0FCAB6-4F82-442B-A6A1-851EA2C22846}" dt="2022-03-07T14:12:12.107" v="394" actId="20577"/>
          <ac:spMkLst>
            <pc:docMk/>
            <pc:sldMk cId="1067495589" sldId="262"/>
            <ac:spMk id="4" creationId="{9BF342A2-EEE8-4AF6-9B49-FEC7F737F0C5}"/>
          </ac:spMkLst>
        </pc:spChg>
        <pc:spChg chg="mod">
          <ac:chgData name="Кирилл Гоменюк" userId="27247efe46d1cb93" providerId="LiveId" clId="{3E0FCAB6-4F82-442B-A6A1-851EA2C22846}" dt="2022-03-07T14:12:22.761" v="413" actId="20577"/>
          <ac:spMkLst>
            <pc:docMk/>
            <pc:sldMk cId="1067495589" sldId="262"/>
            <ac:spMk id="5" creationId="{35413425-005E-496A-B844-F1671F40880C}"/>
          </ac:spMkLst>
        </pc:spChg>
      </pc:sldChg>
      <pc:sldChg chg="modSp add mod ord modTransition">
        <pc:chgData name="Кирилл Гоменюк" userId="27247efe46d1cb93" providerId="LiveId" clId="{3E0FCAB6-4F82-442B-A6A1-851EA2C22846}" dt="2022-03-08T12:48:00.544" v="8318" actId="20577"/>
        <pc:sldMkLst>
          <pc:docMk/>
          <pc:sldMk cId="3106574035" sldId="263"/>
        </pc:sldMkLst>
        <pc:spChg chg="mod">
          <ac:chgData name="Кирилл Гоменюк" userId="27247efe46d1cb93" providerId="LiveId" clId="{3E0FCAB6-4F82-442B-A6A1-851EA2C22846}" dt="2022-03-08T12:47:51.918" v="8289" actId="20577"/>
          <ac:spMkLst>
            <pc:docMk/>
            <pc:sldMk cId="3106574035" sldId="263"/>
            <ac:spMk id="4" creationId="{9BF342A2-EEE8-4AF6-9B49-FEC7F737F0C5}"/>
          </ac:spMkLst>
        </pc:spChg>
        <pc:spChg chg="mod">
          <ac:chgData name="Кирилл Гоменюк" userId="27247efe46d1cb93" providerId="LiveId" clId="{3E0FCAB6-4F82-442B-A6A1-851EA2C22846}" dt="2022-03-08T12:48:00.544" v="8318" actId="20577"/>
          <ac:spMkLst>
            <pc:docMk/>
            <pc:sldMk cId="3106574035" sldId="263"/>
            <ac:spMk id="5" creationId="{35413425-005E-496A-B844-F1671F40880C}"/>
          </ac:spMkLst>
        </pc:spChg>
      </pc:sldChg>
      <pc:sldChg chg="modSp new mod modTransition">
        <pc:chgData name="Кирилл Гоменюк" userId="27247efe46d1cb93" providerId="LiveId" clId="{3E0FCAB6-4F82-442B-A6A1-851EA2C22846}" dt="2022-03-08T12:46:57.679" v="8261"/>
        <pc:sldMkLst>
          <pc:docMk/>
          <pc:sldMk cId="1497357714" sldId="264"/>
        </pc:sldMkLst>
        <pc:spChg chg="mod">
          <ac:chgData name="Кирилл Гоменюк" userId="27247efe46d1cb93" providerId="LiveId" clId="{3E0FCAB6-4F82-442B-A6A1-851EA2C22846}" dt="2022-03-08T07:52:10.170" v="3612" actId="20577"/>
          <ac:spMkLst>
            <pc:docMk/>
            <pc:sldMk cId="1497357714" sldId="264"/>
            <ac:spMk id="2" creationId="{389D41F9-EF3B-44FE-9263-9EDB99F1FB1D}"/>
          </ac:spMkLst>
        </pc:spChg>
        <pc:spChg chg="mod">
          <ac:chgData name="Кирилл Гоменюк" userId="27247efe46d1cb93" providerId="LiveId" clId="{3E0FCAB6-4F82-442B-A6A1-851EA2C22846}" dt="2022-03-07T18:30:31.785" v="1061" actId="20577"/>
          <ac:spMkLst>
            <pc:docMk/>
            <pc:sldMk cId="1497357714" sldId="264"/>
            <ac:spMk id="3" creationId="{294249C2-97D0-46DD-BC66-75835C19B229}"/>
          </ac:spMkLst>
        </pc:spChg>
      </pc:sldChg>
      <pc:sldChg chg="addSp delSp modSp add mod modTransition">
        <pc:chgData name="Кирилл Гоменюк" userId="27247efe46d1cb93" providerId="LiveId" clId="{3E0FCAB6-4F82-442B-A6A1-851EA2C22846}" dt="2022-03-08T12:46:57.679" v="8261"/>
        <pc:sldMkLst>
          <pc:docMk/>
          <pc:sldMk cId="2369246100" sldId="265"/>
        </pc:sldMkLst>
        <pc:spChg chg="mod">
          <ac:chgData name="Кирилл Гоменюк" userId="27247efe46d1cb93" providerId="LiveId" clId="{3E0FCAB6-4F82-442B-A6A1-851EA2C22846}" dt="2022-03-08T07:52:15.654" v="3620" actId="20577"/>
          <ac:spMkLst>
            <pc:docMk/>
            <pc:sldMk cId="2369246100" sldId="265"/>
            <ac:spMk id="2" creationId="{389D41F9-EF3B-44FE-9263-9EDB99F1FB1D}"/>
          </ac:spMkLst>
        </pc:spChg>
        <pc:spChg chg="mod">
          <ac:chgData name="Кирилл Гоменюк" userId="27247efe46d1cb93" providerId="LiveId" clId="{3E0FCAB6-4F82-442B-A6A1-851EA2C22846}" dt="2022-03-07T18:30:44.669" v="1062"/>
          <ac:spMkLst>
            <pc:docMk/>
            <pc:sldMk cId="2369246100" sldId="265"/>
            <ac:spMk id="3" creationId="{294249C2-97D0-46DD-BC66-75835C19B229}"/>
          </ac:spMkLst>
        </pc:spChg>
        <pc:spChg chg="add mod">
          <ac:chgData name="Кирилл Гоменюк" userId="27247efe46d1cb93" providerId="LiveId" clId="{3E0FCAB6-4F82-442B-A6A1-851EA2C22846}" dt="2022-03-07T18:30:49.667" v="1063" actId="14100"/>
          <ac:spMkLst>
            <pc:docMk/>
            <pc:sldMk cId="2369246100" sldId="265"/>
            <ac:spMk id="4" creationId="{B4C68E05-36E9-4F77-8DD6-4A73A0DF350A}"/>
          </ac:spMkLst>
        </pc:spChg>
        <pc:spChg chg="add mod">
          <ac:chgData name="Кирилл Гоменюк" userId="27247efe46d1cb93" providerId="LiveId" clId="{3E0FCAB6-4F82-442B-A6A1-851EA2C22846}" dt="2022-03-07T18:31:10.224" v="1080" actId="20577"/>
          <ac:spMkLst>
            <pc:docMk/>
            <pc:sldMk cId="2369246100" sldId="265"/>
            <ac:spMk id="5" creationId="{30CD6C32-3B17-4835-B8AA-EAE1184CDC89}"/>
          </ac:spMkLst>
        </pc:spChg>
        <pc:spChg chg="add del mod">
          <ac:chgData name="Кирилл Гоменюк" userId="27247efe46d1cb93" providerId="LiveId" clId="{3E0FCAB6-4F82-442B-A6A1-851EA2C22846}" dt="2022-03-07T18:31:16.893" v="1081" actId="478"/>
          <ac:spMkLst>
            <pc:docMk/>
            <pc:sldMk cId="2369246100" sldId="265"/>
            <ac:spMk id="6" creationId="{ABDC2C57-7FFE-40D7-9874-F6E8219E328B}"/>
          </ac:spMkLst>
        </pc:spChg>
      </pc:sldChg>
      <pc:sldChg chg="modSp new mod modTransition">
        <pc:chgData name="Кирилл Гоменюк" userId="27247efe46d1cb93" providerId="LiveId" clId="{3E0FCAB6-4F82-442B-A6A1-851EA2C22846}" dt="2022-03-08T12:46:57.679" v="8261"/>
        <pc:sldMkLst>
          <pc:docMk/>
          <pc:sldMk cId="167887442" sldId="266"/>
        </pc:sldMkLst>
        <pc:spChg chg="mod">
          <ac:chgData name="Кирилл Гоменюк" userId="27247efe46d1cb93" providerId="LiveId" clId="{3E0FCAB6-4F82-442B-A6A1-851EA2C22846}" dt="2022-03-08T09:13:50.538" v="5522" actId="20577"/>
          <ac:spMkLst>
            <pc:docMk/>
            <pc:sldMk cId="167887442" sldId="266"/>
            <ac:spMk id="2" creationId="{959263AF-12E6-4158-97E9-142CD9EE7C14}"/>
          </ac:spMkLst>
        </pc:spChg>
        <pc:spChg chg="mod">
          <ac:chgData name="Кирилл Гоменюк" userId="27247efe46d1cb93" providerId="LiveId" clId="{3E0FCAB6-4F82-442B-A6A1-851EA2C22846}" dt="2022-03-08T09:19:13.630" v="5551" actId="20577"/>
          <ac:spMkLst>
            <pc:docMk/>
            <pc:sldMk cId="167887442" sldId="266"/>
            <ac:spMk id="3" creationId="{725B6B3B-E282-4C16-8777-88529EEEA8C5}"/>
          </ac:spMkLst>
        </pc:spChg>
      </pc:sldChg>
      <pc:sldChg chg="modSp add mod modTransition">
        <pc:chgData name="Кирилл Гоменюк" userId="27247efe46d1cb93" providerId="LiveId" clId="{3E0FCAB6-4F82-442B-A6A1-851EA2C22846}" dt="2022-03-08T12:46:57.679" v="8261"/>
        <pc:sldMkLst>
          <pc:docMk/>
          <pc:sldMk cId="3297664450" sldId="267"/>
        </pc:sldMkLst>
        <pc:spChg chg="mod">
          <ac:chgData name="Кирилл Гоменюк" userId="27247efe46d1cb93" providerId="LiveId" clId="{3E0FCAB6-4F82-442B-A6A1-851EA2C22846}" dt="2022-03-08T09:13:58.511" v="5532" actId="20577"/>
          <ac:spMkLst>
            <pc:docMk/>
            <pc:sldMk cId="3297664450" sldId="267"/>
            <ac:spMk id="2" creationId="{959263AF-12E6-4158-97E9-142CD9EE7C14}"/>
          </ac:spMkLst>
        </pc:spChg>
        <pc:spChg chg="mod">
          <ac:chgData name="Кирилл Гоменюк" userId="27247efe46d1cb93" providerId="LiveId" clId="{3E0FCAB6-4F82-442B-A6A1-851EA2C22846}" dt="2022-03-08T09:15:31.535" v="5541" actId="20577"/>
          <ac:spMkLst>
            <pc:docMk/>
            <pc:sldMk cId="3297664450" sldId="267"/>
            <ac:spMk id="3" creationId="{725B6B3B-E282-4C16-8777-88529EEEA8C5}"/>
          </ac:spMkLst>
        </pc:spChg>
      </pc:sldChg>
      <pc:sldChg chg="addSp modSp new mod modTransition">
        <pc:chgData name="Кирилл Гоменюк" userId="27247efe46d1cb93" providerId="LiveId" clId="{3E0FCAB6-4F82-442B-A6A1-851EA2C22846}" dt="2022-03-08T12:46:57.679" v="8261"/>
        <pc:sldMkLst>
          <pc:docMk/>
          <pc:sldMk cId="743471340" sldId="268"/>
        </pc:sldMkLst>
        <pc:spChg chg="mod">
          <ac:chgData name="Кирилл Гоменюк" userId="27247efe46d1cb93" providerId="LiveId" clId="{3E0FCAB6-4F82-442B-A6A1-851EA2C22846}" dt="2022-03-07T19:14:48.917" v="1696" actId="20577"/>
          <ac:spMkLst>
            <pc:docMk/>
            <pc:sldMk cId="743471340" sldId="268"/>
            <ac:spMk id="2" creationId="{C3D7773E-8D2D-4A3B-AA1E-26436B0903DE}"/>
          </ac:spMkLst>
        </pc:spChg>
        <pc:spChg chg="mod">
          <ac:chgData name="Кирилл Гоменюк" userId="27247efe46d1cb93" providerId="LiveId" clId="{3E0FCAB6-4F82-442B-A6A1-851EA2C22846}" dt="2022-03-07T19:15:40.774" v="1754" actId="27636"/>
          <ac:spMkLst>
            <pc:docMk/>
            <pc:sldMk cId="743471340" sldId="268"/>
            <ac:spMk id="3" creationId="{FE31DB60-6728-4C0B-A8F7-BCFC0F5D7195}"/>
          </ac:spMkLst>
        </pc:spChg>
        <pc:spChg chg="add mod">
          <ac:chgData name="Кирилл Гоменюк" userId="27247efe46d1cb93" providerId="LiveId" clId="{3E0FCAB6-4F82-442B-A6A1-851EA2C22846}" dt="2022-03-07T18:58:21.799" v="1549" actId="20577"/>
          <ac:spMkLst>
            <pc:docMk/>
            <pc:sldMk cId="743471340" sldId="268"/>
            <ac:spMk id="6" creationId="{21B5E75A-577F-42C6-AC2B-2BE16F95FB0B}"/>
          </ac:spMkLst>
        </pc:spChg>
        <pc:spChg chg="add mod">
          <ac:chgData name="Кирилл Гоменюк" userId="27247efe46d1cb93" providerId="LiveId" clId="{3E0FCAB6-4F82-442B-A6A1-851EA2C22846}" dt="2022-03-07T18:58:25.522" v="1558" actId="20577"/>
          <ac:spMkLst>
            <pc:docMk/>
            <pc:sldMk cId="743471340" sldId="268"/>
            <ac:spMk id="7" creationId="{2E8198DE-F245-4DD6-91AD-6D6679B9099D}"/>
          </ac:spMkLst>
        </pc:spChg>
        <pc:spChg chg="add mod">
          <ac:chgData name="Кирилл Гоменюк" userId="27247efe46d1cb93" providerId="LiveId" clId="{3E0FCAB6-4F82-442B-A6A1-851EA2C22846}" dt="2022-03-07T18:58:28.392" v="1567" actId="20577"/>
          <ac:spMkLst>
            <pc:docMk/>
            <pc:sldMk cId="743471340" sldId="268"/>
            <ac:spMk id="8" creationId="{D72C552C-2C58-477A-94E3-D8044E37EC3D}"/>
          </ac:spMkLst>
        </pc:spChg>
        <pc:spChg chg="add mod">
          <ac:chgData name="Кирилл Гоменюк" userId="27247efe46d1cb93" providerId="LiveId" clId="{3E0FCAB6-4F82-442B-A6A1-851EA2C22846}" dt="2022-03-07T18:58:31.302" v="1576" actId="20577"/>
          <ac:spMkLst>
            <pc:docMk/>
            <pc:sldMk cId="743471340" sldId="268"/>
            <ac:spMk id="9" creationId="{7305EFAF-78CF-4E2A-AC7B-0BF580C8B285}"/>
          </ac:spMkLst>
        </pc:spChg>
        <pc:spChg chg="add mod">
          <ac:chgData name="Кирилл Гоменюк" userId="27247efe46d1cb93" providerId="LiveId" clId="{3E0FCAB6-4F82-442B-A6A1-851EA2C22846}" dt="2022-03-07T18:59:18.496" v="1580" actId="17032"/>
          <ac:spMkLst>
            <pc:docMk/>
            <pc:sldMk cId="743471340" sldId="268"/>
            <ac:spMk id="10" creationId="{4B6D47B9-E16E-425F-BEF4-25BD0AC9A835}"/>
          </ac:spMkLst>
        </pc:spChg>
        <pc:spChg chg="add mod">
          <ac:chgData name="Кирилл Гоменюк" userId="27247efe46d1cb93" providerId="LiveId" clId="{3E0FCAB6-4F82-442B-A6A1-851EA2C22846}" dt="2022-03-07T18:59:40.593" v="1587" actId="14100"/>
          <ac:spMkLst>
            <pc:docMk/>
            <pc:sldMk cId="743471340" sldId="268"/>
            <ac:spMk id="11" creationId="{FF208A7A-ABC0-40A3-A566-F41C2B9B3DDD}"/>
          </ac:spMkLst>
        </pc:spChg>
        <pc:spChg chg="add mod">
          <ac:chgData name="Кирилл Гоменюк" userId="27247efe46d1cb93" providerId="LiveId" clId="{3E0FCAB6-4F82-442B-A6A1-851EA2C22846}" dt="2022-03-07T18:59:44.458" v="1588" actId="14100"/>
          <ac:spMkLst>
            <pc:docMk/>
            <pc:sldMk cId="743471340" sldId="268"/>
            <ac:spMk id="12" creationId="{60037444-CC7E-4419-9E72-395DF9F48BA9}"/>
          </ac:spMkLst>
        </pc:spChg>
        <pc:spChg chg="add mod">
          <ac:chgData name="Кирилл Гоменюк" userId="27247efe46d1cb93" providerId="LiveId" clId="{3E0FCAB6-4F82-442B-A6A1-851EA2C22846}" dt="2022-03-07T18:59:51.417" v="1589" actId="14100"/>
          <ac:spMkLst>
            <pc:docMk/>
            <pc:sldMk cId="743471340" sldId="268"/>
            <ac:spMk id="13" creationId="{453023DF-6CD0-4102-A54E-B2EFA7F4FF93}"/>
          </ac:spMkLst>
        </pc:spChg>
        <pc:spChg chg="add mod">
          <ac:chgData name="Кирилл Гоменюк" userId="27247efe46d1cb93" providerId="LiveId" clId="{3E0FCAB6-4F82-442B-A6A1-851EA2C22846}" dt="2022-03-07T19:00:08.803" v="1593" actId="20577"/>
          <ac:spMkLst>
            <pc:docMk/>
            <pc:sldMk cId="743471340" sldId="268"/>
            <ac:spMk id="14" creationId="{93B21369-1FBB-4D99-86C4-28B1274C35B7}"/>
          </ac:spMkLst>
        </pc:spChg>
        <pc:spChg chg="add mod">
          <ac:chgData name="Кирилл Гоменюк" userId="27247efe46d1cb93" providerId="LiveId" clId="{3E0FCAB6-4F82-442B-A6A1-851EA2C22846}" dt="2022-03-07T19:01:04.866" v="1603" actId="20577"/>
          <ac:spMkLst>
            <pc:docMk/>
            <pc:sldMk cId="743471340" sldId="268"/>
            <ac:spMk id="15" creationId="{0E31F625-164C-474A-93E4-E64FF034D9AD}"/>
          </ac:spMkLst>
        </pc:spChg>
        <pc:spChg chg="add mod">
          <ac:chgData name="Кирилл Гоменюк" userId="27247efe46d1cb93" providerId="LiveId" clId="{3E0FCAB6-4F82-442B-A6A1-851EA2C22846}" dt="2022-03-07T19:01:07.339" v="1607" actId="20577"/>
          <ac:spMkLst>
            <pc:docMk/>
            <pc:sldMk cId="743471340" sldId="268"/>
            <ac:spMk id="16" creationId="{F9C4A131-9D20-4195-82FC-60C9B38FFD68}"/>
          </ac:spMkLst>
        </pc:spChg>
        <pc:spChg chg="add mod">
          <ac:chgData name="Кирилл Гоменюк" userId="27247efe46d1cb93" providerId="LiveId" clId="{3E0FCAB6-4F82-442B-A6A1-851EA2C22846}" dt="2022-03-07T19:01:10.856" v="1609" actId="20577"/>
          <ac:spMkLst>
            <pc:docMk/>
            <pc:sldMk cId="743471340" sldId="268"/>
            <ac:spMk id="17" creationId="{22BCEB4C-E346-4E6F-BB43-F77BE683C702}"/>
          </ac:spMkLst>
        </pc:spChg>
        <pc:spChg chg="add mod">
          <ac:chgData name="Кирилл Гоменюк" userId="27247efe46d1cb93" providerId="LiveId" clId="{3E0FCAB6-4F82-442B-A6A1-851EA2C22846}" dt="2022-03-07T19:13:50.133" v="1694" actId="1076"/>
          <ac:spMkLst>
            <pc:docMk/>
            <pc:sldMk cId="743471340" sldId="268"/>
            <ac:spMk id="18" creationId="{96EC7186-0238-47BA-B401-B316695A4C44}"/>
          </ac:spMkLst>
        </pc:spChg>
        <pc:spChg chg="add mod">
          <ac:chgData name="Кирилл Гоменюк" userId="27247efe46d1cb93" providerId="LiveId" clId="{3E0FCAB6-4F82-442B-A6A1-851EA2C22846}" dt="2022-03-07T19:13:22.381" v="1685" actId="20577"/>
          <ac:spMkLst>
            <pc:docMk/>
            <pc:sldMk cId="743471340" sldId="268"/>
            <ac:spMk id="19" creationId="{95153BBB-A76F-4A65-8662-04343062462D}"/>
          </ac:spMkLst>
        </pc:spChg>
        <pc:picChg chg="add mod">
          <ac:chgData name="Кирилл Гоменюк" userId="27247efe46d1cb93" providerId="LiveId" clId="{3E0FCAB6-4F82-442B-A6A1-851EA2C22846}" dt="2022-03-07T18:54:14.151" v="1414" actId="1035"/>
          <ac:picMkLst>
            <pc:docMk/>
            <pc:sldMk cId="743471340" sldId="268"/>
            <ac:picMk id="5" creationId="{9848226A-005E-4AAD-8BA4-BCBCC6D4C67E}"/>
          </ac:picMkLst>
        </pc:picChg>
      </pc:sldChg>
      <pc:sldChg chg="addSp delSp modSp add del mod">
        <pc:chgData name="Кирилл Гоменюк" userId="27247efe46d1cb93" providerId="LiveId" clId="{3E0FCAB6-4F82-442B-A6A1-851EA2C22846}" dt="2022-03-07T19:18:03.597" v="1859" actId="47"/>
        <pc:sldMkLst>
          <pc:docMk/>
          <pc:sldMk cId="715622311" sldId="269"/>
        </pc:sldMkLst>
        <pc:spChg chg="del">
          <ac:chgData name="Кирилл Гоменюк" userId="27247efe46d1cb93" providerId="LiveId" clId="{3E0FCAB6-4F82-442B-A6A1-851EA2C22846}" dt="2022-03-07T19:15:47.033" v="1755" actId="478"/>
          <ac:spMkLst>
            <pc:docMk/>
            <pc:sldMk cId="715622311" sldId="269"/>
            <ac:spMk id="3" creationId="{FE31DB60-6728-4C0B-A8F7-BCFC0F5D7195}"/>
          </ac:spMkLst>
        </pc:spChg>
        <pc:spChg chg="add mod">
          <ac:chgData name="Кирилл Гоменюк" userId="27247efe46d1cb93" providerId="LiveId" clId="{3E0FCAB6-4F82-442B-A6A1-851EA2C22846}" dt="2022-03-07T19:17:02.728" v="1833" actId="14100"/>
          <ac:spMkLst>
            <pc:docMk/>
            <pc:sldMk cId="715622311" sldId="269"/>
            <ac:spMk id="20" creationId="{9CE7A8CA-BD8F-4219-8E71-3E3AC262D6C0}"/>
          </ac:spMkLst>
        </pc:spChg>
        <pc:picChg chg="mod">
          <ac:chgData name="Кирилл Гоменюк" userId="27247efe46d1cb93" providerId="LiveId" clId="{3E0FCAB6-4F82-442B-A6A1-851EA2C22846}" dt="2022-03-07T19:16:20.200" v="1756" actId="14100"/>
          <ac:picMkLst>
            <pc:docMk/>
            <pc:sldMk cId="715622311" sldId="269"/>
            <ac:picMk id="5" creationId="{9848226A-005E-4AAD-8BA4-BCBCC6D4C67E}"/>
          </ac:picMkLst>
        </pc:picChg>
      </pc:sldChg>
      <pc:sldChg chg="addSp modSp new mod modTransition">
        <pc:chgData name="Кирилл Гоменюк" userId="27247efe46d1cb93" providerId="LiveId" clId="{3E0FCAB6-4F82-442B-A6A1-851EA2C22846}" dt="2022-03-08T12:46:57.679" v="8261"/>
        <pc:sldMkLst>
          <pc:docMk/>
          <pc:sldMk cId="3175028020" sldId="269"/>
        </pc:sldMkLst>
        <pc:spChg chg="mod">
          <ac:chgData name="Кирилл Гоменюк" userId="27247efe46d1cb93" providerId="LiveId" clId="{3E0FCAB6-4F82-442B-A6A1-851EA2C22846}" dt="2022-03-07T21:52:07.949" v="2848" actId="20577"/>
          <ac:spMkLst>
            <pc:docMk/>
            <pc:sldMk cId="3175028020" sldId="269"/>
            <ac:spMk id="2" creationId="{F36A94A9-74A3-4305-9327-36C0D55E0963}"/>
          </ac:spMkLst>
        </pc:spChg>
        <pc:spChg chg="mod">
          <ac:chgData name="Кирилл Гоменюк" userId="27247efe46d1cb93" providerId="LiveId" clId="{3E0FCAB6-4F82-442B-A6A1-851EA2C22846}" dt="2022-03-08T09:21:47.347" v="5661" actId="113"/>
          <ac:spMkLst>
            <pc:docMk/>
            <pc:sldMk cId="3175028020" sldId="269"/>
            <ac:spMk id="3" creationId="{A93AFFA4-0899-49F7-A6A7-C1DD5F716A8C}"/>
          </ac:spMkLst>
        </pc:spChg>
        <pc:spChg chg="add mod">
          <ac:chgData name="Кирилл Гоменюк" userId="27247efe46d1cb93" providerId="LiveId" clId="{3E0FCAB6-4F82-442B-A6A1-851EA2C22846}" dt="2022-03-08T09:21:31.762" v="5659" actId="14100"/>
          <ac:spMkLst>
            <pc:docMk/>
            <pc:sldMk cId="3175028020" sldId="269"/>
            <ac:spMk id="6" creationId="{70AD9B2B-016A-4FD7-A6E3-DC44C0F55773}"/>
          </ac:spMkLst>
        </pc:spChg>
        <pc:spChg chg="add mod">
          <ac:chgData name="Кирилл Гоменюк" userId="27247efe46d1cb93" providerId="LiveId" clId="{3E0FCAB6-4F82-442B-A6A1-851EA2C22846}" dt="2022-03-07T22:07:04.904" v="3213" actId="17032"/>
          <ac:spMkLst>
            <pc:docMk/>
            <pc:sldMk cId="3175028020" sldId="269"/>
            <ac:spMk id="7" creationId="{37114865-2505-4C96-A062-94C4F576E442}"/>
          </ac:spMkLst>
        </pc:spChg>
        <pc:picChg chg="add mod">
          <ac:chgData name="Кирилл Гоменюк" userId="27247efe46d1cb93" providerId="LiveId" clId="{3E0FCAB6-4F82-442B-A6A1-851EA2C22846}" dt="2022-03-07T22:00:15.485" v="3000" actId="14100"/>
          <ac:picMkLst>
            <pc:docMk/>
            <pc:sldMk cId="3175028020" sldId="269"/>
            <ac:picMk id="5" creationId="{5AFAA922-1747-4098-AA86-DF0157B8F060}"/>
          </ac:picMkLst>
        </pc:picChg>
      </pc:sldChg>
      <pc:sldChg chg="addSp modSp new mod modTransition">
        <pc:chgData name="Кирилл Гоменюк" userId="27247efe46d1cb93" providerId="LiveId" clId="{3E0FCAB6-4F82-442B-A6A1-851EA2C22846}" dt="2022-03-11T15:22:11.655" v="12003" actId="20577"/>
        <pc:sldMkLst>
          <pc:docMk/>
          <pc:sldMk cId="917982573" sldId="270"/>
        </pc:sldMkLst>
        <pc:spChg chg="mod">
          <ac:chgData name="Кирилл Гоменюк" userId="27247efe46d1cb93" providerId="LiveId" clId="{3E0FCAB6-4F82-442B-A6A1-851EA2C22846}" dt="2022-03-07T19:18:32.426" v="1899" actId="20577"/>
          <ac:spMkLst>
            <pc:docMk/>
            <pc:sldMk cId="917982573" sldId="270"/>
            <ac:spMk id="2" creationId="{7F3F7CBF-154A-4F75-B807-8820982F5B60}"/>
          </ac:spMkLst>
        </pc:spChg>
        <pc:spChg chg="mod">
          <ac:chgData name="Кирилл Гоменюк" userId="27247efe46d1cb93" providerId="LiveId" clId="{3E0FCAB6-4F82-442B-A6A1-851EA2C22846}" dt="2022-03-11T15:22:11.655" v="12003" actId="20577"/>
          <ac:spMkLst>
            <pc:docMk/>
            <pc:sldMk cId="917982573" sldId="270"/>
            <ac:spMk id="3" creationId="{81F379BA-385C-49B1-BC45-07D70E01C5D9}"/>
          </ac:spMkLst>
        </pc:spChg>
        <pc:spChg chg="add mod">
          <ac:chgData name="Кирилл Гоменюк" userId="27247efe46d1cb93" providerId="LiveId" clId="{3E0FCAB6-4F82-442B-A6A1-851EA2C22846}" dt="2022-03-08T08:08:29.729" v="4751" actId="14100"/>
          <ac:spMkLst>
            <pc:docMk/>
            <pc:sldMk cId="917982573" sldId="270"/>
            <ac:spMk id="4" creationId="{4197F717-34BC-4D3C-B192-3CF33334E138}"/>
          </ac:spMkLst>
        </pc:spChg>
      </pc:sldChg>
      <pc:sldChg chg="addSp delSp modSp add mod ord modTransition">
        <pc:chgData name="Кирилл Гоменюк" userId="27247efe46d1cb93" providerId="LiveId" clId="{3E0FCAB6-4F82-442B-A6A1-851EA2C22846}" dt="2022-03-08T12:46:57.679" v="8261"/>
        <pc:sldMkLst>
          <pc:docMk/>
          <pc:sldMk cId="3319950096" sldId="271"/>
        </pc:sldMkLst>
        <pc:spChg chg="mod">
          <ac:chgData name="Кирилл Гоменюк" userId="27247efe46d1cb93" providerId="LiveId" clId="{3E0FCAB6-4F82-442B-A6A1-851EA2C22846}" dt="2022-03-07T21:41:05.098" v="2376" actId="20577"/>
          <ac:spMkLst>
            <pc:docMk/>
            <pc:sldMk cId="3319950096" sldId="271"/>
            <ac:spMk id="2" creationId="{C3D7773E-8D2D-4A3B-AA1E-26436B0903DE}"/>
          </ac:spMkLst>
        </pc:spChg>
        <pc:spChg chg="mod">
          <ac:chgData name="Кирилл Гоменюк" userId="27247efe46d1cb93" providerId="LiveId" clId="{3E0FCAB6-4F82-442B-A6A1-851EA2C22846}" dt="2022-03-07T21:47:51.110" v="2648" actId="14100"/>
          <ac:spMkLst>
            <pc:docMk/>
            <pc:sldMk cId="3319950096" sldId="271"/>
            <ac:spMk id="3" creationId="{FE31DB60-6728-4C0B-A8F7-BCFC0F5D7195}"/>
          </ac:spMkLst>
        </pc:spChg>
        <pc:spChg chg="mod">
          <ac:chgData name="Кирилл Гоменюк" userId="27247efe46d1cb93" providerId="LiveId" clId="{3E0FCAB6-4F82-442B-A6A1-851EA2C22846}" dt="2022-03-07T21:43:36.139" v="2438" actId="1076"/>
          <ac:spMkLst>
            <pc:docMk/>
            <pc:sldMk cId="3319950096" sldId="271"/>
            <ac:spMk id="6" creationId="{21B5E75A-577F-42C6-AC2B-2BE16F95FB0B}"/>
          </ac:spMkLst>
        </pc:spChg>
        <pc:spChg chg="mod">
          <ac:chgData name="Кирилл Гоменюк" userId="27247efe46d1cb93" providerId="LiveId" clId="{3E0FCAB6-4F82-442B-A6A1-851EA2C22846}" dt="2022-03-07T21:43:36.139" v="2438" actId="1076"/>
          <ac:spMkLst>
            <pc:docMk/>
            <pc:sldMk cId="3319950096" sldId="271"/>
            <ac:spMk id="7" creationId="{2E8198DE-F245-4DD6-91AD-6D6679B9099D}"/>
          </ac:spMkLst>
        </pc:spChg>
        <pc:spChg chg="mod">
          <ac:chgData name="Кирилл Гоменюк" userId="27247efe46d1cb93" providerId="LiveId" clId="{3E0FCAB6-4F82-442B-A6A1-851EA2C22846}" dt="2022-03-07T21:43:36.139" v="2438" actId="1076"/>
          <ac:spMkLst>
            <pc:docMk/>
            <pc:sldMk cId="3319950096" sldId="271"/>
            <ac:spMk id="8" creationId="{D72C552C-2C58-477A-94E3-D8044E37EC3D}"/>
          </ac:spMkLst>
        </pc:spChg>
        <pc:spChg chg="mod">
          <ac:chgData name="Кирилл Гоменюк" userId="27247efe46d1cb93" providerId="LiveId" clId="{3E0FCAB6-4F82-442B-A6A1-851EA2C22846}" dt="2022-03-07T21:43:36.139" v="2438" actId="1076"/>
          <ac:spMkLst>
            <pc:docMk/>
            <pc:sldMk cId="3319950096" sldId="271"/>
            <ac:spMk id="9" creationId="{7305EFAF-78CF-4E2A-AC7B-0BF580C8B285}"/>
          </ac:spMkLst>
        </pc:spChg>
        <pc:spChg chg="mod">
          <ac:chgData name="Кирилл Гоменюк" userId="27247efe46d1cb93" providerId="LiveId" clId="{3E0FCAB6-4F82-442B-A6A1-851EA2C22846}" dt="2022-03-07T21:43:36.139" v="2438" actId="1076"/>
          <ac:spMkLst>
            <pc:docMk/>
            <pc:sldMk cId="3319950096" sldId="271"/>
            <ac:spMk id="10" creationId="{4B6D47B9-E16E-425F-BEF4-25BD0AC9A835}"/>
          </ac:spMkLst>
        </pc:spChg>
        <pc:spChg chg="mod">
          <ac:chgData name="Кирилл Гоменюк" userId="27247efe46d1cb93" providerId="LiveId" clId="{3E0FCAB6-4F82-442B-A6A1-851EA2C22846}" dt="2022-03-07T21:43:36.139" v="2438" actId="1076"/>
          <ac:spMkLst>
            <pc:docMk/>
            <pc:sldMk cId="3319950096" sldId="271"/>
            <ac:spMk id="11" creationId="{FF208A7A-ABC0-40A3-A566-F41C2B9B3DDD}"/>
          </ac:spMkLst>
        </pc:spChg>
        <pc:spChg chg="mod">
          <ac:chgData name="Кирилл Гоменюк" userId="27247efe46d1cb93" providerId="LiveId" clId="{3E0FCAB6-4F82-442B-A6A1-851EA2C22846}" dt="2022-03-07T21:43:36.139" v="2438" actId="1076"/>
          <ac:spMkLst>
            <pc:docMk/>
            <pc:sldMk cId="3319950096" sldId="271"/>
            <ac:spMk id="12" creationId="{60037444-CC7E-4419-9E72-395DF9F48BA9}"/>
          </ac:spMkLst>
        </pc:spChg>
        <pc:spChg chg="mod">
          <ac:chgData name="Кирилл Гоменюк" userId="27247efe46d1cb93" providerId="LiveId" clId="{3E0FCAB6-4F82-442B-A6A1-851EA2C22846}" dt="2022-03-07T21:43:36.139" v="2438" actId="1076"/>
          <ac:spMkLst>
            <pc:docMk/>
            <pc:sldMk cId="3319950096" sldId="271"/>
            <ac:spMk id="13" creationId="{453023DF-6CD0-4102-A54E-B2EFA7F4FF93}"/>
          </ac:spMkLst>
        </pc:spChg>
        <pc:spChg chg="mod">
          <ac:chgData name="Кирилл Гоменюк" userId="27247efe46d1cb93" providerId="LiveId" clId="{3E0FCAB6-4F82-442B-A6A1-851EA2C22846}" dt="2022-03-07T21:43:36.139" v="2438" actId="1076"/>
          <ac:spMkLst>
            <pc:docMk/>
            <pc:sldMk cId="3319950096" sldId="271"/>
            <ac:spMk id="14" creationId="{93B21369-1FBB-4D99-86C4-28B1274C35B7}"/>
          </ac:spMkLst>
        </pc:spChg>
        <pc:spChg chg="mod">
          <ac:chgData name="Кирилл Гоменюк" userId="27247efe46d1cb93" providerId="LiveId" clId="{3E0FCAB6-4F82-442B-A6A1-851EA2C22846}" dt="2022-03-07T21:43:36.139" v="2438" actId="1076"/>
          <ac:spMkLst>
            <pc:docMk/>
            <pc:sldMk cId="3319950096" sldId="271"/>
            <ac:spMk id="15" creationId="{0E31F625-164C-474A-93E4-E64FF034D9AD}"/>
          </ac:spMkLst>
        </pc:spChg>
        <pc:spChg chg="mod">
          <ac:chgData name="Кирилл Гоменюк" userId="27247efe46d1cb93" providerId="LiveId" clId="{3E0FCAB6-4F82-442B-A6A1-851EA2C22846}" dt="2022-03-07T21:43:36.139" v="2438" actId="1076"/>
          <ac:spMkLst>
            <pc:docMk/>
            <pc:sldMk cId="3319950096" sldId="271"/>
            <ac:spMk id="16" creationId="{F9C4A131-9D20-4195-82FC-60C9B38FFD68}"/>
          </ac:spMkLst>
        </pc:spChg>
        <pc:spChg chg="mod">
          <ac:chgData name="Кирилл Гоменюк" userId="27247efe46d1cb93" providerId="LiveId" clId="{3E0FCAB6-4F82-442B-A6A1-851EA2C22846}" dt="2022-03-07T21:43:36.139" v="2438" actId="1076"/>
          <ac:spMkLst>
            <pc:docMk/>
            <pc:sldMk cId="3319950096" sldId="271"/>
            <ac:spMk id="17" creationId="{22BCEB4C-E346-4E6F-BB43-F77BE683C702}"/>
          </ac:spMkLst>
        </pc:spChg>
        <pc:spChg chg="mod">
          <ac:chgData name="Кирилл Гоменюк" userId="27247efe46d1cb93" providerId="LiveId" clId="{3E0FCAB6-4F82-442B-A6A1-851EA2C22846}" dt="2022-03-07T21:43:36.139" v="2438" actId="1076"/>
          <ac:spMkLst>
            <pc:docMk/>
            <pc:sldMk cId="3319950096" sldId="271"/>
            <ac:spMk id="18" creationId="{96EC7186-0238-47BA-B401-B316695A4C44}"/>
          </ac:spMkLst>
        </pc:spChg>
        <pc:spChg chg="del">
          <ac:chgData name="Кирилл Гоменюк" userId="27247efe46d1cb93" providerId="LiveId" clId="{3E0FCAB6-4F82-442B-A6A1-851EA2C22846}" dt="2022-03-07T21:31:57.458" v="2183" actId="478"/>
          <ac:spMkLst>
            <pc:docMk/>
            <pc:sldMk cId="3319950096" sldId="271"/>
            <ac:spMk id="19" creationId="{95153BBB-A76F-4A65-8662-04343062462D}"/>
          </ac:spMkLst>
        </pc:spChg>
        <pc:spChg chg="add mod">
          <ac:chgData name="Кирилл Гоменюк" userId="27247efe46d1cb93" providerId="LiveId" clId="{3E0FCAB6-4F82-442B-A6A1-851EA2C22846}" dt="2022-03-08T08:34:04.389" v="4855" actId="14100"/>
          <ac:spMkLst>
            <pc:docMk/>
            <pc:sldMk cId="3319950096" sldId="271"/>
            <ac:spMk id="20" creationId="{5E329A42-1D0E-402C-8877-01BC16A9C6C2}"/>
          </ac:spMkLst>
        </pc:spChg>
        <pc:spChg chg="add mod">
          <ac:chgData name="Кирилл Гоменюк" userId="27247efe46d1cb93" providerId="LiveId" clId="{3E0FCAB6-4F82-442B-A6A1-851EA2C22846}" dt="2022-03-07T21:49:09.706" v="2709" actId="20577"/>
          <ac:spMkLst>
            <pc:docMk/>
            <pc:sldMk cId="3319950096" sldId="271"/>
            <ac:spMk id="21" creationId="{1AF0D35B-3A26-4EEE-9939-42399817D106}"/>
          </ac:spMkLst>
        </pc:spChg>
        <pc:graphicFrameChg chg="add mod modGraphic">
          <ac:chgData name="Кирилл Гоменюк" userId="27247efe46d1cb93" providerId="LiveId" clId="{3E0FCAB6-4F82-442B-A6A1-851EA2C22846}" dt="2022-03-07T21:40:52.851" v="2353" actId="14100"/>
          <ac:graphicFrameMkLst>
            <pc:docMk/>
            <pc:sldMk cId="3319950096" sldId="271"/>
            <ac:graphicFrameMk id="4" creationId="{97CE69B9-FD85-4D38-8424-E02BF1617EB1}"/>
          </ac:graphicFrameMkLst>
        </pc:graphicFrameChg>
        <pc:picChg chg="del">
          <ac:chgData name="Кирилл Гоменюк" userId="27247efe46d1cb93" providerId="LiveId" clId="{3E0FCAB6-4F82-442B-A6A1-851EA2C22846}" dt="2022-03-07T21:31:34.582" v="2177" actId="478"/>
          <ac:picMkLst>
            <pc:docMk/>
            <pc:sldMk cId="3319950096" sldId="271"/>
            <ac:picMk id="5" creationId="{9848226A-005E-4AAD-8BA4-BCBCC6D4C67E}"/>
          </ac:picMkLst>
        </pc:picChg>
      </pc:sldChg>
      <pc:sldChg chg="addSp delSp modSp add mod ord modTransition">
        <pc:chgData name="Кирилл Гоменюк" userId="27247efe46d1cb93" providerId="LiveId" clId="{3E0FCAB6-4F82-442B-A6A1-851EA2C22846}" dt="2022-03-08T12:46:57.679" v="8261"/>
        <pc:sldMkLst>
          <pc:docMk/>
          <pc:sldMk cId="3750770799" sldId="272"/>
        </pc:sldMkLst>
        <pc:spChg chg="del">
          <ac:chgData name="Кирилл Гоменюк" userId="27247efe46d1cb93" providerId="LiveId" clId="{3E0FCAB6-4F82-442B-A6A1-851EA2C22846}" dt="2022-03-08T08:34:23.578" v="4857" actId="478"/>
          <ac:spMkLst>
            <pc:docMk/>
            <pc:sldMk cId="3750770799" sldId="272"/>
            <ac:spMk id="20" creationId="{5E329A42-1D0E-402C-8877-01BC16A9C6C2}"/>
          </ac:spMkLst>
        </pc:spChg>
        <pc:spChg chg="add mod">
          <ac:chgData name="Кирилл Гоменюк" userId="27247efe46d1cb93" providerId="LiveId" clId="{3E0FCAB6-4F82-442B-A6A1-851EA2C22846}" dt="2022-03-07T21:51:01.560" v="2778" actId="13926"/>
          <ac:spMkLst>
            <pc:docMk/>
            <pc:sldMk cId="3750770799" sldId="272"/>
            <ac:spMk id="22" creationId="{50708A05-4862-4C64-B6DE-3D1EFDD95F04}"/>
          </ac:spMkLst>
        </pc:spChg>
        <pc:spChg chg="add mod">
          <ac:chgData name="Кирилл Гоменюк" userId="27247efe46d1cb93" providerId="LiveId" clId="{3E0FCAB6-4F82-442B-A6A1-851EA2C22846}" dt="2022-03-07T21:51:01.560" v="2778" actId="13926"/>
          <ac:spMkLst>
            <pc:docMk/>
            <pc:sldMk cId="3750770799" sldId="272"/>
            <ac:spMk id="23" creationId="{A565B9D6-E1C4-4720-A226-C3CE8EE71A73}"/>
          </ac:spMkLst>
        </pc:spChg>
        <pc:spChg chg="add mod">
          <ac:chgData name="Кирилл Гоменюк" userId="27247efe46d1cb93" providerId="LiveId" clId="{3E0FCAB6-4F82-442B-A6A1-851EA2C22846}" dt="2022-03-07T21:51:01.560" v="2778" actId="13926"/>
          <ac:spMkLst>
            <pc:docMk/>
            <pc:sldMk cId="3750770799" sldId="272"/>
            <ac:spMk id="24" creationId="{FFCCF1C5-349A-418E-9D16-D9A2D34501C6}"/>
          </ac:spMkLst>
        </pc:spChg>
        <pc:spChg chg="add mod">
          <ac:chgData name="Кирилл Гоменюк" userId="27247efe46d1cb93" providerId="LiveId" clId="{3E0FCAB6-4F82-442B-A6A1-851EA2C22846}" dt="2022-03-07T21:51:01.560" v="2778" actId="13926"/>
          <ac:spMkLst>
            <pc:docMk/>
            <pc:sldMk cId="3750770799" sldId="272"/>
            <ac:spMk id="25" creationId="{97A1D779-FA62-4FC4-B672-D7A2DD1AD3AF}"/>
          </ac:spMkLst>
        </pc:spChg>
        <pc:spChg chg="add mod">
          <ac:chgData name="Кирилл Гоменюк" userId="27247efe46d1cb93" providerId="LiveId" clId="{3E0FCAB6-4F82-442B-A6A1-851EA2C22846}" dt="2022-03-07T21:51:01.560" v="2778" actId="13926"/>
          <ac:spMkLst>
            <pc:docMk/>
            <pc:sldMk cId="3750770799" sldId="272"/>
            <ac:spMk id="26" creationId="{B4D8B12E-072F-4C9D-8D67-CC2FE8617963}"/>
          </ac:spMkLst>
        </pc:spChg>
        <pc:spChg chg="add mod">
          <ac:chgData name="Кирилл Гоменюк" userId="27247efe46d1cb93" providerId="LiveId" clId="{3E0FCAB6-4F82-442B-A6A1-851EA2C22846}" dt="2022-03-08T08:34:13.981" v="4856"/>
          <ac:spMkLst>
            <pc:docMk/>
            <pc:sldMk cId="3750770799" sldId="272"/>
            <ac:spMk id="27" creationId="{0AC183EF-E0F3-443C-AA75-2EBB581990B9}"/>
          </ac:spMkLst>
        </pc:spChg>
      </pc:sldChg>
      <pc:sldChg chg="addSp delSp modSp new mod ord modTransition">
        <pc:chgData name="Кирилл Гоменюк" userId="27247efe46d1cb93" providerId="LiveId" clId="{3E0FCAB6-4F82-442B-A6A1-851EA2C22846}" dt="2022-03-08T12:46:57.679" v="8261"/>
        <pc:sldMkLst>
          <pc:docMk/>
          <pc:sldMk cId="396300262" sldId="273"/>
        </pc:sldMkLst>
        <pc:spChg chg="mod">
          <ac:chgData name="Кирилл Гоменюк" userId="27247efe46d1cb93" providerId="LiveId" clId="{3E0FCAB6-4F82-442B-A6A1-851EA2C22846}" dt="2022-03-08T07:56:34.323" v="3949" actId="20577"/>
          <ac:spMkLst>
            <pc:docMk/>
            <pc:sldMk cId="396300262" sldId="273"/>
            <ac:spMk id="2" creationId="{BAB11E6B-CB2D-410F-A95C-5A8D7C74759E}"/>
          </ac:spMkLst>
        </pc:spChg>
        <pc:spChg chg="del mod">
          <ac:chgData name="Кирилл Гоменюк" userId="27247efe46d1cb93" providerId="LiveId" clId="{3E0FCAB6-4F82-442B-A6A1-851EA2C22846}" dt="2022-03-08T08:02:04.149" v="4379" actId="478"/>
          <ac:spMkLst>
            <pc:docMk/>
            <pc:sldMk cId="396300262" sldId="273"/>
            <ac:spMk id="3" creationId="{8329CC20-5159-47EE-AAD1-F63546491018}"/>
          </ac:spMkLst>
        </pc:spChg>
        <pc:spChg chg="add mod">
          <ac:chgData name="Кирилл Гоменюк" userId="27247efe46d1cb93" providerId="LiveId" clId="{3E0FCAB6-4F82-442B-A6A1-851EA2C22846}" dt="2022-03-08T07:59:11.677" v="4153" actId="14100"/>
          <ac:spMkLst>
            <pc:docMk/>
            <pc:sldMk cId="396300262" sldId="273"/>
            <ac:spMk id="9" creationId="{9C801AC5-F4EB-460C-A7C2-F1917FF35A67}"/>
          </ac:spMkLst>
        </pc:spChg>
        <pc:spChg chg="add mod">
          <ac:chgData name="Кирилл Гоменюк" userId="27247efe46d1cb93" providerId="LiveId" clId="{3E0FCAB6-4F82-442B-A6A1-851EA2C22846}" dt="2022-03-08T07:58:21.836" v="4141" actId="113"/>
          <ac:spMkLst>
            <pc:docMk/>
            <pc:sldMk cId="396300262" sldId="273"/>
            <ac:spMk id="12" creationId="{2621FDB8-F49D-4AD7-9247-D75A26E298F7}"/>
          </ac:spMkLst>
        </pc:spChg>
        <pc:spChg chg="add mod">
          <ac:chgData name="Кирилл Гоменюк" userId="27247efe46d1cb93" providerId="LiveId" clId="{3E0FCAB6-4F82-442B-A6A1-851EA2C22846}" dt="2022-03-08T08:15:45.580" v="4798" actId="20577"/>
          <ac:spMkLst>
            <pc:docMk/>
            <pc:sldMk cId="396300262" sldId="273"/>
            <ac:spMk id="13" creationId="{3A222F9D-7AA8-40B5-97E5-940DBBCF576C}"/>
          </ac:spMkLst>
        </pc:spChg>
        <pc:spChg chg="add del mod">
          <ac:chgData name="Кирилл Гоменюк" userId="27247efe46d1cb93" providerId="LiveId" clId="{3E0FCAB6-4F82-442B-A6A1-851EA2C22846}" dt="2022-03-08T07:59:39.982" v="4161" actId="478"/>
          <ac:spMkLst>
            <pc:docMk/>
            <pc:sldMk cId="396300262" sldId="273"/>
            <ac:spMk id="15" creationId="{AFB17E25-709E-471F-BDB6-23B4CFC7F9FD}"/>
          </ac:spMkLst>
        </pc:spChg>
        <pc:spChg chg="add mod">
          <ac:chgData name="Кирилл Гоменюк" userId="27247efe46d1cb93" providerId="LiveId" clId="{3E0FCAB6-4F82-442B-A6A1-851EA2C22846}" dt="2022-03-08T08:02:43.793" v="4382" actId="6549"/>
          <ac:spMkLst>
            <pc:docMk/>
            <pc:sldMk cId="396300262" sldId="273"/>
            <ac:spMk id="17" creationId="{F531CA35-A23B-4F70-9391-D73FEEC5A9F7}"/>
          </ac:spMkLst>
        </pc:spChg>
        <pc:spChg chg="add del mod">
          <ac:chgData name="Кирилл Гоменюк" userId="27247efe46d1cb93" providerId="LiveId" clId="{3E0FCAB6-4F82-442B-A6A1-851EA2C22846}" dt="2022-03-08T08:02:06.632" v="4380" actId="478"/>
          <ac:spMkLst>
            <pc:docMk/>
            <pc:sldMk cId="396300262" sldId="273"/>
            <ac:spMk id="19" creationId="{20F67CBE-8F58-4268-AE58-C2404C6DD9FD}"/>
          </ac:spMkLst>
        </pc:spChg>
        <pc:graphicFrameChg chg="add del mod">
          <ac:chgData name="Кирилл Гоменюк" userId="27247efe46d1cb93" providerId="LiveId" clId="{3E0FCAB6-4F82-442B-A6A1-851EA2C22846}" dt="2022-03-07T22:18:48.291" v="3245" actId="478"/>
          <ac:graphicFrameMkLst>
            <pc:docMk/>
            <pc:sldMk cId="396300262" sldId="273"/>
            <ac:graphicFrameMk id="4" creationId="{37287AAC-536C-4FE9-B123-21407E4C832B}"/>
          </ac:graphicFrameMkLst>
        </pc:graphicFrameChg>
        <pc:picChg chg="add del mod">
          <ac:chgData name="Кирилл Гоменюк" userId="27247efe46d1cb93" providerId="LiveId" clId="{3E0FCAB6-4F82-442B-A6A1-851EA2C22846}" dt="2022-03-08T08:12:32.180" v="4754" actId="478"/>
          <ac:picMkLst>
            <pc:docMk/>
            <pc:sldMk cId="396300262" sldId="273"/>
            <ac:picMk id="6" creationId="{5B2A141E-5B3F-46F8-A95E-E8E81CD8FFC0}"/>
          </ac:picMkLst>
        </pc:picChg>
        <pc:picChg chg="add del mod">
          <ac:chgData name="Кирилл Гоменюк" userId="27247efe46d1cb93" providerId="LiveId" clId="{3E0FCAB6-4F82-442B-A6A1-851EA2C22846}" dt="2022-03-08T08:14:21.723" v="4768" actId="478"/>
          <ac:picMkLst>
            <pc:docMk/>
            <pc:sldMk cId="396300262" sldId="273"/>
            <ac:picMk id="8" creationId="{CEBE7C4E-5015-4A4B-BAA8-93A44B09E37F}"/>
          </ac:picMkLst>
        </pc:picChg>
        <pc:picChg chg="add mod">
          <ac:chgData name="Кирилл Гоменюк" userId="27247efe46d1cb93" providerId="LiveId" clId="{3E0FCAB6-4F82-442B-A6A1-851EA2C22846}" dt="2022-03-08T07:58:45.345" v="4145" actId="1076"/>
          <ac:picMkLst>
            <pc:docMk/>
            <pc:sldMk cId="396300262" sldId="273"/>
            <ac:picMk id="11" creationId="{3B79EF0D-7AE0-421D-81D8-A5FC66F75524}"/>
          </ac:picMkLst>
        </pc:picChg>
        <pc:picChg chg="add del mod">
          <ac:chgData name="Кирилл Гоменюк" userId="27247efe46d1cb93" providerId="LiveId" clId="{3E0FCAB6-4F82-442B-A6A1-851EA2C22846}" dt="2022-03-08T08:13:13.472" v="4757" actId="478"/>
          <ac:picMkLst>
            <pc:docMk/>
            <pc:sldMk cId="396300262" sldId="273"/>
            <ac:picMk id="21" creationId="{7A72EA7D-98D4-4FB6-8A52-C02712608446}"/>
          </ac:picMkLst>
        </pc:picChg>
        <pc:picChg chg="add del mod">
          <ac:chgData name="Кирилл Гоменюк" userId="27247efe46d1cb93" providerId="LiveId" clId="{3E0FCAB6-4F82-442B-A6A1-851EA2C22846}" dt="2022-03-08T08:14:03.092" v="4762" actId="478"/>
          <ac:picMkLst>
            <pc:docMk/>
            <pc:sldMk cId="396300262" sldId="273"/>
            <ac:picMk id="23" creationId="{1624D754-E31C-484D-B7B9-9C30CD797E20}"/>
          </ac:picMkLst>
        </pc:picChg>
        <pc:picChg chg="add mod">
          <ac:chgData name="Кирилл Гоменюк" userId="27247efe46d1cb93" providerId="LiveId" clId="{3E0FCAB6-4F82-442B-A6A1-851EA2C22846}" dt="2022-03-08T08:31:25.922" v="4835" actId="1037"/>
          <ac:picMkLst>
            <pc:docMk/>
            <pc:sldMk cId="396300262" sldId="273"/>
            <ac:picMk id="25" creationId="{3DDAF007-40ED-4067-A3FB-F767988A0A4A}"/>
          </ac:picMkLst>
        </pc:picChg>
        <pc:picChg chg="add mod">
          <ac:chgData name="Кирилл Гоменюк" userId="27247efe46d1cb93" providerId="LiveId" clId="{3E0FCAB6-4F82-442B-A6A1-851EA2C22846}" dt="2022-03-08T08:31:25.922" v="4835" actId="1037"/>
          <ac:picMkLst>
            <pc:docMk/>
            <pc:sldMk cId="396300262" sldId="273"/>
            <ac:picMk id="27" creationId="{4F08C0C1-C5B5-4F99-A588-ECD2843885F6}"/>
          </ac:picMkLst>
        </pc:picChg>
      </pc:sldChg>
      <pc:sldChg chg="modSp new del mod">
        <pc:chgData name="Кирилл Гоменюк" userId="27247efe46d1cb93" providerId="LiveId" clId="{3E0FCAB6-4F82-442B-A6A1-851EA2C22846}" dt="2022-03-08T10:17:01.423" v="6774" actId="47"/>
        <pc:sldMkLst>
          <pc:docMk/>
          <pc:sldMk cId="2611375315" sldId="274"/>
        </pc:sldMkLst>
        <pc:spChg chg="mod">
          <ac:chgData name="Кирилл Гоменюк" userId="27247efe46d1cb93" providerId="LiveId" clId="{3E0FCAB6-4F82-442B-A6A1-851EA2C22846}" dt="2022-03-08T07:44:59.363" v="3484" actId="20577"/>
          <ac:spMkLst>
            <pc:docMk/>
            <pc:sldMk cId="2611375315" sldId="274"/>
            <ac:spMk id="2" creationId="{4833F147-D083-4865-A88C-FCFDBCA37CDE}"/>
          </ac:spMkLst>
        </pc:spChg>
        <pc:spChg chg="mod">
          <ac:chgData name="Кирилл Гоменюк" userId="27247efe46d1cb93" providerId="LiveId" clId="{3E0FCAB6-4F82-442B-A6A1-851EA2C22846}" dt="2022-03-07T22:23:16.718" v="3476" actId="5793"/>
          <ac:spMkLst>
            <pc:docMk/>
            <pc:sldMk cId="2611375315" sldId="274"/>
            <ac:spMk id="3" creationId="{338314F7-46D5-4102-B584-C725B3AF7888}"/>
          </ac:spMkLst>
        </pc:spChg>
      </pc:sldChg>
      <pc:sldChg chg="modSp new del mod">
        <pc:chgData name="Кирилл Гоменюк" userId="27247efe46d1cb93" providerId="LiveId" clId="{3E0FCAB6-4F82-442B-A6A1-851EA2C22846}" dt="2022-03-08T09:24:42.500" v="5662" actId="47"/>
        <pc:sldMkLst>
          <pc:docMk/>
          <pc:sldMk cId="3465041680" sldId="275"/>
        </pc:sldMkLst>
        <pc:spChg chg="mod">
          <ac:chgData name="Кирилл Гоменюк" userId="27247efe46d1cb93" providerId="LiveId" clId="{3E0FCAB6-4F82-442B-A6A1-851EA2C22846}" dt="2022-03-07T22:22:33.449" v="3427" actId="20577"/>
          <ac:spMkLst>
            <pc:docMk/>
            <pc:sldMk cId="3465041680" sldId="275"/>
            <ac:spMk id="3" creationId="{8D23123F-8CA5-4759-B5D7-AFFF9576CBCA}"/>
          </ac:spMkLst>
        </pc:spChg>
      </pc:sldChg>
      <pc:sldChg chg="modSp new del mod modTransition">
        <pc:chgData name="Кирилл Гоменюк" userId="27247efe46d1cb93" providerId="LiveId" clId="{3E0FCAB6-4F82-442B-A6A1-851EA2C22846}" dt="2022-03-08T15:05:10.660" v="10795" actId="47"/>
        <pc:sldMkLst>
          <pc:docMk/>
          <pc:sldMk cId="2813841693" sldId="276"/>
        </pc:sldMkLst>
        <pc:spChg chg="mod">
          <ac:chgData name="Кирилл Гоменюк" userId="27247efe46d1cb93" providerId="LiveId" clId="{3E0FCAB6-4F82-442B-A6A1-851EA2C22846}" dt="2022-03-08T07:53:00.735" v="3682" actId="20577"/>
          <ac:spMkLst>
            <pc:docMk/>
            <pc:sldMk cId="2813841693" sldId="276"/>
            <ac:spMk id="2" creationId="{021C4355-D4BA-49BA-B786-5A14996696DE}"/>
          </ac:spMkLst>
        </pc:spChg>
        <pc:spChg chg="mod">
          <ac:chgData name="Кирилл Гоменюк" userId="27247efe46d1cb93" providerId="LiveId" clId="{3E0FCAB6-4F82-442B-A6A1-851EA2C22846}" dt="2022-03-08T07:54:30.213" v="3946" actId="20577"/>
          <ac:spMkLst>
            <pc:docMk/>
            <pc:sldMk cId="2813841693" sldId="276"/>
            <ac:spMk id="3" creationId="{81619D01-8D6F-48B3-AEC9-F3B194183BAD}"/>
          </ac:spMkLst>
        </pc:spChg>
      </pc:sldChg>
      <pc:sldChg chg="addSp delSp modSp add mod modTransition">
        <pc:chgData name="Кирилл Гоменюк" userId="27247efe46d1cb93" providerId="LiveId" clId="{3E0FCAB6-4F82-442B-A6A1-851EA2C22846}" dt="2022-03-08T12:46:57.679" v="8261"/>
        <pc:sldMkLst>
          <pc:docMk/>
          <pc:sldMk cId="2695518411" sldId="277"/>
        </pc:sldMkLst>
        <pc:spChg chg="add mod ord">
          <ac:chgData name="Кирилл Гоменюк" userId="27247efe46d1cb93" providerId="LiveId" clId="{3E0FCAB6-4F82-442B-A6A1-851EA2C22846}" dt="2022-03-08T08:17:29.580" v="4820" actId="207"/>
          <ac:spMkLst>
            <pc:docMk/>
            <pc:sldMk cId="2695518411" sldId="277"/>
            <ac:spMk id="3" creationId="{CFA1D985-8EDD-4C16-8697-2638210EC04C}"/>
          </ac:spMkLst>
        </pc:spChg>
        <pc:spChg chg="add mod">
          <ac:chgData name="Кирилл Гоменюк" userId="27247efe46d1cb93" providerId="LiveId" clId="{3E0FCAB6-4F82-442B-A6A1-851EA2C22846}" dt="2022-03-08T08:08:47.613" v="4753" actId="14100"/>
          <ac:spMkLst>
            <pc:docMk/>
            <pc:sldMk cId="2695518411" sldId="277"/>
            <ac:spMk id="4" creationId="{6765D21E-A37F-4B3D-A8E6-10DB672F95BC}"/>
          </ac:spMkLst>
        </pc:spChg>
        <pc:spChg chg="add mod ord">
          <ac:chgData name="Кирилл Гоменюк" userId="27247efe46d1cb93" providerId="LiveId" clId="{3E0FCAB6-4F82-442B-A6A1-851EA2C22846}" dt="2022-03-08T08:17:29.580" v="4820" actId="207"/>
          <ac:spMkLst>
            <pc:docMk/>
            <pc:sldMk cId="2695518411" sldId="277"/>
            <ac:spMk id="14" creationId="{48D615DD-9513-4DB4-98EC-CD7542C78453}"/>
          </ac:spMkLst>
        </pc:spChg>
        <pc:spChg chg="add mod ord">
          <ac:chgData name="Кирилл Гоменюк" userId="27247efe46d1cb93" providerId="LiveId" clId="{3E0FCAB6-4F82-442B-A6A1-851EA2C22846}" dt="2022-03-08T08:17:29.580" v="4820" actId="207"/>
          <ac:spMkLst>
            <pc:docMk/>
            <pc:sldMk cId="2695518411" sldId="277"/>
            <ac:spMk id="15" creationId="{D4BB002C-F0E2-4E5E-81FC-1445F336E79D}"/>
          </ac:spMkLst>
        </pc:spChg>
        <pc:spChg chg="mod">
          <ac:chgData name="Кирилл Гоменюк" userId="27247efe46d1cb93" providerId="LiveId" clId="{3E0FCAB6-4F82-442B-A6A1-851EA2C22846}" dt="2022-03-08T08:02:53.792" v="4384" actId="113"/>
          <ac:spMkLst>
            <pc:docMk/>
            <pc:sldMk cId="2695518411" sldId="277"/>
            <ac:spMk id="17" creationId="{F531CA35-A23B-4F70-9391-D73FEEC5A9F7}"/>
          </ac:spMkLst>
        </pc:spChg>
        <pc:picChg chg="del mod">
          <ac:chgData name="Кирилл Гоменюк" userId="27247efe46d1cb93" providerId="LiveId" clId="{3E0FCAB6-4F82-442B-A6A1-851EA2C22846}" dt="2022-03-08T08:16:09.493" v="4801" actId="478"/>
          <ac:picMkLst>
            <pc:docMk/>
            <pc:sldMk cId="2695518411" sldId="277"/>
            <ac:picMk id="6" creationId="{5B2A141E-5B3F-46F8-A95E-E8E81CD8FFC0}"/>
          </ac:picMkLst>
        </pc:picChg>
        <pc:picChg chg="del">
          <ac:chgData name="Кирилл Гоменюк" userId="27247efe46d1cb93" providerId="LiveId" clId="{3E0FCAB6-4F82-442B-A6A1-851EA2C22846}" dt="2022-03-08T08:16:11.714" v="4802" actId="478"/>
          <ac:picMkLst>
            <pc:docMk/>
            <pc:sldMk cId="2695518411" sldId="277"/>
            <ac:picMk id="8" creationId="{CEBE7C4E-5015-4A4B-BAA8-93A44B09E37F}"/>
          </ac:picMkLst>
        </pc:picChg>
        <pc:picChg chg="add mod ord">
          <ac:chgData name="Кирилл Гоменюк" userId="27247efe46d1cb93" providerId="LiveId" clId="{3E0FCAB6-4F82-442B-A6A1-851EA2C22846}" dt="2022-03-08T08:16:31.755" v="4805" actId="1076"/>
          <ac:picMkLst>
            <pc:docMk/>
            <pc:sldMk cId="2695518411" sldId="277"/>
            <ac:picMk id="16" creationId="{C84ADEE7-D1B7-465D-9035-A757F57EFC63}"/>
          </ac:picMkLst>
        </pc:picChg>
        <pc:picChg chg="add mod ord">
          <ac:chgData name="Кирилл Гоменюк" userId="27247efe46d1cb93" providerId="LiveId" clId="{3E0FCAB6-4F82-442B-A6A1-851EA2C22846}" dt="2022-03-08T08:16:31.755" v="4805" actId="1076"/>
          <ac:picMkLst>
            <pc:docMk/>
            <pc:sldMk cId="2695518411" sldId="277"/>
            <ac:picMk id="18" creationId="{E831E2BD-5F83-4EEF-8C56-C1956CE134E7}"/>
          </ac:picMkLst>
        </pc:picChg>
      </pc:sldChg>
      <pc:sldChg chg="modSp new mod modTransition">
        <pc:chgData name="Кирилл Гоменюк" userId="27247efe46d1cb93" providerId="LiveId" clId="{3E0FCAB6-4F82-442B-A6A1-851EA2C22846}" dt="2022-03-08T12:46:57.679" v="8261"/>
        <pc:sldMkLst>
          <pc:docMk/>
          <pc:sldMk cId="1182666884" sldId="278"/>
        </pc:sldMkLst>
        <pc:spChg chg="mod">
          <ac:chgData name="Кирилл Гоменюк" userId="27247efe46d1cb93" providerId="LiveId" clId="{3E0FCAB6-4F82-442B-A6A1-851EA2C22846}" dt="2022-03-08T08:38:44.921" v="5294" actId="20577"/>
          <ac:spMkLst>
            <pc:docMk/>
            <pc:sldMk cId="1182666884" sldId="278"/>
            <ac:spMk id="2" creationId="{A0BE6B73-D870-4C1C-A18F-B8ED9FBAC8FA}"/>
          </ac:spMkLst>
        </pc:spChg>
        <pc:spChg chg="mod">
          <ac:chgData name="Кирилл Гоменюк" userId="27247efe46d1cb93" providerId="LiveId" clId="{3E0FCAB6-4F82-442B-A6A1-851EA2C22846}" dt="2022-03-08T09:07:43.165" v="5344" actId="14100"/>
          <ac:spMkLst>
            <pc:docMk/>
            <pc:sldMk cId="1182666884" sldId="278"/>
            <ac:spMk id="3" creationId="{FF462E74-E34C-4151-81D2-E305CF79550B}"/>
          </ac:spMkLst>
        </pc:spChg>
      </pc:sldChg>
      <pc:sldChg chg="addSp modSp add mod modTransition">
        <pc:chgData name="Кирилл Гоменюк" userId="27247efe46d1cb93" providerId="LiveId" clId="{3E0FCAB6-4F82-442B-A6A1-851EA2C22846}" dt="2022-03-08T12:46:57.679" v="8261"/>
        <pc:sldMkLst>
          <pc:docMk/>
          <pc:sldMk cId="3776304929" sldId="279"/>
        </pc:sldMkLst>
        <pc:spChg chg="add mod">
          <ac:chgData name="Кирилл Гоменюк" userId="27247efe46d1cb93" providerId="LiveId" clId="{3E0FCAB6-4F82-442B-A6A1-851EA2C22846}" dt="2022-03-08T09:09:36.190" v="5429" actId="1582"/>
          <ac:spMkLst>
            <pc:docMk/>
            <pc:sldMk cId="3776304929" sldId="279"/>
            <ac:spMk id="4" creationId="{978C8F41-5185-417C-930D-6A3DCF57E31E}"/>
          </ac:spMkLst>
        </pc:spChg>
        <pc:spChg chg="add mod">
          <ac:chgData name="Кирилл Гоменюк" userId="27247efe46d1cb93" providerId="LiveId" clId="{3E0FCAB6-4F82-442B-A6A1-851EA2C22846}" dt="2022-03-08T09:11:11.446" v="5492" actId="14100"/>
          <ac:spMkLst>
            <pc:docMk/>
            <pc:sldMk cId="3776304929" sldId="279"/>
            <ac:spMk id="5" creationId="{80825890-DD4F-44BB-9404-F715C8B66830}"/>
          </ac:spMkLst>
        </pc:spChg>
        <pc:spChg chg="add mod">
          <ac:chgData name="Кирилл Гоменюк" userId="27247efe46d1cb93" providerId="LiveId" clId="{3E0FCAB6-4F82-442B-A6A1-851EA2C22846}" dt="2022-03-08T09:11:01.464" v="5491" actId="208"/>
          <ac:spMkLst>
            <pc:docMk/>
            <pc:sldMk cId="3776304929" sldId="279"/>
            <ac:spMk id="6" creationId="{5970C69D-E994-4401-A46E-7E60E46A097C}"/>
          </ac:spMkLst>
        </pc:spChg>
      </pc:sldChg>
      <pc:sldChg chg="addSp delSp modSp add mod modTransition">
        <pc:chgData name="Кирилл Гоменюк" userId="27247efe46d1cb93" providerId="LiveId" clId="{3E0FCAB6-4F82-442B-A6A1-851EA2C22846}" dt="2022-03-08T12:46:57.679" v="8261"/>
        <pc:sldMkLst>
          <pc:docMk/>
          <pc:sldMk cId="3457817809" sldId="280"/>
        </pc:sldMkLst>
        <pc:spChg chg="mod">
          <ac:chgData name="Кирилл Гоменюк" userId="27247efe46d1cb93" providerId="LiveId" clId="{3E0FCAB6-4F82-442B-A6A1-851EA2C22846}" dt="2022-03-08T09:13:07.827" v="5511" actId="27636"/>
          <ac:spMkLst>
            <pc:docMk/>
            <pc:sldMk cId="3457817809" sldId="280"/>
            <ac:spMk id="3" creationId="{FF462E74-E34C-4151-81D2-E305CF79550B}"/>
          </ac:spMkLst>
        </pc:spChg>
        <pc:spChg chg="del">
          <ac:chgData name="Кирилл Гоменюк" userId="27247efe46d1cb93" providerId="LiveId" clId="{3E0FCAB6-4F82-442B-A6A1-851EA2C22846}" dt="2022-03-08T09:11:33.528" v="5494" actId="478"/>
          <ac:spMkLst>
            <pc:docMk/>
            <pc:sldMk cId="3457817809" sldId="280"/>
            <ac:spMk id="4" creationId="{978C8F41-5185-417C-930D-6A3DCF57E31E}"/>
          </ac:spMkLst>
        </pc:spChg>
        <pc:spChg chg="del">
          <ac:chgData name="Кирилл Гоменюк" userId="27247efe46d1cb93" providerId="LiveId" clId="{3E0FCAB6-4F82-442B-A6A1-851EA2C22846}" dt="2022-03-08T09:11:33.528" v="5494" actId="478"/>
          <ac:spMkLst>
            <pc:docMk/>
            <pc:sldMk cId="3457817809" sldId="280"/>
            <ac:spMk id="5" creationId="{80825890-DD4F-44BB-9404-F715C8B66830}"/>
          </ac:spMkLst>
        </pc:spChg>
        <pc:spChg chg="del">
          <ac:chgData name="Кирилл Гоменюк" userId="27247efe46d1cb93" providerId="LiveId" clId="{3E0FCAB6-4F82-442B-A6A1-851EA2C22846}" dt="2022-03-08T09:11:33.528" v="5494" actId="478"/>
          <ac:spMkLst>
            <pc:docMk/>
            <pc:sldMk cId="3457817809" sldId="280"/>
            <ac:spMk id="6" creationId="{5970C69D-E994-4401-A46E-7E60E46A097C}"/>
          </ac:spMkLst>
        </pc:spChg>
        <pc:picChg chg="add mod">
          <ac:chgData name="Кирилл Гоменюк" userId="27247efe46d1cb93" providerId="LiveId" clId="{3E0FCAB6-4F82-442B-A6A1-851EA2C22846}" dt="2022-03-08T09:13:13.014" v="5512" actId="1076"/>
          <ac:picMkLst>
            <pc:docMk/>
            <pc:sldMk cId="3457817809" sldId="280"/>
            <ac:picMk id="8" creationId="{BCC1E30F-ADD6-4930-BE54-A81927A78C8A}"/>
          </ac:picMkLst>
        </pc:picChg>
      </pc:sldChg>
      <pc:sldChg chg="modSp new mod modTransition">
        <pc:chgData name="Кирилл Гоменюк" userId="27247efe46d1cb93" providerId="LiveId" clId="{3E0FCAB6-4F82-442B-A6A1-851EA2C22846}" dt="2022-03-08T12:46:57.679" v="8261"/>
        <pc:sldMkLst>
          <pc:docMk/>
          <pc:sldMk cId="534164443" sldId="281"/>
        </pc:sldMkLst>
        <pc:spChg chg="mod">
          <ac:chgData name="Кирилл Гоменюк" userId="27247efe46d1cb93" providerId="LiveId" clId="{3E0FCAB6-4F82-442B-A6A1-851EA2C22846}" dt="2022-03-08T09:29:24.620" v="5772" actId="20577"/>
          <ac:spMkLst>
            <pc:docMk/>
            <pc:sldMk cId="534164443" sldId="281"/>
            <ac:spMk id="2" creationId="{B6663FBB-D010-49E0-84F7-72C48CB51DFE}"/>
          </ac:spMkLst>
        </pc:spChg>
        <pc:spChg chg="mod">
          <ac:chgData name="Кирилл Гоменюк" userId="27247efe46d1cb93" providerId="LiveId" clId="{3E0FCAB6-4F82-442B-A6A1-851EA2C22846}" dt="2022-03-08T09:31:04.709" v="5789" actId="27636"/>
          <ac:spMkLst>
            <pc:docMk/>
            <pc:sldMk cId="534164443" sldId="281"/>
            <ac:spMk id="3" creationId="{6962D80F-DFAD-47F9-BC63-6A2FB771A892}"/>
          </ac:spMkLst>
        </pc:spChg>
      </pc:sldChg>
      <pc:sldChg chg="modSp new mod modTransition">
        <pc:chgData name="Кирилл Гоменюк" userId="27247efe46d1cb93" providerId="LiveId" clId="{3E0FCAB6-4F82-442B-A6A1-851EA2C22846}" dt="2022-03-08T12:46:57.679" v="8261"/>
        <pc:sldMkLst>
          <pc:docMk/>
          <pc:sldMk cId="847464858" sldId="282"/>
        </pc:sldMkLst>
        <pc:spChg chg="mod">
          <ac:chgData name="Кирилл Гоменюк" userId="27247efe46d1cb93" providerId="LiveId" clId="{3E0FCAB6-4F82-442B-A6A1-851EA2C22846}" dt="2022-03-08T09:37:37.657" v="5837" actId="20577"/>
          <ac:spMkLst>
            <pc:docMk/>
            <pc:sldMk cId="847464858" sldId="282"/>
            <ac:spMk id="2" creationId="{A6984EF3-4827-4C79-AB43-EE1A8C4E87FA}"/>
          </ac:spMkLst>
        </pc:spChg>
        <pc:spChg chg="mod">
          <ac:chgData name="Кирилл Гоменюк" userId="27247efe46d1cb93" providerId="LiveId" clId="{3E0FCAB6-4F82-442B-A6A1-851EA2C22846}" dt="2022-03-08T09:44:06.971" v="6015" actId="20577"/>
          <ac:spMkLst>
            <pc:docMk/>
            <pc:sldMk cId="847464858" sldId="282"/>
            <ac:spMk id="3" creationId="{FA9C4A3D-6671-45BE-9018-D94D1108D26B}"/>
          </ac:spMkLst>
        </pc:spChg>
      </pc:sldChg>
      <pc:sldChg chg="addSp modSp add mod modTransition">
        <pc:chgData name="Кирилл Гоменюк" userId="27247efe46d1cb93" providerId="LiveId" clId="{3E0FCAB6-4F82-442B-A6A1-851EA2C22846}" dt="2022-03-08T12:46:57.679" v="8261"/>
        <pc:sldMkLst>
          <pc:docMk/>
          <pc:sldMk cId="1915484463" sldId="283"/>
        </pc:sldMkLst>
        <pc:spChg chg="add mod">
          <ac:chgData name="Кирилл Гоменюк" userId="27247efe46d1cb93" providerId="LiveId" clId="{3E0FCAB6-4F82-442B-A6A1-851EA2C22846}" dt="2022-03-08T09:45:14.136" v="6018" actId="17032"/>
          <ac:spMkLst>
            <pc:docMk/>
            <pc:sldMk cId="1915484463" sldId="283"/>
            <ac:spMk id="4" creationId="{8541A08F-A8BB-42C8-9105-BBDAD5E93947}"/>
          </ac:spMkLst>
        </pc:spChg>
        <pc:spChg chg="add mod">
          <ac:chgData name="Кирилл Гоменюк" userId="27247efe46d1cb93" providerId="LiveId" clId="{3E0FCAB6-4F82-442B-A6A1-851EA2C22846}" dt="2022-03-08T09:45:22.586" v="6022" actId="1076"/>
          <ac:spMkLst>
            <pc:docMk/>
            <pc:sldMk cId="1915484463" sldId="283"/>
            <ac:spMk id="5" creationId="{324D27B1-3CB7-4299-BC3A-045129718ADA}"/>
          </ac:spMkLst>
        </pc:spChg>
        <pc:spChg chg="add mod">
          <ac:chgData name="Кирилл Гоменюк" userId="27247efe46d1cb93" providerId="LiveId" clId="{3E0FCAB6-4F82-442B-A6A1-851EA2C22846}" dt="2022-03-08T09:45:18.812" v="6021" actId="1076"/>
          <ac:spMkLst>
            <pc:docMk/>
            <pc:sldMk cId="1915484463" sldId="283"/>
            <ac:spMk id="6" creationId="{95E98521-D668-41AE-90C9-39ACD8CFA505}"/>
          </ac:spMkLst>
        </pc:spChg>
        <pc:spChg chg="add mod">
          <ac:chgData name="Кирилл Гоменюк" userId="27247efe46d1cb93" providerId="LiveId" clId="{3E0FCAB6-4F82-442B-A6A1-851EA2C22846}" dt="2022-03-08T09:45:46.886" v="6056" actId="14100"/>
          <ac:spMkLst>
            <pc:docMk/>
            <pc:sldMk cId="1915484463" sldId="283"/>
            <ac:spMk id="7" creationId="{D103DF5D-DC47-4ED1-899F-6C12708E24B0}"/>
          </ac:spMkLst>
        </pc:spChg>
      </pc:sldChg>
      <pc:sldChg chg="modSp new mod modTransition">
        <pc:chgData name="Кирилл Гоменюк" userId="27247efe46d1cb93" providerId="LiveId" clId="{3E0FCAB6-4F82-442B-A6A1-851EA2C22846}" dt="2022-03-08T12:46:57.679" v="8261"/>
        <pc:sldMkLst>
          <pc:docMk/>
          <pc:sldMk cId="820470279" sldId="284"/>
        </pc:sldMkLst>
        <pc:spChg chg="mod">
          <ac:chgData name="Кирилл Гоменюк" userId="27247efe46d1cb93" providerId="LiveId" clId="{3E0FCAB6-4F82-442B-A6A1-851EA2C22846}" dt="2022-03-08T10:12:42.760" v="6582" actId="20577"/>
          <ac:spMkLst>
            <pc:docMk/>
            <pc:sldMk cId="820470279" sldId="284"/>
            <ac:spMk id="2" creationId="{D53E2609-F264-4A8B-B0DC-3E7E94AD91F8}"/>
          </ac:spMkLst>
        </pc:spChg>
        <pc:spChg chg="mod">
          <ac:chgData name="Кирилл Гоменюк" userId="27247efe46d1cb93" providerId="LiveId" clId="{3E0FCAB6-4F82-442B-A6A1-851EA2C22846}" dt="2022-03-08T10:12:29.170" v="6578" actId="20577"/>
          <ac:spMkLst>
            <pc:docMk/>
            <pc:sldMk cId="820470279" sldId="284"/>
            <ac:spMk id="3" creationId="{2938E8EC-8561-4554-869D-A62719E66F7C}"/>
          </ac:spMkLst>
        </pc:spChg>
      </pc:sldChg>
      <pc:sldChg chg="addSp delSp modSp add mod modTransition">
        <pc:chgData name="Кирилл Гоменюк" userId="27247efe46d1cb93" providerId="LiveId" clId="{3E0FCAB6-4F82-442B-A6A1-851EA2C22846}" dt="2022-03-08T12:46:57.679" v="8261"/>
        <pc:sldMkLst>
          <pc:docMk/>
          <pc:sldMk cId="1026739164" sldId="285"/>
        </pc:sldMkLst>
        <pc:spChg chg="mod">
          <ac:chgData name="Кирилл Гоменюк" userId="27247efe46d1cb93" providerId="LiveId" clId="{3E0FCAB6-4F82-442B-A6A1-851EA2C22846}" dt="2022-03-08T09:47:17.919" v="6069" actId="20577"/>
          <ac:spMkLst>
            <pc:docMk/>
            <pc:sldMk cId="1026739164" sldId="285"/>
            <ac:spMk id="3" creationId="{FA9C4A3D-6671-45BE-9018-D94D1108D26B}"/>
          </ac:spMkLst>
        </pc:spChg>
        <pc:spChg chg="del">
          <ac:chgData name="Кирилл Гоменюк" userId="27247efe46d1cb93" providerId="LiveId" clId="{3E0FCAB6-4F82-442B-A6A1-851EA2C22846}" dt="2022-03-08T09:46:07.463" v="6062" actId="478"/>
          <ac:spMkLst>
            <pc:docMk/>
            <pc:sldMk cId="1026739164" sldId="285"/>
            <ac:spMk id="4" creationId="{8541A08F-A8BB-42C8-9105-BBDAD5E93947}"/>
          </ac:spMkLst>
        </pc:spChg>
        <pc:spChg chg="del">
          <ac:chgData name="Кирилл Гоменюк" userId="27247efe46d1cb93" providerId="LiveId" clId="{3E0FCAB6-4F82-442B-A6A1-851EA2C22846}" dt="2022-03-08T09:46:07.463" v="6062" actId="478"/>
          <ac:spMkLst>
            <pc:docMk/>
            <pc:sldMk cId="1026739164" sldId="285"/>
            <ac:spMk id="5" creationId="{324D27B1-3CB7-4299-BC3A-045129718ADA}"/>
          </ac:spMkLst>
        </pc:spChg>
        <pc:spChg chg="del">
          <ac:chgData name="Кирилл Гоменюк" userId="27247efe46d1cb93" providerId="LiveId" clId="{3E0FCAB6-4F82-442B-A6A1-851EA2C22846}" dt="2022-03-08T09:46:07.463" v="6062" actId="478"/>
          <ac:spMkLst>
            <pc:docMk/>
            <pc:sldMk cId="1026739164" sldId="285"/>
            <ac:spMk id="6" creationId="{95E98521-D668-41AE-90C9-39ACD8CFA505}"/>
          </ac:spMkLst>
        </pc:spChg>
        <pc:spChg chg="del">
          <ac:chgData name="Кирилл Гоменюк" userId="27247efe46d1cb93" providerId="LiveId" clId="{3E0FCAB6-4F82-442B-A6A1-851EA2C22846}" dt="2022-03-08T09:46:10.126" v="6063" actId="478"/>
          <ac:spMkLst>
            <pc:docMk/>
            <pc:sldMk cId="1026739164" sldId="285"/>
            <ac:spMk id="7" creationId="{D103DF5D-DC47-4ED1-899F-6C12708E24B0}"/>
          </ac:spMkLst>
        </pc:spChg>
        <pc:picChg chg="add mod">
          <ac:chgData name="Кирилл Гоменюк" userId="27247efe46d1cb93" providerId="LiveId" clId="{3E0FCAB6-4F82-442B-A6A1-851EA2C22846}" dt="2022-03-08T09:47:01.822" v="6066" actId="1076"/>
          <ac:picMkLst>
            <pc:docMk/>
            <pc:sldMk cId="1026739164" sldId="285"/>
            <ac:picMk id="9" creationId="{A836C9F3-44E7-4C8D-AAC6-73051D734F67}"/>
          </ac:picMkLst>
        </pc:picChg>
      </pc:sldChg>
      <pc:sldChg chg="addSp modSp add mod modTransition">
        <pc:chgData name="Кирилл Гоменюк" userId="27247efe46d1cb93" providerId="LiveId" clId="{3E0FCAB6-4F82-442B-A6A1-851EA2C22846}" dt="2022-03-08T12:46:57.679" v="8261"/>
        <pc:sldMkLst>
          <pc:docMk/>
          <pc:sldMk cId="1842353894" sldId="286"/>
        </pc:sldMkLst>
        <pc:spChg chg="add mod">
          <ac:chgData name="Кирилл Гоменюк" userId="27247efe46d1cb93" providerId="LiveId" clId="{3E0FCAB6-4F82-442B-A6A1-851EA2C22846}" dt="2022-03-08T09:47:59.632" v="6074" actId="1076"/>
          <ac:spMkLst>
            <pc:docMk/>
            <pc:sldMk cId="1842353894" sldId="286"/>
            <ac:spMk id="5" creationId="{E47FB562-4A21-4AAB-B2ED-52EE4A8C4A6F}"/>
          </ac:spMkLst>
        </pc:spChg>
      </pc:sldChg>
      <pc:sldChg chg="addSp delSp modSp add mod modTransition">
        <pc:chgData name="Кирилл Гоменюк" userId="27247efe46d1cb93" providerId="LiveId" clId="{3E0FCAB6-4F82-442B-A6A1-851EA2C22846}" dt="2022-03-08T12:46:57.679" v="8261"/>
        <pc:sldMkLst>
          <pc:docMk/>
          <pc:sldMk cId="1511039548" sldId="287"/>
        </pc:sldMkLst>
        <pc:spChg chg="mod">
          <ac:chgData name="Кирилл Гоменюк" userId="27247efe46d1cb93" providerId="LiveId" clId="{3E0FCAB6-4F82-442B-A6A1-851EA2C22846}" dt="2022-03-08T09:50:42.502" v="6082" actId="12"/>
          <ac:spMkLst>
            <pc:docMk/>
            <pc:sldMk cId="1511039548" sldId="287"/>
            <ac:spMk id="3" creationId="{FA9C4A3D-6671-45BE-9018-D94D1108D26B}"/>
          </ac:spMkLst>
        </pc:spChg>
        <pc:spChg chg="mod ord">
          <ac:chgData name="Кирилл Гоменюк" userId="27247efe46d1cb93" providerId="LiveId" clId="{3E0FCAB6-4F82-442B-A6A1-851EA2C22846}" dt="2022-03-08T09:51:06.790" v="6087" actId="14100"/>
          <ac:spMkLst>
            <pc:docMk/>
            <pc:sldMk cId="1511039548" sldId="287"/>
            <ac:spMk id="5" creationId="{E47FB562-4A21-4AAB-B2ED-52EE4A8C4A6F}"/>
          </ac:spMkLst>
        </pc:spChg>
        <pc:spChg chg="add mod">
          <ac:chgData name="Кирилл Гоменюк" userId="27247efe46d1cb93" providerId="LiveId" clId="{3E0FCAB6-4F82-442B-A6A1-851EA2C22846}" dt="2022-03-08T09:51:18.069" v="6090" actId="14100"/>
          <ac:spMkLst>
            <pc:docMk/>
            <pc:sldMk cId="1511039548" sldId="287"/>
            <ac:spMk id="8" creationId="{D813A092-20E6-4700-BDB6-8EA3F8006129}"/>
          </ac:spMkLst>
        </pc:spChg>
        <pc:spChg chg="add mod">
          <ac:chgData name="Кирилл Гоменюк" userId="27247efe46d1cb93" providerId="LiveId" clId="{3E0FCAB6-4F82-442B-A6A1-851EA2C22846}" dt="2022-03-08T09:51:25.544" v="6092" actId="1076"/>
          <ac:spMkLst>
            <pc:docMk/>
            <pc:sldMk cId="1511039548" sldId="287"/>
            <ac:spMk id="10" creationId="{5094A02A-04E7-4A5A-8395-C7EA04DAAF01}"/>
          </ac:spMkLst>
        </pc:spChg>
        <pc:spChg chg="add mod">
          <ac:chgData name="Кирилл Гоменюк" userId="27247efe46d1cb93" providerId="LiveId" clId="{3E0FCAB6-4F82-442B-A6A1-851EA2C22846}" dt="2022-03-08T09:54:12.599" v="6199" actId="13822"/>
          <ac:spMkLst>
            <pc:docMk/>
            <pc:sldMk cId="1511039548" sldId="287"/>
            <ac:spMk id="11" creationId="{C99D12A7-0710-4901-B4A9-1888AEAAAC73}"/>
          </ac:spMkLst>
        </pc:spChg>
        <pc:spChg chg="add mod">
          <ac:chgData name="Кирилл Гоменюк" userId="27247efe46d1cb93" providerId="LiveId" clId="{3E0FCAB6-4F82-442B-A6A1-851EA2C22846}" dt="2022-03-08T09:54:59.066" v="6232" actId="113"/>
          <ac:spMkLst>
            <pc:docMk/>
            <pc:sldMk cId="1511039548" sldId="287"/>
            <ac:spMk id="12" creationId="{CB2C542A-327D-4607-9188-41E8C2856CED}"/>
          </ac:spMkLst>
        </pc:spChg>
        <pc:spChg chg="add mod">
          <ac:chgData name="Кирилл Гоменюк" userId="27247efe46d1cb93" providerId="LiveId" clId="{3E0FCAB6-4F82-442B-A6A1-851EA2C22846}" dt="2022-03-08T09:54:54.984" v="6231" actId="113"/>
          <ac:spMkLst>
            <pc:docMk/>
            <pc:sldMk cId="1511039548" sldId="287"/>
            <ac:spMk id="13" creationId="{0570EC1A-F934-4307-86A8-DAF8C0E40A44}"/>
          </ac:spMkLst>
        </pc:spChg>
        <pc:spChg chg="add mod">
          <ac:chgData name="Кирилл Гоменюк" userId="27247efe46d1cb93" providerId="LiveId" clId="{3E0FCAB6-4F82-442B-A6A1-851EA2C22846}" dt="2022-03-08T09:55:03.061" v="6233" actId="113"/>
          <ac:spMkLst>
            <pc:docMk/>
            <pc:sldMk cId="1511039548" sldId="287"/>
            <ac:spMk id="14" creationId="{71655DA0-8788-456B-8277-07138E36B079}"/>
          </ac:spMkLst>
        </pc:spChg>
        <pc:picChg chg="add mod">
          <ac:chgData name="Кирилл Гоменюк" userId="27247efe46d1cb93" providerId="LiveId" clId="{3E0FCAB6-4F82-442B-A6A1-851EA2C22846}" dt="2022-03-08T09:52:49.389" v="6124" actId="1076"/>
          <ac:picMkLst>
            <pc:docMk/>
            <pc:sldMk cId="1511039548" sldId="287"/>
            <ac:picMk id="6" creationId="{CB7D2A9E-6F00-4004-8E12-CEB48DEDB9E2}"/>
          </ac:picMkLst>
        </pc:picChg>
        <pc:picChg chg="del">
          <ac:chgData name="Кирилл Гоменюк" userId="27247efe46d1cb93" providerId="LiveId" clId="{3E0FCAB6-4F82-442B-A6A1-851EA2C22846}" dt="2022-03-08T09:50:17.357" v="6076" actId="478"/>
          <ac:picMkLst>
            <pc:docMk/>
            <pc:sldMk cId="1511039548" sldId="287"/>
            <ac:picMk id="9" creationId="{A836C9F3-44E7-4C8D-AAC6-73051D734F67}"/>
          </ac:picMkLst>
        </pc:picChg>
      </pc:sldChg>
      <pc:sldChg chg="modSp add mod modTransition">
        <pc:chgData name="Кирилл Гоменюк" userId="27247efe46d1cb93" providerId="LiveId" clId="{3E0FCAB6-4F82-442B-A6A1-851EA2C22846}" dt="2022-03-08T12:46:57.679" v="8261"/>
        <pc:sldMkLst>
          <pc:docMk/>
          <pc:sldMk cId="1561483179" sldId="288"/>
        </pc:sldMkLst>
        <pc:spChg chg="mod">
          <ac:chgData name="Кирилл Гоменюк" userId="27247efe46d1cb93" providerId="LiveId" clId="{3E0FCAB6-4F82-442B-A6A1-851EA2C22846}" dt="2022-03-08T10:12:47.758" v="6585" actId="20577"/>
          <ac:spMkLst>
            <pc:docMk/>
            <pc:sldMk cId="1561483179" sldId="288"/>
            <ac:spMk id="2" creationId="{D53E2609-F264-4A8B-B0DC-3E7E94AD91F8}"/>
          </ac:spMkLst>
        </pc:spChg>
        <pc:spChg chg="mod">
          <ac:chgData name="Кирилл Гоменюк" userId="27247efe46d1cb93" providerId="LiveId" clId="{3E0FCAB6-4F82-442B-A6A1-851EA2C22846}" dt="2022-03-08T10:13:44.044" v="6615" actId="13926"/>
          <ac:spMkLst>
            <pc:docMk/>
            <pc:sldMk cId="1561483179" sldId="288"/>
            <ac:spMk id="3" creationId="{2938E8EC-8561-4554-869D-A62719E66F7C}"/>
          </ac:spMkLst>
        </pc:spChg>
      </pc:sldChg>
      <pc:sldChg chg="addSp modSp new mod modTransition">
        <pc:chgData name="Кирилл Гоменюк" userId="27247efe46d1cb93" providerId="LiveId" clId="{3E0FCAB6-4F82-442B-A6A1-851EA2C22846}" dt="2022-03-08T12:46:57.679" v="8261"/>
        <pc:sldMkLst>
          <pc:docMk/>
          <pc:sldMk cId="866829441" sldId="289"/>
        </pc:sldMkLst>
        <pc:spChg chg="mod">
          <ac:chgData name="Кирилл Гоменюк" userId="27247efe46d1cb93" providerId="LiveId" clId="{3E0FCAB6-4F82-442B-A6A1-851EA2C22846}" dt="2022-03-08T10:13:58.299" v="6617"/>
          <ac:spMkLst>
            <pc:docMk/>
            <pc:sldMk cId="866829441" sldId="289"/>
            <ac:spMk id="2" creationId="{3A298BEC-DF90-4970-BFB8-D382D62330F9}"/>
          </ac:spMkLst>
        </pc:spChg>
        <pc:spChg chg="mod">
          <ac:chgData name="Кирилл Гоменюк" userId="27247efe46d1cb93" providerId="LiveId" clId="{3E0FCAB6-4F82-442B-A6A1-851EA2C22846}" dt="2022-03-08T10:15:51.724" v="6728" actId="14100"/>
          <ac:spMkLst>
            <pc:docMk/>
            <pc:sldMk cId="866829441" sldId="289"/>
            <ac:spMk id="3" creationId="{FA649446-5612-45C4-A54E-6BA1A39B3B4C}"/>
          </ac:spMkLst>
        </pc:spChg>
        <pc:picChg chg="add mod">
          <ac:chgData name="Кирилл Гоменюк" userId="27247efe46d1cb93" providerId="LiveId" clId="{3E0FCAB6-4F82-442B-A6A1-851EA2C22846}" dt="2022-03-08T10:14:47.012" v="6623" actId="1076"/>
          <ac:picMkLst>
            <pc:docMk/>
            <pc:sldMk cId="866829441" sldId="289"/>
            <ac:picMk id="5" creationId="{FA55DF13-B775-45C1-AD24-65D160EFBC94}"/>
          </ac:picMkLst>
        </pc:picChg>
      </pc:sldChg>
      <pc:sldChg chg="modSp add mod modTransition">
        <pc:chgData name="Кирилл Гоменюк" userId="27247efe46d1cb93" providerId="LiveId" clId="{3E0FCAB6-4F82-442B-A6A1-851EA2C22846}" dt="2022-03-08T12:46:57.679" v="8261"/>
        <pc:sldMkLst>
          <pc:docMk/>
          <pc:sldMk cId="409698272" sldId="290"/>
        </pc:sldMkLst>
        <pc:spChg chg="mod">
          <ac:chgData name="Кирилл Гоменюк" userId="27247efe46d1cb93" providerId="LiveId" clId="{3E0FCAB6-4F82-442B-A6A1-851EA2C22846}" dt="2022-03-08T10:16:32.880" v="6773" actId="113"/>
          <ac:spMkLst>
            <pc:docMk/>
            <pc:sldMk cId="409698272" sldId="290"/>
            <ac:spMk id="3" creationId="{FA649446-5612-45C4-A54E-6BA1A39B3B4C}"/>
          </ac:spMkLst>
        </pc:spChg>
      </pc:sldChg>
      <pc:sldChg chg="modSp new mod modTransition">
        <pc:chgData name="Кирилл Гоменюк" userId="27247efe46d1cb93" providerId="LiveId" clId="{3E0FCAB6-4F82-442B-A6A1-851EA2C22846}" dt="2022-03-08T12:46:57.679" v="8261"/>
        <pc:sldMkLst>
          <pc:docMk/>
          <pc:sldMk cId="1933921926" sldId="291"/>
        </pc:sldMkLst>
        <pc:spChg chg="mod">
          <ac:chgData name="Кирилл Гоменюк" userId="27247efe46d1cb93" providerId="LiveId" clId="{3E0FCAB6-4F82-442B-A6A1-851EA2C22846}" dt="2022-03-08T10:18:00.025" v="6869" actId="20577"/>
          <ac:spMkLst>
            <pc:docMk/>
            <pc:sldMk cId="1933921926" sldId="291"/>
            <ac:spMk id="2" creationId="{224BA928-1B4D-46BA-A347-55F1A1E8C0A1}"/>
          </ac:spMkLst>
        </pc:spChg>
        <pc:spChg chg="mod">
          <ac:chgData name="Кирилл Гоменюк" userId="27247efe46d1cb93" providerId="LiveId" clId="{3E0FCAB6-4F82-442B-A6A1-851EA2C22846}" dt="2022-03-08T12:12:47.931" v="7796" actId="20577"/>
          <ac:spMkLst>
            <pc:docMk/>
            <pc:sldMk cId="1933921926" sldId="291"/>
            <ac:spMk id="3" creationId="{3BACF886-BE05-4A4B-B47C-657159289858}"/>
          </ac:spMkLst>
        </pc:spChg>
      </pc:sldChg>
      <pc:sldChg chg="addSp delSp modSp new mod modTransition setBg">
        <pc:chgData name="Кирилл Гоменюк" userId="27247efe46d1cb93" providerId="LiveId" clId="{3E0FCAB6-4F82-442B-A6A1-851EA2C22846}" dt="2022-03-08T12:54:43.925" v="8562" actId="26606"/>
        <pc:sldMkLst>
          <pc:docMk/>
          <pc:sldMk cId="1527900796" sldId="292"/>
        </pc:sldMkLst>
        <pc:spChg chg="mod">
          <ac:chgData name="Кирилл Гоменюк" userId="27247efe46d1cb93" providerId="LiveId" clId="{3E0FCAB6-4F82-442B-A6A1-851EA2C22846}" dt="2022-03-08T12:54:43.925" v="8562" actId="26606"/>
          <ac:spMkLst>
            <pc:docMk/>
            <pc:sldMk cId="1527900796" sldId="292"/>
            <ac:spMk id="2" creationId="{7F573AB5-2BF6-49C6-84BD-A285C4A5837B}"/>
          </ac:spMkLst>
        </pc:spChg>
        <pc:spChg chg="mod">
          <ac:chgData name="Кирилл Гоменюк" userId="27247efe46d1cb93" providerId="LiveId" clId="{3E0FCAB6-4F82-442B-A6A1-851EA2C22846}" dt="2022-03-08T12:54:43.925" v="8562" actId="26606"/>
          <ac:spMkLst>
            <pc:docMk/>
            <pc:sldMk cId="1527900796" sldId="292"/>
            <ac:spMk id="3" creationId="{90D06594-9C4F-483A-9AD6-D5753F0FC531}"/>
          </ac:spMkLst>
        </pc:spChg>
        <pc:spChg chg="add del">
          <ac:chgData name="Кирилл Гоменюк" userId="27247efe46d1cb93" providerId="LiveId" clId="{3E0FCAB6-4F82-442B-A6A1-851EA2C22846}" dt="2022-03-08T12:54:43.925" v="8562" actId="26606"/>
          <ac:spMkLst>
            <pc:docMk/>
            <pc:sldMk cId="1527900796" sldId="292"/>
            <ac:spMk id="11" creationId="{7D07B7BC-3270-4CF3-A7AA-0937908AD58A}"/>
          </ac:spMkLst>
        </pc:spChg>
        <pc:grpChg chg="add del">
          <ac:chgData name="Кирилл Гоменюк" userId="27247efe46d1cb93" providerId="LiveId" clId="{3E0FCAB6-4F82-442B-A6A1-851EA2C22846}" dt="2022-03-08T12:54:43.925" v="8562" actId="26606"/>
          <ac:grpSpMkLst>
            <pc:docMk/>
            <pc:sldMk cId="1527900796" sldId="292"/>
            <ac:grpSpMk id="13" creationId="{108BB4D4-D71A-48F5-B2D2-45D2D78F4C20}"/>
          </ac:grpSpMkLst>
        </pc:grpChg>
        <pc:grpChg chg="add del">
          <ac:chgData name="Кирилл Гоменюк" userId="27247efe46d1cb93" providerId="LiveId" clId="{3E0FCAB6-4F82-442B-A6A1-851EA2C22846}" dt="2022-03-08T12:54:43.925" v="8562" actId="26606"/>
          <ac:grpSpMkLst>
            <pc:docMk/>
            <pc:sldMk cId="1527900796" sldId="292"/>
            <ac:grpSpMk id="17" creationId="{E27AF472-EAE3-4572-AB69-B92BD10DBC6D}"/>
          </ac:grpSpMkLst>
        </pc:grpChg>
        <pc:picChg chg="add del mod">
          <ac:chgData name="Кирилл Гоменюк" userId="27247efe46d1cb93" providerId="LiveId" clId="{3E0FCAB6-4F82-442B-A6A1-851EA2C22846}" dt="2022-03-08T12:54:36.723" v="8559" actId="478"/>
          <ac:picMkLst>
            <pc:docMk/>
            <pc:sldMk cId="1527900796" sldId="292"/>
            <ac:picMk id="5" creationId="{DE2041EF-30B1-4433-BA90-35E2515840FD}"/>
          </ac:picMkLst>
        </pc:picChg>
        <pc:picChg chg="add mod ord">
          <ac:chgData name="Кирилл Гоменюк" userId="27247efe46d1cb93" providerId="LiveId" clId="{3E0FCAB6-4F82-442B-A6A1-851EA2C22846}" dt="2022-03-08T12:54:43.925" v="8562" actId="26606"/>
          <ac:picMkLst>
            <pc:docMk/>
            <pc:sldMk cId="1527900796" sldId="292"/>
            <ac:picMk id="6" creationId="{7712D217-DF5E-4362-881D-9290AC304891}"/>
          </ac:picMkLst>
        </pc:picChg>
      </pc:sldChg>
      <pc:sldChg chg="addSp delSp modSp add mod modTransition">
        <pc:chgData name="Кирилл Гоменюк" userId="27247efe46d1cb93" providerId="LiveId" clId="{3E0FCAB6-4F82-442B-A6A1-851EA2C22846}" dt="2022-03-08T12:54:31.899" v="8558" actId="167"/>
        <pc:sldMkLst>
          <pc:docMk/>
          <pc:sldMk cId="1647844144" sldId="293"/>
        </pc:sldMkLst>
        <pc:spChg chg="mod">
          <ac:chgData name="Кирилл Гоменюк" userId="27247efe46d1cb93" providerId="LiveId" clId="{3E0FCAB6-4F82-442B-A6A1-851EA2C22846}" dt="2022-03-08T12:34:24.401" v="8099" actId="13926"/>
          <ac:spMkLst>
            <pc:docMk/>
            <pc:sldMk cId="1647844144" sldId="293"/>
            <ac:spMk id="3" creationId="{90D06594-9C4F-483A-9AD6-D5753F0FC531}"/>
          </ac:spMkLst>
        </pc:spChg>
        <pc:spChg chg="add del mod">
          <ac:chgData name="Кирилл Гоменюк" userId="27247efe46d1cb93" providerId="LiveId" clId="{3E0FCAB6-4F82-442B-A6A1-851EA2C22846}" dt="2022-03-08T12:30:06.057" v="7973" actId="478"/>
          <ac:spMkLst>
            <pc:docMk/>
            <pc:sldMk cId="1647844144" sldId="293"/>
            <ac:spMk id="24" creationId="{02DA8742-ABC6-4BAE-B63D-5E7AA8E414DC}"/>
          </ac:spMkLst>
        </pc:spChg>
        <pc:spChg chg="add del mod">
          <ac:chgData name="Кирилл Гоменюк" userId="27247efe46d1cb93" providerId="LiveId" clId="{3E0FCAB6-4F82-442B-A6A1-851EA2C22846}" dt="2022-03-08T12:30:08.427" v="7974" actId="478"/>
          <ac:spMkLst>
            <pc:docMk/>
            <pc:sldMk cId="1647844144" sldId="293"/>
            <ac:spMk id="25" creationId="{9ADA6C38-840D-4A39-AF87-CAD92630AA30}"/>
          </ac:spMkLst>
        </pc:spChg>
        <pc:spChg chg="add mod">
          <ac:chgData name="Кирилл Гоменюк" userId="27247efe46d1cb93" providerId="LiveId" clId="{3E0FCAB6-4F82-442B-A6A1-851EA2C22846}" dt="2022-03-08T12:32:46.160" v="8089" actId="1036"/>
          <ac:spMkLst>
            <pc:docMk/>
            <pc:sldMk cId="1647844144" sldId="293"/>
            <ac:spMk id="26" creationId="{432740D0-7375-4FB4-B7D7-A395C74D4990}"/>
          </ac:spMkLst>
        </pc:spChg>
        <pc:spChg chg="add mod">
          <ac:chgData name="Кирилл Гоменюк" userId="27247efe46d1cb93" providerId="LiveId" clId="{3E0FCAB6-4F82-442B-A6A1-851EA2C22846}" dt="2022-03-08T12:33:21.562" v="8097" actId="14100"/>
          <ac:spMkLst>
            <pc:docMk/>
            <pc:sldMk cId="1647844144" sldId="293"/>
            <ac:spMk id="27" creationId="{A590456F-C6AF-4476-BC71-A1C9D35434DA}"/>
          </ac:spMkLst>
        </pc:spChg>
        <pc:spChg chg="add mod">
          <ac:chgData name="Кирилл Гоменюк" userId="27247efe46d1cb93" providerId="LiveId" clId="{3E0FCAB6-4F82-442B-A6A1-851EA2C22846}" dt="2022-03-08T12:32:08.415" v="8053" actId="14100"/>
          <ac:spMkLst>
            <pc:docMk/>
            <pc:sldMk cId="1647844144" sldId="293"/>
            <ac:spMk id="28" creationId="{7B46A54F-8F8F-4E6D-A1B8-3F99AB6BDEC9}"/>
          </ac:spMkLst>
        </pc:spChg>
        <pc:spChg chg="add del mod">
          <ac:chgData name="Кирилл Гоменюк" userId="27247efe46d1cb93" providerId="LiveId" clId="{3E0FCAB6-4F82-442B-A6A1-851EA2C22846}" dt="2022-03-08T12:31:23.271" v="8040"/>
          <ac:spMkLst>
            <pc:docMk/>
            <pc:sldMk cId="1647844144" sldId="293"/>
            <ac:spMk id="29" creationId="{57AB3FA5-F2AE-4485-A0F5-5B013C5224F6}"/>
          </ac:spMkLst>
        </pc:spChg>
        <pc:spChg chg="add del mod">
          <ac:chgData name="Кирилл Гоменюк" userId="27247efe46d1cb93" providerId="LiveId" clId="{3E0FCAB6-4F82-442B-A6A1-851EA2C22846}" dt="2022-03-08T12:31:28.708" v="8044"/>
          <ac:spMkLst>
            <pc:docMk/>
            <pc:sldMk cId="1647844144" sldId="293"/>
            <ac:spMk id="30" creationId="{3A057A07-B2CC-4913-BDB8-36FA9E3B600E}"/>
          </ac:spMkLst>
        </pc:spChg>
        <pc:spChg chg="add mod">
          <ac:chgData name="Кирилл Гоменюк" userId="27247efe46d1cb93" providerId="LiveId" clId="{3E0FCAB6-4F82-442B-A6A1-851EA2C22846}" dt="2022-03-08T12:33:46.043" v="8098" actId="14100"/>
          <ac:spMkLst>
            <pc:docMk/>
            <pc:sldMk cId="1647844144" sldId="293"/>
            <ac:spMk id="31" creationId="{1540255B-2A1E-47CC-AA5C-ACB73CC45A60}"/>
          </ac:spMkLst>
        </pc:spChg>
        <pc:grpChg chg="del mod">
          <ac:chgData name="Кирилл Гоменюк" userId="27247efe46d1cb93" providerId="LiveId" clId="{3E0FCAB6-4F82-442B-A6A1-851EA2C22846}" dt="2022-03-08T12:27:39.910" v="7932"/>
          <ac:grpSpMkLst>
            <pc:docMk/>
            <pc:sldMk cId="1647844144" sldId="293"/>
            <ac:grpSpMk id="8" creationId="{616A5D21-1313-468E-BAF6-CA3CE834CBA4}"/>
          </ac:grpSpMkLst>
        </pc:grpChg>
        <pc:grpChg chg="del mod">
          <ac:chgData name="Кирилл Гоменюк" userId="27247efe46d1cb93" providerId="LiveId" clId="{3E0FCAB6-4F82-442B-A6A1-851EA2C22846}" dt="2022-03-08T12:27:41.834" v="7934"/>
          <ac:grpSpMkLst>
            <pc:docMk/>
            <pc:sldMk cId="1647844144" sldId="293"/>
            <ac:grpSpMk id="10" creationId="{1DA6D906-6A43-4E7D-A0CD-D8BFC80CF736}"/>
          </ac:grpSpMkLst>
        </pc:grpChg>
        <pc:grpChg chg="add del mod">
          <ac:chgData name="Кирилл Гоменюк" userId="27247efe46d1cb93" providerId="LiveId" clId="{3E0FCAB6-4F82-442B-A6A1-851EA2C22846}" dt="2022-03-08T12:27:50.094" v="7940"/>
          <ac:grpSpMkLst>
            <pc:docMk/>
            <pc:sldMk cId="1647844144" sldId="293"/>
            <ac:grpSpMk id="12" creationId="{A8EB1409-3A68-4053-A02D-5130B6A1999E}"/>
          </ac:grpSpMkLst>
        </pc:grpChg>
        <pc:grpChg chg="mod">
          <ac:chgData name="Кирилл Гоменюк" userId="27247efe46d1cb93" providerId="LiveId" clId="{3E0FCAB6-4F82-442B-A6A1-851EA2C22846}" dt="2022-03-08T12:27:45.320" v="7938"/>
          <ac:grpSpMkLst>
            <pc:docMk/>
            <pc:sldMk cId="1647844144" sldId="293"/>
            <ac:grpSpMk id="14" creationId="{55BC7666-9E93-4C27-83ED-505DCEB2ACC2}"/>
          </ac:grpSpMkLst>
        </pc:grpChg>
        <pc:grpChg chg="del mod">
          <ac:chgData name="Кирилл Гоменюк" userId="27247efe46d1cb93" providerId="LiveId" clId="{3E0FCAB6-4F82-442B-A6A1-851EA2C22846}" dt="2022-03-08T12:27:52.199" v="7943"/>
          <ac:grpSpMkLst>
            <pc:docMk/>
            <pc:sldMk cId="1647844144" sldId="293"/>
            <ac:grpSpMk id="16" creationId="{1C9105E4-0FD9-4C28-BB55-7368F663A336}"/>
          </ac:grpSpMkLst>
        </pc:grpChg>
        <pc:grpChg chg="del mod">
          <ac:chgData name="Кирилл Гоменюк" userId="27247efe46d1cb93" providerId="LiveId" clId="{3E0FCAB6-4F82-442B-A6A1-851EA2C22846}" dt="2022-03-08T12:27:53.433" v="7945"/>
          <ac:grpSpMkLst>
            <pc:docMk/>
            <pc:sldMk cId="1647844144" sldId="293"/>
            <ac:grpSpMk id="19" creationId="{F2714159-8B0F-492A-A735-572061C02BEF}"/>
          </ac:grpSpMkLst>
        </pc:grpChg>
        <pc:grpChg chg="del mod">
          <ac:chgData name="Кирилл Гоменюк" userId="27247efe46d1cb93" providerId="LiveId" clId="{3E0FCAB6-4F82-442B-A6A1-851EA2C22846}" dt="2022-03-08T12:28:11.404" v="7948"/>
          <ac:grpSpMkLst>
            <pc:docMk/>
            <pc:sldMk cId="1647844144" sldId="293"/>
            <ac:grpSpMk id="21" creationId="{EAE6ADDD-6E8A-47FE-8ADE-F69FB7DC9823}"/>
          </ac:grpSpMkLst>
        </pc:grpChg>
        <pc:grpChg chg="del mod">
          <ac:chgData name="Кирилл Гоменюк" userId="27247efe46d1cb93" providerId="LiveId" clId="{3E0FCAB6-4F82-442B-A6A1-851EA2C22846}" dt="2022-03-08T12:28:18.406" v="7954"/>
          <ac:grpSpMkLst>
            <pc:docMk/>
            <pc:sldMk cId="1647844144" sldId="293"/>
            <ac:grpSpMk id="23" creationId="{4383B665-2DB5-4D50-A88E-643E695E4818}"/>
          </ac:grpSpMkLst>
        </pc:grpChg>
        <pc:picChg chg="del mod">
          <ac:chgData name="Кирилл Гоменюк" userId="27247efe46d1cb93" providerId="LiveId" clId="{3E0FCAB6-4F82-442B-A6A1-851EA2C22846}" dt="2022-03-08T12:54:28.603" v="8556" actId="478"/>
          <ac:picMkLst>
            <pc:docMk/>
            <pc:sldMk cId="1647844144" sldId="293"/>
            <ac:picMk id="5" creationId="{DE2041EF-30B1-4433-BA90-35E2515840FD}"/>
          </ac:picMkLst>
        </pc:picChg>
        <pc:picChg chg="add mod ord">
          <ac:chgData name="Кирилл Гоменюк" userId="27247efe46d1cb93" providerId="LiveId" clId="{3E0FCAB6-4F82-442B-A6A1-851EA2C22846}" dt="2022-03-08T12:54:31.899" v="8558" actId="167"/>
          <ac:picMkLst>
            <pc:docMk/>
            <pc:sldMk cId="1647844144" sldId="293"/>
            <ac:picMk id="32" creationId="{7B8AAC50-BBEB-412B-85B8-9ECA5B6F0446}"/>
          </ac:picMkLst>
        </pc:picChg>
        <pc:inkChg chg="add del">
          <ac:chgData name="Кирилл Гоменюк" userId="27247efe46d1cb93" providerId="LiveId" clId="{3E0FCAB6-4F82-442B-A6A1-851EA2C22846}" dt="2022-03-08T12:27:18.305" v="7927" actId="9405"/>
          <ac:inkMkLst>
            <pc:docMk/>
            <pc:sldMk cId="1647844144" sldId="293"/>
            <ac:inkMk id="4" creationId="{15D612FD-9BC1-48E5-B3BD-BED840B9C2F9}"/>
          </ac:inkMkLst>
        </pc:inkChg>
        <pc:inkChg chg="add del mod">
          <ac:chgData name="Кирилл Гоменюк" userId="27247efe46d1cb93" providerId="LiveId" clId="{3E0FCAB6-4F82-442B-A6A1-851EA2C22846}" dt="2022-03-08T12:28:18.407" v="7956"/>
          <ac:inkMkLst>
            <pc:docMk/>
            <pc:sldMk cId="1647844144" sldId="293"/>
            <ac:inkMk id="6" creationId="{8436BC31-42B7-4E87-8D21-32815E7A72EE}"/>
          </ac:inkMkLst>
        </pc:inkChg>
        <pc:inkChg chg="add del mod">
          <ac:chgData name="Кирилл Гоменюк" userId="27247efe46d1cb93" providerId="LiveId" clId="{3E0FCAB6-4F82-442B-A6A1-851EA2C22846}" dt="2022-03-08T12:28:18.402" v="7952"/>
          <ac:inkMkLst>
            <pc:docMk/>
            <pc:sldMk cId="1647844144" sldId="293"/>
            <ac:inkMk id="7" creationId="{DEEFB1BC-1E94-4BC2-BB83-45B83ADB64F6}"/>
          </ac:inkMkLst>
        </pc:inkChg>
        <pc:inkChg chg="add del mod">
          <ac:chgData name="Кирилл Гоменюк" userId="27247efe46d1cb93" providerId="LiveId" clId="{3E0FCAB6-4F82-442B-A6A1-851EA2C22846}" dt="2022-03-08T12:28:18.407" v="7955"/>
          <ac:inkMkLst>
            <pc:docMk/>
            <pc:sldMk cId="1647844144" sldId="293"/>
            <ac:inkMk id="9" creationId="{103FE1A0-D9CA-4E5E-BFD7-676C5C27321C}"/>
          </ac:inkMkLst>
        </pc:inkChg>
        <pc:inkChg chg="add del mod">
          <ac:chgData name="Кирилл Гоменюк" userId="27247efe46d1cb93" providerId="LiveId" clId="{3E0FCAB6-4F82-442B-A6A1-851EA2C22846}" dt="2022-03-08T12:28:07.517" v="7946"/>
          <ac:inkMkLst>
            <pc:docMk/>
            <pc:sldMk cId="1647844144" sldId="293"/>
            <ac:inkMk id="11" creationId="{28B4EC26-A50B-49FA-82AC-2C5A22A140CB}"/>
          </ac:inkMkLst>
        </pc:inkChg>
        <pc:inkChg chg="add del mod">
          <ac:chgData name="Кирилл Гоменюк" userId="27247efe46d1cb93" providerId="LiveId" clId="{3E0FCAB6-4F82-442B-A6A1-851EA2C22846}" dt="2022-03-08T12:27:45.320" v="7938"/>
          <ac:inkMkLst>
            <pc:docMk/>
            <pc:sldMk cId="1647844144" sldId="293"/>
            <ac:inkMk id="13" creationId="{F9626E1B-6F44-4B93-BAF2-E9E2A8E9C49B}"/>
          </ac:inkMkLst>
        </pc:inkChg>
        <pc:inkChg chg="add del mod">
          <ac:chgData name="Кирилл Гоменюк" userId="27247efe46d1cb93" providerId="LiveId" clId="{3E0FCAB6-4F82-442B-A6A1-851EA2C22846}" dt="2022-03-08T12:28:18.399" v="7951"/>
          <ac:inkMkLst>
            <pc:docMk/>
            <pc:sldMk cId="1647844144" sldId="293"/>
            <ac:inkMk id="15" creationId="{8E9E1BF5-9CB1-40D3-A700-4BF4610FEA4C}"/>
          </ac:inkMkLst>
        </pc:inkChg>
        <pc:inkChg chg="add del mod">
          <ac:chgData name="Кирилл Гоменюк" userId="27247efe46d1cb93" providerId="LiveId" clId="{3E0FCAB6-4F82-442B-A6A1-851EA2C22846}" dt="2022-03-08T12:28:18.388" v="7949"/>
          <ac:inkMkLst>
            <pc:docMk/>
            <pc:sldMk cId="1647844144" sldId="293"/>
            <ac:inkMk id="17" creationId="{720C602A-1E6C-412E-A152-0114E957EF2F}"/>
          </ac:inkMkLst>
        </pc:inkChg>
        <pc:inkChg chg="add del mod">
          <ac:chgData name="Кирилл Гоменюк" userId="27247efe46d1cb93" providerId="LiveId" clId="{3E0FCAB6-4F82-442B-A6A1-851EA2C22846}" dt="2022-03-08T12:28:18.406" v="7954"/>
          <ac:inkMkLst>
            <pc:docMk/>
            <pc:sldMk cId="1647844144" sldId="293"/>
            <ac:inkMk id="18" creationId="{C848B36E-9F30-42CC-B285-DE9A5276C9A6}"/>
          </ac:inkMkLst>
        </pc:inkChg>
        <pc:inkChg chg="add del mod">
          <ac:chgData name="Кирилл Гоменюк" userId="27247efe46d1cb93" providerId="LiveId" clId="{3E0FCAB6-4F82-442B-A6A1-851EA2C22846}" dt="2022-03-08T12:28:18.395" v="7950"/>
          <ac:inkMkLst>
            <pc:docMk/>
            <pc:sldMk cId="1647844144" sldId="293"/>
            <ac:inkMk id="20" creationId="{6619D227-5A96-4650-8833-38D8073026E3}"/>
          </ac:inkMkLst>
        </pc:inkChg>
        <pc:inkChg chg="add del mod">
          <ac:chgData name="Кирилл Гоменюк" userId="27247efe46d1cb93" providerId="LiveId" clId="{3E0FCAB6-4F82-442B-A6A1-851EA2C22846}" dt="2022-03-08T12:28:18.403" v="7953"/>
          <ac:inkMkLst>
            <pc:docMk/>
            <pc:sldMk cId="1647844144" sldId="293"/>
            <ac:inkMk id="22" creationId="{3773B1DF-D9AF-4F2E-9A87-D2582A17FAB4}"/>
          </ac:inkMkLst>
        </pc:inkChg>
      </pc:sldChg>
      <pc:sldChg chg="addSp delSp modSp add mod modTransition">
        <pc:chgData name="Кирилл Гоменюк" userId="27247efe46d1cb93" providerId="LiveId" clId="{3E0FCAB6-4F82-442B-A6A1-851EA2C22846}" dt="2022-03-08T12:55:49.870" v="8653" actId="1037"/>
        <pc:sldMkLst>
          <pc:docMk/>
          <pc:sldMk cId="3083348730" sldId="294"/>
        </pc:sldMkLst>
        <pc:spChg chg="mod">
          <ac:chgData name="Кирилл Гоменюк" userId="27247efe46d1cb93" providerId="LiveId" clId="{3E0FCAB6-4F82-442B-A6A1-851EA2C22846}" dt="2022-03-08T12:34:40.477" v="8102" actId="13926"/>
          <ac:spMkLst>
            <pc:docMk/>
            <pc:sldMk cId="3083348730" sldId="294"/>
            <ac:spMk id="3" creationId="{90D06594-9C4F-483A-9AD6-D5753F0FC531}"/>
          </ac:spMkLst>
        </pc:spChg>
        <pc:spChg chg="add mod">
          <ac:chgData name="Кирилл Гоменюк" userId="27247efe46d1cb93" providerId="LiveId" clId="{3E0FCAB6-4F82-442B-A6A1-851EA2C22846}" dt="2022-03-08T12:35:47.241" v="8115" actId="17032"/>
          <ac:spMkLst>
            <pc:docMk/>
            <pc:sldMk cId="3083348730" sldId="294"/>
            <ac:spMk id="4" creationId="{9CE36FEE-00CE-4B7B-B357-32B1AF7168B7}"/>
          </ac:spMkLst>
        </pc:spChg>
        <pc:spChg chg="add mod">
          <ac:chgData name="Кирилл Гоменюк" userId="27247efe46d1cb93" providerId="LiveId" clId="{3E0FCAB6-4F82-442B-A6A1-851EA2C22846}" dt="2022-03-08T12:37:10.282" v="8157" actId="20577"/>
          <ac:spMkLst>
            <pc:docMk/>
            <pc:sldMk cId="3083348730" sldId="294"/>
            <ac:spMk id="6" creationId="{05226CA4-4B6E-4306-9294-C58478878D73}"/>
          </ac:spMkLst>
        </pc:spChg>
        <pc:spChg chg="add mod">
          <ac:chgData name="Кирилл Гоменюк" userId="27247efe46d1cb93" providerId="LiveId" clId="{3E0FCAB6-4F82-442B-A6A1-851EA2C22846}" dt="2022-03-08T12:38:45.707" v="8160" actId="17032"/>
          <ac:spMkLst>
            <pc:docMk/>
            <pc:sldMk cId="3083348730" sldId="294"/>
            <ac:spMk id="7" creationId="{35696D1D-8C14-48BB-8EB3-D0048F3288FD}"/>
          </ac:spMkLst>
        </pc:spChg>
        <pc:spChg chg="add mod">
          <ac:chgData name="Кирилл Гоменюк" userId="27247efe46d1cb93" providerId="LiveId" clId="{3E0FCAB6-4F82-442B-A6A1-851EA2C22846}" dt="2022-03-08T12:39:50.673" v="8170" actId="14100"/>
          <ac:spMkLst>
            <pc:docMk/>
            <pc:sldMk cId="3083348730" sldId="294"/>
            <ac:spMk id="8" creationId="{2F5DCADE-559C-43D9-8389-88D667BD47AA}"/>
          </ac:spMkLst>
        </pc:spChg>
        <pc:spChg chg="add mod">
          <ac:chgData name="Кирилл Гоменюк" userId="27247efe46d1cb93" providerId="LiveId" clId="{3E0FCAB6-4F82-442B-A6A1-851EA2C22846}" dt="2022-03-08T12:35:54.635" v="8117" actId="1076"/>
          <ac:spMkLst>
            <pc:docMk/>
            <pc:sldMk cId="3083348730" sldId="294"/>
            <ac:spMk id="10" creationId="{00128F57-A9CF-47AB-9684-B05616C00DC0}"/>
          </ac:spMkLst>
        </pc:spChg>
        <pc:spChg chg="add mod">
          <ac:chgData name="Кирилл Гоменюк" userId="27247efe46d1cb93" providerId="LiveId" clId="{3E0FCAB6-4F82-442B-A6A1-851EA2C22846}" dt="2022-03-08T12:36:03.154" v="8120" actId="1076"/>
          <ac:spMkLst>
            <pc:docMk/>
            <pc:sldMk cId="3083348730" sldId="294"/>
            <ac:spMk id="11" creationId="{0B5068D9-A1A8-4D6E-88B5-D0C5D0A5B3E1}"/>
          </ac:spMkLst>
        </pc:spChg>
        <pc:spChg chg="add mod">
          <ac:chgData name="Кирилл Гоменюк" userId="27247efe46d1cb93" providerId="LiveId" clId="{3E0FCAB6-4F82-442B-A6A1-851EA2C22846}" dt="2022-03-08T12:36:09.699" v="8122" actId="1076"/>
          <ac:spMkLst>
            <pc:docMk/>
            <pc:sldMk cId="3083348730" sldId="294"/>
            <ac:spMk id="12" creationId="{48B5CFE6-2AED-4B1F-8D4F-B474DAA9E555}"/>
          </ac:spMkLst>
        </pc:spChg>
        <pc:spChg chg="add mod">
          <ac:chgData name="Кирилл Гоменюк" userId="27247efe46d1cb93" providerId="LiveId" clId="{3E0FCAB6-4F82-442B-A6A1-851EA2C22846}" dt="2022-03-08T12:36:15.396" v="8124" actId="1076"/>
          <ac:spMkLst>
            <pc:docMk/>
            <pc:sldMk cId="3083348730" sldId="294"/>
            <ac:spMk id="13" creationId="{C249515B-92AF-484C-96D5-423DEABD87E2}"/>
          </ac:spMkLst>
        </pc:spChg>
        <pc:spChg chg="add mod">
          <ac:chgData name="Кирилл Гоменюк" userId="27247efe46d1cb93" providerId="LiveId" clId="{3E0FCAB6-4F82-442B-A6A1-851EA2C22846}" dt="2022-03-08T12:36:22.659" v="8126" actId="1076"/>
          <ac:spMkLst>
            <pc:docMk/>
            <pc:sldMk cId="3083348730" sldId="294"/>
            <ac:spMk id="14" creationId="{BF60B8C8-C4BA-4987-9E8D-33882D8E2F8C}"/>
          </ac:spMkLst>
        </pc:spChg>
        <pc:spChg chg="add mod">
          <ac:chgData name="Кирилл Гоменюк" userId="27247efe46d1cb93" providerId="LiveId" clId="{3E0FCAB6-4F82-442B-A6A1-851EA2C22846}" dt="2022-03-08T12:40:20.874" v="8172" actId="14100"/>
          <ac:spMkLst>
            <pc:docMk/>
            <pc:sldMk cId="3083348730" sldId="294"/>
            <ac:spMk id="18" creationId="{292907AB-738D-45DC-8CFE-3E8AA6D42B5A}"/>
          </ac:spMkLst>
        </pc:spChg>
        <pc:spChg chg="add mod">
          <ac:chgData name="Кирилл Гоменюк" userId="27247efe46d1cb93" providerId="LiveId" clId="{3E0FCAB6-4F82-442B-A6A1-851EA2C22846}" dt="2022-03-08T12:39:45.402" v="8169" actId="14100"/>
          <ac:spMkLst>
            <pc:docMk/>
            <pc:sldMk cId="3083348730" sldId="294"/>
            <ac:spMk id="19" creationId="{EC1FBEEE-F2C1-47CA-A159-DC73A8243C5E}"/>
          </ac:spMkLst>
        </pc:spChg>
        <pc:spChg chg="add mod">
          <ac:chgData name="Кирилл Гоменюк" userId="27247efe46d1cb93" providerId="LiveId" clId="{3E0FCAB6-4F82-442B-A6A1-851EA2C22846}" dt="2022-03-08T12:40:48.569" v="8176" actId="207"/>
          <ac:spMkLst>
            <pc:docMk/>
            <pc:sldMk cId="3083348730" sldId="294"/>
            <ac:spMk id="20" creationId="{A6DC7D0A-4130-4581-8F83-F528509D70F9}"/>
          </ac:spMkLst>
        </pc:spChg>
        <pc:spChg chg="add mod">
          <ac:chgData name="Кирилл Гоменюк" userId="27247efe46d1cb93" providerId="LiveId" clId="{3E0FCAB6-4F82-442B-A6A1-851EA2C22846}" dt="2022-03-08T12:55:49.870" v="8653" actId="1037"/>
          <ac:spMkLst>
            <pc:docMk/>
            <pc:sldMk cId="3083348730" sldId="294"/>
            <ac:spMk id="21" creationId="{05B1228C-D3C6-4802-9363-51BEAF9013BD}"/>
          </ac:spMkLst>
        </pc:spChg>
        <pc:spChg chg="add mod">
          <ac:chgData name="Кирилл Гоменюк" userId="27247efe46d1cb93" providerId="LiveId" clId="{3E0FCAB6-4F82-442B-A6A1-851EA2C22846}" dt="2022-03-08T12:55:33.629" v="8642" actId="14100"/>
          <ac:spMkLst>
            <pc:docMk/>
            <pc:sldMk cId="3083348730" sldId="294"/>
            <ac:spMk id="23" creationId="{ACA3404C-F7E9-45ED-8F6F-D6EC25982C19}"/>
          </ac:spMkLst>
        </pc:spChg>
        <pc:spChg chg="add mod">
          <ac:chgData name="Кирилл Гоменюк" userId="27247efe46d1cb93" providerId="LiveId" clId="{3E0FCAB6-4F82-442B-A6A1-851EA2C22846}" dt="2022-03-08T12:55:33.629" v="8642" actId="14100"/>
          <ac:spMkLst>
            <pc:docMk/>
            <pc:sldMk cId="3083348730" sldId="294"/>
            <ac:spMk id="24" creationId="{ED16332E-5DDB-4CAF-AB57-23FAE25B8B9F}"/>
          </ac:spMkLst>
        </pc:spChg>
        <pc:spChg chg="del mod">
          <ac:chgData name="Кирилл Гоменюк" userId="27247efe46d1cb93" providerId="LiveId" clId="{3E0FCAB6-4F82-442B-A6A1-851EA2C22846}" dt="2022-03-08T12:38:56.498" v="8162" actId="478"/>
          <ac:spMkLst>
            <pc:docMk/>
            <pc:sldMk cId="3083348730" sldId="294"/>
            <ac:spMk id="26" creationId="{432740D0-7375-4FB4-B7D7-A395C74D4990}"/>
          </ac:spMkLst>
        </pc:spChg>
        <pc:spChg chg="del mod">
          <ac:chgData name="Кирилл Гоменюк" userId="27247efe46d1cb93" providerId="LiveId" clId="{3E0FCAB6-4F82-442B-A6A1-851EA2C22846}" dt="2022-03-08T12:37:47.517" v="8158" actId="478"/>
          <ac:spMkLst>
            <pc:docMk/>
            <pc:sldMk cId="3083348730" sldId="294"/>
            <ac:spMk id="27" creationId="{A590456F-C6AF-4476-BC71-A1C9D35434DA}"/>
          </ac:spMkLst>
        </pc:spChg>
        <pc:spChg chg="del mod">
          <ac:chgData name="Кирилл Гоменюк" userId="27247efe46d1cb93" providerId="LiveId" clId="{3E0FCAB6-4F82-442B-A6A1-851EA2C22846}" dt="2022-03-08T12:48:41.833" v="8322" actId="478"/>
          <ac:spMkLst>
            <pc:docMk/>
            <pc:sldMk cId="3083348730" sldId="294"/>
            <ac:spMk id="28" creationId="{7B46A54F-8F8F-4E6D-A1B8-3F99AB6BDEC9}"/>
          </ac:spMkLst>
        </pc:spChg>
        <pc:spChg chg="mod">
          <ac:chgData name="Кирилл Гоменюк" userId="27247efe46d1cb93" providerId="LiveId" clId="{3E0FCAB6-4F82-442B-A6A1-851EA2C22846}" dt="2022-03-08T12:35:00.184" v="8109" actId="1036"/>
          <ac:spMkLst>
            <pc:docMk/>
            <pc:sldMk cId="3083348730" sldId="294"/>
            <ac:spMk id="31" creationId="{1540255B-2A1E-47CC-AA5C-ACB73CC45A60}"/>
          </ac:spMkLst>
        </pc:spChg>
        <pc:picChg chg="del">
          <ac:chgData name="Кирилл Гоменюк" userId="27247efe46d1cb93" providerId="LiveId" clId="{3E0FCAB6-4F82-442B-A6A1-851EA2C22846}" dt="2022-03-08T12:54:20.360" v="8553" actId="478"/>
          <ac:picMkLst>
            <pc:docMk/>
            <pc:sldMk cId="3083348730" sldId="294"/>
            <ac:picMk id="5" creationId="{DE2041EF-30B1-4433-BA90-35E2515840FD}"/>
          </ac:picMkLst>
        </pc:picChg>
        <pc:picChg chg="add mod ord">
          <ac:chgData name="Кирилл Гоменюк" userId="27247efe46d1cb93" providerId="LiveId" clId="{3E0FCAB6-4F82-442B-A6A1-851EA2C22846}" dt="2022-03-08T12:54:24.025" v="8555" actId="167"/>
          <ac:picMkLst>
            <pc:docMk/>
            <pc:sldMk cId="3083348730" sldId="294"/>
            <ac:picMk id="22" creationId="{49545466-EBF6-44DA-B381-AF60B623B91F}"/>
          </ac:picMkLst>
        </pc:picChg>
      </pc:sldChg>
      <pc:sldChg chg="modSp new add del mod modTransition">
        <pc:chgData name="Кирилл Гоменюк" userId="27247efe46d1cb93" providerId="LiveId" clId="{3E0FCAB6-4F82-442B-A6A1-851EA2C22846}" dt="2022-03-08T14:46:06.499" v="10379" actId="20577"/>
        <pc:sldMkLst>
          <pc:docMk/>
          <pc:sldMk cId="550856678" sldId="295"/>
        </pc:sldMkLst>
        <pc:spChg chg="mod">
          <ac:chgData name="Кирилл Гоменюк" userId="27247efe46d1cb93" providerId="LiveId" clId="{3E0FCAB6-4F82-442B-A6A1-851EA2C22846}" dt="2022-03-08T14:45:05.558" v="10327" actId="20577"/>
          <ac:spMkLst>
            <pc:docMk/>
            <pc:sldMk cId="550856678" sldId="295"/>
            <ac:spMk id="2" creationId="{50DC52CF-3140-41B2-87B6-AD9C324640C0}"/>
          </ac:spMkLst>
        </pc:spChg>
        <pc:spChg chg="mod">
          <ac:chgData name="Кирилл Гоменюк" userId="27247efe46d1cb93" providerId="LiveId" clId="{3E0FCAB6-4F82-442B-A6A1-851EA2C22846}" dt="2022-03-08T14:46:06.499" v="10379" actId="20577"/>
          <ac:spMkLst>
            <pc:docMk/>
            <pc:sldMk cId="550856678" sldId="295"/>
            <ac:spMk id="3" creationId="{D170EF3A-6869-4595-A4D6-8C015C68F574}"/>
          </ac:spMkLst>
        </pc:spChg>
      </pc:sldChg>
      <pc:sldChg chg="modSp add mod">
        <pc:chgData name="Кирилл Гоменюк" userId="27247efe46d1cb93" providerId="LiveId" clId="{3E0FCAB6-4F82-442B-A6A1-851EA2C22846}" dt="2022-03-08T15:38:01.214" v="11688" actId="6549"/>
        <pc:sldMkLst>
          <pc:docMk/>
          <pc:sldMk cId="389253426" sldId="307"/>
        </pc:sldMkLst>
        <pc:spChg chg="mod">
          <ac:chgData name="Кирилл Гоменюк" userId="27247efe46d1cb93" providerId="LiveId" clId="{3E0FCAB6-4F82-442B-A6A1-851EA2C22846}" dt="2022-03-08T15:37:32.917" v="11682" actId="20577"/>
          <ac:spMkLst>
            <pc:docMk/>
            <pc:sldMk cId="389253426" sldId="307"/>
            <ac:spMk id="2" creationId="{1DB61A6F-7503-4C4E-93EB-6069B24A83C6}"/>
          </ac:spMkLst>
        </pc:spChg>
        <pc:spChg chg="mod">
          <ac:chgData name="Кирилл Гоменюк" userId="27247efe46d1cb93" providerId="LiveId" clId="{3E0FCAB6-4F82-442B-A6A1-851EA2C22846}" dt="2022-03-08T15:38:01.214" v="11688" actId="6549"/>
          <ac:spMkLst>
            <pc:docMk/>
            <pc:sldMk cId="389253426" sldId="307"/>
            <ac:spMk id="3" creationId="{0D57DF8F-EA43-47DC-BB09-6F1CC0A3DC02}"/>
          </ac:spMkLst>
        </pc:spChg>
      </pc:sldChg>
      <pc:sldChg chg="add del">
        <pc:chgData name="Кирилл Гоменюк" userId="27247efe46d1cb93" providerId="LiveId" clId="{3E0FCAB6-4F82-442B-A6A1-851EA2C22846}" dt="2022-03-08T15:41:24.618" v="11775" actId="47"/>
        <pc:sldMkLst>
          <pc:docMk/>
          <pc:sldMk cId="2525497719" sldId="308"/>
        </pc:sldMkLst>
      </pc:sldChg>
      <pc:sldChg chg="addSp delSp modSp add mod">
        <pc:chgData name="Кирилл Гоменюк" userId="27247efe46d1cb93" providerId="LiveId" clId="{3E0FCAB6-4F82-442B-A6A1-851EA2C22846}" dt="2022-03-08T15:44:22.591" v="11882" actId="478"/>
        <pc:sldMkLst>
          <pc:docMk/>
          <pc:sldMk cId="3360222132" sldId="309"/>
        </pc:sldMkLst>
        <pc:spChg chg="mod">
          <ac:chgData name="Кирилл Гоменюк" userId="27247efe46d1cb93" providerId="LiveId" clId="{3E0FCAB6-4F82-442B-A6A1-851EA2C22846}" dt="2022-03-08T15:42:09.119" v="11803" actId="20577"/>
          <ac:spMkLst>
            <pc:docMk/>
            <pc:sldMk cId="3360222132" sldId="309"/>
            <ac:spMk id="2" creationId="{B986BFBE-C67A-4242-B225-51168AC828F3}"/>
          </ac:spMkLst>
        </pc:spChg>
        <pc:spChg chg="mod">
          <ac:chgData name="Кирилл Гоменюк" userId="27247efe46d1cb93" providerId="LiveId" clId="{3E0FCAB6-4F82-442B-A6A1-851EA2C22846}" dt="2022-03-08T15:42:50.927" v="11810" actId="108"/>
          <ac:spMkLst>
            <pc:docMk/>
            <pc:sldMk cId="3360222132" sldId="309"/>
            <ac:spMk id="3" creationId="{528039A4-8CE9-4F7A-B63D-187572F23803}"/>
          </ac:spMkLst>
        </pc:spChg>
        <pc:spChg chg="add del mod">
          <ac:chgData name="Кирилл Гоменюк" userId="27247efe46d1cb93" providerId="LiveId" clId="{3E0FCAB6-4F82-442B-A6A1-851EA2C22846}" dt="2022-03-08T15:44:20.662" v="11881" actId="478"/>
          <ac:spMkLst>
            <pc:docMk/>
            <pc:sldMk cId="3360222132" sldId="309"/>
            <ac:spMk id="8" creationId="{2DEC47A8-FBAE-4B92-83D9-DB70BC6BFAAF}"/>
          </ac:spMkLst>
        </pc:spChg>
        <pc:spChg chg="add del mod">
          <ac:chgData name="Кирилл Гоменюк" userId="27247efe46d1cb93" providerId="LiveId" clId="{3E0FCAB6-4F82-442B-A6A1-851EA2C22846}" dt="2022-03-08T15:44:22.591" v="11882" actId="478"/>
          <ac:spMkLst>
            <pc:docMk/>
            <pc:sldMk cId="3360222132" sldId="309"/>
            <ac:spMk id="9" creationId="{E864BC41-97EC-4B31-B1DF-ECFB1C028024}"/>
          </ac:spMkLst>
        </pc:spChg>
        <pc:spChg chg="del">
          <ac:chgData name="Кирилл Гоменюк" userId="27247efe46d1cb93" providerId="LiveId" clId="{3E0FCAB6-4F82-442B-A6A1-851EA2C22846}" dt="2022-03-08T15:42:37.745" v="11806" actId="478"/>
          <ac:spMkLst>
            <pc:docMk/>
            <pc:sldMk cId="3360222132" sldId="309"/>
            <ac:spMk id="11" creationId="{A2C1131C-A2CF-4585-B42F-3CCA079D879A}"/>
          </ac:spMkLst>
        </pc:spChg>
        <pc:spChg chg="del mod">
          <ac:chgData name="Кирилл Гоменюк" userId="27247efe46d1cb93" providerId="LiveId" clId="{3E0FCAB6-4F82-442B-A6A1-851EA2C22846}" dt="2022-03-08T15:42:41.195" v="11807" actId="478"/>
          <ac:spMkLst>
            <pc:docMk/>
            <pc:sldMk cId="3360222132" sldId="309"/>
            <ac:spMk id="13" creationId="{108C3F6D-2F7F-44F8-B6F9-517D66E06567}"/>
          </ac:spMkLst>
        </pc:spChg>
        <pc:spChg chg="del">
          <ac:chgData name="Кирилл Гоменюк" userId="27247efe46d1cb93" providerId="LiveId" clId="{3E0FCAB6-4F82-442B-A6A1-851EA2C22846}" dt="2022-03-08T15:42:46.549" v="11809" actId="478"/>
          <ac:spMkLst>
            <pc:docMk/>
            <pc:sldMk cId="3360222132" sldId="309"/>
            <ac:spMk id="15" creationId="{A23E224E-A9FC-43DE-B934-A812D88FBC47}"/>
          </ac:spMkLst>
        </pc:spChg>
        <pc:cxnChg chg="del">
          <ac:chgData name="Кирилл Гоменюк" userId="27247efe46d1cb93" providerId="LiveId" clId="{3E0FCAB6-4F82-442B-A6A1-851EA2C22846}" dt="2022-03-08T15:42:43.048" v="11808" actId="478"/>
          <ac:cxnSpMkLst>
            <pc:docMk/>
            <pc:sldMk cId="3360222132" sldId="309"/>
            <ac:cxnSpMk id="12" creationId="{32932800-7180-45D6-BFD8-7015B75C91AF}"/>
          </ac:cxnSpMkLst>
        </pc:cxnChg>
      </pc:sldChg>
      <pc:sldChg chg="modSp add del mod">
        <pc:chgData name="Кирилл Гоменюк" userId="27247efe46d1cb93" providerId="LiveId" clId="{3E0FCAB6-4F82-442B-A6A1-851EA2C22846}" dt="2022-03-08T15:44:34.137" v="11885" actId="47"/>
        <pc:sldMkLst>
          <pc:docMk/>
          <pc:sldMk cId="37491991" sldId="323"/>
        </pc:sldMkLst>
        <pc:spChg chg="mod">
          <ac:chgData name="Кирилл Гоменюк" userId="27247efe46d1cb93" providerId="LiveId" clId="{3E0FCAB6-4F82-442B-A6A1-851EA2C22846}" dt="2022-03-08T15:42:17.048" v="11804"/>
          <ac:spMkLst>
            <pc:docMk/>
            <pc:sldMk cId="37491991" sldId="323"/>
            <ac:spMk id="2" creationId="{B986BFBE-C67A-4242-B225-51168AC828F3}"/>
          </ac:spMkLst>
        </pc:spChg>
      </pc:sldChg>
      <pc:sldChg chg="add modTransition">
        <pc:chgData name="Кирилл Гоменюк" userId="27247efe46d1cb93" providerId="LiveId" clId="{3E0FCAB6-4F82-442B-A6A1-851EA2C22846}" dt="2022-03-08T12:46:57.679" v="8261"/>
        <pc:sldMkLst>
          <pc:docMk/>
          <pc:sldMk cId="2393492035" sldId="832"/>
        </pc:sldMkLst>
      </pc:sldChg>
      <pc:sldChg chg="modSp add mod modTransition">
        <pc:chgData name="Кирилл Гоменюк" userId="27247efe46d1cb93" providerId="LiveId" clId="{3E0FCAB6-4F82-442B-A6A1-851EA2C22846}" dt="2022-03-08T14:48:04.236" v="10402" actId="20577"/>
        <pc:sldMkLst>
          <pc:docMk/>
          <pc:sldMk cId="2112943174" sldId="838"/>
        </pc:sldMkLst>
        <pc:spChg chg="mod">
          <ac:chgData name="Кирилл Гоменюк" userId="27247efe46d1cb93" providerId="LiveId" clId="{3E0FCAB6-4F82-442B-A6A1-851EA2C22846}" dt="2022-03-08T14:48:04.236" v="10402" actId="20577"/>
          <ac:spMkLst>
            <pc:docMk/>
            <pc:sldMk cId="2112943174" sldId="838"/>
            <ac:spMk id="17" creationId="{A9150547-8C1C-4403-84BB-D058DFE0BA51}"/>
          </ac:spMkLst>
        </pc:spChg>
      </pc:sldChg>
      <pc:sldChg chg="modSp add mod modTransition">
        <pc:chgData name="Кирилл Гоменюк" userId="27247efe46d1cb93" providerId="LiveId" clId="{3E0FCAB6-4F82-442B-A6A1-851EA2C22846}" dt="2022-03-08T14:56:25.767" v="10446" actId="403"/>
        <pc:sldMkLst>
          <pc:docMk/>
          <pc:sldMk cId="345001434" sldId="839"/>
        </pc:sldMkLst>
        <pc:spChg chg="mod">
          <ac:chgData name="Кирилл Гоменюк" userId="27247efe46d1cb93" providerId="LiveId" clId="{3E0FCAB6-4F82-442B-A6A1-851EA2C22846}" dt="2022-03-08T14:56:25.767" v="10446" actId="403"/>
          <ac:spMkLst>
            <pc:docMk/>
            <pc:sldMk cId="345001434" sldId="839"/>
            <ac:spMk id="17" creationId="{A9150547-8C1C-4403-84BB-D058DFE0BA51}"/>
          </ac:spMkLst>
        </pc:spChg>
      </pc:sldChg>
      <pc:sldChg chg="modSp add mod modTransition">
        <pc:chgData name="Кирилл Гоменюк" userId="27247efe46d1cb93" providerId="LiveId" clId="{3E0FCAB6-4F82-442B-A6A1-851EA2C22846}" dt="2022-03-08T14:58:13.777" v="10481" actId="20577"/>
        <pc:sldMkLst>
          <pc:docMk/>
          <pc:sldMk cId="2990530603" sldId="840"/>
        </pc:sldMkLst>
        <pc:spChg chg="mod">
          <ac:chgData name="Кирилл Гоменюк" userId="27247efe46d1cb93" providerId="LiveId" clId="{3E0FCAB6-4F82-442B-A6A1-851EA2C22846}" dt="2022-03-08T14:58:13.777" v="10481" actId="20577"/>
          <ac:spMkLst>
            <pc:docMk/>
            <pc:sldMk cId="2990530603" sldId="840"/>
            <ac:spMk id="3" creationId="{849640C4-FBE1-46B4-8508-1E6AA9203983}"/>
          </ac:spMkLst>
        </pc:spChg>
      </pc:sldChg>
      <pc:sldChg chg="add modTransition">
        <pc:chgData name="Кирилл Гоменюк" userId="27247efe46d1cb93" providerId="LiveId" clId="{3E0FCAB6-4F82-442B-A6A1-851EA2C22846}" dt="2022-03-08T12:46:57.679" v="8261"/>
        <pc:sldMkLst>
          <pc:docMk/>
          <pc:sldMk cId="3911435188" sldId="841"/>
        </pc:sldMkLst>
      </pc:sldChg>
      <pc:sldChg chg="add modTransition">
        <pc:chgData name="Кирилл Гоменюк" userId="27247efe46d1cb93" providerId="LiveId" clId="{3E0FCAB6-4F82-442B-A6A1-851EA2C22846}" dt="2022-03-08T12:46:57.679" v="8261"/>
        <pc:sldMkLst>
          <pc:docMk/>
          <pc:sldMk cId="2308739479" sldId="842"/>
        </pc:sldMkLst>
      </pc:sldChg>
      <pc:sldChg chg="modSp add mod modTransition">
        <pc:chgData name="Кирилл Гоменюк" userId="27247efe46d1cb93" providerId="LiveId" clId="{3E0FCAB6-4F82-442B-A6A1-851EA2C22846}" dt="2022-03-08T14:49:16.269" v="10424" actId="20577"/>
        <pc:sldMkLst>
          <pc:docMk/>
          <pc:sldMk cId="4001589357" sldId="844"/>
        </pc:sldMkLst>
        <pc:spChg chg="mod">
          <ac:chgData name="Кирилл Гоменюк" userId="27247efe46d1cb93" providerId="LiveId" clId="{3E0FCAB6-4F82-442B-A6A1-851EA2C22846}" dt="2022-03-08T14:48:18.312" v="10413" actId="20577"/>
          <ac:spMkLst>
            <pc:docMk/>
            <pc:sldMk cId="4001589357" sldId="844"/>
            <ac:spMk id="2" creationId="{B339CC02-FAC5-488D-BECE-C123A20930D4}"/>
          </ac:spMkLst>
        </pc:spChg>
        <pc:spChg chg="mod">
          <ac:chgData name="Кирилл Гоменюк" userId="27247efe46d1cb93" providerId="LiveId" clId="{3E0FCAB6-4F82-442B-A6A1-851EA2C22846}" dt="2022-03-08T14:49:16.269" v="10424" actId="20577"/>
          <ac:spMkLst>
            <pc:docMk/>
            <pc:sldMk cId="4001589357" sldId="844"/>
            <ac:spMk id="3" creationId="{52611A9A-8171-48DC-B203-CD81C26C4D1D}"/>
          </ac:spMkLst>
        </pc:spChg>
      </pc:sldChg>
      <pc:sldChg chg="add modTransition">
        <pc:chgData name="Кирилл Гоменюк" userId="27247efe46d1cb93" providerId="LiveId" clId="{3E0FCAB6-4F82-442B-A6A1-851EA2C22846}" dt="2022-03-08T12:46:57.679" v="8261"/>
        <pc:sldMkLst>
          <pc:docMk/>
          <pc:sldMk cId="714549239" sldId="845"/>
        </pc:sldMkLst>
      </pc:sldChg>
      <pc:sldChg chg="add modTransition">
        <pc:chgData name="Кирилл Гоменюк" userId="27247efe46d1cb93" providerId="LiveId" clId="{3E0FCAB6-4F82-442B-A6A1-851EA2C22846}" dt="2022-03-08T12:46:57.679" v="8261"/>
        <pc:sldMkLst>
          <pc:docMk/>
          <pc:sldMk cId="1141646858" sldId="846"/>
        </pc:sldMkLst>
      </pc:sldChg>
      <pc:sldChg chg="add modTransition">
        <pc:chgData name="Кирилл Гоменюк" userId="27247efe46d1cb93" providerId="LiveId" clId="{3E0FCAB6-4F82-442B-A6A1-851EA2C22846}" dt="2022-03-08T12:46:57.679" v="8261"/>
        <pc:sldMkLst>
          <pc:docMk/>
          <pc:sldMk cId="1984382384" sldId="848"/>
        </pc:sldMkLst>
      </pc:sldChg>
      <pc:sldChg chg="modSp add mod modTransition">
        <pc:chgData name="Кирилл Гоменюк" userId="27247efe46d1cb93" providerId="LiveId" clId="{3E0FCAB6-4F82-442B-A6A1-851EA2C22846}" dt="2022-03-08T15:04:34.023" v="10792" actId="1076"/>
        <pc:sldMkLst>
          <pc:docMk/>
          <pc:sldMk cId="2904957834" sldId="850"/>
        </pc:sldMkLst>
        <pc:picChg chg="mod">
          <ac:chgData name="Кирилл Гоменюк" userId="27247efe46d1cb93" providerId="LiveId" clId="{3E0FCAB6-4F82-442B-A6A1-851EA2C22846}" dt="2022-03-08T15:04:34.023" v="10792" actId="1076"/>
          <ac:picMkLst>
            <pc:docMk/>
            <pc:sldMk cId="2904957834" sldId="850"/>
            <ac:picMk id="5" creationId="{8937BA10-B061-44FA-8250-13074184F40B}"/>
          </ac:picMkLst>
        </pc:picChg>
      </pc:sldChg>
      <pc:sldChg chg="modSp add mod modTransition">
        <pc:chgData name="Кирилл Гоменюк" userId="27247efe46d1cb93" providerId="LiveId" clId="{3E0FCAB6-4F82-442B-A6A1-851EA2C22846}" dt="2022-03-08T15:04:30.407" v="10791" actId="1076"/>
        <pc:sldMkLst>
          <pc:docMk/>
          <pc:sldMk cId="1264067544" sldId="851"/>
        </pc:sldMkLst>
        <pc:picChg chg="mod">
          <ac:chgData name="Кирилл Гоменюк" userId="27247efe46d1cb93" providerId="LiveId" clId="{3E0FCAB6-4F82-442B-A6A1-851EA2C22846}" dt="2022-03-08T15:04:30.407" v="10791" actId="1076"/>
          <ac:picMkLst>
            <pc:docMk/>
            <pc:sldMk cId="1264067544" sldId="851"/>
            <ac:picMk id="5" creationId="{8937BA10-B061-44FA-8250-13074184F40B}"/>
          </ac:picMkLst>
        </pc:picChg>
      </pc:sldChg>
      <pc:sldChg chg="modSp add mod modTransition">
        <pc:chgData name="Кирилл Гоменюк" userId="27247efe46d1cb93" providerId="LiveId" clId="{3E0FCAB6-4F82-442B-A6A1-851EA2C22846}" dt="2022-03-08T15:04:55.764" v="10793" actId="20577"/>
        <pc:sldMkLst>
          <pc:docMk/>
          <pc:sldMk cId="1921014069" sldId="852"/>
        </pc:sldMkLst>
        <pc:spChg chg="mod">
          <ac:chgData name="Кирилл Гоменюк" userId="27247efe46d1cb93" providerId="LiveId" clId="{3E0FCAB6-4F82-442B-A6A1-851EA2C22846}" dt="2022-03-08T15:04:55.764" v="10793" actId="20577"/>
          <ac:spMkLst>
            <pc:docMk/>
            <pc:sldMk cId="1921014069" sldId="852"/>
            <ac:spMk id="3" creationId="{8ECEAF94-62AF-4653-AE84-651A49F63496}"/>
          </ac:spMkLst>
        </pc:spChg>
      </pc:sldChg>
      <pc:sldChg chg="delSp modSp add del mod">
        <pc:chgData name="Кирилл Гоменюк" userId="27247efe46d1cb93" providerId="LiveId" clId="{3E0FCAB6-4F82-442B-A6A1-851EA2C22846}" dt="2022-03-08T12:54:17.559" v="8552" actId="47"/>
        <pc:sldMkLst>
          <pc:docMk/>
          <pc:sldMk cId="2913650733" sldId="853"/>
        </pc:sldMkLst>
        <pc:spChg chg="mod">
          <ac:chgData name="Кирилл Гоменюк" userId="27247efe46d1cb93" providerId="LiveId" clId="{3E0FCAB6-4F82-442B-A6A1-851EA2C22846}" dt="2022-03-08T12:48:33.071" v="8321" actId="13926"/>
          <ac:spMkLst>
            <pc:docMk/>
            <pc:sldMk cId="2913650733" sldId="853"/>
            <ac:spMk id="3" creationId="{90D06594-9C4F-483A-9AD6-D5753F0FC531}"/>
          </ac:spMkLst>
        </pc:spChg>
        <pc:spChg chg="mod">
          <ac:chgData name="Кирилл Гоменюк" userId="27247efe46d1cb93" providerId="LiveId" clId="{3E0FCAB6-4F82-442B-A6A1-851EA2C22846}" dt="2022-03-08T12:49:23.040" v="8367" actId="13822"/>
          <ac:spMkLst>
            <pc:docMk/>
            <pc:sldMk cId="2913650733" sldId="853"/>
            <ac:spMk id="6" creationId="{05226CA4-4B6E-4306-9294-C58478878D73}"/>
          </ac:spMkLst>
        </pc:spChg>
        <pc:spChg chg="del mod">
          <ac:chgData name="Кирилл Гоменюк" userId="27247efe46d1cb93" providerId="LiveId" clId="{3E0FCAB6-4F82-442B-A6A1-851EA2C22846}" dt="2022-03-08T12:50:00.566" v="8369" actId="478"/>
          <ac:spMkLst>
            <pc:docMk/>
            <pc:sldMk cId="2913650733" sldId="853"/>
            <ac:spMk id="21" creationId="{05B1228C-D3C6-4802-9363-51BEAF9013BD}"/>
          </ac:spMkLst>
        </pc:spChg>
        <pc:spChg chg="del">
          <ac:chgData name="Кирилл Гоменюк" userId="27247efe46d1cb93" providerId="LiveId" clId="{3E0FCAB6-4F82-442B-A6A1-851EA2C22846}" dt="2022-03-08T12:48:45.725" v="8323" actId="478"/>
          <ac:spMkLst>
            <pc:docMk/>
            <pc:sldMk cId="2913650733" sldId="853"/>
            <ac:spMk id="28" creationId="{7B46A54F-8F8F-4E6D-A1B8-3F99AB6BDEC9}"/>
          </ac:spMkLst>
        </pc:spChg>
      </pc:sldChg>
      <pc:sldChg chg="addSp delSp modSp add mod">
        <pc:chgData name="Кирилл Гоменюк" userId="27247efe46d1cb93" providerId="LiveId" clId="{3E0FCAB6-4F82-442B-A6A1-851EA2C22846}" dt="2022-03-08T12:56:20.692" v="8656" actId="14100"/>
        <pc:sldMkLst>
          <pc:docMk/>
          <pc:sldMk cId="2942809551" sldId="854"/>
        </pc:sldMkLst>
        <pc:spChg chg="mod">
          <ac:chgData name="Кирилл Гоменюк" userId="27247efe46d1cb93" providerId="LiveId" clId="{3E0FCAB6-4F82-442B-A6A1-851EA2C22846}" dt="2022-03-08T12:56:15.550" v="8655" actId="14100"/>
          <ac:spMkLst>
            <pc:docMk/>
            <pc:sldMk cId="2942809551" sldId="854"/>
            <ac:spMk id="8" creationId="{2F5DCADE-559C-43D9-8389-88D667BD47AA}"/>
          </ac:spMkLst>
        </pc:spChg>
        <pc:spChg chg="mod">
          <ac:chgData name="Кирилл Гоменюк" userId="27247efe46d1cb93" providerId="LiveId" clId="{3E0FCAB6-4F82-442B-A6A1-851EA2C22846}" dt="2022-03-08T12:56:02.653" v="8654" actId="14100"/>
          <ac:spMkLst>
            <pc:docMk/>
            <pc:sldMk cId="2942809551" sldId="854"/>
            <ac:spMk id="18" creationId="{292907AB-738D-45DC-8CFE-3E8AA6D42B5A}"/>
          </ac:spMkLst>
        </pc:spChg>
        <pc:spChg chg="mod">
          <ac:chgData name="Кирилл Гоменюк" userId="27247efe46d1cb93" providerId="LiveId" clId="{3E0FCAB6-4F82-442B-A6A1-851EA2C22846}" dt="2022-03-08T12:56:20.692" v="8656" actId="14100"/>
          <ac:spMkLst>
            <pc:docMk/>
            <pc:sldMk cId="2942809551" sldId="854"/>
            <ac:spMk id="19" creationId="{EC1FBEEE-F2C1-47CA-A159-DC73A8243C5E}"/>
          </ac:spMkLst>
        </pc:spChg>
        <pc:spChg chg="mod">
          <ac:chgData name="Кирилл Гоменюк" userId="27247efe46d1cb93" providerId="LiveId" clId="{3E0FCAB6-4F82-442B-A6A1-851EA2C22846}" dt="2022-03-08T12:53:03.299" v="8507" actId="1035"/>
          <ac:spMkLst>
            <pc:docMk/>
            <pc:sldMk cId="2942809551" sldId="854"/>
            <ac:spMk id="20" creationId="{A6DC7D0A-4130-4581-8F83-F528509D70F9}"/>
          </ac:spMkLst>
        </pc:spChg>
        <pc:spChg chg="add mod">
          <ac:chgData name="Кирилл Гоменюк" userId="27247efe46d1cb93" providerId="LiveId" clId="{3E0FCAB6-4F82-442B-A6A1-851EA2C22846}" dt="2022-03-08T12:52:57.870" v="8496" actId="1036"/>
          <ac:spMkLst>
            <pc:docMk/>
            <pc:sldMk cId="2942809551" sldId="854"/>
            <ac:spMk id="21" creationId="{F9D9160F-1023-40E6-BE4D-606A7E5DAA7C}"/>
          </ac:spMkLst>
        </pc:spChg>
        <pc:spChg chg="add mod">
          <ac:chgData name="Кирилл Гоменюк" userId="27247efe46d1cb93" providerId="LiveId" clId="{3E0FCAB6-4F82-442B-A6A1-851EA2C22846}" dt="2022-03-08T12:52:39.225" v="8485" actId="14100"/>
          <ac:spMkLst>
            <pc:docMk/>
            <pc:sldMk cId="2942809551" sldId="854"/>
            <ac:spMk id="22" creationId="{603ECE91-4EDC-4334-9286-EF46DCA87223}"/>
          </ac:spMkLst>
        </pc:spChg>
        <pc:spChg chg="del">
          <ac:chgData name="Кирилл Гоменюк" userId="27247efe46d1cb93" providerId="LiveId" clId="{3E0FCAB6-4F82-442B-A6A1-851EA2C22846}" dt="2022-03-08T12:51:52.333" v="8403" actId="478"/>
          <ac:spMkLst>
            <pc:docMk/>
            <pc:sldMk cId="2942809551" sldId="854"/>
            <ac:spMk id="31" creationId="{1540255B-2A1E-47CC-AA5C-ACB73CC45A60}"/>
          </ac:spMkLst>
        </pc:spChg>
        <pc:picChg chg="del">
          <ac:chgData name="Кирилл Гоменюк" userId="27247efe46d1cb93" providerId="LiveId" clId="{3E0FCAB6-4F82-442B-A6A1-851EA2C22846}" dt="2022-03-08T12:50:55.819" v="8371" actId="478"/>
          <ac:picMkLst>
            <pc:docMk/>
            <pc:sldMk cId="2942809551" sldId="854"/>
            <ac:picMk id="5" creationId="{DE2041EF-30B1-4433-BA90-35E2515840FD}"/>
          </ac:picMkLst>
        </pc:picChg>
        <pc:picChg chg="add mod ord">
          <ac:chgData name="Кирилл Гоменюк" userId="27247efe46d1cb93" providerId="LiveId" clId="{3E0FCAB6-4F82-442B-A6A1-851EA2C22846}" dt="2022-03-08T12:51:19.090" v="8398" actId="14100"/>
          <ac:picMkLst>
            <pc:docMk/>
            <pc:sldMk cId="2942809551" sldId="854"/>
            <ac:picMk id="15" creationId="{DBD1E2E0-51FF-4A64-B4C9-C288816EA3F3}"/>
          </ac:picMkLst>
        </pc:picChg>
      </pc:sldChg>
      <pc:sldChg chg="modSp new mod">
        <pc:chgData name="Кирилл Гоменюк" userId="27247efe46d1cb93" providerId="LiveId" clId="{3E0FCAB6-4F82-442B-A6A1-851EA2C22846}" dt="2022-03-08T12:58:54.564" v="8940" actId="20577"/>
        <pc:sldMkLst>
          <pc:docMk/>
          <pc:sldMk cId="687467536" sldId="855"/>
        </pc:sldMkLst>
        <pc:spChg chg="mod">
          <ac:chgData name="Кирилл Гоменюк" userId="27247efe46d1cb93" providerId="LiveId" clId="{3E0FCAB6-4F82-442B-A6A1-851EA2C22846}" dt="2022-03-08T12:57:23.413" v="8727" actId="20577"/>
          <ac:spMkLst>
            <pc:docMk/>
            <pc:sldMk cId="687467536" sldId="855"/>
            <ac:spMk id="2" creationId="{AE0B54C2-D591-4FD7-BE7A-D685A1D46F7E}"/>
          </ac:spMkLst>
        </pc:spChg>
        <pc:spChg chg="mod">
          <ac:chgData name="Кирилл Гоменюк" userId="27247efe46d1cb93" providerId="LiveId" clId="{3E0FCAB6-4F82-442B-A6A1-851EA2C22846}" dt="2022-03-08T12:58:54.564" v="8940" actId="20577"/>
          <ac:spMkLst>
            <pc:docMk/>
            <pc:sldMk cId="687467536" sldId="855"/>
            <ac:spMk id="3" creationId="{B588C3CF-D9EA-4CE8-858E-1D44B16DCFFF}"/>
          </ac:spMkLst>
        </pc:spChg>
      </pc:sldChg>
      <pc:sldChg chg="modSp new mod">
        <pc:chgData name="Кирилл Гоменюк" userId="27247efe46d1cb93" providerId="LiveId" clId="{3E0FCAB6-4F82-442B-A6A1-851EA2C22846}" dt="2022-03-08T13:01:47.263" v="9199" actId="13926"/>
        <pc:sldMkLst>
          <pc:docMk/>
          <pc:sldMk cId="396197906" sldId="856"/>
        </pc:sldMkLst>
        <pc:spChg chg="mod">
          <ac:chgData name="Кирилл Гоменюк" userId="27247efe46d1cb93" providerId="LiveId" clId="{3E0FCAB6-4F82-442B-A6A1-851EA2C22846}" dt="2022-03-08T12:59:19.391" v="8954" actId="20577"/>
          <ac:spMkLst>
            <pc:docMk/>
            <pc:sldMk cId="396197906" sldId="856"/>
            <ac:spMk id="2" creationId="{A2FE874D-E615-4651-AF07-49BAD7F0A3E0}"/>
          </ac:spMkLst>
        </pc:spChg>
        <pc:spChg chg="mod">
          <ac:chgData name="Кирилл Гоменюк" userId="27247efe46d1cb93" providerId="LiveId" clId="{3E0FCAB6-4F82-442B-A6A1-851EA2C22846}" dt="2022-03-08T13:01:47.263" v="9199" actId="13926"/>
          <ac:spMkLst>
            <pc:docMk/>
            <pc:sldMk cId="396197906" sldId="856"/>
            <ac:spMk id="3" creationId="{E18248FD-5615-4372-A1C6-E8E6470EA123}"/>
          </ac:spMkLst>
        </pc:spChg>
      </pc:sldChg>
      <pc:sldChg chg="addSp modSp add mod">
        <pc:chgData name="Кирилл Гоменюк" userId="27247efe46d1cb93" providerId="LiveId" clId="{3E0FCAB6-4F82-442B-A6A1-851EA2C22846}" dt="2022-03-08T13:04:33.539" v="9302" actId="14100"/>
        <pc:sldMkLst>
          <pc:docMk/>
          <pc:sldMk cId="2329301044" sldId="857"/>
        </pc:sldMkLst>
        <pc:spChg chg="mod">
          <ac:chgData name="Кирилл Гоменюк" userId="27247efe46d1cb93" providerId="LiveId" clId="{3E0FCAB6-4F82-442B-A6A1-851EA2C22846}" dt="2022-03-08T13:02:39.053" v="9205" actId="14100"/>
          <ac:spMkLst>
            <pc:docMk/>
            <pc:sldMk cId="2329301044" sldId="857"/>
            <ac:spMk id="3" creationId="{E18248FD-5615-4372-A1C6-E8E6470EA123}"/>
          </ac:spMkLst>
        </pc:spChg>
        <pc:spChg chg="add mod">
          <ac:chgData name="Кирилл Гоменюк" userId="27247efe46d1cb93" providerId="LiveId" clId="{3E0FCAB6-4F82-442B-A6A1-851EA2C22846}" dt="2022-03-08T13:04:10.422" v="9265" actId="20577"/>
          <ac:spMkLst>
            <pc:docMk/>
            <pc:sldMk cId="2329301044" sldId="857"/>
            <ac:spMk id="7" creationId="{78195202-3A90-40B4-8A5A-FDC7FB9DC776}"/>
          </ac:spMkLst>
        </pc:spChg>
        <pc:spChg chg="add mod">
          <ac:chgData name="Кирилл Гоменюк" userId="27247efe46d1cb93" providerId="LiveId" clId="{3E0FCAB6-4F82-442B-A6A1-851EA2C22846}" dt="2022-03-08T13:04:33.539" v="9302" actId="14100"/>
          <ac:spMkLst>
            <pc:docMk/>
            <pc:sldMk cId="2329301044" sldId="857"/>
            <ac:spMk id="8" creationId="{562131BA-8F8C-485C-9640-3BE37E2301EA}"/>
          </ac:spMkLst>
        </pc:spChg>
        <pc:picChg chg="add mod modCrop">
          <ac:chgData name="Кирилл Гоменюк" userId="27247efe46d1cb93" providerId="LiveId" clId="{3E0FCAB6-4F82-442B-A6A1-851EA2C22846}" dt="2022-03-08T13:03:50.008" v="9254" actId="1038"/>
          <ac:picMkLst>
            <pc:docMk/>
            <pc:sldMk cId="2329301044" sldId="857"/>
            <ac:picMk id="5" creationId="{DD2700FA-EDED-432D-85E9-177B3C667C5A}"/>
          </ac:picMkLst>
        </pc:picChg>
        <pc:picChg chg="add mod">
          <ac:chgData name="Кирилл Гоменюк" userId="27247efe46d1cb93" providerId="LiveId" clId="{3E0FCAB6-4F82-442B-A6A1-851EA2C22846}" dt="2022-03-08T13:03:14.433" v="9213" actId="1076"/>
          <ac:picMkLst>
            <pc:docMk/>
            <pc:sldMk cId="2329301044" sldId="857"/>
            <ac:picMk id="6" creationId="{53D568E0-5748-45F3-A69E-85E78883D7A4}"/>
          </ac:picMkLst>
        </pc:picChg>
      </pc:sldChg>
      <pc:sldChg chg="modSp new mod">
        <pc:chgData name="Кирилл Гоменюк" userId="27247efe46d1cb93" providerId="LiveId" clId="{3E0FCAB6-4F82-442B-A6A1-851EA2C22846}" dt="2022-03-08T14:42:22.750" v="10125" actId="20577"/>
        <pc:sldMkLst>
          <pc:docMk/>
          <pc:sldMk cId="2062651740" sldId="858"/>
        </pc:sldMkLst>
        <pc:spChg chg="mod">
          <ac:chgData name="Кирилл Гоменюк" userId="27247efe46d1cb93" providerId="LiveId" clId="{3E0FCAB6-4F82-442B-A6A1-851EA2C22846}" dt="2022-03-08T13:54:23.622" v="9539" actId="20577"/>
          <ac:spMkLst>
            <pc:docMk/>
            <pc:sldMk cId="2062651740" sldId="858"/>
            <ac:spMk id="2" creationId="{E248B592-3FD5-4BC9-A67A-261FDC187178}"/>
          </ac:spMkLst>
        </pc:spChg>
        <pc:spChg chg="mod">
          <ac:chgData name="Кирилл Гоменюк" userId="27247efe46d1cb93" providerId="LiveId" clId="{3E0FCAB6-4F82-442B-A6A1-851EA2C22846}" dt="2022-03-08T14:42:22.750" v="10125" actId="20577"/>
          <ac:spMkLst>
            <pc:docMk/>
            <pc:sldMk cId="2062651740" sldId="858"/>
            <ac:spMk id="3" creationId="{9BFECBC0-056D-4773-906D-6F6D167522C6}"/>
          </ac:spMkLst>
        </pc:spChg>
      </pc:sldChg>
      <pc:sldChg chg="modSp new mod">
        <pc:chgData name="Кирилл Гоменюк" userId="27247efe46d1cb93" providerId="LiveId" clId="{3E0FCAB6-4F82-442B-A6A1-851EA2C22846}" dt="2022-03-08T13:40:10.106" v="9503" actId="113"/>
        <pc:sldMkLst>
          <pc:docMk/>
          <pc:sldMk cId="3443800111" sldId="859"/>
        </pc:sldMkLst>
        <pc:spChg chg="mod">
          <ac:chgData name="Кирилл Гоменюк" userId="27247efe46d1cb93" providerId="LiveId" clId="{3E0FCAB6-4F82-442B-A6A1-851EA2C22846}" dt="2022-03-08T13:38:26.219" v="9340" actId="20577"/>
          <ac:spMkLst>
            <pc:docMk/>
            <pc:sldMk cId="3443800111" sldId="859"/>
            <ac:spMk id="2" creationId="{E4B56F85-10EC-40BF-A8D4-DE339F16520E}"/>
          </ac:spMkLst>
        </pc:spChg>
        <pc:spChg chg="mod">
          <ac:chgData name="Кирилл Гоменюк" userId="27247efe46d1cb93" providerId="LiveId" clId="{3E0FCAB6-4F82-442B-A6A1-851EA2C22846}" dt="2022-03-08T13:40:10.106" v="9503" actId="113"/>
          <ac:spMkLst>
            <pc:docMk/>
            <pc:sldMk cId="3443800111" sldId="859"/>
            <ac:spMk id="3" creationId="{09CC8227-0753-437C-AD75-64CDB32846A0}"/>
          </ac:spMkLst>
        </pc:spChg>
      </pc:sldChg>
      <pc:sldChg chg="modSp new mod">
        <pc:chgData name="Кирилл Гоменюк" userId="27247efe46d1cb93" providerId="LiveId" clId="{3E0FCAB6-4F82-442B-A6A1-851EA2C22846}" dt="2022-03-08T14:39:50.761" v="9964" actId="20577"/>
        <pc:sldMkLst>
          <pc:docMk/>
          <pc:sldMk cId="829048441" sldId="860"/>
        </pc:sldMkLst>
        <pc:spChg chg="mod">
          <ac:chgData name="Кирилл Гоменюк" userId="27247efe46d1cb93" providerId="LiveId" clId="{3E0FCAB6-4F82-442B-A6A1-851EA2C22846}" dt="2022-03-08T14:34:47.516" v="9772"/>
          <ac:spMkLst>
            <pc:docMk/>
            <pc:sldMk cId="829048441" sldId="860"/>
            <ac:spMk id="2" creationId="{E9C9E2D7-185C-4AAA-90A6-69739D3FD2CF}"/>
          </ac:spMkLst>
        </pc:spChg>
        <pc:spChg chg="mod">
          <ac:chgData name="Кирилл Гоменюк" userId="27247efe46d1cb93" providerId="LiveId" clId="{3E0FCAB6-4F82-442B-A6A1-851EA2C22846}" dt="2022-03-08T14:39:50.761" v="9964" actId="20577"/>
          <ac:spMkLst>
            <pc:docMk/>
            <pc:sldMk cId="829048441" sldId="860"/>
            <ac:spMk id="3" creationId="{3EF7CA96-499F-4288-B054-775843D52E56}"/>
          </ac:spMkLst>
        </pc:spChg>
      </pc:sldChg>
      <pc:sldChg chg="addSp modSp add mod">
        <pc:chgData name="Кирилл Гоменюк" userId="27247efe46d1cb93" providerId="LiveId" clId="{3E0FCAB6-4F82-442B-A6A1-851EA2C22846}" dt="2022-03-08T14:44:28.347" v="10269" actId="20577"/>
        <pc:sldMkLst>
          <pc:docMk/>
          <pc:sldMk cId="216297006" sldId="861"/>
        </pc:sldMkLst>
        <pc:spChg chg="mod">
          <ac:chgData name="Кирилл Гоменюк" userId="27247efe46d1cb93" providerId="LiveId" clId="{3E0FCAB6-4F82-442B-A6A1-851EA2C22846}" dt="2022-03-08T14:41:12.155" v="9966" actId="13926"/>
          <ac:spMkLst>
            <pc:docMk/>
            <pc:sldMk cId="216297006" sldId="861"/>
            <ac:spMk id="3" creationId="{3EF7CA96-499F-4288-B054-775843D52E56}"/>
          </ac:spMkLst>
        </pc:spChg>
        <pc:spChg chg="add mod">
          <ac:chgData name="Кирилл Гоменюк" userId="27247efe46d1cb93" providerId="LiveId" clId="{3E0FCAB6-4F82-442B-A6A1-851EA2C22846}" dt="2022-03-08T14:42:53.606" v="10143" actId="20577"/>
          <ac:spMkLst>
            <pc:docMk/>
            <pc:sldMk cId="216297006" sldId="861"/>
            <ac:spMk id="4" creationId="{62E55AF5-AB67-4BC0-A2C4-B53607773412}"/>
          </ac:spMkLst>
        </pc:spChg>
        <pc:spChg chg="add mod">
          <ac:chgData name="Кирилл Гоменюк" userId="27247efe46d1cb93" providerId="LiveId" clId="{3E0FCAB6-4F82-442B-A6A1-851EA2C22846}" dt="2022-03-08T14:43:16.012" v="10180" actId="20577"/>
          <ac:spMkLst>
            <pc:docMk/>
            <pc:sldMk cId="216297006" sldId="861"/>
            <ac:spMk id="5" creationId="{0EFF2C1F-87E0-4C36-94BC-E54385C9A32F}"/>
          </ac:spMkLst>
        </pc:spChg>
        <pc:spChg chg="add mod">
          <ac:chgData name="Кирилл Гоменюк" userId="27247efe46d1cb93" providerId="LiveId" clId="{3E0FCAB6-4F82-442B-A6A1-851EA2C22846}" dt="2022-03-08T14:43:36.949" v="10217" actId="20577"/>
          <ac:spMkLst>
            <pc:docMk/>
            <pc:sldMk cId="216297006" sldId="861"/>
            <ac:spMk id="6" creationId="{1AEF0A9B-A4EA-4C03-B1D2-CA5FDA637E56}"/>
          </ac:spMkLst>
        </pc:spChg>
        <pc:spChg chg="add mod">
          <ac:chgData name="Кирилл Гоменюк" userId="27247efe46d1cb93" providerId="LiveId" clId="{3E0FCAB6-4F82-442B-A6A1-851EA2C22846}" dt="2022-03-08T14:44:28.347" v="10269" actId="20577"/>
          <ac:spMkLst>
            <pc:docMk/>
            <pc:sldMk cId="216297006" sldId="861"/>
            <ac:spMk id="7" creationId="{289CBB59-EFF9-4DF9-AC06-DA0902DA12A4}"/>
          </ac:spMkLst>
        </pc:spChg>
      </pc:sldChg>
      <pc:sldChg chg="addSp new mod">
        <pc:chgData name="Кирилл Гоменюк" userId="27247efe46d1cb93" providerId="LiveId" clId="{3E0FCAB6-4F82-442B-A6A1-851EA2C22846}" dt="2022-03-08T14:55:00.760" v="10426" actId="22"/>
        <pc:sldMkLst>
          <pc:docMk/>
          <pc:sldMk cId="2491458962" sldId="862"/>
        </pc:sldMkLst>
        <pc:picChg chg="add">
          <ac:chgData name="Кирилл Гоменюк" userId="27247efe46d1cb93" providerId="LiveId" clId="{3E0FCAB6-4F82-442B-A6A1-851EA2C22846}" dt="2022-03-08T14:55:00.760" v="10426" actId="22"/>
          <ac:picMkLst>
            <pc:docMk/>
            <pc:sldMk cId="2491458962" sldId="862"/>
            <ac:picMk id="5" creationId="{D5B03774-9DB6-49D4-8096-708F7406911B}"/>
          </ac:picMkLst>
        </pc:picChg>
      </pc:sldChg>
      <pc:sldChg chg="addSp modSp new mod">
        <pc:chgData name="Кирилл Гоменюк" userId="27247efe46d1cb93" providerId="LiveId" clId="{3E0FCAB6-4F82-442B-A6A1-851EA2C22846}" dt="2022-03-08T15:03:22.636" v="10789" actId="5793"/>
        <pc:sldMkLst>
          <pc:docMk/>
          <pc:sldMk cId="2429561275" sldId="863"/>
        </pc:sldMkLst>
        <pc:spChg chg="mod">
          <ac:chgData name="Кирилл Гоменюк" userId="27247efe46d1cb93" providerId="LiveId" clId="{3E0FCAB6-4F82-442B-A6A1-851EA2C22846}" dt="2022-03-08T15:00:51.278" v="10525" actId="20577"/>
          <ac:spMkLst>
            <pc:docMk/>
            <pc:sldMk cId="2429561275" sldId="863"/>
            <ac:spMk id="2" creationId="{26C0D15A-3184-48CE-A29D-8C1F611F34E6}"/>
          </ac:spMkLst>
        </pc:spChg>
        <pc:spChg chg="mod">
          <ac:chgData name="Кирилл Гоменюк" userId="27247efe46d1cb93" providerId="LiveId" clId="{3E0FCAB6-4F82-442B-A6A1-851EA2C22846}" dt="2022-03-08T15:03:22.636" v="10789" actId="5793"/>
          <ac:spMkLst>
            <pc:docMk/>
            <pc:sldMk cId="2429561275" sldId="863"/>
            <ac:spMk id="3" creationId="{16343484-6E7C-4412-A488-E98876E46E0B}"/>
          </ac:spMkLst>
        </pc:spChg>
        <pc:picChg chg="add mod">
          <ac:chgData name="Кирилл Гоменюк" userId="27247efe46d1cb93" providerId="LiveId" clId="{3E0FCAB6-4F82-442B-A6A1-851EA2C22846}" dt="2022-03-08T15:01:10.988" v="10530" actId="1076"/>
          <ac:picMkLst>
            <pc:docMk/>
            <pc:sldMk cId="2429561275" sldId="863"/>
            <ac:picMk id="5" creationId="{23D40D1D-96C1-4134-9C26-A968C8BB87B8}"/>
          </ac:picMkLst>
        </pc:picChg>
      </pc:sldChg>
      <pc:sldChg chg="modSp new mod">
        <pc:chgData name="Кирилл Гоменюк" userId="27247efe46d1cb93" providerId="LiveId" clId="{3E0FCAB6-4F82-442B-A6A1-851EA2C22846}" dt="2022-03-08T15:23:51.666" v="11133" actId="20577"/>
        <pc:sldMkLst>
          <pc:docMk/>
          <pc:sldMk cId="4046180619" sldId="864"/>
        </pc:sldMkLst>
        <pc:spChg chg="mod">
          <ac:chgData name="Кирилл Гоменюк" userId="27247efe46d1cb93" providerId="LiveId" clId="{3E0FCAB6-4F82-442B-A6A1-851EA2C22846}" dt="2022-03-08T15:06:00.682" v="10847" actId="20577"/>
          <ac:spMkLst>
            <pc:docMk/>
            <pc:sldMk cId="4046180619" sldId="864"/>
            <ac:spMk id="2" creationId="{BC5D2E5C-7D44-487E-92BE-C507190B308B}"/>
          </ac:spMkLst>
        </pc:spChg>
        <pc:spChg chg="mod">
          <ac:chgData name="Кирилл Гоменюк" userId="27247efe46d1cb93" providerId="LiveId" clId="{3E0FCAB6-4F82-442B-A6A1-851EA2C22846}" dt="2022-03-08T15:23:51.666" v="11133" actId="20577"/>
          <ac:spMkLst>
            <pc:docMk/>
            <pc:sldMk cId="4046180619" sldId="864"/>
            <ac:spMk id="3" creationId="{9BEAEC34-4C5A-4226-B1D9-056DAD83471E}"/>
          </ac:spMkLst>
        </pc:spChg>
      </pc:sldChg>
      <pc:sldChg chg="modSp new mod">
        <pc:chgData name="Кирилл Гоменюк" userId="27247efe46d1cb93" providerId="LiveId" clId="{3E0FCAB6-4F82-442B-A6A1-851EA2C22846}" dt="2022-03-08T15:25:11.428" v="11191" actId="20577"/>
        <pc:sldMkLst>
          <pc:docMk/>
          <pc:sldMk cId="3154525130" sldId="865"/>
        </pc:sldMkLst>
        <pc:spChg chg="mod">
          <ac:chgData name="Кирилл Гоменюк" userId="27247efe46d1cb93" providerId="LiveId" clId="{3E0FCAB6-4F82-442B-A6A1-851EA2C22846}" dt="2022-03-08T15:24:04.933" v="11161" actId="20577"/>
          <ac:spMkLst>
            <pc:docMk/>
            <pc:sldMk cId="3154525130" sldId="865"/>
            <ac:spMk id="2" creationId="{B5197E13-8376-41BE-981D-95630B6415D0}"/>
          </ac:spMkLst>
        </pc:spChg>
        <pc:spChg chg="mod">
          <ac:chgData name="Кирилл Гоменюк" userId="27247efe46d1cb93" providerId="LiveId" clId="{3E0FCAB6-4F82-442B-A6A1-851EA2C22846}" dt="2022-03-08T15:25:11.428" v="11191" actId="20577"/>
          <ac:spMkLst>
            <pc:docMk/>
            <pc:sldMk cId="3154525130" sldId="865"/>
            <ac:spMk id="3" creationId="{C7FE2016-F8DC-4D9A-85D2-74A354DC01C1}"/>
          </ac:spMkLst>
        </pc:spChg>
      </pc:sldChg>
      <pc:sldChg chg="new del">
        <pc:chgData name="Кирилл Гоменюк" userId="27247efe46d1cb93" providerId="LiveId" clId="{3E0FCAB6-4F82-442B-A6A1-851EA2C22846}" dt="2022-03-08T15:45:36.401" v="11889" actId="47"/>
        <pc:sldMkLst>
          <pc:docMk/>
          <pc:sldMk cId="2858917191" sldId="866"/>
        </pc:sldMkLst>
      </pc:sldChg>
      <pc:sldChg chg="modSp new mod">
        <pc:chgData name="Кирилл Гоменюк" userId="27247efe46d1cb93" providerId="LiveId" clId="{3E0FCAB6-4F82-442B-A6A1-851EA2C22846}" dt="2022-03-08T15:35:41.430" v="11503" actId="20577"/>
        <pc:sldMkLst>
          <pc:docMk/>
          <pc:sldMk cId="2387205117" sldId="867"/>
        </pc:sldMkLst>
        <pc:spChg chg="mod">
          <ac:chgData name="Кирилл Гоменюк" userId="27247efe46d1cb93" providerId="LiveId" clId="{3E0FCAB6-4F82-442B-A6A1-851EA2C22846}" dt="2022-03-08T15:33:35.655" v="11237" actId="20577"/>
          <ac:spMkLst>
            <pc:docMk/>
            <pc:sldMk cId="2387205117" sldId="867"/>
            <ac:spMk id="2" creationId="{1FF8477C-C855-4C14-8D8A-FE74739D309B}"/>
          </ac:spMkLst>
        </pc:spChg>
        <pc:spChg chg="mod">
          <ac:chgData name="Кирилл Гоменюк" userId="27247efe46d1cb93" providerId="LiveId" clId="{3E0FCAB6-4F82-442B-A6A1-851EA2C22846}" dt="2022-03-08T15:35:41.430" v="11503" actId="20577"/>
          <ac:spMkLst>
            <pc:docMk/>
            <pc:sldMk cId="2387205117" sldId="867"/>
            <ac:spMk id="3" creationId="{5D5E93E6-7DB5-484F-8422-4ABD551BA7A9}"/>
          </ac:spMkLst>
        </pc:spChg>
      </pc:sldChg>
      <pc:sldChg chg="modSp add mod">
        <pc:chgData name="Кирилл Гоменюк" userId="27247efe46d1cb93" providerId="LiveId" clId="{3E0FCAB6-4F82-442B-A6A1-851EA2C22846}" dt="2022-03-08T15:37:17.636" v="11669" actId="113"/>
        <pc:sldMkLst>
          <pc:docMk/>
          <pc:sldMk cId="301154048" sldId="868"/>
        </pc:sldMkLst>
        <pc:spChg chg="mod">
          <ac:chgData name="Кирилл Гоменюк" userId="27247efe46d1cb93" providerId="LiveId" clId="{3E0FCAB6-4F82-442B-A6A1-851EA2C22846}" dt="2022-03-08T15:37:17.636" v="11669" actId="113"/>
          <ac:spMkLst>
            <pc:docMk/>
            <pc:sldMk cId="301154048" sldId="868"/>
            <ac:spMk id="3" creationId="{5D5E93E6-7DB5-484F-8422-4ABD551BA7A9}"/>
          </ac:spMkLst>
        </pc:spChg>
      </pc:sldChg>
      <pc:sldChg chg="addSp modSp add mod">
        <pc:chgData name="Кирилл Гоменюк" userId="27247efe46d1cb93" providerId="LiveId" clId="{3E0FCAB6-4F82-442B-A6A1-851EA2C22846}" dt="2022-03-08T15:39:28.714" v="11766" actId="14100"/>
        <pc:sldMkLst>
          <pc:docMk/>
          <pc:sldMk cId="1541925188" sldId="869"/>
        </pc:sldMkLst>
        <pc:spChg chg="add mod">
          <ac:chgData name="Кирилл Гоменюк" userId="27247efe46d1cb93" providerId="LiveId" clId="{3E0FCAB6-4F82-442B-A6A1-851EA2C22846}" dt="2022-03-08T15:38:46.927" v="11712" actId="14100"/>
          <ac:spMkLst>
            <pc:docMk/>
            <pc:sldMk cId="1541925188" sldId="869"/>
            <ac:spMk id="4" creationId="{076D86B5-A5DD-4D62-8896-DBA0E1467135}"/>
          </ac:spMkLst>
        </pc:spChg>
        <pc:spChg chg="add mod">
          <ac:chgData name="Кирилл Гоменюк" userId="27247efe46d1cb93" providerId="LiveId" clId="{3E0FCAB6-4F82-442B-A6A1-851EA2C22846}" dt="2022-03-08T15:39:28.714" v="11766" actId="14100"/>
          <ac:spMkLst>
            <pc:docMk/>
            <pc:sldMk cId="1541925188" sldId="869"/>
            <ac:spMk id="5" creationId="{0193E7FF-FCBB-4AE7-AC50-A7BBB1F8AC55}"/>
          </ac:spMkLst>
        </pc:spChg>
      </pc:sldChg>
      <pc:sldChg chg="addSp modSp add mod">
        <pc:chgData name="Кирилл Гоменюк" userId="27247efe46d1cb93" providerId="LiveId" clId="{3E0FCAB6-4F82-442B-A6A1-851EA2C22846}" dt="2022-03-08T15:41:14.028" v="11774" actId="1076"/>
        <pc:sldMkLst>
          <pc:docMk/>
          <pc:sldMk cId="415664534" sldId="870"/>
        </pc:sldMkLst>
        <pc:spChg chg="add mod">
          <ac:chgData name="Кирилл Гоменюк" userId="27247efe46d1cb93" providerId="LiveId" clId="{3E0FCAB6-4F82-442B-A6A1-851EA2C22846}" dt="2022-03-08T15:41:14.028" v="11774" actId="1076"/>
          <ac:spMkLst>
            <pc:docMk/>
            <pc:sldMk cId="415664534" sldId="870"/>
            <ac:spMk id="6" creationId="{08DE77A9-9929-4D4A-BBDD-BBD7686B9F55}"/>
          </ac:spMkLst>
        </pc:spChg>
      </pc:sldChg>
      <pc:sldChg chg="add del">
        <pc:chgData name="Кирилл Гоменюк" userId="27247efe46d1cb93" providerId="LiveId" clId="{3E0FCAB6-4F82-442B-A6A1-851EA2C22846}" dt="2022-03-08T15:44:32.392" v="11884" actId="47"/>
        <pc:sldMkLst>
          <pc:docMk/>
          <pc:sldMk cId="2464957518" sldId="871"/>
        </pc:sldMkLst>
      </pc:sldChg>
      <pc:sldChg chg="add">
        <pc:chgData name="Кирилл Гоменюк" userId="27247efe46d1cb93" providerId="LiveId" clId="{3E0FCAB6-4F82-442B-A6A1-851EA2C22846}" dt="2022-03-08T15:44:17.111" v="11880"/>
        <pc:sldMkLst>
          <pc:docMk/>
          <pc:sldMk cId="2114764072" sldId="872"/>
        </pc:sldMkLst>
      </pc:sldChg>
      <pc:sldChg chg="modSp add mod">
        <pc:chgData name="Кирилл Гоменюк" userId="27247efe46d1cb93" providerId="LiveId" clId="{3E0FCAB6-4F82-442B-A6A1-851EA2C22846}" dt="2022-03-08T15:45:21.335" v="11887" actId="13926"/>
        <pc:sldMkLst>
          <pc:docMk/>
          <pc:sldMk cId="3947153130" sldId="873"/>
        </pc:sldMkLst>
        <pc:spChg chg="mod">
          <ac:chgData name="Кирилл Гоменюк" userId="27247efe46d1cb93" providerId="LiveId" clId="{3E0FCAB6-4F82-442B-A6A1-851EA2C22846}" dt="2022-03-08T15:45:21.335" v="11887" actId="13926"/>
          <ac:spMkLst>
            <pc:docMk/>
            <pc:sldMk cId="3947153130" sldId="873"/>
            <ac:spMk id="3" creationId="{528039A4-8CE9-4F7A-B63D-187572F23803}"/>
          </ac:spMkLst>
        </pc:spChg>
      </pc:sldChg>
      <pc:sldChg chg="addSp modSp add mod">
        <pc:chgData name="Кирилл Гоменюк" userId="27247efe46d1cb93" providerId="LiveId" clId="{3E0FCAB6-4F82-442B-A6A1-851EA2C22846}" dt="2022-03-08T15:46:00.455" v="11934" actId="20577"/>
        <pc:sldMkLst>
          <pc:docMk/>
          <pc:sldMk cId="773693289" sldId="874"/>
        </pc:sldMkLst>
        <pc:spChg chg="add mod">
          <ac:chgData name="Кирилл Гоменюк" userId="27247efe46d1cb93" providerId="LiveId" clId="{3E0FCAB6-4F82-442B-A6A1-851EA2C22846}" dt="2022-03-08T15:46:00.455" v="11934" actId="20577"/>
          <ac:spMkLst>
            <pc:docMk/>
            <pc:sldMk cId="773693289" sldId="874"/>
            <ac:spMk id="6" creationId="{3FAE4B1E-7DCF-4AB6-8F4F-13BAB79FAE23}"/>
          </ac:spMkLst>
        </pc:spChg>
      </pc:sldChg>
      <pc:sldMasterChg chg="modTransition modSldLayout">
        <pc:chgData name="Кирилл Гоменюк" userId="27247efe46d1cb93" providerId="LiveId" clId="{3E0FCAB6-4F82-442B-A6A1-851EA2C22846}" dt="2022-03-08T12:46:57.679" v="8261"/>
        <pc:sldMasterMkLst>
          <pc:docMk/>
          <pc:sldMasterMk cId="2324558265" sldId="2147483648"/>
        </pc:sldMasterMkLst>
        <pc:sldLayoutChg chg="modTransition">
          <pc:chgData name="Кирилл Гоменюк" userId="27247efe46d1cb93" providerId="LiveId" clId="{3E0FCAB6-4F82-442B-A6A1-851EA2C22846}" dt="2022-03-08T12:46:57.679" v="8261"/>
          <pc:sldLayoutMkLst>
            <pc:docMk/>
            <pc:sldMasterMk cId="2324558265" sldId="2147483648"/>
            <pc:sldLayoutMk cId="632174633" sldId="2147483649"/>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3872799794" sldId="2147483650"/>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2931421718" sldId="2147483651"/>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3308865165" sldId="2147483652"/>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3425965069" sldId="2147483653"/>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2239940612" sldId="2147483654"/>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4132368461" sldId="2147483655"/>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2269294411" sldId="2147483656"/>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2075073158" sldId="2147483657"/>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1488613520" sldId="2147483658"/>
          </pc:sldLayoutMkLst>
        </pc:sldLayoutChg>
        <pc:sldLayoutChg chg="modTransition">
          <pc:chgData name="Кирилл Гоменюк" userId="27247efe46d1cb93" providerId="LiveId" clId="{3E0FCAB6-4F82-442B-A6A1-851EA2C22846}" dt="2022-03-08T12:46:57.679" v="8261"/>
          <pc:sldLayoutMkLst>
            <pc:docMk/>
            <pc:sldMasterMk cId="2324558265" sldId="2147483648"/>
            <pc:sldLayoutMk cId="1225647613" sldId="2147483659"/>
          </pc:sldLayoutMkLst>
        </pc:sldLayoutChg>
      </pc:sldMasterChg>
    </pc:docChg>
  </pc:docChgLst>
  <pc:docChgLst>
    <pc:chgData name="Леонид Смелов" userId="fea2e2fc1fde16d6" providerId="Windows Live" clId="Web-{65750118-8BA9-4B2C-A6C8-093D8CD79036}"/>
    <pc:docChg chg="addSld delSld modSld">
      <pc:chgData name="Леонид Смелов" userId="fea2e2fc1fde16d6" providerId="Windows Live" clId="Web-{65750118-8BA9-4B2C-A6C8-093D8CD79036}" dt="2025-02-28T15:03:15.583" v="875" actId="20577"/>
      <pc:docMkLst>
        <pc:docMk/>
      </pc:docMkLst>
      <pc:sldChg chg="modSp">
        <pc:chgData name="Леонид Смелов" userId="fea2e2fc1fde16d6" providerId="Windows Live" clId="Web-{65750118-8BA9-4B2C-A6C8-093D8CD79036}" dt="2025-02-28T14:20:12.714" v="639" actId="20577"/>
        <pc:sldMkLst>
          <pc:docMk/>
          <pc:sldMk cId="2401167986" sldId="259"/>
        </pc:sldMkLst>
        <pc:spChg chg="mod">
          <ac:chgData name="Леонид Смелов" userId="fea2e2fc1fde16d6" providerId="Windows Live" clId="Web-{65750118-8BA9-4B2C-A6C8-093D8CD79036}" dt="2025-02-28T14:20:12.714" v="639" actId="20577"/>
          <ac:spMkLst>
            <pc:docMk/>
            <pc:sldMk cId="2401167986" sldId="259"/>
            <ac:spMk id="4" creationId="{9BF342A2-EEE8-4AF6-9B49-FEC7F737F0C5}"/>
          </ac:spMkLst>
        </pc:spChg>
      </pc:sldChg>
      <pc:sldChg chg="modSp">
        <pc:chgData name="Леонид Смелов" userId="fea2e2fc1fde16d6" providerId="Windows Live" clId="Web-{65750118-8BA9-4B2C-A6C8-093D8CD79036}" dt="2025-02-28T14:49:56.961" v="823" actId="20577"/>
        <pc:sldMkLst>
          <pc:docMk/>
          <pc:sldMk cId="2793449666" sldId="260"/>
        </pc:sldMkLst>
        <pc:spChg chg="mod">
          <ac:chgData name="Леонид Смелов" userId="fea2e2fc1fde16d6" providerId="Windows Live" clId="Web-{65750118-8BA9-4B2C-A6C8-093D8CD79036}" dt="2025-02-28T14:49:56.961" v="823" actId="20577"/>
          <ac:spMkLst>
            <pc:docMk/>
            <pc:sldMk cId="2793449666" sldId="260"/>
            <ac:spMk id="4" creationId="{9BF342A2-EEE8-4AF6-9B49-FEC7F737F0C5}"/>
          </ac:spMkLst>
        </pc:spChg>
      </pc:sldChg>
      <pc:sldChg chg="modSp">
        <pc:chgData name="Леонид Смелов" userId="fea2e2fc1fde16d6" providerId="Windows Live" clId="Web-{65750118-8BA9-4B2C-A6C8-093D8CD79036}" dt="2025-02-28T14:36:47.886" v="733" actId="20577"/>
        <pc:sldMkLst>
          <pc:docMk/>
          <pc:sldMk cId="1067495589" sldId="262"/>
        </pc:sldMkLst>
        <pc:spChg chg="mod">
          <ac:chgData name="Леонид Смелов" userId="fea2e2fc1fde16d6" providerId="Windows Live" clId="Web-{65750118-8BA9-4B2C-A6C8-093D8CD79036}" dt="2025-02-28T14:36:47.886" v="733" actId="20577"/>
          <ac:spMkLst>
            <pc:docMk/>
            <pc:sldMk cId="1067495589" sldId="262"/>
            <ac:spMk id="4" creationId="{9BF342A2-EEE8-4AF6-9B49-FEC7F737F0C5}"/>
          </ac:spMkLst>
        </pc:spChg>
      </pc:sldChg>
      <pc:sldChg chg="modSp">
        <pc:chgData name="Леонид Смелов" userId="fea2e2fc1fde16d6" providerId="Windows Live" clId="Web-{65750118-8BA9-4B2C-A6C8-093D8CD79036}" dt="2025-02-28T14:19:23.588" v="632" actId="20577"/>
        <pc:sldMkLst>
          <pc:docMk/>
          <pc:sldMk cId="167887442" sldId="266"/>
        </pc:sldMkLst>
        <pc:spChg chg="mod">
          <ac:chgData name="Леонид Смелов" userId="fea2e2fc1fde16d6" providerId="Windows Live" clId="Web-{65750118-8BA9-4B2C-A6C8-093D8CD79036}" dt="2025-02-28T14:19:11.557" v="629" actId="20577"/>
          <ac:spMkLst>
            <pc:docMk/>
            <pc:sldMk cId="167887442" sldId="266"/>
            <ac:spMk id="2" creationId="{959263AF-12E6-4158-97E9-142CD9EE7C14}"/>
          </ac:spMkLst>
        </pc:spChg>
        <pc:spChg chg="mod">
          <ac:chgData name="Леонид Смелов" userId="fea2e2fc1fde16d6" providerId="Windows Live" clId="Web-{65750118-8BA9-4B2C-A6C8-093D8CD79036}" dt="2025-02-28T14:19:23.588" v="632" actId="20577"/>
          <ac:spMkLst>
            <pc:docMk/>
            <pc:sldMk cId="167887442" sldId="266"/>
            <ac:spMk id="3" creationId="{725B6B3B-E282-4C16-8777-88529EEEA8C5}"/>
          </ac:spMkLst>
        </pc:spChg>
      </pc:sldChg>
      <pc:sldChg chg="modSp">
        <pc:chgData name="Леонид Смелов" userId="fea2e2fc1fde16d6" providerId="Windows Live" clId="Web-{65750118-8BA9-4B2C-A6C8-093D8CD79036}" dt="2025-02-28T14:20:00.651" v="636" actId="20577"/>
        <pc:sldMkLst>
          <pc:docMk/>
          <pc:sldMk cId="743471340" sldId="268"/>
        </pc:sldMkLst>
        <pc:spChg chg="mod">
          <ac:chgData name="Леонид Смелов" userId="fea2e2fc1fde16d6" providerId="Windows Live" clId="Web-{65750118-8BA9-4B2C-A6C8-093D8CD79036}" dt="2025-02-28T14:19:28.854" v="634" actId="20577"/>
          <ac:spMkLst>
            <pc:docMk/>
            <pc:sldMk cId="743471340" sldId="268"/>
            <ac:spMk id="2" creationId="{C3D7773E-8D2D-4A3B-AA1E-26436B0903DE}"/>
          </ac:spMkLst>
        </pc:spChg>
        <pc:spChg chg="mod">
          <ac:chgData name="Леонид Смелов" userId="fea2e2fc1fde16d6" providerId="Windows Live" clId="Web-{65750118-8BA9-4B2C-A6C8-093D8CD79036}" dt="2025-02-28T14:20:00.651" v="636" actId="20577"/>
          <ac:spMkLst>
            <pc:docMk/>
            <pc:sldMk cId="743471340" sldId="268"/>
            <ac:spMk id="3" creationId="{FE31DB60-6728-4C0B-A8F7-BCFC0F5D7195}"/>
          </ac:spMkLst>
        </pc:spChg>
      </pc:sldChg>
      <pc:sldChg chg="modSp">
        <pc:chgData name="Леонид Смелов" userId="fea2e2fc1fde16d6" providerId="Windows Live" clId="Web-{65750118-8BA9-4B2C-A6C8-093D8CD79036}" dt="2025-02-28T13:59:22.648" v="549" actId="20577"/>
        <pc:sldMkLst>
          <pc:docMk/>
          <pc:sldMk cId="917982573" sldId="270"/>
        </pc:sldMkLst>
        <pc:spChg chg="mod">
          <ac:chgData name="Леонид Смелов" userId="fea2e2fc1fde16d6" providerId="Windows Live" clId="Web-{65750118-8BA9-4B2C-A6C8-093D8CD79036}" dt="2025-02-28T13:58:43.631" v="522" actId="20577"/>
          <ac:spMkLst>
            <pc:docMk/>
            <pc:sldMk cId="917982573" sldId="270"/>
            <ac:spMk id="2" creationId="{7F3F7CBF-154A-4F75-B807-8820982F5B60}"/>
          </ac:spMkLst>
        </pc:spChg>
        <pc:spChg chg="mod">
          <ac:chgData name="Леонид Смелов" userId="fea2e2fc1fde16d6" providerId="Windows Live" clId="Web-{65750118-8BA9-4B2C-A6C8-093D8CD79036}" dt="2025-02-28T13:59:22.648" v="549" actId="20577"/>
          <ac:spMkLst>
            <pc:docMk/>
            <pc:sldMk cId="917982573" sldId="270"/>
            <ac:spMk id="3" creationId="{81F379BA-385C-49B1-BC45-07D70E01C5D9}"/>
          </ac:spMkLst>
        </pc:spChg>
      </pc:sldChg>
      <pc:sldChg chg="modSp">
        <pc:chgData name="Леонид Смелов" userId="fea2e2fc1fde16d6" providerId="Windows Live" clId="Web-{65750118-8BA9-4B2C-A6C8-093D8CD79036}" dt="2025-02-28T14:01:24.493" v="583" actId="20577"/>
        <pc:sldMkLst>
          <pc:docMk/>
          <pc:sldMk cId="3319950096" sldId="271"/>
        </pc:sldMkLst>
        <pc:spChg chg="mod">
          <ac:chgData name="Леонид Смелов" userId="fea2e2fc1fde16d6" providerId="Windows Live" clId="Web-{65750118-8BA9-4B2C-A6C8-093D8CD79036}" dt="2025-02-28T13:59:34.116" v="551" actId="20577"/>
          <ac:spMkLst>
            <pc:docMk/>
            <pc:sldMk cId="3319950096" sldId="271"/>
            <ac:spMk id="2" creationId="{C3D7773E-8D2D-4A3B-AA1E-26436B0903DE}"/>
          </ac:spMkLst>
        </pc:spChg>
        <pc:spChg chg="mod">
          <ac:chgData name="Леонид Смелов" userId="fea2e2fc1fde16d6" providerId="Windows Live" clId="Web-{65750118-8BA9-4B2C-A6C8-093D8CD79036}" dt="2025-02-28T13:59:41.632" v="557" actId="20577"/>
          <ac:spMkLst>
            <pc:docMk/>
            <pc:sldMk cId="3319950096" sldId="271"/>
            <ac:spMk id="3" creationId="{FE31DB60-6728-4C0B-A8F7-BCFC0F5D7195}"/>
          </ac:spMkLst>
        </pc:spChg>
        <pc:spChg chg="mod">
          <ac:chgData name="Леонид Смелов" userId="fea2e2fc1fde16d6" providerId="Windows Live" clId="Web-{65750118-8BA9-4B2C-A6C8-093D8CD79036}" dt="2025-02-28T13:59:47.804" v="559" actId="20577"/>
          <ac:spMkLst>
            <pc:docMk/>
            <pc:sldMk cId="3319950096" sldId="271"/>
            <ac:spMk id="18" creationId="{96EC7186-0238-47BA-B401-B316695A4C44}"/>
          </ac:spMkLst>
        </pc:spChg>
        <pc:spChg chg="mod">
          <ac:chgData name="Леонид Смелов" userId="fea2e2fc1fde16d6" providerId="Windows Live" clId="Web-{65750118-8BA9-4B2C-A6C8-093D8CD79036}" dt="2025-02-28T14:01:24.493" v="583" actId="20577"/>
          <ac:spMkLst>
            <pc:docMk/>
            <pc:sldMk cId="3319950096" sldId="271"/>
            <ac:spMk id="20" creationId="{5E329A42-1D0E-402C-8877-01BC16A9C6C2}"/>
          </ac:spMkLst>
        </pc:spChg>
        <pc:spChg chg="mod">
          <ac:chgData name="Леонид Смелов" userId="fea2e2fc1fde16d6" providerId="Windows Live" clId="Web-{65750118-8BA9-4B2C-A6C8-093D8CD79036}" dt="2025-02-28T14:00:00.148" v="563" actId="20577"/>
          <ac:spMkLst>
            <pc:docMk/>
            <pc:sldMk cId="3319950096" sldId="271"/>
            <ac:spMk id="21" creationId="{1AF0D35B-3A26-4EEE-9939-42399817D106}"/>
          </ac:spMkLst>
        </pc:spChg>
      </pc:sldChg>
      <pc:sldChg chg="modSp">
        <pc:chgData name="Леонид Смелов" userId="fea2e2fc1fde16d6" providerId="Windows Live" clId="Web-{65750118-8BA9-4B2C-A6C8-093D8CD79036}" dt="2025-02-28T13:56:15.254" v="471" actId="20577"/>
        <pc:sldMkLst>
          <pc:docMk/>
          <pc:sldMk cId="396300262" sldId="273"/>
        </pc:sldMkLst>
        <pc:spChg chg="mod">
          <ac:chgData name="Леонид Смелов" userId="fea2e2fc1fde16d6" providerId="Windows Live" clId="Web-{65750118-8BA9-4B2C-A6C8-093D8CD79036}" dt="2025-02-28T13:55:45.582" v="466" actId="20577"/>
          <ac:spMkLst>
            <pc:docMk/>
            <pc:sldMk cId="396300262" sldId="273"/>
            <ac:spMk id="2" creationId="{BAB11E6B-CB2D-410F-A95C-5A8D7C74759E}"/>
          </ac:spMkLst>
        </pc:spChg>
        <pc:spChg chg="mod">
          <ac:chgData name="Леонид Смелов" userId="fea2e2fc1fde16d6" providerId="Windows Live" clId="Web-{65750118-8BA9-4B2C-A6C8-093D8CD79036}" dt="2025-02-28T13:55:54.722" v="468" actId="20577"/>
          <ac:spMkLst>
            <pc:docMk/>
            <pc:sldMk cId="396300262" sldId="273"/>
            <ac:spMk id="12" creationId="{2621FDB8-F49D-4AD7-9247-D75A26E298F7}"/>
          </ac:spMkLst>
        </pc:spChg>
        <pc:spChg chg="mod">
          <ac:chgData name="Леонид Смелов" userId="fea2e2fc1fde16d6" providerId="Windows Live" clId="Web-{65750118-8BA9-4B2C-A6C8-093D8CD79036}" dt="2025-02-28T13:56:15.254" v="471" actId="20577"/>
          <ac:spMkLst>
            <pc:docMk/>
            <pc:sldMk cId="396300262" sldId="273"/>
            <ac:spMk id="13" creationId="{3A222F9D-7AA8-40B5-97E5-940DBBCF576C}"/>
          </ac:spMkLst>
        </pc:spChg>
      </pc:sldChg>
      <pc:sldChg chg="modSp del">
        <pc:chgData name="Леонид Смелов" userId="fea2e2fc1fde16d6" providerId="Windows Live" clId="Web-{65750118-8BA9-4B2C-A6C8-093D8CD79036}" dt="2025-02-28T13:58:35.819" v="520"/>
        <pc:sldMkLst>
          <pc:docMk/>
          <pc:sldMk cId="2695518411" sldId="277"/>
        </pc:sldMkLst>
        <pc:spChg chg="mod">
          <ac:chgData name="Леонид Смелов" userId="fea2e2fc1fde16d6" providerId="Windows Live" clId="Web-{65750118-8BA9-4B2C-A6C8-093D8CD79036}" dt="2025-02-28T13:57:29.286" v="492" actId="20577"/>
          <ac:spMkLst>
            <pc:docMk/>
            <pc:sldMk cId="2695518411" sldId="277"/>
            <ac:spMk id="2" creationId="{BAB11E6B-CB2D-410F-A95C-5A8D7C74759E}"/>
          </ac:spMkLst>
        </pc:spChg>
      </pc:sldChg>
      <pc:sldChg chg="modSp">
        <pc:chgData name="Леонид Смелов" userId="fea2e2fc1fde16d6" providerId="Windows Live" clId="Web-{65750118-8BA9-4B2C-A6C8-093D8CD79036}" dt="2025-02-28T14:01:47.822" v="589" actId="20577"/>
        <pc:sldMkLst>
          <pc:docMk/>
          <pc:sldMk cId="1182666884" sldId="278"/>
        </pc:sldMkLst>
        <pc:spChg chg="mod">
          <ac:chgData name="Леонид Смелов" userId="fea2e2fc1fde16d6" providerId="Windows Live" clId="Web-{65750118-8BA9-4B2C-A6C8-093D8CD79036}" dt="2025-02-28T14:01:39.275" v="586" actId="20577"/>
          <ac:spMkLst>
            <pc:docMk/>
            <pc:sldMk cId="1182666884" sldId="278"/>
            <ac:spMk id="2" creationId="{A0BE6B73-D870-4C1C-A18F-B8ED9FBAC8FA}"/>
          </ac:spMkLst>
        </pc:spChg>
        <pc:spChg chg="mod">
          <ac:chgData name="Леонид Смелов" userId="fea2e2fc1fde16d6" providerId="Windows Live" clId="Web-{65750118-8BA9-4B2C-A6C8-093D8CD79036}" dt="2025-02-28T14:01:47.822" v="589" actId="20577"/>
          <ac:spMkLst>
            <pc:docMk/>
            <pc:sldMk cId="1182666884" sldId="278"/>
            <ac:spMk id="5" creationId="{2899F117-B64F-062C-A0A2-F0297A7FD076}"/>
          </ac:spMkLst>
        </pc:spChg>
      </pc:sldChg>
      <pc:sldChg chg="modSp">
        <pc:chgData name="Леонид Смелов" userId="fea2e2fc1fde16d6" providerId="Windows Live" clId="Web-{65750118-8BA9-4B2C-A6C8-093D8CD79036}" dt="2025-02-28T14:21:10.777" v="647" actId="20577"/>
        <pc:sldMkLst>
          <pc:docMk/>
          <pc:sldMk cId="534164443" sldId="281"/>
        </pc:sldMkLst>
        <pc:spChg chg="mod">
          <ac:chgData name="Леонид Смелов" userId="fea2e2fc1fde16d6" providerId="Windows Live" clId="Web-{65750118-8BA9-4B2C-A6C8-093D8CD79036}" dt="2025-02-28T14:20:19.792" v="641" actId="20577"/>
          <ac:spMkLst>
            <pc:docMk/>
            <pc:sldMk cId="534164443" sldId="281"/>
            <ac:spMk id="2" creationId="{B6663FBB-D010-49E0-84F7-72C48CB51DFE}"/>
          </ac:spMkLst>
        </pc:spChg>
        <pc:spChg chg="mod">
          <ac:chgData name="Леонид Смелов" userId="fea2e2fc1fde16d6" providerId="Windows Live" clId="Web-{65750118-8BA9-4B2C-A6C8-093D8CD79036}" dt="2025-02-28T14:21:10.777" v="647" actId="20577"/>
          <ac:spMkLst>
            <pc:docMk/>
            <pc:sldMk cId="534164443" sldId="281"/>
            <ac:spMk id="3" creationId="{6962D80F-DFAD-47F9-BC63-6A2FB771A892}"/>
          </ac:spMkLst>
        </pc:spChg>
      </pc:sldChg>
      <pc:sldChg chg="modSp">
        <pc:chgData name="Леонид Смелов" userId="fea2e2fc1fde16d6" providerId="Windows Live" clId="Web-{65750118-8BA9-4B2C-A6C8-093D8CD79036}" dt="2025-02-28T14:21:40.950" v="652" actId="20577"/>
        <pc:sldMkLst>
          <pc:docMk/>
          <pc:sldMk cId="847464858" sldId="282"/>
        </pc:sldMkLst>
        <pc:spChg chg="mod">
          <ac:chgData name="Леонид Смелов" userId="fea2e2fc1fde16d6" providerId="Windows Live" clId="Web-{65750118-8BA9-4B2C-A6C8-093D8CD79036}" dt="2025-02-28T14:21:32.215" v="650" actId="20577"/>
          <ac:spMkLst>
            <pc:docMk/>
            <pc:sldMk cId="847464858" sldId="282"/>
            <ac:spMk id="2" creationId="{A6984EF3-4827-4C79-AB43-EE1A8C4E87FA}"/>
          </ac:spMkLst>
        </pc:spChg>
        <pc:spChg chg="mod">
          <ac:chgData name="Леонид Смелов" userId="fea2e2fc1fde16d6" providerId="Windows Live" clId="Web-{65750118-8BA9-4B2C-A6C8-093D8CD79036}" dt="2025-02-28T14:21:40.950" v="652" actId="20577"/>
          <ac:spMkLst>
            <pc:docMk/>
            <pc:sldMk cId="847464858" sldId="282"/>
            <ac:spMk id="3" creationId="{FA9C4A3D-6671-45BE-9018-D94D1108D26B}"/>
          </ac:spMkLst>
        </pc:spChg>
      </pc:sldChg>
      <pc:sldChg chg="del">
        <pc:chgData name="Леонид Смелов" userId="fea2e2fc1fde16d6" providerId="Windows Live" clId="Web-{65750118-8BA9-4B2C-A6C8-093D8CD79036}" dt="2025-02-28T14:22:01.419" v="661"/>
        <pc:sldMkLst>
          <pc:docMk/>
          <pc:sldMk cId="1915484463" sldId="283"/>
        </pc:sldMkLst>
      </pc:sldChg>
      <pc:sldChg chg="modSp">
        <pc:chgData name="Леонид Смелов" userId="fea2e2fc1fde16d6" providerId="Windows Live" clId="Web-{65750118-8BA9-4B2C-A6C8-093D8CD79036}" dt="2025-02-28T14:30:17.958" v="691" actId="20577"/>
        <pc:sldMkLst>
          <pc:docMk/>
          <pc:sldMk cId="820470279" sldId="284"/>
        </pc:sldMkLst>
        <pc:spChg chg="mod">
          <ac:chgData name="Леонид Смелов" userId="fea2e2fc1fde16d6" providerId="Windows Live" clId="Web-{65750118-8BA9-4B2C-A6C8-093D8CD79036}" dt="2025-02-28T14:30:00.176" v="687" actId="20577"/>
          <ac:spMkLst>
            <pc:docMk/>
            <pc:sldMk cId="820470279" sldId="284"/>
            <ac:spMk id="2" creationId="{D53E2609-F264-4A8B-B0DC-3E7E94AD91F8}"/>
          </ac:spMkLst>
        </pc:spChg>
        <pc:spChg chg="mod">
          <ac:chgData name="Леонид Смелов" userId="fea2e2fc1fde16d6" providerId="Windows Live" clId="Web-{65750118-8BA9-4B2C-A6C8-093D8CD79036}" dt="2025-02-28T14:30:17.958" v="691" actId="20577"/>
          <ac:spMkLst>
            <pc:docMk/>
            <pc:sldMk cId="820470279" sldId="284"/>
            <ac:spMk id="3" creationId="{2938E8EC-8561-4554-869D-A62719E66F7C}"/>
          </ac:spMkLst>
        </pc:spChg>
      </pc:sldChg>
      <pc:sldChg chg="modSp">
        <pc:chgData name="Леонид Смелов" userId="fea2e2fc1fde16d6" providerId="Windows Live" clId="Web-{65750118-8BA9-4B2C-A6C8-093D8CD79036}" dt="2025-02-28T14:22:21.857" v="665" actId="20577"/>
        <pc:sldMkLst>
          <pc:docMk/>
          <pc:sldMk cId="1026739164" sldId="285"/>
        </pc:sldMkLst>
        <pc:spChg chg="mod">
          <ac:chgData name="Леонид Смелов" userId="fea2e2fc1fde16d6" providerId="Windows Live" clId="Web-{65750118-8BA9-4B2C-A6C8-093D8CD79036}" dt="2025-02-28T14:22:08.060" v="663" actId="20577"/>
          <ac:spMkLst>
            <pc:docMk/>
            <pc:sldMk cId="1026739164" sldId="285"/>
            <ac:spMk id="2" creationId="{A6984EF3-4827-4C79-AB43-EE1A8C4E87FA}"/>
          </ac:spMkLst>
        </pc:spChg>
        <pc:spChg chg="mod">
          <ac:chgData name="Леонид Смелов" userId="fea2e2fc1fde16d6" providerId="Windows Live" clId="Web-{65750118-8BA9-4B2C-A6C8-093D8CD79036}" dt="2025-02-28T14:22:21.857" v="665" actId="20577"/>
          <ac:spMkLst>
            <pc:docMk/>
            <pc:sldMk cId="1026739164" sldId="285"/>
            <ac:spMk id="3" creationId="{FA9C4A3D-6671-45BE-9018-D94D1108D26B}"/>
          </ac:spMkLst>
        </pc:spChg>
      </pc:sldChg>
      <pc:sldChg chg="modSp">
        <pc:chgData name="Леонид Смелов" userId="fea2e2fc1fde16d6" providerId="Windows Live" clId="Web-{65750118-8BA9-4B2C-A6C8-093D8CD79036}" dt="2025-02-28T14:29:53.301" v="685" actId="20577"/>
        <pc:sldMkLst>
          <pc:docMk/>
          <pc:sldMk cId="1511039548" sldId="287"/>
        </pc:sldMkLst>
        <pc:spChg chg="mod">
          <ac:chgData name="Леонид Смелов" userId="fea2e2fc1fde16d6" providerId="Windows Live" clId="Web-{65750118-8BA9-4B2C-A6C8-093D8CD79036}" dt="2025-02-28T14:22:46.279" v="669" actId="20577"/>
          <ac:spMkLst>
            <pc:docMk/>
            <pc:sldMk cId="1511039548" sldId="287"/>
            <ac:spMk id="2" creationId="{A6984EF3-4827-4C79-AB43-EE1A8C4E87FA}"/>
          </ac:spMkLst>
        </pc:spChg>
        <pc:spChg chg="mod">
          <ac:chgData name="Леонид Смелов" userId="fea2e2fc1fde16d6" providerId="Windows Live" clId="Web-{65750118-8BA9-4B2C-A6C8-093D8CD79036}" dt="2025-02-28T14:22:55.060" v="671" actId="20577"/>
          <ac:spMkLst>
            <pc:docMk/>
            <pc:sldMk cId="1511039548" sldId="287"/>
            <ac:spMk id="11" creationId="{C99D12A7-0710-4901-B4A9-1888AEAAAC73}"/>
          </ac:spMkLst>
        </pc:spChg>
        <pc:spChg chg="mod">
          <ac:chgData name="Леонид Смелов" userId="fea2e2fc1fde16d6" providerId="Windows Live" clId="Web-{65750118-8BA9-4B2C-A6C8-093D8CD79036}" dt="2025-02-28T14:29:53.301" v="685" actId="20577"/>
          <ac:spMkLst>
            <pc:docMk/>
            <pc:sldMk cId="1511039548" sldId="287"/>
            <ac:spMk id="12" creationId="{CB2C542A-327D-4607-9188-41E8C2856CED}"/>
          </ac:spMkLst>
        </pc:spChg>
        <pc:spChg chg="mod">
          <ac:chgData name="Леонид Смелов" userId="fea2e2fc1fde16d6" providerId="Windows Live" clId="Web-{65750118-8BA9-4B2C-A6C8-093D8CD79036}" dt="2025-02-28T14:29:43.020" v="682" actId="20577"/>
          <ac:spMkLst>
            <pc:docMk/>
            <pc:sldMk cId="1511039548" sldId="287"/>
            <ac:spMk id="13" creationId="{0570EC1A-F934-4307-86A8-DAF8C0E40A44}"/>
          </ac:spMkLst>
        </pc:spChg>
        <pc:spChg chg="mod">
          <ac:chgData name="Леонид Смелов" userId="fea2e2fc1fde16d6" providerId="Windows Live" clId="Web-{65750118-8BA9-4B2C-A6C8-093D8CD79036}" dt="2025-02-28T14:23:10.248" v="677" actId="20577"/>
          <ac:spMkLst>
            <pc:docMk/>
            <pc:sldMk cId="1511039548" sldId="287"/>
            <ac:spMk id="14" creationId="{71655DA0-8788-456B-8277-07138E36B079}"/>
          </ac:spMkLst>
        </pc:spChg>
      </pc:sldChg>
      <pc:sldChg chg="modSp">
        <pc:chgData name="Леонид Смелов" userId="fea2e2fc1fde16d6" providerId="Windows Live" clId="Web-{65750118-8BA9-4B2C-A6C8-093D8CD79036}" dt="2025-02-28T14:30:31.614" v="695" actId="20577"/>
        <pc:sldMkLst>
          <pc:docMk/>
          <pc:sldMk cId="1561483179" sldId="288"/>
        </pc:sldMkLst>
        <pc:spChg chg="mod">
          <ac:chgData name="Леонид Смелов" userId="fea2e2fc1fde16d6" providerId="Windows Live" clId="Web-{65750118-8BA9-4B2C-A6C8-093D8CD79036}" dt="2025-02-28T14:30:22.380" v="693" actId="20577"/>
          <ac:spMkLst>
            <pc:docMk/>
            <pc:sldMk cId="1561483179" sldId="288"/>
            <ac:spMk id="2" creationId="{D53E2609-F264-4A8B-B0DC-3E7E94AD91F8}"/>
          </ac:spMkLst>
        </pc:spChg>
        <pc:spChg chg="mod">
          <ac:chgData name="Леонид Смелов" userId="fea2e2fc1fde16d6" providerId="Windows Live" clId="Web-{65750118-8BA9-4B2C-A6C8-093D8CD79036}" dt="2025-02-28T14:30:31.614" v="695" actId="20577"/>
          <ac:spMkLst>
            <pc:docMk/>
            <pc:sldMk cId="1561483179" sldId="288"/>
            <ac:spMk id="3" creationId="{2938E8EC-8561-4554-869D-A62719E66F7C}"/>
          </ac:spMkLst>
        </pc:spChg>
      </pc:sldChg>
      <pc:sldChg chg="modSp">
        <pc:chgData name="Леонид Смелов" userId="fea2e2fc1fde16d6" providerId="Windows Live" clId="Web-{65750118-8BA9-4B2C-A6C8-093D8CD79036}" dt="2025-02-28T14:31:20.428" v="707" actId="20577"/>
        <pc:sldMkLst>
          <pc:docMk/>
          <pc:sldMk cId="866829441" sldId="289"/>
        </pc:sldMkLst>
        <pc:spChg chg="mod">
          <ac:chgData name="Леонид Смелов" userId="fea2e2fc1fde16d6" providerId="Windows Live" clId="Web-{65750118-8BA9-4B2C-A6C8-093D8CD79036}" dt="2025-02-28T14:30:37.146" v="700" actId="20577"/>
          <ac:spMkLst>
            <pc:docMk/>
            <pc:sldMk cId="866829441" sldId="289"/>
            <ac:spMk id="2" creationId="{3A298BEC-DF90-4970-BFB8-D382D62330F9}"/>
          </ac:spMkLst>
        </pc:spChg>
        <pc:spChg chg="mod">
          <ac:chgData name="Леонид Смелов" userId="fea2e2fc1fde16d6" providerId="Windows Live" clId="Web-{65750118-8BA9-4B2C-A6C8-093D8CD79036}" dt="2025-02-28T14:31:20.428" v="707" actId="20577"/>
          <ac:spMkLst>
            <pc:docMk/>
            <pc:sldMk cId="866829441" sldId="289"/>
            <ac:spMk id="3" creationId="{FA649446-5612-45C4-A54E-6BA1A39B3B4C}"/>
          </ac:spMkLst>
        </pc:spChg>
      </pc:sldChg>
      <pc:sldChg chg="modSp">
        <pc:chgData name="Леонид Смелов" userId="fea2e2fc1fde16d6" providerId="Windows Live" clId="Web-{65750118-8BA9-4B2C-A6C8-093D8CD79036}" dt="2025-02-28T14:34:57.994" v="718" actId="20577"/>
        <pc:sldMkLst>
          <pc:docMk/>
          <pc:sldMk cId="409698272" sldId="290"/>
        </pc:sldMkLst>
        <pc:spChg chg="mod">
          <ac:chgData name="Леонид Смелов" userId="fea2e2fc1fde16d6" providerId="Windows Live" clId="Web-{65750118-8BA9-4B2C-A6C8-093D8CD79036}" dt="2025-02-28T14:34:57.994" v="718" actId="20577"/>
          <ac:spMkLst>
            <pc:docMk/>
            <pc:sldMk cId="409698272" sldId="290"/>
            <ac:spMk id="2" creationId="{3A298BEC-DF90-4970-BFB8-D382D62330F9}"/>
          </ac:spMkLst>
        </pc:spChg>
        <pc:spChg chg="mod">
          <ac:chgData name="Леонид Смелов" userId="fea2e2fc1fde16d6" providerId="Windows Live" clId="Web-{65750118-8BA9-4B2C-A6C8-093D8CD79036}" dt="2025-02-28T14:34:05.211" v="716" actId="20577"/>
          <ac:spMkLst>
            <pc:docMk/>
            <pc:sldMk cId="409698272" sldId="290"/>
            <ac:spMk id="3" creationId="{FA649446-5612-45C4-A54E-6BA1A39B3B4C}"/>
          </ac:spMkLst>
        </pc:spChg>
      </pc:sldChg>
      <pc:sldChg chg="modSp">
        <pc:chgData name="Леонид Смелов" userId="fea2e2fc1fde16d6" providerId="Windows Live" clId="Web-{65750118-8BA9-4B2C-A6C8-093D8CD79036}" dt="2025-02-28T14:45:28.878" v="742" actId="20577"/>
        <pc:sldMkLst>
          <pc:docMk/>
          <pc:sldMk cId="1933921926" sldId="291"/>
        </pc:sldMkLst>
        <pc:spChg chg="mod">
          <ac:chgData name="Леонид Смелов" userId="fea2e2fc1fde16d6" providerId="Windows Live" clId="Web-{65750118-8BA9-4B2C-A6C8-093D8CD79036}" dt="2025-02-28T14:36:37.917" v="730" actId="20577"/>
          <ac:spMkLst>
            <pc:docMk/>
            <pc:sldMk cId="1933921926" sldId="291"/>
            <ac:spMk id="2" creationId="{224BA928-1B4D-46BA-A347-55F1A1E8C0A1}"/>
          </ac:spMkLst>
        </pc:spChg>
        <pc:spChg chg="mod">
          <ac:chgData name="Леонид Смелов" userId="fea2e2fc1fde16d6" providerId="Windows Live" clId="Web-{65750118-8BA9-4B2C-A6C8-093D8CD79036}" dt="2025-02-28T14:45:28.878" v="742" actId="20577"/>
          <ac:spMkLst>
            <pc:docMk/>
            <pc:sldMk cId="1933921926" sldId="291"/>
            <ac:spMk id="3" creationId="{3BACF886-BE05-4A4B-B47C-657159289858}"/>
          </ac:spMkLst>
        </pc:spChg>
      </pc:sldChg>
      <pc:sldChg chg="modSp">
        <pc:chgData name="Леонид Смелов" userId="fea2e2fc1fde16d6" providerId="Windows Live" clId="Web-{65750118-8BA9-4B2C-A6C8-093D8CD79036}" dt="2025-02-28T14:46:08.957" v="750" actId="20577"/>
        <pc:sldMkLst>
          <pc:docMk/>
          <pc:sldMk cId="1527900796" sldId="292"/>
        </pc:sldMkLst>
        <pc:spChg chg="mod">
          <ac:chgData name="Леонид Смелов" userId="fea2e2fc1fde16d6" providerId="Windows Live" clId="Web-{65750118-8BA9-4B2C-A6C8-093D8CD79036}" dt="2025-02-28T14:46:08.957" v="750" actId="20577"/>
          <ac:spMkLst>
            <pc:docMk/>
            <pc:sldMk cId="1527900796" sldId="292"/>
            <ac:spMk id="2" creationId="{7F573AB5-2BF6-49C6-84BD-A285C4A5837B}"/>
          </ac:spMkLst>
        </pc:spChg>
      </pc:sldChg>
      <pc:sldChg chg="modSp">
        <pc:chgData name="Леонид Смелов" userId="fea2e2fc1fde16d6" providerId="Windows Live" clId="Web-{65750118-8BA9-4B2C-A6C8-093D8CD79036}" dt="2025-02-28T14:47:35.177" v="752" actId="20577"/>
        <pc:sldMkLst>
          <pc:docMk/>
          <pc:sldMk cId="1647844144" sldId="293"/>
        </pc:sldMkLst>
        <pc:spChg chg="mod">
          <ac:chgData name="Леонид Смелов" userId="fea2e2fc1fde16d6" providerId="Windows Live" clId="Web-{65750118-8BA9-4B2C-A6C8-093D8CD79036}" dt="2025-02-28T14:47:35.177" v="752" actId="20577"/>
          <ac:spMkLst>
            <pc:docMk/>
            <pc:sldMk cId="1647844144" sldId="293"/>
            <ac:spMk id="2" creationId="{7F573AB5-2BF6-49C6-84BD-A285C4A5837B}"/>
          </ac:spMkLst>
        </pc:spChg>
      </pc:sldChg>
      <pc:sldChg chg="modSp">
        <pc:chgData name="Леонид Смелов" userId="fea2e2fc1fde16d6" providerId="Windows Live" clId="Web-{65750118-8BA9-4B2C-A6C8-093D8CD79036}" dt="2025-02-28T14:48:09.834" v="794" actId="20577"/>
        <pc:sldMkLst>
          <pc:docMk/>
          <pc:sldMk cId="3083348730" sldId="294"/>
        </pc:sldMkLst>
        <pc:spChg chg="mod">
          <ac:chgData name="Леонид Смелов" userId="fea2e2fc1fde16d6" providerId="Windows Live" clId="Web-{65750118-8BA9-4B2C-A6C8-093D8CD79036}" dt="2025-02-28T14:47:44.756" v="757" actId="20577"/>
          <ac:spMkLst>
            <pc:docMk/>
            <pc:sldMk cId="3083348730" sldId="294"/>
            <ac:spMk id="2" creationId="{7F573AB5-2BF6-49C6-84BD-A285C4A5837B}"/>
          </ac:spMkLst>
        </pc:spChg>
        <pc:spChg chg="mod">
          <ac:chgData name="Леонид Смелов" userId="fea2e2fc1fde16d6" providerId="Windows Live" clId="Web-{65750118-8BA9-4B2C-A6C8-093D8CD79036}" dt="2025-02-28T14:47:59.631" v="788" actId="20577"/>
          <ac:spMkLst>
            <pc:docMk/>
            <pc:sldMk cId="3083348730" sldId="294"/>
            <ac:spMk id="6" creationId="{05226CA4-4B6E-4306-9294-C58478878D73}"/>
          </ac:spMkLst>
        </pc:spChg>
        <pc:spChg chg="mod">
          <ac:chgData name="Леонид Смелов" userId="fea2e2fc1fde16d6" providerId="Windows Live" clId="Web-{65750118-8BA9-4B2C-A6C8-093D8CD79036}" dt="2025-02-28T14:48:09.834" v="794" actId="20577"/>
          <ac:spMkLst>
            <pc:docMk/>
            <pc:sldMk cId="3083348730" sldId="294"/>
            <ac:spMk id="21" creationId="{05B1228C-D3C6-4802-9363-51BEAF9013BD}"/>
          </ac:spMkLst>
        </pc:spChg>
      </pc:sldChg>
      <pc:sldChg chg="modSp">
        <pc:chgData name="Леонид Смелов" userId="fea2e2fc1fde16d6" providerId="Windows Live" clId="Web-{65750118-8BA9-4B2C-A6C8-093D8CD79036}" dt="2025-02-28T15:02:33.395" v="849" actId="20577"/>
        <pc:sldMkLst>
          <pc:docMk/>
          <pc:sldMk cId="550856678" sldId="295"/>
        </pc:sldMkLst>
        <pc:spChg chg="mod">
          <ac:chgData name="Леонид Смелов" userId="fea2e2fc1fde16d6" providerId="Windows Live" clId="Web-{65750118-8BA9-4B2C-A6C8-093D8CD79036}" dt="2025-02-28T15:02:33.395" v="849" actId="20577"/>
          <ac:spMkLst>
            <pc:docMk/>
            <pc:sldMk cId="550856678" sldId="295"/>
            <ac:spMk id="2" creationId="{50DC52CF-3140-41B2-87B6-AD9C324640C0}"/>
          </ac:spMkLst>
        </pc:spChg>
      </pc:sldChg>
      <pc:sldChg chg="delSp modSp">
        <pc:chgData name="Леонид Смелов" userId="fea2e2fc1fde16d6" providerId="Windows Live" clId="Web-{65750118-8BA9-4B2C-A6C8-093D8CD79036}" dt="2025-02-28T13:31:58.481" v="16" actId="1076"/>
        <pc:sldMkLst>
          <pc:docMk/>
          <pc:sldMk cId="2343121402" sldId="522"/>
        </pc:sldMkLst>
        <pc:spChg chg="mod">
          <ac:chgData name="Леонид Смелов" userId="fea2e2fc1fde16d6" providerId="Windows Live" clId="Web-{65750118-8BA9-4B2C-A6C8-093D8CD79036}" dt="2025-02-28T13:31:58.481" v="16" actId="1076"/>
          <ac:spMkLst>
            <pc:docMk/>
            <pc:sldMk cId="2343121402" sldId="522"/>
            <ac:spMk id="2" creationId="{55928C08-85A4-43D1-8659-C61A6FF6E1ED}"/>
          </ac:spMkLst>
        </pc:spChg>
        <pc:spChg chg="del mod">
          <ac:chgData name="Леонид Смелов" userId="fea2e2fc1fde16d6" providerId="Windows Live" clId="Web-{65750118-8BA9-4B2C-A6C8-093D8CD79036}" dt="2025-02-28T13:31:45.215" v="13"/>
          <ac:spMkLst>
            <pc:docMk/>
            <pc:sldMk cId="2343121402" sldId="522"/>
            <ac:spMk id="3" creationId="{6855C893-8B80-4C8D-9636-8CEC387C62E9}"/>
          </ac:spMkLst>
        </pc:spChg>
      </pc:sldChg>
      <pc:sldChg chg="modSp">
        <pc:chgData name="Леонид Смелов" userId="fea2e2fc1fde16d6" providerId="Windows Live" clId="Web-{65750118-8BA9-4B2C-A6C8-093D8CD79036}" dt="2025-02-28T13:33:02.451" v="25" actId="20577"/>
        <pc:sldMkLst>
          <pc:docMk/>
          <pc:sldMk cId="187417220" sldId="837"/>
        </pc:sldMkLst>
        <pc:spChg chg="mod">
          <ac:chgData name="Леонид Смелов" userId="fea2e2fc1fde16d6" providerId="Windows Live" clId="Web-{65750118-8BA9-4B2C-A6C8-093D8CD79036}" dt="2025-02-28T13:32:08.044" v="18" actId="20577"/>
          <ac:spMkLst>
            <pc:docMk/>
            <pc:sldMk cId="187417220" sldId="837"/>
            <ac:spMk id="2" creationId="{82C3C67F-1FA5-4ECE-8503-3AFD8ECA18FC}"/>
          </ac:spMkLst>
        </pc:spChg>
        <pc:spChg chg="mod">
          <ac:chgData name="Леонид Смелов" userId="fea2e2fc1fde16d6" providerId="Windows Live" clId="Web-{65750118-8BA9-4B2C-A6C8-093D8CD79036}" dt="2025-02-28T13:33:02.451" v="25" actId="20577"/>
          <ac:spMkLst>
            <pc:docMk/>
            <pc:sldMk cId="187417220" sldId="837"/>
            <ac:spMk id="17" creationId="{A9150547-8C1C-4403-84BB-D058DFE0BA51}"/>
          </ac:spMkLst>
        </pc:spChg>
      </pc:sldChg>
      <pc:sldChg chg="modSp">
        <pc:chgData name="Леонид Смелов" userId="fea2e2fc1fde16d6" providerId="Windows Live" clId="Web-{65750118-8BA9-4B2C-A6C8-093D8CD79036}" dt="2025-02-28T14:48:17.475" v="795" actId="20577"/>
        <pc:sldMkLst>
          <pc:docMk/>
          <pc:sldMk cId="2942809551" sldId="854"/>
        </pc:sldMkLst>
        <pc:spChg chg="mod">
          <ac:chgData name="Леонид Смелов" userId="fea2e2fc1fde16d6" providerId="Windows Live" clId="Web-{65750118-8BA9-4B2C-A6C8-093D8CD79036}" dt="2025-02-28T14:48:17.475" v="795" actId="20577"/>
          <ac:spMkLst>
            <pc:docMk/>
            <pc:sldMk cId="2942809551" sldId="854"/>
            <ac:spMk id="2" creationId="{7F573AB5-2BF6-49C6-84BD-A285C4A5837B}"/>
          </ac:spMkLst>
        </pc:spChg>
      </pc:sldChg>
      <pc:sldChg chg="modSp">
        <pc:chgData name="Леонид Смелов" userId="fea2e2fc1fde16d6" providerId="Windows Live" clId="Web-{65750118-8BA9-4B2C-A6C8-093D8CD79036}" dt="2025-02-28T14:46:03.410" v="749" actId="20577"/>
        <pc:sldMkLst>
          <pc:docMk/>
          <pc:sldMk cId="687467536" sldId="855"/>
        </pc:sldMkLst>
        <pc:spChg chg="mod">
          <ac:chgData name="Леонид Смелов" userId="fea2e2fc1fde16d6" providerId="Windows Live" clId="Web-{65750118-8BA9-4B2C-A6C8-093D8CD79036}" dt="2025-02-28T14:45:36.019" v="743" actId="20577"/>
          <ac:spMkLst>
            <pc:docMk/>
            <pc:sldMk cId="687467536" sldId="855"/>
            <ac:spMk id="2" creationId="{AE0B54C2-D591-4FD7-BE7A-D685A1D46F7E}"/>
          </ac:spMkLst>
        </pc:spChg>
        <pc:spChg chg="mod">
          <ac:chgData name="Леонид Смелов" userId="fea2e2fc1fde16d6" providerId="Windows Live" clId="Web-{65750118-8BA9-4B2C-A6C8-093D8CD79036}" dt="2025-02-28T14:46:03.410" v="749" actId="20577"/>
          <ac:spMkLst>
            <pc:docMk/>
            <pc:sldMk cId="687467536" sldId="855"/>
            <ac:spMk id="3" creationId="{B588C3CF-D9EA-4CE8-858E-1D44B16DCFFF}"/>
          </ac:spMkLst>
        </pc:spChg>
        <pc:spChg chg="mod">
          <ac:chgData name="Леонид Смелов" userId="fea2e2fc1fde16d6" providerId="Windows Live" clId="Web-{65750118-8BA9-4B2C-A6C8-093D8CD79036}" dt="2025-02-28T14:45:46.379" v="747" actId="20577"/>
          <ac:spMkLst>
            <pc:docMk/>
            <pc:sldMk cId="687467536" sldId="855"/>
            <ac:spMk id="4" creationId="{B0A81176-2E3F-F5E5-7E7E-195E0D91FB6A}"/>
          </ac:spMkLst>
        </pc:spChg>
      </pc:sldChg>
      <pc:sldChg chg="modSp">
        <pc:chgData name="Леонид Смелов" userId="fea2e2fc1fde16d6" providerId="Windows Live" clId="Web-{65750118-8BA9-4B2C-A6C8-093D8CD79036}" dt="2025-02-28T14:49:35.914" v="816" actId="20577"/>
        <pc:sldMkLst>
          <pc:docMk/>
          <pc:sldMk cId="396197906" sldId="856"/>
        </pc:sldMkLst>
        <pc:spChg chg="mod">
          <ac:chgData name="Леонид Смелов" userId="fea2e2fc1fde16d6" providerId="Windows Live" clId="Web-{65750118-8BA9-4B2C-A6C8-093D8CD79036}" dt="2025-02-28T14:48:25.928" v="797" actId="20577"/>
          <ac:spMkLst>
            <pc:docMk/>
            <pc:sldMk cId="396197906" sldId="856"/>
            <ac:spMk id="2" creationId="{A2FE874D-E615-4651-AF07-49BAD7F0A3E0}"/>
          </ac:spMkLst>
        </pc:spChg>
        <pc:spChg chg="mod">
          <ac:chgData name="Леонид Смелов" userId="fea2e2fc1fde16d6" providerId="Windows Live" clId="Web-{65750118-8BA9-4B2C-A6C8-093D8CD79036}" dt="2025-02-28T14:49:35.914" v="816" actId="20577"/>
          <ac:spMkLst>
            <pc:docMk/>
            <pc:sldMk cId="396197906" sldId="856"/>
            <ac:spMk id="3" creationId="{E18248FD-5615-4372-A1C6-E8E6470EA123}"/>
          </ac:spMkLst>
        </pc:spChg>
      </pc:sldChg>
      <pc:sldChg chg="modSp">
        <pc:chgData name="Леонид Смелов" userId="fea2e2fc1fde16d6" providerId="Windows Live" clId="Web-{65750118-8BA9-4B2C-A6C8-093D8CD79036}" dt="2025-02-28T14:49:46.883" v="821" actId="20577"/>
        <pc:sldMkLst>
          <pc:docMk/>
          <pc:sldMk cId="2329301044" sldId="857"/>
        </pc:sldMkLst>
        <pc:spChg chg="mod">
          <ac:chgData name="Леонид Смелов" userId="fea2e2fc1fde16d6" providerId="Windows Live" clId="Web-{65750118-8BA9-4B2C-A6C8-093D8CD79036}" dt="2025-02-28T14:49:44.117" v="818" actId="20577"/>
          <ac:spMkLst>
            <pc:docMk/>
            <pc:sldMk cId="2329301044" sldId="857"/>
            <ac:spMk id="2" creationId="{A2FE874D-E615-4651-AF07-49BAD7F0A3E0}"/>
          </ac:spMkLst>
        </pc:spChg>
        <pc:spChg chg="mod">
          <ac:chgData name="Леонид Смелов" userId="fea2e2fc1fde16d6" providerId="Windows Live" clId="Web-{65750118-8BA9-4B2C-A6C8-093D8CD79036}" dt="2025-02-28T14:49:46.883" v="821" actId="20577"/>
          <ac:spMkLst>
            <pc:docMk/>
            <pc:sldMk cId="2329301044" sldId="857"/>
            <ac:spMk id="7" creationId="{78195202-3A90-40B4-8A5A-FDC7FB9DC776}"/>
          </ac:spMkLst>
        </pc:spChg>
      </pc:sldChg>
      <pc:sldChg chg="modSp">
        <pc:chgData name="Леонид Смелов" userId="fea2e2fc1fde16d6" providerId="Windows Live" clId="Web-{65750118-8BA9-4B2C-A6C8-093D8CD79036}" dt="2025-02-28T15:01:36.128" v="831" actId="20577"/>
        <pc:sldMkLst>
          <pc:docMk/>
          <pc:sldMk cId="2062651740" sldId="858"/>
        </pc:sldMkLst>
        <pc:spChg chg="mod">
          <ac:chgData name="Леонид Смелов" userId="fea2e2fc1fde16d6" providerId="Windows Live" clId="Web-{65750118-8BA9-4B2C-A6C8-093D8CD79036}" dt="2025-02-28T15:00:44.909" v="825" actId="20577"/>
          <ac:spMkLst>
            <pc:docMk/>
            <pc:sldMk cId="2062651740" sldId="858"/>
            <ac:spMk id="2" creationId="{E248B592-3FD5-4BC9-A67A-261FDC187178}"/>
          </ac:spMkLst>
        </pc:spChg>
        <pc:spChg chg="mod">
          <ac:chgData name="Леонид Смелов" userId="fea2e2fc1fde16d6" providerId="Windows Live" clId="Web-{65750118-8BA9-4B2C-A6C8-093D8CD79036}" dt="2025-02-28T15:01:36.128" v="831" actId="20577"/>
          <ac:spMkLst>
            <pc:docMk/>
            <pc:sldMk cId="2062651740" sldId="858"/>
            <ac:spMk id="3" creationId="{9BFECBC0-056D-4773-906D-6F6D167522C6}"/>
          </ac:spMkLst>
        </pc:spChg>
      </pc:sldChg>
      <pc:sldChg chg="modSp">
        <pc:chgData name="Леонид Смелов" userId="fea2e2fc1fde16d6" providerId="Windows Live" clId="Web-{65750118-8BA9-4B2C-A6C8-093D8CD79036}" dt="2025-02-28T15:01:51.847" v="835" actId="20577"/>
        <pc:sldMkLst>
          <pc:docMk/>
          <pc:sldMk cId="829048441" sldId="860"/>
        </pc:sldMkLst>
        <pc:spChg chg="mod">
          <ac:chgData name="Леонид Смелов" userId="fea2e2fc1fde16d6" providerId="Windows Live" clId="Web-{65750118-8BA9-4B2C-A6C8-093D8CD79036}" dt="2025-02-28T15:01:43.269" v="833" actId="20577"/>
          <ac:spMkLst>
            <pc:docMk/>
            <pc:sldMk cId="829048441" sldId="860"/>
            <ac:spMk id="2" creationId="{E9C9E2D7-185C-4AAA-90A6-69739D3FD2CF}"/>
          </ac:spMkLst>
        </pc:spChg>
        <pc:spChg chg="mod">
          <ac:chgData name="Леонид Смелов" userId="fea2e2fc1fde16d6" providerId="Windows Live" clId="Web-{65750118-8BA9-4B2C-A6C8-093D8CD79036}" dt="2025-02-28T15:01:51.847" v="835" actId="20577"/>
          <ac:spMkLst>
            <pc:docMk/>
            <pc:sldMk cId="829048441" sldId="860"/>
            <ac:spMk id="3" creationId="{3EF7CA96-499F-4288-B054-775843D52E56}"/>
          </ac:spMkLst>
        </pc:spChg>
      </pc:sldChg>
      <pc:sldChg chg="modSp">
        <pc:chgData name="Леонид Смелов" userId="fea2e2fc1fde16d6" providerId="Windows Live" clId="Web-{65750118-8BA9-4B2C-A6C8-093D8CD79036}" dt="2025-02-28T15:02:26.629" v="847" actId="20577"/>
        <pc:sldMkLst>
          <pc:docMk/>
          <pc:sldMk cId="216297006" sldId="861"/>
        </pc:sldMkLst>
        <pc:spChg chg="mod">
          <ac:chgData name="Леонид Смелов" userId="fea2e2fc1fde16d6" providerId="Windows Live" clId="Web-{65750118-8BA9-4B2C-A6C8-093D8CD79036}" dt="2025-02-28T15:01:56.488" v="837" actId="20577"/>
          <ac:spMkLst>
            <pc:docMk/>
            <pc:sldMk cId="216297006" sldId="861"/>
            <ac:spMk id="2" creationId="{E9C9E2D7-185C-4AAA-90A6-69739D3FD2CF}"/>
          </ac:spMkLst>
        </pc:spChg>
        <pc:spChg chg="mod">
          <ac:chgData name="Леонид Смелов" userId="fea2e2fc1fde16d6" providerId="Windows Live" clId="Web-{65750118-8BA9-4B2C-A6C8-093D8CD79036}" dt="2025-02-28T15:02:01.847" v="839" actId="20577"/>
          <ac:spMkLst>
            <pc:docMk/>
            <pc:sldMk cId="216297006" sldId="861"/>
            <ac:spMk id="3" creationId="{3EF7CA96-499F-4288-B054-775843D52E56}"/>
          </ac:spMkLst>
        </pc:spChg>
        <pc:spChg chg="mod">
          <ac:chgData name="Леонид Смелов" userId="fea2e2fc1fde16d6" providerId="Windows Live" clId="Web-{65750118-8BA9-4B2C-A6C8-093D8CD79036}" dt="2025-02-28T15:02:19.816" v="845" actId="20577"/>
          <ac:spMkLst>
            <pc:docMk/>
            <pc:sldMk cId="216297006" sldId="861"/>
            <ac:spMk id="4" creationId="{62E55AF5-AB67-4BC0-A2C4-B53607773412}"/>
          </ac:spMkLst>
        </pc:spChg>
        <pc:spChg chg="mod">
          <ac:chgData name="Леонид Смелов" userId="fea2e2fc1fde16d6" providerId="Windows Live" clId="Web-{65750118-8BA9-4B2C-A6C8-093D8CD79036}" dt="2025-02-28T15:02:26.629" v="847" actId="20577"/>
          <ac:spMkLst>
            <pc:docMk/>
            <pc:sldMk cId="216297006" sldId="861"/>
            <ac:spMk id="5" creationId="{0EFF2C1F-87E0-4C36-94BC-E54385C9A32F}"/>
          </ac:spMkLst>
        </pc:spChg>
        <pc:spChg chg="mod">
          <ac:chgData name="Леонид Смелов" userId="fea2e2fc1fde16d6" providerId="Windows Live" clId="Web-{65750118-8BA9-4B2C-A6C8-093D8CD79036}" dt="2025-02-28T15:02:07.738" v="841" actId="20577"/>
          <ac:spMkLst>
            <pc:docMk/>
            <pc:sldMk cId="216297006" sldId="861"/>
            <ac:spMk id="6" creationId="{1AEF0A9B-A4EA-4C03-B1D2-CA5FDA637E56}"/>
          </ac:spMkLst>
        </pc:spChg>
        <pc:spChg chg="mod">
          <ac:chgData name="Леонид Смелов" userId="fea2e2fc1fde16d6" providerId="Windows Live" clId="Web-{65750118-8BA9-4B2C-A6C8-093D8CD79036}" dt="2025-02-28T15:02:13.363" v="843" actId="20577"/>
          <ac:spMkLst>
            <pc:docMk/>
            <pc:sldMk cId="216297006" sldId="861"/>
            <ac:spMk id="7" creationId="{289CBB59-EFF9-4DF9-AC06-DA0902DA12A4}"/>
          </ac:spMkLst>
        </pc:spChg>
      </pc:sldChg>
      <pc:sldChg chg="modSp">
        <pc:chgData name="Леонид Смелов" userId="fea2e2fc1fde16d6" providerId="Windows Live" clId="Web-{65750118-8BA9-4B2C-A6C8-093D8CD79036}" dt="2025-02-28T13:31:20.996" v="7" actId="20577"/>
        <pc:sldMkLst>
          <pc:docMk/>
          <pc:sldMk cId="3961826860" sldId="935"/>
        </pc:sldMkLst>
        <pc:spChg chg="mod">
          <ac:chgData name="Леонид Смелов" userId="fea2e2fc1fde16d6" providerId="Windows Live" clId="Web-{65750118-8BA9-4B2C-A6C8-093D8CD79036}" dt="2025-02-28T13:30:56.715" v="2" actId="20577"/>
          <ac:spMkLst>
            <pc:docMk/>
            <pc:sldMk cId="3961826860" sldId="935"/>
            <ac:spMk id="4" creationId="{7F9B5CBE-14E2-4D1F-9155-73FE0B13A230}"/>
          </ac:spMkLst>
        </pc:spChg>
        <pc:spChg chg="mod">
          <ac:chgData name="Леонид Смелов" userId="fea2e2fc1fde16d6" providerId="Windows Live" clId="Web-{65750118-8BA9-4B2C-A6C8-093D8CD79036}" dt="2025-02-28T13:31:20.996" v="7" actId="20577"/>
          <ac:spMkLst>
            <pc:docMk/>
            <pc:sldMk cId="3961826860" sldId="935"/>
            <ac:spMk id="5" creationId="{1A0CD40D-344C-46C3-98F8-95C213BF77BB}"/>
          </ac:spMkLst>
        </pc:spChg>
      </pc:sldChg>
      <pc:sldChg chg="modSp">
        <pc:chgData name="Леонид Смелов" userId="fea2e2fc1fde16d6" providerId="Windows Live" clId="Web-{65750118-8BA9-4B2C-A6C8-093D8CD79036}" dt="2025-02-28T13:38:06.237" v="150" actId="20577"/>
        <pc:sldMkLst>
          <pc:docMk/>
          <pc:sldMk cId="1582612244" sldId="967"/>
        </pc:sldMkLst>
        <pc:spChg chg="mod">
          <ac:chgData name="Леонид Смелов" userId="fea2e2fc1fde16d6" providerId="Windows Live" clId="Web-{65750118-8BA9-4B2C-A6C8-093D8CD79036}" dt="2025-02-28T13:37:10.892" v="131" actId="20577"/>
          <ac:spMkLst>
            <pc:docMk/>
            <pc:sldMk cId="1582612244" sldId="967"/>
            <ac:spMk id="2" creationId="{82C3C67F-1FA5-4ECE-8503-3AFD8ECA18FC}"/>
          </ac:spMkLst>
        </pc:spChg>
        <pc:spChg chg="mod">
          <ac:chgData name="Леонид Смелов" userId="fea2e2fc1fde16d6" providerId="Windows Live" clId="Web-{65750118-8BA9-4B2C-A6C8-093D8CD79036}" dt="2025-02-28T13:37:52.393" v="147" actId="20577"/>
          <ac:spMkLst>
            <pc:docMk/>
            <pc:sldMk cId="1582612244" sldId="967"/>
            <ac:spMk id="6" creationId="{49CCB9ED-A9B6-4FDD-94BA-991A90A293DB}"/>
          </ac:spMkLst>
        </pc:spChg>
        <pc:spChg chg="mod">
          <ac:chgData name="Леонид Смелов" userId="fea2e2fc1fde16d6" providerId="Windows Live" clId="Web-{65750118-8BA9-4B2C-A6C8-093D8CD79036}" dt="2025-02-28T13:37:54.971" v="149" actId="20577"/>
          <ac:spMkLst>
            <pc:docMk/>
            <pc:sldMk cId="1582612244" sldId="967"/>
            <ac:spMk id="8" creationId="{60078801-5127-435E-88FE-11F84352FA34}"/>
          </ac:spMkLst>
        </pc:spChg>
        <pc:spChg chg="mod">
          <ac:chgData name="Леонид Смелов" userId="fea2e2fc1fde16d6" providerId="Windows Live" clId="Web-{65750118-8BA9-4B2C-A6C8-093D8CD79036}" dt="2025-02-28T13:38:06.237" v="150" actId="20577"/>
          <ac:spMkLst>
            <pc:docMk/>
            <pc:sldMk cId="1582612244" sldId="967"/>
            <ac:spMk id="17" creationId="{A9150547-8C1C-4403-84BB-D058DFE0BA51}"/>
          </ac:spMkLst>
        </pc:spChg>
        <pc:cxnChg chg="mod">
          <ac:chgData name="Леонид Смелов" userId="fea2e2fc1fde16d6" providerId="Windows Live" clId="Web-{65750118-8BA9-4B2C-A6C8-093D8CD79036}" dt="2025-02-28T13:37:49.924" v="145" actId="20577"/>
          <ac:cxnSpMkLst>
            <pc:docMk/>
            <pc:sldMk cId="1582612244" sldId="967"/>
            <ac:cxnSpMk id="4" creationId="{7D0A915F-83AA-4F7C-A101-7646248C9549}"/>
          </ac:cxnSpMkLst>
        </pc:cxnChg>
        <pc:cxnChg chg="mod">
          <ac:chgData name="Леонид Смелов" userId="fea2e2fc1fde16d6" providerId="Windows Live" clId="Web-{65750118-8BA9-4B2C-A6C8-093D8CD79036}" dt="2025-02-28T13:37:54.971" v="149" actId="20577"/>
          <ac:cxnSpMkLst>
            <pc:docMk/>
            <pc:sldMk cId="1582612244" sldId="967"/>
            <ac:cxnSpMk id="7" creationId="{68FE76DD-19C1-4775-98DB-CBF494780A78}"/>
          </ac:cxnSpMkLst>
        </pc:cxnChg>
      </pc:sldChg>
      <pc:sldChg chg="modSp">
        <pc:chgData name="Леонид Смелов" userId="fea2e2fc1fde16d6" providerId="Windows Live" clId="Web-{65750118-8BA9-4B2C-A6C8-093D8CD79036}" dt="2025-02-28T13:38:57.441" v="162" actId="20577"/>
        <pc:sldMkLst>
          <pc:docMk/>
          <pc:sldMk cId="2994810696" sldId="968"/>
        </pc:sldMkLst>
        <pc:spChg chg="mod">
          <ac:chgData name="Леонид Смелов" userId="fea2e2fc1fde16d6" providerId="Windows Live" clId="Web-{65750118-8BA9-4B2C-A6C8-093D8CD79036}" dt="2025-02-28T13:38:19.487" v="152" actId="20577"/>
          <ac:spMkLst>
            <pc:docMk/>
            <pc:sldMk cId="2994810696" sldId="968"/>
            <ac:spMk id="2" creationId="{82C3C67F-1FA5-4ECE-8503-3AFD8ECA18FC}"/>
          </ac:spMkLst>
        </pc:spChg>
        <pc:spChg chg="mod">
          <ac:chgData name="Леонид Смелов" userId="fea2e2fc1fde16d6" providerId="Windows Live" clId="Web-{65750118-8BA9-4B2C-A6C8-093D8CD79036}" dt="2025-02-28T13:38:57.441" v="162" actId="20577"/>
          <ac:spMkLst>
            <pc:docMk/>
            <pc:sldMk cId="2994810696" sldId="968"/>
            <ac:spMk id="17" creationId="{A9150547-8C1C-4403-84BB-D058DFE0BA51}"/>
          </ac:spMkLst>
        </pc:spChg>
      </pc:sldChg>
      <pc:sldChg chg="modSp">
        <pc:chgData name="Леонид Смелов" userId="fea2e2fc1fde16d6" providerId="Windows Live" clId="Web-{65750118-8BA9-4B2C-A6C8-093D8CD79036}" dt="2025-02-28T13:41:11.287" v="203" actId="20577"/>
        <pc:sldMkLst>
          <pc:docMk/>
          <pc:sldMk cId="1014030435" sldId="969"/>
        </pc:sldMkLst>
        <pc:spChg chg="mod">
          <ac:chgData name="Леонид Смелов" userId="fea2e2fc1fde16d6" providerId="Windows Live" clId="Web-{65750118-8BA9-4B2C-A6C8-093D8CD79036}" dt="2025-02-28T13:41:01.974" v="201" actId="20577"/>
          <ac:spMkLst>
            <pc:docMk/>
            <pc:sldMk cId="1014030435" sldId="969"/>
            <ac:spMk id="4" creationId="{16DD15FE-17D9-43D5-B90E-A9040AF6B7D1}"/>
          </ac:spMkLst>
        </pc:spChg>
        <pc:spChg chg="mod">
          <ac:chgData name="Леонид Смелов" userId="fea2e2fc1fde16d6" providerId="Windows Live" clId="Web-{65750118-8BA9-4B2C-A6C8-093D8CD79036}" dt="2025-02-28T13:41:11.287" v="203" actId="20577"/>
          <ac:spMkLst>
            <pc:docMk/>
            <pc:sldMk cId="1014030435" sldId="969"/>
            <ac:spMk id="5" creationId="{4289D4C6-E455-4B17-986E-606AACD5B436}"/>
          </ac:spMkLst>
        </pc:spChg>
      </pc:sldChg>
      <pc:sldChg chg="modSp">
        <pc:chgData name="Леонид Смелов" userId="fea2e2fc1fde16d6" providerId="Windows Live" clId="Web-{65750118-8BA9-4B2C-A6C8-093D8CD79036}" dt="2025-02-28T13:42:03.412" v="222" actId="20577"/>
        <pc:sldMkLst>
          <pc:docMk/>
          <pc:sldMk cId="3356388687" sldId="970"/>
        </pc:sldMkLst>
        <pc:spChg chg="mod">
          <ac:chgData name="Леонид Смелов" userId="fea2e2fc1fde16d6" providerId="Windows Live" clId="Web-{65750118-8BA9-4B2C-A6C8-093D8CD79036}" dt="2025-02-28T13:41:17.287" v="204" actId="20577"/>
          <ac:spMkLst>
            <pc:docMk/>
            <pc:sldMk cId="3356388687" sldId="970"/>
            <ac:spMk id="2" creationId="{99DF2FAE-8A57-428E-BAB9-9C3D9166F8D2}"/>
          </ac:spMkLst>
        </pc:spChg>
        <pc:spChg chg="mod">
          <ac:chgData name="Леонид Смелов" userId="fea2e2fc1fde16d6" providerId="Windows Live" clId="Web-{65750118-8BA9-4B2C-A6C8-093D8CD79036}" dt="2025-02-28T13:42:03.412" v="222" actId="20577"/>
          <ac:spMkLst>
            <pc:docMk/>
            <pc:sldMk cId="3356388687" sldId="970"/>
            <ac:spMk id="3" creationId="{10F6B609-9D2B-43A0-B775-686467F91356}"/>
          </ac:spMkLst>
        </pc:spChg>
      </pc:sldChg>
      <pc:sldChg chg="modSp">
        <pc:chgData name="Леонид Смелов" userId="fea2e2fc1fde16d6" providerId="Windows Live" clId="Web-{65750118-8BA9-4B2C-A6C8-093D8CD79036}" dt="2025-02-28T13:42:57.991" v="245" actId="20577"/>
        <pc:sldMkLst>
          <pc:docMk/>
          <pc:sldMk cId="742016386" sldId="972"/>
        </pc:sldMkLst>
        <pc:spChg chg="mod">
          <ac:chgData name="Леонид Смелов" userId="fea2e2fc1fde16d6" providerId="Windows Live" clId="Web-{65750118-8BA9-4B2C-A6C8-093D8CD79036}" dt="2025-02-28T13:42:32.835" v="228" actId="20577"/>
          <ac:spMkLst>
            <pc:docMk/>
            <pc:sldMk cId="742016386" sldId="972"/>
            <ac:spMk id="2" creationId="{6F1DA481-293A-4C6C-8E36-0738848EA058}"/>
          </ac:spMkLst>
        </pc:spChg>
        <pc:spChg chg="mod">
          <ac:chgData name="Леонид Смелов" userId="fea2e2fc1fde16d6" providerId="Windows Live" clId="Web-{65750118-8BA9-4B2C-A6C8-093D8CD79036}" dt="2025-02-28T13:42:57.991" v="245" actId="20577"/>
          <ac:spMkLst>
            <pc:docMk/>
            <pc:sldMk cId="742016386" sldId="972"/>
            <ac:spMk id="3" creationId="{01CD5159-C9B3-4B39-9BA1-8F13EA949D58}"/>
          </ac:spMkLst>
        </pc:spChg>
      </pc:sldChg>
      <pc:sldChg chg="modSp">
        <pc:chgData name="Леонид Смелов" userId="fea2e2fc1fde16d6" providerId="Windows Live" clId="Web-{65750118-8BA9-4B2C-A6C8-093D8CD79036}" dt="2025-02-28T13:51:55.219" v="394" actId="20577"/>
        <pc:sldMkLst>
          <pc:docMk/>
          <pc:sldMk cId="3717520228" sldId="976"/>
        </pc:sldMkLst>
        <pc:spChg chg="mod">
          <ac:chgData name="Леонид Смелов" userId="fea2e2fc1fde16d6" providerId="Windows Live" clId="Web-{65750118-8BA9-4B2C-A6C8-093D8CD79036}" dt="2025-02-28T13:51:28.031" v="385" actId="20577"/>
          <ac:spMkLst>
            <pc:docMk/>
            <pc:sldMk cId="3717520228" sldId="976"/>
            <ac:spMk id="2" creationId="{4D4F46AA-8DF4-4193-90A5-463C828B069A}"/>
          </ac:spMkLst>
        </pc:spChg>
        <pc:spChg chg="mod">
          <ac:chgData name="Леонид Смелов" userId="fea2e2fc1fde16d6" providerId="Windows Live" clId="Web-{65750118-8BA9-4B2C-A6C8-093D8CD79036}" dt="2025-02-28T13:51:48.422" v="392" actId="20577"/>
          <ac:spMkLst>
            <pc:docMk/>
            <pc:sldMk cId="3717520228" sldId="976"/>
            <ac:spMk id="3" creationId="{677DEFCF-E099-418A-80DE-92B5A280A927}"/>
          </ac:spMkLst>
        </pc:spChg>
        <pc:spChg chg="mod">
          <ac:chgData name="Леонид Смелов" userId="fea2e2fc1fde16d6" providerId="Windows Live" clId="Web-{65750118-8BA9-4B2C-A6C8-093D8CD79036}" dt="2025-02-28T13:51:55.219" v="394" actId="20577"/>
          <ac:spMkLst>
            <pc:docMk/>
            <pc:sldMk cId="3717520228" sldId="976"/>
            <ac:spMk id="5" creationId="{7A3C62C7-E02F-7DE6-C8E9-5A5546500E17}"/>
          </ac:spMkLst>
        </pc:spChg>
      </pc:sldChg>
      <pc:sldChg chg="modSp">
        <pc:chgData name="Леонид Смелов" userId="fea2e2fc1fde16d6" providerId="Windows Live" clId="Web-{65750118-8BA9-4B2C-A6C8-093D8CD79036}" dt="2025-02-28T13:55:13.972" v="450" actId="20577"/>
        <pc:sldMkLst>
          <pc:docMk/>
          <pc:sldMk cId="2124372443" sldId="978"/>
        </pc:sldMkLst>
        <pc:spChg chg="mod">
          <ac:chgData name="Леонид Смелов" userId="fea2e2fc1fde16d6" providerId="Windows Live" clId="Web-{65750118-8BA9-4B2C-A6C8-093D8CD79036}" dt="2025-02-28T13:54:46.831" v="446" actId="20577"/>
          <ac:spMkLst>
            <pc:docMk/>
            <pc:sldMk cId="2124372443" sldId="978"/>
            <ac:spMk id="2" creationId="{3B0D1031-8E14-409E-9030-72924457BB4D}"/>
          </ac:spMkLst>
        </pc:spChg>
        <pc:spChg chg="mod">
          <ac:chgData name="Леонид Смелов" userId="fea2e2fc1fde16d6" providerId="Windows Live" clId="Web-{65750118-8BA9-4B2C-A6C8-093D8CD79036}" dt="2025-02-28T13:55:13.972" v="450" actId="20577"/>
          <ac:spMkLst>
            <pc:docMk/>
            <pc:sldMk cId="2124372443" sldId="978"/>
            <ac:spMk id="3" creationId="{936CE4DA-4FC4-4DBC-9F68-D22F9EF25728}"/>
          </ac:spMkLst>
        </pc:spChg>
      </pc:sldChg>
      <pc:sldChg chg="modSp">
        <pc:chgData name="Леонид Смелов" userId="fea2e2fc1fde16d6" providerId="Windows Live" clId="Web-{65750118-8BA9-4B2C-A6C8-093D8CD79036}" dt="2025-02-28T13:34:46.249" v="66" actId="20577"/>
        <pc:sldMkLst>
          <pc:docMk/>
          <pc:sldMk cId="621062598" sldId="979"/>
        </pc:sldMkLst>
        <pc:spChg chg="mod">
          <ac:chgData name="Леонид Смелов" userId="fea2e2fc1fde16d6" providerId="Windows Live" clId="Web-{65750118-8BA9-4B2C-A6C8-093D8CD79036}" dt="2025-02-28T13:33:08.951" v="27" actId="20577"/>
          <ac:spMkLst>
            <pc:docMk/>
            <pc:sldMk cId="621062598" sldId="979"/>
            <ac:spMk id="2" creationId="{82C3C67F-1FA5-4ECE-8503-3AFD8ECA18FC}"/>
          </ac:spMkLst>
        </pc:spChg>
        <pc:spChg chg="mod">
          <ac:chgData name="Леонид Смелов" userId="fea2e2fc1fde16d6" providerId="Windows Live" clId="Web-{65750118-8BA9-4B2C-A6C8-093D8CD79036}" dt="2025-02-28T13:34:46.249" v="66" actId="20577"/>
          <ac:spMkLst>
            <pc:docMk/>
            <pc:sldMk cId="621062598" sldId="979"/>
            <ac:spMk id="17" creationId="{A9150547-8C1C-4403-84BB-D058DFE0BA51}"/>
          </ac:spMkLst>
        </pc:spChg>
      </pc:sldChg>
      <pc:sldChg chg="modSp">
        <pc:chgData name="Леонид Смелов" userId="fea2e2fc1fde16d6" providerId="Windows Live" clId="Web-{65750118-8BA9-4B2C-A6C8-093D8CD79036}" dt="2025-02-28T13:35:21.906" v="93" actId="20577"/>
        <pc:sldMkLst>
          <pc:docMk/>
          <pc:sldMk cId="334398564" sldId="980"/>
        </pc:sldMkLst>
        <pc:spChg chg="mod">
          <ac:chgData name="Леонид Смелов" userId="fea2e2fc1fde16d6" providerId="Windows Live" clId="Web-{65750118-8BA9-4B2C-A6C8-093D8CD79036}" dt="2025-02-28T13:34:52.374" v="68" actId="20577"/>
          <ac:spMkLst>
            <pc:docMk/>
            <pc:sldMk cId="334398564" sldId="980"/>
            <ac:spMk id="2" creationId="{82C3C67F-1FA5-4ECE-8503-3AFD8ECA18FC}"/>
          </ac:spMkLst>
        </pc:spChg>
        <pc:spChg chg="mod">
          <ac:chgData name="Леонид Смелов" userId="fea2e2fc1fde16d6" providerId="Windows Live" clId="Web-{65750118-8BA9-4B2C-A6C8-093D8CD79036}" dt="2025-02-28T13:35:21.906" v="93" actId="20577"/>
          <ac:spMkLst>
            <pc:docMk/>
            <pc:sldMk cId="334398564" sldId="980"/>
            <ac:spMk id="17" creationId="{A9150547-8C1C-4403-84BB-D058DFE0BA51}"/>
          </ac:spMkLst>
        </pc:spChg>
      </pc:sldChg>
      <pc:sldChg chg="modSp">
        <pc:chgData name="Леонид Смелов" userId="fea2e2fc1fde16d6" providerId="Windows Live" clId="Web-{65750118-8BA9-4B2C-A6C8-093D8CD79036}" dt="2025-02-28T13:36:32.423" v="113" actId="20577"/>
        <pc:sldMkLst>
          <pc:docMk/>
          <pc:sldMk cId="4071011251" sldId="981"/>
        </pc:sldMkLst>
        <pc:spChg chg="mod">
          <ac:chgData name="Леонид Смелов" userId="fea2e2fc1fde16d6" providerId="Windows Live" clId="Web-{65750118-8BA9-4B2C-A6C8-093D8CD79036}" dt="2025-02-28T13:35:29.328" v="95" actId="20577"/>
          <ac:spMkLst>
            <pc:docMk/>
            <pc:sldMk cId="4071011251" sldId="981"/>
            <ac:spMk id="2" creationId="{82C3C67F-1FA5-4ECE-8503-3AFD8ECA18FC}"/>
          </ac:spMkLst>
        </pc:spChg>
        <pc:spChg chg="mod">
          <ac:chgData name="Леонид Смелов" userId="fea2e2fc1fde16d6" providerId="Windows Live" clId="Web-{65750118-8BA9-4B2C-A6C8-093D8CD79036}" dt="2025-02-28T13:36:32.423" v="113" actId="20577"/>
          <ac:spMkLst>
            <pc:docMk/>
            <pc:sldMk cId="4071011251" sldId="981"/>
            <ac:spMk id="17" creationId="{A9150547-8C1C-4403-84BB-D058DFE0BA51}"/>
          </ac:spMkLst>
        </pc:spChg>
      </pc:sldChg>
      <pc:sldChg chg="delSp del">
        <pc:chgData name="Леонид Смелов" userId="fea2e2fc1fde16d6" providerId="Windows Live" clId="Web-{65750118-8BA9-4B2C-A6C8-093D8CD79036}" dt="2025-02-28T13:37:04.408" v="129"/>
        <pc:sldMkLst>
          <pc:docMk/>
          <pc:sldMk cId="1966638519" sldId="982"/>
        </pc:sldMkLst>
        <pc:spChg chg="del">
          <ac:chgData name="Леонид Смелов" userId="fea2e2fc1fde16d6" providerId="Windows Live" clId="Web-{65750118-8BA9-4B2C-A6C8-093D8CD79036}" dt="2025-02-28T13:36:45.376" v="115"/>
          <ac:spMkLst>
            <pc:docMk/>
            <pc:sldMk cId="1966638519" sldId="982"/>
            <ac:spMk id="11" creationId="{C65017F5-6DCD-E8C7-5DFD-925BDA149AD6}"/>
          </ac:spMkLst>
        </pc:spChg>
      </pc:sldChg>
      <pc:sldChg chg="modSp">
        <pc:chgData name="Леонид Смелов" userId="fea2e2fc1fde16d6" providerId="Windows Live" clId="Web-{65750118-8BA9-4B2C-A6C8-093D8CD79036}" dt="2025-02-28T13:40:08.270" v="189" actId="20577"/>
        <pc:sldMkLst>
          <pc:docMk/>
          <pc:sldMk cId="3674335236" sldId="983"/>
        </pc:sldMkLst>
        <pc:spChg chg="mod">
          <ac:chgData name="Леонид Смелов" userId="fea2e2fc1fde16d6" providerId="Windows Live" clId="Web-{65750118-8BA9-4B2C-A6C8-093D8CD79036}" dt="2025-02-28T13:39:06.863" v="164" actId="20577"/>
          <ac:spMkLst>
            <pc:docMk/>
            <pc:sldMk cId="3674335236" sldId="983"/>
            <ac:spMk id="2" creationId="{82C3C67F-1FA5-4ECE-8503-3AFD8ECA18FC}"/>
          </ac:spMkLst>
        </pc:spChg>
        <pc:spChg chg="mod">
          <ac:chgData name="Леонид Смелов" userId="fea2e2fc1fde16d6" providerId="Windows Live" clId="Web-{65750118-8BA9-4B2C-A6C8-093D8CD79036}" dt="2025-02-28T13:40:08.270" v="189" actId="20577"/>
          <ac:spMkLst>
            <pc:docMk/>
            <pc:sldMk cId="3674335236" sldId="983"/>
            <ac:spMk id="17" creationId="{A9150547-8C1C-4403-84BB-D058DFE0BA51}"/>
          </ac:spMkLst>
        </pc:spChg>
      </pc:sldChg>
      <pc:sldChg chg="modSp">
        <pc:chgData name="Леонид Смелов" userId="fea2e2fc1fde16d6" providerId="Windows Live" clId="Web-{65750118-8BA9-4B2C-A6C8-093D8CD79036}" dt="2025-02-28T13:40:26.020" v="193" actId="20577"/>
        <pc:sldMkLst>
          <pc:docMk/>
          <pc:sldMk cId="3491964182" sldId="984"/>
        </pc:sldMkLst>
        <pc:spChg chg="mod">
          <ac:chgData name="Леонид Смелов" userId="fea2e2fc1fde16d6" providerId="Windows Live" clId="Web-{65750118-8BA9-4B2C-A6C8-093D8CD79036}" dt="2025-02-28T13:40:15.692" v="191" actId="20577"/>
          <ac:spMkLst>
            <pc:docMk/>
            <pc:sldMk cId="3491964182" sldId="984"/>
            <ac:spMk id="2" creationId="{82C3C67F-1FA5-4ECE-8503-3AFD8ECA18FC}"/>
          </ac:spMkLst>
        </pc:spChg>
        <pc:spChg chg="mod">
          <ac:chgData name="Леонид Смелов" userId="fea2e2fc1fde16d6" providerId="Windows Live" clId="Web-{65750118-8BA9-4B2C-A6C8-093D8CD79036}" dt="2025-02-28T13:40:26.020" v="193" actId="20577"/>
          <ac:spMkLst>
            <pc:docMk/>
            <pc:sldMk cId="3491964182" sldId="984"/>
            <ac:spMk id="17" creationId="{A9150547-8C1C-4403-84BB-D058DFE0BA51}"/>
          </ac:spMkLst>
        </pc:spChg>
      </pc:sldChg>
      <pc:sldChg chg="modSp">
        <pc:chgData name="Леонид Смелов" userId="fea2e2fc1fde16d6" providerId="Windows Live" clId="Web-{65750118-8BA9-4B2C-A6C8-093D8CD79036}" dt="2025-02-28T13:40:54.630" v="199" actId="20577"/>
        <pc:sldMkLst>
          <pc:docMk/>
          <pc:sldMk cId="3903806088" sldId="985"/>
        </pc:sldMkLst>
        <pc:spChg chg="mod">
          <ac:chgData name="Леонид Смелов" userId="fea2e2fc1fde16d6" providerId="Windows Live" clId="Web-{65750118-8BA9-4B2C-A6C8-093D8CD79036}" dt="2025-02-28T13:40:37.333" v="195" actId="20577"/>
          <ac:spMkLst>
            <pc:docMk/>
            <pc:sldMk cId="3903806088" sldId="985"/>
            <ac:spMk id="2" creationId="{82C3C67F-1FA5-4ECE-8503-3AFD8ECA18FC}"/>
          </ac:spMkLst>
        </pc:spChg>
        <pc:spChg chg="mod">
          <ac:chgData name="Леонид Смелов" userId="fea2e2fc1fde16d6" providerId="Windows Live" clId="Web-{65750118-8BA9-4B2C-A6C8-093D8CD79036}" dt="2025-02-28T13:40:54.630" v="199" actId="20577"/>
          <ac:spMkLst>
            <pc:docMk/>
            <pc:sldMk cId="3903806088" sldId="985"/>
            <ac:spMk id="17" creationId="{A9150547-8C1C-4403-84BB-D058DFE0BA51}"/>
          </ac:spMkLst>
        </pc:spChg>
      </pc:sldChg>
      <pc:sldChg chg="modSp">
        <pc:chgData name="Леонид Смелов" userId="fea2e2fc1fde16d6" providerId="Windows Live" clId="Web-{65750118-8BA9-4B2C-A6C8-093D8CD79036}" dt="2025-02-28T13:42:21.147" v="226" actId="20577"/>
        <pc:sldMkLst>
          <pc:docMk/>
          <pc:sldMk cId="1698424565" sldId="986"/>
        </pc:sldMkLst>
        <pc:spChg chg="mod">
          <ac:chgData name="Леонид Смелов" userId="fea2e2fc1fde16d6" providerId="Windows Live" clId="Web-{65750118-8BA9-4B2C-A6C8-093D8CD79036}" dt="2025-02-28T13:42:15.006" v="224" actId="20577"/>
          <ac:spMkLst>
            <pc:docMk/>
            <pc:sldMk cId="1698424565" sldId="986"/>
            <ac:spMk id="4" creationId="{74FDF857-0D00-F3CB-EC03-A2C110E6CE9B}"/>
          </ac:spMkLst>
        </pc:spChg>
        <pc:spChg chg="mod">
          <ac:chgData name="Леонид Смелов" userId="fea2e2fc1fde16d6" providerId="Windows Live" clId="Web-{65750118-8BA9-4B2C-A6C8-093D8CD79036}" dt="2025-02-28T13:42:21.147" v="226" actId="20577"/>
          <ac:spMkLst>
            <pc:docMk/>
            <pc:sldMk cId="1698424565" sldId="986"/>
            <ac:spMk id="5" creationId="{A9844797-50E4-95A7-BFE6-C5B7A982347C}"/>
          </ac:spMkLst>
        </pc:spChg>
      </pc:sldChg>
      <pc:sldChg chg="modSp">
        <pc:chgData name="Леонид Смелов" userId="fea2e2fc1fde16d6" providerId="Windows Live" clId="Web-{65750118-8BA9-4B2C-A6C8-093D8CD79036}" dt="2025-02-28T13:45:37.260" v="290" actId="20577"/>
        <pc:sldMkLst>
          <pc:docMk/>
          <pc:sldMk cId="4256319917" sldId="989"/>
        </pc:sldMkLst>
        <pc:spChg chg="mod">
          <ac:chgData name="Леонид Смелов" userId="fea2e2fc1fde16d6" providerId="Windows Live" clId="Web-{65750118-8BA9-4B2C-A6C8-093D8CD79036}" dt="2025-02-28T13:45:07.290" v="285" actId="20577"/>
          <ac:spMkLst>
            <pc:docMk/>
            <pc:sldMk cId="4256319917" sldId="989"/>
            <ac:spMk id="2" creationId="{58CD5573-5E52-5FC8-B802-0C2A0D6E6E03}"/>
          </ac:spMkLst>
        </pc:spChg>
        <pc:spChg chg="mod">
          <ac:chgData name="Леонид Смелов" userId="fea2e2fc1fde16d6" providerId="Windows Live" clId="Web-{65750118-8BA9-4B2C-A6C8-093D8CD79036}" dt="2025-02-28T13:45:37.260" v="290" actId="20577"/>
          <ac:spMkLst>
            <pc:docMk/>
            <pc:sldMk cId="4256319917" sldId="989"/>
            <ac:spMk id="3" creationId="{F63EB568-0D3F-35F7-B382-4B1BA7A15067}"/>
          </ac:spMkLst>
        </pc:spChg>
      </pc:sldChg>
      <pc:sldChg chg="modSp">
        <pc:chgData name="Леонид Смелов" userId="fea2e2fc1fde16d6" providerId="Windows Live" clId="Web-{65750118-8BA9-4B2C-A6C8-093D8CD79036}" dt="2025-02-28T13:48:23.247" v="332" actId="20577"/>
        <pc:sldMkLst>
          <pc:docMk/>
          <pc:sldMk cId="1916015380" sldId="990"/>
        </pc:sldMkLst>
        <pc:spChg chg="mod">
          <ac:chgData name="Леонид Смелов" userId="fea2e2fc1fde16d6" providerId="Windows Live" clId="Web-{65750118-8BA9-4B2C-A6C8-093D8CD79036}" dt="2025-02-28T13:47:51.449" v="327" actId="20577"/>
          <ac:spMkLst>
            <pc:docMk/>
            <pc:sldMk cId="1916015380" sldId="990"/>
            <ac:spMk id="2" creationId="{6F1DA481-293A-4C6C-8E36-0738848EA058}"/>
          </ac:spMkLst>
        </pc:spChg>
        <pc:spChg chg="mod">
          <ac:chgData name="Леонид Смелов" userId="fea2e2fc1fde16d6" providerId="Windows Live" clId="Web-{65750118-8BA9-4B2C-A6C8-093D8CD79036}" dt="2025-02-28T13:48:23.247" v="332" actId="20577"/>
          <ac:spMkLst>
            <pc:docMk/>
            <pc:sldMk cId="1916015380" sldId="990"/>
            <ac:spMk id="3" creationId="{01CD5159-C9B3-4B39-9BA1-8F13EA949D58}"/>
          </ac:spMkLst>
        </pc:spChg>
      </pc:sldChg>
      <pc:sldChg chg="addSp delSp modSp">
        <pc:chgData name="Леонид Смелов" userId="fea2e2fc1fde16d6" providerId="Windows Live" clId="Web-{65750118-8BA9-4B2C-A6C8-093D8CD79036}" dt="2025-02-28T13:48:51.763" v="342" actId="20577"/>
        <pc:sldMkLst>
          <pc:docMk/>
          <pc:sldMk cId="1558037689" sldId="991"/>
        </pc:sldMkLst>
        <pc:spChg chg="mod">
          <ac:chgData name="Леонид Смелов" userId="fea2e2fc1fde16d6" providerId="Windows Live" clId="Web-{65750118-8BA9-4B2C-A6C8-093D8CD79036}" dt="2025-02-28T13:48:33.434" v="338" actId="20577"/>
          <ac:spMkLst>
            <pc:docMk/>
            <pc:sldMk cId="1558037689" sldId="991"/>
            <ac:spMk id="2" creationId="{6F1DA481-293A-4C6C-8E36-0738848EA058}"/>
          </ac:spMkLst>
        </pc:spChg>
        <pc:spChg chg="mod">
          <ac:chgData name="Леонид Смелов" userId="fea2e2fc1fde16d6" providerId="Windows Live" clId="Web-{65750118-8BA9-4B2C-A6C8-093D8CD79036}" dt="2025-02-28T13:48:51.763" v="342" actId="20577"/>
          <ac:spMkLst>
            <pc:docMk/>
            <pc:sldMk cId="1558037689" sldId="991"/>
            <ac:spMk id="3" creationId="{01CD5159-C9B3-4B39-9BA1-8F13EA949D58}"/>
          </ac:spMkLst>
        </pc:spChg>
        <pc:spChg chg="add del mod">
          <ac:chgData name="Леонид Смелов" userId="fea2e2fc1fde16d6" providerId="Windows Live" clId="Web-{65750118-8BA9-4B2C-A6C8-093D8CD79036}" dt="2025-02-28T13:48:30.575" v="336"/>
          <ac:spMkLst>
            <pc:docMk/>
            <pc:sldMk cId="1558037689" sldId="991"/>
            <ac:spMk id="4" creationId="{5CDCACC7-D2CD-1D47-D89F-8BE2E36F6C09}"/>
          </ac:spMkLst>
        </pc:spChg>
      </pc:sldChg>
      <pc:sldChg chg="modSp">
        <pc:chgData name="Леонид Смелов" userId="fea2e2fc1fde16d6" providerId="Windows Live" clId="Web-{65750118-8BA9-4B2C-A6C8-093D8CD79036}" dt="2025-02-28T13:49:27.638" v="357" actId="20577"/>
        <pc:sldMkLst>
          <pc:docMk/>
          <pc:sldMk cId="4290425419" sldId="992"/>
        </pc:sldMkLst>
        <pc:spChg chg="mod">
          <ac:chgData name="Леонид Смелов" userId="fea2e2fc1fde16d6" providerId="Windows Live" clId="Web-{65750118-8BA9-4B2C-A6C8-093D8CD79036}" dt="2025-02-28T13:48:54.450" v="344" actId="20577"/>
          <ac:spMkLst>
            <pc:docMk/>
            <pc:sldMk cId="4290425419" sldId="992"/>
            <ac:spMk id="2" creationId="{6F1DA481-293A-4C6C-8E36-0738848EA058}"/>
          </ac:spMkLst>
        </pc:spChg>
        <pc:spChg chg="mod">
          <ac:chgData name="Леонид Смелов" userId="fea2e2fc1fde16d6" providerId="Windows Live" clId="Web-{65750118-8BA9-4B2C-A6C8-093D8CD79036}" dt="2025-02-28T13:49:27.638" v="357" actId="20577"/>
          <ac:spMkLst>
            <pc:docMk/>
            <pc:sldMk cId="4290425419" sldId="992"/>
            <ac:spMk id="3" creationId="{01CD5159-C9B3-4B39-9BA1-8F13EA949D58}"/>
          </ac:spMkLst>
        </pc:spChg>
        <pc:spChg chg="mod">
          <ac:chgData name="Леонид Смелов" userId="fea2e2fc1fde16d6" providerId="Windows Live" clId="Web-{65750118-8BA9-4B2C-A6C8-093D8CD79036}" dt="2025-02-28T13:49:12.513" v="349" actId="20577"/>
          <ac:spMkLst>
            <pc:docMk/>
            <pc:sldMk cId="4290425419" sldId="992"/>
            <ac:spMk id="7" creationId="{52715AF5-31FC-5F6F-3A10-11EA1F3945CD}"/>
          </ac:spMkLst>
        </pc:spChg>
        <pc:spChg chg="mod">
          <ac:chgData name="Леонид Смелов" userId="fea2e2fc1fde16d6" providerId="Windows Live" clId="Web-{65750118-8BA9-4B2C-A6C8-093D8CD79036}" dt="2025-02-28T13:49:21.419" v="352" actId="20577"/>
          <ac:spMkLst>
            <pc:docMk/>
            <pc:sldMk cId="4290425419" sldId="992"/>
            <ac:spMk id="8" creationId="{CE997CA4-214C-51F7-7A0F-B84D266FCDD7}"/>
          </ac:spMkLst>
        </pc:spChg>
        <pc:cxnChg chg="mod">
          <ac:chgData name="Леонид Смелов" userId="fea2e2fc1fde16d6" providerId="Windows Live" clId="Web-{65750118-8BA9-4B2C-A6C8-093D8CD79036}" dt="2025-02-28T13:49:11.810" v="348" actId="20577"/>
          <ac:cxnSpMkLst>
            <pc:docMk/>
            <pc:sldMk cId="4290425419" sldId="992"/>
            <ac:cxnSpMk id="10" creationId="{65CD9570-8FEF-448D-4618-2726AAB12D24}"/>
          </ac:cxnSpMkLst>
        </pc:cxnChg>
        <pc:cxnChg chg="mod">
          <ac:chgData name="Леонид Смелов" userId="fea2e2fc1fde16d6" providerId="Windows Live" clId="Web-{65750118-8BA9-4B2C-A6C8-093D8CD79036}" dt="2025-02-28T13:49:18.279" v="351" actId="20577"/>
          <ac:cxnSpMkLst>
            <pc:docMk/>
            <pc:sldMk cId="4290425419" sldId="992"/>
            <ac:cxnSpMk id="11" creationId="{C08D5613-C2BA-B9C7-FB8B-B5C704C2CDB7}"/>
          </ac:cxnSpMkLst>
        </pc:cxnChg>
      </pc:sldChg>
      <pc:sldChg chg="modSp">
        <pc:chgData name="Леонид Смелов" userId="fea2e2fc1fde16d6" providerId="Windows Live" clId="Web-{65750118-8BA9-4B2C-A6C8-093D8CD79036}" dt="2025-02-28T13:50:11.608" v="369" actId="20577"/>
        <pc:sldMkLst>
          <pc:docMk/>
          <pc:sldMk cId="1194107895" sldId="993"/>
        </pc:sldMkLst>
        <pc:spChg chg="mod">
          <ac:chgData name="Леонид Смелов" userId="fea2e2fc1fde16d6" providerId="Windows Live" clId="Web-{65750118-8BA9-4B2C-A6C8-093D8CD79036}" dt="2025-02-28T13:49:24.232" v="354" actId="20577"/>
          <ac:spMkLst>
            <pc:docMk/>
            <pc:sldMk cId="1194107895" sldId="993"/>
            <ac:spMk id="2" creationId="{6F1DA481-293A-4C6C-8E36-0738848EA058}"/>
          </ac:spMkLst>
        </pc:spChg>
        <pc:spChg chg="mod">
          <ac:chgData name="Леонид Смелов" userId="fea2e2fc1fde16d6" providerId="Windows Live" clId="Web-{65750118-8BA9-4B2C-A6C8-093D8CD79036}" dt="2025-02-28T13:49:35.513" v="360" actId="20577"/>
          <ac:spMkLst>
            <pc:docMk/>
            <pc:sldMk cId="1194107895" sldId="993"/>
            <ac:spMk id="3" creationId="{01CD5159-C9B3-4B39-9BA1-8F13EA949D58}"/>
          </ac:spMkLst>
        </pc:spChg>
        <pc:spChg chg="mod">
          <ac:chgData name="Леонид Смелов" userId="fea2e2fc1fde16d6" providerId="Windows Live" clId="Web-{65750118-8BA9-4B2C-A6C8-093D8CD79036}" dt="2025-02-28T13:50:11.608" v="369" actId="20577"/>
          <ac:spMkLst>
            <pc:docMk/>
            <pc:sldMk cId="1194107895" sldId="993"/>
            <ac:spMk id="5" creationId="{EC18FF74-03F9-A90D-8A33-5355F0153017}"/>
          </ac:spMkLst>
        </pc:spChg>
      </pc:sldChg>
      <pc:sldChg chg="modSp">
        <pc:chgData name="Леонид Смелов" userId="fea2e2fc1fde16d6" providerId="Windows Live" clId="Web-{65750118-8BA9-4B2C-A6C8-093D8CD79036}" dt="2025-02-28T13:46:17.620" v="307" actId="20577"/>
        <pc:sldMkLst>
          <pc:docMk/>
          <pc:sldMk cId="4198560446" sldId="994"/>
        </pc:sldMkLst>
        <pc:spChg chg="mod">
          <ac:chgData name="Леонид Смелов" userId="fea2e2fc1fde16d6" providerId="Windows Live" clId="Web-{65750118-8BA9-4B2C-A6C8-093D8CD79036}" dt="2025-02-28T13:45:40.119" v="292" actId="20577"/>
          <ac:spMkLst>
            <pc:docMk/>
            <pc:sldMk cId="4198560446" sldId="994"/>
            <ac:spMk id="2" creationId="{58CD5573-5E52-5FC8-B802-0C2A0D6E6E03}"/>
          </ac:spMkLst>
        </pc:spChg>
        <pc:spChg chg="mod">
          <ac:chgData name="Леонид Смелов" userId="fea2e2fc1fde16d6" providerId="Windows Live" clId="Web-{65750118-8BA9-4B2C-A6C8-093D8CD79036}" dt="2025-02-28T13:46:17.620" v="307" actId="20577"/>
          <ac:spMkLst>
            <pc:docMk/>
            <pc:sldMk cId="4198560446" sldId="994"/>
            <ac:spMk id="3" creationId="{F63EB568-0D3F-35F7-B382-4B1BA7A15067}"/>
          </ac:spMkLst>
        </pc:spChg>
      </pc:sldChg>
      <pc:sldChg chg="modSp del">
        <pc:chgData name="Леонид Смелов" userId="fea2e2fc1fde16d6" providerId="Windows Live" clId="Web-{65750118-8BA9-4B2C-A6C8-093D8CD79036}" dt="2025-02-28T13:47:02.464" v="320"/>
        <pc:sldMkLst>
          <pc:docMk/>
          <pc:sldMk cId="3652857637" sldId="995"/>
        </pc:sldMkLst>
        <pc:spChg chg="mod">
          <ac:chgData name="Леонид Смелов" userId="fea2e2fc1fde16d6" providerId="Windows Live" clId="Web-{65750118-8BA9-4B2C-A6C8-093D8CD79036}" dt="2025-02-28T13:46:21.995" v="308" actId="20577"/>
          <ac:spMkLst>
            <pc:docMk/>
            <pc:sldMk cId="3652857637" sldId="995"/>
            <ac:spMk id="2" creationId="{58CD5573-5E52-5FC8-B802-0C2A0D6E6E03}"/>
          </ac:spMkLst>
        </pc:spChg>
      </pc:sldChg>
      <pc:sldChg chg="modSp del">
        <pc:chgData name="Леонид Смелов" userId="fea2e2fc1fde16d6" providerId="Windows Live" clId="Web-{65750118-8BA9-4B2C-A6C8-093D8CD79036}" dt="2025-02-28T13:44:07.352" v="272"/>
        <pc:sldMkLst>
          <pc:docMk/>
          <pc:sldMk cId="140848067" sldId="996"/>
        </pc:sldMkLst>
        <pc:spChg chg="mod">
          <ac:chgData name="Леонид Смелов" userId="fea2e2fc1fde16d6" providerId="Windows Live" clId="Web-{65750118-8BA9-4B2C-A6C8-093D8CD79036}" dt="2025-02-28T13:43:04.992" v="247" actId="20577"/>
          <ac:spMkLst>
            <pc:docMk/>
            <pc:sldMk cId="140848067" sldId="996"/>
            <ac:spMk id="2" creationId="{6F1DA481-293A-4C6C-8E36-0738848EA058}"/>
          </ac:spMkLst>
        </pc:spChg>
      </pc:sldChg>
      <pc:sldChg chg="modSp">
        <pc:chgData name="Леонид Смелов" userId="fea2e2fc1fde16d6" providerId="Windows Live" clId="Web-{65750118-8BA9-4B2C-A6C8-093D8CD79036}" dt="2025-02-28T13:44:45.368" v="283" actId="20577"/>
        <pc:sldMkLst>
          <pc:docMk/>
          <pc:sldMk cId="420409527" sldId="997"/>
        </pc:sldMkLst>
        <pc:spChg chg="mod">
          <ac:chgData name="Леонид Смелов" userId="fea2e2fc1fde16d6" providerId="Windows Live" clId="Web-{65750118-8BA9-4B2C-A6C8-093D8CD79036}" dt="2025-02-28T13:44:14.649" v="273" actId="20577"/>
          <ac:spMkLst>
            <pc:docMk/>
            <pc:sldMk cId="420409527" sldId="997"/>
            <ac:spMk id="2" creationId="{8B85F476-6D3A-D0F6-2F75-D062BD666792}"/>
          </ac:spMkLst>
        </pc:spChg>
        <pc:spChg chg="mod">
          <ac:chgData name="Леонид Смелов" userId="fea2e2fc1fde16d6" providerId="Windows Live" clId="Web-{65750118-8BA9-4B2C-A6C8-093D8CD79036}" dt="2025-02-28T13:44:28.540" v="275" actId="20577"/>
          <ac:spMkLst>
            <pc:docMk/>
            <pc:sldMk cId="420409527" sldId="997"/>
            <ac:spMk id="3" creationId="{44A6E1EC-9109-BA6D-37CE-C880B277E231}"/>
          </ac:spMkLst>
        </pc:spChg>
        <pc:spChg chg="mod">
          <ac:chgData name="Леонид Смелов" userId="fea2e2fc1fde16d6" providerId="Windows Live" clId="Web-{65750118-8BA9-4B2C-A6C8-093D8CD79036}" dt="2025-02-28T13:44:35.384" v="277" actId="20577"/>
          <ac:spMkLst>
            <pc:docMk/>
            <pc:sldMk cId="420409527" sldId="997"/>
            <ac:spMk id="4" creationId="{80A3F9BC-BBC7-B3C1-17DA-CC7CC22AF0FE}"/>
          </ac:spMkLst>
        </pc:spChg>
        <pc:spChg chg="mod">
          <ac:chgData name="Леонид Смелов" userId="fea2e2fc1fde16d6" providerId="Windows Live" clId="Web-{65750118-8BA9-4B2C-A6C8-093D8CD79036}" dt="2025-02-28T13:44:42.743" v="279" actId="20577"/>
          <ac:spMkLst>
            <pc:docMk/>
            <pc:sldMk cId="420409527" sldId="997"/>
            <ac:spMk id="5" creationId="{A712ACB0-9C08-3904-7CAC-4DAAE780E967}"/>
          </ac:spMkLst>
        </pc:spChg>
        <pc:spChg chg="mod">
          <ac:chgData name="Леонид Смелов" userId="fea2e2fc1fde16d6" providerId="Windows Live" clId="Web-{65750118-8BA9-4B2C-A6C8-093D8CD79036}" dt="2025-02-28T13:44:45.368" v="283" actId="20577"/>
          <ac:spMkLst>
            <pc:docMk/>
            <pc:sldMk cId="420409527" sldId="997"/>
            <ac:spMk id="7" creationId="{BD1B7D54-93A9-C5FB-CC7C-C6DB2A794960}"/>
          </ac:spMkLst>
        </pc:spChg>
      </pc:sldChg>
      <pc:sldChg chg="modSp">
        <pc:chgData name="Леонид Смелов" userId="fea2e2fc1fde16d6" providerId="Windows Live" clId="Web-{65750118-8BA9-4B2C-A6C8-093D8CD79036}" dt="2025-02-28T13:47:41.762" v="325" actId="20577"/>
        <pc:sldMkLst>
          <pc:docMk/>
          <pc:sldMk cId="2343744690" sldId="998"/>
        </pc:sldMkLst>
        <pc:spChg chg="mod">
          <ac:chgData name="Леонид Смелов" userId="fea2e2fc1fde16d6" providerId="Windows Live" clId="Web-{65750118-8BA9-4B2C-A6C8-093D8CD79036}" dt="2025-02-28T13:47:13.136" v="322" actId="20577"/>
          <ac:spMkLst>
            <pc:docMk/>
            <pc:sldMk cId="2343744690" sldId="998"/>
            <ac:spMk id="2" creationId="{58CD5573-5E52-5FC8-B802-0C2A0D6E6E03}"/>
          </ac:spMkLst>
        </pc:spChg>
        <pc:spChg chg="mod">
          <ac:chgData name="Леонид Смелов" userId="fea2e2fc1fde16d6" providerId="Windows Live" clId="Web-{65750118-8BA9-4B2C-A6C8-093D8CD79036}" dt="2025-02-28T13:47:41.762" v="325" actId="20577"/>
          <ac:spMkLst>
            <pc:docMk/>
            <pc:sldMk cId="2343744690" sldId="998"/>
            <ac:spMk id="65" creationId="{63D908A5-6EB5-2FFF-D978-EB92668F8599}"/>
          </ac:spMkLst>
        </pc:spChg>
      </pc:sldChg>
      <pc:sldChg chg="modSp">
        <pc:chgData name="Леонид Смелов" userId="fea2e2fc1fde16d6" providerId="Windows Live" clId="Web-{65750118-8BA9-4B2C-A6C8-093D8CD79036}" dt="2025-02-28T13:49:45.514" v="365" actId="20577"/>
        <pc:sldMkLst>
          <pc:docMk/>
          <pc:sldMk cId="2993247840" sldId="999"/>
        </pc:sldMkLst>
        <pc:spChg chg="mod">
          <ac:chgData name="Леонид Смелов" userId="fea2e2fc1fde16d6" providerId="Windows Live" clId="Web-{65750118-8BA9-4B2C-A6C8-093D8CD79036}" dt="2025-02-28T13:49:45.514" v="365" actId="20577"/>
          <ac:spMkLst>
            <pc:docMk/>
            <pc:sldMk cId="2993247840" sldId="999"/>
            <ac:spMk id="2" creationId="{6F1DA481-293A-4C6C-8E36-0738848EA058}"/>
          </ac:spMkLst>
        </pc:spChg>
        <pc:spChg chg="mod">
          <ac:chgData name="Леонид Смелов" userId="fea2e2fc1fde16d6" providerId="Windows Live" clId="Web-{65750118-8BA9-4B2C-A6C8-093D8CD79036}" dt="2025-02-28T13:49:41.263" v="363" actId="1076"/>
          <ac:spMkLst>
            <pc:docMk/>
            <pc:sldMk cId="2993247840" sldId="999"/>
            <ac:spMk id="3" creationId="{01CD5159-C9B3-4B39-9BA1-8F13EA949D58}"/>
          </ac:spMkLst>
        </pc:spChg>
      </pc:sldChg>
      <pc:sldChg chg="modSp">
        <pc:chgData name="Леонид Смелов" userId="fea2e2fc1fde16d6" providerId="Windows Live" clId="Web-{65750118-8BA9-4B2C-A6C8-093D8CD79036}" dt="2025-02-28T13:50:50.483" v="378" actId="20577"/>
        <pc:sldMkLst>
          <pc:docMk/>
          <pc:sldMk cId="2630897261" sldId="1000"/>
        </pc:sldMkLst>
        <pc:spChg chg="mod">
          <ac:chgData name="Леонид Смелов" userId="fea2e2fc1fde16d6" providerId="Windows Live" clId="Web-{65750118-8BA9-4B2C-A6C8-093D8CD79036}" dt="2025-02-28T13:50:33.124" v="374" actId="20577"/>
          <ac:spMkLst>
            <pc:docMk/>
            <pc:sldMk cId="2630897261" sldId="1000"/>
            <ac:spMk id="2" creationId="{91A725D6-23EB-4B99-E8B2-AB472CAD5F6E}"/>
          </ac:spMkLst>
        </pc:spChg>
        <pc:spChg chg="mod">
          <ac:chgData name="Леонид Смелов" userId="fea2e2fc1fde16d6" providerId="Windows Live" clId="Web-{65750118-8BA9-4B2C-A6C8-093D8CD79036}" dt="2025-02-28T13:50:38.452" v="375" actId="20577"/>
          <ac:spMkLst>
            <pc:docMk/>
            <pc:sldMk cId="2630897261" sldId="1000"/>
            <ac:spMk id="6" creationId="{FAE4B967-A1D6-831C-5774-9C6F15ADC035}"/>
          </ac:spMkLst>
        </pc:spChg>
        <pc:spChg chg="mod">
          <ac:chgData name="Леонид Смелов" userId="fea2e2fc1fde16d6" providerId="Windows Live" clId="Web-{65750118-8BA9-4B2C-A6C8-093D8CD79036}" dt="2025-02-28T13:50:50.483" v="378" actId="20577"/>
          <ac:spMkLst>
            <pc:docMk/>
            <pc:sldMk cId="2630897261" sldId="1000"/>
            <ac:spMk id="7" creationId="{35602F31-52F0-1FE0-068A-5E0783C54118}"/>
          </ac:spMkLst>
        </pc:spChg>
      </pc:sldChg>
      <pc:sldChg chg="del">
        <pc:chgData name="Леонид Смелов" userId="fea2e2fc1fde16d6" providerId="Windows Live" clId="Web-{65750118-8BA9-4B2C-A6C8-093D8CD79036}" dt="2025-02-28T13:51:17.906" v="383"/>
        <pc:sldMkLst>
          <pc:docMk/>
          <pc:sldMk cId="1625797051" sldId="1001"/>
        </pc:sldMkLst>
      </pc:sldChg>
      <pc:sldChg chg="modSp">
        <pc:chgData name="Леонид Смелов" userId="fea2e2fc1fde16d6" providerId="Windows Live" clId="Web-{65750118-8BA9-4B2C-A6C8-093D8CD79036}" dt="2025-02-28T13:52:12.422" v="401" actId="20577"/>
        <pc:sldMkLst>
          <pc:docMk/>
          <pc:sldMk cId="172910210" sldId="1002"/>
        </pc:sldMkLst>
        <pc:spChg chg="mod">
          <ac:chgData name="Леонид Смелов" userId="fea2e2fc1fde16d6" providerId="Windows Live" clId="Web-{65750118-8BA9-4B2C-A6C8-093D8CD79036}" dt="2025-02-28T13:52:01.422" v="396" actId="20577"/>
          <ac:spMkLst>
            <pc:docMk/>
            <pc:sldMk cId="172910210" sldId="1002"/>
            <ac:spMk id="2" creationId="{4D4F46AA-8DF4-4193-90A5-463C828B069A}"/>
          </ac:spMkLst>
        </pc:spChg>
        <pc:spChg chg="mod">
          <ac:chgData name="Леонид Смелов" userId="fea2e2fc1fde16d6" providerId="Windows Live" clId="Web-{65750118-8BA9-4B2C-A6C8-093D8CD79036}" dt="2025-02-28T13:52:05.234" v="398" actId="20577"/>
          <ac:spMkLst>
            <pc:docMk/>
            <pc:sldMk cId="172910210" sldId="1002"/>
            <ac:spMk id="3" creationId="{677DEFCF-E099-418A-80DE-92B5A280A927}"/>
          </ac:spMkLst>
        </pc:spChg>
        <pc:spChg chg="mod">
          <ac:chgData name="Леонид Смелов" userId="fea2e2fc1fde16d6" providerId="Windows Live" clId="Web-{65750118-8BA9-4B2C-A6C8-093D8CD79036}" dt="2025-02-28T13:52:12.422" v="401" actId="20577"/>
          <ac:spMkLst>
            <pc:docMk/>
            <pc:sldMk cId="172910210" sldId="1002"/>
            <ac:spMk id="5" creationId="{7A3C62C7-E02F-7DE6-C8E9-5A5546500E17}"/>
          </ac:spMkLst>
        </pc:spChg>
      </pc:sldChg>
      <pc:sldChg chg="modSp">
        <pc:chgData name="Леонид Смелов" userId="fea2e2fc1fde16d6" providerId="Windows Live" clId="Web-{65750118-8BA9-4B2C-A6C8-093D8CD79036}" dt="2025-02-28T13:52:30.141" v="407" actId="20577"/>
        <pc:sldMkLst>
          <pc:docMk/>
          <pc:sldMk cId="2609431169" sldId="1003"/>
        </pc:sldMkLst>
        <pc:spChg chg="mod">
          <ac:chgData name="Леонид Смелов" userId="fea2e2fc1fde16d6" providerId="Windows Live" clId="Web-{65750118-8BA9-4B2C-A6C8-093D8CD79036}" dt="2025-02-28T13:52:15.610" v="403" actId="20577"/>
          <ac:spMkLst>
            <pc:docMk/>
            <pc:sldMk cId="2609431169" sldId="1003"/>
            <ac:spMk id="2" creationId="{4D4F46AA-8DF4-4193-90A5-463C828B069A}"/>
          </ac:spMkLst>
        </pc:spChg>
        <pc:spChg chg="mod">
          <ac:chgData name="Леонид Смелов" userId="fea2e2fc1fde16d6" providerId="Windows Live" clId="Web-{65750118-8BA9-4B2C-A6C8-093D8CD79036}" dt="2025-02-28T13:52:30.141" v="407" actId="20577"/>
          <ac:spMkLst>
            <pc:docMk/>
            <pc:sldMk cId="2609431169" sldId="1003"/>
            <ac:spMk id="3" creationId="{677DEFCF-E099-418A-80DE-92B5A280A927}"/>
          </ac:spMkLst>
        </pc:spChg>
      </pc:sldChg>
      <pc:sldChg chg="modSp">
        <pc:chgData name="Леонид Смелов" userId="fea2e2fc1fde16d6" providerId="Windows Live" clId="Web-{65750118-8BA9-4B2C-A6C8-093D8CD79036}" dt="2025-02-28T13:52:39.860" v="411" actId="20577"/>
        <pc:sldMkLst>
          <pc:docMk/>
          <pc:sldMk cId="1819318778" sldId="1004"/>
        </pc:sldMkLst>
        <pc:spChg chg="mod">
          <ac:chgData name="Леонид Смелов" userId="fea2e2fc1fde16d6" providerId="Windows Live" clId="Web-{65750118-8BA9-4B2C-A6C8-093D8CD79036}" dt="2025-02-28T13:52:33.766" v="409" actId="20577"/>
          <ac:spMkLst>
            <pc:docMk/>
            <pc:sldMk cId="1819318778" sldId="1004"/>
            <ac:spMk id="2" creationId="{4D4F46AA-8DF4-4193-90A5-463C828B069A}"/>
          </ac:spMkLst>
        </pc:spChg>
        <pc:spChg chg="mod">
          <ac:chgData name="Леонид Смелов" userId="fea2e2fc1fde16d6" providerId="Windows Live" clId="Web-{65750118-8BA9-4B2C-A6C8-093D8CD79036}" dt="2025-02-28T13:52:39.860" v="411" actId="20577"/>
          <ac:spMkLst>
            <pc:docMk/>
            <pc:sldMk cId="1819318778" sldId="1004"/>
            <ac:spMk id="3" creationId="{677DEFCF-E099-418A-80DE-92B5A280A927}"/>
          </ac:spMkLst>
        </pc:spChg>
      </pc:sldChg>
      <pc:sldChg chg="modSp">
        <pc:chgData name="Леонид Смелов" userId="fea2e2fc1fde16d6" providerId="Windows Live" clId="Web-{65750118-8BA9-4B2C-A6C8-093D8CD79036}" dt="2025-02-28T13:53:12.642" v="419" actId="20577"/>
        <pc:sldMkLst>
          <pc:docMk/>
          <pc:sldMk cId="308975890" sldId="1005"/>
        </pc:sldMkLst>
        <pc:spChg chg="mod">
          <ac:chgData name="Леонид Смелов" userId="fea2e2fc1fde16d6" providerId="Windows Live" clId="Web-{65750118-8BA9-4B2C-A6C8-093D8CD79036}" dt="2025-02-28T13:52:42.548" v="413" actId="20577"/>
          <ac:spMkLst>
            <pc:docMk/>
            <pc:sldMk cId="308975890" sldId="1005"/>
            <ac:spMk id="2" creationId="{4D4F46AA-8DF4-4193-90A5-463C828B069A}"/>
          </ac:spMkLst>
        </pc:spChg>
        <pc:spChg chg="mod">
          <ac:chgData name="Леонид Смелов" userId="fea2e2fc1fde16d6" providerId="Windows Live" clId="Web-{65750118-8BA9-4B2C-A6C8-093D8CD79036}" dt="2025-02-28T13:53:12.642" v="419" actId="20577"/>
          <ac:spMkLst>
            <pc:docMk/>
            <pc:sldMk cId="308975890" sldId="1005"/>
            <ac:spMk id="3" creationId="{677DEFCF-E099-418A-80DE-92B5A280A927}"/>
          </ac:spMkLst>
        </pc:spChg>
      </pc:sldChg>
      <pc:sldChg chg="modSp">
        <pc:chgData name="Леонид Смелов" userId="fea2e2fc1fde16d6" providerId="Windows Live" clId="Web-{65750118-8BA9-4B2C-A6C8-093D8CD79036}" dt="2025-02-28T13:53:31.923" v="424" actId="20577"/>
        <pc:sldMkLst>
          <pc:docMk/>
          <pc:sldMk cId="800330952" sldId="1006"/>
        </pc:sldMkLst>
        <pc:spChg chg="mod">
          <ac:chgData name="Леонид Смелов" userId="fea2e2fc1fde16d6" providerId="Windows Live" clId="Web-{65750118-8BA9-4B2C-A6C8-093D8CD79036}" dt="2025-02-28T13:53:16.376" v="421" actId="20577"/>
          <ac:spMkLst>
            <pc:docMk/>
            <pc:sldMk cId="800330952" sldId="1006"/>
            <ac:spMk id="2" creationId="{4D4F46AA-8DF4-4193-90A5-463C828B069A}"/>
          </ac:spMkLst>
        </pc:spChg>
        <pc:spChg chg="mod">
          <ac:chgData name="Леонид Смелов" userId="fea2e2fc1fde16d6" providerId="Windows Live" clId="Web-{65750118-8BA9-4B2C-A6C8-093D8CD79036}" dt="2025-02-28T13:53:31.923" v="424" actId="20577"/>
          <ac:spMkLst>
            <pc:docMk/>
            <pc:sldMk cId="800330952" sldId="1006"/>
            <ac:spMk id="3" creationId="{677DEFCF-E099-418A-80DE-92B5A280A927}"/>
          </ac:spMkLst>
        </pc:spChg>
      </pc:sldChg>
      <pc:sldChg chg="modSp">
        <pc:chgData name="Леонид Смелов" userId="fea2e2fc1fde16d6" providerId="Windows Live" clId="Web-{65750118-8BA9-4B2C-A6C8-093D8CD79036}" dt="2025-02-28T13:54:08.314" v="433" actId="1076"/>
        <pc:sldMkLst>
          <pc:docMk/>
          <pc:sldMk cId="3061949501" sldId="1007"/>
        </pc:sldMkLst>
        <pc:spChg chg="mod">
          <ac:chgData name="Леонид Смелов" userId="fea2e2fc1fde16d6" providerId="Windows Live" clId="Web-{65750118-8BA9-4B2C-A6C8-093D8CD79036}" dt="2025-02-28T13:53:53.627" v="430" actId="20577"/>
          <ac:spMkLst>
            <pc:docMk/>
            <pc:sldMk cId="3061949501" sldId="1007"/>
            <ac:spMk id="2" creationId="{28ABAAD9-C132-98D3-84F1-E4CD4094A3B1}"/>
          </ac:spMkLst>
        </pc:spChg>
        <pc:spChg chg="mod">
          <ac:chgData name="Леонид Смелов" userId="fea2e2fc1fde16d6" providerId="Windows Live" clId="Web-{65750118-8BA9-4B2C-A6C8-093D8CD79036}" dt="2025-02-28T13:54:01.424" v="432" actId="20577"/>
          <ac:spMkLst>
            <pc:docMk/>
            <pc:sldMk cId="3061949501" sldId="1007"/>
            <ac:spMk id="3" creationId="{629D4E91-3506-6EAD-A336-1BE9341CBFA7}"/>
          </ac:spMkLst>
        </pc:spChg>
        <pc:spChg chg="mod">
          <ac:chgData name="Леонид Смелов" userId="fea2e2fc1fde16d6" providerId="Windows Live" clId="Web-{65750118-8BA9-4B2C-A6C8-093D8CD79036}" dt="2025-02-28T13:54:08.314" v="433" actId="1076"/>
          <ac:spMkLst>
            <pc:docMk/>
            <pc:sldMk cId="3061949501" sldId="1007"/>
            <ac:spMk id="4" creationId="{880CE63C-0947-8F03-3251-1E84EB4C3453}"/>
          </ac:spMkLst>
        </pc:spChg>
      </pc:sldChg>
      <pc:sldChg chg="modSp">
        <pc:chgData name="Леонид Смелов" userId="fea2e2fc1fde16d6" providerId="Windows Live" clId="Web-{65750118-8BA9-4B2C-A6C8-093D8CD79036}" dt="2025-02-28T13:53:46.939" v="429" actId="20577"/>
        <pc:sldMkLst>
          <pc:docMk/>
          <pc:sldMk cId="1278588401" sldId="1008"/>
        </pc:sldMkLst>
        <pc:spChg chg="mod">
          <ac:chgData name="Леонид Смелов" userId="fea2e2fc1fde16d6" providerId="Windows Live" clId="Web-{65750118-8BA9-4B2C-A6C8-093D8CD79036}" dt="2025-02-28T13:53:37.564" v="426" actId="20577"/>
          <ac:spMkLst>
            <pc:docMk/>
            <pc:sldMk cId="1278588401" sldId="1008"/>
            <ac:spMk id="2" creationId="{4D4F46AA-8DF4-4193-90A5-463C828B069A}"/>
          </ac:spMkLst>
        </pc:spChg>
        <pc:spChg chg="mod">
          <ac:chgData name="Леонид Смелов" userId="fea2e2fc1fde16d6" providerId="Windows Live" clId="Web-{65750118-8BA9-4B2C-A6C8-093D8CD79036}" dt="2025-02-28T13:53:46.939" v="429" actId="20577"/>
          <ac:spMkLst>
            <pc:docMk/>
            <pc:sldMk cId="1278588401" sldId="1008"/>
            <ac:spMk id="3" creationId="{677DEFCF-E099-418A-80DE-92B5A280A927}"/>
          </ac:spMkLst>
        </pc:spChg>
      </pc:sldChg>
      <pc:sldChg chg="addSp delSp modSp">
        <pc:chgData name="Леонид Смелов" userId="fea2e2fc1fde16d6" providerId="Windows Live" clId="Web-{65750118-8BA9-4B2C-A6C8-093D8CD79036}" dt="2025-02-28T13:54:37.377" v="444"/>
        <pc:sldMkLst>
          <pc:docMk/>
          <pc:sldMk cId="3295407036" sldId="1009"/>
        </pc:sldMkLst>
        <pc:spChg chg="mod">
          <ac:chgData name="Леонид Смелов" userId="fea2e2fc1fde16d6" providerId="Windows Live" clId="Web-{65750118-8BA9-4B2C-A6C8-093D8CD79036}" dt="2025-02-28T13:54:15.955" v="435" actId="20577"/>
          <ac:spMkLst>
            <pc:docMk/>
            <pc:sldMk cId="3295407036" sldId="1009"/>
            <ac:spMk id="2" creationId="{28ABAAD9-C132-98D3-84F1-E4CD4094A3B1}"/>
          </ac:spMkLst>
        </pc:spChg>
        <pc:spChg chg="mod">
          <ac:chgData name="Леонид Смелов" userId="fea2e2fc1fde16d6" providerId="Windows Live" clId="Web-{65750118-8BA9-4B2C-A6C8-093D8CD79036}" dt="2025-02-28T13:54:21.518" v="437" actId="20577"/>
          <ac:spMkLst>
            <pc:docMk/>
            <pc:sldMk cId="3295407036" sldId="1009"/>
            <ac:spMk id="3" creationId="{629D4E91-3506-6EAD-A336-1BE9341CBFA7}"/>
          </ac:spMkLst>
        </pc:spChg>
        <pc:spChg chg="mod">
          <ac:chgData name="Леонид Смелов" userId="fea2e2fc1fde16d6" providerId="Windows Live" clId="Web-{65750118-8BA9-4B2C-A6C8-093D8CD79036}" dt="2025-02-28T13:54:23.315" v="438" actId="1076"/>
          <ac:spMkLst>
            <pc:docMk/>
            <pc:sldMk cId="3295407036" sldId="1009"/>
            <ac:spMk id="4" creationId="{880CE63C-0947-8F03-3251-1E84EB4C3453}"/>
          </ac:spMkLst>
        </pc:spChg>
        <pc:spChg chg="del">
          <ac:chgData name="Леонид Смелов" userId="fea2e2fc1fde16d6" providerId="Windows Live" clId="Web-{65750118-8BA9-4B2C-A6C8-093D8CD79036}" dt="2025-02-28T13:54:37.377" v="444"/>
          <ac:spMkLst>
            <pc:docMk/>
            <pc:sldMk cId="3295407036" sldId="1009"/>
            <ac:spMk id="6" creationId="{3B97A80B-BED8-F20B-D7FD-6436486EE5CC}"/>
          </ac:spMkLst>
        </pc:spChg>
        <pc:spChg chg="add mod">
          <ac:chgData name="Леонид Смелов" userId="fea2e2fc1fde16d6" providerId="Windows Live" clId="Web-{65750118-8BA9-4B2C-A6C8-093D8CD79036}" dt="2025-02-28T13:54:34.784" v="443" actId="14100"/>
          <ac:spMkLst>
            <pc:docMk/>
            <pc:sldMk cId="3295407036" sldId="1009"/>
            <ac:spMk id="7" creationId="{B8FD37D4-F689-0683-8F6B-F08485DB670C}"/>
          </ac:spMkLst>
        </pc:spChg>
      </pc:sldChg>
      <pc:sldChg chg="modSp">
        <pc:chgData name="Леонид Смелов" userId="fea2e2fc1fde16d6" providerId="Windows Live" clId="Web-{65750118-8BA9-4B2C-A6C8-093D8CD79036}" dt="2025-02-28T13:55:36.628" v="462" actId="20577"/>
        <pc:sldMkLst>
          <pc:docMk/>
          <pc:sldMk cId="3504524002" sldId="1010"/>
        </pc:sldMkLst>
        <pc:spChg chg="mod">
          <ac:chgData name="Леонид Смелов" userId="fea2e2fc1fde16d6" providerId="Windows Live" clId="Web-{65750118-8BA9-4B2C-A6C8-093D8CD79036}" dt="2025-02-28T13:55:30.316" v="460" actId="20577"/>
          <ac:spMkLst>
            <pc:docMk/>
            <pc:sldMk cId="3504524002" sldId="1010"/>
            <ac:spMk id="4" creationId="{74FDF857-0D00-F3CB-EC03-A2C110E6CE9B}"/>
          </ac:spMkLst>
        </pc:spChg>
        <pc:spChg chg="mod">
          <ac:chgData name="Леонид Смелов" userId="fea2e2fc1fde16d6" providerId="Windows Live" clId="Web-{65750118-8BA9-4B2C-A6C8-093D8CD79036}" dt="2025-02-28T13:55:36.628" v="462" actId="20577"/>
          <ac:spMkLst>
            <pc:docMk/>
            <pc:sldMk cId="3504524002" sldId="1010"/>
            <ac:spMk id="5" creationId="{A9844797-50E4-95A7-BFE6-C5B7A982347C}"/>
          </ac:spMkLst>
        </pc:spChg>
      </pc:sldChg>
      <pc:sldChg chg="del">
        <pc:chgData name="Леонид Смелов" userId="fea2e2fc1fde16d6" providerId="Windows Live" clId="Web-{65750118-8BA9-4B2C-A6C8-093D8CD79036}" dt="2025-02-28T13:31:27.949" v="8"/>
        <pc:sldMkLst>
          <pc:docMk/>
          <pc:sldMk cId="3186208946" sldId="1011"/>
        </pc:sldMkLst>
      </pc:sldChg>
      <pc:sldChg chg="del">
        <pc:chgData name="Леонид Смелов" userId="fea2e2fc1fde16d6" providerId="Windows Live" clId="Web-{65750118-8BA9-4B2C-A6C8-093D8CD79036}" dt="2025-02-28T13:57:22.677" v="490"/>
        <pc:sldMkLst>
          <pc:docMk/>
          <pc:sldMk cId="2687597484" sldId="1012"/>
        </pc:sldMkLst>
      </pc:sldChg>
      <pc:sldChg chg="modSp del">
        <pc:chgData name="Леонид Смелов" userId="fea2e2fc1fde16d6" providerId="Windows Live" clId="Web-{65750118-8BA9-4B2C-A6C8-093D8CD79036}" dt="2025-02-28T14:01:28.790" v="584"/>
        <pc:sldMkLst>
          <pc:docMk/>
          <pc:sldMk cId="722827152" sldId="1013"/>
        </pc:sldMkLst>
        <pc:spChg chg="mod">
          <ac:chgData name="Леонид Смелов" userId="fea2e2fc1fde16d6" providerId="Windows Live" clId="Web-{65750118-8BA9-4B2C-A6C8-093D8CD79036}" dt="2025-02-28T14:00:45.336" v="568" actId="20577"/>
          <ac:spMkLst>
            <pc:docMk/>
            <pc:sldMk cId="722827152" sldId="1013"/>
            <ac:spMk id="2" creationId="{C3D7773E-8D2D-4A3B-AA1E-26436B0903DE}"/>
          </ac:spMkLst>
        </pc:spChg>
        <pc:spChg chg="mod">
          <ac:chgData name="Леонид Смелов" userId="fea2e2fc1fde16d6" providerId="Windows Live" clId="Web-{65750118-8BA9-4B2C-A6C8-093D8CD79036}" dt="2025-02-28T14:00:50.430" v="570" actId="20577"/>
          <ac:spMkLst>
            <pc:docMk/>
            <pc:sldMk cId="722827152" sldId="1013"/>
            <ac:spMk id="3" creationId="{FE31DB60-6728-4C0B-A8F7-BCFC0F5D7195}"/>
          </ac:spMkLst>
        </pc:spChg>
      </pc:sldChg>
      <pc:sldChg chg="modSp">
        <pc:chgData name="Леонид Смелов" userId="fea2e2fc1fde16d6" providerId="Windows Live" clId="Web-{65750118-8BA9-4B2C-A6C8-093D8CD79036}" dt="2025-02-28T14:02:11.525" v="597" actId="20577"/>
        <pc:sldMkLst>
          <pc:docMk/>
          <pc:sldMk cId="4071027127" sldId="1014"/>
        </pc:sldMkLst>
        <pc:spChg chg="mod">
          <ac:chgData name="Леонид Смелов" userId="fea2e2fc1fde16d6" providerId="Windows Live" clId="Web-{65750118-8BA9-4B2C-A6C8-093D8CD79036}" dt="2025-02-28T14:01:52.791" v="591" actId="20577"/>
          <ac:spMkLst>
            <pc:docMk/>
            <pc:sldMk cId="4071027127" sldId="1014"/>
            <ac:spMk id="2" creationId="{A0BE6B73-D870-4C1C-A18F-B8ED9FBAC8FA}"/>
          </ac:spMkLst>
        </pc:spChg>
        <pc:spChg chg="mod">
          <ac:chgData name="Леонид Смелов" userId="fea2e2fc1fde16d6" providerId="Windows Live" clId="Web-{65750118-8BA9-4B2C-A6C8-093D8CD79036}" dt="2025-02-28T14:02:11.525" v="597" actId="20577"/>
          <ac:spMkLst>
            <pc:docMk/>
            <pc:sldMk cId="4071027127" sldId="1014"/>
            <ac:spMk id="4" creationId="{60DF1536-F73F-BFA9-19BD-BACA664D2CDD}"/>
          </ac:spMkLst>
        </pc:spChg>
        <pc:spChg chg="mod">
          <ac:chgData name="Леонид Смелов" userId="fea2e2fc1fde16d6" providerId="Windows Live" clId="Web-{65750118-8BA9-4B2C-A6C8-093D8CD79036}" dt="2025-02-28T14:01:57.228" v="594" actId="20577"/>
          <ac:spMkLst>
            <pc:docMk/>
            <pc:sldMk cId="4071027127" sldId="1014"/>
            <ac:spMk id="5" creationId="{2899F117-B64F-062C-A0A2-F0297A7FD076}"/>
          </ac:spMkLst>
        </pc:spChg>
      </pc:sldChg>
      <pc:sldChg chg="modSp del">
        <pc:chgData name="Леонид Смелов" userId="fea2e2fc1fde16d6" providerId="Windows Live" clId="Web-{65750118-8BA9-4B2C-A6C8-093D8CD79036}" dt="2025-02-28T14:18:57.150" v="627"/>
        <pc:sldMkLst>
          <pc:docMk/>
          <pc:sldMk cId="1838502859" sldId="1015"/>
        </pc:sldMkLst>
        <pc:spChg chg="mod">
          <ac:chgData name="Леонид Смелов" userId="fea2e2fc1fde16d6" providerId="Windows Live" clId="Web-{65750118-8BA9-4B2C-A6C8-093D8CD79036}" dt="2025-02-28T14:03:21.214" v="598" actId="1076"/>
          <ac:spMkLst>
            <pc:docMk/>
            <pc:sldMk cId="1838502859" sldId="1015"/>
            <ac:spMk id="6" creationId="{D0E0F065-3789-2335-762F-5D7C7B27E044}"/>
          </ac:spMkLst>
        </pc:spChg>
      </pc:sldChg>
      <pc:sldChg chg="del">
        <pc:chgData name="Леонид Смелов" userId="fea2e2fc1fde16d6" providerId="Windows Live" clId="Web-{65750118-8BA9-4B2C-A6C8-093D8CD79036}" dt="2025-02-28T14:22:39.716" v="668"/>
        <pc:sldMkLst>
          <pc:docMk/>
          <pc:sldMk cId="3689426793" sldId="1017"/>
        </pc:sldMkLst>
      </pc:sldChg>
      <pc:sldChg chg="modSp">
        <pc:chgData name="Леонид Смелов" userId="fea2e2fc1fde16d6" providerId="Windows Live" clId="Web-{65750118-8BA9-4B2C-A6C8-093D8CD79036}" dt="2025-02-28T15:03:15.583" v="875" actId="20577"/>
        <pc:sldMkLst>
          <pc:docMk/>
          <pc:sldMk cId="884267927" sldId="1018"/>
        </pc:sldMkLst>
        <pc:spChg chg="mod">
          <ac:chgData name="Леонид Смелов" userId="fea2e2fc1fde16d6" providerId="Windows Live" clId="Web-{65750118-8BA9-4B2C-A6C8-093D8CD79036}" dt="2025-02-28T15:03:15.583" v="875" actId="20577"/>
          <ac:spMkLst>
            <pc:docMk/>
            <pc:sldMk cId="884267927" sldId="1018"/>
            <ac:spMk id="2" creationId="{2D296647-A7D8-16E0-DDFB-AFB5FD8B6490}"/>
          </ac:spMkLst>
        </pc:spChg>
      </pc:sldChg>
      <pc:sldChg chg="del">
        <pc:chgData name="Леонид Смелов" userId="fea2e2fc1fde16d6" providerId="Windows Live" clId="Web-{65750118-8BA9-4B2C-A6C8-093D8CD79036}" dt="2025-02-28T14:20:05.808" v="637"/>
        <pc:sldMkLst>
          <pc:docMk/>
          <pc:sldMk cId="1033952904" sldId="1020"/>
        </pc:sldMkLst>
      </pc:sldChg>
      <pc:sldChg chg="del">
        <pc:chgData name="Леонид Смелов" userId="fea2e2fc1fde16d6" providerId="Windows Live" clId="Web-{65750118-8BA9-4B2C-A6C8-093D8CD79036}" dt="2025-02-28T15:03:05.879" v="855"/>
        <pc:sldMkLst>
          <pc:docMk/>
          <pc:sldMk cId="2573154702" sldId="1021"/>
        </pc:sldMkLst>
      </pc:sldChg>
      <pc:sldChg chg="del">
        <pc:chgData name="Леонид Смелов" userId="fea2e2fc1fde16d6" providerId="Windows Live" clId="Web-{65750118-8BA9-4B2C-A6C8-093D8CD79036}" dt="2025-02-28T15:03:05.879" v="854"/>
        <pc:sldMkLst>
          <pc:docMk/>
          <pc:sldMk cId="2147767545" sldId="1022"/>
        </pc:sldMkLst>
      </pc:sldChg>
      <pc:sldChg chg="del">
        <pc:chgData name="Леонид Смелов" userId="fea2e2fc1fde16d6" providerId="Windows Live" clId="Web-{65750118-8BA9-4B2C-A6C8-093D8CD79036}" dt="2025-02-28T15:03:05.879" v="853"/>
        <pc:sldMkLst>
          <pc:docMk/>
          <pc:sldMk cId="3136849806" sldId="1023"/>
        </pc:sldMkLst>
      </pc:sldChg>
      <pc:sldChg chg="del">
        <pc:chgData name="Леонид Смелов" userId="fea2e2fc1fde16d6" providerId="Windows Live" clId="Web-{65750118-8BA9-4B2C-A6C8-093D8CD79036}" dt="2025-02-28T15:03:05.879" v="852"/>
        <pc:sldMkLst>
          <pc:docMk/>
          <pc:sldMk cId="2024375993" sldId="1024"/>
        </pc:sldMkLst>
      </pc:sldChg>
      <pc:sldChg chg="del">
        <pc:chgData name="Леонид Смелов" userId="fea2e2fc1fde16d6" providerId="Windows Live" clId="Web-{65750118-8BA9-4B2C-A6C8-093D8CD79036}" dt="2025-02-28T15:03:05.879" v="851"/>
        <pc:sldMkLst>
          <pc:docMk/>
          <pc:sldMk cId="2827000106" sldId="1025"/>
        </pc:sldMkLst>
      </pc:sldChg>
      <pc:sldChg chg="del">
        <pc:chgData name="Леонид Смелов" userId="fea2e2fc1fde16d6" providerId="Windows Live" clId="Web-{65750118-8BA9-4B2C-A6C8-093D8CD79036}" dt="2025-02-28T15:03:05.879" v="850"/>
        <pc:sldMkLst>
          <pc:docMk/>
          <pc:sldMk cId="4211230645" sldId="1026"/>
        </pc:sldMkLst>
      </pc:sldChg>
      <pc:sldChg chg="addSp modSp add replId">
        <pc:chgData name="Леонид Смелов" userId="fea2e2fc1fde16d6" providerId="Windows Live" clId="Web-{65750118-8BA9-4B2C-A6C8-093D8CD79036}" dt="2025-02-28T13:37:03.564" v="128" actId="20577"/>
        <pc:sldMkLst>
          <pc:docMk/>
          <pc:sldMk cId="2127485384" sldId="1027"/>
        </pc:sldMkLst>
        <pc:spChg chg="add mod">
          <ac:chgData name="Леонид Смелов" userId="fea2e2fc1fde16d6" providerId="Windows Live" clId="Web-{65750118-8BA9-4B2C-A6C8-093D8CD79036}" dt="2025-02-28T13:37:03.564" v="128" actId="20577"/>
          <ac:spMkLst>
            <pc:docMk/>
            <pc:sldMk cId="2127485384" sldId="1027"/>
            <ac:spMk id="6" creationId="{346247C5-D70A-E6DC-3B29-592BEAC85DE4}"/>
          </ac:spMkLst>
        </pc:spChg>
        <pc:spChg chg="add mod">
          <ac:chgData name="Леонид Смелов" userId="fea2e2fc1fde16d6" providerId="Windows Live" clId="Web-{65750118-8BA9-4B2C-A6C8-093D8CD79036}" dt="2025-02-28T13:36:56.986" v="126" actId="20577"/>
          <ac:spMkLst>
            <pc:docMk/>
            <pc:sldMk cId="2127485384" sldId="1027"/>
            <ac:spMk id="10" creationId="{97281987-2D74-B113-4E67-F75BF95ED898}"/>
          </ac:spMkLst>
        </pc:spChg>
        <pc:cxnChg chg="add">
          <ac:chgData name="Леонид Смелов" userId="fea2e2fc1fde16d6" providerId="Windows Live" clId="Web-{65750118-8BA9-4B2C-A6C8-093D8CD79036}" dt="2025-02-28T13:36:49.111" v="116"/>
          <ac:cxnSpMkLst>
            <pc:docMk/>
            <pc:sldMk cId="2127485384" sldId="1027"/>
            <ac:cxnSpMk id="4" creationId="{E5867670-1C0B-E801-1A6D-139CF48F67AE}"/>
          </ac:cxnSpMkLst>
        </pc:cxnChg>
        <pc:cxnChg chg="add">
          <ac:chgData name="Леонид Смелов" userId="fea2e2fc1fde16d6" providerId="Windows Live" clId="Web-{65750118-8BA9-4B2C-A6C8-093D8CD79036}" dt="2025-02-28T13:36:49.142" v="118"/>
          <ac:cxnSpMkLst>
            <pc:docMk/>
            <pc:sldMk cId="2127485384" sldId="1027"/>
            <ac:cxnSpMk id="8" creationId="{647A767C-2E6D-7967-A7F9-C97787CCF0DF}"/>
          </ac:cxnSpMkLst>
        </pc:cxnChg>
      </pc:sldChg>
      <pc:sldChg chg="addSp modSp add replId">
        <pc:chgData name="Леонид Смелов" userId="fea2e2fc1fde16d6" providerId="Windows Live" clId="Web-{65750118-8BA9-4B2C-A6C8-093D8CD79036}" dt="2025-02-28T13:43:59.211" v="271" actId="20577"/>
        <pc:sldMkLst>
          <pc:docMk/>
          <pc:sldMk cId="2272695899" sldId="1028"/>
        </pc:sldMkLst>
        <pc:spChg chg="mod">
          <ac:chgData name="Леонид Смелов" userId="fea2e2fc1fde16d6" providerId="Windows Live" clId="Web-{65750118-8BA9-4B2C-A6C8-093D8CD79036}" dt="2025-02-28T13:43:59.211" v="271" actId="20577"/>
          <ac:spMkLst>
            <pc:docMk/>
            <pc:sldMk cId="2272695899" sldId="1028"/>
            <ac:spMk id="3" creationId="{B5E29B65-3348-9FD3-1F10-2F62F3699728}"/>
          </ac:spMkLst>
        </pc:spChg>
        <pc:spChg chg="add mod">
          <ac:chgData name="Леонид Смелов" userId="fea2e2fc1fde16d6" providerId="Windows Live" clId="Web-{65750118-8BA9-4B2C-A6C8-093D8CD79036}" dt="2025-02-28T13:43:40.305" v="258" actId="20577"/>
          <ac:spMkLst>
            <pc:docMk/>
            <pc:sldMk cId="2272695899" sldId="1028"/>
            <ac:spMk id="5" creationId="{E69107BB-A6F2-18E3-48C3-830F9E430E1A}"/>
          </ac:spMkLst>
        </pc:spChg>
      </pc:sldChg>
      <pc:sldChg chg="addSp modSp add replId">
        <pc:chgData name="Леонид Смелов" userId="fea2e2fc1fde16d6" providerId="Windows Live" clId="Web-{65750118-8BA9-4B2C-A6C8-093D8CD79036}" dt="2025-02-28T13:47:00.964" v="319" actId="20577"/>
        <pc:sldMkLst>
          <pc:docMk/>
          <pc:sldMk cId="2229614059" sldId="1029"/>
        </pc:sldMkLst>
        <pc:spChg chg="add mod">
          <ac:chgData name="Леонид Смелов" userId="fea2e2fc1fde16d6" providerId="Windows Live" clId="Web-{65750118-8BA9-4B2C-A6C8-093D8CD79036}" dt="2025-02-28T13:46:44.448" v="315" actId="20577"/>
          <ac:spMkLst>
            <pc:docMk/>
            <pc:sldMk cId="2229614059" sldId="1029"/>
            <ac:spMk id="5" creationId="{AA7C7D01-5E63-41FA-1D72-45159E378BC0}"/>
          </ac:spMkLst>
        </pc:spChg>
        <pc:spChg chg="add mod">
          <ac:chgData name="Леонид Смелов" userId="fea2e2fc1fde16d6" providerId="Windows Live" clId="Web-{65750118-8BA9-4B2C-A6C8-093D8CD79036}" dt="2025-02-28T13:46:54.214" v="317" actId="20577"/>
          <ac:spMkLst>
            <pc:docMk/>
            <pc:sldMk cId="2229614059" sldId="1029"/>
            <ac:spMk id="7" creationId="{CB9A7722-E164-C7FF-375E-696167BA6C7D}"/>
          </ac:spMkLst>
        </pc:spChg>
        <pc:spChg chg="add mod">
          <ac:chgData name="Леонид Смелов" userId="fea2e2fc1fde16d6" providerId="Windows Live" clId="Web-{65750118-8BA9-4B2C-A6C8-093D8CD79036}" dt="2025-02-28T13:47:00.964" v="319" actId="20577"/>
          <ac:spMkLst>
            <pc:docMk/>
            <pc:sldMk cId="2229614059" sldId="1029"/>
            <ac:spMk id="9" creationId="{6D92D8A1-7F69-4A57-3D41-6855FF10ACC6}"/>
          </ac:spMkLst>
        </pc:spChg>
      </pc:sldChg>
      <pc:sldChg chg="addSp modSp add replId">
        <pc:chgData name="Леонид Смелов" userId="fea2e2fc1fde16d6" providerId="Windows Live" clId="Web-{65750118-8BA9-4B2C-A6C8-093D8CD79036}" dt="2025-02-28T13:51:12.202" v="382" actId="20577"/>
        <pc:sldMkLst>
          <pc:docMk/>
          <pc:sldMk cId="545995840" sldId="1030"/>
        </pc:sldMkLst>
        <pc:spChg chg="add mod">
          <ac:chgData name="Леонид Смелов" userId="fea2e2fc1fde16d6" providerId="Windows Live" clId="Web-{65750118-8BA9-4B2C-A6C8-093D8CD79036}" dt="2025-02-28T13:51:12.202" v="382" actId="20577"/>
          <ac:spMkLst>
            <pc:docMk/>
            <pc:sldMk cId="545995840" sldId="1030"/>
            <ac:spMk id="8" creationId="{CA8AC75C-9A69-FB1D-1D67-623DE6DF8D56}"/>
          </ac:spMkLst>
        </pc:spChg>
      </pc:sldChg>
      <pc:sldChg chg="addSp delSp modSp add replId">
        <pc:chgData name="Леонид Смелов" userId="fea2e2fc1fde16d6" providerId="Windows Live" clId="Web-{65750118-8BA9-4B2C-A6C8-093D8CD79036}" dt="2025-02-28T13:57:18.692" v="489" actId="20577"/>
        <pc:sldMkLst>
          <pc:docMk/>
          <pc:sldMk cId="3830799719" sldId="1031"/>
        </pc:sldMkLst>
        <pc:spChg chg="add del mod">
          <ac:chgData name="Леонид Смелов" userId="fea2e2fc1fde16d6" providerId="Windows Live" clId="Web-{65750118-8BA9-4B2C-A6C8-093D8CD79036}" dt="2025-02-28T13:56:39.348" v="485"/>
          <ac:spMkLst>
            <pc:docMk/>
            <pc:sldMk cId="3830799719" sldId="1031"/>
            <ac:spMk id="4" creationId="{42970BC9-6773-82C7-450A-86CE34BF8552}"/>
          </ac:spMkLst>
        </pc:spChg>
        <pc:spChg chg="add del">
          <ac:chgData name="Леонид Смелов" userId="fea2e2fc1fde16d6" providerId="Windows Live" clId="Web-{65750118-8BA9-4B2C-A6C8-093D8CD79036}" dt="2025-02-28T13:56:30.957" v="478"/>
          <ac:spMkLst>
            <pc:docMk/>
            <pc:sldMk cId="3830799719" sldId="1031"/>
            <ac:spMk id="6" creationId="{9795C2D6-AF1A-25C3-3438-0FFE376F26F4}"/>
          </ac:spMkLst>
        </pc:spChg>
        <pc:spChg chg="add del">
          <ac:chgData name="Леонид Смелов" userId="fea2e2fc1fde16d6" providerId="Windows Live" clId="Web-{65750118-8BA9-4B2C-A6C8-093D8CD79036}" dt="2025-02-28T13:56:34.301" v="482"/>
          <ac:spMkLst>
            <pc:docMk/>
            <pc:sldMk cId="3830799719" sldId="1031"/>
            <ac:spMk id="7" creationId="{F531CA35-A23B-4F70-9391-D73FEEC5A9F7}"/>
          </ac:spMkLst>
        </pc:spChg>
        <pc:spChg chg="add mod">
          <ac:chgData name="Леонид Смелов" userId="fea2e2fc1fde16d6" providerId="Windows Live" clId="Web-{65750118-8BA9-4B2C-A6C8-093D8CD79036}" dt="2025-02-28T13:57:18.692" v="489" actId="20577"/>
          <ac:spMkLst>
            <pc:docMk/>
            <pc:sldMk cId="3830799719" sldId="1031"/>
            <ac:spMk id="9" creationId="{0A84B1F9-8C8A-AB68-5636-A90CE2C188DF}"/>
          </ac:spMkLst>
        </pc:spChg>
      </pc:sldChg>
      <pc:sldChg chg="addSp delSp modSp add replId">
        <pc:chgData name="Леонид Смелов" userId="fea2e2fc1fde16d6" providerId="Windows Live" clId="Web-{65750118-8BA9-4B2C-A6C8-093D8CD79036}" dt="2025-02-28T13:58:33.850" v="518" actId="20577"/>
        <pc:sldMkLst>
          <pc:docMk/>
          <pc:sldMk cId="2461958115" sldId="1032"/>
        </pc:sldMkLst>
        <pc:spChg chg="add mod">
          <ac:chgData name="Леонид Смелов" userId="fea2e2fc1fde16d6" providerId="Windows Live" clId="Web-{65750118-8BA9-4B2C-A6C8-093D8CD79036}" dt="2025-02-28T13:57:50.537" v="503" actId="20577"/>
          <ac:spMkLst>
            <pc:docMk/>
            <pc:sldMk cId="2461958115" sldId="1032"/>
            <ac:spMk id="4" creationId="{E282001B-35C9-26FD-175B-E064E20D0B99}"/>
          </ac:spMkLst>
        </pc:spChg>
        <pc:spChg chg="add mod">
          <ac:chgData name="Леонид Смелов" userId="fea2e2fc1fde16d6" providerId="Windows Live" clId="Web-{65750118-8BA9-4B2C-A6C8-093D8CD79036}" dt="2025-02-28T13:57:52.224" v="505" actId="20577"/>
          <ac:spMkLst>
            <pc:docMk/>
            <pc:sldMk cId="2461958115" sldId="1032"/>
            <ac:spMk id="6" creationId="{EA25F6A4-0DE2-6C23-9598-061618B635A9}"/>
          </ac:spMkLst>
        </pc:spChg>
        <pc:spChg chg="add mod">
          <ac:chgData name="Леонид Смелов" userId="fea2e2fc1fde16d6" providerId="Windows Live" clId="Web-{65750118-8BA9-4B2C-A6C8-093D8CD79036}" dt="2025-02-28T13:57:53.256" v="507" actId="20577"/>
          <ac:spMkLst>
            <pc:docMk/>
            <pc:sldMk cId="2461958115" sldId="1032"/>
            <ac:spMk id="8" creationId="{9DE29D8C-6F56-20D1-36B3-CC95B825198D}"/>
          </ac:spMkLst>
        </pc:spChg>
        <pc:spChg chg="del mod">
          <ac:chgData name="Леонид Смелов" userId="fea2e2fc1fde16d6" providerId="Windows Live" clId="Web-{65750118-8BA9-4B2C-A6C8-093D8CD79036}" dt="2025-02-28T13:57:42.458" v="500"/>
          <ac:spMkLst>
            <pc:docMk/>
            <pc:sldMk cId="2461958115" sldId="1032"/>
            <ac:spMk id="9" creationId="{1EC98F04-A2DF-B310-6A13-4063CDAC7B21}"/>
          </ac:spMkLst>
        </pc:spChg>
        <pc:spChg chg="del">
          <ac:chgData name="Леонид Смелов" userId="fea2e2fc1fde16d6" providerId="Windows Live" clId="Web-{65750118-8BA9-4B2C-A6C8-093D8CD79036}" dt="2025-02-28T13:57:40.755" v="498"/>
          <ac:spMkLst>
            <pc:docMk/>
            <pc:sldMk cId="2461958115" sldId="1032"/>
            <ac:spMk id="13" creationId="{B25ED96F-DEEF-29B3-153A-4B791F035A6A}"/>
          </ac:spMkLst>
        </pc:spChg>
        <pc:spChg chg="add mod">
          <ac:chgData name="Леонид Смелов" userId="fea2e2fc1fde16d6" providerId="Windows Live" clId="Web-{65750118-8BA9-4B2C-A6C8-093D8CD79036}" dt="2025-02-28T13:58:03.646" v="509" actId="20577"/>
          <ac:spMkLst>
            <pc:docMk/>
            <pc:sldMk cId="2461958115" sldId="1032"/>
            <ac:spMk id="14" creationId="{6409852E-AB39-B023-4AE9-C7BC915E8387}"/>
          </ac:spMkLst>
        </pc:spChg>
        <pc:spChg chg="add mod">
          <ac:chgData name="Леонид Смелов" userId="fea2e2fc1fde16d6" providerId="Windows Live" clId="Web-{65750118-8BA9-4B2C-A6C8-093D8CD79036}" dt="2025-02-28T13:58:33.850" v="518" actId="20577"/>
          <ac:spMkLst>
            <pc:docMk/>
            <pc:sldMk cId="2461958115" sldId="1032"/>
            <ac:spMk id="16" creationId="{69CA23DD-BDE9-CDB6-9994-E93870F3F1A0}"/>
          </ac:spMkLst>
        </pc:spChg>
      </pc:sldChg>
      <pc:sldChg chg="addSp modSp add replId">
        <pc:chgData name="Леонид Смелов" userId="fea2e2fc1fde16d6" providerId="Windows Live" clId="Web-{65750118-8BA9-4B2C-A6C8-093D8CD79036}" dt="2025-02-28T14:01:20.149" v="581" actId="20577"/>
        <pc:sldMkLst>
          <pc:docMk/>
          <pc:sldMk cId="1707136427" sldId="1033"/>
        </pc:sldMkLst>
        <pc:spChg chg="mod">
          <ac:chgData name="Леонид Смелов" userId="fea2e2fc1fde16d6" providerId="Windows Live" clId="Web-{65750118-8BA9-4B2C-A6C8-093D8CD79036}" dt="2025-02-28T14:01:20.149" v="581" actId="20577"/>
          <ac:spMkLst>
            <pc:docMk/>
            <pc:sldMk cId="1707136427" sldId="1033"/>
            <ac:spMk id="20" creationId="{E51E6C2E-A67A-610E-71AB-2549F3F97494}"/>
          </ac:spMkLst>
        </pc:spChg>
        <pc:spChg chg="add">
          <ac:chgData name="Леонид Смелов" userId="fea2e2fc1fde16d6" providerId="Windows Live" clId="Web-{65750118-8BA9-4B2C-A6C8-093D8CD79036}" dt="2025-02-28T14:01:03.321" v="572"/>
          <ac:spMkLst>
            <pc:docMk/>
            <pc:sldMk cId="1707136427" sldId="1033"/>
            <ac:spMk id="22" creationId="{735EBF63-7747-0504-B991-E182566C8BC9}"/>
          </ac:spMkLst>
        </pc:spChg>
        <pc:spChg chg="add">
          <ac:chgData name="Леонид Смелов" userId="fea2e2fc1fde16d6" providerId="Windows Live" clId="Web-{65750118-8BA9-4B2C-A6C8-093D8CD79036}" dt="2025-02-28T14:01:03.352" v="573"/>
          <ac:spMkLst>
            <pc:docMk/>
            <pc:sldMk cId="1707136427" sldId="1033"/>
            <ac:spMk id="24" creationId="{44E7DE6C-1502-AC65-552A-3C7047F4FE26}"/>
          </ac:spMkLst>
        </pc:spChg>
        <pc:spChg chg="add">
          <ac:chgData name="Леонид Смелов" userId="fea2e2fc1fde16d6" providerId="Windows Live" clId="Web-{65750118-8BA9-4B2C-A6C8-093D8CD79036}" dt="2025-02-28T14:01:03.384" v="574"/>
          <ac:spMkLst>
            <pc:docMk/>
            <pc:sldMk cId="1707136427" sldId="1033"/>
            <ac:spMk id="26" creationId="{D8CE008B-3AB9-95B8-D549-796AEA43B739}"/>
          </ac:spMkLst>
        </pc:spChg>
        <pc:spChg chg="add">
          <ac:chgData name="Леонид Смелов" userId="fea2e2fc1fde16d6" providerId="Windows Live" clId="Web-{65750118-8BA9-4B2C-A6C8-093D8CD79036}" dt="2025-02-28T14:01:03.415" v="575"/>
          <ac:spMkLst>
            <pc:docMk/>
            <pc:sldMk cId="1707136427" sldId="1033"/>
            <ac:spMk id="28" creationId="{680FBCB1-74D7-2EE3-45AC-2B9D4A08A209}"/>
          </ac:spMkLst>
        </pc:spChg>
        <pc:spChg chg="add mod">
          <ac:chgData name="Леонид Смелов" userId="fea2e2fc1fde16d6" providerId="Windows Live" clId="Web-{65750118-8BA9-4B2C-A6C8-093D8CD79036}" dt="2025-02-28T14:01:17.493" v="579" actId="20577"/>
          <ac:spMkLst>
            <pc:docMk/>
            <pc:sldMk cId="1707136427" sldId="1033"/>
            <ac:spMk id="30" creationId="{F8402250-03B3-EB0F-02B0-C3B24B7F7095}"/>
          </ac:spMkLst>
        </pc:spChg>
      </pc:sldChg>
      <pc:sldChg chg="add del replId">
        <pc:chgData name="Леонид Смелов" userId="fea2e2fc1fde16d6" providerId="Windows Live" clId="Web-{65750118-8BA9-4B2C-A6C8-093D8CD79036}" dt="2025-02-28T13:58:35.037" v="519"/>
        <pc:sldMkLst>
          <pc:docMk/>
          <pc:sldMk cId="2644001457" sldId="1033"/>
        </pc:sldMkLst>
      </pc:sldChg>
      <pc:sldChg chg="addSp modSp add replId">
        <pc:chgData name="Леонид Смелов" userId="fea2e2fc1fde16d6" providerId="Windows Live" clId="Web-{65750118-8BA9-4B2C-A6C8-093D8CD79036}" dt="2025-02-28T14:18:55.994" v="626" actId="20577"/>
        <pc:sldMkLst>
          <pc:docMk/>
          <pc:sldMk cId="3036156561" sldId="1034"/>
        </pc:sldMkLst>
        <pc:spChg chg="mod">
          <ac:chgData name="Леонид Смелов" userId="fea2e2fc1fde16d6" providerId="Windows Live" clId="Web-{65750118-8BA9-4B2C-A6C8-093D8CD79036}" dt="2025-02-28T14:03:58.621" v="601" actId="20577"/>
          <ac:spMkLst>
            <pc:docMk/>
            <pc:sldMk cId="3036156561" sldId="1034"/>
            <ac:spMk id="3" creationId="{CD469F91-BBD3-1746-8B6D-529954488228}"/>
          </ac:spMkLst>
        </pc:spChg>
        <pc:spChg chg="add mod">
          <ac:chgData name="Леонид Смелов" userId="fea2e2fc1fde16d6" providerId="Windows Live" clId="Web-{65750118-8BA9-4B2C-A6C8-093D8CD79036}" dt="2025-02-28T14:18:55.994" v="626" actId="20577"/>
          <ac:spMkLst>
            <pc:docMk/>
            <pc:sldMk cId="3036156561" sldId="1034"/>
            <ac:spMk id="7" creationId="{707CA28B-EA5C-D30A-8810-05EEA4B49BBF}"/>
          </ac:spMkLst>
        </pc:spChg>
      </pc:sldChg>
      <pc:sldChg chg="addSp modSp add replId">
        <pc:chgData name="Леонид Смелов" userId="fea2e2fc1fde16d6" providerId="Windows Live" clId="Web-{65750118-8BA9-4B2C-A6C8-093D8CD79036}" dt="2025-02-28T14:22:00.513" v="660" actId="20577"/>
        <pc:sldMkLst>
          <pc:docMk/>
          <pc:sldMk cId="3754758439" sldId="1035"/>
        </pc:sldMkLst>
        <pc:spChg chg="add">
          <ac:chgData name="Леонид Смелов" userId="fea2e2fc1fde16d6" providerId="Windows Live" clId="Web-{65750118-8BA9-4B2C-A6C8-093D8CD79036}" dt="2025-02-28T14:21:50.200" v="654"/>
          <ac:spMkLst>
            <pc:docMk/>
            <pc:sldMk cId="3754758439" sldId="1035"/>
            <ac:spMk id="5" creationId="{B8849BB5-87FF-E0AF-1675-0C641B474F9D}"/>
          </ac:spMkLst>
        </pc:spChg>
        <pc:spChg chg="add">
          <ac:chgData name="Леонид Смелов" userId="fea2e2fc1fde16d6" providerId="Windows Live" clId="Web-{65750118-8BA9-4B2C-A6C8-093D8CD79036}" dt="2025-02-28T14:21:50.216" v="655"/>
          <ac:spMkLst>
            <pc:docMk/>
            <pc:sldMk cId="3754758439" sldId="1035"/>
            <ac:spMk id="7" creationId="{A6D4FF56-22FE-EA4A-F0A1-731BA1A4DF2D}"/>
          </ac:spMkLst>
        </pc:spChg>
        <pc:spChg chg="add">
          <ac:chgData name="Леонид Смелов" userId="fea2e2fc1fde16d6" providerId="Windows Live" clId="Web-{65750118-8BA9-4B2C-A6C8-093D8CD79036}" dt="2025-02-28T14:21:50.231" v="656"/>
          <ac:spMkLst>
            <pc:docMk/>
            <pc:sldMk cId="3754758439" sldId="1035"/>
            <ac:spMk id="9" creationId="{1D4CDC2A-BA7B-5E32-8C44-1D266C78F46C}"/>
          </ac:spMkLst>
        </pc:spChg>
        <pc:spChg chg="add mod">
          <ac:chgData name="Леонид Смелов" userId="fea2e2fc1fde16d6" providerId="Windows Live" clId="Web-{65750118-8BA9-4B2C-A6C8-093D8CD79036}" dt="2025-02-28T14:22:00.513" v="660" actId="20577"/>
          <ac:spMkLst>
            <pc:docMk/>
            <pc:sldMk cId="3754758439" sldId="1035"/>
            <ac:spMk id="11" creationId="{CFCE88CA-1C5E-5437-88CB-1BC5C80F3687}"/>
          </ac:spMkLst>
        </pc:spChg>
      </pc:sldChg>
      <pc:sldChg chg="addSp add replId">
        <pc:chgData name="Леонид Смелов" userId="fea2e2fc1fde16d6" providerId="Windows Live" clId="Web-{65750118-8BA9-4B2C-A6C8-093D8CD79036}" dt="2025-02-28T14:22:37.732" v="667"/>
        <pc:sldMkLst>
          <pc:docMk/>
          <pc:sldMk cId="2201162568" sldId="1036"/>
        </pc:sldMkLst>
        <pc:spChg chg="add">
          <ac:chgData name="Леонид Смелов" userId="fea2e2fc1fde16d6" providerId="Windows Live" clId="Web-{65750118-8BA9-4B2C-A6C8-093D8CD79036}" dt="2025-02-28T14:22:37.732" v="667"/>
          <ac:spMkLst>
            <pc:docMk/>
            <pc:sldMk cId="2201162568" sldId="1036"/>
            <ac:spMk id="5" creationId="{D601A362-68C5-5C71-D0ED-D4599B8FCD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4FABB-B35D-494E-895C-18CE70D5C897}"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7C1C0-DE29-4DD8-BA8A-2983D2B49636}" type="slidenum">
              <a:rPr lang="en-US" smtClean="0"/>
              <a:t>‹#›</a:t>
            </a:fld>
            <a:endParaRPr lang="en-US"/>
          </a:p>
        </p:txBody>
      </p:sp>
    </p:spTree>
    <p:extLst>
      <p:ext uri="{BB962C8B-B14F-4D97-AF65-F5344CB8AC3E}">
        <p14:creationId xmlns:p14="http://schemas.microsoft.com/office/powerpoint/2010/main" val="231749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B4C3B-A507-4AC6-8C55-FDBC06173CE0}" type="slidenum">
              <a:rPr lang="ru-RU" smtClean="0"/>
              <a:t>3</a:t>
            </a:fld>
            <a:endParaRPr lang="ru-RU"/>
          </a:p>
        </p:txBody>
      </p:sp>
    </p:spTree>
    <p:extLst>
      <p:ext uri="{BB962C8B-B14F-4D97-AF65-F5344CB8AC3E}">
        <p14:creationId xmlns:p14="http://schemas.microsoft.com/office/powerpoint/2010/main" val="65785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B4C3B-A507-4AC6-8C55-FDBC06173CE0}" type="slidenum">
              <a:rPr lang="ru-RU" smtClean="0"/>
              <a:t>12</a:t>
            </a:fld>
            <a:endParaRPr lang="ru-RU"/>
          </a:p>
        </p:txBody>
      </p:sp>
    </p:spTree>
    <p:extLst>
      <p:ext uri="{BB962C8B-B14F-4D97-AF65-F5344CB8AC3E}">
        <p14:creationId xmlns:p14="http://schemas.microsoft.com/office/powerpoint/2010/main" val="30733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1E57C1C0-DE29-4DD8-BA8A-2983D2B49636}" type="slidenum">
              <a:rPr lang="en-US" smtClean="0"/>
              <a:t>51</a:t>
            </a:fld>
            <a:endParaRPr lang="en-US"/>
          </a:p>
        </p:txBody>
      </p:sp>
    </p:spTree>
    <p:extLst>
      <p:ext uri="{BB962C8B-B14F-4D97-AF65-F5344CB8AC3E}">
        <p14:creationId xmlns:p14="http://schemas.microsoft.com/office/powerpoint/2010/main" val="365735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B4C3B-A507-4AC6-8C55-FDBC06173CE0}" type="slidenum">
              <a:rPr lang="ru-RU" smtClean="0"/>
              <a:t>4</a:t>
            </a:fld>
            <a:endParaRPr lang="ru-RU"/>
          </a:p>
        </p:txBody>
      </p:sp>
    </p:spTree>
    <p:extLst>
      <p:ext uri="{BB962C8B-B14F-4D97-AF65-F5344CB8AC3E}">
        <p14:creationId xmlns:p14="http://schemas.microsoft.com/office/powerpoint/2010/main" val="62831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B4C3B-A507-4AC6-8C55-FDBC06173CE0}" type="slidenum">
              <a:rPr lang="ru-RU" smtClean="0"/>
              <a:t>5</a:t>
            </a:fld>
            <a:endParaRPr lang="ru-RU"/>
          </a:p>
        </p:txBody>
      </p:sp>
    </p:spTree>
    <p:extLst>
      <p:ext uri="{BB962C8B-B14F-4D97-AF65-F5344CB8AC3E}">
        <p14:creationId xmlns:p14="http://schemas.microsoft.com/office/powerpoint/2010/main" val="373049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B4C3B-A507-4AC6-8C55-FDBC06173CE0}" type="slidenum">
              <a:rPr lang="ru-RU" smtClean="0"/>
              <a:t>6</a:t>
            </a:fld>
            <a:endParaRPr lang="ru-RU"/>
          </a:p>
        </p:txBody>
      </p:sp>
    </p:spTree>
    <p:extLst>
      <p:ext uri="{BB962C8B-B14F-4D97-AF65-F5344CB8AC3E}">
        <p14:creationId xmlns:p14="http://schemas.microsoft.com/office/powerpoint/2010/main" val="59462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597FD-275E-9958-5322-7D755EC78C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EABA09-C706-4EA7-BB94-52E772AF27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AE3CAC-D014-1D5E-499D-674E95B652B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73F2A7-C9C3-DB7E-4EE7-7AD34096D80D}"/>
              </a:ext>
            </a:extLst>
          </p:cNvPr>
          <p:cNvSpPr>
            <a:spLocks noGrp="1"/>
          </p:cNvSpPr>
          <p:nvPr>
            <p:ph type="sldNum" sz="quarter" idx="5"/>
          </p:nvPr>
        </p:nvSpPr>
        <p:spPr/>
        <p:txBody>
          <a:bodyPr/>
          <a:lstStyle/>
          <a:p>
            <a:fld id="{003B4C3B-A507-4AC6-8C55-FDBC06173CE0}" type="slidenum">
              <a:rPr lang="ru-RU" smtClean="0"/>
              <a:t>7</a:t>
            </a:fld>
            <a:endParaRPr lang="ru-RU"/>
          </a:p>
        </p:txBody>
      </p:sp>
    </p:spTree>
    <p:extLst>
      <p:ext uri="{BB962C8B-B14F-4D97-AF65-F5344CB8AC3E}">
        <p14:creationId xmlns:p14="http://schemas.microsoft.com/office/powerpoint/2010/main" val="4278399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B4C3B-A507-4AC6-8C55-FDBC06173CE0}" type="slidenum">
              <a:rPr lang="ru-RU" smtClean="0"/>
              <a:t>8</a:t>
            </a:fld>
            <a:endParaRPr lang="ru-RU"/>
          </a:p>
        </p:txBody>
      </p:sp>
    </p:spTree>
    <p:extLst>
      <p:ext uri="{BB962C8B-B14F-4D97-AF65-F5344CB8AC3E}">
        <p14:creationId xmlns:p14="http://schemas.microsoft.com/office/powerpoint/2010/main" val="3481415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B4C3B-A507-4AC6-8C55-FDBC06173CE0}" type="slidenum">
              <a:rPr lang="ru-RU" smtClean="0"/>
              <a:t>9</a:t>
            </a:fld>
            <a:endParaRPr lang="ru-RU"/>
          </a:p>
        </p:txBody>
      </p:sp>
    </p:spTree>
    <p:extLst>
      <p:ext uri="{BB962C8B-B14F-4D97-AF65-F5344CB8AC3E}">
        <p14:creationId xmlns:p14="http://schemas.microsoft.com/office/powerpoint/2010/main" val="216791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B4C3B-A507-4AC6-8C55-FDBC06173CE0}" type="slidenum">
              <a:rPr lang="ru-RU" smtClean="0"/>
              <a:t>10</a:t>
            </a:fld>
            <a:endParaRPr lang="ru-RU"/>
          </a:p>
        </p:txBody>
      </p:sp>
    </p:spTree>
    <p:extLst>
      <p:ext uri="{BB962C8B-B14F-4D97-AF65-F5344CB8AC3E}">
        <p14:creationId xmlns:p14="http://schemas.microsoft.com/office/powerpoint/2010/main" val="265192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B4C3B-A507-4AC6-8C55-FDBC06173CE0}" type="slidenum">
              <a:rPr lang="ru-RU" smtClean="0"/>
              <a:t>11</a:t>
            </a:fld>
            <a:endParaRPr lang="ru-RU"/>
          </a:p>
        </p:txBody>
      </p:sp>
    </p:spTree>
    <p:extLst>
      <p:ext uri="{BB962C8B-B14F-4D97-AF65-F5344CB8AC3E}">
        <p14:creationId xmlns:p14="http://schemas.microsoft.com/office/powerpoint/2010/main" val="104360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E561-2369-4A7F-B71D-F6E3509C4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E5DE8-5C93-4EC8-A29C-2EE12BE5A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5F73CA-B478-4A94-90C2-CC855E3165EB}"/>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5" name="Footer Placeholder 4">
            <a:extLst>
              <a:ext uri="{FF2B5EF4-FFF2-40B4-BE49-F238E27FC236}">
                <a16:creationId xmlns:a16="http://schemas.microsoft.com/office/drawing/2014/main" id="{F71858D6-2FF8-4043-984B-917F7E924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C84C1-CBB5-4A10-8F82-A2C49EBA3017}"/>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63217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BFAB-9EF9-4D4E-8A90-A2BEDAA8F6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7B9208-3389-44A9-BE56-C3E2B30EF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D5FFE-5C70-4355-A576-9B86093518AD}"/>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5" name="Footer Placeholder 4">
            <a:extLst>
              <a:ext uri="{FF2B5EF4-FFF2-40B4-BE49-F238E27FC236}">
                <a16:creationId xmlns:a16="http://schemas.microsoft.com/office/drawing/2014/main" id="{EB7DB993-F787-4F33-B780-FEB042579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81D32-7473-4865-91BF-6D3B81FC0723}"/>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148861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FE5B3-4436-49AC-B891-3855D563A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B1EB97-5FEE-4060-AF21-BFFE97024E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21D56-4AFE-4B80-8408-208224016AA1}"/>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5" name="Footer Placeholder 4">
            <a:extLst>
              <a:ext uri="{FF2B5EF4-FFF2-40B4-BE49-F238E27FC236}">
                <a16:creationId xmlns:a16="http://schemas.microsoft.com/office/drawing/2014/main" id="{BFF409AA-DDA0-42EF-8149-2F6668C87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9A1FA-E00D-49CB-B07F-51E8841692F5}"/>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122564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EFD3-DD07-4740-B25F-E374F7245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271FC-4AD2-4164-A501-CE261BCCF4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66C52-906E-49D7-8A07-5F2A2E013529}"/>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5" name="Footer Placeholder 4">
            <a:extLst>
              <a:ext uri="{FF2B5EF4-FFF2-40B4-BE49-F238E27FC236}">
                <a16:creationId xmlns:a16="http://schemas.microsoft.com/office/drawing/2014/main" id="{4D57EFBA-CF6A-4611-A0B0-273EFAD30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CA964-4FE7-4A29-9BB9-19CDE616766F}"/>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387279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CFEB-09F3-4A9C-A3D1-38F7A53CA3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0CDB33-105F-4513-A702-E54AE9AAEE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E72A80-887B-4ADB-8A69-669BF22B4DBD}"/>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5" name="Footer Placeholder 4">
            <a:extLst>
              <a:ext uri="{FF2B5EF4-FFF2-40B4-BE49-F238E27FC236}">
                <a16:creationId xmlns:a16="http://schemas.microsoft.com/office/drawing/2014/main" id="{04BA94F3-D9D8-4816-96DD-2C08E0466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C3143-032E-4741-91E4-6634F5675126}"/>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293142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EDDE-C460-40EB-8156-DB8A99E9A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048C4-91E7-41C2-870A-C7F38E0BFF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820108-14A1-4F22-A3D4-BDCE111266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9E6D1C-5648-4387-AC3B-62D367B02417}"/>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6" name="Footer Placeholder 5">
            <a:extLst>
              <a:ext uri="{FF2B5EF4-FFF2-40B4-BE49-F238E27FC236}">
                <a16:creationId xmlns:a16="http://schemas.microsoft.com/office/drawing/2014/main" id="{6961122D-FDB4-4777-8475-7679178194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C1598-649C-4344-AC5D-DC6E47F87570}"/>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3308865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FACF-ACDF-4EAD-9352-A88616CA3D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EEF5F5-E842-445C-8D97-C59D2AED8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D3C01-551D-42C9-A58E-3A36481C7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585EA-A5E0-4D48-959E-DE403CE25E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4773A-1663-4CF7-B8B7-07863D6FD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609EFC-F484-4050-8A5B-3E5D0D682644}"/>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8" name="Footer Placeholder 7">
            <a:extLst>
              <a:ext uri="{FF2B5EF4-FFF2-40B4-BE49-F238E27FC236}">
                <a16:creationId xmlns:a16="http://schemas.microsoft.com/office/drawing/2014/main" id="{F73817C4-89F0-4EB4-8FE1-6CA0F14E81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9E998-9D33-4B82-B62B-5830D07B20C9}"/>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342596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5EE3-A308-47DC-A296-024C74A72C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DBF4E-84DD-45FA-BDC3-9BDF3DF98D61}"/>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4" name="Footer Placeholder 3">
            <a:extLst>
              <a:ext uri="{FF2B5EF4-FFF2-40B4-BE49-F238E27FC236}">
                <a16:creationId xmlns:a16="http://schemas.microsoft.com/office/drawing/2014/main" id="{D6659ABB-3265-4016-A246-C6BBD4644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1CA7F-7513-4492-B780-BA769F572327}"/>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223994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DEE8F-4E09-4407-AB69-B9610E895C81}"/>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3" name="Footer Placeholder 2">
            <a:extLst>
              <a:ext uri="{FF2B5EF4-FFF2-40B4-BE49-F238E27FC236}">
                <a16:creationId xmlns:a16="http://schemas.microsoft.com/office/drawing/2014/main" id="{D20FB253-FBF4-4AFC-8C6A-E0CD430E47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FC46B7-6D2E-489D-A395-93E5C6FB1489}"/>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413236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3779-0014-4B56-974E-1825732BD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17C8A3-3B67-4394-BEEB-CDB2991235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8343DB-9BE5-48F7-8A84-7E7201790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A8FAE-6A36-4DB0-B148-1651F8018624}"/>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6" name="Footer Placeholder 5">
            <a:extLst>
              <a:ext uri="{FF2B5EF4-FFF2-40B4-BE49-F238E27FC236}">
                <a16:creationId xmlns:a16="http://schemas.microsoft.com/office/drawing/2014/main" id="{5C20945A-0BBD-4EF6-8AA4-90500A8CE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6F657-83C7-4EE4-98A8-CA467CEEE1A6}"/>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226929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9FB1-5DAD-4839-B345-AB8D53CE3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00AD4-1504-4321-8BEA-9D0343C49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C803E9-104A-4ACD-9166-08BFB5E56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9DA8B-D933-4953-A6BF-BD0B6F514099}"/>
              </a:ext>
            </a:extLst>
          </p:cNvPr>
          <p:cNvSpPr>
            <a:spLocks noGrp="1"/>
          </p:cNvSpPr>
          <p:nvPr>
            <p:ph type="dt" sz="half" idx="10"/>
          </p:nvPr>
        </p:nvSpPr>
        <p:spPr/>
        <p:txBody>
          <a:bodyPr/>
          <a:lstStyle/>
          <a:p>
            <a:fld id="{D2F4FE7D-54CF-4EB4-A116-BFA90C9628B2}" type="datetimeFigureOut">
              <a:rPr lang="en-US" smtClean="0"/>
              <a:t>2/28/2025</a:t>
            </a:fld>
            <a:endParaRPr lang="en-US"/>
          </a:p>
        </p:txBody>
      </p:sp>
      <p:sp>
        <p:nvSpPr>
          <p:cNvPr id="6" name="Footer Placeholder 5">
            <a:extLst>
              <a:ext uri="{FF2B5EF4-FFF2-40B4-BE49-F238E27FC236}">
                <a16:creationId xmlns:a16="http://schemas.microsoft.com/office/drawing/2014/main" id="{07C039A5-D6D1-41A7-8C4D-1EB8BFA63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1667D-4660-4121-9654-A52D3FDE18A5}"/>
              </a:ext>
            </a:extLst>
          </p:cNvPr>
          <p:cNvSpPr>
            <a:spLocks noGrp="1"/>
          </p:cNvSpPr>
          <p:nvPr>
            <p:ph type="sldNum" sz="quarter" idx="12"/>
          </p:nvPr>
        </p:nvSpPr>
        <p:spPr/>
        <p:txBody>
          <a:bodyPr/>
          <a:lstStyle/>
          <a:p>
            <a:fld id="{324A6CDC-A464-430E-8224-4F964F6776EC}" type="slidenum">
              <a:rPr lang="en-US" smtClean="0"/>
              <a:t>‹#›</a:t>
            </a:fld>
            <a:endParaRPr lang="en-US"/>
          </a:p>
        </p:txBody>
      </p:sp>
    </p:spTree>
    <p:extLst>
      <p:ext uri="{BB962C8B-B14F-4D97-AF65-F5344CB8AC3E}">
        <p14:creationId xmlns:p14="http://schemas.microsoft.com/office/powerpoint/2010/main" val="207507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5E9093-B1EB-418C-B187-9D391289E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EDBEC7-8FE5-446C-AABC-E567FAF86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A6023-066F-4DF1-B868-DA0C22DEA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4FE7D-54CF-4EB4-A116-BFA90C9628B2}" type="datetimeFigureOut">
              <a:rPr lang="en-US" smtClean="0"/>
              <a:t>2/28/2025</a:t>
            </a:fld>
            <a:endParaRPr lang="en-US"/>
          </a:p>
        </p:txBody>
      </p:sp>
      <p:sp>
        <p:nvSpPr>
          <p:cNvPr id="5" name="Footer Placeholder 4">
            <a:extLst>
              <a:ext uri="{FF2B5EF4-FFF2-40B4-BE49-F238E27FC236}">
                <a16:creationId xmlns:a16="http://schemas.microsoft.com/office/drawing/2014/main" id="{700F6554-2B82-4951-A249-3687FCC43C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2CA7E4-2DB2-418C-BEA2-310CDE6D4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A6CDC-A464-430E-8224-4F964F6776EC}" type="slidenum">
              <a:rPr lang="en-US" smtClean="0"/>
              <a:t>‹#›</a:t>
            </a:fld>
            <a:endParaRPr lang="en-US"/>
          </a:p>
        </p:txBody>
      </p:sp>
    </p:spTree>
    <p:extLst>
      <p:ext uri="{BB962C8B-B14F-4D97-AF65-F5344CB8AC3E}">
        <p14:creationId xmlns:p14="http://schemas.microsoft.com/office/powerpoint/2010/main" val="232455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ngled shot of pen on a graph">
            <a:extLst>
              <a:ext uri="{FF2B5EF4-FFF2-40B4-BE49-F238E27FC236}">
                <a16:creationId xmlns:a16="http://schemas.microsoft.com/office/drawing/2014/main" id="{4F93ED55-CCF5-4C4A-ABB6-74F9906FDC79}"/>
              </a:ext>
            </a:extLst>
          </p:cNvPr>
          <p:cNvPicPr>
            <a:picLocks noChangeAspect="1"/>
          </p:cNvPicPr>
          <p:nvPr/>
        </p:nvPicPr>
        <p:blipFill rotWithShape="1">
          <a:blip r:embed="rId2"/>
          <a:srcRect t="9441" b="6289"/>
          <a:stretch/>
        </p:blipFill>
        <p:spPr>
          <a:xfrm>
            <a:off x="-3047" y="10"/>
            <a:ext cx="12191999" cy="6857990"/>
          </a:xfrm>
          <a:prstGeom prst="rect">
            <a:avLst/>
          </a:prstGeom>
        </p:spPr>
      </p:pic>
      <p:sp>
        <p:nvSpPr>
          <p:cNvPr id="4" name="Title 3">
            <a:extLst>
              <a:ext uri="{FF2B5EF4-FFF2-40B4-BE49-F238E27FC236}">
                <a16:creationId xmlns:a16="http://schemas.microsoft.com/office/drawing/2014/main" id="{7F9B5CBE-14E2-4D1F-9155-73FE0B13A230}"/>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ru-RU" sz="5200" dirty="0">
                <a:solidFill>
                  <a:srgbClr val="FFFFFF"/>
                </a:solidFill>
              </a:rPr>
              <a:t>SQL</a:t>
            </a:r>
            <a:endParaRPr lang="ru-RU" dirty="0"/>
          </a:p>
        </p:txBody>
      </p:sp>
      <p:sp>
        <p:nvSpPr>
          <p:cNvPr id="5" name="Subtitle 4">
            <a:extLst>
              <a:ext uri="{FF2B5EF4-FFF2-40B4-BE49-F238E27FC236}">
                <a16:creationId xmlns:a16="http://schemas.microsoft.com/office/drawing/2014/main" id="{1A0CD40D-344C-46C3-98F8-95C213BF77BB}"/>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chor="t">
            <a:normAutofit/>
          </a:bodyPr>
          <a:lstStyle/>
          <a:p>
            <a:r>
              <a:rPr lang="ru-RU" dirty="0" err="1">
                <a:solidFill>
                  <a:srgbClr val="FFFFFF"/>
                </a:solidFill>
                <a:ea typeface="+mn-lt"/>
                <a:cs typeface="+mn-lt"/>
              </a:rPr>
              <a:t>Nested</a:t>
            </a:r>
            <a:r>
              <a:rPr lang="ru-RU" dirty="0">
                <a:solidFill>
                  <a:srgbClr val="FFFFFF"/>
                </a:solidFill>
                <a:ea typeface="+mn-lt"/>
                <a:cs typeface="+mn-lt"/>
              </a:rPr>
              <a:t> </a:t>
            </a:r>
            <a:r>
              <a:rPr lang="ru-RU" dirty="0" err="1">
                <a:solidFill>
                  <a:srgbClr val="FFFFFF"/>
                </a:solidFill>
                <a:ea typeface="+mn-lt"/>
                <a:cs typeface="+mn-lt"/>
              </a:rPr>
              <a:t>Queries</a:t>
            </a:r>
            <a:r>
              <a:rPr lang="ru-RU" dirty="0">
                <a:solidFill>
                  <a:srgbClr val="FFFFFF"/>
                </a:solidFill>
                <a:ea typeface="+mn-lt"/>
                <a:cs typeface="+mn-lt"/>
              </a:rPr>
              <a:t> </a:t>
            </a:r>
            <a:r>
              <a:rPr lang="ru-RU" dirty="0" err="1">
                <a:solidFill>
                  <a:srgbClr val="FFFFFF"/>
                </a:solidFill>
                <a:ea typeface="+mn-lt"/>
                <a:cs typeface="+mn-lt"/>
              </a:rPr>
              <a:t>in</a:t>
            </a:r>
            <a:r>
              <a:rPr lang="ru-RU" dirty="0">
                <a:solidFill>
                  <a:srgbClr val="FFFFFF"/>
                </a:solidFill>
                <a:ea typeface="+mn-lt"/>
                <a:cs typeface="+mn-lt"/>
              </a:rPr>
              <a:t> </a:t>
            </a:r>
            <a:r>
              <a:rPr lang="ru-RU" dirty="0" err="1">
                <a:solidFill>
                  <a:srgbClr val="FFFFFF"/>
                </a:solidFill>
                <a:ea typeface="+mn-lt"/>
                <a:cs typeface="+mn-lt"/>
              </a:rPr>
              <a:t>Modifying</a:t>
            </a:r>
            <a:r>
              <a:rPr lang="ru-RU" dirty="0">
                <a:solidFill>
                  <a:srgbClr val="FFFFFF"/>
                </a:solidFill>
                <a:ea typeface="+mn-lt"/>
                <a:cs typeface="+mn-lt"/>
              </a:rPr>
              <a:t> Operations</a:t>
            </a:r>
            <a:endParaRPr lang="ru-RU" dirty="0"/>
          </a:p>
          <a:p>
            <a:r>
              <a:rPr lang="ru-RU" dirty="0" err="1">
                <a:solidFill>
                  <a:srgbClr val="FFFFFF"/>
                </a:solidFill>
                <a:ea typeface="+mn-lt"/>
                <a:cs typeface="+mn-lt"/>
              </a:rPr>
              <a:t>Window</a:t>
            </a:r>
            <a:r>
              <a:rPr lang="ru-RU" dirty="0">
                <a:solidFill>
                  <a:srgbClr val="FFFFFF"/>
                </a:solidFill>
                <a:ea typeface="+mn-lt"/>
                <a:cs typeface="+mn-lt"/>
              </a:rPr>
              <a:t> </a:t>
            </a:r>
            <a:r>
              <a:rPr lang="ru-RU" dirty="0" err="1">
                <a:solidFill>
                  <a:srgbClr val="FFFFFF"/>
                </a:solidFill>
                <a:ea typeface="+mn-lt"/>
                <a:cs typeface="+mn-lt"/>
              </a:rPr>
              <a:t>Functions</a:t>
            </a:r>
            <a:endParaRPr lang="en-US"/>
          </a:p>
        </p:txBody>
      </p:sp>
    </p:spTree>
    <p:extLst>
      <p:ext uri="{BB962C8B-B14F-4D97-AF65-F5344CB8AC3E}">
        <p14:creationId xmlns:p14="http://schemas.microsoft.com/office/powerpoint/2010/main" val="396182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67F-1FA5-4ECE-8503-3AFD8ECA18FC}"/>
              </a:ext>
            </a:extLst>
          </p:cNvPr>
          <p:cNvSpPr>
            <a:spLocks noGrp="1"/>
          </p:cNvSpPr>
          <p:nvPr>
            <p:ph type="title"/>
          </p:nvPr>
        </p:nvSpPr>
        <p:spPr>
          <a:xfrm>
            <a:off x="838199" y="365125"/>
            <a:ext cx="10787743" cy="1325563"/>
          </a:xfrm>
        </p:spPr>
        <p:txBody>
          <a:bodyPr vert="horz" lIns="91440" tIns="45720" rIns="91440" bIns="45720" rtlCol="0" anchor="t" anchorCtr="0">
            <a:normAutofit/>
          </a:bodyPr>
          <a:lstStyle/>
          <a:p>
            <a:r>
              <a:rPr lang="ru-RU" dirty="0" err="1">
                <a:solidFill>
                  <a:schemeClr val="accent2">
                    <a:lumMod val="75000"/>
                  </a:schemeClr>
                </a:solidFill>
                <a:ea typeface="+mj-lt"/>
                <a:cs typeface="+mj-lt"/>
              </a:rPr>
              <a:t>Conditional</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deletion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based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on</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subquery</a:t>
            </a:r>
            <a:endParaRPr lang="ru-RU" dirty="0" err="1">
              <a:solidFill>
                <a:schemeClr val="accent2">
                  <a:lumMod val="75000"/>
                </a:schemeClr>
              </a:solidFill>
            </a:endParaRPr>
          </a:p>
        </p:txBody>
      </p:sp>
      <p:sp>
        <p:nvSpPr>
          <p:cNvPr id="17" name="Объект 2">
            <a:extLst>
              <a:ext uri="{FF2B5EF4-FFF2-40B4-BE49-F238E27FC236}">
                <a16:creationId xmlns:a16="http://schemas.microsoft.com/office/drawing/2014/main" id="{A9150547-8C1C-4403-84BB-D058DFE0BA51}"/>
              </a:ext>
            </a:extLst>
          </p:cNvPr>
          <p:cNvSpPr>
            <a:spLocks noGrp="1"/>
          </p:cNvSpPr>
          <p:nvPr>
            <p:ph idx="1"/>
          </p:nvPr>
        </p:nvSpPr>
        <p:spPr>
          <a:xfrm>
            <a:off x="838199" y="1207294"/>
            <a:ext cx="10515599" cy="4813995"/>
          </a:xfrm>
        </p:spPr>
        <p:txBody>
          <a:bodyPr vert="horz" lIns="91440" tIns="45720" rIns="91440" bIns="45720" rtlCol="0" anchor="t">
            <a:normAutofit/>
          </a:bodyPr>
          <a:lstStyle/>
          <a:p>
            <a:r>
              <a:rPr lang="ru-RU" dirty="0"/>
              <a:t>В S</a:t>
            </a:r>
            <a:r>
              <a:rPr lang="en-US" dirty="0"/>
              <a:t>QL </a:t>
            </a:r>
            <a:r>
              <a:rPr lang="en-US" dirty="0">
                <a:ea typeface="+mn-lt"/>
                <a:cs typeface="+mn-lt"/>
              </a:rPr>
              <a:t>you can add a subquery to the WHERE condition of a DELETE query</a:t>
            </a:r>
            <a:endParaRPr lang="en-US" dirty="0"/>
          </a:p>
          <a:p>
            <a:pPr marL="0" indent="0">
              <a:buNone/>
            </a:pPr>
            <a:endParaRPr lang="en-US" dirty="0"/>
          </a:p>
          <a:p>
            <a:pPr marL="0" indent="0">
              <a:buNone/>
            </a:pPr>
            <a:r>
              <a:rPr lang="en-US" dirty="0"/>
              <a:t>DELETE FROM </a:t>
            </a:r>
            <a:r>
              <a:rPr lang="ru-RU" b="1" i="1" dirty="0" err="1"/>
              <a:t>table</a:t>
            </a:r>
            <a:r>
              <a:rPr lang="ru-RU" b="1" i="1" dirty="0"/>
              <a:t> </a:t>
            </a:r>
            <a:r>
              <a:rPr lang="en-US" dirty="0"/>
              <a:t>WHERE </a:t>
            </a:r>
            <a:r>
              <a:rPr lang="en-US" b="1" dirty="0"/>
              <a:t>field</a:t>
            </a:r>
            <a:r>
              <a:rPr lang="en-US" b="1" i="1" dirty="0"/>
              <a:t>1</a:t>
            </a:r>
            <a:r>
              <a:rPr lang="en-US" dirty="0"/>
              <a:t> in (SELECT </a:t>
            </a:r>
            <a:r>
              <a:rPr lang="en-US" b="1" dirty="0"/>
              <a:t>field2</a:t>
            </a:r>
            <a:r>
              <a:rPr lang="en-US" dirty="0"/>
              <a:t> FROM …)</a:t>
            </a:r>
            <a:endParaRPr lang="ru-RU"/>
          </a:p>
          <a:p>
            <a:pPr marL="0" indent="0">
              <a:buNone/>
            </a:pPr>
            <a:r>
              <a:rPr lang="en-US" dirty="0"/>
              <a:t>DELETE FROM </a:t>
            </a:r>
            <a:r>
              <a:rPr lang="ru-RU" b="1" i="1" dirty="0" err="1"/>
              <a:t>table</a:t>
            </a:r>
            <a:r>
              <a:rPr lang="ru-RU" b="1" i="1" dirty="0"/>
              <a:t> </a:t>
            </a:r>
            <a:r>
              <a:rPr lang="en-US" dirty="0"/>
              <a:t>WHERE </a:t>
            </a:r>
            <a:r>
              <a:rPr lang="en-US" b="1" dirty="0"/>
              <a:t>field</a:t>
            </a:r>
            <a:r>
              <a:rPr lang="en-US" b="1" i="1" dirty="0"/>
              <a:t>1</a:t>
            </a:r>
            <a:r>
              <a:rPr lang="en-US" dirty="0"/>
              <a:t>  </a:t>
            </a:r>
            <a:r>
              <a:rPr lang="ru-RU" dirty="0"/>
              <a:t>=</a:t>
            </a:r>
            <a:r>
              <a:rPr lang="en-US" dirty="0"/>
              <a:t> (SELECT </a:t>
            </a:r>
            <a:r>
              <a:rPr lang="en-US" b="1" dirty="0"/>
              <a:t>field2</a:t>
            </a:r>
            <a:r>
              <a:rPr lang="en-US" dirty="0"/>
              <a:t> FROM …)</a:t>
            </a:r>
            <a:endParaRPr lang="en-US">
              <a:ea typeface="Calibri"/>
              <a:cs typeface="Calibri"/>
            </a:endParaRPr>
          </a:p>
          <a:p>
            <a:pPr marL="0" indent="0">
              <a:buNone/>
            </a:pPr>
            <a:r>
              <a:rPr lang="en-US" dirty="0"/>
              <a:t>DELETE FROM </a:t>
            </a:r>
            <a:r>
              <a:rPr lang="ru-RU" b="1" i="1" dirty="0" err="1"/>
              <a:t>table</a:t>
            </a:r>
            <a:r>
              <a:rPr lang="ru-RU" b="1" i="1" dirty="0"/>
              <a:t> </a:t>
            </a:r>
            <a:r>
              <a:rPr lang="en-US" dirty="0"/>
              <a:t>WHERE </a:t>
            </a:r>
            <a:r>
              <a:rPr lang="en-US" b="1" i="1" dirty="0"/>
              <a:t>exists</a:t>
            </a:r>
            <a:r>
              <a:rPr lang="en-US" dirty="0"/>
              <a:t> (SELECT 1 FROM …)</a:t>
            </a:r>
          </a:p>
          <a:p>
            <a:pPr marL="0" indent="0">
              <a:buNone/>
            </a:pPr>
            <a:endParaRPr lang="ru-RU" dirty="0"/>
          </a:p>
          <a:p>
            <a:r>
              <a:rPr lang="en-US" dirty="0">
                <a:ea typeface="+mn-lt"/>
                <a:cs typeface="+mn-lt"/>
              </a:rPr>
              <a:t>It is allowed to use conditions that are supported in SELECT queries.</a:t>
            </a:r>
            <a:endParaRPr lang="ru-RU" dirty="0"/>
          </a:p>
          <a:p>
            <a:r>
              <a:rPr lang="ru-RU" dirty="0" err="1">
                <a:ea typeface="+mn-lt"/>
                <a:cs typeface="+mn-lt"/>
              </a:rPr>
              <a:t>Subqueries</a:t>
            </a:r>
            <a:r>
              <a:rPr lang="ru-RU" dirty="0">
                <a:ea typeface="+mn-lt"/>
                <a:cs typeface="+mn-lt"/>
              </a:rPr>
              <a:t> </a:t>
            </a:r>
            <a:r>
              <a:rPr lang="ru-RU" dirty="0" err="1">
                <a:ea typeface="+mn-lt"/>
                <a:cs typeface="+mn-lt"/>
              </a:rPr>
              <a:t>can</a:t>
            </a:r>
            <a:r>
              <a:rPr lang="ru-RU" dirty="0">
                <a:ea typeface="+mn-lt"/>
                <a:cs typeface="+mn-lt"/>
              </a:rPr>
              <a:t> </a:t>
            </a:r>
            <a:r>
              <a:rPr lang="ru-RU" dirty="0" err="1">
                <a:ea typeface="+mn-lt"/>
                <a:cs typeface="+mn-lt"/>
              </a:rPr>
              <a:t>be</a:t>
            </a:r>
            <a:r>
              <a:rPr lang="ru-RU" dirty="0">
                <a:ea typeface="+mn-lt"/>
                <a:cs typeface="+mn-lt"/>
              </a:rPr>
              <a:t> </a:t>
            </a:r>
            <a:r>
              <a:rPr lang="ru-RU" dirty="0" err="1">
                <a:ea typeface="+mn-lt"/>
                <a:cs typeface="+mn-lt"/>
              </a:rPr>
              <a:t>uncorrelated</a:t>
            </a:r>
            <a:r>
              <a:rPr lang="ru-RU" dirty="0">
                <a:ea typeface="+mn-lt"/>
                <a:cs typeface="+mn-lt"/>
              </a:rPr>
              <a:t> </a:t>
            </a:r>
            <a:r>
              <a:rPr lang="ru-RU" dirty="0" err="1">
                <a:ea typeface="+mn-lt"/>
                <a:cs typeface="+mn-lt"/>
              </a:rPr>
              <a:t>or</a:t>
            </a:r>
            <a:r>
              <a:rPr lang="ru-RU" dirty="0">
                <a:ea typeface="+mn-lt"/>
                <a:cs typeface="+mn-lt"/>
              </a:rPr>
              <a:t> </a:t>
            </a:r>
            <a:r>
              <a:rPr lang="ru-RU" dirty="0" err="1">
                <a:ea typeface="+mn-lt"/>
                <a:cs typeface="+mn-lt"/>
              </a:rPr>
              <a:t>correlated</a:t>
            </a:r>
            <a:r>
              <a:rPr lang="ru-RU" dirty="0">
                <a:ea typeface="+mn-lt"/>
                <a:cs typeface="+mn-lt"/>
              </a:rPr>
              <a:t>.</a:t>
            </a:r>
            <a:endParaRPr lang="en-US" dirty="0"/>
          </a:p>
        </p:txBody>
      </p:sp>
      <p:sp>
        <p:nvSpPr>
          <p:cNvPr id="3" name="Rectangle 2">
            <a:extLst>
              <a:ext uri="{FF2B5EF4-FFF2-40B4-BE49-F238E27FC236}">
                <a16:creationId xmlns:a16="http://schemas.microsoft.com/office/drawing/2014/main" id="{40359191-5399-43FE-07E7-CD2238F45EB2}"/>
              </a:ext>
            </a:extLst>
          </p:cNvPr>
          <p:cNvSpPr/>
          <p:nvPr/>
        </p:nvSpPr>
        <p:spPr>
          <a:xfrm>
            <a:off x="5631541" y="2162630"/>
            <a:ext cx="5014811" cy="1764936"/>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335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67F-1FA5-4ECE-8503-3AFD8ECA18FC}"/>
              </a:ext>
            </a:extLst>
          </p:cNvPr>
          <p:cNvSpPr>
            <a:spLocks noGrp="1"/>
          </p:cNvSpPr>
          <p:nvPr>
            <p:ph type="title"/>
          </p:nvPr>
        </p:nvSpPr>
        <p:spPr>
          <a:xfrm>
            <a:off x="838200" y="365125"/>
            <a:ext cx="10831286" cy="1325563"/>
          </a:xfrm>
        </p:spPr>
        <p:txBody>
          <a:bodyPr vert="horz" lIns="91440" tIns="45720" rIns="91440" bIns="45720" rtlCol="0" anchor="t" anchorCtr="0">
            <a:normAutofit/>
          </a:bodyPr>
          <a:lstStyle/>
          <a:p>
            <a:r>
              <a:rPr lang="ru-RU" dirty="0" err="1">
                <a:solidFill>
                  <a:schemeClr val="accent2">
                    <a:lumMod val="75000"/>
                  </a:schemeClr>
                </a:solidFill>
                <a:ea typeface="+mj-lt"/>
                <a:cs typeface="+mj-lt"/>
              </a:rPr>
              <a:t>Conditional</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deletion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based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on</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subquery</a:t>
            </a:r>
            <a:endParaRPr lang="ru-RU" dirty="0" err="1">
              <a:solidFill>
                <a:schemeClr val="accent2">
                  <a:lumMod val="75000"/>
                </a:schemeClr>
              </a:solidFill>
            </a:endParaRPr>
          </a:p>
        </p:txBody>
      </p:sp>
      <p:sp>
        <p:nvSpPr>
          <p:cNvPr id="17" name="Объект 2">
            <a:extLst>
              <a:ext uri="{FF2B5EF4-FFF2-40B4-BE49-F238E27FC236}">
                <a16:creationId xmlns:a16="http://schemas.microsoft.com/office/drawing/2014/main" id="{A9150547-8C1C-4403-84BB-D058DFE0BA51}"/>
              </a:ext>
            </a:extLst>
          </p:cNvPr>
          <p:cNvSpPr>
            <a:spLocks noGrp="1"/>
          </p:cNvSpPr>
          <p:nvPr>
            <p:ph idx="1"/>
          </p:nvPr>
        </p:nvSpPr>
        <p:spPr>
          <a:xfrm>
            <a:off x="838199" y="1987588"/>
            <a:ext cx="10515599" cy="4505287"/>
          </a:xfrm>
        </p:spPr>
        <p:txBody>
          <a:bodyPr vert="horz" lIns="91440" tIns="45720" rIns="91440" bIns="45720" rtlCol="0" anchor="t">
            <a:normAutofit/>
          </a:bodyPr>
          <a:lstStyle/>
          <a:p>
            <a:r>
              <a:rPr lang="ru-RU" dirty="0">
                <a:solidFill>
                  <a:srgbClr val="46505E"/>
                </a:solidFill>
                <a:ea typeface="+mn-lt"/>
                <a:cs typeface="+mn-lt"/>
              </a:rPr>
              <a:t>You </a:t>
            </a:r>
            <a:r>
              <a:rPr lang="ru-RU" dirty="0" err="1">
                <a:solidFill>
                  <a:srgbClr val="46505E"/>
                </a:solidFill>
                <a:ea typeface="+mn-lt"/>
                <a:cs typeface="+mn-lt"/>
              </a:rPr>
              <a:t>need</a:t>
            </a:r>
            <a:r>
              <a:rPr lang="ru-RU" dirty="0">
                <a:solidFill>
                  <a:srgbClr val="46505E"/>
                </a:solidFill>
                <a:ea typeface="+mn-lt"/>
                <a:cs typeface="+mn-lt"/>
              </a:rPr>
              <a:t> </a:t>
            </a:r>
            <a:r>
              <a:rPr lang="ru-RU" dirty="0" err="1">
                <a:solidFill>
                  <a:srgbClr val="46505E"/>
                </a:solidFill>
                <a:ea typeface="+mn-lt"/>
                <a:cs typeface="+mn-lt"/>
              </a:rPr>
              <a:t>to</a:t>
            </a:r>
            <a:r>
              <a:rPr lang="ru-RU" dirty="0">
                <a:solidFill>
                  <a:srgbClr val="46505E"/>
                </a:solidFill>
                <a:ea typeface="+mn-lt"/>
                <a:cs typeface="+mn-lt"/>
              </a:rPr>
              <a:t> </a:t>
            </a:r>
            <a:r>
              <a:rPr lang="ru-RU" dirty="0" err="1">
                <a:solidFill>
                  <a:srgbClr val="46505E"/>
                </a:solidFill>
                <a:ea typeface="+mn-lt"/>
                <a:cs typeface="+mn-lt"/>
              </a:rPr>
              <a:t>delete</a:t>
            </a:r>
            <a:r>
              <a:rPr lang="ru-RU" dirty="0">
                <a:solidFill>
                  <a:srgbClr val="46505E"/>
                </a:solidFill>
                <a:ea typeface="+mn-lt"/>
                <a:cs typeface="+mn-lt"/>
              </a:rPr>
              <a:t> </a:t>
            </a:r>
            <a:r>
              <a:rPr lang="ru-RU" dirty="0" err="1">
                <a:solidFill>
                  <a:srgbClr val="46505E"/>
                </a:solidFill>
                <a:ea typeface="+mn-lt"/>
                <a:cs typeface="+mn-lt"/>
              </a:rPr>
              <a:t>all</a:t>
            </a:r>
            <a:r>
              <a:rPr lang="ru-RU" dirty="0">
                <a:solidFill>
                  <a:srgbClr val="46505E"/>
                </a:solidFill>
                <a:ea typeface="+mn-lt"/>
                <a:cs typeface="+mn-lt"/>
              </a:rPr>
              <a:t> </a:t>
            </a:r>
            <a:r>
              <a:rPr lang="ru-RU" dirty="0" err="1">
                <a:solidFill>
                  <a:srgbClr val="46505E"/>
                </a:solidFill>
                <a:ea typeface="+mn-lt"/>
                <a:cs typeface="+mn-lt"/>
              </a:rPr>
              <a:t>reservations</a:t>
            </a:r>
            <a:r>
              <a:rPr lang="ru-RU" dirty="0">
                <a:solidFill>
                  <a:srgbClr val="46505E"/>
                </a:solidFill>
                <a:ea typeface="+mn-lt"/>
                <a:cs typeface="+mn-lt"/>
              </a:rPr>
              <a:t> </a:t>
            </a:r>
            <a:r>
              <a:rPr lang="ru-RU" dirty="0" err="1">
                <a:solidFill>
                  <a:srgbClr val="46505E"/>
                </a:solidFill>
                <a:ea typeface="+mn-lt"/>
                <a:cs typeface="+mn-lt"/>
              </a:rPr>
              <a:t>that</a:t>
            </a:r>
            <a:r>
              <a:rPr lang="ru-RU" dirty="0">
                <a:solidFill>
                  <a:srgbClr val="46505E"/>
                </a:solidFill>
                <a:ea typeface="+mn-lt"/>
                <a:cs typeface="+mn-lt"/>
              </a:rPr>
              <a:t> </a:t>
            </a:r>
            <a:r>
              <a:rPr lang="ru-RU" dirty="0" err="1">
                <a:solidFill>
                  <a:srgbClr val="46505E"/>
                </a:solidFill>
                <a:ea typeface="+mn-lt"/>
                <a:cs typeface="+mn-lt"/>
              </a:rPr>
              <a:t>are</a:t>
            </a:r>
            <a:r>
              <a:rPr lang="ru-RU" dirty="0">
                <a:solidFill>
                  <a:srgbClr val="46505E"/>
                </a:solidFill>
                <a:ea typeface="+mn-lt"/>
                <a:cs typeface="+mn-lt"/>
              </a:rPr>
              <a:t> </a:t>
            </a:r>
            <a:r>
              <a:rPr lang="ru-RU" dirty="0" err="1">
                <a:solidFill>
                  <a:srgbClr val="46505E"/>
                </a:solidFill>
                <a:ea typeface="+mn-lt"/>
                <a:cs typeface="+mn-lt"/>
              </a:rPr>
              <a:t>already</a:t>
            </a:r>
            <a:r>
              <a:rPr lang="ru-RU" dirty="0">
                <a:solidFill>
                  <a:srgbClr val="46505E"/>
                </a:solidFill>
                <a:ea typeface="+mn-lt"/>
                <a:cs typeface="+mn-lt"/>
              </a:rPr>
              <a:t> </a:t>
            </a:r>
            <a:r>
              <a:rPr lang="ru-RU" dirty="0" err="1">
                <a:solidFill>
                  <a:srgbClr val="46505E"/>
                </a:solidFill>
                <a:ea typeface="+mn-lt"/>
                <a:cs typeface="+mn-lt"/>
              </a:rPr>
              <a:t>in</a:t>
            </a:r>
            <a:r>
              <a:rPr lang="ru-RU" dirty="0">
                <a:solidFill>
                  <a:srgbClr val="46505E"/>
                </a:solidFill>
                <a:ea typeface="+mn-lt"/>
                <a:cs typeface="+mn-lt"/>
              </a:rPr>
              <a:t> </a:t>
            </a:r>
            <a:r>
              <a:rPr lang="ru-RU" dirty="0" err="1">
                <a:solidFill>
                  <a:srgbClr val="46505E"/>
                </a:solidFill>
                <a:ea typeface="+mn-lt"/>
                <a:cs typeface="+mn-lt"/>
              </a:rPr>
              <a:t>the</a:t>
            </a:r>
            <a:r>
              <a:rPr lang="ru-RU" dirty="0">
                <a:solidFill>
                  <a:srgbClr val="46505E"/>
                </a:solidFill>
                <a:ea typeface="+mn-lt"/>
                <a:cs typeface="+mn-lt"/>
              </a:rPr>
              <a:t> </a:t>
            </a:r>
            <a:r>
              <a:rPr lang="ru-RU" dirty="0" err="1">
                <a:solidFill>
                  <a:srgbClr val="46505E"/>
                </a:solidFill>
                <a:ea typeface="+mn-lt"/>
                <a:cs typeface="+mn-lt"/>
              </a:rPr>
              <a:t>archive</a:t>
            </a:r>
            <a:r>
              <a:rPr lang="ru-RU" dirty="0">
                <a:solidFill>
                  <a:srgbClr val="46505E"/>
                </a:solidFill>
                <a:ea typeface="+mn-lt"/>
                <a:cs typeface="+mn-lt"/>
              </a:rPr>
              <a:t> </a:t>
            </a:r>
            <a:r>
              <a:rPr lang="ru-RU" dirty="0" err="1">
                <a:solidFill>
                  <a:srgbClr val="46505E"/>
                </a:solidFill>
                <a:ea typeface="+mn-lt"/>
                <a:cs typeface="+mn-lt"/>
              </a:rPr>
              <a:t>table</a:t>
            </a:r>
            <a:r>
              <a:rPr lang="ru-RU" dirty="0">
                <a:solidFill>
                  <a:srgbClr val="46505E"/>
                </a:solidFill>
                <a:ea typeface="+mn-lt"/>
                <a:cs typeface="+mn-lt"/>
              </a:rPr>
              <a:t>.</a:t>
            </a:r>
            <a:endParaRPr lang="en-US" dirty="0">
              <a:solidFill>
                <a:srgbClr val="46505E"/>
              </a:solidFill>
            </a:endParaRPr>
          </a:p>
          <a:p>
            <a:pPr marL="0" indent="0">
              <a:buNone/>
            </a:pPr>
            <a:r>
              <a:rPr lang="en-US" b="1" dirty="0">
                <a:solidFill>
                  <a:srgbClr val="800000"/>
                </a:solidFill>
                <a:latin typeface="Consolas" panose="020B0609020204030204" pitchFamily="49" charset="0"/>
              </a:rPr>
              <a:t>delete</a:t>
            </a: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from</a:t>
            </a:r>
            <a:r>
              <a:rPr lang="en-US" b="1" dirty="0">
                <a:solidFill>
                  <a:srgbClr val="000000"/>
                </a:solidFill>
                <a:latin typeface="Consolas" panose="020B0609020204030204" pitchFamily="49" charset="0"/>
              </a:rPr>
              <a:t> res </a:t>
            </a:r>
            <a:br>
              <a:rPr lang="en-US" b="1" dirty="0">
                <a:solidFill>
                  <a:srgbClr val="000000"/>
                </a:solidFill>
                <a:latin typeface="Consolas" panose="020B0609020204030204" pitchFamily="49" charset="0"/>
              </a:rPr>
            </a:br>
            <a:r>
              <a:rPr lang="en-US" b="1" dirty="0">
                <a:solidFill>
                  <a:srgbClr val="800000"/>
                </a:solidFill>
                <a:latin typeface="Consolas" panose="020B0609020204030204" pitchFamily="49" charset="0"/>
              </a:rPr>
              <a:t>where</a:t>
            </a:r>
            <a:r>
              <a:rPr lang="en-US" b="1" dirty="0">
                <a:solidFill>
                  <a:srgbClr val="000000"/>
                </a:solidFill>
                <a:latin typeface="Consolas" panose="020B0609020204030204" pitchFamily="49" charset="0"/>
              </a:rPr>
              <a:t> </a:t>
            </a:r>
          </a:p>
          <a:p>
            <a:pPr marL="0" indent="0">
              <a:buNone/>
            </a:pPr>
            <a:r>
              <a:rPr lang="en-US" b="1" dirty="0">
                <a:solidFill>
                  <a:srgbClr val="800000"/>
                </a:solidFill>
                <a:latin typeface="Consolas" panose="020B0609020204030204" pitchFamily="49" charset="0"/>
              </a:rPr>
              <a:t>exists </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1</a:t>
            </a:r>
            <a:r>
              <a:rPr lang="en-US" b="1" dirty="0">
                <a:solidFill>
                  <a:srgbClr val="000000"/>
                </a:solidFill>
                <a:latin typeface="Consolas" panose="020B0609020204030204" pitchFamily="49" charset="0"/>
              </a:rPr>
              <a:t> </a:t>
            </a:r>
            <a:br>
              <a:rPr lang="en-US" b="1" dirty="0">
                <a:solidFill>
                  <a:srgbClr val="000000"/>
                </a:solidFill>
                <a:latin typeface="Consolas" panose="020B0609020204030204" pitchFamily="49" charset="0"/>
              </a:rPr>
            </a:b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from</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res_archive</a:t>
            </a:r>
            <a:r>
              <a:rPr lang="en-US" b="1" dirty="0">
                <a:solidFill>
                  <a:srgbClr val="000000"/>
                </a:solidFill>
                <a:latin typeface="Consolas" panose="020B0609020204030204" pitchFamily="49" charset="0"/>
              </a:rPr>
              <a:t> </a:t>
            </a:r>
            <a:br>
              <a:rPr lang="en-US" b="1" dirty="0">
                <a:solidFill>
                  <a:srgbClr val="000000"/>
                </a:solidFill>
                <a:latin typeface="Consolas" panose="020B0609020204030204" pitchFamily="49" charset="0"/>
              </a:rPr>
            </a:b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where</a:t>
            </a:r>
            <a:r>
              <a:rPr lang="en-US" b="1" dirty="0">
                <a:solidFill>
                  <a:srgbClr val="000000"/>
                </a:solidFill>
                <a:latin typeface="Consolas" panose="020B0609020204030204" pitchFamily="49" charset="0"/>
              </a:rPr>
              <a:t> </a:t>
            </a:r>
            <a:endParaRPr lang="ru-RU" b="1" dirty="0">
              <a:solidFill>
                <a:srgbClr val="000000"/>
              </a:solidFill>
              <a:latin typeface="Consolas" panose="020B0609020204030204" pitchFamily="49" charset="0"/>
            </a:endParaRPr>
          </a:p>
          <a:p>
            <a:pPr marL="0" indent="0">
              <a:buNone/>
            </a:pPr>
            <a:r>
              <a:rPr lang="ru-RU"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res_archive.bid</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res.bid</a:t>
            </a:r>
            <a:br>
              <a:rPr lang="en-US" b="1" dirty="0">
                <a:solidFill>
                  <a:srgbClr val="000000"/>
                </a:solidFill>
                <a:latin typeface="Consolas" panose="020B0609020204030204" pitchFamily="49" charset="0"/>
              </a:rPr>
            </a:br>
            <a:r>
              <a:rPr lang="en-US" b="1" dirty="0">
                <a:solidFill>
                  <a:srgbClr val="000000"/>
                </a:solidFill>
                <a:latin typeface="Consolas" panose="020B0609020204030204" pitchFamily="49" charset="0"/>
              </a:rPr>
              <a:t>)</a:t>
            </a:r>
          </a:p>
        </p:txBody>
      </p:sp>
      <p:sp>
        <p:nvSpPr>
          <p:cNvPr id="3" name="Rectangle 2">
            <a:extLst>
              <a:ext uri="{FF2B5EF4-FFF2-40B4-BE49-F238E27FC236}">
                <a16:creationId xmlns:a16="http://schemas.microsoft.com/office/drawing/2014/main" id="{E0A3F9F0-50AD-6D3A-29B0-7DA230D6377A}"/>
              </a:ext>
            </a:extLst>
          </p:cNvPr>
          <p:cNvSpPr/>
          <p:nvPr/>
        </p:nvSpPr>
        <p:spPr>
          <a:xfrm>
            <a:off x="838199" y="3742251"/>
            <a:ext cx="7130144" cy="2615006"/>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964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67F-1FA5-4ECE-8503-3AFD8ECA18FC}"/>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Using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subqueries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in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modifying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operations</a:t>
            </a:r>
            <a:endParaRPr lang="ru-RU" dirty="0" err="1">
              <a:solidFill>
                <a:schemeClr val="accent2">
                  <a:lumMod val="75000"/>
                </a:schemeClr>
              </a:solidFill>
            </a:endParaRPr>
          </a:p>
        </p:txBody>
      </p:sp>
      <p:sp>
        <p:nvSpPr>
          <p:cNvPr id="17" name="Объект 2">
            <a:extLst>
              <a:ext uri="{FF2B5EF4-FFF2-40B4-BE49-F238E27FC236}">
                <a16:creationId xmlns:a16="http://schemas.microsoft.com/office/drawing/2014/main" id="{A9150547-8C1C-4403-84BB-D058DFE0BA51}"/>
              </a:ext>
            </a:extLst>
          </p:cNvPr>
          <p:cNvSpPr>
            <a:spLocks noGrp="1"/>
          </p:cNvSpPr>
          <p:nvPr>
            <p:ph idx="1"/>
          </p:nvPr>
        </p:nvSpPr>
        <p:spPr>
          <a:xfrm>
            <a:off x="838199" y="1802379"/>
            <a:ext cx="10515599" cy="4813995"/>
          </a:xfrm>
        </p:spPr>
        <p:txBody>
          <a:bodyPr vert="horz" lIns="91440" tIns="45720" rIns="91440" bIns="45720" rtlCol="0" anchor="t">
            <a:normAutofit/>
          </a:bodyPr>
          <a:lstStyle/>
          <a:p>
            <a:r>
              <a:rPr lang="ru-RU" dirty="0">
                <a:solidFill>
                  <a:srgbClr val="46505E"/>
                </a:solidFill>
                <a:ea typeface="+mn-lt"/>
                <a:cs typeface="+mn-lt"/>
              </a:rPr>
              <a:t>You </a:t>
            </a:r>
            <a:r>
              <a:rPr lang="ru-RU" dirty="0" err="1">
                <a:solidFill>
                  <a:srgbClr val="46505E"/>
                </a:solidFill>
                <a:ea typeface="+mn-lt"/>
                <a:cs typeface="+mn-lt"/>
              </a:rPr>
              <a:t>can</a:t>
            </a:r>
            <a:r>
              <a:rPr lang="ru-RU" dirty="0">
                <a:solidFill>
                  <a:srgbClr val="46505E"/>
                </a:solidFill>
                <a:ea typeface="+mn-lt"/>
                <a:cs typeface="+mn-lt"/>
              </a:rPr>
              <a:t> </a:t>
            </a:r>
            <a:r>
              <a:rPr lang="ru-RU" dirty="0" err="1">
                <a:solidFill>
                  <a:srgbClr val="46505E"/>
                </a:solidFill>
                <a:ea typeface="+mn-lt"/>
                <a:cs typeface="+mn-lt"/>
              </a:rPr>
              <a:t>create</a:t>
            </a:r>
            <a:r>
              <a:rPr lang="ru-RU" dirty="0">
                <a:solidFill>
                  <a:srgbClr val="46505E"/>
                </a:solidFill>
                <a:ea typeface="+mn-lt"/>
                <a:cs typeface="+mn-lt"/>
              </a:rPr>
              <a:t> a </a:t>
            </a:r>
            <a:r>
              <a:rPr lang="ru-RU" dirty="0" err="1">
                <a:solidFill>
                  <a:srgbClr val="46505E"/>
                </a:solidFill>
                <a:ea typeface="+mn-lt"/>
                <a:cs typeface="+mn-lt"/>
              </a:rPr>
              <a:t>table</a:t>
            </a:r>
            <a:r>
              <a:rPr lang="ru-RU" dirty="0">
                <a:solidFill>
                  <a:srgbClr val="46505E"/>
                </a:solidFill>
                <a:ea typeface="+mn-lt"/>
                <a:cs typeface="+mn-lt"/>
              </a:rPr>
              <a:t> </a:t>
            </a:r>
            <a:r>
              <a:rPr lang="ru-RU" dirty="0" err="1">
                <a:solidFill>
                  <a:srgbClr val="46505E"/>
                </a:solidFill>
                <a:ea typeface="+mn-lt"/>
                <a:cs typeface="+mn-lt"/>
              </a:rPr>
              <a:t>from</a:t>
            </a:r>
            <a:r>
              <a:rPr lang="ru-RU" dirty="0">
                <a:solidFill>
                  <a:srgbClr val="46505E"/>
                </a:solidFill>
                <a:ea typeface="+mn-lt"/>
                <a:cs typeface="+mn-lt"/>
              </a:rPr>
              <a:t> </a:t>
            </a:r>
            <a:r>
              <a:rPr lang="ru-RU" dirty="0" err="1">
                <a:solidFill>
                  <a:srgbClr val="46505E"/>
                </a:solidFill>
                <a:ea typeface="+mn-lt"/>
                <a:cs typeface="+mn-lt"/>
              </a:rPr>
              <a:t>the</a:t>
            </a:r>
            <a:r>
              <a:rPr lang="ru-RU" dirty="0">
                <a:solidFill>
                  <a:srgbClr val="46505E"/>
                </a:solidFill>
                <a:ea typeface="+mn-lt"/>
                <a:cs typeface="+mn-lt"/>
              </a:rPr>
              <a:t> </a:t>
            </a:r>
            <a:r>
              <a:rPr lang="ru-RU" dirty="0" err="1">
                <a:solidFill>
                  <a:srgbClr val="46505E"/>
                </a:solidFill>
                <a:ea typeface="+mn-lt"/>
                <a:cs typeface="+mn-lt"/>
              </a:rPr>
              <a:t>result</a:t>
            </a:r>
            <a:r>
              <a:rPr lang="ru-RU" dirty="0">
                <a:solidFill>
                  <a:srgbClr val="46505E"/>
                </a:solidFill>
                <a:ea typeface="+mn-lt"/>
                <a:cs typeface="+mn-lt"/>
              </a:rPr>
              <a:t> </a:t>
            </a:r>
            <a:r>
              <a:rPr lang="ru-RU" dirty="0" err="1">
                <a:solidFill>
                  <a:srgbClr val="46505E"/>
                </a:solidFill>
                <a:ea typeface="+mn-lt"/>
                <a:cs typeface="+mn-lt"/>
              </a:rPr>
              <a:t>of</a:t>
            </a:r>
            <a:r>
              <a:rPr lang="ru-RU" dirty="0">
                <a:solidFill>
                  <a:srgbClr val="46505E"/>
                </a:solidFill>
                <a:ea typeface="+mn-lt"/>
                <a:cs typeface="+mn-lt"/>
              </a:rPr>
              <a:t> a </a:t>
            </a:r>
            <a:r>
              <a:rPr lang="ru-RU" dirty="0" err="1">
                <a:solidFill>
                  <a:srgbClr val="46505E"/>
                </a:solidFill>
                <a:ea typeface="+mn-lt"/>
                <a:cs typeface="+mn-lt"/>
              </a:rPr>
              <a:t>query</a:t>
            </a:r>
            <a:r>
              <a:rPr lang="ru-RU" dirty="0">
                <a:solidFill>
                  <a:srgbClr val="46505E"/>
                </a:solidFill>
                <a:ea typeface="+mn-lt"/>
                <a:cs typeface="+mn-lt"/>
              </a:rPr>
              <a:t> </a:t>
            </a:r>
            <a:endParaRPr lang="ru-RU" dirty="0">
              <a:solidFill>
                <a:srgbClr val="46505E"/>
              </a:solidFill>
            </a:endParaRPr>
          </a:p>
          <a:p>
            <a:endParaRPr lang="ru-RU" dirty="0">
              <a:solidFill>
                <a:srgbClr val="46505E"/>
              </a:solidFill>
            </a:endParaRPr>
          </a:p>
          <a:p>
            <a:r>
              <a:rPr lang="en-US" dirty="0">
                <a:solidFill>
                  <a:srgbClr val="46505E"/>
                </a:solidFill>
                <a:ea typeface="+mn-lt"/>
                <a:cs typeface="+mn-lt"/>
              </a:rPr>
              <a:t>SELECT - queries can be used inside INSERT, UPDATE and DELETE </a:t>
            </a:r>
            <a:endParaRPr lang="ru-RU" dirty="0">
              <a:solidFill>
                <a:srgbClr val="46505E"/>
              </a:solidFill>
            </a:endParaRPr>
          </a:p>
          <a:p>
            <a:endParaRPr lang="ru-RU" dirty="0">
              <a:solidFill>
                <a:srgbClr val="46505E"/>
              </a:solidFill>
            </a:endParaRPr>
          </a:p>
          <a:p>
            <a:r>
              <a:rPr lang="ru-RU" dirty="0">
                <a:solidFill>
                  <a:srgbClr val="46505E"/>
                </a:solidFill>
                <a:ea typeface="+mn-lt"/>
                <a:cs typeface="+mn-lt"/>
              </a:rPr>
              <a:t>SQL </a:t>
            </a:r>
            <a:r>
              <a:rPr lang="ru-RU" dirty="0" err="1">
                <a:solidFill>
                  <a:srgbClr val="46505E"/>
                </a:solidFill>
                <a:ea typeface="+mn-lt"/>
                <a:cs typeface="+mn-lt"/>
              </a:rPr>
              <a:t>supports</a:t>
            </a:r>
            <a:r>
              <a:rPr lang="ru-RU" dirty="0">
                <a:solidFill>
                  <a:srgbClr val="46505E"/>
                </a:solidFill>
                <a:ea typeface="+mn-lt"/>
                <a:cs typeface="+mn-lt"/>
              </a:rPr>
              <a:t> </a:t>
            </a:r>
            <a:r>
              <a:rPr lang="ru-RU" dirty="0" err="1">
                <a:solidFill>
                  <a:srgbClr val="46505E"/>
                </a:solidFill>
                <a:ea typeface="+mn-lt"/>
                <a:cs typeface="+mn-lt"/>
              </a:rPr>
              <a:t>flexible</a:t>
            </a:r>
            <a:r>
              <a:rPr lang="ru-RU" dirty="0">
                <a:solidFill>
                  <a:srgbClr val="46505E"/>
                </a:solidFill>
                <a:ea typeface="+mn-lt"/>
                <a:cs typeface="+mn-lt"/>
              </a:rPr>
              <a:t> </a:t>
            </a:r>
            <a:r>
              <a:rPr lang="ru-RU" dirty="0" err="1">
                <a:solidFill>
                  <a:srgbClr val="46505E"/>
                </a:solidFill>
                <a:ea typeface="+mn-lt"/>
                <a:cs typeface="+mn-lt"/>
              </a:rPr>
              <a:t>syntax</a:t>
            </a:r>
            <a:r>
              <a:rPr lang="ru-RU" dirty="0">
                <a:solidFill>
                  <a:srgbClr val="46505E"/>
                </a:solidFill>
                <a:ea typeface="+mn-lt"/>
                <a:cs typeface="+mn-lt"/>
              </a:rPr>
              <a:t> </a:t>
            </a:r>
            <a:r>
              <a:rPr lang="ru-RU" dirty="0" err="1">
                <a:solidFill>
                  <a:srgbClr val="46505E"/>
                </a:solidFill>
                <a:ea typeface="+mn-lt"/>
                <a:cs typeface="+mn-lt"/>
              </a:rPr>
              <a:t>for</a:t>
            </a:r>
            <a:r>
              <a:rPr lang="ru-RU" dirty="0">
                <a:solidFill>
                  <a:srgbClr val="46505E"/>
                </a:solidFill>
                <a:ea typeface="+mn-lt"/>
                <a:cs typeface="+mn-lt"/>
              </a:rPr>
              <a:t> </a:t>
            </a:r>
            <a:r>
              <a:rPr lang="ru-RU" dirty="0" err="1">
                <a:solidFill>
                  <a:srgbClr val="46505E"/>
                </a:solidFill>
                <a:ea typeface="+mn-lt"/>
                <a:cs typeface="+mn-lt"/>
              </a:rPr>
              <a:t>performing</a:t>
            </a:r>
            <a:r>
              <a:rPr lang="ru-RU" dirty="0">
                <a:solidFill>
                  <a:srgbClr val="46505E"/>
                </a:solidFill>
                <a:ea typeface="+mn-lt"/>
                <a:cs typeface="+mn-lt"/>
              </a:rPr>
              <a:t> </a:t>
            </a:r>
            <a:r>
              <a:rPr lang="ru-RU" dirty="0" err="1">
                <a:solidFill>
                  <a:srgbClr val="46505E"/>
                </a:solidFill>
                <a:ea typeface="+mn-lt"/>
                <a:cs typeface="+mn-lt"/>
              </a:rPr>
              <a:t>calculations</a:t>
            </a:r>
            <a:r>
              <a:rPr lang="ru-RU" dirty="0">
                <a:solidFill>
                  <a:srgbClr val="46505E"/>
                </a:solidFill>
                <a:ea typeface="+mn-lt"/>
                <a:cs typeface="+mn-lt"/>
              </a:rPr>
              <a:t> </a:t>
            </a:r>
            <a:r>
              <a:rPr lang="ru-RU" dirty="0" err="1">
                <a:solidFill>
                  <a:srgbClr val="46505E"/>
                </a:solidFill>
                <a:ea typeface="+mn-lt"/>
                <a:cs typeface="+mn-lt"/>
              </a:rPr>
              <a:t>and</a:t>
            </a:r>
            <a:r>
              <a:rPr lang="ru-RU" dirty="0">
                <a:solidFill>
                  <a:srgbClr val="46505E"/>
                </a:solidFill>
                <a:ea typeface="+mn-lt"/>
                <a:cs typeface="+mn-lt"/>
              </a:rPr>
              <a:t> </a:t>
            </a:r>
            <a:r>
              <a:rPr lang="ru-RU" dirty="0" err="1">
                <a:solidFill>
                  <a:srgbClr val="46505E"/>
                </a:solidFill>
                <a:ea typeface="+mn-lt"/>
                <a:cs typeface="+mn-lt"/>
              </a:rPr>
              <a:t>modifications</a:t>
            </a:r>
            <a:r>
              <a:rPr lang="ru-RU" dirty="0">
                <a:solidFill>
                  <a:srgbClr val="46505E"/>
                </a:solidFill>
                <a:ea typeface="+mn-lt"/>
                <a:cs typeface="+mn-lt"/>
              </a:rPr>
              <a:t> </a:t>
            </a:r>
            <a:r>
              <a:rPr lang="ru-RU" dirty="0" err="1">
                <a:solidFill>
                  <a:srgbClr val="46505E"/>
                </a:solidFill>
                <a:ea typeface="+mn-lt"/>
                <a:cs typeface="+mn-lt"/>
              </a:rPr>
              <a:t>in</a:t>
            </a:r>
            <a:r>
              <a:rPr lang="ru-RU" dirty="0">
                <a:solidFill>
                  <a:srgbClr val="46505E"/>
                </a:solidFill>
                <a:ea typeface="+mn-lt"/>
                <a:cs typeface="+mn-lt"/>
              </a:rPr>
              <a:t> a </a:t>
            </a:r>
            <a:r>
              <a:rPr lang="ru-RU" dirty="0" err="1">
                <a:solidFill>
                  <a:srgbClr val="46505E"/>
                </a:solidFill>
                <a:ea typeface="+mn-lt"/>
                <a:cs typeface="+mn-lt"/>
              </a:rPr>
              <a:t>single</a:t>
            </a:r>
            <a:r>
              <a:rPr lang="ru-RU" dirty="0">
                <a:solidFill>
                  <a:srgbClr val="46505E"/>
                </a:solidFill>
                <a:ea typeface="+mn-lt"/>
                <a:cs typeface="+mn-lt"/>
              </a:rPr>
              <a:t> </a:t>
            </a:r>
            <a:r>
              <a:rPr lang="ru-RU" dirty="0" err="1">
                <a:solidFill>
                  <a:srgbClr val="46505E"/>
                </a:solidFill>
                <a:ea typeface="+mn-lt"/>
                <a:cs typeface="+mn-lt"/>
              </a:rPr>
              <a:t>query</a:t>
            </a:r>
            <a:r>
              <a:rPr lang="ru-RU" dirty="0">
                <a:solidFill>
                  <a:srgbClr val="46505E"/>
                </a:solidFill>
                <a:ea typeface="+mn-lt"/>
                <a:cs typeface="+mn-lt"/>
              </a:rPr>
              <a:t> </a:t>
            </a:r>
            <a:endParaRPr lang="en-US" dirty="0">
              <a:solidFill>
                <a:srgbClr val="46505E"/>
              </a:solidFill>
            </a:endParaRPr>
          </a:p>
        </p:txBody>
      </p:sp>
    </p:spTree>
    <p:extLst>
      <p:ext uri="{BB962C8B-B14F-4D97-AF65-F5344CB8AC3E}">
        <p14:creationId xmlns:p14="http://schemas.microsoft.com/office/powerpoint/2010/main" val="390380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lowers on a balcony">
            <a:extLst>
              <a:ext uri="{FF2B5EF4-FFF2-40B4-BE49-F238E27FC236}">
                <a16:creationId xmlns:a16="http://schemas.microsoft.com/office/drawing/2014/main" id="{39882EA9-0EC6-4B76-A516-19FE3E65724A}"/>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4" name="Title 3">
            <a:extLst>
              <a:ext uri="{FF2B5EF4-FFF2-40B4-BE49-F238E27FC236}">
                <a16:creationId xmlns:a16="http://schemas.microsoft.com/office/drawing/2014/main" id="{16DD15FE-17D9-43D5-B90E-A9040AF6B7D1}"/>
              </a:ext>
            </a:extLst>
          </p:cNvPr>
          <p:cNvSpPr>
            <a:spLocks noGrp="1"/>
          </p:cNvSpPr>
          <p:nvPr>
            <p:ph type="ctrTitle"/>
          </p:nvPr>
        </p:nvSpPr>
        <p:spPr>
          <a:xfrm>
            <a:off x="1524000" y="1122362"/>
            <a:ext cx="9144000" cy="2900518"/>
          </a:xfrm>
        </p:spPr>
        <p:txBody>
          <a:bodyPr>
            <a:normAutofit/>
          </a:bodyPr>
          <a:lstStyle/>
          <a:p>
            <a:r>
              <a:rPr lang="ru-RU" dirty="0" err="1">
                <a:solidFill>
                  <a:srgbClr val="FFFFFF"/>
                </a:solidFill>
                <a:ea typeface="+mj-lt"/>
                <a:cs typeface="+mj-lt"/>
              </a:rPr>
              <a:t>Window</a:t>
            </a:r>
            <a:r>
              <a:rPr lang="ru-RU" dirty="0">
                <a:solidFill>
                  <a:srgbClr val="FFFFFF"/>
                </a:solidFill>
                <a:ea typeface="+mj-lt"/>
                <a:cs typeface="+mj-lt"/>
              </a:rPr>
              <a:t> </a:t>
            </a:r>
            <a:r>
              <a:rPr lang="ru-RU" dirty="0" err="1">
                <a:solidFill>
                  <a:srgbClr val="FFFFFF"/>
                </a:solidFill>
                <a:ea typeface="+mj-lt"/>
                <a:cs typeface="+mj-lt"/>
              </a:rPr>
              <a:t>functions</a:t>
            </a:r>
            <a:endParaRPr lang="ru-RU" dirty="0" err="1"/>
          </a:p>
        </p:txBody>
      </p:sp>
      <p:sp>
        <p:nvSpPr>
          <p:cNvPr id="5" name="Subtitle 4">
            <a:extLst>
              <a:ext uri="{FF2B5EF4-FFF2-40B4-BE49-F238E27FC236}">
                <a16:creationId xmlns:a16="http://schemas.microsoft.com/office/drawing/2014/main" id="{4289D4C6-E455-4B17-986E-606AACD5B436}"/>
              </a:ext>
            </a:extLst>
          </p:cNvPr>
          <p:cNvSpPr>
            <a:spLocks noGrp="1"/>
          </p:cNvSpPr>
          <p:nvPr>
            <p:ph type="subTitle" idx="1"/>
          </p:nvPr>
        </p:nvSpPr>
        <p:spPr>
          <a:xfrm>
            <a:off x="1524000" y="4159404"/>
            <a:ext cx="9144000" cy="1098395"/>
          </a:xfrm>
        </p:spPr>
        <p:txBody>
          <a:bodyPr vert="horz" lIns="91440" tIns="45720" rIns="91440" bIns="45720" rtlCol="0" anchor="t">
            <a:normAutofit/>
          </a:bodyPr>
          <a:lstStyle/>
          <a:p>
            <a:r>
              <a:rPr lang="ru-RU" dirty="0" err="1">
                <a:solidFill>
                  <a:srgbClr val="FFFFFF"/>
                </a:solidFill>
                <a:ea typeface="+mn-lt"/>
                <a:cs typeface="+mn-lt"/>
              </a:rPr>
              <a:t>Introduction</a:t>
            </a:r>
            <a:r>
              <a:rPr lang="ru-RU" dirty="0">
                <a:solidFill>
                  <a:srgbClr val="FFFFFF"/>
                </a:solidFill>
                <a:ea typeface="+mn-lt"/>
                <a:cs typeface="+mn-lt"/>
              </a:rPr>
              <a:t> </a:t>
            </a:r>
            <a:r>
              <a:rPr lang="ru-RU" dirty="0" err="1">
                <a:solidFill>
                  <a:srgbClr val="FFFFFF"/>
                </a:solidFill>
                <a:ea typeface="+mn-lt"/>
                <a:cs typeface="+mn-lt"/>
              </a:rPr>
              <a:t>to</a:t>
            </a:r>
            <a:r>
              <a:rPr lang="ru-RU" dirty="0">
                <a:solidFill>
                  <a:srgbClr val="FFFFFF"/>
                </a:solidFill>
                <a:ea typeface="+mn-lt"/>
                <a:cs typeface="+mn-lt"/>
              </a:rPr>
              <a:t> </a:t>
            </a:r>
            <a:r>
              <a:rPr lang="ru-RU" dirty="0" err="1">
                <a:solidFill>
                  <a:srgbClr val="FFFFFF"/>
                </a:solidFill>
                <a:ea typeface="+mn-lt"/>
                <a:cs typeface="+mn-lt"/>
              </a:rPr>
              <a:t>Window</a:t>
            </a:r>
            <a:r>
              <a:rPr lang="ru-RU" dirty="0">
                <a:solidFill>
                  <a:srgbClr val="FFFFFF"/>
                </a:solidFill>
                <a:ea typeface="+mn-lt"/>
                <a:cs typeface="+mn-lt"/>
              </a:rPr>
              <a:t> </a:t>
            </a:r>
            <a:r>
              <a:rPr lang="ru-RU" dirty="0" err="1">
                <a:solidFill>
                  <a:srgbClr val="FFFFFF"/>
                </a:solidFill>
                <a:ea typeface="+mn-lt"/>
                <a:cs typeface="+mn-lt"/>
              </a:rPr>
              <a:t>Functions</a:t>
            </a:r>
            <a:endParaRPr lang="ru-RU" dirty="0" err="1"/>
          </a:p>
        </p:txBody>
      </p:sp>
    </p:spTree>
    <p:extLst>
      <p:ext uri="{BB962C8B-B14F-4D97-AF65-F5344CB8AC3E}">
        <p14:creationId xmlns:p14="http://schemas.microsoft.com/office/powerpoint/2010/main" val="10140304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2FAE-8A57-428E-BAB9-9C3D9166F8D2}"/>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ea typeface="+mj-lt"/>
                <a:cs typeface="+mj-lt"/>
              </a:rPr>
              <a:t>Using Window Functions in SQL</a:t>
            </a:r>
            <a:endParaRPr lang="ru-RU" dirty="0">
              <a:solidFill>
                <a:schemeClr val="accent2">
                  <a:lumMod val="75000"/>
                </a:schemeClr>
              </a:solidFill>
              <a:ea typeface="+mj-lt"/>
              <a:cs typeface="+mj-lt"/>
            </a:endParaRPr>
          </a:p>
        </p:txBody>
      </p:sp>
      <p:sp>
        <p:nvSpPr>
          <p:cNvPr id="3" name="Content Placeholder 2">
            <a:extLst>
              <a:ext uri="{FF2B5EF4-FFF2-40B4-BE49-F238E27FC236}">
                <a16:creationId xmlns:a16="http://schemas.microsoft.com/office/drawing/2014/main" id="{10F6B609-9D2B-43A0-B775-686467F91356}"/>
              </a:ext>
            </a:extLst>
          </p:cNvPr>
          <p:cNvSpPr>
            <a:spLocks noGrp="1"/>
          </p:cNvSpPr>
          <p:nvPr>
            <p:ph idx="1"/>
          </p:nvPr>
        </p:nvSpPr>
        <p:spPr/>
        <p:txBody>
          <a:bodyPr vert="horz" lIns="91440" tIns="45720" rIns="91440" bIns="45720" rtlCol="0" anchor="t">
            <a:normAutofit/>
          </a:bodyPr>
          <a:lstStyle/>
          <a:p>
            <a:r>
              <a:rPr lang="ru-RU" dirty="0" err="1">
                <a:ea typeface="+mn-lt"/>
                <a:cs typeface="+mn-lt"/>
              </a:rPr>
              <a:t>Window</a:t>
            </a:r>
            <a:r>
              <a:rPr lang="ru-RU" dirty="0">
                <a:ea typeface="+mn-lt"/>
                <a:cs typeface="+mn-lt"/>
              </a:rPr>
              <a:t> </a:t>
            </a:r>
            <a:r>
              <a:rPr lang="ru-RU" dirty="0" err="1">
                <a:ea typeface="+mn-lt"/>
                <a:cs typeface="+mn-lt"/>
              </a:rPr>
              <a:t>functions</a:t>
            </a:r>
            <a:r>
              <a:rPr lang="ru-RU" dirty="0">
                <a:ea typeface="+mn-lt"/>
                <a:cs typeface="+mn-lt"/>
              </a:rPr>
              <a:t> </a:t>
            </a:r>
            <a:r>
              <a:rPr lang="ru-RU" dirty="0" err="1">
                <a:ea typeface="+mn-lt"/>
                <a:cs typeface="+mn-lt"/>
              </a:rPr>
              <a:t>add</a:t>
            </a:r>
            <a:r>
              <a:rPr lang="ru-RU" dirty="0">
                <a:ea typeface="+mn-lt"/>
                <a:cs typeface="+mn-lt"/>
              </a:rPr>
              <a:t> </a:t>
            </a:r>
            <a:r>
              <a:rPr lang="ru-RU" dirty="0" err="1">
                <a:ea typeface="+mn-lt"/>
                <a:cs typeface="+mn-lt"/>
              </a:rPr>
              <a:t>flexibility</a:t>
            </a:r>
            <a:r>
              <a:rPr lang="ru-RU" dirty="0">
                <a:ea typeface="+mn-lt"/>
                <a:cs typeface="+mn-lt"/>
              </a:rPr>
              <a:t> </a:t>
            </a:r>
            <a:r>
              <a:rPr lang="ru-RU" dirty="0" err="1">
                <a:ea typeface="+mn-lt"/>
                <a:cs typeface="+mn-lt"/>
              </a:rPr>
              <a:t>to</a:t>
            </a:r>
            <a:r>
              <a:rPr lang="ru-RU" dirty="0">
                <a:ea typeface="+mn-lt"/>
                <a:cs typeface="+mn-lt"/>
              </a:rPr>
              <a:t> SQL </a:t>
            </a:r>
            <a:r>
              <a:rPr lang="ru-RU" dirty="0" err="1">
                <a:ea typeface="+mn-lt"/>
                <a:cs typeface="+mn-lt"/>
              </a:rPr>
              <a:t>queries</a:t>
            </a:r>
            <a:endParaRPr lang="en-US" dirty="0" err="1"/>
          </a:p>
          <a:p>
            <a:endParaRPr lang="ru-RU" dirty="0">
              <a:ea typeface="+mn-lt"/>
              <a:cs typeface="+mn-lt"/>
            </a:endParaRPr>
          </a:p>
          <a:p>
            <a:r>
              <a:rPr lang="en-US" dirty="0">
                <a:ea typeface="+mn-lt"/>
                <a:cs typeface="+mn-lt"/>
              </a:rPr>
              <a:t>What can you do with window functions? </a:t>
            </a:r>
            <a:endParaRPr lang="en-US" dirty="0">
              <a:solidFill>
                <a:srgbClr val="000000"/>
              </a:solidFill>
              <a:latin typeface="Calibri"/>
              <a:ea typeface="Calibri"/>
              <a:cs typeface="Calibri"/>
            </a:endParaRPr>
          </a:p>
          <a:p>
            <a:pPr lvl="1"/>
            <a:r>
              <a:rPr lang="en-US" dirty="0">
                <a:ea typeface="+mn-lt"/>
                <a:cs typeface="+mn-lt"/>
              </a:rPr>
              <a:t>Aggregation without group by </a:t>
            </a:r>
          </a:p>
          <a:p>
            <a:pPr lvl="1"/>
            <a:r>
              <a:rPr lang="en-US" dirty="0">
                <a:ea typeface="+mn-lt"/>
                <a:cs typeface="+mn-lt"/>
              </a:rPr>
              <a:t>Calculating running totals </a:t>
            </a:r>
            <a:endParaRPr lang="ru-RU" dirty="0"/>
          </a:p>
          <a:p>
            <a:pPr lvl="1"/>
            <a:r>
              <a:rPr lang="en-US" dirty="0">
                <a:ea typeface="+mn-lt"/>
                <a:cs typeface="+mn-lt"/>
              </a:rPr>
              <a:t>Aggregation within a sliding window </a:t>
            </a:r>
            <a:endParaRPr lang="en-US" dirty="0"/>
          </a:p>
          <a:p>
            <a:pPr lvl="1"/>
            <a:r>
              <a:rPr lang="en-US" dirty="0">
                <a:ea typeface="+mn-lt"/>
                <a:cs typeface="+mn-lt"/>
              </a:rPr>
              <a:t>Reading previous and next records </a:t>
            </a:r>
            <a:endParaRPr lang="en-US" dirty="0"/>
          </a:p>
          <a:p>
            <a:pPr lvl="1"/>
            <a:r>
              <a:rPr lang="en-US" dirty="0">
                <a:ea typeface="+mn-lt"/>
                <a:cs typeface="+mn-lt"/>
              </a:rPr>
              <a:t>Row ranking and numbering</a:t>
            </a:r>
            <a:endParaRPr lang="en-US" dirty="0"/>
          </a:p>
        </p:txBody>
      </p:sp>
    </p:spTree>
    <p:extLst>
      <p:ext uri="{BB962C8B-B14F-4D97-AF65-F5344CB8AC3E}">
        <p14:creationId xmlns:p14="http://schemas.microsoft.com/office/powerpoint/2010/main" val="3356388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DF857-0D00-F3CB-EC03-A2C110E6CE9B}"/>
              </a:ext>
            </a:extLst>
          </p:cNvPr>
          <p:cNvSpPr>
            <a:spLocks noGrp="1"/>
          </p:cNvSpPr>
          <p:nvPr>
            <p:ph type="title"/>
          </p:nvPr>
        </p:nvSpPr>
        <p:spPr/>
        <p:txBody>
          <a:bodyPr/>
          <a:lstStyle/>
          <a:p>
            <a:r>
              <a:rPr lang="ru-RU" dirty="0" err="1">
                <a:ea typeface="+mj-lt"/>
                <a:cs typeface="+mj-lt"/>
              </a:rPr>
              <a:t>Aggregation</a:t>
            </a:r>
            <a:r>
              <a:rPr lang="ru-RU" dirty="0">
                <a:ea typeface="+mj-lt"/>
                <a:cs typeface="+mj-lt"/>
              </a:rPr>
              <a:t> </a:t>
            </a:r>
            <a:r>
              <a:rPr lang="ru-RU" dirty="0" err="1">
                <a:ea typeface="+mj-lt"/>
                <a:cs typeface="+mj-lt"/>
              </a:rPr>
              <a:t>using</a:t>
            </a:r>
            <a:r>
              <a:rPr lang="ru-RU" dirty="0">
                <a:ea typeface="+mj-lt"/>
                <a:cs typeface="+mj-lt"/>
              </a:rPr>
              <a:t> </a:t>
            </a:r>
            <a:r>
              <a:rPr lang="ru-RU" dirty="0" err="1">
                <a:ea typeface="+mj-lt"/>
                <a:cs typeface="+mj-lt"/>
              </a:rPr>
              <a:t>window</a:t>
            </a:r>
            <a:r>
              <a:rPr lang="ru-RU" dirty="0">
                <a:ea typeface="+mj-lt"/>
                <a:cs typeface="+mj-lt"/>
              </a:rPr>
              <a:t> </a:t>
            </a:r>
            <a:r>
              <a:rPr lang="ru-RU" dirty="0" err="1">
                <a:ea typeface="+mj-lt"/>
                <a:cs typeface="+mj-lt"/>
              </a:rPr>
              <a:t>functions</a:t>
            </a:r>
            <a:endParaRPr lang="ru-RU" dirty="0" err="1"/>
          </a:p>
        </p:txBody>
      </p:sp>
      <p:sp>
        <p:nvSpPr>
          <p:cNvPr id="5" name="Text Placeholder 4">
            <a:extLst>
              <a:ext uri="{FF2B5EF4-FFF2-40B4-BE49-F238E27FC236}">
                <a16:creationId xmlns:a16="http://schemas.microsoft.com/office/drawing/2014/main" id="{A9844797-50E4-95A7-BFE6-C5B7A982347C}"/>
              </a:ext>
            </a:extLst>
          </p:cNvPr>
          <p:cNvSpPr>
            <a:spLocks noGrp="1"/>
          </p:cNvSpPr>
          <p:nvPr>
            <p:ph type="body" idx="1"/>
          </p:nvPr>
        </p:nvSpPr>
        <p:spPr/>
        <p:txBody>
          <a:bodyPr vert="horz" lIns="91440" tIns="45720" rIns="91440" bIns="45720" rtlCol="0" anchor="t">
            <a:normAutofit/>
          </a:bodyPr>
          <a:lstStyle/>
          <a:p>
            <a:r>
              <a:rPr lang="ru-RU" dirty="0" err="1">
                <a:ea typeface="+mn-lt"/>
                <a:cs typeface="+mn-lt"/>
              </a:rPr>
              <a:t>Aggregation</a:t>
            </a:r>
            <a:r>
              <a:rPr lang="ru-RU" dirty="0">
                <a:ea typeface="+mn-lt"/>
                <a:cs typeface="+mn-lt"/>
              </a:rPr>
              <a:t> </a:t>
            </a:r>
            <a:r>
              <a:rPr lang="ru-RU" dirty="0" err="1">
                <a:ea typeface="+mn-lt"/>
                <a:cs typeface="+mn-lt"/>
              </a:rPr>
              <a:t>without</a:t>
            </a:r>
            <a:r>
              <a:rPr lang="ru-RU" dirty="0">
                <a:ea typeface="+mn-lt"/>
                <a:cs typeface="+mn-lt"/>
              </a:rPr>
              <a:t> </a:t>
            </a:r>
            <a:r>
              <a:rPr lang="ru-RU" dirty="0" err="1">
                <a:ea typeface="+mn-lt"/>
                <a:cs typeface="+mn-lt"/>
              </a:rPr>
              <a:t>row</a:t>
            </a:r>
            <a:r>
              <a:rPr lang="ru-RU" dirty="0">
                <a:ea typeface="+mn-lt"/>
                <a:cs typeface="+mn-lt"/>
              </a:rPr>
              <a:t> </a:t>
            </a:r>
            <a:r>
              <a:rPr lang="ru-RU" dirty="0" err="1">
                <a:ea typeface="+mn-lt"/>
                <a:cs typeface="+mn-lt"/>
              </a:rPr>
              <a:t>reduction</a:t>
            </a:r>
            <a:endParaRPr lang="ru-RU" dirty="0" err="1"/>
          </a:p>
        </p:txBody>
      </p:sp>
    </p:spTree>
    <p:extLst>
      <p:ext uri="{BB962C8B-B14F-4D97-AF65-F5344CB8AC3E}">
        <p14:creationId xmlns:p14="http://schemas.microsoft.com/office/powerpoint/2010/main" val="169842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A481-293A-4C6C-8E36-0738848EA058}"/>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Calculating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Totals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Using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Window</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Functions</a:t>
            </a:r>
            <a:r>
              <a:rPr lang="ru-RU" dirty="0">
                <a:solidFill>
                  <a:schemeClr val="accent2">
                    <a:lumMod val="75000"/>
                  </a:schemeClr>
                </a:solidFill>
                <a:ea typeface="+mj-lt"/>
                <a:cs typeface="+mj-lt"/>
              </a:rPr>
              <a:t> </a:t>
            </a:r>
          </a:p>
        </p:txBody>
      </p:sp>
      <p:sp>
        <p:nvSpPr>
          <p:cNvPr id="3" name="Content Placeholder 2">
            <a:extLst>
              <a:ext uri="{FF2B5EF4-FFF2-40B4-BE49-F238E27FC236}">
                <a16:creationId xmlns:a16="http://schemas.microsoft.com/office/drawing/2014/main" id="{01CD5159-C9B3-4B39-9BA1-8F13EA949D58}"/>
              </a:ext>
            </a:extLst>
          </p:cNvPr>
          <p:cNvSpPr>
            <a:spLocks noGrp="1"/>
          </p:cNvSpPr>
          <p:nvPr>
            <p:ph idx="1"/>
          </p:nvPr>
        </p:nvSpPr>
        <p:spPr/>
        <p:txBody>
          <a:bodyPr vert="horz" lIns="91440" tIns="45720" rIns="91440" bIns="45720" rtlCol="0" anchor="t">
            <a:normAutofit/>
          </a:bodyPr>
          <a:lstStyle/>
          <a:p>
            <a:r>
              <a:rPr lang="ru-RU" dirty="0">
                <a:ea typeface="+mn-lt"/>
                <a:cs typeface="+mn-lt"/>
              </a:rPr>
              <a:t>The </a:t>
            </a:r>
            <a:r>
              <a:rPr lang="ru-RU" dirty="0" err="1">
                <a:ea typeface="+mn-lt"/>
                <a:cs typeface="+mn-lt"/>
              </a:rPr>
              <a:t>familiar</a:t>
            </a:r>
            <a:r>
              <a:rPr lang="ru-RU" dirty="0">
                <a:ea typeface="+mn-lt"/>
                <a:cs typeface="+mn-lt"/>
              </a:rPr>
              <a:t> </a:t>
            </a:r>
            <a:r>
              <a:rPr lang="ru-RU" dirty="0" err="1">
                <a:ea typeface="+mn-lt"/>
                <a:cs typeface="+mn-lt"/>
              </a:rPr>
              <a:t>aggregation</a:t>
            </a:r>
            <a:r>
              <a:rPr lang="ru-RU" dirty="0">
                <a:ea typeface="+mn-lt"/>
                <a:cs typeface="+mn-lt"/>
              </a:rPr>
              <a:t> </a:t>
            </a:r>
            <a:r>
              <a:rPr lang="ru-RU" dirty="0" err="1">
                <a:ea typeface="+mn-lt"/>
                <a:cs typeface="+mn-lt"/>
              </a:rPr>
              <a:t>functions</a:t>
            </a:r>
            <a:r>
              <a:rPr lang="ru-RU" dirty="0">
                <a:ea typeface="+mn-lt"/>
                <a:cs typeface="+mn-lt"/>
              </a:rPr>
              <a:t> </a:t>
            </a:r>
            <a:r>
              <a:rPr lang="ru-RU" dirty="0" err="1">
                <a:ea typeface="+mn-lt"/>
                <a:cs typeface="+mn-lt"/>
              </a:rPr>
              <a:t>are</a:t>
            </a:r>
            <a:r>
              <a:rPr lang="ru-RU" dirty="0">
                <a:ea typeface="+mn-lt"/>
                <a:cs typeface="+mn-lt"/>
              </a:rPr>
              <a:t> </a:t>
            </a:r>
            <a:r>
              <a:rPr lang="ru-RU" dirty="0" err="1">
                <a:ea typeface="+mn-lt"/>
                <a:cs typeface="+mn-lt"/>
              </a:rPr>
              <a:t>also</a:t>
            </a:r>
            <a:r>
              <a:rPr lang="ru-RU" dirty="0">
                <a:ea typeface="+mn-lt"/>
                <a:cs typeface="+mn-lt"/>
              </a:rPr>
              <a:t> </a:t>
            </a:r>
            <a:r>
              <a:rPr lang="ru-RU" dirty="0" err="1">
                <a:ea typeface="+mn-lt"/>
                <a:cs typeface="+mn-lt"/>
              </a:rPr>
              <a:t>available</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form</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window</a:t>
            </a:r>
            <a:r>
              <a:rPr lang="ru-RU" dirty="0">
                <a:ea typeface="+mn-lt"/>
                <a:cs typeface="+mn-lt"/>
              </a:rPr>
              <a:t> </a:t>
            </a:r>
            <a:r>
              <a:rPr lang="ru-RU" dirty="0" err="1">
                <a:ea typeface="+mn-lt"/>
                <a:cs typeface="+mn-lt"/>
              </a:rPr>
              <a:t>functions</a:t>
            </a:r>
            <a:r>
              <a:rPr lang="ru-RU" dirty="0">
                <a:ea typeface="+mn-lt"/>
                <a:cs typeface="+mn-lt"/>
              </a:rPr>
              <a:t>.</a:t>
            </a:r>
            <a:endParaRPr lang="en-US" dirty="0"/>
          </a:p>
          <a:p>
            <a:pPr lvl="1"/>
            <a:r>
              <a:rPr lang="en-US" dirty="0"/>
              <a:t>Sum</a:t>
            </a:r>
            <a:r>
              <a:rPr lang="ru-RU" dirty="0"/>
              <a:t>(x) </a:t>
            </a:r>
            <a:endParaRPr lang="en-US" dirty="0"/>
          </a:p>
          <a:p>
            <a:pPr lvl="1"/>
            <a:r>
              <a:rPr lang="en-US" dirty="0"/>
              <a:t>Avg(x)</a:t>
            </a:r>
            <a:r>
              <a:rPr lang="ru-RU" dirty="0"/>
              <a:t> </a:t>
            </a:r>
            <a:endParaRPr lang="en-US" dirty="0">
              <a:ea typeface="Calibri"/>
              <a:cs typeface="Calibri"/>
            </a:endParaRPr>
          </a:p>
          <a:p>
            <a:pPr lvl="1"/>
            <a:r>
              <a:rPr lang="en-US" dirty="0"/>
              <a:t>Max(x)</a:t>
            </a:r>
            <a:r>
              <a:rPr lang="ru-RU" dirty="0"/>
              <a:t> </a:t>
            </a:r>
            <a:endParaRPr lang="en-US" dirty="0"/>
          </a:p>
          <a:p>
            <a:pPr lvl="1"/>
            <a:r>
              <a:rPr lang="en-US" dirty="0"/>
              <a:t>Min(x)</a:t>
            </a:r>
            <a:endParaRPr lang="ru-RU" dirty="0">
              <a:ea typeface="Calibri"/>
              <a:cs typeface="Calibri"/>
            </a:endParaRPr>
          </a:p>
          <a:p>
            <a:pPr lvl="1"/>
            <a:r>
              <a:rPr lang="en-US" dirty="0"/>
              <a:t>Count(*), count(x)</a:t>
            </a:r>
            <a:r>
              <a:rPr lang="ru-RU" dirty="0"/>
              <a:t> </a:t>
            </a:r>
            <a:endParaRPr lang="en-US"/>
          </a:p>
          <a:p>
            <a:pPr lvl="1"/>
            <a:r>
              <a:rPr lang="ru-RU" dirty="0" err="1"/>
              <a:t>and</a:t>
            </a:r>
            <a:r>
              <a:rPr lang="ru-RU" dirty="0"/>
              <a:t> </a:t>
            </a:r>
            <a:r>
              <a:rPr lang="ru-RU" dirty="0" err="1"/>
              <a:t>others</a:t>
            </a:r>
            <a:endParaRPr lang="en-US" dirty="0" err="1">
              <a:ea typeface="Calibri"/>
              <a:cs typeface="Calibri"/>
            </a:endParaRPr>
          </a:p>
        </p:txBody>
      </p:sp>
    </p:spTree>
    <p:extLst>
      <p:ext uri="{BB962C8B-B14F-4D97-AF65-F5344CB8AC3E}">
        <p14:creationId xmlns:p14="http://schemas.microsoft.com/office/powerpoint/2010/main" val="742016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6E660-8CB2-31E3-FDF6-BDBF6F4DA2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4967CA-F443-BB35-7473-2E8AE747A6F5}"/>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Calculating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Totals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Using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Window</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Functions</a:t>
            </a:r>
            <a:r>
              <a:rPr lang="ru-RU" dirty="0">
                <a:solidFill>
                  <a:schemeClr val="accent2">
                    <a:lumMod val="75000"/>
                  </a:schemeClr>
                </a:solidFill>
                <a:ea typeface="+mj-lt"/>
                <a:cs typeface="+mj-lt"/>
              </a:rPr>
              <a:t> </a:t>
            </a:r>
          </a:p>
        </p:txBody>
      </p:sp>
      <p:sp>
        <p:nvSpPr>
          <p:cNvPr id="3" name="Content Placeholder 2">
            <a:extLst>
              <a:ext uri="{FF2B5EF4-FFF2-40B4-BE49-F238E27FC236}">
                <a16:creationId xmlns:a16="http://schemas.microsoft.com/office/drawing/2014/main" id="{B5E29B65-3348-9FD3-1F10-2F62F3699728}"/>
              </a:ext>
            </a:extLst>
          </p:cNvPr>
          <p:cNvSpPr>
            <a:spLocks noGrp="1"/>
          </p:cNvSpPr>
          <p:nvPr>
            <p:ph idx="1"/>
          </p:nvPr>
        </p:nvSpPr>
        <p:spPr/>
        <p:txBody>
          <a:bodyPr vert="horz" lIns="91440" tIns="45720" rIns="91440" bIns="45720" rtlCol="0" anchor="t">
            <a:normAutofit/>
          </a:bodyPr>
          <a:lstStyle/>
          <a:p>
            <a:r>
              <a:rPr lang="ru-RU" dirty="0">
                <a:ea typeface="+mn-lt"/>
                <a:cs typeface="+mn-lt"/>
              </a:rPr>
              <a:t>The </a:t>
            </a:r>
            <a:r>
              <a:rPr lang="ru-RU" dirty="0" err="1">
                <a:ea typeface="+mn-lt"/>
                <a:cs typeface="+mn-lt"/>
              </a:rPr>
              <a:t>familiar</a:t>
            </a:r>
            <a:r>
              <a:rPr lang="ru-RU" dirty="0">
                <a:ea typeface="+mn-lt"/>
                <a:cs typeface="+mn-lt"/>
              </a:rPr>
              <a:t> </a:t>
            </a:r>
            <a:r>
              <a:rPr lang="ru-RU" dirty="0" err="1">
                <a:ea typeface="+mn-lt"/>
                <a:cs typeface="+mn-lt"/>
              </a:rPr>
              <a:t>aggregation</a:t>
            </a:r>
            <a:r>
              <a:rPr lang="ru-RU" dirty="0">
                <a:ea typeface="+mn-lt"/>
                <a:cs typeface="+mn-lt"/>
              </a:rPr>
              <a:t> </a:t>
            </a:r>
            <a:r>
              <a:rPr lang="ru-RU" dirty="0" err="1">
                <a:ea typeface="+mn-lt"/>
                <a:cs typeface="+mn-lt"/>
              </a:rPr>
              <a:t>functions</a:t>
            </a:r>
            <a:r>
              <a:rPr lang="ru-RU" dirty="0">
                <a:ea typeface="+mn-lt"/>
                <a:cs typeface="+mn-lt"/>
              </a:rPr>
              <a:t> </a:t>
            </a:r>
            <a:r>
              <a:rPr lang="ru-RU" dirty="0" err="1">
                <a:ea typeface="+mn-lt"/>
                <a:cs typeface="+mn-lt"/>
              </a:rPr>
              <a:t>are</a:t>
            </a:r>
            <a:r>
              <a:rPr lang="ru-RU" dirty="0">
                <a:ea typeface="+mn-lt"/>
                <a:cs typeface="+mn-lt"/>
              </a:rPr>
              <a:t> </a:t>
            </a:r>
            <a:r>
              <a:rPr lang="ru-RU" dirty="0" err="1">
                <a:ea typeface="+mn-lt"/>
                <a:cs typeface="+mn-lt"/>
              </a:rPr>
              <a:t>also</a:t>
            </a:r>
            <a:r>
              <a:rPr lang="ru-RU" dirty="0">
                <a:ea typeface="+mn-lt"/>
                <a:cs typeface="+mn-lt"/>
              </a:rPr>
              <a:t> </a:t>
            </a:r>
            <a:r>
              <a:rPr lang="ru-RU" dirty="0" err="1">
                <a:ea typeface="+mn-lt"/>
                <a:cs typeface="+mn-lt"/>
              </a:rPr>
              <a:t>available</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form</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window</a:t>
            </a:r>
            <a:r>
              <a:rPr lang="ru-RU" dirty="0">
                <a:ea typeface="+mn-lt"/>
                <a:cs typeface="+mn-lt"/>
              </a:rPr>
              <a:t> </a:t>
            </a:r>
            <a:r>
              <a:rPr lang="ru-RU" dirty="0" err="1">
                <a:ea typeface="+mn-lt"/>
                <a:cs typeface="+mn-lt"/>
              </a:rPr>
              <a:t>functions</a:t>
            </a:r>
            <a:r>
              <a:rPr lang="ru-RU" dirty="0">
                <a:ea typeface="+mn-lt"/>
                <a:cs typeface="+mn-lt"/>
              </a:rPr>
              <a:t>.</a:t>
            </a:r>
            <a:endParaRPr lang="en-US" dirty="0"/>
          </a:p>
          <a:p>
            <a:pPr lvl="1"/>
            <a:r>
              <a:rPr lang="en-US" dirty="0"/>
              <a:t>Sum</a:t>
            </a:r>
            <a:r>
              <a:rPr lang="ru-RU" dirty="0"/>
              <a:t>(x) </a:t>
            </a:r>
            <a:r>
              <a:rPr lang="ru-RU" b="1" dirty="0"/>
              <a:t>O</a:t>
            </a:r>
            <a:r>
              <a:rPr lang="en-US" b="1" dirty="0"/>
              <a:t>VER(...)</a:t>
            </a:r>
            <a:endParaRPr lang="en-US" dirty="0"/>
          </a:p>
          <a:p>
            <a:pPr lvl="1"/>
            <a:r>
              <a:rPr lang="en-US" dirty="0"/>
              <a:t>Avg(x)</a:t>
            </a:r>
            <a:r>
              <a:rPr lang="ru-RU" dirty="0"/>
              <a:t>  </a:t>
            </a:r>
            <a:r>
              <a:rPr lang="ru-RU" b="1" dirty="0"/>
              <a:t>O</a:t>
            </a:r>
            <a:r>
              <a:rPr lang="en-US" b="1" dirty="0"/>
              <a:t>VER(...)</a:t>
            </a:r>
            <a:endParaRPr lang="en-US" dirty="0">
              <a:ea typeface="Calibri"/>
              <a:cs typeface="Calibri"/>
            </a:endParaRPr>
          </a:p>
          <a:p>
            <a:pPr lvl="1"/>
            <a:r>
              <a:rPr lang="en-US" dirty="0"/>
              <a:t>Max(x)</a:t>
            </a:r>
            <a:r>
              <a:rPr lang="ru-RU" dirty="0"/>
              <a:t>  </a:t>
            </a:r>
            <a:r>
              <a:rPr lang="ru-RU" b="1" dirty="0"/>
              <a:t>O</a:t>
            </a:r>
            <a:r>
              <a:rPr lang="en-US" b="1" dirty="0"/>
              <a:t>VER(...)</a:t>
            </a:r>
            <a:endParaRPr lang="en-US" dirty="0"/>
          </a:p>
          <a:p>
            <a:pPr lvl="1"/>
            <a:r>
              <a:rPr lang="en-US" dirty="0"/>
              <a:t>Min(x) </a:t>
            </a:r>
            <a:r>
              <a:rPr lang="ru-RU" b="1" dirty="0"/>
              <a:t>O</a:t>
            </a:r>
            <a:r>
              <a:rPr lang="en-US" b="1" dirty="0"/>
              <a:t>VER(...)</a:t>
            </a:r>
            <a:endParaRPr lang="ru-RU" dirty="0">
              <a:ea typeface="Calibri"/>
              <a:cs typeface="Calibri"/>
            </a:endParaRPr>
          </a:p>
          <a:p>
            <a:pPr lvl="1"/>
            <a:r>
              <a:rPr lang="en-US" dirty="0"/>
              <a:t>Count(*) </a:t>
            </a:r>
            <a:r>
              <a:rPr lang="ru-RU" b="1" dirty="0"/>
              <a:t>O</a:t>
            </a:r>
            <a:r>
              <a:rPr lang="en-US" b="1" dirty="0"/>
              <a:t>VER(...)</a:t>
            </a:r>
            <a:r>
              <a:rPr lang="en-US" dirty="0"/>
              <a:t>, count(x)</a:t>
            </a:r>
            <a:r>
              <a:rPr lang="ru-RU" dirty="0"/>
              <a:t>  </a:t>
            </a:r>
            <a:r>
              <a:rPr lang="ru-RU" b="1" dirty="0"/>
              <a:t>O</a:t>
            </a:r>
            <a:r>
              <a:rPr lang="en-US" b="1" dirty="0"/>
              <a:t>VER(...)</a:t>
            </a:r>
            <a:endParaRPr lang="en-US" dirty="0"/>
          </a:p>
          <a:p>
            <a:pPr lvl="1"/>
            <a:r>
              <a:rPr lang="ru-RU" dirty="0" err="1"/>
              <a:t>and</a:t>
            </a:r>
            <a:r>
              <a:rPr lang="ru-RU" dirty="0"/>
              <a:t> </a:t>
            </a:r>
            <a:r>
              <a:rPr lang="ru-RU" dirty="0" err="1"/>
              <a:t>others</a:t>
            </a:r>
            <a:endParaRPr lang="en-US" dirty="0" err="1">
              <a:ea typeface="Calibri"/>
              <a:cs typeface="Calibri"/>
            </a:endParaRPr>
          </a:p>
        </p:txBody>
      </p:sp>
      <p:sp>
        <p:nvSpPr>
          <p:cNvPr id="5" name="TextBox 4">
            <a:extLst>
              <a:ext uri="{FF2B5EF4-FFF2-40B4-BE49-F238E27FC236}">
                <a16:creationId xmlns:a16="http://schemas.microsoft.com/office/drawing/2014/main" id="{E69107BB-A6F2-18E3-48C3-830F9E430E1A}"/>
              </a:ext>
            </a:extLst>
          </p:cNvPr>
          <p:cNvSpPr txBox="1"/>
          <p:nvPr/>
        </p:nvSpPr>
        <p:spPr>
          <a:xfrm>
            <a:off x="7213600" y="2609311"/>
            <a:ext cx="4818743" cy="3693319"/>
          </a:xfrm>
          <a:prstGeom prst="rect">
            <a:avLst/>
          </a:prstGeom>
          <a:noFill/>
        </p:spPr>
        <p:txBody>
          <a:bodyPr wrap="square" lIns="91440" tIns="45720" rIns="91440" bIns="45720" rtlCol="0" anchor="t">
            <a:spAutoFit/>
          </a:bodyPr>
          <a:lstStyle/>
          <a:p>
            <a:r>
              <a:rPr lang="ru-RU" dirty="0" err="1">
                <a:solidFill>
                  <a:schemeClr val="accent1"/>
                </a:solidFill>
                <a:ea typeface="+mn-lt"/>
                <a:cs typeface="+mn-lt"/>
              </a:rPr>
              <a:t>Instead</a:t>
            </a:r>
            <a:r>
              <a:rPr lang="ru-RU" dirty="0">
                <a:solidFill>
                  <a:schemeClr val="accent1"/>
                </a:solidFill>
                <a:ea typeface="+mn-lt"/>
                <a:cs typeface="+mn-lt"/>
              </a:rPr>
              <a:t> </a:t>
            </a:r>
            <a:r>
              <a:rPr lang="ru-RU" dirty="0" err="1">
                <a:solidFill>
                  <a:schemeClr val="accent1"/>
                </a:solidFill>
                <a:ea typeface="+mn-lt"/>
                <a:cs typeface="+mn-lt"/>
              </a:rPr>
              <a:t>of</a:t>
            </a:r>
            <a:r>
              <a:rPr lang="ru-RU" dirty="0">
                <a:solidFill>
                  <a:schemeClr val="accent1"/>
                </a:solidFill>
                <a:ea typeface="+mn-lt"/>
                <a:cs typeface="+mn-lt"/>
              </a:rPr>
              <a:t> </a:t>
            </a:r>
            <a:r>
              <a:rPr lang="ru-RU" dirty="0" err="1">
                <a:solidFill>
                  <a:schemeClr val="accent1"/>
                </a:solidFill>
                <a:ea typeface="+mn-lt"/>
                <a:cs typeface="+mn-lt"/>
              </a:rPr>
              <a:t>grouping</a:t>
            </a:r>
            <a:r>
              <a:rPr lang="ru-RU" dirty="0">
                <a:solidFill>
                  <a:schemeClr val="accent1"/>
                </a:solidFill>
                <a:ea typeface="+mn-lt"/>
                <a:cs typeface="+mn-lt"/>
              </a:rPr>
              <a:t> </a:t>
            </a:r>
            <a:r>
              <a:rPr lang="ru-RU" dirty="0" err="1">
                <a:solidFill>
                  <a:schemeClr val="accent1"/>
                </a:solidFill>
                <a:ea typeface="+mn-lt"/>
                <a:cs typeface="+mn-lt"/>
              </a:rPr>
              <a:t>in</a:t>
            </a:r>
            <a:r>
              <a:rPr lang="ru-RU" dirty="0">
                <a:solidFill>
                  <a:schemeClr val="accent1"/>
                </a:solidFill>
                <a:ea typeface="+mn-lt"/>
                <a:cs typeface="+mn-lt"/>
              </a:rPr>
              <a:t> GROUP BY, </a:t>
            </a:r>
            <a:r>
              <a:rPr lang="ru-RU" dirty="0" err="1">
                <a:solidFill>
                  <a:schemeClr val="accent1"/>
                </a:solidFill>
                <a:ea typeface="+mn-lt"/>
                <a:cs typeface="+mn-lt"/>
              </a:rPr>
              <a:t>you</a:t>
            </a:r>
            <a:r>
              <a:rPr lang="ru-RU" dirty="0">
                <a:solidFill>
                  <a:schemeClr val="accent1"/>
                </a:solidFill>
                <a:ea typeface="+mn-lt"/>
                <a:cs typeface="+mn-lt"/>
              </a:rPr>
              <a:t> </a:t>
            </a:r>
            <a:r>
              <a:rPr lang="ru-RU" dirty="0" err="1">
                <a:solidFill>
                  <a:schemeClr val="accent1"/>
                </a:solidFill>
                <a:ea typeface="+mn-lt"/>
                <a:cs typeface="+mn-lt"/>
              </a:rPr>
              <a:t>need</a:t>
            </a:r>
            <a:r>
              <a:rPr lang="ru-RU" dirty="0">
                <a:solidFill>
                  <a:schemeClr val="accent1"/>
                </a:solidFill>
                <a:ea typeface="+mn-lt"/>
                <a:cs typeface="+mn-lt"/>
              </a:rPr>
              <a:t> </a:t>
            </a:r>
            <a:r>
              <a:rPr lang="ru-RU" dirty="0" err="1">
                <a:solidFill>
                  <a:schemeClr val="accent1"/>
                </a:solidFill>
                <a:ea typeface="+mn-lt"/>
                <a:cs typeface="+mn-lt"/>
              </a:rPr>
              <a:t>to</a:t>
            </a:r>
            <a:r>
              <a:rPr lang="ru-RU" dirty="0">
                <a:solidFill>
                  <a:schemeClr val="accent1"/>
                </a:solidFill>
                <a:ea typeface="+mn-lt"/>
                <a:cs typeface="+mn-lt"/>
              </a:rPr>
              <a:t> </a:t>
            </a:r>
            <a:r>
              <a:rPr lang="ru-RU" dirty="0" err="1">
                <a:solidFill>
                  <a:schemeClr val="accent1"/>
                </a:solidFill>
                <a:ea typeface="+mn-lt"/>
                <a:cs typeface="+mn-lt"/>
              </a:rPr>
              <a:t>specify</a:t>
            </a:r>
            <a:r>
              <a:rPr lang="ru-RU" dirty="0">
                <a:solidFill>
                  <a:schemeClr val="accent1"/>
                </a:solidFill>
                <a:ea typeface="+mn-lt"/>
                <a:cs typeface="+mn-lt"/>
              </a:rPr>
              <a:t> </a:t>
            </a:r>
            <a:r>
              <a:rPr lang="ru-RU" dirty="0" err="1">
                <a:solidFill>
                  <a:schemeClr val="accent1"/>
                </a:solidFill>
                <a:ea typeface="+mn-lt"/>
                <a:cs typeface="+mn-lt"/>
              </a:rPr>
              <a:t>the</a:t>
            </a:r>
            <a:r>
              <a:rPr lang="ru-RU" dirty="0">
                <a:solidFill>
                  <a:schemeClr val="accent1"/>
                </a:solidFill>
                <a:ea typeface="+mn-lt"/>
                <a:cs typeface="+mn-lt"/>
              </a:rPr>
              <a:t> </a:t>
            </a:r>
            <a:r>
              <a:rPr lang="ru-RU" dirty="0" err="1">
                <a:solidFill>
                  <a:schemeClr val="accent1"/>
                </a:solidFill>
                <a:ea typeface="+mn-lt"/>
                <a:cs typeface="+mn-lt"/>
              </a:rPr>
              <a:t>parameters</a:t>
            </a:r>
            <a:r>
              <a:rPr lang="ru-RU" dirty="0">
                <a:solidFill>
                  <a:schemeClr val="accent1"/>
                </a:solidFill>
                <a:ea typeface="+mn-lt"/>
                <a:cs typeface="+mn-lt"/>
              </a:rPr>
              <a:t> </a:t>
            </a:r>
            <a:r>
              <a:rPr lang="ru-RU" dirty="0" err="1">
                <a:solidFill>
                  <a:schemeClr val="accent1"/>
                </a:solidFill>
                <a:ea typeface="+mn-lt"/>
                <a:cs typeface="+mn-lt"/>
              </a:rPr>
              <a:t>of</a:t>
            </a:r>
            <a:r>
              <a:rPr lang="ru-RU" dirty="0">
                <a:solidFill>
                  <a:schemeClr val="accent1"/>
                </a:solidFill>
                <a:ea typeface="+mn-lt"/>
                <a:cs typeface="+mn-lt"/>
              </a:rPr>
              <a:t> </a:t>
            </a:r>
            <a:r>
              <a:rPr lang="ru-RU" dirty="0" err="1">
                <a:solidFill>
                  <a:schemeClr val="accent1"/>
                </a:solidFill>
                <a:ea typeface="+mn-lt"/>
                <a:cs typeface="+mn-lt"/>
              </a:rPr>
              <a:t>the</a:t>
            </a:r>
            <a:r>
              <a:rPr lang="ru-RU" dirty="0">
                <a:solidFill>
                  <a:schemeClr val="accent1"/>
                </a:solidFill>
                <a:ea typeface="+mn-lt"/>
                <a:cs typeface="+mn-lt"/>
              </a:rPr>
              <a:t> </a:t>
            </a:r>
            <a:r>
              <a:rPr lang="ru-RU" dirty="0" err="1">
                <a:solidFill>
                  <a:schemeClr val="accent1"/>
                </a:solidFill>
                <a:ea typeface="+mn-lt"/>
                <a:cs typeface="+mn-lt"/>
              </a:rPr>
              <a:t>window</a:t>
            </a:r>
            <a:r>
              <a:rPr lang="ru-RU" dirty="0">
                <a:solidFill>
                  <a:schemeClr val="accent1"/>
                </a:solidFill>
                <a:ea typeface="+mn-lt"/>
                <a:cs typeface="+mn-lt"/>
              </a:rPr>
              <a:t> </a:t>
            </a:r>
            <a:r>
              <a:rPr lang="ru-RU" dirty="0" err="1">
                <a:solidFill>
                  <a:schemeClr val="accent1"/>
                </a:solidFill>
                <a:ea typeface="+mn-lt"/>
                <a:cs typeface="+mn-lt"/>
              </a:rPr>
              <a:t>boundary</a:t>
            </a:r>
            <a:r>
              <a:rPr lang="ru-RU" dirty="0">
                <a:solidFill>
                  <a:schemeClr val="accent1"/>
                </a:solidFill>
                <a:ea typeface="+mn-lt"/>
                <a:cs typeface="+mn-lt"/>
              </a:rPr>
              <a:t> </a:t>
            </a:r>
            <a:r>
              <a:rPr lang="ru-RU" dirty="0" err="1">
                <a:solidFill>
                  <a:schemeClr val="accent1"/>
                </a:solidFill>
                <a:ea typeface="+mn-lt"/>
                <a:cs typeface="+mn-lt"/>
              </a:rPr>
              <a:t>in</a:t>
            </a:r>
            <a:r>
              <a:rPr lang="ru-RU" dirty="0">
                <a:solidFill>
                  <a:schemeClr val="accent1"/>
                </a:solidFill>
                <a:ea typeface="+mn-lt"/>
                <a:cs typeface="+mn-lt"/>
              </a:rPr>
              <a:t> </a:t>
            </a:r>
            <a:r>
              <a:rPr lang="ru-RU" dirty="0" err="1">
                <a:solidFill>
                  <a:schemeClr val="accent1"/>
                </a:solidFill>
                <a:ea typeface="+mn-lt"/>
                <a:cs typeface="+mn-lt"/>
              </a:rPr>
              <a:t>which</a:t>
            </a:r>
            <a:r>
              <a:rPr lang="ru-RU" dirty="0">
                <a:solidFill>
                  <a:schemeClr val="accent1"/>
                </a:solidFill>
                <a:ea typeface="+mn-lt"/>
                <a:cs typeface="+mn-lt"/>
              </a:rPr>
              <a:t> </a:t>
            </a:r>
            <a:r>
              <a:rPr lang="ru-RU" dirty="0" err="1">
                <a:solidFill>
                  <a:schemeClr val="accent1"/>
                </a:solidFill>
                <a:ea typeface="+mn-lt"/>
                <a:cs typeface="+mn-lt"/>
              </a:rPr>
              <a:t>the</a:t>
            </a:r>
            <a:r>
              <a:rPr lang="ru-RU" dirty="0">
                <a:solidFill>
                  <a:schemeClr val="accent1"/>
                </a:solidFill>
                <a:ea typeface="+mn-lt"/>
                <a:cs typeface="+mn-lt"/>
              </a:rPr>
              <a:t> </a:t>
            </a:r>
            <a:r>
              <a:rPr lang="ru-RU" dirty="0" err="1">
                <a:solidFill>
                  <a:schemeClr val="accent1"/>
                </a:solidFill>
                <a:ea typeface="+mn-lt"/>
                <a:cs typeface="+mn-lt"/>
              </a:rPr>
              <a:t>calculations</a:t>
            </a:r>
            <a:r>
              <a:rPr lang="ru-RU" dirty="0">
                <a:solidFill>
                  <a:schemeClr val="accent1"/>
                </a:solidFill>
                <a:ea typeface="+mn-lt"/>
                <a:cs typeface="+mn-lt"/>
              </a:rPr>
              <a:t> </a:t>
            </a:r>
            <a:r>
              <a:rPr lang="ru-RU" dirty="0" err="1">
                <a:solidFill>
                  <a:schemeClr val="accent1"/>
                </a:solidFill>
                <a:ea typeface="+mn-lt"/>
                <a:cs typeface="+mn-lt"/>
              </a:rPr>
              <a:t>are</a:t>
            </a:r>
            <a:r>
              <a:rPr lang="ru-RU" dirty="0">
                <a:solidFill>
                  <a:schemeClr val="accent1"/>
                </a:solidFill>
                <a:ea typeface="+mn-lt"/>
                <a:cs typeface="+mn-lt"/>
              </a:rPr>
              <a:t> </a:t>
            </a:r>
            <a:r>
              <a:rPr lang="ru-RU" dirty="0" err="1">
                <a:solidFill>
                  <a:schemeClr val="accent1"/>
                </a:solidFill>
                <a:ea typeface="+mn-lt"/>
                <a:cs typeface="+mn-lt"/>
              </a:rPr>
              <a:t>performed</a:t>
            </a:r>
            <a:r>
              <a:rPr lang="ru-RU" dirty="0">
                <a:solidFill>
                  <a:schemeClr val="accent1"/>
                </a:solidFill>
                <a:ea typeface="+mn-lt"/>
                <a:cs typeface="+mn-lt"/>
              </a:rPr>
              <a:t> </a:t>
            </a:r>
            <a:endParaRPr lang="ru-RU">
              <a:solidFill>
                <a:schemeClr val="accent1"/>
              </a:solidFill>
            </a:endParaRPr>
          </a:p>
          <a:p>
            <a:endParaRPr lang="ru-RU" dirty="0">
              <a:solidFill>
                <a:schemeClr val="accent1"/>
              </a:solidFill>
            </a:endParaRPr>
          </a:p>
          <a:p>
            <a:r>
              <a:rPr lang="en-US" dirty="0">
                <a:solidFill>
                  <a:schemeClr val="accent1"/>
                </a:solidFill>
                <a:ea typeface="+mn-lt"/>
                <a:cs typeface="+mn-lt"/>
              </a:rPr>
              <a:t>The OVER keyword is used for this </a:t>
            </a:r>
            <a:endParaRPr lang="ru-RU">
              <a:solidFill>
                <a:schemeClr val="accent1"/>
              </a:solidFill>
            </a:endParaRPr>
          </a:p>
          <a:p>
            <a:endParaRPr lang="en-US" dirty="0">
              <a:solidFill>
                <a:schemeClr val="accent1"/>
              </a:solidFill>
            </a:endParaRPr>
          </a:p>
          <a:p>
            <a:r>
              <a:rPr lang="ru-RU" dirty="0" err="1">
                <a:solidFill>
                  <a:schemeClr val="accent1"/>
                </a:solidFill>
                <a:ea typeface="+mn-lt"/>
                <a:cs typeface="+mn-lt"/>
              </a:rPr>
              <a:t>Window</a:t>
            </a:r>
            <a:r>
              <a:rPr lang="ru-RU" dirty="0">
                <a:solidFill>
                  <a:schemeClr val="accent1"/>
                </a:solidFill>
                <a:ea typeface="+mn-lt"/>
                <a:cs typeface="+mn-lt"/>
              </a:rPr>
              <a:t> </a:t>
            </a:r>
            <a:r>
              <a:rPr lang="ru-RU" dirty="0" err="1">
                <a:solidFill>
                  <a:schemeClr val="accent1"/>
                </a:solidFill>
                <a:ea typeface="+mn-lt"/>
                <a:cs typeface="+mn-lt"/>
              </a:rPr>
              <a:t>functions</a:t>
            </a:r>
            <a:r>
              <a:rPr lang="ru-RU" dirty="0">
                <a:solidFill>
                  <a:schemeClr val="accent1"/>
                </a:solidFill>
                <a:ea typeface="+mn-lt"/>
                <a:cs typeface="+mn-lt"/>
              </a:rPr>
              <a:t> </a:t>
            </a:r>
            <a:r>
              <a:rPr lang="ru-RU" dirty="0" err="1">
                <a:solidFill>
                  <a:schemeClr val="accent1"/>
                </a:solidFill>
                <a:ea typeface="+mn-lt"/>
                <a:cs typeface="+mn-lt"/>
              </a:rPr>
              <a:t>do</a:t>
            </a:r>
            <a:r>
              <a:rPr lang="ru-RU" dirty="0">
                <a:solidFill>
                  <a:schemeClr val="accent1"/>
                </a:solidFill>
                <a:ea typeface="+mn-lt"/>
                <a:cs typeface="+mn-lt"/>
              </a:rPr>
              <a:t> </a:t>
            </a:r>
            <a:r>
              <a:rPr lang="ru-RU" dirty="0" err="1">
                <a:solidFill>
                  <a:schemeClr val="accent1"/>
                </a:solidFill>
                <a:ea typeface="+mn-lt"/>
                <a:cs typeface="+mn-lt"/>
              </a:rPr>
              <a:t>not</a:t>
            </a:r>
            <a:r>
              <a:rPr lang="ru-RU" dirty="0">
                <a:solidFill>
                  <a:schemeClr val="accent1"/>
                </a:solidFill>
                <a:ea typeface="+mn-lt"/>
                <a:cs typeface="+mn-lt"/>
              </a:rPr>
              <a:t> </a:t>
            </a:r>
            <a:r>
              <a:rPr lang="ru-RU" dirty="0" err="1">
                <a:solidFill>
                  <a:schemeClr val="accent1"/>
                </a:solidFill>
                <a:ea typeface="+mn-lt"/>
                <a:cs typeface="+mn-lt"/>
              </a:rPr>
              <a:t>require</a:t>
            </a:r>
            <a:r>
              <a:rPr lang="ru-RU" dirty="0">
                <a:solidFill>
                  <a:schemeClr val="accent1"/>
                </a:solidFill>
                <a:ea typeface="+mn-lt"/>
                <a:cs typeface="+mn-lt"/>
              </a:rPr>
              <a:t> GROUP BY </a:t>
            </a:r>
            <a:r>
              <a:rPr lang="ru-RU" dirty="0" err="1">
                <a:solidFill>
                  <a:schemeClr val="accent1"/>
                </a:solidFill>
                <a:ea typeface="+mn-lt"/>
                <a:cs typeface="+mn-lt"/>
              </a:rPr>
              <a:t>in</a:t>
            </a:r>
            <a:r>
              <a:rPr lang="ru-RU" dirty="0">
                <a:solidFill>
                  <a:schemeClr val="accent1"/>
                </a:solidFill>
                <a:ea typeface="+mn-lt"/>
                <a:cs typeface="+mn-lt"/>
              </a:rPr>
              <a:t> </a:t>
            </a:r>
            <a:r>
              <a:rPr lang="ru-RU" dirty="0" err="1">
                <a:solidFill>
                  <a:schemeClr val="accent1"/>
                </a:solidFill>
                <a:ea typeface="+mn-lt"/>
                <a:cs typeface="+mn-lt"/>
              </a:rPr>
              <a:t>the</a:t>
            </a:r>
            <a:r>
              <a:rPr lang="ru-RU" dirty="0">
                <a:solidFill>
                  <a:schemeClr val="accent1"/>
                </a:solidFill>
                <a:ea typeface="+mn-lt"/>
                <a:cs typeface="+mn-lt"/>
              </a:rPr>
              <a:t> </a:t>
            </a:r>
            <a:r>
              <a:rPr lang="ru-RU" dirty="0" err="1">
                <a:solidFill>
                  <a:schemeClr val="accent1"/>
                </a:solidFill>
                <a:ea typeface="+mn-lt"/>
                <a:cs typeface="+mn-lt"/>
              </a:rPr>
              <a:t>query</a:t>
            </a:r>
            <a:r>
              <a:rPr lang="ru-RU" dirty="0">
                <a:solidFill>
                  <a:schemeClr val="accent1"/>
                </a:solidFill>
                <a:ea typeface="+mn-lt"/>
                <a:cs typeface="+mn-lt"/>
              </a:rPr>
              <a:t> </a:t>
            </a:r>
            <a:endParaRPr lang="ru-RU">
              <a:solidFill>
                <a:schemeClr val="accent1"/>
              </a:solidFill>
            </a:endParaRPr>
          </a:p>
          <a:p>
            <a:endParaRPr lang="ru-RU" dirty="0">
              <a:solidFill>
                <a:schemeClr val="accent1"/>
              </a:solidFill>
            </a:endParaRPr>
          </a:p>
          <a:p>
            <a:r>
              <a:rPr lang="ru-RU" dirty="0" err="1">
                <a:solidFill>
                  <a:schemeClr val="accent1"/>
                </a:solidFill>
                <a:ea typeface="+mn-lt"/>
                <a:cs typeface="+mn-lt"/>
              </a:rPr>
              <a:t>Window</a:t>
            </a:r>
            <a:r>
              <a:rPr lang="ru-RU" dirty="0">
                <a:solidFill>
                  <a:schemeClr val="accent1"/>
                </a:solidFill>
                <a:ea typeface="+mn-lt"/>
                <a:cs typeface="+mn-lt"/>
              </a:rPr>
              <a:t> </a:t>
            </a:r>
            <a:r>
              <a:rPr lang="ru-RU" dirty="0" err="1">
                <a:solidFill>
                  <a:schemeClr val="accent1"/>
                </a:solidFill>
                <a:ea typeface="+mn-lt"/>
                <a:cs typeface="+mn-lt"/>
              </a:rPr>
              <a:t>functions</a:t>
            </a:r>
            <a:r>
              <a:rPr lang="ru-RU" dirty="0">
                <a:solidFill>
                  <a:schemeClr val="accent1"/>
                </a:solidFill>
                <a:ea typeface="+mn-lt"/>
                <a:cs typeface="+mn-lt"/>
              </a:rPr>
              <a:t> </a:t>
            </a:r>
            <a:r>
              <a:rPr lang="ru-RU" dirty="0" err="1">
                <a:solidFill>
                  <a:schemeClr val="accent1"/>
                </a:solidFill>
                <a:ea typeface="+mn-lt"/>
                <a:cs typeface="+mn-lt"/>
              </a:rPr>
              <a:t>can</a:t>
            </a:r>
            <a:r>
              <a:rPr lang="ru-RU" dirty="0">
                <a:solidFill>
                  <a:schemeClr val="accent1"/>
                </a:solidFill>
                <a:ea typeface="+mn-lt"/>
                <a:cs typeface="+mn-lt"/>
              </a:rPr>
              <a:t> </a:t>
            </a:r>
            <a:r>
              <a:rPr lang="ru-RU" dirty="0" err="1">
                <a:solidFill>
                  <a:schemeClr val="accent1"/>
                </a:solidFill>
                <a:ea typeface="+mn-lt"/>
                <a:cs typeface="+mn-lt"/>
              </a:rPr>
              <a:t>be</a:t>
            </a:r>
            <a:r>
              <a:rPr lang="ru-RU" dirty="0">
                <a:solidFill>
                  <a:schemeClr val="accent1"/>
                </a:solidFill>
                <a:ea typeface="+mn-lt"/>
                <a:cs typeface="+mn-lt"/>
              </a:rPr>
              <a:t> </a:t>
            </a:r>
            <a:r>
              <a:rPr lang="ru-RU" dirty="0" err="1">
                <a:solidFill>
                  <a:schemeClr val="accent1"/>
                </a:solidFill>
                <a:ea typeface="+mn-lt"/>
                <a:cs typeface="+mn-lt"/>
              </a:rPr>
              <a:t>applied</a:t>
            </a:r>
            <a:r>
              <a:rPr lang="ru-RU" dirty="0">
                <a:solidFill>
                  <a:schemeClr val="accent1"/>
                </a:solidFill>
                <a:ea typeface="+mn-lt"/>
                <a:cs typeface="+mn-lt"/>
              </a:rPr>
              <a:t> </a:t>
            </a:r>
            <a:r>
              <a:rPr lang="ru-RU" dirty="0" err="1">
                <a:solidFill>
                  <a:schemeClr val="accent1"/>
                </a:solidFill>
                <a:ea typeface="+mn-lt"/>
                <a:cs typeface="+mn-lt"/>
              </a:rPr>
              <a:t>to</a:t>
            </a:r>
            <a:r>
              <a:rPr lang="ru-RU" dirty="0">
                <a:solidFill>
                  <a:schemeClr val="accent1"/>
                </a:solidFill>
                <a:ea typeface="+mn-lt"/>
                <a:cs typeface="+mn-lt"/>
              </a:rPr>
              <a:t> </a:t>
            </a:r>
            <a:r>
              <a:rPr lang="ru-RU" dirty="0" err="1">
                <a:solidFill>
                  <a:schemeClr val="accent1"/>
                </a:solidFill>
                <a:ea typeface="+mn-lt"/>
                <a:cs typeface="+mn-lt"/>
              </a:rPr>
              <a:t>regular</a:t>
            </a:r>
            <a:r>
              <a:rPr lang="ru-RU" dirty="0">
                <a:solidFill>
                  <a:schemeClr val="accent1"/>
                </a:solidFill>
                <a:ea typeface="+mn-lt"/>
                <a:cs typeface="+mn-lt"/>
              </a:rPr>
              <a:t> </a:t>
            </a:r>
            <a:r>
              <a:rPr lang="ru-RU" dirty="0" err="1">
                <a:solidFill>
                  <a:schemeClr val="accent1"/>
                </a:solidFill>
                <a:ea typeface="+mn-lt"/>
                <a:cs typeface="+mn-lt"/>
              </a:rPr>
              <a:t>aggregate</a:t>
            </a:r>
            <a:r>
              <a:rPr lang="ru-RU" dirty="0">
                <a:solidFill>
                  <a:schemeClr val="accent1"/>
                </a:solidFill>
                <a:ea typeface="+mn-lt"/>
                <a:cs typeface="+mn-lt"/>
              </a:rPr>
              <a:t> </a:t>
            </a:r>
            <a:r>
              <a:rPr lang="ru-RU" dirty="0" err="1">
                <a:solidFill>
                  <a:schemeClr val="accent1"/>
                </a:solidFill>
                <a:ea typeface="+mn-lt"/>
                <a:cs typeface="+mn-lt"/>
              </a:rPr>
              <a:t>functions</a:t>
            </a:r>
            <a:r>
              <a:rPr lang="ru-RU" dirty="0">
                <a:solidFill>
                  <a:schemeClr val="accent1"/>
                </a:solidFill>
                <a:ea typeface="+mn-lt"/>
                <a:cs typeface="+mn-lt"/>
              </a:rPr>
              <a:t>, </a:t>
            </a:r>
            <a:r>
              <a:rPr lang="ru-RU" dirty="0" err="1">
                <a:solidFill>
                  <a:schemeClr val="accent1"/>
                </a:solidFill>
                <a:ea typeface="+mn-lt"/>
                <a:cs typeface="+mn-lt"/>
              </a:rPr>
              <a:t>but</a:t>
            </a:r>
            <a:r>
              <a:rPr lang="ru-RU" dirty="0">
                <a:solidFill>
                  <a:schemeClr val="accent1"/>
                </a:solidFill>
                <a:ea typeface="+mn-lt"/>
                <a:cs typeface="+mn-lt"/>
              </a:rPr>
              <a:t> </a:t>
            </a:r>
            <a:r>
              <a:rPr lang="ru-RU" dirty="0" err="1">
                <a:solidFill>
                  <a:schemeClr val="accent1"/>
                </a:solidFill>
                <a:ea typeface="+mn-lt"/>
                <a:cs typeface="+mn-lt"/>
              </a:rPr>
              <a:t>not</a:t>
            </a:r>
            <a:r>
              <a:rPr lang="ru-RU" dirty="0">
                <a:solidFill>
                  <a:schemeClr val="accent1"/>
                </a:solidFill>
                <a:ea typeface="+mn-lt"/>
                <a:cs typeface="+mn-lt"/>
              </a:rPr>
              <a:t> </a:t>
            </a:r>
            <a:r>
              <a:rPr lang="ru-RU" dirty="0" err="1">
                <a:solidFill>
                  <a:schemeClr val="accent1"/>
                </a:solidFill>
                <a:ea typeface="+mn-lt"/>
                <a:cs typeface="+mn-lt"/>
              </a:rPr>
              <a:t>vice</a:t>
            </a:r>
            <a:r>
              <a:rPr lang="ru-RU" dirty="0">
                <a:solidFill>
                  <a:schemeClr val="accent1"/>
                </a:solidFill>
                <a:ea typeface="+mn-lt"/>
                <a:cs typeface="+mn-lt"/>
              </a:rPr>
              <a:t> </a:t>
            </a:r>
            <a:r>
              <a:rPr lang="ru-RU" dirty="0" err="1">
                <a:solidFill>
                  <a:schemeClr val="accent1"/>
                </a:solidFill>
                <a:ea typeface="+mn-lt"/>
                <a:cs typeface="+mn-lt"/>
              </a:rPr>
              <a:t>versa</a:t>
            </a:r>
            <a:r>
              <a:rPr lang="ru-RU" dirty="0">
                <a:solidFill>
                  <a:schemeClr val="accent1"/>
                </a:solidFill>
                <a:ea typeface="+mn-lt"/>
                <a:cs typeface="+mn-lt"/>
              </a:rPr>
              <a:t> </a:t>
            </a:r>
            <a:endParaRPr lang="ru-RU" dirty="0">
              <a:solidFill>
                <a:schemeClr val="accent1"/>
              </a:solidFill>
            </a:endParaRPr>
          </a:p>
          <a:p>
            <a:endParaRPr lang="ru-RU" dirty="0">
              <a:solidFill>
                <a:schemeClr val="accent1"/>
              </a:solidFill>
            </a:endParaRPr>
          </a:p>
          <a:p>
            <a:endParaRPr lang="ru-RU" dirty="0">
              <a:solidFill>
                <a:schemeClr val="accent1"/>
              </a:solidFill>
            </a:endParaRPr>
          </a:p>
        </p:txBody>
      </p:sp>
    </p:spTree>
    <p:extLst>
      <p:ext uri="{BB962C8B-B14F-4D97-AF65-F5344CB8AC3E}">
        <p14:creationId xmlns:p14="http://schemas.microsoft.com/office/powerpoint/2010/main" val="227269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F476-6D3A-D0F6-2F75-D062BD666792}"/>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ea typeface="+mj-lt"/>
                <a:cs typeface="+mj-lt"/>
              </a:rPr>
              <a:t>OVER() Window Borders Parameters</a:t>
            </a:r>
            <a:endParaRPr lang="ru-RU" dirty="0"/>
          </a:p>
        </p:txBody>
      </p:sp>
      <p:sp>
        <p:nvSpPr>
          <p:cNvPr id="3" name="Content Placeholder 2">
            <a:extLst>
              <a:ext uri="{FF2B5EF4-FFF2-40B4-BE49-F238E27FC236}">
                <a16:creationId xmlns:a16="http://schemas.microsoft.com/office/drawing/2014/main" id="{44A6E1EC-9109-BA6D-37CE-C880B277E231}"/>
              </a:ext>
            </a:extLst>
          </p:cNvPr>
          <p:cNvSpPr>
            <a:spLocks noGrp="1"/>
          </p:cNvSpPr>
          <p:nvPr>
            <p:ph idx="1"/>
          </p:nvPr>
        </p:nvSpPr>
        <p:spPr>
          <a:xfrm>
            <a:off x="838200" y="1825625"/>
            <a:ext cx="10700657" cy="4667250"/>
          </a:xfrm>
        </p:spPr>
        <p:txBody>
          <a:bodyPr vert="horz" lIns="91440" tIns="45720" rIns="91440" bIns="45720" rtlCol="0" anchor="t">
            <a:normAutofit/>
          </a:bodyPr>
          <a:lstStyle/>
          <a:p>
            <a:r>
              <a:rPr lang="ru-RU" dirty="0" err="1">
                <a:ea typeface="+mn-lt"/>
                <a:cs typeface="+mn-lt"/>
              </a:rPr>
              <a:t>Two</a:t>
            </a:r>
            <a:r>
              <a:rPr lang="ru-RU" dirty="0">
                <a:ea typeface="+mn-lt"/>
                <a:cs typeface="+mn-lt"/>
              </a:rPr>
              <a:t> </a:t>
            </a:r>
            <a:r>
              <a:rPr lang="ru-RU" dirty="0" err="1">
                <a:ea typeface="+mn-lt"/>
                <a:cs typeface="+mn-lt"/>
              </a:rPr>
              <a:t>main</a:t>
            </a:r>
            <a:r>
              <a:rPr lang="ru-RU" dirty="0">
                <a:ea typeface="+mn-lt"/>
                <a:cs typeface="+mn-lt"/>
              </a:rPr>
              <a:t> </a:t>
            </a:r>
            <a:r>
              <a:rPr lang="ru-RU" dirty="0" err="1">
                <a:ea typeface="+mn-lt"/>
                <a:cs typeface="+mn-lt"/>
              </a:rPr>
              <a:t>parameters</a:t>
            </a:r>
            <a:r>
              <a:rPr lang="ru-RU" dirty="0"/>
              <a:t> </a:t>
            </a:r>
            <a:r>
              <a:rPr lang="en-RU" dirty="0"/>
              <a:t>OVER</a:t>
            </a:r>
            <a:endParaRPr lang="ru-RU" dirty="0"/>
          </a:p>
          <a:p>
            <a:pPr lvl="1"/>
            <a:endParaRPr lang="en-US" dirty="0"/>
          </a:p>
          <a:p>
            <a:pPr lvl="1"/>
            <a:r>
              <a:rPr lang="en-US" b="1" dirty="0"/>
              <a:t>PARTITION BY a, b, c, ...</a:t>
            </a:r>
          </a:p>
          <a:p>
            <a:pPr lvl="1"/>
            <a:endParaRPr lang="en-US" dirty="0"/>
          </a:p>
          <a:p>
            <a:pPr lvl="1"/>
            <a:r>
              <a:rPr lang="en-US" b="1" dirty="0"/>
              <a:t>ORDER BY a, b, c, ....</a:t>
            </a:r>
          </a:p>
          <a:p>
            <a:pPr lvl="1"/>
            <a:endParaRPr lang="en-US" dirty="0"/>
          </a:p>
          <a:p>
            <a:r>
              <a:rPr lang="ru-RU" dirty="0"/>
              <a:t>OV</a:t>
            </a:r>
            <a:r>
              <a:rPr lang="en-US" dirty="0"/>
              <a:t>ER(</a:t>
            </a:r>
            <a:r>
              <a:rPr lang="en-US" b="1" dirty="0">
                <a:latin typeface="Courier New" panose="02070309020205020404" pitchFamily="49" charset="0"/>
                <a:cs typeface="Courier New" panose="02070309020205020404" pitchFamily="49" charset="0"/>
              </a:rPr>
              <a:t>partition by </a:t>
            </a:r>
            <a:r>
              <a:rPr lang="en-US" dirty="0">
                <a:latin typeface="Courier New" panose="02070309020205020404" pitchFamily="49" charset="0"/>
                <a:cs typeface="Courier New" panose="02070309020205020404" pitchFamily="49" charset="0"/>
              </a:rPr>
              <a:t>a, b, c </a:t>
            </a:r>
            <a:r>
              <a:rPr lang="en-US" b="1" dirty="0">
                <a:latin typeface="Courier New" panose="02070309020205020404" pitchFamily="49" charset="0"/>
                <a:cs typeface="Courier New" panose="02070309020205020404" pitchFamily="49" charset="0"/>
              </a:rPr>
              <a:t>order by</a:t>
            </a:r>
            <a:r>
              <a:rPr lang="en-US" dirty="0">
                <a:latin typeface="Courier New" panose="02070309020205020404" pitchFamily="49" charset="0"/>
                <a:cs typeface="Courier New" panose="02070309020205020404" pitchFamily="49" charset="0"/>
              </a:rPr>
              <a:t> x desc, y</a:t>
            </a:r>
            <a:r>
              <a:rPr lang="en-US" dirty="0"/>
              <a:t>)</a:t>
            </a:r>
          </a:p>
          <a:p>
            <a:r>
              <a:rPr lang="ru-RU" dirty="0"/>
              <a:t>OV</a:t>
            </a:r>
            <a:r>
              <a:rPr lang="en-US" dirty="0"/>
              <a:t>ER(</a:t>
            </a:r>
            <a:r>
              <a:rPr lang="en-US" dirty="0">
                <a:latin typeface="Courier New" panose="02070309020205020404" pitchFamily="49" charset="0"/>
                <a:cs typeface="Courier New" panose="02070309020205020404" pitchFamily="49" charset="0"/>
              </a:rPr>
              <a:t>partition by a, b, c</a:t>
            </a:r>
            <a:r>
              <a:rPr lang="en-US" dirty="0"/>
              <a:t>)</a:t>
            </a:r>
          </a:p>
          <a:p>
            <a:r>
              <a:rPr lang="ru-RU" dirty="0"/>
              <a:t>OV</a:t>
            </a:r>
            <a:r>
              <a:rPr lang="en-US" dirty="0"/>
              <a:t>ER(</a:t>
            </a:r>
            <a:r>
              <a:rPr lang="en-US" dirty="0">
                <a:latin typeface="Courier New" panose="02070309020205020404" pitchFamily="49" charset="0"/>
                <a:cs typeface="Courier New" panose="02070309020205020404" pitchFamily="49" charset="0"/>
              </a:rPr>
              <a:t>order by x desc, y</a:t>
            </a:r>
            <a:r>
              <a:rPr lang="en-US" dirty="0"/>
              <a:t>)</a:t>
            </a:r>
          </a:p>
          <a:p>
            <a:r>
              <a:rPr lang="en-US" dirty="0"/>
              <a:t>OVER()</a:t>
            </a:r>
          </a:p>
        </p:txBody>
      </p:sp>
      <p:sp>
        <p:nvSpPr>
          <p:cNvPr id="4" name="Rectangle 3">
            <a:extLst>
              <a:ext uri="{FF2B5EF4-FFF2-40B4-BE49-F238E27FC236}">
                <a16:creationId xmlns:a16="http://schemas.microsoft.com/office/drawing/2014/main" id="{80A3F9BC-BBC7-B3C1-17DA-CC7CC22AF0FE}"/>
              </a:ext>
            </a:extLst>
          </p:cNvPr>
          <p:cNvSpPr/>
          <p:nvPr/>
        </p:nvSpPr>
        <p:spPr>
          <a:xfrm>
            <a:off x="4949373" y="2306638"/>
            <a:ext cx="2946398" cy="827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dirty="0" err="1">
                <a:ea typeface="+mn-lt"/>
                <a:cs typeface="+mn-lt"/>
              </a:rPr>
              <a:t>Grouping</a:t>
            </a:r>
            <a:r>
              <a:rPr lang="ru-RU" dirty="0">
                <a:ea typeface="+mn-lt"/>
                <a:cs typeface="+mn-lt"/>
              </a:rPr>
              <a:t> </a:t>
            </a:r>
            <a:r>
              <a:rPr lang="ru-RU" dirty="0" err="1">
                <a:ea typeface="+mn-lt"/>
                <a:cs typeface="+mn-lt"/>
              </a:rPr>
              <a:t>Rows</a:t>
            </a:r>
            <a:endParaRPr lang="ru-RU" dirty="0" err="1"/>
          </a:p>
        </p:txBody>
      </p:sp>
      <p:sp>
        <p:nvSpPr>
          <p:cNvPr id="5" name="Rectangle 4">
            <a:extLst>
              <a:ext uri="{FF2B5EF4-FFF2-40B4-BE49-F238E27FC236}">
                <a16:creationId xmlns:a16="http://schemas.microsoft.com/office/drawing/2014/main" id="{A712ACB0-9C08-3904-7CAC-4DAAE780E967}"/>
              </a:ext>
            </a:extLst>
          </p:cNvPr>
          <p:cNvSpPr/>
          <p:nvPr/>
        </p:nvSpPr>
        <p:spPr>
          <a:xfrm>
            <a:off x="4949372" y="3268890"/>
            <a:ext cx="2946399" cy="827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dirty="0" err="1">
                <a:ea typeface="+mn-lt"/>
                <a:cs typeface="+mn-lt"/>
              </a:rPr>
              <a:t>Ordering</a:t>
            </a:r>
            <a:r>
              <a:rPr lang="ru-RU" dirty="0">
                <a:ea typeface="+mn-lt"/>
                <a:cs typeface="+mn-lt"/>
              </a:rPr>
              <a:t> </a:t>
            </a:r>
            <a:r>
              <a:rPr lang="ru-RU" dirty="0" err="1">
                <a:ea typeface="+mn-lt"/>
                <a:cs typeface="+mn-lt"/>
              </a:rPr>
              <a:t>rows</a:t>
            </a:r>
            <a:r>
              <a:rPr lang="ru-RU" dirty="0">
                <a:ea typeface="+mn-lt"/>
                <a:cs typeface="+mn-lt"/>
              </a:rPr>
              <a:t> </a:t>
            </a:r>
            <a:r>
              <a:rPr lang="ru-RU" dirty="0" err="1">
                <a:ea typeface="+mn-lt"/>
                <a:cs typeface="+mn-lt"/>
              </a:rPr>
              <a:t>within</a:t>
            </a:r>
            <a:r>
              <a:rPr lang="ru-RU" dirty="0">
                <a:ea typeface="+mn-lt"/>
                <a:cs typeface="+mn-lt"/>
              </a:rPr>
              <a:t> </a:t>
            </a:r>
            <a:r>
              <a:rPr lang="ru-RU" dirty="0" err="1">
                <a:ea typeface="+mn-lt"/>
                <a:cs typeface="+mn-lt"/>
              </a:rPr>
              <a:t>each</a:t>
            </a:r>
            <a:r>
              <a:rPr lang="ru-RU" dirty="0">
                <a:ea typeface="+mn-lt"/>
                <a:cs typeface="+mn-lt"/>
              </a:rPr>
              <a:t> </a:t>
            </a:r>
            <a:r>
              <a:rPr lang="ru-RU" dirty="0" err="1">
                <a:ea typeface="+mn-lt"/>
                <a:cs typeface="+mn-lt"/>
              </a:rPr>
              <a:t>group</a:t>
            </a:r>
            <a:endParaRPr lang="ru-RU" dirty="0" err="1"/>
          </a:p>
        </p:txBody>
      </p:sp>
      <p:sp>
        <p:nvSpPr>
          <p:cNvPr id="6" name="Down Arrow 5">
            <a:extLst>
              <a:ext uri="{FF2B5EF4-FFF2-40B4-BE49-F238E27FC236}">
                <a16:creationId xmlns:a16="http://schemas.microsoft.com/office/drawing/2014/main" id="{0268DB5A-9FC0-8303-2D41-3C76C85ED2CF}"/>
              </a:ext>
            </a:extLst>
          </p:cNvPr>
          <p:cNvSpPr/>
          <p:nvPr/>
        </p:nvSpPr>
        <p:spPr>
          <a:xfrm rot="8450491">
            <a:off x="6589353" y="4599503"/>
            <a:ext cx="447990" cy="1061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7" name="TextBox 6">
            <a:extLst>
              <a:ext uri="{FF2B5EF4-FFF2-40B4-BE49-F238E27FC236}">
                <a16:creationId xmlns:a16="http://schemas.microsoft.com/office/drawing/2014/main" id="{BD1B7D54-93A9-C5FB-CC7C-C6DB2A794960}"/>
              </a:ext>
            </a:extLst>
          </p:cNvPr>
          <p:cNvSpPr txBox="1"/>
          <p:nvPr/>
        </p:nvSpPr>
        <p:spPr>
          <a:xfrm>
            <a:off x="7141027" y="5170138"/>
            <a:ext cx="724878" cy="369332"/>
          </a:xfrm>
          <a:prstGeom prst="rect">
            <a:avLst/>
          </a:prstGeom>
          <a:noFill/>
        </p:spPr>
        <p:txBody>
          <a:bodyPr wrap="none" lIns="91440" tIns="45720" rIns="91440" bIns="45720" rtlCol="0" anchor="t">
            <a:spAutoFit/>
          </a:bodyPr>
          <a:lstStyle/>
          <a:p>
            <a:r>
              <a:rPr lang="ru-RU" b="1" dirty="0" err="1">
                <a:solidFill>
                  <a:schemeClr val="accent1"/>
                </a:solidFill>
              </a:rPr>
              <a:t>space</a:t>
            </a:r>
            <a:endParaRPr lang="en-RU" b="1" dirty="0" err="1">
              <a:solidFill>
                <a:schemeClr val="accent1"/>
              </a:solidFill>
            </a:endParaRPr>
          </a:p>
        </p:txBody>
      </p:sp>
    </p:spTree>
    <p:extLst>
      <p:ext uri="{BB962C8B-B14F-4D97-AF65-F5344CB8AC3E}">
        <p14:creationId xmlns:p14="http://schemas.microsoft.com/office/powerpoint/2010/main" val="42040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5573-5E52-5FC8-B802-0C2A0D6E6E03}"/>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ea typeface="+mj-lt"/>
                <a:cs typeface="+mj-lt"/>
              </a:rPr>
              <a:t>PARTITION BY in window function</a:t>
            </a:r>
            <a:endParaRPr lang="ru-RU" dirty="0">
              <a:solidFill>
                <a:schemeClr val="accent2">
                  <a:lumMod val="75000"/>
                </a:schemeClr>
              </a:solidFill>
              <a:ea typeface="+mj-lt"/>
              <a:cs typeface="+mj-lt"/>
            </a:endParaRPr>
          </a:p>
        </p:txBody>
      </p:sp>
      <p:sp>
        <p:nvSpPr>
          <p:cNvPr id="3" name="Content Placeholder 2">
            <a:extLst>
              <a:ext uri="{FF2B5EF4-FFF2-40B4-BE49-F238E27FC236}">
                <a16:creationId xmlns:a16="http://schemas.microsoft.com/office/drawing/2014/main" id="{F63EB568-0D3F-35F7-B382-4B1BA7A15067}"/>
              </a:ext>
            </a:extLst>
          </p:cNvPr>
          <p:cNvSpPr>
            <a:spLocks noGrp="1"/>
          </p:cNvSpPr>
          <p:nvPr>
            <p:ph idx="1"/>
          </p:nvPr>
        </p:nvSpPr>
        <p:spPr/>
        <p:txBody>
          <a:bodyPr vert="horz" lIns="91440" tIns="45720" rIns="91440" bIns="45720" rtlCol="0" anchor="t">
            <a:normAutofit/>
          </a:bodyPr>
          <a:lstStyle/>
          <a:p>
            <a:r>
              <a:rPr lang="ru-RU" dirty="0" err="1">
                <a:ea typeface="+mn-lt"/>
                <a:cs typeface="+mn-lt"/>
              </a:rPr>
              <a:t>Partition</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groups</a:t>
            </a:r>
            <a:r>
              <a:rPr lang="ru-RU" dirty="0">
                <a:ea typeface="+mn-lt"/>
                <a:cs typeface="+mn-lt"/>
              </a:rPr>
              <a:t> </a:t>
            </a:r>
            <a:r>
              <a:rPr lang="ru-RU" dirty="0" err="1">
                <a:ea typeface="+mn-lt"/>
                <a:cs typeface="+mn-lt"/>
              </a:rPr>
              <a:t>rows</a:t>
            </a:r>
            <a:r>
              <a:rPr lang="ru-RU" dirty="0">
                <a:ea typeface="+mn-lt"/>
                <a:cs typeface="+mn-lt"/>
              </a:rPr>
              <a:t> </a:t>
            </a:r>
            <a:r>
              <a:rPr lang="ru-RU" dirty="0" err="1">
                <a:ea typeface="+mn-lt"/>
                <a:cs typeface="+mn-lt"/>
              </a:rPr>
              <a:t>before</a:t>
            </a:r>
            <a:r>
              <a:rPr lang="ru-RU" dirty="0">
                <a:ea typeface="+mn-lt"/>
                <a:cs typeface="+mn-lt"/>
              </a:rPr>
              <a:t> </a:t>
            </a:r>
            <a:r>
              <a:rPr lang="ru-RU" dirty="0" err="1">
                <a:ea typeface="+mn-lt"/>
                <a:cs typeface="+mn-lt"/>
              </a:rPr>
              <a:t>applying</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function</a:t>
            </a:r>
            <a:r>
              <a:rPr lang="ru-RU" dirty="0">
                <a:ea typeface="+mn-lt"/>
                <a:cs typeface="+mn-lt"/>
              </a:rPr>
              <a:t> </a:t>
            </a:r>
            <a:endParaRPr lang="ru-RU" dirty="0"/>
          </a:p>
          <a:p>
            <a:endParaRPr lang="ru-RU" dirty="0"/>
          </a:p>
          <a:p>
            <a:r>
              <a:rPr lang="ru-RU" dirty="0">
                <a:ea typeface="+mn-lt"/>
                <a:cs typeface="+mn-lt"/>
              </a:rPr>
              <a:t>Only </a:t>
            </a:r>
            <a:r>
              <a:rPr lang="ru-RU" dirty="0" err="1">
                <a:ea typeface="+mn-lt"/>
                <a:cs typeface="+mn-lt"/>
              </a:rPr>
              <a:t>values</a:t>
            </a:r>
            <a:r>
              <a:rPr lang="ru-RU" dirty="0">
                <a:ea typeface="+mn-lt"/>
                <a:cs typeface="+mn-lt"/>
              </a:rPr>
              <a:t> </a:t>
            </a:r>
            <a:r>
              <a:rPr lang="ru-RU" dirty="0" err="1">
                <a:ea typeface="+mn-lt"/>
                <a:cs typeface="+mn-lt"/>
              </a:rPr>
              <a:t>within</a:t>
            </a:r>
            <a:r>
              <a:rPr lang="ru-RU" dirty="0">
                <a:ea typeface="+mn-lt"/>
                <a:cs typeface="+mn-lt"/>
              </a:rPr>
              <a:t> </a:t>
            </a:r>
            <a:r>
              <a:rPr lang="ru-RU" dirty="0" err="1">
                <a:ea typeface="+mn-lt"/>
                <a:cs typeface="+mn-lt"/>
              </a:rPr>
              <a:t>one</a:t>
            </a:r>
            <a:r>
              <a:rPr lang="ru-RU" dirty="0">
                <a:ea typeface="+mn-lt"/>
                <a:cs typeface="+mn-lt"/>
              </a:rPr>
              <a:t> </a:t>
            </a:r>
            <a:r>
              <a:rPr lang="ru-RU" dirty="0" err="1">
                <a:ea typeface="+mn-lt"/>
                <a:cs typeface="+mn-lt"/>
              </a:rPr>
              <a:t>group</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be</a:t>
            </a:r>
            <a:r>
              <a:rPr lang="ru-RU" dirty="0">
                <a:ea typeface="+mn-lt"/>
                <a:cs typeface="+mn-lt"/>
              </a:rPr>
              <a:t> </a:t>
            </a:r>
            <a:r>
              <a:rPr lang="ru-RU" dirty="0" err="1">
                <a:ea typeface="+mn-lt"/>
                <a:cs typeface="+mn-lt"/>
              </a:rPr>
              <a:t>passed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function</a:t>
            </a:r>
            <a:r>
              <a:rPr lang="ru-RU" dirty="0">
                <a:ea typeface="+mn-lt"/>
                <a:cs typeface="+mn-lt"/>
              </a:rPr>
              <a:t> </a:t>
            </a:r>
            <a:r>
              <a:rPr lang="ru-RU" dirty="0" err="1">
                <a:ea typeface="+mn-lt"/>
                <a:cs typeface="+mn-lt"/>
              </a:rPr>
              <a:t>input</a:t>
            </a:r>
            <a:r>
              <a:rPr lang="ru-RU" dirty="0">
                <a:ea typeface="+mn-lt"/>
                <a:cs typeface="+mn-lt"/>
              </a:rPr>
              <a:t> </a:t>
            </a:r>
          </a:p>
          <a:p>
            <a:endParaRPr lang="ru-RU" dirty="0"/>
          </a:p>
          <a:p>
            <a:r>
              <a:rPr lang="ru-RU" dirty="0">
                <a:ea typeface="+mn-lt"/>
                <a:cs typeface="+mn-lt"/>
              </a:rPr>
              <a:t>You </a:t>
            </a:r>
            <a:r>
              <a:rPr lang="ru-RU" dirty="0" err="1">
                <a:ea typeface="+mn-lt"/>
                <a:cs typeface="+mn-lt"/>
              </a:rPr>
              <a:t>can</a:t>
            </a:r>
            <a:r>
              <a:rPr lang="ru-RU" dirty="0">
                <a:ea typeface="+mn-lt"/>
                <a:cs typeface="+mn-lt"/>
              </a:rPr>
              <a:t> </a:t>
            </a:r>
            <a:r>
              <a:rPr lang="ru-RU" dirty="0" err="1">
                <a:ea typeface="+mn-lt"/>
                <a:cs typeface="+mn-lt"/>
              </a:rPr>
              <a:t>omit</a:t>
            </a:r>
            <a:r>
              <a:rPr lang="ru-RU" dirty="0">
                <a:ea typeface="+mn-lt"/>
                <a:cs typeface="+mn-lt"/>
              </a:rPr>
              <a:t> PARTITION BY. </a:t>
            </a:r>
            <a:r>
              <a:rPr lang="ru-RU" dirty="0" err="1">
                <a:ea typeface="+mn-lt"/>
                <a:cs typeface="+mn-lt"/>
              </a:rPr>
              <a:t>Then</a:t>
            </a:r>
            <a:r>
              <a:rPr lang="ru-RU" dirty="0">
                <a:ea typeface="+mn-lt"/>
                <a:cs typeface="+mn-lt"/>
              </a:rPr>
              <a:t> </a:t>
            </a:r>
            <a:r>
              <a:rPr lang="ru-RU" dirty="0" err="1">
                <a:ea typeface="+mn-lt"/>
                <a:cs typeface="+mn-lt"/>
              </a:rPr>
              <a:t>all</a:t>
            </a:r>
            <a:r>
              <a:rPr lang="ru-RU" dirty="0">
                <a:ea typeface="+mn-lt"/>
                <a:cs typeface="+mn-lt"/>
              </a:rPr>
              <a:t> </a:t>
            </a:r>
            <a:r>
              <a:rPr lang="ru-RU" dirty="0" err="1">
                <a:ea typeface="+mn-lt"/>
                <a:cs typeface="+mn-lt"/>
              </a:rPr>
              <a:t>rows</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query</a:t>
            </a:r>
            <a:r>
              <a:rPr lang="ru-RU" dirty="0">
                <a:ea typeface="+mn-lt"/>
                <a:cs typeface="+mn-lt"/>
              </a:rPr>
              <a:t> </a:t>
            </a:r>
            <a:r>
              <a:rPr lang="ru-RU" dirty="0" err="1">
                <a:ea typeface="+mn-lt"/>
                <a:cs typeface="+mn-lt"/>
              </a:rPr>
              <a:t>result</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be</a:t>
            </a:r>
            <a:r>
              <a:rPr lang="ru-RU" dirty="0">
                <a:ea typeface="+mn-lt"/>
                <a:cs typeface="+mn-lt"/>
              </a:rPr>
              <a:t> </a:t>
            </a:r>
            <a:r>
              <a:rPr lang="ru-RU" dirty="0" err="1">
                <a:ea typeface="+mn-lt"/>
                <a:cs typeface="+mn-lt"/>
              </a:rPr>
              <a:t>in</a:t>
            </a:r>
            <a:r>
              <a:rPr lang="ru-RU" dirty="0">
                <a:ea typeface="+mn-lt"/>
                <a:cs typeface="+mn-lt"/>
              </a:rPr>
              <a:t> a </a:t>
            </a:r>
            <a:r>
              <a:rPr lang="ru-RU" dirty="0" err="1">
                <a:ea typeface="+mn-lt"/>
                <a:cs typeface="+mn-lt"/>
              </a:rPr>
              <a:t>single</a:t>
            </a:r>
            <a:r>
              <a:rPr lang="ru-RU" dirty="0">
                <a:ea typeface="+mn-lt"/>
                <a:cs typeface="+mn-lt"/>
              </a:rPr>
              <a:t> </a:t>
            </a:r>
            <a:r>
              <a:rPr lang="ru-RU" dirty="0" err="1">
                <a:ea typeface="+mn-lt"/>
                <a:cs typeface="+mn-lt"/>
              </a:rPr>
              <a:t>group</a:t>
            </a:r>
            <a:r>
              <a:rPr lang="ru-RU" dirty="0">
                <a:ea typeface="+mn-lt"/>
                <a:cs typeface="+mn-lt"/>
              </a:rPr>
              <a:t> </a:t>
            </a:r>
          </a:p>
          <a:p>
            <a:endParaRPr lang="ru-RU" dirty="0"/>
          </a:p>
          <a:p>
            <a:r>
              <a:rPr lang="ru-RU" dirty="0">
                <a:ea typeface="+mn-lt"/>
                <a:cs typeface="+mn-lt"/>
              </a:rPr>
              <a:t>The </a:t>
            </a:r>
            <a:r>
              <a:rPr lang="ru-RU" dirty="0" err="1">
                <a:ea typeface="+mn-lt"/>
                <a:cs typeface="+mn-lt"/>
              </a:rPr>
              <a:t>number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rows</a:t>
            </a:r>
            <a:r>
              <a:rPr lang="ru-RU" dirty="0">
                <a:ea typeface="+mn-lt"/>
                <a:cs typeface="+mn-lt"/>
              </a:rPr>
              <a:t> </a:t>
            </a:r>
            <a:r>
              <a:rPr lang="ru-RU" dirty="0" err="1">
                <a:ea typeface="+mn-lt"/>
                <a:cs typeface="+mn-lt"/>
              </a:rPr>
              <a:t>does</a:t>
            </a:r>
            <a:r>
              <a:rPr lang="ru-RU" dirty="0">
                <a:ea typeface="+mn-lt"/>
                <a:cs typeface="+mn-lt"/>
              </a:rPr>
              <a:t> </a:t>
            </a:r>
            <a:r>
              <a:rPr lang="ru-RU" dirty="0" err="1">
                <a:ea typeface="+mn-lt"/>
                <a:cs typeface="+mn-lt"/>
              </a:rPr>
              <a:t>not</a:t>
            </a:r>
            <a:r>
              <a:rPr lang="ru-RU" dirty="0">
                <a:ea typeface="+mn-lt"/>
                <a:cs typeface="+mn-lt"/>
              </a:rPr>
              <a:t> </a:t>
            </a:r>
            <a:r>
              <a:rPr lang="ru-RU" dirty="0" err="1">
                <a:ea typeface="+mn-lt"/>
                <a:cs typeface="+mn-lt"/>
              </a:rPr>
              <a:t>decrease</a:t>
            </a:r>
            <a:r>
              <a:rPr lang="ru-RU" dirty="0">
                <a:ea typeface="+mn-lt"/>
                <a:cs typeface="+mn-lt"/>
              </a:rPr>
              <a:t> </a:t>
            </a:r>
            <a:r>
              <a:rPr lang="ru-RU" dirty="0" err="1">
                <a:ea typeface="+mn-lt"/>
                <a:cs typeface="+mn-lt"/>
              </a:rPr>
              <a:t>as</a:t>
            </a:r>
            <a:r>
              <a:rPr lang="ru-RU" dirty="0">
                <a:ea typeface="+mn-lt"/>
                <a:cs typeface="+mn-lt"/>
              </a:rPr>
              <a:t> a </a:t>
            </a:r>
            <a:r>
              <a:rPr lang="ru-RU" dirty="0" err="1">
                <a:ea typeface="+mn-lt"/>
                <a:cs typeface="+mn-lt"/>
              </a:rPr>
              <a:t>result</a:t>
            </a:r>
            <a:r>
              <a:rPr lang="ru-RU" dirty="0">
                <a:ea typeface="+mn-lt"/>
                <a:cs typeface="+mn-lt"/>
              </a:rPr>
              <a:t> </a:t>
            </a:r>
          </a:p>
        </p:txBody>
      </p:sp>
    </p:spTree>
    <p:extLst>
      <p:ext uri="{BB962C8B-B14F-4D97-AF65-F5344CB8AC3E}">
        <p14:creationId xmlns:p14="http://schemas.microsoft.com/office/powerpoint/2010/main" val="425631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1524000" y="0"/>
            <a:ext cx="9144000" cy="6858000"/>
          </a:xfrm>
          <a:prstGeom prst="rect">
            <a:avLst/>
          </a:prstGeom>
        </p:spPr>
        <p:txBody>
          <a:bodyPr vert="horz" lIns="91440" tIns="45720" rIns="91440" bIns="45720" rtlCol="0" anchor="ctr" anchorCtr="0">
            <a:normAutofit/>
          </a:bodyPr>
          <a:lstStyle>
            <a:lvl1pPr>
              <a:spcBef>
                <a:spcPct val="0"/>
              </a:spcBef>
              <a:buNone/>
              <a:defRPr lang="ru-RU" sz="3200" b="1">
                <a:solidFill>
                  <a:srgbClr val="46505E"/>
                </a:solidFill>
                <a:latin typeface="+mj-lt"/>
                <a:ea typeface="+mj-ea"/>
                <a:cs typeface="+mj-cs"/>
              </a:defRPr>
            </a:lvl1pPr>
          </a:lstStyle>
          <a:p>
            <a:pPr algn="ctr"/>
            <a:endParaRPr lang="ru-RU"/>
          </a:p>
        </p:txBody>
      </p:sp>
      <p:sp>
        <p:nvSpPr>
          <p:cNvPr id="2" name="Title 1">
            <a:extLst>
              <a:ext uri="{FF2B5EF4-FFF2-40B4-BE49-F238E27FC236}">
                <a16:creationId xmlns:a16="http://schemas.microsoft.com/office/drawing/2014/main" id="{55928C08-85A4-43D1-8659-C61A6FF6E1ED}"/>
              </a:ext>
            </a:extLst>
          </p:cNvPr>
          <p:cNvSpPr>
            <a:spLocks noGrp="1"/>
          </p:cNvSpPr>
          <p:nvPr>
            <p:ph type="ctrTitle"/>
          </p:nvPr>
        </p:nvSpPr>
        <p:spPr>
          <a:xfrm>
            <a:off x="1524000" y="2567194"/>
            <a:ext cx="9144000" cy="1724562"/>
          </a:xfrm>
        </p:spPr>
        <p:txBody>
          <a:bodyPr>
            <a:normAutofit fontScale="90000"/>
          </a:bodyPr>
          <a:lstStyle/>
          <a:p>
            <a:r>
              <a:rPr lang="ru-RU" dirty="0" err="1">
                <a:solidFill>
                  <a:schemeClr val="accent2">
                    <a:lumMod val="75000"/>
                  </a:schemeClr>
                </a:solidFill>
                <a:ea typeface="+mj-lt"/>
                <a:cs typeface="+mj-lt"/>
              </a:rPr>
              <a:t>Using</a:t>
            </a:r>
            <a:r>
              <a:rPr lang="ru-RU" dirty="0">
                <a:solidFill>
                  <a:schemeClr val="accent2">
                    <a:lumMod val="75000"/>
                  </a:schemeClr>
                </a:solidFill>
                <a:ea typeface="+mj-lt"/>
                <a:cs typeface="+mj-lt"/>
              </a:rPr>
              <a:t> Update, </a:t>
            </a:r>
            <a:r>
              <a:rPr lang="ru-RU" dirty="0" err="1">
                <a:solidFill>
                  <a:schemeClr val="accent2">
                    <a:lumMod val="75000"/>
                  </a:schemeClr>
                </a:solidFill>
                <a:ea typeface="+mj-lt"/>
                <a:cs typeface="+mj-lt"/>
              </a:rPr>
              <a:t>Delete</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and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Insert</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with</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Nested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Queries</a:t>
            </a:r>
            <a:endParaRPr lang="ru-RU" dirty="0" err="1">
              <a:solidFill>
                <a:schemeClr val="accent2">
                  <a:lumMod val="75000"/>
                </a:schemeClr>
              </a:solidFill>
            </a:endParaRPr>
          </a:p>
        </p:txBody>
      </p:sp>
    </p:spTree>
    <p:extLst>
      <p:ext uri="{BB962C8B-B14F-4D97-AF65-F5344CB8AC3E}">
        <p14:creationId xmlns:p14="http://schemas.microsoft.com/office/powerpoint/2010/main" val="2343121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5573-5E52-5FC8-B802-0C2A0D6E6E03}"/>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rPr>
              <a:t>PARTITION BY in window function</a:t>
            </a:r>
            <a:endParaRPr lang="en-US" dirty="0">
              <a:solidFill>
                <a:schemeClr val="accent2">
                  <a:lumMod val="75000"/>
                </a:schemeClr>
              </a:solidFill>
              <a:ea typeface="Calibri Light"/>
              <a:cs typeface="Calibri Light"/>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F63EB568-0D3F-35F7-B382-4B1BA7A15067}"/>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The function will be executed in groups of rows in which the values of the expressions in partition by match.</a:t>
            </a:r>
            <a:endParaRPr lang="ru-RU" dirty="0"/>
          </a:p>
          <a:p>
            <a:r>
              <a:rPr lang="en-US" dirty="0">
                <a:latin typeface="Courier New"/>
                <a:cs typeface="Courier New"/>
              </a:rPr>
              <a:t>Function </a:t>
            </a:r>
            <a:r>
              <a:rPr lang="ru-RU" dirty="0">
                <a:latin typeface="Courier New"/>
                <a:cs typeface="Courier New"/>
              </a:rPr>
              <a:t>O</a:t>
            </a:r>
            <a:r>
              <a:rPr lang="en-US" dirty="0">
                <a:latin typeface="Courier New"/>
                <a:cs typeface="Courier New"/>
              </a:rPr>
              <a:t>VER (PARTITION BY region)</a:t>
            </a:r>
          </a:p>
          <a:p>
            <a:r>
              <a:rPr lang="en-US" dirty="0">
                <a:latin typeface="Courier New"/>
                <a:cs typeface="Courier New"/>
              </a:rPr>
              <a:t>Function </a:t>
            </a:r>
            <a:r>
              <a:rPr lang="ru-RU" dirty="0">
                <a:latin typeface="Courier New"/>
                <a:cs typeface="Courier New"/>
              </a:rPr>
              <a:t>O</a:t>
            </a:r>
            <a:r>
              <a:rPr lang="en-US" dirty="0">
                <a:latin typeface="Courier New"/>
                <a:cs typeface="Courier New"/>
              </a:rPr>
              <a:t>VER (</a:t>
            </a:r>
          </a:p>
          <a:p>
            <a:pPr marL="0" indent="0">
              <a:buNone/>
            </a:pPr>
            <a:r>
              <a:rPr lang="en-US" dirty="0">
                <a:latin typeface="Courier New" panose="02070309020205020404" pitchFamily="49" charset="0"/>
                <a:cs typeface="Courier New" panose="02070309020205020404" pitchFamily="49" charset="0"/>
              </a:rPr>
              <a:t>    PARTITION BY extract(month from </a:t>
            </a:r>
            <a:r>
              <a:rPr lang="en-US" dirty="0" err="1">
                <a:latin typeface="Courier New" panose="02070309020205020404" pitchFamily="49" charset="0"/>
                <a:cs typeface="Courier New" panose="02070309020205020404" pitchFamily="49" charset="0"/>
              </a:rPr>
              <a:t>orderdate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extract(year from </a:t>
            </a:r>
            <a:r>
              <a:rPr lang="en-US" dirty="0" err="1">
                <a:latin typeface="Courier New" panose="02070309020205020404" pitchFamily="49" charset="0"/>
                <a:cs typeface="Courier New" panose="02070309020205020404" pitchFamily="49" charset="0"/>
              </a:rPr>
              <a:t>orderdate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ru-RU" dirty="0" err="1">
                <a:ea typeface="+mn-lt"/>
                <a:cs typeface="+mn-lt"/>
              </a:rPr>
              <a:t>Here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function</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have</a:t>
            </a:r>
            <a:r>
              <a:rPr lang="ru-RU" dirty="0">
                <a:ea typeface="+mn-lt"/>
                <a:cs typeface="+mn-lt"/>
              </a:rPr>
              <a:t> </a:t>
            </a:r>
            <a:r>
              <a:rPr lang="ru-RU" dirty="0" err="1">
                <a:ea typeface="+mn-lt"/>
                <a:cs typeface="+mn-lt"/>
              </a:rPr>
              <a:t>access</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entire</a:t>
            </a:r>
            <a:r>
              <a:rPr lang="ru-RU" dirty="0">
                <a:ea typeface="+mn-lt"/>
                <a:cs typeface="+mn-lt"/>
              </a:rPr>
              <a:t> </a:t>
            </a:r>
            <a:r>
              <a:rPr lang="ru-RU" dirty="0" err="1">
                <a:ea typeface="+mn-lt"/>
                <a:cs typeface="+mn-lt"/>
              </a:rPr>
              <a:t>set</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rows</a:t>
            </a:r>
            <a:r>
              <a:rPr lang="ru-RU" dirty="0">
                <a:ea typeface="+mn-lt"/>
                <a:cs typeface="+mn-lt"/>
              </a:rPr>
              <a:t>:</a:t>
            </a:r>
            <a:endParaRPr lang="en-US" dirty="0">
              <a:ea typeface="+mn-lt"/>
              <a:cs typeface="+mn-lt"/>
            </a:endParaRPr>
          </a:p>
          <a:p>
            <a:r>
              <a:rPr lang="ru-RU" dirty="0" err="1">
                <a:latin typeface="Courier New"/>
                <a:cs typeface="Courier New"/>
              </a:rPr>
              <a:t>Function</a:t>
            </a:r>
            <a:r>
              <a:rPr lang="ru-RU" dirty="0">
                <a:latin typeface="Courier New"/>
                <a:cs typeface="Courier New"/>
              </a:rPr>
              <a:t> O</a:t>
            </a:r>
            <a:r>
              <a:rPr lang="en-US" dirty="0">
                <a:latin typeface="Courier New"/>
                <a:cs typeface="Courier New"/>
              </a:rPr>
              <a:t>VER ()</a:t>
            </a:r>
            <a:endParaRPr lang="ru-RU" dirty="0">
              <a:latin typeface="Courier New"/>
              <a:cs typeface="Courier New"/>
            </a:endParaRPr>
          </a:p>
        </p:txBody>
      </p:sp>
    </p:spTree>
    <p:extLst>
      <p:ext uri="{BB962C8B-B14F-4D97-AF65-F5344CB8AC3E}">
        <p14:creationId xmlns:p14="http://schemas.microsoft.com/office/powerpoint/2010/main" val="4198560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8CDFD-0AFC-57A7-EEF0-2E303D494B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53CFC-8FD2-57F7-9687-D58A81F9C2D6}"/>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rPr>
              <a:t>PARTITION BY in window function</a:t>
            </a:r>
            <a:endParaRPr lang="en-US" dirty="0">
              <a:solidFill>
                <a:schemeClr val="accent2">
                  <a:lumMod val="75000"/>
                </a:schemeClr>
              </a:solidFill>
              <a:ea typeface="Calibri Light"/>
              <a:cs typeface="Calibri Light"/>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242D31AB-A5DE-D030-4549-76748BD50E13}"/>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The function will be executed in groups of rows in which the values of the expressions in partition by match.</a:t>
            </a:r>
            <a:endParaRPr lang="ru-RU" dirty="0"/>
          </a:p>
          <a:p>
            <a:r>
              <a:rPr lang="en-US" dirty="0">
                <a:latin typeface="Courier New"/>
                <a:cs typeface="Courier New"/>
              </a:rPr>
              <a:t>Function </a:t>
            </a:r>
            <a:r>
              <a:rPr lang="ru-RU" dirty="0">
                <a:latin typeface="Courier New"/>
                <a:cs typeface="Courier New"/>
              </a:rPr>
              <a:t>O</a:t>
            </a:r>
            <a:r>
              <a:rPr lang="en-US" dirty="0">
                <a:latin typeface="Courier New"/>
                <a:cs typeface="Courier New"/>
              </a:rPr>
              <a:t>VER (PARTITION BY region)</a:t>
            </a:r>
          </a:p>
          <a:p>
            <a:r>
              <a:rPr lang="en-US" dirty="0">
                <a:latin typeface="Courier New"/>
                <a:cs typeface="Courier New"/>
              </a:rPr>
              <a:t>Function </a:t>
            </a:r>
            <a:r>
              <a:rPr lang="ru-RU" dirty="0">
                <a:latin typeface="Courier New"/>
                <a:cs typeface="Courier New"/>
              </a:rPr>
              <a:t>O</a:t>
            </a:r>
            <a:r>
              <a:rPr lang="en-US" dirty="0">
                <a:latin typeface="Courier New"/>
                <a:cs typeface="Courier New"/>
              </a:rPr>
              <a:t>VER (</a:t>
            </a:r>
          </a:p>
          <a:p>
            <a:pPr marL="0" indent="0">
              <a:buNone/>
            </a:pPr>
            <a:r>
              <a:rPr lang="en-US" dirty="0">
                <a:latin typeface="Courier New" panose="02070309020205020404" pitchFamily="49" charset="0"/>
                <a:cs typeface="Courier New" panose="02070309020205020404" pitchFamily="49" charset="0"/>
              </a:rPr>
              <a:t>    PARTITION BY extract(month from </a:t>
            </a:r>
            <a:r>
              <a:rPr lang="en-US" dirty="0" err="1">
                <a:latin typeface="Courier New" panose="02070309020205020404" pitchFamily="49" charset="0"/>
                <a:cs typeface="Courier New" panose="02070309020205020404" pitchFamily="49" charset="0"/>
              </a:rPr>
              <a:t>orderdate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extract(year from </a:t>
            </a:r>
            <a:r>
              <a:rPr lang="en-US" dirty="0" err="1">
                <a:latin typeface="Courier New" panose="02070309020205020404" pitchFamily="49" charset="0"/>
                <a:cs typeface="Courier New" panose="02070309020205020404" pitchFamily="49" charset="0"/>
              </a:rPr>
              <a:t>orderdate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ru-RU" dirty="0" err="1">
                <a:ea typeface="+mn-lt"/>
                <a:cs typeface="+mn-lt"/>
              </a:rPr>
              <a:t>Here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function</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have</a:t>
            </a:r>
            <a:r>
              <a:rPr lang="ru-RU" dirty="0">
                <a:ea typeface="+mn-lt"/>
                <a:cs typeface="+mn-lt"/>
              </a:rPr>
              <a:t> </a:t>
            </a:r>
            <a:r>
              <a:rPr lang="ru-RU" dirty="0" err="1">
                <a:ea typeface="+mn-lt"/>
                <a:cs typeface="+mn-lt"/>
              </a:rPr>
              <a:t>access</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entire</a:t>
            </a:r>
            <a:r>
              <a:rPr lang="ru-RU" dirty="0">
                <a:ea typeface="+mn-lt"/>
                <a:cs typeface="+mn-lt"/>
              </a:rPr>
              <a:t> </a:t>
            </a:r>
            <a:r>
              <a:rPr lang="ru-RU" dirty="0" err="1">
                <a:ea typeface="+mn-lt"/>
                <a:cs typeface="+mn-lt"/>
              </a:rPr>
              <a:t>set</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rows</a:t>
            </a:r>
            <a:r>
              <a:rPr lang="ru-RU" dirty="0">
                <a:ea typeface="+mn-lt"/>
                <a:cs typeface="+mn-lt"/>
              </a:rPr>
              <a:t>:</a:t>
            </a:r>
            <a:endParaRPr lang="en-US" dirty="0">
              <a:ea typeface="+mn-lt"/>
              <a:cs typeface="+mn-lt"/>
            </a:endParaRPr>
          </a:p>
          <a:p>
            <a:r>
              <a:rPr lang="ru-RU" dirty="0" err="1">
                <a:latin typeface="Courier New"/>
                <a:cs typeface="Courier New"/>
              </a:rPr>
              <a:t>Function</a:t>
            </a:r>
            <a:r>
              <a:rPr lang="ru-RU" dirty="0">
                <a:latin typeface="Courier New"/>
                <a:cs typeface="Courier New"/>
              </a:rPr>
              <a:t> O</a:t>
            </a:r>
            <a:r>
              <a:rPr lang="en-US" dirty="0">
                <a:latin typeface="Courier New"/>
                <a:cs typeface="Courier New"/>
              </a:rPr>
              <a:t>VER ()</a:t>
            </a:r>
            <a:endParaRPr lang="ru-RU" dirty="0">
              <a:latin typeface="Courier New"/>
              <a:cs typeface="Courier New"/>
            </a:endParaRPr>
          </a:p>
        </p:txBody>
      </p:sp>
      <p:sp>
        <p:nvSpPr>
          <p:cNvPr id="5" name="TextBox 4">
            <a:extLst>
              <a:ext uri="{FF2B5EF4-FFF2-40B4-BE49-F238E27FC236}">
                <a16:creationId xmlns:a16="http://schemas.microsoft.com/office/drawing/2014/main" id="{AA7C7D01-5E63-41FA-1D72-45159E378BC0}"/>
              </a:ext>
            </a:extLst>
          </p:cNvPr>
          <p:cNvSpPr txBox="1"/>
          <p:nvPr/>
        </p:nvSpPr>
        <p:spPr>
          <a:xfrm>
            <a:off x="9056914" y="2487374"/>
            <a:ext cx="1984967" cy="369332"/>
          </a:xfrm>
          <a:prstGeom prst="rect">
            <a:avLst/>
          </a:prstGeom>
          <a:noFill/>
        </p:spPr>
        <p:txBody>
          <a:bodyPr wrap="none" lIns="91440" tIns="45720" rIns="91440" bIns="45720" rtlCol="0" anchor="t">
            <a:spAutoFit/>
          </a:bodyPr>
          <a:lstStyle/>
          <a:p>
            <a:r>
              <a:rPr lang="ru-RU" dirty="0" err="1">
                <a:solidFill>
                  <a:schemeClr val="accent1"/>
                </a:solidFill>
                <a:ea typeface="+mn-lt"/>
                <a:cs typeface="+mn-lt"/>
              </a:rPr>
              <a:t>Grouping</a:t>
            </a:r>
            <a:r>
              <a:rPr lang="ru-RU" dirty="0">
                <a:solidFill>
                  <a:schemeClr val="accent1"/>
                </a:solidFill>
                <a:ea typeface="+mn-lt"/>
                <a:cs typeface="+mn-lt"/>
              </a:rPr>
              <a:t> </a:t>
            </a:r>
            <a:r>
              <a:rPr lang="ru-RU" dirty="0" err="1">
                <a:solidFill>
                  <a:schemeClr val="accent1"/>
                </a:solidFill>
                <a:ea typeface="+mn-lt"/>
                <a:cs typeface="+mn-lt"/>
              </a:rPr>
              <a:t>by</a:t>
            </a:r>
            <a:r>
              <a:rPr lang="ru-RU" dirty="0">
                <a:solidFill>
                  <a:schemeClr val="accent1"/>
                </a:solidFill>
                <a:ea typeface="+mn-lt"/>
                <a:cs typeface="+mn-lt"/>
              </a:rPr>
              <a:t> </a:t>
            </a:r>
            <a:r>
              <a:rPr lang="ru-RU" dirty="0" err="1">
                <a:solidFill>
                  <a:schemeClr val="accent1"/>
                </a:solidFill>
                <a:ea typeface="+mn-lt"/>
                <a:cs typeface="+mn-lt"/>
              </a:rPr>
              <a:t>region</a:t>
            </a:r>
            <a:endParaRPr lang="ru-RU" dirty="0" err="1">
              <a:solidFill>
                <a:schemeClr val="accent1"/>
              </a:solidFill>
            </a:endParaRPr>
          </a:p>
        </p:txBody>
      </p:sp>
      <p:sp>
        <p:nvSpPr>
          <p:cNvPr id="7" name="TextBox 6">
            <a:extLst>
              <a:ext uri="{FF2B5EF4-FFF2-40B4-BE49-F238E27FC236}">
                <a16:creationId xmlns:a16="http://schemas.microsoft.com/office/drawing/2014/main" id="{CB9A7722-E164-C7FF-375E-696167BA6C7D}"/>
              </a:ext>
            </a:extLst>
          </p:cNvPr>
          <p:cNvSpPr txBox="1"/>
          <p:nvPr/>
        </p:nvSpPr>
        <p:spPr>
          <a:xfrm>
            <a:off x="9056914" y="4001294"/>
            <a:ext cx="2804886" cy="646331"/>
          </a:xfrm>
          <a:prstGeom prst="rect">
            <a:avLst/>
          </a:prstGeom>
          <a:noFill/>
        </p:spPr>
        <p:txBody>
          <a:bodyPr wrap="square" lIns="91440" tIns="45720" rIns="91440" bIns="45720" rtlCol="0" anchor="t">
            <a:spAutoFit/>
          </a:bodyPr>
          <a:lstStyle/>
          <a:p>
            <a:r>
              <a:rPr lang="ru-RU" dirty="0" err="1">
                <a:solidFill>
                  <a:schemeClr val="accent1"/>
                </a:solidFill>
                <a:ea typeface="+mn-lt"/>
                <a:cs typeface="+mn-lt"/>
              </a:rPr>
              <a:t>Grouping</a:t>
            </a:r>
            <a:r>
              <a:rPr lang="ru-RU" dirty="0">
                <a:solidFill>
                  <a:schemeClr val="accent1"/>
                </a:solidFill>
                <a:ea typeface="+mn-lt"/>
                <a:cs typeface="+mn-lt"/>
              </a:rPr>
              <a:t> </a:t>
            </a:r>
            <a:r>
              <a:rPr lang="ru-RU" dirty="0" err="1">
                <a:solidFill>
                  <a:schemeClr val="accent1"/>
                </a:solidFill>
                <a:ea typeface="+mn-lt"/>
                <a:cs typeface="+mn-lt"/>
              </a:rPr>
              <a:t>by</a:t>
            </a:r>
            <a:r>
              <a:rPr lang="ru-RU" dirty="0">
                <a:solidFill>
                  <a:schemeClr val="accent1"/>
                </a:solidFill>
                <a:ea typeface="+mn-lt"/>
                <a:cs typeface="+mn-lt"/>
              </a:rPr>
              <a:t> </a:t>
            </a:r>
            <a:r>
              <a:rPr lang="ru-RU" dirty="0" err="1">
                <a:solidFill>
                  <a:schemeClr val="accent1"/>
                </a:solidFill>
                <a:ea typeface="+mn-lt"/>
                <a:cs typeface="+mn-lt"/>
              </a:rPr>
              <a:t>month</a:t>
            </a:r>
            <a:r>
              <a:rPr lang="ru-RU" dirty="0">
                <a:solidFill>
                  <a:schemeClr val="accent1"/>
                </a:solidFill>
                <a:ea typeface="+mn-lt"/>
                <a:cs typeface="+mn-lt"/>
              </a:rPr>
              <a:t> </a:t>
            </a:r>
            <a:r>
              <a:rPr lang="ru-RU" dirty="0" err="1">
                <a:solidFill>
                  <a:schemeClr val="accent1"/>
                </a:solidFill>
                <a:ea typeface="+mn-lt"/>
                <a:cs typeface="+mn-lt"/>
              </a:rPr>
              <a:t>of</a:t>
            </a:r>
            <a:r>
              <a:rPr lang="ru-RU" dirty="0">
                <a:solidFill>
                  <a:schemeClr val="accent1"/>
                </a:solidFill>
                <a:ea typeface="+mn-lt"/>
                <a:cs typeface="+mn-lt"/>
              </a:rPr>
              <a:t> </a:t>
            </a:r>
            <a:r>
              <a:rPr lang="ru-RU" dirty="0" err="1">
                <a:solidFill>
                  <a:schemeClr val="accent1"/>
                </a:solidFill>
                <a:ea typeface="+mn-lt"/>
                <a:cs typeface="+mn-lt"/>
              </a:rPr>
              <a:t>order</a:t>
            </a:r>
            <a:r>
              <a:rPr lang="ru-RU" dirty="0">
                <a:solidFill>
                  <a:schemeClr val="accent1"/>
                </a:solidFill>
                <a:ea typeface="+mn-lt"/>
                <a:cs typeface="+mn-lt"/>
              </a:rPr>
              <a:t> </a:t>
            </a:r>
            <a:r>
              <a:rPr lang="ru-RU" dirty="0" err="1">
                <a:solidFill>
                  <a:schemeClr val="accent1"/>
                </a:solidFill>
                <a:ea typeface="+mn-lt"/>
                <a:cs typeface="+mn-lt"/>
              </a:rPr>
              <a:t>placement</a:t>
            </a:r>
            <a:endParaRPr lang="ru-RU" dirty="0" err="1">
              <a:solidFill>
                <a:schemeClr val="accent1"/>
              </a:solidFill>
            </a:endParaRPr>
          </a:p>
        </p:txBody>
      </p:sp>
      <p:sp>
        <p:nvSpPr>
          <p:cNvPr id="9" name="TextBox 8">
            <a:extLst>
              <a:ext uri="{FF2B5EF4-FFF2-40B4-BE49-F238E27FC236}">
                <a16:creationId xmlns:a16="http://schemas.microsoft.com/office/drawing/2014/main" id="{6D92D8A1-7F69-4A57-3D41-6855FF10ACC6}"/>
              </a:ext>
            </a:extLst>
          </p:cNvPr>
          <p:cNvSpPr txBox="1"/>
          <p:nvPr/>
        </p:nvSpPr>
        <p:spPr>
          <a:xfrm>
            <a:off x="9056914" y="5453610"/>
            <a:ext cx="2296886" cy="646331"/>
          </a:xfrm>
          <a:prstGeom prst="rect">
            <a:avLst/>
          </a:prstGeom>
          <a:noFill/>
        </p:spPr>
        <p:txBody>
          <a:bodyPr wrap="square" lIns="91440" tIns="45720" rIns="91440" bIns="45720" rtlCol="0" anchor="t">
            <a:spAutoFit/>
          </a:bodyPr>
          <a:lstStyle/>
          <a:p>
            <a:r>
              <a:rPr lang="ru-RU" dirty="0">
                <a:solidFill>
                  <a:schemeClr val="accent1"/>
                </a:solidFill>
                <a:ea typeface="+mn-lt"/>
                <a:cs typeface="+mn-lt"/>
              </a:rPr>
              <a:t>One </a:t>
            </a:r>
            <a:r>
              <a:rPr lang="ru-RU" dirty="0" err="1">
                <a:solidFill>
                  <a:schemeClr val="accent1"/>
                </a:solidFill>
                <a:ea typeface="+mn-lt"/>
                <a:cs typeface="+mn-lt"/>
              </a:rPr>
              <a:t>group</a:t>
            </a:r>
            <a:r>
              <a:rPr lang="ru-RU" dirty="0">
                <a:solidFill>
                  <a:schemeClr val="accent1"/>
                </a:solidFill>
                <a:ea typeface="+mn-lt"/>
                <a:cs typeface="+mn-lt"/>
              </a:rPr>
              <a:t> - </a:t>
            </a:r>
            <a:r>
              <a:rPr lang="ru-RU" dirty="0" err="1">
                <a:solidFill>
                  <a:schemeClr val="accent1"/>
                </a:solidFill>
                <a:ea typeface="+mn-lt"/>
                <a:cs typeface="+mn-lt"/>
              </a:rPr>
              <a:t>all</a:t>
            </a:r>
            <a:r>
              <a:rPr lang="ru-RU" dirty="0">
                <a:solidFill>
                  <a:schemeClr val="accent1"/>
                </a:solidFill>
                <a:ea typeface="+mn-lt"/>
                <a:cs typeface="+mn-lt"/>
              </a:rPr>
              <a:t> </a:t>
            </a:r>
            <a:r>
              <a:rPr lang="ru-RU" dirty="0" err="1">
                <a:solidFill>
                  <a:schemeClr val="accent1"/>
                </a:solidFill>
                <a:ea typeface="+mn-lt"/>
                <a:cs typeface="+mn-lt"/>
              </a:rPr>
              <a:t>selected</a:t>
            </a:r>
            <a:r>
              <a:rPr lang="ru-RU" dirty="0">
                <a:solidFill>
                  <a:schemeClr val="accent1"/>
                </a:solidFill>
                <a:ea typeface="+mn-lt"/>
                <a:cs typeface="+mn-lt"/>
              </a:rPr>
              <a:t> </a:t>
            </a:r>
            <a:r>
              <a:rPr lang="ru-RU" dirty="0" err="1">
                <a:solidFill>
                  <a:schemeClr val="accent1"/>
                </a:solidFill>
                <a:ea typeface="+mn-lt"/>
                <a:cs typeface="+mn-lt"/>
              </a:rPr>
              <a:t>lines</a:t>
            </a:r>
            <a:endParaRPr lang="ru-RU" dirty="0" err="1">
              <a:solidFill>
                <a:schemeClr val="accent1"/>
              </a:solidFill>
            </a:endParaRPr>
          </a:p>
        </p:txBody>
      </p:sp>
    </p:spTree>
    <p:extLst>
      <p:ext uri="{BB962C8B-B14F-4D97-AF65-F5344CB8AC3E}">
        <p14:creationId xmlns:p14="http://schemas.microsoft.com/office/powerpoint/2010/main" val="2229614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5573-5E52-5FC8-B802-0C2A0D6E6E03}"/>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rPr>
              <a:t>PARTITION BY in window function</a:t>
            </a: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F63EB568-0D3F-35F7-B382-4B1BA7A15067}"/>
              </a:ext>
            </a:extLst>
          </p:cNvPr>
          <p:cNvSpPr>
            <a:spLocks noGrp="1"/>
          </p:cNvSpPr>
          <p:nvPr>
            <p:ph idx="1"/>
          </p:nvPr>
        </p:nvSpPr>
        <p:spPr>
          <a:xfrm>
            <a:off x="838200" y="1825625"/>
            <a:ext cx="10515600" cy="569232"/>
          </a:xfrm>
        </p:spPr>
        <p:txBody>
          <a:bodyPr>
            <a:normAutofit/>
          </a:bodyPr>
          <a:lstStyle/>
          <a:p>
            <a:r>
              <a:rPr lang="en-US" dirty="0">
                <a:latin typeface="Courier New" panose="02070309020205020404" pitchFamily="49" charset="0"/>
                <a:cs typeface="Courier New" panose="02070309020205020404" pitchFamily="49" charset="0"/>
              </a:rPr>
              <a:t>SUM(area)</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O</a:t>
            </a:r>
            <a:r>
              <a:rPr lang="en-US" dirty="0">
                <a:latin typeface="Courier New" panose="02070309020205020404" pitchFamily="49" charset="0"/>
                <a:cs typeface="Courier New" panose="02070309020205020404" pitchFamily="49" charset="0"/>
              </a:rPr>
              <a:t>VER (PARTITION BY region) as </a:t>
            </a:r>
            <a:r>
              <a:rPr lang="en-US" dirty="0" err="1">
                <a:latin typeface="Courier New" panose="02070309020205020404" pitchFamily="49" charset="0"/>
                <a:cs typeface="Courier New" panose="02070309020205020404" pitchFamily="49" charset="0"/>
              </a:rPr>
              <a:t>s_a</a:t>
            </a:r>
            <a:endParaRPr lang="en-US"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F53D967-2022-985C-425B-65D2163ECDFF}"/>
              </a:ext>
            </a:extLst>
          </p:cNvPr>
          <p:cNvSpPr/>
          <p:nvPr/>
        </p:nvSpPr>
        <p:spPr>
          <a:xfrm>
            <a:off x="1001486" y="3846286"/>
            <a:ext cx="2119085" cy="214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8" name="Rectangle 7">
            <a:extLst>
              <a:ext uri="{FF2B5EF4-FFF2-40B4-BE49-F238E27FC236}">
                <a16:creationId xmlns:a16="http://schemas.microsoft.com/office/drawing/2014/main" id="{342A11B0-235E-2EE8-BBCB-0D30F029FCD7}"/>
              </a:ext>
            </a:extLst>
          </p:cNvPr>
          <p:cNvSpPr/>
          <p:nvPr/>
        </p:nvSpPr>
        <p:spPr>
          <a:xfrm>
            <a:off x="4419601" y="3846286"/>
            <a:ext cx="2119085" cy="214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9" name="TextBox 8">
            <a:extLst>
              <a:ext uri="{FF2B5EF4-FFF2-40B4-BE49-F238E27FC236}">
                <a16:creationId xmlns:a16="http://schemas.microsoft.com/office/drawing/2014/main" id="{52D7407C-FC31-B23C-84D7-4732419ED4FC}"/>
              </a:ext>
            </a:extLst>
          </p:cNvPr>
          <p:cNvSpPr txBox="1"/>
          <p:nvPr/>
        </p:nvSpPr>
        <p:spPr>
          <a:xfrm>
            <a:off x="1016994" y="3429000"/>
            <a:ext cx="782778" cy="369332"/>
          </a:xfrm>
          <a:prstGeom prst="rect">
            <a:avLst/>
          </a:prstGeom>
          <a:noFill/>
        </p:spPr>
        <p:txBody>
          <a:bodyPr wrap="none" rtlCol="0">
            <a:spAutoFit/>
          </a:bodyPr>
          <a:lstStyle/>
          <a:p>
            <a:r>
              <a:rPr lang="en-RU" dirty="0"/>
              <a:t>region</a:t>
            </a:r>
          </a:p>
        </p:txBody>
      </p:sp>
      <p:sp>
        <p:nvSpPr>
          <p:cNvPr id="10" name="TextBox 9">
            <a:extLst>
              <a:ext uri="{FF2B5EF4-FFF2-40B4-BE49-F238E27FC236}">
                <a16:creationId xmlns:a16="http://schemas.microsoft.com/office/drawing/2014/main" id="{EC5914B3-8A25-E6C8-B503-C2C9CD4B437C}"/>
              </a:ext>
            </a:extLst>
          </p:cNvPr>
          <p:cNvSpPr txBox="1"/>
          <p:nvPr/>
        </p:nvSpPr>
        <p:spPr>
          <a:xfrm>
            <a:off x="2293257" y="3429000"/>
            <a:ext cx="598434" cy="369332"/>
          </a:xfrm>
          <a:prstGeom prst="rect">
            <a:avLst/>
          </a:prstGeom>
          <a:noFill/>
        </p:spPr>
        <p:txBody>
          <a:bodyPr wrap="none" rtlCol="0">
            <a:spAutoFit/>
          </a:bodyPr>
          <a:lstStyle/>
          <a:p>
            <a:r>
              <a:rPr lang="en-RU" dirty="0"/>
              <a:t>area</a:t>
            </a:r>
          </a:p>
        </p:txBody>
      </p:sp>
      <p:sp>
        <p:nvSpPr>
          <p:cNvPr id="11" name="TextBox 10">
            <a:extLst>
              <a:ext uri="{FF2B5EF4-FFF2-40B4-BE49-F238E27FC236}">
                <a16:creationId xmlns:a16="http://schemas.microsoft.com/office/drawing/2014/main" id="{21E1B7F2-52D4-29AE-1EFB-627AAABD4860}"/>
              </a:ext>
            </a:extLst>
          </p:cNvPr>
          <p:cNvSpPr txBox="1"/>
          <p:nvPr/>
        </p:nvSpPr>
        <p:spPr>
          <a:xfrm>
            <a:off x="1195023" y="3918858"/>
            <a:ext cx="426720" cy="369332"/>
          </a:xfrm>
          <a:prstGeom prst="rect">
            <a:avLst/>
          </a:prstGeom>
          <a:noFill/>
        </p:spPr>
        <p:txBody>
          <a:bodyPr wrap="none" rtlCol="0">
            <a:spAutoFit/>
          </a:bodyPr>
          <a:lstStyle/>
          <a:p>
            <a:r>
              <a:rPr lang="en-RU" dirty="0">
                <a:solidFill>
                  <a:schemeClr val="bg1"/>
                </a:solidFill>
              </a:rPr>
              <a:t>R1</a:t>
            </a:r>
          </a:p>
        </p:txBody>
      </p:sp>
      <p:sp>
        <p:nvSpPr>
          <p:cNvPr id="12" name="TextBox 11">
            <a:extLst>
              <a:ext uri="{FF2B5EF4-FFF2-40B4-BE49-F238E27FC236}">
                <a16:creationId xmlns:a16="http://schemas.microsoft.com/office/drawing/2014/main" id="{F03162B2-F737-9CAE-75F8-769F2DF8BF79}"/>
              </a:ext>
            </a:extLst>
          </p:cNvPr>
          <p:cNvSpPr txBox="1"/>
          <p:nvPr/>
        </p:nvSpPr>
        <p:spPr>
          <a:xfrm>
            <a:off x="1195023" y="4282495"/>
            <a:ext cx="426720" cy="369332"/>
          </a:xfrm>
          <a:prstGeom prst="rect">
            <a:avLst/>
          </a:prstGeom>
          <a:noFill/>
        </p:spPr>
        <p:txBody>
          <a:bodyPr wrap="none" rtlCol="0">
            <a:spAutoFit/>
          </a:bodyPr>
          <a:lstStyle/>
          <a:p>
            <a:r>
              <a:rPr lang="en-RU" dirty="0">
                <a:solidFill>
                  <a:schemeClr val="bg1"/>
                </a:solidFill>
              </a:rPr>
              <a:t>R2</a:t>
            </a:r>
          </a:p>
        </p:txBody>
      </p:sp>
      <p:sp>
        <p:nvSpPr>
          <p:cNvPr id="14" name="TextBox 13">
            <a:extLst>
              <a:ext uri="{FF2B5EF4-FFF2-40B4-BE49-F238E27FC236}">
                <a16:creationId xmlns:a16="http://schemas.microsoft.com/office/drawing/2014/main" id="{BB568A4F-48BF-E6E2-89B6-E6EB63E08255}"/>
              </a:ext>
            </a:extLst>
          </p:cNvPr>
          <p:cNvSpPr txBox="1"/>
          <p:nvPr/>
        </p:nvSpPr>
        <p:spPr>
          <a:xfrm>
            <a:off x="1195023" y="5131192"/>
            <a:ext cx="426720" cy="369332"/>
          </a:xfrm>
          <a:prstGeom prst="rect">
            <a:avLst/>
          </a:prstGeom>
          <a:noFill/>
        </p:spPr>
        <p:txBody>
          <a:bodyPr wrap="none" rtlCol="0">
            <a:spAutoFit/>
          </a:bodyPr>
          <a:lstStyle/>
          <a:p>
            <a:r>
              <a:rPr lang="en-RU" dirty="0">
                <a:solidFill>
                  <a:schemeClr val="bg1"/>
                </a:solidFill>
              </a:rPr>
              <a:t>R1</a:t>
            </a:r>
          </a:p>
        </p:txBody>
      </p:sp>
      <p:sp>
        <p:nvSpPr>
          <p:cNvPr id="15" name="TextBox 14">
            <a:extLst>
              <a:ext uri="{FF2B5EF4-FFF2-40B4-BE49-F238E27FC236}">
                <a16:creationId xmlns:a16="http://schemas.microsoft.com/office/drawing/2014/main" id="{6C215F81-3E8E-6587-0D81-F9CABDAB7CC3}"/>
              </a:ext>
            </a:extLst>
          </p:cNvPr>
          <p:cNvSpPr txBox="1"/>
          <p:nvPr/>
        </p:nvSpPr>
        <p:spPr>
          <a:xfrm>
            <a:off x="1195023" y="5530334"/>
            <a:ext cx="426720" cy="369332"/>
          </a:xfrm>
          <a:prstGeom prst="rect">
            <a:avLst/>
          </a:prstGeom>
          <a:noFill/>
        </p:spPr>
        <p:txBody>
          <a:bodyPr wrap="none" rtlCol="0">
            <a:spAutoFit/>
          </a:bodyPr>
          <a:lstStyle/>
          <a:p>
            <a:r>
              <a:rPr lang="en-RU" dirty="0">
                <a:solidFill>
                  <a:schemeClr val="bg1"/>
                </a:solidFill>
              </a:rPr>
              <a:t>R1</a:t>
            </a:r>
          </a:p>
        </p:txBody>
      </p:sp>
      <p:sp>
        <p:nvSpPr>
          <p:cNvPr id="16" name="TextBox 15">
            <a:extLst>
              <a:ext uri="{FF2B5EF4-FFF2-40B4-BE49-F238E27FC236}">
                <a16:creationId xmlns:a16="http://schemas.microsoft.com/office/drawing/2014/main" id="{43395CC0-1F70-E8F9-81F9-5A4F10E81C5E}"/>
              </a:ext>
            </a:extLst>
          </p:cNvPr>
          <p:cNvSpPr txBox="1"/>
          <p:nvPr/>
        </p:nvSpPr>
        <p:spPr>
          <a:xfrm>
            <a:off x="1195023" y="4687332"/>
            <a:ext cx="426720" cy="369332"/>
          </a:xfrm>
          <a:prstGeom prst="rect">
            <a:avLst/>
          </a:prstGeom>
          <a:noFill/>
        </p:spPr>
        <p:txBody>
          <a:bodyPr wrap="none" rtlCol="0">
            <a:spAutoFit/>
          </a:bodyPr>
          <a:lstStyle/>
          <a:p>
            <a:r>
              <a:rPr lang="en-RU" dirty="0">
                <a:solidFill>
                  <a:schemeClr val="bg1"/>
                </a:solidFill>
              </a:rPr>
              <a:t>R2</a:t>
            </a:r>
          </a:p>
        </p:txBody>
      </p:sp>
      <p:sp>
        <p:nvSpPr>
          <p:cNvPr id="17" name="TextBox 16">
            <a:extLst>
              <a:ext uri="{FF2B5EF4-FFF2-40B4-BE49-F238E27FC236}">
                <a16:creationId xmlns:a16="http://schemas.microsoft.com/office/drawing/2014/main" id="{41329275-0353-857C-04D6-18E7C346A2CF}"/>
              </a:ext>
            </a:extLst>
          </p:cNvPr>
          <p:cNvSpPr txBox="1"/>
          <p:nvPr/>
        </p:nvSpPr>
        <p:spPr>
          <a:xfrm>
            <a:off x="4540566" y="3918858"/>
            <a:ext cx="426720" cy="369332"/>
          </a:xfrm>
          <a:prstGeom prst="rect">
            <a:avLst/>
          </a:prstGeom>
          <a:noFill/>
        </p:spPr>
        <p:txBody>
          <a:bodyPr wrap="none" rtlCol="0">
            <a:spAutoFit/>
          </a:bodyPr>
          <a:lstStyle/>
          <a:p>
            <a:r>
              <a:rPr lang="en-RU" dirty="0">
                <a:solidFill>
                  <a:schemeClr val="bg1"/>
                </a:solidFill>
              </a:rPr>
              <a:t>R1</a:t>
            </a:r>
          </a:p>
        </p:txBody>
      </p:sp>
      <p:sp>
        <p:nvSpPr>
          <p:cNvPr id="18" name="TextBox 17">
            <a:extLst>
              <a:ext uri="{FF2B5EF4-FFF2-40B4-BE49-F238E27FC236}">
                <a16:creationId xmlns:a16="http://schemas.microsoft.com/office/drawing/2014/main" id="{4A022A51-1760-5EB4-5A7A-311CC6A73824}"/>
              </a:ext>
            </a:extLst>
          </p:cNvPr>
          <p:cNvSpPr txBox="1"/>
          <p:nvPr/>
        </p:nvSpPr>
        <p:spPr>
          <a:xfrm>
            <a:off x="4538657" y="4280933"/>
            <a:ext cx="426720" cy="369332"/>
          </a:xfrm>
          <a:prstGeom prst="rect">
            <a:avLst/>
          </a:prstGeom>
          <a:noFill/>
        </p:spPr>
        <p:txBody>
          <a:bodyPr wrap="none" rtlCol="0">
            <a:spAutoFit/>
          </a:bodyPr>
          <a:lstStyle/>
          <a:p>
            <a:r>
              <a:rPr lang="en-RU" dirty="0">
                <a:solidFill>
                  <a:schemeClr val="bg1"/>
                </a:solidFill>
              </a:rPr>
              <a:t>R1</a:t>
            </a:r>
          </a:p>
        </p:txBody>
      </p:sp>
      <p:sp>
        <p:nvSpPr>
          <p:cNvPr id="19" name="TextBox 18">
            <a:extLst>
              <a:ext uri="{FF2B5EF4-FFF2-40B4-BE49-F238E27FC236}">
                <a16:creationId xmlns:a16="http://schemas.microsoft.com/office/drawing/2014/main" id="{FE4D7D2F-3049-30D8-EA78-1147FE0892F8}"/>
              </a:ext>
            </a:extLst>
          </p:cNvPr>
          <p:cNvSpPr txBox="1"/>
          <p:nvPr/>
        </p:nvSpPr>
        <p:spPr>
          <a:xfrm>
            <a:off x="4538657" y="4687332"/>
            <a:ext cx="426720" cy="369332"/>
          </a:xfrm>
          <a:prstGeom prst="rect">
            <a:avLst/>
          </a:prstGeom>
          <a:noFill/>
        </p:spPr>
        <p:txBody>
          <a:bodyPr wrap="none" rtlCol="0">
            <a:spAutoFit/>
          </a:bodyPr>
          <a:lstStyle/>
          <a:p>
            <a:r>
              <a:rPr lang="en-RU" dirty="0">
                <a:solidFill>
                  <a:schemeClr val="bg1"/>
                </a:solidFill>
              </a:rPr>
              <a:t>R1</a:t>
            </a:r>
          </a:p>
        </p:txBody>
      </p:sp>
      <p:sp>
        <p:nvSpPr>
          <p:cNvPr id="20" name="TextBox 19">
            <a:extLst>
              <a:ext uri="{FF2B5EF4-FFF2-40B4-BE49-F238E27FC236}">
                <a16:creationId xmlns:a16="http://schemas.microsoft.com/office/drawing/2014/main" id="{BD88FDA8-269F-0DFC-2EB7-4D88AC2ADB94}"/>
              </a:ext>
            </a:extLst>
          </p:cNvPr>
          <p:cNvSpPr txBox="1"/>
          <p:nvPr/>
        </p:nvSpPr>
        <p:spPr>
          <a:xfrm>
            <a:off x="4538657" y="5099425"/>
            <a:ext cx="426720" cy="369332"/>
          </a:xfrm>
          <a:prstGeom prst="rect">
            <a:avLst/>
          </a:prstGeom>
          <a:noFill/>
        </p:spPr>
        <p:txBody>
          <a:bodyPr wrap="none" rtlCol="0">
            <a:spAutoFit/>
          </a:bodyPr>
          <a:lstStyle/>
          <a:p>
            <a:r>
              <a:rPr lang="en-RU" dirty="0">
                <a:solidFill>
                  <a:schemeClr val="bg1"/>
                </a:solidFill>
              </a:rPr>
              <a:t>R2</a:t>
            </a:r>
          </a:p>
        </p:txBody>
      </p:sp>
      <p:sp>
        <p:nvSpPr>
          <p:cNvPr id="21" name="TextBox 20">
            <a:extLst>
              <a:ext uri="{FF2B5EF4-FFF2-40B4-BE49-F238E27FC236}">
                <a16:creationId xmlns:a16="http://schemas.microsoft.com/office/drawing/2014/main" id="{D8BD7A19-B4E8-2F61-2169-4238847638E2}"/>
              </a:ext>
            </a:extLst>
          </p:cNvPr>
          <p:cNvSpPr txBox="1"/>
          <p:nvPr/>
        </p:nvSpPr>
        <p:spPr>
          <a:xfrm>
            <a:off x="4538657" y="5504262"/>
            <a:ext cx="426720" cy="369332"/>
          </a:xfrm>
          <a:prstGeom prst="rect">
            <a:avLst/>
          </a:prstGeom>
          <a:noFill/>
        </p:spPr>
        <p:txBody>
          <a:bodyPr wrap="none" rtlCol="0">
            <a:spAutoFit/>
          </a:bodyPr>
          <a:lstStyle/>
          <a:p>
            <a:r>
              <a:rPr lang="en-RU" dirty="0">
                <a:solidFill>
                  <a:schemeClr val="bg1"/>
                </a:solidFill>
              </a:rPr>
              <a:t>R2</a:t>
            </a:r>
          </a:p>
        </p:txBody>
      </p:sp>
      <p:sp>
        <p:nvSpPr>
          <p:cNvPr id="22" name="TextBox 21">
            <a:extLst>
              <a:ext uri="{FF2B5EF4-FFF2-40B4-BE49-F238E27FC236}">
                <a16:creationId xmlns:a16="http://schemas.microsoft.com/office/drawing/2014/main" id="{B82478CB-86B9-9AE6-B4C2-9EA5D611340E}"/>
              </a:ext>
            </a:extLst>
          </p:cNvPr>
          <p:cNvSpPr txBox="1"/>
          <p:nvPr/>
        </p:nvSpPr>
        <p:spPr>
          <a:xfrm>
            <a:off x="5667829" y="3429000"/>
            <a:ext cx="598434" cy="369332"/>
          </a:xfrm>
          <a:prstGeom prst="rect">
            <a:avLst/>
          </a:prstGeom>
          <a:noFill/>
        </p:spPr>
        <p:txBody>
          <a:bodyPr wrap="none" rtlCol="0">
            <a:spAutoFit/>
          </a:bodyPr>
          <a:lstStyle/>
          <a:p>
            <a:r>
              <a:rPr lang="en-RU" dirty="0"/>
              <a:t>area</a:t>
            </a:r>
          </a:p>
        </p:txBody>
      </p:sp>
      <p:sp>
        <p:nvSpPr>
          <p:cNvPr id="23" name="TextBox 22">
            <a:extLst>
              <a:ext uri="{FF2B5EF4-FFF2-40B4-BE49-F238E27FC236}">
                <a16:creationId xmlns:a16="http://schemas.microsoft.com/office/drawing/2014/main" id="{D3D3F86C-3091-7673-4A36-5DDF3E39D080}"/>
              </a:ext>
            </a:extLst>
          </p:cNvPr>
          <p:cNvSpPr txBox="1"/>
          <p:nvPr/>
        </p:nvSpPr>
        <p:spPr>
          <a:xfrm>
            <a:off x="4419144" y="3397517"/>
            <a:ext cx="782778" cy="369332"/>
          </a:xfrm>
          <a:prstGeom prst="rect">
            <a:avLst/>
          </a:prstGeom>
          <a:noFill/>
        </p:spPr>
        <p:txBody>
          <a:bodyPr wrap="none" rtlCol="0">
            <a:spAutoFit/>
          </a:bodyPr>
          <a:lstStyle/>
          <a:p>
            <a:r>
              <a:rPr lang="en-RU" dirty="0"/>
              <a:t>region</a:t>
            </a:r>
          </a:p>
        </p:txBody>
      </p:sp>
      <p:sp>
        <p:nvSpPr>
          <p:cNvPr id="24" name="Right Arrow 23">
            <a:extLst>
              <a:ext uri="{FF2B5EF4-FFF2-40B4-BE49-F238E27FC236}">
                <a16:creationId xmlns:a16="http://schemas.microsoft.com/office/drawing/2014/main" id="{9EBD0DC5-7F0D-E7E1-D51A-C8770938703B}"/>
              </a:ext>
            </a:extLst>
          </p:cNvPr>
          <p:cNvSpPr/>
          <p:nvPr/>
        </p:nvSpPr>
        <p:spPr>
          <a:xfrm>
            <a:off x="3434556" y="4537387"/>
            <a:ext cx="870857" cy="596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Right Arrow 24">
            <a:extLst>
              <a:ext uri="{FF2B5EF4-FFF2-40B4-BE49-F238E27FC236}">
                <a16:creationId xmlns:a16="http://schemas.microsoft.com/office/drawing/2014/main" id="{04F2CA5B-0C9F-F604-BB35-1C58CC28048E}"/>
              </a:ext>
            </a:extLst>
          </p:cNvPr>
          <p:cNvSpPr/>
          <p:nvPr/>
        </p:nvSpPr>
        <p:spPr>
          <a:xfrm>
            <a:off x="6889912" y="4534433"/>
            <a:ext cx="870857" cy="596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TextBox 25">
            <a:extLst>
              <a:ext uri="{FF2B5EF4-FFF2-40B4-BE49-F238E27FC236}">
                <a16:creationId xmlns:a16="http://schemas.microsoft.com/office/drawing/2014/main" id="{14DBD8A8-5995-46C4-7F1A-12E2576B2B7D}"/>
              </a:ext>
            </a:extLst>
          </p:cNvPr>
          <p:cNvSpPr txBox="1"/>
          <p:nvPr/>
        </p:nvSpPr>
        <p:spPr>
          <a:xfrm>
            <a:off x="2383122" y="3918858"/>
            <a:ext cx="418704" cy="369332"/>
          </a:xfrm>
          <a:prstGeom prst="rect">
            <a:avLst/>
          </a:prstGeom>
          <a:noFill/>
        </p:spPr>
        <p:txBody>
          <a:bodyPr wrap="none" rtlCol="0">
            <a:spAutoFit/>
          </a:bodyPr>
          <a:lstStyle/>
          <a:p>
            <a:r>
              <a:rPr lang="en-RU" dirty="0">
                <a:solidFill>
                  <a:schemeClr val="bg1"/>
                </a:solidFill>
              </a:rPr>
              <a:t>10</a:t>
            </a:r>
          </a:p>
        </p:txBody>
      </p:sp>
      <p:sp>
        <p:nvSpPr>
          <p:cNvPr id="27" name="TextBox 26">
            <a:extLst>
              <a:ext uri="{FF2B5EF4-FFF2-40B4-BE49-F238E27FC236}">
                <a16:creationId xmlns:a16="http://schemas.microsoft.com/office/drawing/2014/main" id="{8BBF6AFD-6DEE-4D11-BF13-3DCC66311DAF}"/>
              </a:ext>
            </a:extLst>
          </p:cNvPr>
          <p:cNvSpPr txBox="1"/>
          <p:nvPr/>
        </p:nvSpPr>
        <p:spPr>
          <a:xfrm>
            <a:off x="2383122" y="4288190"/>
            <a:ext cx="418704" cy="369332"/>
          </a:xfrm>
          <a:prstGeom prst="rect">
            <a:avLst/>
          </a:prstGeom>
          <a:noFill/>
        </p:spPr>
        <p:txBody>
          <a:bodyPr wrap="none" rtlCol="0">
            <a:spAutoFit/>
          </a:bodyPr>
          <a:lstStyle/>
          <a:p>
            <a:r>
              <a:rPr lang="en-RU" dirty="0">
                <a:solidFill>
                  <a:schemeClr val="bg1"/>
                </a:solidFill>
              </a:rPr>
              <a:t>30</a:t>
            </a:r>
          </a:p>
        </p:txBody>
      </p:sp>
      <p:sp>
        <p:nvSpPr>
          <p:cNvPr id="28" name="TextBox 27">
            <a:extLst>
              <a:ext uri="{FF2B5EF4-FFF2-40B4-BE49-F238E27FC236}">
                <a16:creationId xmlns:a16="http://schemas.microsoft.com/office/drawing/2014/main" id="{2E9D4286-6577-4B12-EF7F-F86949E9F4B9}"/>
              </a:ext>
            </a:extLst>
          </p:cNvPr>
          <p:cNvSpPr txBox="1"/>
          <p:nvPr/>
        </p:nvSpPr>
        <p:spPr>
          <a:xfrm>
            <a:off x="2383122" y="4687332"/>
            <a:ext cx="418704" cy="369332"/>
          </a:xfrm>
          <a:prstGeom prst="rect">
            <a:avLst/>
          </a:prstGeom>
          <a:noFill/>
        </p:spPr>
        <p:txBody>
          <a:bodyPr wrap="none" rtlCol="0">
            <a:spAutoFit/>
          </a:bodyPr>
          <a:lstStyle/>
          <a:p>
            <a:r>
              <a:rPr lang="en-RU" dirty="0">
                <a:solidFill>
                  <a:schemeClr val="bg1"/>
                </a:solidFill>
              </a:rPr>
              <a:t>20</a:t>
            </a:r>
          </a:p>
        </p:txBody>
      </p:sp>
      <p:sp>
        <p:nvSpPr>
          <p:cNvPr id="29" name="TextBox 28">
            <a:extLst>
              <a:ext uri="{FF2B5EF4-FFF2-40B4-BE49-F238E27FC236}">
                <a16:creationId xmlns:a16="http://schemas.microsoft.com/office/drawing/2014/main" id="{CEC3D1BD-1C54-B8C0-3315-CA881683CA00}"/>
              </a:ext>
            </a:extLst>
          </p:cNvPr>
          <p:cNvSpPr txBox="1"/>
          <p:nvPr/>
        </p:nvSpPr>
        <p:spPr>
          <a:xfrm>
            <a:off x="2383122" y="5153941"/>
            <a:ext cx="418704" cy="369332"/>
          </a:xfrm>
          <a:prstGeom prst="rect">
            <a:avLst/>
          </a:prstGeom>
          <a:noFill/>
        </p:spPr>
        <p:txBody>
          <a:bodyPr wrap="none" rtlCol="0">
            <a:spAutoFit/>
          </a:bodyPr>
          <a:lstStyle/>
          <a:p>
            <a:r>
              <a:rPr lang="en-RU" dirty="0">
                <a:solidFill>
                  <a:schemeClr val="bg1"/>
                </a:solidFill>
              </a:rPr>
              <a:t>50</a:t>
            </a:r>
          </a:p>
        </p:txBody>
      </p:sp>
      <p:sp>
        <p:nvSpPr>
          <p:cNvPr id="30" name="TextBox 29">
            <a:extLst>
              <a:ext uri="{FF2B5EF4-FFF2-40B4-BE49-F238E27FC236}">
                <a16:creationId xmlns:a16="http://schemas.microsoft.com/office/drawing/2014/main" id="{4F1A4C61-0101-6986-8202-934DF7AF7F1C}"/>
              </a:ext>
            </a:extLst>
          </p:cNvPr>
          <p:cNvSpPr txBox="1"/>
          <p:nvPr/>
        </p:nvSpPr>
        <p:spPr>
          <a:xfrm>
            <a:off x="2383122" y="5530334"/>
            <a:ext cx="418704" cy="369332"/>
          </a:xfrm>
          <a:prstGeom prst="rect">
            <a:avLst/>
          </a:prstGeom>
          <a:noFill/>
        </p:spPr>
        <p:txBody>
          <a:bodyPr wrap="none" rtlCol="0">
            <a:spAutoFit/>
          </a:bodyPr>
          <a:lstStyle/>
          <a:p>
            <a:r>
              <a:rPr lang="en-RU" dirty="0">
                <a:solidFill>
                  <a:schemeClr val="bg1"/>
                </a:solidFill>
              </a:rPr>
              <a:t>10</a:t>
            </a:r>
          </a:p>
        </p:txBody>
      </p:sp>
      <p:sp>
        <p:nvSpPr>
          <p:cNvPr id="31" name="TextBox 30">
            <a:extLst>
              <a:ext uri="{FF2B5EF4-FFF2-40B4-BE49-F238E27FC236}">
                <a16:creationId xmlns:a16="http://schemas.microsoft.com/office/drawing/2014/main" id="{D63E87DE-D2EC-5AD6-4000-C4E9DE80F7FF}"/>
              </a:ext>
            </a:extLst>
          </p:cNvPr>
          <p:cNvSpPr txBox="1"/>
          <p:nvPr/>
        </p:nvSpPr>
        <p:spPr>
          <a:xfrm>
            <a:off x="5686613" y="3911797"/>
            <a:ext cx="418704" cy="369332"/>
          </a:xfrm>
          <a:prstGeom prst="rect">
            <a:avLst/>
          </a:prstGeom>
          <a:noFill/>
        </p:spPr>
        <p:txBody>
          <a:bodyPr wrap="none" rtlCol="0">
            <a:spAutoFit/>
          </a:bodyPr>
          <a:lstStyle/>
          <a:p>
            <a:r>
              <a:rPr lang="en-RU" dirty="0">
                <a:solidFill>
                  <a:schemeClr val="bg1"/>
                </a:solidFill>
              </a:rPr>
              <a:t>10</a:t>
            </a:r>
          </a:p>
        </p:txBody>
      </p:sp>
      <p:sp>
        <p:nvSpPr>
          <p:cNvPr id="32" name="TextBox 31">
            <a:extLst>
              <a:ext uri="{FF2B5EF4-FFF2-40B4-BE49-F238E27FC236}">
                <a16:creationId xmlns:a16="http://schemas.microsoft.com/office/drawing/2014/main" id="{2273E483-78AE-E4AB-DAAA-5DDE8E752DCE}"/>
              </a:ext>
            </a:extLst>
          </p:cNvPr>
          <p:cNvSpPr txBox="1"/>
          <p:nvPr/>
        </p:nvSpPr>
        <p:spPr>
          <a:xfrm>
            <a:off x="5686613" y="4281129"/>
            <a:ext cx="418704" cy="369332"/>
          </a:xfrm>
          <a:prstGeom prst="rect">
            <a:avLst/>
          </a:prstGeom>
          <a:noFill/>
        </p:spPr>
        <p:txBody>
          <a:bodyPr wrap="none" rtlCol="0">
            <a:spAutoFit/>
          </a:bodyPr>
          <a:lstStyle/>
          <a:p>
            <a:r>
              <a:rPr lang="en-RU" dirty="0">
                <a:solidFill>
                  <a:schemeClr val="bg1"/>
                </a:solidFill>
              </a:rPr>
              <a:t>50</a:t>
            </a:r>
          </a:p>
        </p:txBody>
      </p:sp>
      <p:sp>
        <p:nvSpPr>
          <p:cNvPr id="33" name="TextBox 32">
            <a:extLst>
              <a:ext uri="{FF2B5EF4-FFF2-40B4-BE49-F238E27FC236}">
                <a16:creationId xmlns:a16="http://schemas.microsoft.com/office/drawing/2014/main" id="{7028BE12-3E14-3A7E-9513-AA059E5F6698}"/>
              </a:ext>
            </a:extLst>
          </p:cNvPr>
          <p:cNvSpPr txBox="1"/>
          <p:nvPr/>
        </p:nvSpPr>
        <p:spPr>
          <a:xfrm>
            <a:off x="5686613" y="4680271"/>
            <a:ext cx="418704" cy="369332"/>
          </a:xfrm>
          <a:prstGeom prst="rect">
            <a:avLst/>
          </a:prstGeom>
          <a:noFill/>
        </p:spPr>
        <p:txBody>
          <a:bodyPr wrap="none" rtlCol="0">
            <a:spAutoFit/>
          </a:bodyPr>
          <a:lstStyle/>
          <a:p>
            <a:r>
              <a:rPr lang="en-RU" dirty="0">
                <a:solidFill>
                  <a:schemeClr val="bg1"/>
                </a:solidFill>
              </a:rPr>
              <a:t>10</a:t>
            </a:r>
          </a:p>
        </p:txBody>
      </p:sp>
      <p:sp>
        <p:nvSpPr>
          <p:cNvPr id="34" name="TextBox 33">
            <a:extLst>
              <a:ext uri="{FF2B5EF4-FFF2-40B4-BE49-F238E27FC236}">
                <a16:creationId xmlns:a16="http://schemas.microsoft.com/office/drawing/2014/main" id="{3639E41F-46A4-42F7-A271-10A9D5EB8B3C}"/>
              </a:ext>
            </a:extLst>
          </p:cNvPr>
          <p:cNvSpPr txBox="1"/>
          <p:nvPr/>
        </p:nvSpPr>
        <p:spPr>
          <a:xfrm>
            <a:off x="5686613" y="5146880"/>
            <a:ext cx="418704" cy="369332"/>
          </a:xfrm>
          <a:prstGeom prst="rect">
            <a:avLst/>
          </a:prstGeom>
          <a:noFill/>
        </p:spPr>
        <p:txBody>
          <a:bodyPr wrap="none" rtlCol="0">
            <a:spAutoFit/>
          </a:bodyPr>
          <a:lstStyle/>
          <a:p>
            <a:r>
              <a:rPr lang="en-RU" dirty="0">
                <a:solidFill>
                  <a:schemeClr val="bg1"/>
                </a:solidFill>
              </a:rPr>
              <a:t>30</a:t>
            </a:r>
          </a:p>
        </p:txBody>
      </p:sp>
      <p:sp>
        <p:nvSpPr>
          <p:cNvPr id="35" name="TextBox 34">
            <a:extLst>
              <a:ext uri="{FF2B5EF4-FFF2-40B4-BE49-F238E27FC236}">
                <a16:creationId xmlns:a16="http://schemas.microsoft.com/office/drawing/2014/main" id="{818DC645-D42D-E05B-7621-93EB8AC853DC}"/>
              </a:ext>
            </a:extLst>
          </p:cNvPr>
          <p:cNvSpPr txBox="1"/>
          <p:nvPr/>
        </p:nvSpPr>
        <p:spPr>
          <a:xfrm>
            <a:off x="5686613" y="5523273"/>
            <a:ext cx="418704" cy="369332"/>
          </a:xfrm>
          <a:prstGeom prst="rect">
            <a:avLst/>
          </a:prstGeom>
          <a:noFill/>
        </p:spPr>
        <p:txBody>
          <a:bodyPr wrap="none" rtlCol="0">
            <a:spAutoFit/>
          </a:bodyPr>
          <a:lstStyle/>
          <a:p>
            <a:r>
              <a:rPr lang="en-RU" dirty="0">
                <a:solidFill>
                  <a:schemeClr val="bg1"/>
                </a:solidFill>
              </a:rPr>
              <a:t>20</a:t>
            </a:r>
          </a:p>
        </p:txBody>
      </p:sp>
      <p:sp>
        <p:nvSpPr>
          <p:cNvPr id="36" name="Rectangle 35">
            <a:extLst>
              <a:ext uri="{FF2B5EF4-FFF2-40B4-BE49-F238E27FC236}">
                <a16:creationId xmlns:a16="http://schemas.microsoft.com/office/drawing/2014/main" id="{C47840C0-A341-2CA0-7E9D-8A75F5E32CCB}"/>
              </a:ext>
            </a:extLst>
          </p:cNvPr>
          <p:cNvSpPr/>
          <p:nvPr/>
        </p:nvSpPr>
        <p:spPr>
          <a:xfrm>
            <a:off x="4419601" y="3846286"/>
            <a:ext cx="2119085" cy="1246078"/>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Rectangle 36">
            <a:extLst>
              <a:ext uri="{FF2B5EF4-FFF2-40B4-BE49-F238E27FC236}">
                <a16:creationId xmlns:a16="http://schemas.microsoft.com/office/drawing/2014/main" id="{596D921D-1BA5-6091-85CC-3DEAE8E859AB}"/>
              </a:ext>
            </a:extLst>
          </p:cNvPr>
          <p:cNvSpPr/>
          <p:nvPr/>
        </p:nvSpPr>
        <p:spPr>
          <a:xfrm>
            <a:off x="4419144" y="5117654"/>
            <a:ext cx="2119085" cy="883807"/>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Rectangle 37">
            <a:extLst>
              <a:ext uri="{FF2B5EF4-FFF2-40B4-BE49-F238E27FC236}">
                <a16:creationId xmlns:a16="http://schemas.microsoft.com/office/drawing/2014/main" id="{DAEF60D1-5157-0AEF-AB13-20B07CD94037}"/>
              </a:ext>
            </a:extLst>
          </p:cNvPr>
          <p:cNvSpPr/>
          <p:nvPr/>
        </p:nvSpPr>
        <p:spPr>
          <a:xfrm>
            <a:off x="8126510" y="3875512"/>
            <a:ext cx="2870467" cy="214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TextBox 38">
            <a:extLst>
              <a:ext uri="{FF2B5EF4-FFF2-40B4-BE49-F238E27FC236}">
                <a16:creationId xmlns:a16="http://schemas.microsoft.com/office/drawing/2014/main" id="{CED45D7C-268B-884E-D822-F402CAB1F4CE}"/>
              </a:ext>
            </a:extLst>
          </p:cNvPr>
          <p:cNvSpPr txBox="1"/>
          <p:nvPr/>
        </p:nvSpPr>
        <p:spPr>
          <a:xfrm>
            <a:off x="8247475" y="3948084"/>
            <a:ext cx="426720" cy="369332"/>
          </a:xfrm>
          <a:prstGeom prst="rect">
            <a:avLst/>
          </a:prstGeom>
          <a:noFill/>
        </p:spPr>
        <p:txBody>
          <a:bodyPr wrap="none" rtlCol="0">
            <a:spAutoFit/>
          </a:bodyPr>
          <a:lstStyle/>
          <a:p>
            <a:r>
              <a:rPr lang="en-RU" dirty="0">
                <a:solidFill>
                  <a:schemeClr val="bg1"/>
                </a:solidFill>
              </a:rPr>
              <a:t>R1</a:t>
            </a:r>
          </a:p>
        </p:txBody>
      </p:sp>
      <p:sp>
        <p:nvSpPr>
          <p:cNvPr id="40" name="TextBox 39">
            <a:extLst>
              <a:ext uri="{FF2B5EF4-FFF2-40B4-BE49-F238E27FC236}">
                <a16:creationId xmlns:a16="http://schemas.microsoft.com/office/drawing/2014/main" id="{0E0B6DEB-750A-2B66-86CD-D85DE599966D}"/>
              </a:ext>
            </a:extLst>
          </p:cNvPr>
          <p:cNvSpPr txBox="1"/>
          <p:nvPr/>
        </p:nvSpPr>
        <p:spPr>
          <a:xfrm>
            <a:off x="8245566" y="4310159"/>
            <a:ext cx="426720" cy="369332"/>
          </a:xfrm>
          <a:prstGeom prst="rect">
            <a:avLst/>
          </a:prstGeom>
          <a:noFill/>
        </p:spPr>
        <p:txBody>
          <a:bodyPr wrap="none" rtlCol="0">
            <a:spAutoFit/>
          </a:bodyPr>
          <a:lstStyle/>
          <a:p>
            <a:r>
              <a:rPr lang="en-RU" dirty="0">
                <a:solidFill>
                  <a:schemeClr val="bg1"/>
                </a:solidFill>
              </a:rPr>
              <a:t>R1</a:t>
            </a:r>
          </a:p>
        </p:txBody>
      </p:sp>
      <p:sp>
        <p:nvSpPr>
          <p:cNvPr id="41" name="TextBox 40">
            <a:extLst>
              <a:ext uri="{FF2B5EF4-FFF2-40B4-BE49-F238E27FC236}">
                <a16:creationId xmlns:a16="http://schemas.microsoft.com/office/drawing/2014/main" id="{752CC6FA-8B3D-176A-9F1C-5B03D6F0DDEF}"/>
              </a:ext>
            </a:extLst>
          </p:cNvPr>
          <p:cNvSpPr txBox="1"/>
          <p:nvPr/>
        </p:nvSpPr>
        <p:spPr>
          <a:xfrm>
            <a:off x="8245566" y="4716558"/>
            <a:ext cx="426720" cy="369332"/>
          </a:xfrm>
          <a:prstGeom prst="rect">
            <a:avLst/>
          </a:prstGeom>
          <a:noFill/>
        </p:spPr>
        <p:txBody>
          <a:bodyPr wrap="none" rtlCol="0">
            <a:spAutoFit/>
          </a:bodyPr>
          <a:lstStyle/>
          <a:p>
            <a:r>
              <a:rPr lang="en-RU" dirty="0">
                <a:solidFill>
                  <a:schemeClr val="bg1"/>
                </a:solidFill>
              </a:rPr>
              <a:t>R1</a:t>
            </a:r>
          </a:p>
        </p:txBody>
      </p:sp>
      <p:sp>
        <p:nvSpPr>
          <p:cNvPr id="42" name="TextBox 41">
            <a:extLst>
              <a:ext uri="{FF2B5EF4-FFF2-40B4-BE49-F238E27FC236}">
                <a16:creationId xmlns:a16="http://schemas.microsoft.com/office/drawing/2014/main" id="{33614B95-09BB-53EA-C308-E3AE4AB674C7}"/>
              </a:ext>
            </a:extLst>
          </p:cNvPr>
          <p:cNvSpPr txBox="1"/>
          <p:nvPr/>
        </p:nvSpPr>
        <p:spPr>
          <a:xfrm>
            <a:off x="8245566" y="5128651"/>
            <a:ext cx="426720" cy="369332"/>
          </a:xfrm>
          <a:prstGeom prst="rect">
            <a:avLst/>
          </a:prstGeom>
          <a:noFill/>
        </p:spPr>
        <p:txBody>
          <a:bodyPr wrap="none" rtlCol="0">
            <a:spAutoFit/>
          </a:bodyPr>
          <a:lstStyle/>
          <a:p>
            <a:r>
              <a:rPr lang="en-RU" dirty="0">
                <a:solidFill>
                  <a:schemeClr val="bg1"/>
                </a:solidFill>
              </a:rPr>
              <a:t>R2</a:t>
            </a:r>
          </a:p>
        </p:txBody>
      </p:sp>
      <p:sp>
        <p:nvSpPr>
          <p:cNvPr id="43" name="TextBox 42">
            <a:extLst>
              <a:ext uri="{FF2B5EF4-FFF2-40B4-BE49-F238E27FC236}">
                <a16:creationId xmlns:a16="http://schemas.microsoft.com/office/drawing/2014/main" id="{E5DCDE94-2DBA-559F-F91E-D667D7CCE47E}"/>
              </a:ext>
            </a:extLst>
          </p:cNvPr>
          <p:cNvSpPr txBox="1"/>
          <p:nvPr/>
        </p:nvSpPr>
        <p:spPr>
          <a:xfrm>
            <a:off x="8245566" y="5533488"/>
            <a:ext cx="426720" cy="369332"/>
          </a:xfrm>
          <a:prstGeom prst="rect">
            <a:avLst/>
          </a:prstGeom>
          <a:noFill/>
        </p:spPr>
        <p:txBody>
          <a:bodyPr wrap="none" rtlCol="0">
            <a:spAutoFit/>
          </a:bodyPr>
          <a:lstStyle/>
          <a:p>
            <a:r>
              <a:rPr lang="en-RU" dirty="0">
                <a:solidFill>
                  <a:schemeClr val="bg1"/>
                </a:solidFill>
              </a:rPr>
              <a:t>R2</a:t>
            </a:r>
          </a:p>
        </p:txBody>
      </p:sp>
      <p:sp>
        <p:nvSpPr>
          <p:cNvPr id="44" name="TextBox 43">
            <a:extLst>
              <a:ext uri="{FF2B5EF4-FFF2-40B4-BE49-F238E27FC236}">
                <a16:creationId xmlns:a16="http://schemas.microsoft.com/office/drawing/2014/main" id="{202D0F43-A51B-825E-E7D1-D4D35BA395B5}"/>
              </a:ext>
            </a:extLst>
          </p:cNvPr>
          <p:cNvSpPr txBox="1"/>
          <p:nvPr/>
        </p:nvSpPr>
        <p:spPr>
          <a:xfrm>
            <a:off x="9374738" y="3458226"/>
            <a:ext cx="598434" cy="369332"/>
          </a:xfrm>
          <a:prstGeom prst="rect">
            <a:avLst/>
          </a:prstGeom>
          <a:noFill/>
        </p:spPr>
        <p:txBody>
          <a:bodyPr wrap="none" rtlCol="0">
            <a:spAutoFit/>
          </a:bodyPr>
          <a:lstStyle/>
          <a:p>
            <a:r>
              <a:rPr lang="en-RU" dirty="0"/>
              <a:t>area</a:t>
            </a:r>
          </a:p>
        </p:txBody>
      </p:sp>
      <p:sp>
        <p:nvSpPr>
          <p:cNvPr id="45" name="TextBox 44">
            <a:extLst>
              <a:ext uri="{FF2B5EF4-FFF2-40B4-BE49-F238E27FC236}">
                <a16:creationId xmlns:a16="http://schemas.microsoft.com/office/drawing/2014/main" id="{8EC87D8C-C6AD-FE26-3607-A499D5E57BCE}"/>
              </a:ext>
            </a:extLst>
          </p:cNvPr>
          <p:cNvSpPr txBox="1"/>
          <p:nvPr/>
        </p:nvSpPr>
        <p:spPr>
          <a:xfrm>
            <a:off x="8126053" y="3426743"/>
            <a:ext cx="782778" cy="369332"/>
          </a:xfrm>
          <a:prstGeom prst="rect">
            <a:avLst/>
          </a:prstGeom>
          <a:noFill/>
        </p:spPr>
        <p:txBody>
          <a:bodyPr wrap="none" rtlCol="0">
            <a:spAutoFit/>
          </a:bodyPr>
          <a:lstStyle/>
          <a:p>
            <a:r>
              <a:rPr lang="en-RU" dirty="0"/>
              <a:t>region</a:t>
            </a:r>
          </a:p>
        </p:txBody>
      </p:sp>
      <p:sp>
        <p:nvSpPr>
          <p:cNvPr id="46" name="TextBox 45">
            <a:extLst>
              <a:ext uri="{FF2B5EF4-FFF2-40B4-BE49-F238E27FC236}">
                <a16:creationId xmlns:a16="http://schemas.microsoft.com/office/drawing/2014/main" id="{50FA8052-2833-D1F1-116E-8AF9F6A34A74}"/>
              </a:ext>
            </a:extLst>
          </p:cNvPr>
          <p:cNvSpPr txBox="1"/>
          <p:nvPr/>
        </p:nvSpPr>
        <p:spPr>
          <a:xfrm>
            <a:off x="9393522" y="3941023"/>
            <a:ext cx="418704" cy="369332"/>
          </a:xfrm>
          <a:prstGeom prst="rect">
            <a:avLst/>
          </a:prstGeom>
          <a:noFill/>
        </p:spPr>
        <p:txBody>
          <a:bodyPr wrap="none" rtlCol="0">
            <a:spAutoFit/>
          </a:bodyPr>
          <a:lstStyle/>
          <a:p>
            <a:r>
              <a:rPr lang="en-RU" dirty="0">
                <a:solidFill>
                  <a:schemeClr val="bg1"/>
                </a:solidFill>
              </a:rPr>
              <a:t>10</a:t>
            </a:r>
          </a:p>
        </p:txBody>
      </p:sp>
      <p:sp>
        <p:nvSpPr>
          <p:cNvPr id="47" name="TextBox 46">
            <a:extLst>
              <a:ext uri="{FF2B5EF4-FFF2-40B4-BE49-F238E27FC236}">
                <a16:creationId xmlns:a16="http://schemas.microsoft.com/office/drawing/2014/main" id="{825FE932-9429-97AC-DF0F-065A6814F231}"/>
              </a:ext>
            </a:extLst>
          </p:cNvPr>
          <p:cNvSpPr txBox="1"/>
          <p:nvPr/>
        </p:nvSpPr>
        <p:spPr>
          <a:xfrm>
            <a:off x="9393522" y="4310355"/>
            <a:ext cx="418704" cy="369332"/>
          </a:xfrm>
          <a:prstGeom prst="rect">
            <a:avLst/>
          </a:prstGeom>
          <a:noFill/>
        </p:spPr>
        <p:txBody>
          <a:bodyPr wrap="none" rtlCol="0">
            <a:spAutoFit/>
          </a:bodyPr>
          <a:lstStyle/>
          <a:p>
            <a:r>
              <a:rPr lang="en-RU" dirty="0">
                <a:solidFill>
                  <a:schemeClr val="bg1"/>
                </a:solidFill>
              </a:rPr>
              <a:t>50</a:t>
            </a:r>
          </a:p>
        </p:txBody>
      </p:sp>
      <p:sp>
        <p:nvSpPr>
          <p:cNvPr id="48" name="TextBox 47">
            <a:extLst>
              <a:ext uri="{FF2B5EF4-FFF2-40B4-BE49-F238E27FC236}">
                <a16:creationId xmlns:a16="http://schemas.microsoft.com/office/drawing/2014/main" id="{1DC68F4F-6067-608B-65AD-12721EDAB52D}"/>
              </a:ext>
            </a:extLst>
          </p:cNvPr>
          <p:cNvSpPr txBox="1"/>
          <p:nvPr/>
        </p:nvSpPr>
        <p:spPr>
          <a:xfrm>
            <a:off x="9393522" y="4709497"/>
            <a:ext cx="418704" cy="369332"/>
          </a:xfrm>
          <a:prstGeom prst="rect">
            <a:avLst/>
          </a:prstGeom>
          <a:noFill/>
        </p:spPr>
        <p:txBody>
          <a:bodyPr wrap="none" rtlCol="0">
            <a:spAutoFit/>
          </a:bodyPr>
          <a:lstStyle/>
          <a:p>
            <a:r>
              <a:rPr lang="en-RU" dirty="0">
                <a:solidFill>
                  <a:schemeClr val="bg1"/>
                </a:solidFill>
              </a:rPr>
              <a:t>10</a:t>
            </a:r>
          </a:p>
        </p:txBody>
      </p:sp>
      <p:sp>
        <p:nvSpPr>
          <p:cNvPr id="49" name="TextBox 48">
            <a:extLst>
              <a:ext uri="{FF2B5EF4-FFF2-40B4-BE49-F238E27FC236}">
                <a16:creationId xmlns:a16="http://schemas.microsoft.com/office/drawing/2014/main" id="{03EA4727-2EA3-DC60-70CC-9CE3721FED42}"/>
              </a:ext>
            </a:extLst>
          </p:cNvPr>
          <p:cNvSpPr txBox="1"/>
          <p:nvPr/>
        </p:nvSpPr>
        <p:spPr>
          <a:xfrm>
            <a:off x="9393522" y="5176106"/>
            <a:ext cx="418704" cy="369332"/>
          </a:xfrm>
          <a:prstGeom prst="rect">
            <a:avLst/>
          </a:prstGeom>
          <a:noFill/>
        </p:spPr>
        <p:txBody>
          <a:bodyPr wrap="none" rtlCol="0">
            <a:spAutoFit/>
          </a:bodyPr>
          <a:lstStyle/>
          <a:p>
            <a:r>
              <a:rPr lang="en-RU" dirty="0">
                <a:solidFill>
                  <a:schemeClr val="bg1"/>
                </a:solidFill>
              </a:rPr>
              <a:t>30</a:t>
            </a:r>
          </a:p>
        </p:txBody>
      </p:sp>
      <p:sp>
        <p:nvSpPr>
          <p:cNvPr id="50" name="TextBox 49">
            <a:extLst>
              <a:ext uri="{FF2B5EF4-FFF2-40B4-BE49-F238E27FC236}">
                <a16:creationId xmlns:a16="http://schemas.microsoft.com/office/drawing/2014/main" id="{02BDBCB8-6698-4CD1-4862-7BB419F319D3}"/>
              </a:ext>
            </a:extLst>
          </p:cNvPr>
          <p:cNvSpPr txBox="1"/>
          <p:nvPr/>
        </p:nvSpPr>
        <p:spPr>
          <a:xfrm>
            <a:off x="9393522" y="5552499"/>
            <a:ext cx="418704" cy="369332"/>
          </a:xfrm>
          <a:prstGeom prst="rect">
            <a:avLst/>
          </a:prstGeom>
          <a:noFill/>
        </p:spPr>
        <p:txBody>
          <a:bodyPr wrap="none" rtlCol="0">
            <a:spAutoFit/>
          </a:bodyPr>
          <a:lstStyle/>
          <a:p>
            <a:r>
              <a:rPr lang="en-RU" dirty="0">
                <a:solidFill>
                  <a:schemeClr val="bg1"/>
                </a:solidFill>
              </a:rPr>
              <a:t>20</a:t>
            </a:r>
          </a:p>
        </p:txBody>
      </p:sp>
      <p:sp>
        <p:nvSpPr>
          <p:cNvPr id="51" name="Rectangle 50">
            <a:extLst>
              <a:ext uri="{FF2B5EF4-FFF2-40B4-BE49-F238E27FC236}">
                <a16:creationId xmlns:a16="http://schemas.microsoft.com/office/drawing/2014/main" id="{A2537A18-9403-C815-910B-244CF827E05A}"/>
              </a:ext>
            </a:extLst>
          </p:cNvPr>
          <p:cNvSpPr/>
          <p:nvPr/>
        </p:nvSpPr>
        <p:spPr>
          <a:xfrm>
            <a:off x="8126053" y="3879043"/>
            <a:ext cx="2870467" cy="1246078"/>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52" name="Rectangle 51">
            <a:extLst>
              <a:ext uri="{FF2B5EF4-FFF2-40B4-BE49-F238E27FC236}">
                <a16:creationId xmlns:a16="http://schemas.microsoft.com/office/drawing/2014/main" id="{0624DE20-5AC1-85BD-93F8-12527C5395EB}"/>
              </a:ext>
            </a:extLst>
          </p:cNvPr>
          <p:cNvSpPr/>
          <p:nvPr/>
        </p:nvSpPr>
        <p:spPr>
          <a:xfrm>
            <a:off x="8126053" y="5139819"/>
            <a:ext cx="2870467" cy="883807"/>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53" name="TextBox 52">
            <a:extLst>
              <a:ext uri="{FF2B5EF4-FFF2-40B4-BE49-F238E27FC236}">
                <a16:creationId xmlns:a16="http://schemas.microsoft.com/office/drawing/2014/main" id="{59E0E8AD-5203-2CA8-F259-6FCD9212C3B7}"/>
              </a:ext>
            </a:extLst>
          </p:cNvPr>
          <p:cNvSpPr txBox="1"/>
          <p:nvPr/>
        </p:nvSpPr>
        <p:spPr>
          <a:xfrm>
            <a:off x="10202242" y="3448124"/>
            <a:ext cx="500458" cy="369332"/>
          </a:xfrm>
          <a:prstGeom prst="rect">
            <a:avLst/>
          </a:prstGeom>
          <a:noFill/>
        </p:spPr>
        <p:txBody>
          <a:bodyPr wrap="none" rtlCol="0">
            <a:spAutoFit/>
          </a:bodyPr>
          <a:lstStyle/>
          <a:p>
            <a:r>
              <a:rPr lang="en-RU" dirty="0">
                <a:solidFill>
                  <a:srgbClr val="00B050"/>
                </a:solidFill>
              </a:rPr>
              <a:t>s_a</a:t>
            </a:r>
          </a:p>
        </p:txBody>
      </p:sp>
      <p:sp>
        <p:nvSpPr>
          <p:cNvPr id="54" name="TextBox 53">
            <a:extLst>
              <a:ext uri="{FF2B5EF4-FFF2-40B4-BE49-F238E27FC236}">
                <a16:creationId xmlns:a16="http://schemas.microsoft.com/office/drawing/2014/main" id="{102C91F2-36DE-B5F4-7A0F-ED5423EEA97E}"/>
              </a:ext>
            </a:extLst>
          </p:cNvPr>
          <p:cNvSpPr txBox="1"/>
          <p:nvPr/>
        </p:nvSpPr>
        <p:spPr>
          <a:xfrm>
            <a:off x="10223160" y="3941023"/>
            <a:ext cx="418704" cy="369332"/>
          </a:xfrm>
          <a:prstGeom prst="rect">
            <a:avLst/>
          </a:prstGeom>
          <a:solidFill>
            <a:schemeClr val="bg1">
              <a:alpha val="94840"/>
            </a:schemeClr>
          </a:solidFill>
        </p:spPr>
        <p:txBody>
          <a:bodyPr wrap="none" rtlCol="0">
            <a:spAutoFit/>
          </a:bodyPr>
          <a:lstStyle/>
          <a:p>
            <a:r>
              <a:rPr lang="en-RU" dirty="0">
                <a:solidFill>
                  <a:srgbClr val="00B050"/>
                </a:solidFill>
              </a:rPr>
              <a:t>70</a:t>
            </a:r>
          </a:p>
        </p:txBody>
      </p:sp>
      <p:sp>
        <p:nvSpPr>
          <p:cNvPr id="55" name="TextBox 54">
            <a:extLst>
              <a:ext uri="{FF2B5EF4-FFF2-40B4-BE49-F238E27FC236}">
                <a16:creationId xmlns:a16="http://schemas.microsoft.com/office/drawing/2014/main" id="{46CAF25C-F2B5-B017-FF1F-47471576F301}"/>
              </a:ext>
            </a:extLst>
          </p:cNvPr>
          <p:cNvSpPr txBox="1"/>
          <p:nvPr/>
        </p:nvSpPr>
        <p:spPr>
          <a:xfrm>
            <a:off x="10223160" y="4310355"/>
            <a:ext cx="418704" cy="369332"/>
          </a:xfrm>
          <a:prstGeom prst="rect">
            <a:avLst/>
          </a:prstGeom>
          <a:solidFill>
            <a:schemeClr val="bg1">
              <a:alpha val="94840"/>
            </a:schemeClr>
          </a:solidFill>
        </p:spPr>
        <p:txBody>
          <a:bodyPr wrap="none" rtlCol="0">
            <a:spAutoFit/>
          </a:bodyPr>
          <a:lstStyle/>
          <a:p>
            <a:r>
              <a:rPr lang="en-RU" dirty="0">
                <a:solidFill>
                  <a:srgbClr val="00B050"/>
                </a:solidFill>
              </a:rPr>
              <a:t>70</a:t>
            </a:r>
          </a:p>
        </p:txBody>
      </p:sp>
      <p:sp>
        <p:nvSpPr>
          <p:cNvPr id="56" name="TextBox 55">
            <a:extLst>
              <a:ext uri="{FF2B5EF4-FFF2-40B4-BE49-F238E27FC236}">
                <a16:creationId xmlns:a16="http://schemas.microsoft.com/office/drawing/2014/main" id="{2E024698-83FE-386C-7818-0AB7B36E94BB}"/>
              </a:ext>
            </a:extLst>
          </p:cNvPr>
          <p:cNvSpPr txBox="1"/>
          <p:nvPr/>
        </p:nvSpPr>
        <p:spPr>
          <a:xfrm>
            <a:off x="10223160" y="4709497"/>
            <a:ext cx="418704" cy="369332"/>
          </a:xfrm>
          <a:prstGeom prst="rect">
            <a:avLst/>
          </a:prstGeom>
          <a:solidFill>
            <a:schemeClr val="bg1">
              <a:alpha val="94840"/>
            </a:schemeClr>
          </a:solidFill>
        </p:spPr>
        <p:txBody>
          <a:bodyPr wrap="none" rtlCol="0">
            <a:spAutoFit/>
          </a:bodyPr>
          <a:lstStyle/>
          <a:p>
            <a:r>
              <a:rPr lang="en-RU" dirty="0">
                <a:solidFill>
                  <a:srgbClr val="00B050"/>
                </a:solidFill>
              </a:rPr>
              <a:t>70</a:t>
            </a:r>
          </a:p>
        </p:txBody>
      </p:sp>
      <p:sp>
        <p:nvSpPr>
          <p:cNvPr id="57" name="TextBox 56">
            <a:extLst>
              <a:ext uri="{FF2B5EF4-FFF2-40B4-BE49-F238E27FC236}">
                <a16:creationId xmlns:a16="http://schemas.microsoft.com/office/drawing/2014/main" id="{60112302-8F60-C396-87F6-70DA992321BE}"/>
              </a:ext>
            </a:extLst>
          </p:cNvPr>
          <p:cNvSpPr txBox="1"/>
          <p:nvPr/>
        </p:nvSpPr>
        <p:spPr>
          <a:xfrm>
            <a:off x="10223160" y="5176106"/>
            <a:ext cx="418704" cy="369332"/>
          </a:xfrm>
          <a:prstGeom prst="rect">
            <a:avLst/>
          </a:prstGeom>
          <a:solidFill>
            <a:schemeClr val="bg1">
              <a:alpha val="94840"/>
            </a:schemeClr>
          </a:solidFill>
        </p:spPr>
        <p:txBody>
          <a:bodyPr wrap="none" rtlCol="0">
            <a:spAutoFit/>
          </a:bodyPr>
          <a:lstStyle/>
          <a:p>
            <a:r>
              <a:rPr lang="en-RU" dirty="0">
                <a:solidFill>
                  <a:srgbClr val="00B050"/>
                </a:solidFill>
              </a:rPr>
              <a:t>50</a:t>
            </a:r>
          </a:p>
        </p:txBody>
      </p:sp>
      <p:sp>
        <p:nvSpPr>
          <p:cNvPr id="58" name="TextBox 57">
            <a:extLst>
              <a:ext uri="{FF2B5EF4-FFF2-40B4-BE49-F238E27FC236}">
                <a16:creationId xmlns:a16="http://schemas.microsoft.com/office/drawing/2014/main" id="{B3B8AF84-9493-45D5-127A-0248E56323ED}"/>
              </a:ext>
            </a:extLst>
          </p:cNvPr>
          <p:cNvSpPr txBox="1"/>
          <p:nvPr/>
        </p:nvSpPr>
        <p:spPr>
          <a:xfrm>
            <a:off x="10223160" y="5552499"/>
            <a:ext cx="418704" cy="369332"/>
          </a:xfrm>
          <a:prstGeom prst="rect">
            <a:avLst/>
          </a:prstGeom>
          <a:solidFill>
            <a:schemeClr val="bg1">
              <a:alpha val="94840"/>
            </a:schemeClr>
          </a:solidFill>
        </p:spPr>
        <p:txBody>
          <a:bodyPr wrap="none" rtlCol="0">
            <a:spAutoFit/>
          </a:bodyPr>
          <a:lstStyle/>
          <a:p>
            <a:r>
              <a:rPr lang="en-RU" dirty="0">
                <a:solidFill>
                  <a:srgbClr val="00B050"/>
                </a:solidFill>
              </a:rPr>
              <a:t>50</a:t>
            </a:r>
          </a:p>
        </p:txBody>
      </p:sp>
      <p:cxnSp>
        <p:nvCxnSpPr>
          <p:cNvPr id="61" name="Straight Arrow Connector 60">
            <a:extLst>
              <a:ext uri="{FF2B5EF4-FFF2-40B4-BE49-F238E27FC236}">
                <a16:creationId xmlns:a16="http://schemas.microsoft.com/office/drawing/2014/main" id="{B0A14B46-D5CF-5535-62D1-0C715B64FBFE}"/>
              </a:ext>
            </a:extLst>
          </p:cNvPr>
          <p:cNvCxnSpPr>
            <a:cxnSpLocks/>
          </p:cNvCxnSpPr>
          <p:nvPr/>
        </p:nvCxnSpPr>
        <p:spPr>
          <a:xfrm flipH="1">
            <a:off x="3802743" y="2177729"/>
            <a:ext cx="1221997" cy="235670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5" name="TextBox 64">
            <a:extLst>
              <a:ext uri="{FF2B5EF4-FFF2-40B4-BE49-F238E27FC236}">
                <a16:creationId xmlns:a16="http://schemas.microsoft.com/office/drawing/2014/main" id="{63D908A5-6EB5-2FFF-D978-EB92668F8599}"/>
              </a:ext>
            </a:extLst>
          </p:cNvPr>
          <p:cNvSpPr txBox="1"/>
          <p:nvPr/>
        </p:nvSpPr>
        <p:spPr>
          <a:xfrm>
            <a:off x="7211027" y="6320193"/>
            <a:ext cx="4998869" cy="369332"/>
          </a:xfrm>
          <a:prstGeom prst="rect">
            <a:avLst/>
          </a:prstGeom>
          <a:noFill/>
        </p:spPr>
        <p:txBody>
          <a:bodyPr wrap="none" lIns="91440" tIns="45720" rIns="91440" bIns="45720" rtlCol="0" anchor="t">
            <a:spAutoFit/>
          </a:bodyPr>
          <a:lstStyle/>
          <a:p>
            <a:r>
              <a:rPr lang="ru-RU" dirty="0">
                <a:solidFill>
                  <a:schemeClr val="accent1"/>
                </a:solidFill>
                <a:ea typeface="+mn-lt"/>
                <a:cs typeface="+mn-lt"/>
              </a:rPr>
              <a:t>The </a:t>
            </a:r>
            <a:r>
              <a:rPr lang="ru-RU" dirty="0" err="1">
                <a:solidFill>
                  <a:schemeClr val="accent1"/>
                </a:solidFill>
                <a:ea typeface="+mn-lt"/>
                <a:cs typeface="+mn-lt"/>
              </a:rPr>
              <a:t>result</a:t>
            </a:r>
            <a:r>
              <a:rPr lang="ru-RU" dirty="0">
                <a:solidFill>
                  <a:schemeClr val="accent1"/>
                </a:solidFill>
                <a:ea typeface="+mn-lt"/>
                <a:cs typeface="+mn-lt"/>
              </a:rPr>
              <a:t> </a:t>
            </a:r>
            <a:r>
              <a:rPr lang="ru-RU" dirty="0" err="1">
                <a:solidFill>
                  <a:schemeClr val="accent1"/>
                </a:solidFill>
                <a:ea typeface="+mn-lt"/>
                <a:cs typeface="+mn-lt"/>
              </a:rPr>
              <a:t>with</a:t>
            </a:r>
            <a:r>
              <a:rPr lang="ru-RU" dirty="0">
                <a:solidFill>
                  <a:schemeClr val="accent1"/>
                </a:solidFill>
                <a:ea typeface="+mn-lt"/>
                <a:cs typeface="+mn-lt"/>
              </a:rPr>
              <a:t> </a:t>
            </a:r>
            <a:r>
              <a:rPr lang="ru-RU" dirty="0" err="1">
                <a:solidFill>
                  <a:schemeClr val="accent1"/>
                </a:solidFill>
                <a:ea typeface="+mn-lt"/>
                <a:cs typeface="+mn-lt"/>
              </a:rPr>
              <a:t>order</a:t>
            </a:r>
            <a:r>
              <a:rPr lang="ru-RU" dirty="0">
                <a:solidFill>
                  <a:schemeClr val="accent1"/>
                </a:solidFill>
                <a:ea typeface="+mn-lt"/>
                <a:cs typeface="+mn-lt"/>
              </a:rPr>
              <a:t> </a:t>
            </a:r>
            <a:r>
              <a:rPr lang="ru-RU" dirty="0" err="1">
                <a:solidFill>
                  <a:schemeClr val="accent1"/>
                </a:solidFill>
                <a:ea typeface="+mn-lt"/>
                <a:cs typeface="+mn-lt"/>
              </a:rPr>
              <a:t>by</a:t>
            </a:r>
            <a:r>
              <a:rPr lang="ru-RU" dirty="0">
                <a:solidFill>
                  <a:schemeClr val="accent1"/>
                </a:solidFill>
                <a:ea typeface="+mn-lt"/>
                <a:cs typeface="+mn-lt"/>
              </a:rPr>
              <a:t> </a:t>
            </a:r>
            <a:r>
              <a:rPr lang="ru-RU" dirty="0" err="1">
                <a:solidFill>
                  <a:schemeClr val="accent1"/>
                </a:solidFill>
                <a:ea typeface="+mn-lt"/>
                <a:cs typeface="+mn-lt"/>
              </a:rPr>
              <a:t>will</a:t>
            </a:r>
            <a:r>
              <a:rPr lang="ru-RU" dirty="0">
                <a:solidFill>
                  <a:schemeClr val="accent1"/>
                </a:solidFill>
                <a:ea typeface="+mn-lt"/>
                <a:cs typeface="+mn-lt"/>
              </a:rPr>
              <a:t> </a:t>
            </a:r>
            <a:r>
              <a:rPr lang="ru-RU" dirty="0" err="1">
                <a:solidFill>
                  <a:schemeClr val="accent1"/>
                </a:solidFill>
                <a:ea typeface="+mn-lt"/>
                <a:cs typeface="+mn-lt"/>
              </a:rPr>
              <a:t>be</a:t>
            </a:r>
            <a:r>
              <a:rPr lang="ru-RU" dirty="0">
                <a:solidFill>
                  <a:schemeClr val="accent1"/>
                </a:solidFill>
                <a:ea typeface="+mn-lt"/>
                <a:cs typeface="+mn-lt"/>
              </a:rPr>
              <a:t> </a:t>
            </a:r>
            <a:r>
              <a:rPr lang="ru-RU" dirty="0" err="1">
                <a:solidFill>
                  <a:schemeClr val="accent1"/>
                </a:solidFill>
                <a:ea typeface="+mn-lt"/>
                <a:cs typeface="+mn-lt"/>
              </a:rPr>
              <a:t>noticeably</a:t>
            </a:r>
            <a:r>
              <a:rPr lang="ru-RU" dirty="0">
                <a:solidFill>
                  <a:schemeClr val="accent1"/>
                </a:solidFill>
                <a:ea typeface="+mn-lt"/>
                <a:cs typeface="+mn-lt"/>
              </a:rPr>
              <a:t> </a:t>
            </a:r>
            <a:r>
              <a:rPr lang="ru-RU" dirty="0" err="1">
                <a:solidFill>
                  <a:schemeClr val="accent1"/>
                </a:solidFill>
                <a:ea typeface="+mn-lt"/>
                <a:cs typeface="+mn-lt"/>
              </a:rPr>
              <a:t>different</a:t>
            </a:r>
            <a:endParaRPr lang="ru-RU" dirty="0" err="1">
              <a:solidFill>
                <a:schemeClr val="accent1"/>
              </a:solidFill>
            </a:endParaRPr>
          </a:p>
        </p:txBody>
      </p:sp>
    </p:spTree>
    <p:extLst>
      <p:ext uri="{BB962C8B-B14F-4D97-AF65-F5344CB8AC3E}">
        <p14:creationId xmlns:p14="http://schemas.microsoft.com/office/powerpoint/2010/main" val="2343744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A481-293A-4C6C-8E36-0738848EA058}"/>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Aggregation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without</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row</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reduction</a:t>
            </a:r>
            <a:endParaRPr lang="ru-RU" dirty="0" err="1">
              <a:solidFill>
                <a:schemeClr val="accent2">
                  <a:lumMod val="75000"/>
                </a:schemeClr>
              </a:solidFill>
            </a:endParaRPr>
          </a:p>
        </p:txBody>
      </p:sp>
      <p:sp>
        <p:nvSpPr>
          <p:cNvPr id="3" name="Content Placeholder 2">
            <a:extLst>
              <a:ext uri="{FF2B5EF4-FFF2-40B4-BE49-F238E27FC236}">
                <a16:creationId xmlns:a16="http://schemas.microsoft.com/office/drawing/2014/main" id="{01CD5159-C9B3-4B39-9BA1-8F13EA949D58}"/>
              </a:ext>
            </a:extLst>
          </p:cNvPr>
          <p:cNvSpPr>
            <a:spLocks noGrp="1"/>
          </p:cNvSpPr>
          <p:nvPr>
            <p:ph idx="1"/>
          </p:nvPr>
        </p:nvSpPr>
        <p:spPr>
          <a:xfrm>
            <a:off x="838200" y="1825625"/>
            <a:ext cx="10515600" cy="4821570"/>
          </a:xfrm>
        </p:spPr>
        <p:txBody>
          <a:bodyPr vert="horz" lIns="91440" tIns="45720" rIns="91440" bIns="45720" rtlCol="0" anchor="t">
            <a:normAutofit/>
          </a:bodyPr>
          <a:lstStyle/>
          <a:p>
            <a:r>
              <a:rPr lang="ru-RU" sz="3200" dirty="0">
                <a:ea typeface="+mn-lt"/>
                <a:cs typeface="+mn-lt"/>
              </a:rPr>
              <a:t>It </a:t>
            </a:r>
            <a:r>
              <a:rPr lang="ru-RU" sz="3200" dirty="0" err="1">
                <a:ea typeface="+mn-lt"/>
                <a:cs typeface="+mn-lt"/>
              </a:rPr>
              <a:t>is</a:t>
            </a:r>
            <a:r>
              <a:rPr lang="ru-RU" sz="3200" dirty="0">
                <a:ea typeface="+mn-lt"/>
                <a:cs typeface="+mn-lt"/>
              </a:rPr>
              <a:t> </a:t>
            </a:r>
            <a:r>
              <a:rPr lang="ru-RU" sz="3200" dirty="0" err="1">
                <a:ea typeface="+mn-lt"/>
                <a:cs typeface="+mn-lt"/>
              </a:rPr>
              <a:t>necessary</a:t>
            </a:r>
            <a:r>
              <a:rPr lang="ru-RU" sz="3200" dirty="0">
                <a:ea typeface="+mn-lt"/>
                <a:cs typeface="+mn-lt"/>
              </a:rPr>
              <a:t> </a:t>
            </a:r>
            <a:r>
              <a:rPr lang="ru-RU" sz="3200" dirty="0" err="1">
                <a:ea typeface="+mn-lt"/>
                <a:cs typeface="+mn-lt"/>
              </a:rPr>
              <a:t>to</a:t>
            </a:r>
            <a:r>
              <a:rPr lang="ru-RU" sz="3200" dirty="0">
                <a:ea typeface="+mn-lt"/>
                <a:cs typeface="+mn-lt"/>
              </a:rPr>
              <a:t> </a:t>
            </a:r>
            <a:r>
              <a:rPr lang="ru-RU" sz="3200" dirty="0" err="1">
                <a:ea typeface="+mn-lt"/>
                <a:cs typeface="+mn-lt"/>
              </a:rPr>
              <a:t>determine</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difference</a:t>
            </a:r>
            <a:r>
              <a:rPr lang="ru-RU" sz="3200" dirty="0">
                <a:ea typeface="+mn-lt"/>
                <a:cs typeface="+mn-lt"/>
              </a:rPr>
              <a:t> </a:t>
            </a:r>
            <a:r>
              <a:rPr lang="ru-RU" sz="3200" dirty="0" err="1">
                <a:ea typeface="+mn-lt"/>
                <a:cs typeface="+mn-lt"/>
              </a:rPr>
              <a:t>between</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surface</a:t>
            </a:r>
            <a:r>
              <a:rPr lang="ru-RU" sz="3200" dirty="0">
                <a:ea typeface="+mn-lt"/>
                <a:cs typeface="+mn-lt"/>
              </a:rPr>
              <a:t> </a:t>
            </a:r>
            <a:r>
              <a:rPr lang="ru-RU" sz="3200" dirty="0" err="1">
                <a:ea typeface="+mn-lt"/>
                <a:cs typeface="+mn-lt"/>
              </a:rPr>
              <a:t>area</a:t>
            </a:r>
            <a:r>
              <a:rPr lang="ru-RU" sz="3200" dirty="0">
                <a:ea typeface="+mn-lt"/>
                <a:cs typeface="+mn-lt"/>
              </a:rPr>
              <a:t> </a:t>
            </a:r>
            <a:r>
              <a:rPr lang="ru-RU" sz="3200" dirty="0" err="1">
                <a:ea typeface="+mn-lt"/>
                <a:cs typeface="+mn-lt"/>
              </a:rPr>
              <a:t>of</a:t>
            </a:r>
            <a:r>
              <a:rPr lang="ru-RU" sz="3200" dirty="0">
                <a:ea typeface="+mn-lt"/>
                <a:cs typeface="+mn-lt"/>
              </a:rPr>
              <a:t> </a:t>
            </a:r>
            <a:r>
              <a:rPr lang="ru-RU" sz="3200" dirty="0" err="1">
                <a:ea typeface="+mn-lt"/>
                <a:cs typeface="+mn-lt"/>
              </a:rPr>
              <a:t>each</a:t>
            </a:r>
            <a:r>
              <a:rPr lang="ru-RU" sz="3200" dirty="0">
                <a:ea typeface="+mn-lt"/>
                <a:cs typeface="+mn-lt"/>
              </a:rPr>
              <a:t> </a:t>
            </a:r>
            <a:r>
              <a:rPr lang="ru-RU" sz="3200" dirty="0" err="1">
                <a:ea typeface="+mn-lt"/>
                <a:cs typeface="+mn-lt"/>
              </a:rPr>
              <a:t>country</a:t>
            </a:r>
            <a:r>
              <a:rPr lang="ru-RU" sz="3200" dirty="0">
                <a:ea typeface="+mn-lt"/>
                <a:cs typeface="+mn-lt"/>
              </a:rPr>
              <a:t> </a:t>
            </a:r>
            <a:r>
              <a:rPr lang="ru-RU" sz="3200" dirty="0" err="1">
                <a:ea typeface="+mn-lt"/>
                <a:cs typeface="+mn-lt"/>
              </a:rPr>
              <a:t>and</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average</a:t>
            </a:r>
            <a:r>
              <a:rPr lang="ru-RU" sz="3200" dirty="0">
                <a:ea typeface="+mn-lt"/>
                <a:cs typeface="+mn-lt"/>
              </a:rPr>
              <a:t> </a:t>
            </a:r>
            <a:r>
              <a:rPr lang="ru-RU" sz="3200" dirty="0" err="1">
                <a:ea typeface="+mn-lt"/>
                <a:cs typeface="+mn-lt"/>
              </a:rPr>
              <a:t>area</a:t>
            </a:r>
            <a:r>
              <a:rPr lang="ru-RU" sz="3200" dirty="0">
                <a:ea typeface="+mn-lt"/>
                <a:cs typeface="+mn-lt"/>
              </a:rPr>
              <a:t> </a:t>
            </a:r>
            <a:r>
              <a:rPr lang="ru-RU" sz="3200" dirty="0" err="1">
                <a:ea typeface="+mn-lt"/>
                <a:cs typeface="+mn-lt"/>
              </a:rPr>
              <a:t>in</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same</a:t>
            </a:r>
            <a:r>
              <a:rPr lang="ru-RU" sz="3200" dirty="0">
                <a:ea typeface="+mn-lt"/>
                <a:cs typeface="+mn-lt"/>
              </a:rPr>
              <a:t> </a:t>
            </a:r>
            <a:r>
              <a:rPr lang="ru-RU" sz="3200" dirty="0" err="1">
                <a:ea typeface="+mn-lt"/>
                <a:cs typeface="+mn-lt"/>
              </a:rPr>
              <a:t>region</a:t>
            </a:r>
            <a:r>
              <a:rPr lang="ru-RU" sz="3200" dirty="0">
                <a:ea typeface="+mn-lt"/>
                <a:cs typeface="+mn-lt"/>
              </a:rPr>
              <a:t> </a:t>
            </a:r>
            <a:r>
              <a:rPr lang="ru-RU" sz="3200" dirty="0" err="1">
                <a:ea typeface="+mn-lt"/>
                <a:cs typeface="+mn-lt"/>
              </a:rPr>
              <a:t>and</a:t>
            </a:r>
            <a:r>
              <a:rPr lang="ru-RU" sz="3200" dirty="0">
                <a:ea typeface="+mn-lt"/>
                <a:cs typeface="+mn-lt"/>
              </a:rPr>
              <a:t> </a:t>
            </a:r>
            <a:r>
              <a:rPr lang="ru-RU" sz="3200" dirty="0" err="1">
                <a:ea typeface="+mn-lt"/>
                <a:cs typeface="+mn-lt"/>
              </a:rPr>
              <a:t>in</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world</a:t>
            </a:r>
            <a:endParaRPr lang="en-US" sz="3200" dirty="0" err="1"/>
          </a:p>
          <a:p>
            <a:endParaRPr lang="ru-RU" sz="3200" dirty="0"/>
          </a:p>
          <a:p>
            <a:r>
              <a:rPr lang="ru-RU" sz="3900" dirty="0" err="1">
                <a:ea typeface="+mn-lt"/>
                <a:cs typeface="+mn-lt"/>
              </a:rPr>
              <a:t>Implementation</a:t>
            </a:r>
            <a:r>
              <a:rPr lang="ru-RU" sz="3900" dirty="0">
                <a:ea typeface="+mn-lt"/>
                <a:cs typeface="+mn-lt"/>
              </a:rPr>
              <a:t> </a:t>
            </a:r>
            <a:r>
              <a:rPr lang="ru-RU" sz="3900" dirty="0" err="1">
                <a:ea typeface="+mn-lt"/>
                <a:cs typeface="+mn-lt"/>
              </a:rPr>
              <a:t>options</a:t>
            </a:r>
            <a:r>
              <a:rPr lang="ru-RU" sz="3900" dirty="0"/>
              <a:t>:</a:t>
            </a:r>
            <a:endParaRPr lang="ru-RU" sz="3900" dirty="0">
              <a:ea typeface="Calibri"/>
              <a:cs typeface="Calibri"/>
            </a:endParaRPr>
          </a:p>
          <a:p>
            <a:r>
              <a:rPr lang="en-US" sz="3200" dirty="0">
                <a:ea typeface="+mn-lt"/>
                <a:cs typeface="+mn-lt"/>
              </a:rPr>
              <a:t>Approach #1. Query with a subquery in select</a:t>
            </a:r>
            <a:endParaRPr lang="ru-RU" sz="3200" dirty="0">
              <a:ea typeface="+mn-lt"/>
              <a:cs typeface="+mn-lt"/>
            </a:endParaRPr>
          </a:p>
          <a:p>
            <a:r>
              <a:rPr lang="ru-RU" sz="3200" dirty="0" err="1">
                <a:ea typeface="+mn-lt"/>
                <a:cs typeface="+mn-lt"/>
              </a:rPr>
              <a:t>Approach</a:t>
            </a:r>
            <a:r>
              <a:rPr lang="ru-RU" sz="3200" dirty="0">
                <a:ea typeface="+mn-lt"/>
                <a:cs typeface="+mn-lt"/>
              </a:rPr>
              <a:t> #2: </a:t>
            </a:r>
            <a:r>
              <a:rPr lang="ru-RU" sz="3200" dirty="0" err="1">
                <a:ea typeface="+mn-lt"/>
                <a:cs typeface="+mn-lt"/>
              </a:rPr>
              <a:t>Query</a:t>
            </a:r>
            <a:r>
              <a:rPr lang="ru-RU" sz="3200" dirty="0">
                <a:ea typeface="+mn-lt"/>
                <a:cs typeface="+mn-lt"/>
              </a:rPr>
              <a:t> </a:t>
            </a:r>
            <a:r>
              <a:rPr lang="ru-RU" sz="3200" dirty="0" err="1">
                <a:ea typeface="+mn-lt"/>
                <a:cs typeface="+mn-lt"/>
              </a:rPr>
              <a:t>with</a:t>
            </a:r>
            <a:r>
              <a:rPr lang="ru-RU" sz="3200" dirty="0">
                <a:ea typeface="+mn-lt"/>
                <a:cs typeface="+mn-lt"/>
              </a:rPr>
              <a:t> a </a:t>
            </a:r>
            <a:r>
              <a:rPr lang="ru-RU" sz="3200" dirty="0" err="1">
                <a:ea typeface="+mn-lt"/>
                <a:cs typeface="+mn-lt"/>
              </a:rPr>
              <a:t>window</a:t>
            </a:r>
            <a:r>
              <a:rPr lang="ru-RU" sz="3200" dirty="0">
                <a:ea typeface="+mn-lt"/>
                <a:cs typeface="+mn-lt"/>
              </a:rPr>
              <a:t> </a:t>
            </a:r>
            <a:r>
              <a:rPr lang="ru-RU" sz="3200" dirty="0" err="1">
                <a:ea typeface="+mn-lt"/>
                <a:cs typeface="+mn-lt"/>
              </a:rPr>
              <a:t>function</a:t>
            </a:r>
            <a:endParaRPr lang="en-US" sz="3200" dirty="0" err="1"/>
          </a:p>
        </p:txBody>
      </p:sp>
    </p:spTree>
    <p:extLst>
      <p:ext uri="{BB962C8B-B14F-4D97-AF65-F5344CB8AC3E}">
        <p14:creationId xmlns:p14="http://schemas.microsoft.com/office/powerpoint/2010/main" val="191601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A481-293A-4C6C-8E36-0738848EA058}"/>
              </a:ext>
            </a:extLst>
          </p:cNvPr>
          <p:cNvSpPr>
            <a:spLocks noGrp="1"/>
          </p:cNvSpPr>
          <p:nvPr>
            <p:ph type="title"/>
          </p:nvPr>
        </p:nvSpPr>
        <p:spPr>
          <a:xfrm>
            <a:off x="838200" y="365125"/>
            <a:ext cx="6346371" cy="1325563"/>
          </a:xfrm>
        </p:spPr>
        <p:txBody>
          <a:bodyPr vert="horz" lIns="91440" tIns="45720" rIns="91440" bIns="45720" rtlCol="0" anchor="t" anchorCtr="0">
            <a:normAutofit fontScale="90000"/>
          </a:bodyPr>
          <a:lstStyle/>
          <a:p>
            <a:r>
              <a:rPr lang="ru-RU" sz="4900" dirty="0" err="1">
                <a:solidFill>
                  <a:schemeClr val="accent2">
                    <a:lumMod val="75000"/>
                  </a:schemeClr>
                </a:solidFill>
              </a:rPr>
              <a:t>Aggregation</a:t>
            </a:r>
            <a:r>
              <a:rPr lang="ru-RU" sz="4900" dirty="0">
                <a:solidFill>
                  <a:schemeClr val="accent2">
                    <a:lumMod val="75000"/>
                  </a:schemeClr>
                </a:solidFill>
              </a:rPr>
              <a:t> </a:t>
            </a:r>
            <a:r>
              <a:rPr lang="ru-RU" sz="4900" dirty="0" err="1">
                <a:solidFill>
                  <a:schemeClr val="accent2">
                    <a:lumMod val="75000"/>
                  </a:schemeClr>
                </a:solidFill>
              </a:rPr>
              <a:t>without</a:t>
            </a:r>
            <a:r>
              <a:rPr lang="ru-RU" sz="4900" dirty="0">
                <a:solidFill>
                  <a:schemeClr val="accent2">
                    <a:lumMod val="75000"/>
                  </a:schemeClr>
                </a:solidFill>
              </a:rPr>
              <a:t> </a:t>
            </a:r>
            <a:r>
              <a:rPr lang="ru-RU" sz="4900" dirty="0" err="1">
                <a:solidFill>
                  <a:schemeClr val="accent2">
                    <a:lumMod val="75000"/>
                  </a:schemeClr>
                </a:solidFill>
              </a:rPr>
              <a:t>row</a:t>
            </a:r>
            <a:r>
              <a:rPr lang="ru-RU" sz="4900" dirty="0">
                <a:solidFill>
                  <a:schemeClr val="accent2">
                    <a:lumMod val="75000"/>
                  </a:schemeClr>
                </a:solidFill>
              </a:rPr>
              <a:t> </a:t>
            </a:r>
            <a:r>
              <a:rPr lang="ru-RU" sz="4900" dirty="0" err="1">
                <a:solidFill>
                  <a:schemeClr val="accent2">
                    <a:lumMod val="75000"/>
                  </a:schemeClr>
                </a:solidFill>
              </a:rPr>
              <a:t>reduction</a:t>
            </a: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01CD5159-C9B3-4B39-9BA1-8F13EA949D58}"/>
              </a:ext>
            </a:extLst>
          </p:cNvPr>
          <p:cNvSpPr>
            <a:spLocks noGrp="1"/>
          </p:cNvSpPr>
          <p:nvPr>
            <p:ph idx="1"/>
          </p:nvPr>
        </p:nvSpPr>
        <p:spPr>
          <a:xfrm>
            <a:off x="838200" y="1825625"/>
            <a:ext cx="5707743" cy="4110718"/>
          </a:xfrm>
        </p:spPr>
        <p:txBody>
          <a:bodyPr vert="horz" lIns="91440" tIns="45720" rIns="91440" bIns="45720" rtlCol="0" anchor="t">
            <a:normAutofit/>
          </a:bodyPr>
          <a:lstStyle/>
          <a:p>
            <a:r>
              <a:rPr lang="ru-RU" sz="3200" dirty="0">
                <a:ea typeface="+mn-lt"/>
                <a:cs typeface="+mn-lt"/>
              </a:rPr>
              <a:t>We </a:t>
            </a:r>
            <a:r>
              <a:rPr lang="ru-RU" sz="3200" dirty="0" err="1">
                <a:ea typeface="+mn-lt"/>
                <a:cs typeface="+mn-lt"/>
              </a:rPr>
              <a:t>calculate</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difference</a:t>
            </a:r>
            <a:r>
              <a:rPr lang="ru-RU" sz="3200" dirty="0">
                <a:ea typeface="+mn-lt"/>
                <a:cs typeface="+mn-lt"/>
              </a:rPr>
              <a:t> </a:t>
            </a:r>
            <a:r>
              <a:rPr lang="ru-RU" sz="3200" dirty="0" err="1">
                <a:ea typeface="+mn-lt"/>
                <a:cs typeface="+mn-lt"/>
              </a:rPr>
              <a:t>between</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area</a:t>
            </a:r>
            <a:r>
              <a:rPr lang="ru-RU" sz="3200" dirty="0">
                <a:ea typeface="+mn-lt"/>
                <a:cs typeface="+mn-lt"/>
              </a:rPr>
              <a:t> </a:t>
            </a:r>
            <a:r>
              <a:rPr lang="ru-RU" sz="3200" dirty="0" err="1">
                <a:ea typeface="+mn-lt"/>
                <a:cs typeface="+mn-lt"/>
              </a:rPr>
              <a:t>of</a:t>
            </a:r>
            <a:r>
              <a:rPr lang="ru-RU" sz="3200" dirty="0">
                <a:ea typeface="+mn-lt"/>
                <a:cs typeface="+mn-lt"/>
              </a:rPr>
              <a:t> </a:t>
            </a:r>
            <a:r>
              <a:rPr lang="ru-RU" sz="3200" dirty="0" err="1">
                <a:ea typeface="+mn-lt"/>
                <a:cs typeface="+mn-lt"/>
              </a:rPr>
              <a:t>each</a:t>
            </a:r>
            <a:r>
              <a:rPr lang="ru-RU" sz="3200" dirty="0">
                <a:ea typeface="+mn-lt"/>
                <a:cs typeface="+mn-lt"/>
              </a:rPr>
              <a:t> </a:t>
            </a:r>
            <a:r>
              <a:rPr lang="ru-RU" sz="3200" dirty="0" err="1">
                <a:ea typeface="+mn-lt"/>
                <a:cs typeface="+mn-lt"/>
              </a:rPr>
              <a:t>country</a:t>
            </a:r>
            <a:r>
              <a:rPr lang="ru-RU" sz="3200" dirty="0">
                <a:ea typeface="+mn-lt"/>
                <a:cs typeface="+mn-lt"/>
              </a:rPr>
              <a:t> </a:t>
            </a:r>
            <a:r>
              <a:rPr lang="ru-RU" sz="3200" dirty="0" err="1">
                <a:ea typeface="+mn-lt"/>
                <a:cs typeface="+mn-lt"/>
              </a:rPr>
              <a:t>and</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average</a:t>
            </a:r>
            <a:r>
              <a:rPr lang="ru-RU" sz="3200" dirty="0">
                <a:ea typeface="+mn-lt"/>
                <a:cs typeface="+mn-lt"/>
              </a:rPr>
              <a:t> </a:t>
            </a:r>
            <a:r>
              <a:rPr lang="ru-RU" sz="3200" dirty="0" err="1">
                <a:ea typeface="+mn-lt"/>
                <a:cs typeface="+mn-lt"/>
              </a:rPr>
              <a:t>area</a:t>
            </a:r>
            <a:r>
              <a:rPr lang="ru-RU" sz="3200" dirty="0">
                <a:ea typeface="+mn-lt"/>
                <a:cs typeface="+mn-lt"/>
              </a:rPr>
              <a:t> </a:t>
            </a:r>
            <a:r>
              <a:rPr lang="ru-RU" sz="3200" dirty="0" err="1">
                <a:ea typeface="+mn-lt"/>
                <a:cs typeface="+mn-lt"/>
              </a:rPr>
              <a:t>in</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same</a:t>
            </a:r>
            <a:r>
              <a:rPr lang="ru-RU" sz="3200" dirty="0">
                <a:ea typeface="+mn-lt"/>
                <a:cs typeface="+mn-lt"/>
              </a:rPr>
              <a:t> </a:t>
            </a:r>
            <a:r>
              <a:rPr lang="ru-RU" sz="3200" dirty="0" err="1">
                <a:ea typeface="+mn-lt"/>
                <a:cs typeface="+mn-lt"/>
              </a:rPr>
              <a:t>region</a:t>
            </a:r>
            <a:r>
              <a:rPr lang="ru-RU" sz="3200" dirty="0">
                <a:ea typeface="+mn-lt"/>
                <a:cs typeface="+mn-lt"/>
              </a:rPr>
              <a:t> </a:t>
            </a:r>
            <a:r>
              <a:rPr lang="ru-RU" sz="3200" dirty="0" err="1">
                <a:ea typeface="+mn-lt"/>
                <a:cs typeface="+mn-lt"/>
              </a:rPr>
              <a:t>and</a:t>
            </a:r>
            <a:r>
              <a:rPr lang="ru-RU" sz="3200" dirty="0">
                <a:ea typeface="+mn-lt"/>
                <a:cs typeface="+mn-lt"/>
              </a:rPr>
              <a:t> </a:t>
            </a:r>
            <a:r>
              <a:rPr lang="ru-RU" sz="3200" dirty="0" err="1">
                <a:ea typeface="+mn-lt"/>
                <a:cs typeface="+mn-lt"/>
              </a:rPr>
              <a:t>in</a:t>
            </a:r>
            <a:r>
              <a:rPr lang="ru-RU" sz="3200" dirty="0">
                <a:ea typeface="+mn-lt"/>
                <a:cs typeface="+mn-lt"/>
              </a:rPr>
              <a:t> </a:t>
            </a:r>
            <a:r>
              <a:rPr lang="ru-RU" sz="3200" dirty="0" err="1">
                <a:ea typeface="+mn-lt"/>
                <a:cs typeface="+mn-lt"/>
              </a:rPr>
              <a:t>the</a:t>
            </a:r>
            <a:r>
              <a:rPr lang="ru-RU" sz="3200" dirty="0">
                <a:ea typeface="+mn-lt"/>
                <a:cs typeface="+mn-lt"/>
              </a:rPr>
              <a:t> </a:t>
            </a:r>
            <a:r>
              <a:rPr lang="ru-RU" sz="3200" dirty="0" err="1">
                <a:ea typeface="+mn-lt"/>
                <a:cs typeface="+mn-lt"/>
              </a:rPr>
              <a:t>world</a:t>
            </a:r>
            <a:endParaRPr lang="en-US" sz="3200" dirty="0" err="1"/>
          </a:p>
          <a:p>
            <a:pPr marL="0" indent="0">
              <a:buNone/>
            </a:pPr>
            <a:endParaRPr lang="ru-RU" sz="3200" dirty="0"/>
          </a:p>
          <a:p>
            <a:pPr marL="0" indent="0">
              <a:buNone/>
            </a:pPr>
            <a:r>
              <a:rPr lang="en-US" sz="3200" dirty="0"/>
              <a:t>Approach #1. Query with a subquery in select</a:t>
            </a:r>
            <a:endParaRPr lang="ru-RU" dirty="0"/>
          </a:p>
        </p:txBody>
      </p:sp>
      <p:sp>
        <p:nvSpPr>
          <p:cNvPr id="5" name="TextBox 4">
            <a:extLst>
              <a:ext uri="{FF2B5EF4-FFF2-40B4-BE49-F238E27FC236}">
                <a16:creationId xmlns:a16="http://schemas.microsoft.com/office/drawing/2014/main" id="{EC18FF74-03F9-A90D-8A33-5355F0153017}"/>
              </a:ext>
            </a:extLst>
          </p:cNvPr>
          <p:cNvSpPr txBox="1"/>
          <p:nvPr/>
        </p:nvSpPr>
        <p:spPr>
          <a:xfrm>
            <a:off x="6299200" y="243512"/>
            <a:ext cx="5892800" cy="5262979"/>
          </a:xfrm>
          <a:prstGeom prst="rect">
            <a:avLst/>
          </a:prstGeom>
          <a:noFill/>
        </p:spPr>
        <p:txBody>
          <a:bodyPr wrap="square">
            <a:spAutoFit/>
          </a:bodyPr>
          <a:lstStyle/>
          <a:p>
            <a:pPr marL="0" marR="0">
              <a:spcBef>
                <a:spcPts val="0"/>
              </a:spcBef>
              <a:spcAft>
                <a:spcPts val="0"/>
              </a:spcAft>
            </a:pP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name</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region</a:t>
            </a:r>
            <a:r>
              <a:rPr lang="en-GB" sz="2400" dirty="0">
                <a:solidFill>
                  <a:srgbClr val="000000"/>
                </a:solidFill>
                <a:effectLst/>
                <a:latin typeface="Courier" panose="02070309020205020404" pitchFamily="49" charset="0"/>
              </a:rPr>
              <a:t>,</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0000"/>
                </a:solidFill>
                <a:effectLst/>
                <a:latin typeface="Courier" panose="02070309020205020404" pitchFamily="49" charset="0"/>
              </a:rPr>
              <a:t>    - (</a:t>
            </a: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r>
              <a:rPr lang="en-GB" sz="2400" b="1" dirty="0" err="1">
                <a:solidFill>
                  <a:srgbClr val="000080"/>
                </a:solidFill>
                <a:effectLst/>
                <a:latin typeface="Courier" panose="02070309020205020404" pitchFamily="49" charset="0"/>
              </a:rPr>
              <a:t>avg</a:t>
            </a:r>
            <a:r>
              <a:rPr lang="en-GB" sz="2400" dirty="0">
                <a:solidFill>
                  <a:srgbClr val="000000"/>
                </a:solidFill>
                <a:effectLst/>
                <a:latin typeface="Courier" panose="02070309020205020404" pitchFamily="49" charset="0"/>
              </a:rPr>
              <a:t>(</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where</a:t>
            </a:r>
            <a:r>
              <a:rPr lang="en-GB" sz="2400" dirty="0">
                <a:solidFill>
                  <a:srgbClr val="000000"/>
                </a:solidFill>
                <a:effectLst/>
                <a:latin typeface="Courier" panose="02070309020205020404" pitchFamily="49" charset="0"/>
              </a:rPr>
              <a:t> </a:t>
            </a:r>
            <a:r>
              <a:rPr lang="en-GB" sz="2400" dirty="0">
                <a:solidFill>
                  <a:srgbClr val="006464"/>
                </a:solidFill>
                <a:effectLst/>
                <a:latin typeface="Courier" panose="02070309020205020404" pitchFamily="49" charset="0"/>
              </a:rPr>
              <a:t>region</a:t>
            </a:r>
            <a:r>
              <a:rPr lang="en-GB" sz="2400" dirty="0">
                <a:solidFill>
                  <a:srgbClr val="000000"/>
                </a:solidFill>
                <a:effectLst/>
                <a:latin typeface="Courier" panose="02070309020205020404" pitchFamily="49" charset="0"/>
              </a:rPr>
              <a:t>=</a:t>
            </a:r>
            <a:r>
              <a:rPr lang="en-GB" sz="2400" i="1" dirty="0" err="1">
                <a:solidFill>
                  <a:srgbClr val="8E00C6"/>
                </a:solidFill>
                <a:effectLst/>
                <a:latin typeface="Courier" panose="02070309020205020404" pitchFamily="49" charset="0"/>
              </a:rPr>
              <a:t>c</a:t>
            </a:r>
            <a:r>
              <a:rPr lang="en-GB" sz="2400" dirty="0" err="1">
                <a:solidFill>
                  <a:srgbClr val="000000"/>
                </a:solidFill>
                <a:effectLst/>
                <a:latin typeface="Courier" panose="02070309020205020404" pitchFamily="49" charset="0"/>
              </a:rPr>
              <a:t>.</a:t>
            </a:r>
            <a:r>
              <a:rPr lang="en-GB" sz="2400" dirty="0" err="1">
                <a:solidFill>
                  <a:srgbClr val="006464"/>
                </a:solidFill>
                <a:effectLst/>
                <a:latin typeface="Courier" panose="02070309020205020404" pitchFamily="49" charset="0"/>
              </a:rPr>
              <a:t>region</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as</a:t>
            </a:r>
            <a:r>
              <a:rPr lang="en-GB" sz="2400" dirty="0">
                <a:solidFill>
                  <a:srgbClr val="000000"/>
                </a:solidFill>
                <a:effectLst/>
                <a:latin typeface="Courier" panose="02070309020205020404" pitchFamily="49" charset="0"/>
              </a:rPr>
              <a:t> </a:t>
            </a:r>
            <a:r>
              <a:rPr lang="en-GB" sz="2400" i="1" dirty="0" err="1">
                <a:solidFill>
                  <a:srgbClr val="006464"/>
                </a:solidFill>
                <a:effectLst/>
                <a:latin typeface="Courier" panose="02070309020205020404" pitchFamily="49" charset="0"/>
              </a:rPr>
              <a:t>diff_region</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0000"/>
                </a:solidFill>
                <a:effectLst/>
                <a:latin typeface="Courier" panose="02070309020205020404" pitchFamily="49" charset="0"/>
              </a:rPr>
              <a:t>    - (</a:t>
            </a: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r>
              <a:rPr lang="en-GB" sz="2400" b="1" dirty="0" err="1">
                <a:solidFill>
                  <a:srgbClr val="000080"/>
                </a:solidFill>
                <a:effectLst/>
                <a:latin typeface="Courier" panose="02070309020205020404" pitchFamily="49" charset="0"/>
              </a:rPr>
              <a:t>avg</a:t>
            </a:r>
            <a:r>
              <a:rPr lang="en-GB" sz="2400" dirty="0">
                <a:solidFill>
                  <a:srgbClr val="000000"/>
                </a:solidFill>
                <a:effectLst/>
                <a:latin typeface="Courier" panose="02070309020205020404" pitchFamily="49" charset="0"/>
              </a:rPr>
              <a:t>(</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as</a:t>
            </a:r>
            <a:r>
              <a:rPr lang="en-GB" sz="2400" dirty="0">
                <a:solidFill>
                  <a:srgbClr val="000000"/>
                </a:solidFill>
                <a:effectLst/>
                <a:latin typeface="Courier" panose="02070309020205020404" pitchFamily="49" charset="0"/>
              </a:rPr>
              <a:t> </a:t>
            </a:r>
            <a:r>
              <a:rPr lang="en-GB" sz="2400" i="1" dirty="0" err="1">
                <a:solidFill>
                  <a:srgbClr val="006464"/>
                </a:solidFill>
                <a:effectLst/>
                <a:latin typeface="Courier" panose="02070309020205020404" pitchFamily="49" charset="0"/>
              </a:rPr>
              <a:t>diff_world</a:t>
            </a:r>
            <a:endParaRPr lang="en-GB" sz="2400" dirty="0">
              <a:solidFill>
                <a:srgbClr val="000000"/>
              </a:solidFill>
              <a:effectLst/>
              <a:latin typeface="Courier" panose="02070309020205020404" pitchFamily="49" charset="0"/>
            </a:endParaRPr>
          </a:p>
          <a:p>
            <a:pPr marL="0" marR="0">
              <a:spcBef>
                <a:spcPts val="0"/>
              </a:spcBef>
              <a:spcAft>
                <a:spcPts val="0"/>
              </a:spcAft>
            </a:pPr>
            <a:r>
              <a:rPr lang="en-GB" sz="2400" b="1" dirty="0">
                <a:solidFill>
                  <a:srgbClr val="800000"/>
                </a:solidFill>
                <a:effectLst/>
                <a:latin typeface="Courier" panose="02070309020205020404" pitchFamily="49" charset="0"/>
              </a:rPr>
              <a:t>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r>
              <a:rPr lang="en-GB" sz="2400" dirty="0">
                <a:solidFill>
                  <a:srgbClr val="000000"/>
                </a:solidFill>
                <a:effectLst/>
                <a:latin typeface="Courier" panose="02070309020205020404" pitchFamily="49" charset="0"/>
              </a:rPr>
              <a:t> </a:t>
            </a:r>
            <a:r>
              <a:rPr lang="en-GB" sz="2400" i="1" dirty="0">
                <a:solidFill>
                  <a:srgbClr val="8E00C6"/>
                </a:solidFill>
                <a:effectLst/>
                <a:latin typeface="Courier" panose="02070309020205020404" pitchFamily="49" charset="0"/>
              </a:rPr>
              <a:t>c</a:t>
            </a:r>
            <a:r>
              <a:rPr lang="en-GB" sz="2400" dirty="0">
                <a:solidFill>
                  <a:srgbClr val="FF0000"/>
                </a:solidFill>
                <a:effectLst/>
                <a:latin typeface="Courier" panose="02070309020205020404" pitchFamily="49" charset="0"/>
              </a:rPr>
              <a:t>;</a:t>
            </a:r>
            <a:endParaRPr lang="en-GB" sz="2400" dirty="0">
              <a:solidFill>
                <a:srgbClr val="000000"/>
              </a:solidFill>
              <a:effectLst/>
              <a:latin typeface="Courier" panose="02070309020205020404" pitchFamily="49" charset="0"/>
            </a:endParaRPr>
          </a:p>
        </p:txBody>
      </p:sp>
    </p:spTree>
    <p:extLst>
      <p:ext uri="{BB962C8B-B14F-4D97-AF65-F5344CB8AC3E}">
        <p14:creationId xmlns:p14="http://schemas.microsoft.com/office/powerpoint/2010/main" val="155803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A481-293A-4C6C-8E36-0738848EA058}"/>
              </a:ext>
            </a:extLst>
          </p:cNvPr>
          <p:cNvSpPr>
            <a:spLocks noGrp="1"/>
          </p:cNvSpPr>
          <p:nvPr>
            <p:ph type="title"/>
          </p:nvPr>
        </p:nvSpPr>
        <p:spPr>
          <a:xfrm>
            <a:off x="838200" y="365125"/>
            <a:ext cx="6346371" cy="1325563"/>
          </a:xfrm>
        </p:spPr>
        <p:txBody>
          <a:bodyPr vert="horz" lIns="91440" tIns="45720" rIns="91440" bIns="45720" rtlCol="0" anchor="t" anchorCtr="0">
            <a:normAutofit fontScale="90000"/>
          </a:bodyPr>
          <a:lstStyle/>
          <a:p>
            <a:r>
              <a:rPr lang="ru-RU" sz="4900" dirty="0" err="1">
                <a:solidFill>
                  <a:schemeClr val="accent2">
                    <a:lumMod val="75000"/>
                  </a:schemeClr>
                </a:solidFill>
              </a:rPr>
              <a:t>Aggregation</a:t>
            </a:r>
            <a:r>
              <a:rPr lang="ru-RU" sz="4900" dirty="0">
                <a:solidFill>
                  <a:schemeClr val="accent2">
                    <a:lumMod val="75000"/>
                  </a:schemeClr>
                </a:solidFill>
              </a:rPr>
              <a:t> </a:t>
            </a:r>
            <a:r>
              <a:rPr lang="ru-RU" sz="4900" dirty="0" err="1">
                <a:solidFill>
                  <a:schemeClr val="accent2">
                    <a:lumMod val="75000"/>
                  </a:schemeClr>
                </a:solidFill>
              </a:rPr>
              <a:t>without</a:t>
            </a:r>
            <a:r>
              <a:rPr lang="ru-RU" sz="4900" dirty="0">
                <a:solidFill>
                  <a:schemeClr val="accent2">
                    <a:lumMod val="75000"/>
                  </a:schemeClr>
                </a:solidFill>
              </a:rPr>
              <a:t> </a:t>
            </a:r>
            <a:r>
              <a:rPr lang="ru-RU" sz="4900" dirty="0" err="1">
                <a:solidFill>
                  <a:schemeClr val="accent2">
                    <a:lumMod val="75000"/>
                  </a:schemeClr>
                </a:solidFill>
              </a:rPr>
              <a:t>row</a:t>
            </a:r>
            <a:r>
              <a:rPr lang="ru-RU" sz="4900" dirty="0">
                <a:solidFill>
                  <a:schemeClr val="accent2">
                    <a:lumMod val="75000"/>
                  </a:schemeClr>
                </a:solidFill>
              </a:rPr>
              <a:t> </a:t>
            </a:r>
            <a:r>
              <a:rPr lang="ru-RU" sz="4900" dirty="0" err="1">
                <a:solidFill>
                  <a:schemeClr val="accent2">
                    <a:lumMod val="75000"/>
                  </a:schemeClr>
                </a:solidFill>
              </a:rPr>
              <a:t>reduction</a:t>
            </a:r>
            <a:endParaRPr lang="en-US" sz="4900" dirty="0" err="1">
              <a:solidFill>
                <a:schemeClr val="accent2">
                  <a:lumMod val="75000"/>
                </a:schemeClr>
              </a:solidFill>
              <a:ea typeface="Calibri Light"/>
              <a:cs typeface="Calibri Light"/>
            </a:endParaRPr>
          </a:p>
          <a:p>
            <a:endParaRPr lang="ru-RU" dirty="0">
              <a:solidFill>
                <a:srgbClr val="000000"/>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01CD5159-C9B3-4B39-9BA1-8F13EA949D58}"/>
              </a:ext>
            </a:extLst>
          </p:cNvPr>
          <p:cNvSpPr>
            <a:spLocks noGrp="1"/>
          </p:cNvSpPr>
          <p:nvPr>
            <p:ph idx="1"/>
          </p:nvPr>
        </p:nvSpPr>
        <p:spPr>
          <a:xfrm>
            <a:off x="838200" y="1825625"/>
            <a:ext cx="5707743" cy="4110718"/>
          </a:xfrm>
        </p:spPr>
        <p:txBody>
          <a:bodyPr vert="horz" lIns="91440" tIns="45720" rIns="91440" bIns="45720" rtlCol="0" anchor="t">
            <a:normAutofit/>
          </a:bodyPr>
          <a:lstStyle/>
          <a:p>
            <a:r>
              <a:rPr lang="ru-RU" sz="3200" dirty="0">
                <a:ea typeface="Calibri"/>
                <a:cs typeface="Calibri"/>
              </a:rPr>
              <a:t>We </a:t>
            </a:r>
            <a:r>
              <a:rPr lang="ru-RU" sz="3200" dirty="0" err="1">
                <a:ea typeface="Calibri"/>
                <a:cs typeface="Calibri"/>
              </a:rPr>
              <a:t>calculate</a:t>
            </a:r>
            <a:r>
              <a:rPr lang="ru-RU" sz="3200" dirty="0">
                <a:ea typeface="Calibri"/>
                <a:cs typeface="Calibri"/>
              </a:rPr>
              <a:t> </a:t>
            </a:r>
            <a:r>
              <a:rPr lang="ru-RU" sz="3200" dirty="0" err="1">
                <a:ea typeface="Calibri"/>
                <a:cs typeface="Calibri"/>
              </a:rPr>
              <a:t>the</a:t>
            </a:r>
            <a:r>
              <a:rPr lang="ru-RU" sz="3200" dirty="0">
                <a:ea typeface="Calibri"/>
                <a:cs typeface="Calibri"/>
              </a:rPr>
              <a:t> </a:t>
            </a:r>
            <a:r>
              <a:rPr lang="ru-RU" sz="3200" dirty="0" err="1">
                <a:ea typeface="Calibri"/>
                <a:cs typeface="Calibri"/>
              </a:rPr>
              <a:t>difference</a:t>
            </a:r>
            <a:r>
              <a:rPr lang="ru-RU" sz="3200" dirty="0">
                <a:ea typeface="Calibri"/>
                <a:cs typeface="Calibri"/>
              </a:rPr>
              <a:t> </a:t>
            </a:r>
            <a:r>
              <a:rPr lang="ru-RU" sz="3200" dirty="0" err="1">
                <a:ea typeface="Calibri"/>
                <a:cs typeface="Calibri"/>
              </a:rPr>
              <a:t>between</a:t>
            </a:r>
            <a:r>
              <a:rPr lang="ru-RU" sz="3200" dirty="0">
                <a:ea typeface="Calibri"/>
                <a:cs typeface="Calibri"/>
              </a:rPr>
              <a:t> </a:t>
            </a:r>
            <a:r>
              <a:rPr lang="ru-RU" sz="3200" dirty="0" err="1">
                <a:ea typeface="Calibri"/>
                <a:cs typeface="Calibri"/>
              </a:rPr>
              <a:t>the</a:t>
            </a:r>
            <a:r>
              <a:rPr lang="ru-RU" sz="3200" dirty="0">
                <a:ea typeface="Calibri"/>
                <a:cs typeface="Calibri"/>
              </a:rPr>
              <a:t> </a:t>
            </a:r>
            <a:r>
              <a:rPr lang="ru-RU" sz="3200" dirty="0" err="1">
                <a:ea typeface="Calibri"/>
                <a:cs typeface="Calibri"/>
              </a:rPr>
              <a:t>area</a:t>
            </a:r>
            <a:r>
              <a:rPr lang="ru-RU" sz="3200" dirty="0">
                <a:ea typeface="Calibri"/>
                <a:cs typeface="Calibri"/>
              </a:rPr>
              <a:t> </a:t>
            </a:r>
            <a:r>
              <a:rPr lang="ru-RU" sz="3200" dirty="0" err="1">
                <a:ea typeface="Calibri"/>
                <a:cs typeface="Calibri"/>
              </a:rPr>
              <a:t>of</a:t>
            </a:r>
            <a:r>
              <a:rPr lang="ru-RU" sz="3200" dirty="0">
                <a:ea typeface="Calibri"/>
                <a:cs typeface="Calibri"/>
              </a:rPr>
              <a:t> </a:t>
            </a:r>
            <a:r>
              <a:rPr lang="ru-RU" sz="3200" dirty="0" err="1">
                <a:ea typeface="Calibri"/>
                <a:cs typeface="Calibri"/>
              </a:rPr>
              <a:t>each</a:t>
            </a:r>
            <a:r>
              <a:rPr lang="ru-RU" sz="3200" dirty="0">
                <a:ea typeface="Calibri"/>
                <a:cs typeface="Calibri"/>
              </a:rPr>
              <a:t> </a:t>
            </a:r>
            <a:r>
              <a:rPr lang="ru-RU" sz="3200" dirty="0" err="1">
                <a:ea typeface="Calibri"/>
                <a:cs typeface="Calibri"/>
              </a:rPr>
              <a:t>country</a:t>
            </a:r>
            <a:r>
              <a:rPr lang="ru-RU" sz="3200" dirty="0">
                <a:ea typeface="Calibri"/>
                <a:cs typeface="Calibri"/>
              </a:rPr>
              <a:t> </a:t>
            </a:r>
            <a:r>
              <a:rPr lang="ru-RU" sz="3200" dirty="0" err="1">
                <a:ea typeface="Calibri"/>
                <a:cs typeface="Calibri"/>
              </a:rPr>
              <a:t>and</a:t>
            </a:r>
            <a:r>
              <a:rPr lang="ru-RU" sz="3200" dirty="0">
                <a:ea typeface="Calibri"/>
                <a:cs typeface="Calibri"/>
              </a:rPr>
              <a:t> </a:t>
            </a:r>
            <a:r>
              <a:rPr lang="ru-RU" sz="3200" dirty="0" err="1">
                <a:ea typeface="Calibri"/>
                <a:cs typeface="Calibri"/>
              </a:rPr>
              <a:t>the</a:t>
            </a:r>
            <a:r>
              <a:rPr lang="ru-RU" sz="3200" dirty="0">
                <a:ea typeface="Calibri"/>
                <a:cs typeface="Calibri"/>
              </a:rPr>
              <a:t> </a:t>
            </a:r>
            <a:r>
              <a:rPr lang="ru-RU" sz="3200" dirty="0" err="1">
                <a:ea typeface="Calibri"/>
                <a:cs typeface="Calibri"/>
              </a:rPr>
              <a:t>average</a:t>
            </a:r>
            <a:r>
              <a:rPr lang="ru-RU" sz="3200" dirty="0">
                <a:ea typeface="Calibri"/>
                <a:cs typeface="Calibri"/>
              </a:rPr>
              <a:t> </a:t>
            </a:r>
            <a:r>
              <a:rPr lang="ru-RU" sz="3200" dirty="0" err="1">
                <a:ea typeface="Calibri"/>
                <a:cs typeface="Calibri"/>
              </a:rPr>
              <a:t>area</a:t>
            </a:r>
            <a:r>
              <a:rPr lang="ru-RU" sz="3200" dirty="0">
                <a:ea typeface="Calibri"/>
                <a:cs typeface="Calibri"/>
              </a:rPr>
              <a:t> </a:t>
            </a:r>
            <a:r>
              <a:rPr lang="ru-RU" sz="3200" dirty="0" err="1">
                <a:ea typeface="Calibri"/>
                <a:cs typeface="Calibri"/>
              </a:rPr>
              <a:t>in</a:t>
            </a:r>
            <a:r>
              <a:rPr lang="ru-RU" sz="3200" dirty="0">
                <a:ea typeface="Calibri"/>
                <a:cs typeface="Calibri"/>
              </a:rPr>
              <a:t> </a:t>
            </a:r>
            <a:r>
              <a:rPr lang="ru-RU" sz="3200" dirty="0" err="1">
                <a:ea typeface="Calibri"/>
                <a:cs typeface="Calibri"/>
              </a:rPr>
              <a:t>the</a:t>
            </a:r>
            <a:r>
              <a:rPr lang="ru-RU" sz="3200" dirty="0">
                <a:ea typeface="Calibri"/>
                <a:cs typeface="Calibri"/>
              </a:rPr>
              <a:t> </a:t>
            </a:r>
            <a:r>
              <a:rPr lang="ru-RU" sz="3200" dirty="0" err="1">
                <a:ea typeface="Calibri"/>
                <a:cs typeface="Calibri"/>
              </a:rPr>
              <a:t>same</a:t>
            </a:r>
            <a:r>
              <a:rPr lang="ru-RU" sz="3200" dirty="0">
                <a:ea typeface="Calibri"/>
                <a:cs typeface="Calibri"/>
              </a:rPr>
              <a:t> </a:t>
            </a:r>
            <a:r>
              <a:rPr lang="ru-RU" sz="3200" dirty="0" err="1">
                <a:ea typeface="Calibri"/>
                <a:cs typeface="Calibri"/>
              </a:rPr>
              <a:t>region</a:t>
            </a:r>
            <a:r>
              <a:rPr lang="ru-RU" sz="3200" dirty="0">
                <a:ea typeface="Calibri"/>
                <a:cs typeface="Calibri"/>
              </a:rPr>
              <a:t> </a:t>
            </a:r>
            <a:r>
              <a:rPr lang="ru-RU" sz="3200" dirty="0" err="1">
                <a:ea typeface="Calibri"/>
                <a:cs typeface="Calibri"/>
              </a:rPr>
              <a:t>and</a:t>
            </a:r>
            <a:r>
              <a:rPr lang="ru-RU" sz="3200" dirty="0">
                <a:ea typeface="Calibri"/>
                <a:cs typeface="Calibri"/>
              </a:rPr>
              <a:t> </a:t>
            </a:r>
            <a:r>
              <a:rPr lang="ru-RU" sz="3200" dirty="0" err="1">
                <a:ea typeface="Calibri"/>
                <a:cs typeface="Calibri"/>
              </a:rPr>
              <a:t>in</a:t>
            </a:r>
            <a:r>
              <a:rPr lang="ru-RU" sz="3200" dirty="0">
                <a:ea typeface="Calibri"/>
                <a:cs typeface="Calibri"/>
              </a:rPr>
              <a:t> </a:t>
            </a:r>
            <a:r>
              <a:rPr lang="ru-RU" sz="3200" dirty="0" err="1">
                <a:ea typeface="Calibri"/>
                <a:cs typeface="Calibri"/>
              </a:rPr>
              <a:t>the</a:t>
            </a:r>
            <a:r>
              <a:rPr lang="ru-RU" sz="3200" dirty="0">
                <a:ea typeface="Calibri"/>
                <a:cs typeface="Calibri"/>
              </a:rPr>
              <a:t> </a:t>
            </a:r>
            <a:r>
              <a:rPr lang="ru-RU" sz="3200" dirty="0" err="1">
                <a:ea typeface="Calibri"/>
                <a:cs typeface="Calibri"/>
              </a:rPr>
              <a:t>world</a:t>
            </a:r>
            <a:endParaRPr lang="en-US" sz="3200" dirty="0">
              <a:ea typeface="Calibri"/>
              <a:cs typeface="Calibri"/>
            </a:endParaRPr>
          </a:p>
          <a:p>
            <a:pPr marL="0" indent="0">
              <a:buNone/>
            </a:pPr>
            <a:endParaRPr lang="ru-RU" sz="3200" dirty="0">
              <a:ea typeface="Calibri"/>
              <a:cs typeface="Calibri"/>
            </a:endParaRPr>
          </a:p>
          <a:p>
            <a:pPr marL="0" indent="0">
              <a:buNone/>
            </a:pPr>
            <a:r>
              <a:rPr lang="en-US" sz="3200" dirty="0">
                <a:ea typeface="Calibri"/>
                <a:cs typeface="Calibri"/>
              </a:rPr>
              <a:t>Approach #1. Query with a subquery in select</a:t>
            </a:r>
            <a:endParaRPr lang="ru-RU">
              <a:ea typeface="Calibri"/>
              <a:cs typeface="Calibri"/>
            </a:endParaRPr>
          </a:p>
        </p:txBody>
      </p:sp>
      <p:sp>
        <p:nvSpPr>
          <p:cNvPr id="5" name="TextBox 4">
            <a:extLst>
              <a:ext uri="{FF2B5EF4-FFF2-40B4-BE49-F238E27FC236}">
                <a16:creationId xmlns:a16="http://schemas.microsoft.com/office/drawing/2014/main" id="{EC18FF74-03F9-A90D-8A33-5355F0153017}"/>
              </a:ext>
            </a:extLst>
          </p:cNvPr>
          <p:cNvSpPr txBox="1"/>
          <p:nvPr/>
        </p:nvSpPr>
        <p:spPr>
          <a:xfrm>
            <a:off x="6299200" y="243512"/>
            <a:ext cx="5892800" cy="5262979"/>
          </a:xfrm>
          <a:prstGeom prst="rect">
            <a:avLst/>
          </a:prstGeom>
          <a:noFill/>
        </p:spPr>
        <p:txBody>
          <a:bodyPr wrap="square">
            <a:spAutoFit/>
          </a:bodyPr>
          <a:lstStyle/>
          <a:p>
            <a:pPr marL="0" marR="0">
              <a:spcBef>
                <a:spcPts val="0"/>
              </a:spcBef>
              <a:spcAft>
                <a:spcPts val="0"/>
              </a:spcAft>
            </a:pP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name</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region</a:t>
            </a:r>
            <a:r>
              <a:rPr lang="en-GB" sz="2400" dirty="0">
                <a:solidFill>
                  <a:srgbClr val="000000"/>
                </a:solidFill>
                <a:effectLst/>
                <a:latin typeface="Courier" panose="02070309020205020404" pitchFamily="49" charset="0"/>
              </a:rPr>
              <a:t>,</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0000"/>
                </a:solidFill>
                <a:effectLst/>
                <a:latin typeface="Courier" panose="02070309020205020404" pitchFamily="49" charset="0"/>
              </a:rPr>
              <a:t>    - (</a:t>
            </a: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r>
              <a:rPr lang="en-GB" sz="2400" b="1" dirty="0" err="1">
                <a:solidFill>
                  <a:srgbClr val="000080"/>
                </a:solidFill>
                <a:effectLst/>
                <a:latin typeface="Courier" panose="02070309020205020404" pitchFamily="49" charset="0"/>
              </a:rPr>
              <a:t>avg</a:t>
            </a:r>
            <a:r>
              <a:rPr lang="en-GB" sz="2400" dirty="0">
                <a:solidFill>
                  <a:srgbClr val="000000"/>
                </a:solidFill>
                <a:effectLst/>
                <a:latin typeface="Courier" panose="02070309020205020404" pitchFamily="49" charset="0"/>
              </a:rPr>
              <a:t>(</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where</a:t>
            </a:r>
            <a:r>
              <a:rPr lang="en-GB" sz="2400" dirty="0">
                <a:solidFill>
                  <a:srgbClr val="000000"/>
                </a:solidFill>
                <a:effectLst/>
                <a:latin typeface="Courier" panose="02070309020205020404" pitchFamily="49" charset="0"/>
              </a:rPr>
              <a:t> </a:t>
            </a:r>
            <a:r>
              <a:rPr lang="en-GB" sz="2400" dirty="0">
                <a:solidFill>
                  <a:srgbClr val="006464"/>
                </a:solidFill>
                <a:effectLst/>
                <a:latin typeface="Courier" panose="02070309020205020404" pitchFamily="49" charset="0"/>
              </a:rPr>
              <a:t>region</a:t>
            </a:r>
            <a:r>
              <a:rPr lang="en-GB" sz="2400" dirty="0">
                <a:solidFill>
                  <a:srgbClr val="000000"/>
                </a:solidFill>
                <a:effectLst/>
                <a:latin typeface="Courier" panose="02070309020205020404" pitchFamily="49" charset="0"/>
              </a:rPr>
              <a:t>=</a:t>
            </a:r>
            <a:r>
              <a:rPr lang="en-GB" sz="2400" i="1" dirty="0" err="1">
                <a:solidFill>
                  <a:srgbClr val="8E00C6"/>
                </a:solidFill>
                <a:effectLst/>
                <a:latin typeface="Courier" panose="02070309020205020404" pitchFamily="49" charset="0"/>
              </a:rPr>
              <a:t>c</a:t>
            </a:r>
            <a:r>
              <a:rPr lang="en-GB" sz="2400" dirty="0" err="1">
                <a:solidFill>
                  <a:srgbClr val="000000"/>
                </a:solidFill>
                <a:effectLst/>
                <a:latin typeface="Courier" panose="02070309020205020404" pitchFamily="49" charset="0"/>
              </a:rPr>
              <a:t>.</a:t>
            </a:r>
            <a:r>
              <a:rPr lang="en-GB" sz="2400" dirty="0" err="1">
                <a:solidFill>
                  <a:srgbClr val="006464"/>
                </a:solidFill>
                <a:effectLst/>
                <a:latin typeface="Courier" panose="02070309020205020404" pitchFamily="49" charset="0"/>
              </a:rPr>
              <a:t>region</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as</a:t>
            </a:r>
            <a:r>
              <a:rPr lang="en-GB" sz="2400" dirty="0">
                <a:solidFill>
                  <a:srgbClr val="000000"/>
                </a:solidFill>
                <a:effectLst/>
                <a:latin typeface="Courier" panose="02070309020205020404" pitchFamily="49" charset="0"/>
              </a:rPr>
              <a:t> </a:t>
            </a:r>
            <a:r>
              <a:rPr lang="en-GB" sz="2400" i="1" dirty="0" err="1">
                <a:solidFill>
                  <a:srgbClr val="006464"/>
                </a:solidFill>
                <a:effectLst/>
                <a:latin typeface="Courier" panose="02070309020205020404" pitchFamily="49" charset="0"/>
              </a:rPr>
              <a:t>diff_region</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0000"/>
                </a:solidFill>
                <a:effectLst/>
                <a:latin typeface="Courier" panose="02070309020205020404" pitchFamily="49" charset="0"/>
              </a:rPr>
              <a:t>    - (</a:t>
            </a: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r>
              <a:rPr lang="en-GB" sz="2400" b="1" dirty="0" err="1">
                <a:solidFill>
                  <a:srgbClr val="000080"/>
                </a:solidFill>
                <a:effectLst/>
                <a:latin typeface="Courier" panose="02070309020205020404" pitchFamily="49" charset="0"/>
              </a:rPr>
              <a:t>avg</a:t>
            </a:r>
            <a:r>
              <a:rPr lang="en-GB" sz="2400" dirty="0">
                <a:solidFill>
                  <a:srgbClr val="000000"/>
                </a:solidFill>
                <a:effectLst/>
                <a:latin typeface="Courier" panose="02070309020205020404" pitchFamily="49" charset="0"/>
              </a:rPr>
              <a:t>(</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as</a:t>
            </a:r>
            <a:r>
              <a:rPr lang="en-GB" sz="2400" dirty="0">
                <a:solidFill>
                  <a:srgbClr val="000000"/>
                </a:solidFill>
                <a:effectLst/>
                <a:latin typeface="Courier" panose="02070309020205020404" pitchFamily="49" charset="0"/>
              </a:rPr>
              <a:t> </a:t>
            </a:r>
            <a:r>
              <a:rPr lang="en-GB" sz="2400" i="1" dirty="0" err="1">
                <a:solidFill>
                  <a:srgbClr val="006464"/>
                </a:solidFill>
                <a:effectLst/>
                <a:latin typeface="Courier" panose="02070309020205020404" pitchFamily="49" charset="0"/>
              </a:rPr>
              <a:t>diff_world</a:t>
            </a:r>
            <a:endParaRPr lang="en-GB" sz="2400" dirty="0">
              <a:solidFill>
                <a:srgbClr val="000000"/>
              </a:solidFill>
              <a:effectLst/>
              <a:latin typeface="Courier" panose="02070309020205020404" pitchFamily="49" charset="0"/>
            </a:endParaRPr>
          </a:p>
          <a:p>
            <a:pPr marL="0" marR="0">
              <a:spcBef>
                <a:spcPts val="0"/>
              </a:spcBef>
              <a:spcAft>
                <a:spcPts val="0"/>
              </a:spcAft>
            </a:pPr>
            <a:r>
              <a:rPr lang="en-GB" sz="2400" b="1" dirty="0">
                <a:solidFill>
                  <a:srgbClr val="800000"/>
                </a:solidFill>
                <a:effectLst/>
                <a:latin typeface="Courier" panose="02070309020205020404" pitchFamily="49" charset="0"/>
              </a:rPr>
              <a:t>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r>
              <a:rPr lang="en-GB" sz="2400" dirty="0">
                <a:solidFill>
                  <a:srgbClr val="000000"/>
                </a:solidFill>
                <a:effectLst/>
                <a:latin typeface="Courier" panose="02070309020205020404" pitchFamily="49" charset="0"/>
              </a:rPr>
              <a:t> </a:t>
            </a:r>
            <a:r>
              <a:rPr lang="en-GB" sz="2400" i="1" dirty="0">
                <a:solidFill>
                  <a:srgbClr val="8E00C6"/>
                </a:solidFill>
                <a:effectLst/>
                <a:latin typeface="Courier" panose="02070309020205020404" pitchFamily="49" charset="0"/>
              </a:rPr>
              <a:t>c</a:t>
            </a:r>
            <a:r>
              <a:rPr lang="en-GB" sz="2400" dirty="0">
                <a:solidFill>
                  <a:srgbClr val="FF0000"/>
                </a:solidFill>
                <a:effectLst/>
                <a:latin typeface="Courier" panose="02070309020205020404" pitchFamily="49" charset="0"/>
              </a:rPr>
              <a:t>;</a:t>
            </a:r>
            <a:endParaRPr lang="en-GB" sz="2400" dirty="0">
              <a:solidFill>
                <a:srgbClr val="000000"/>
              </a:solidFill>
              <a:effectLst/>
              <a:latin typeface="Courier" panose="02070309020205020404" pitchFamily="49" charset="0"/>
            </a:endParaRPr>
          </a:p>
        </p:txBody>
      </p:sp>
      <p:sp>
        <p:nvSpPr>
          <p:cNvPr id="4" name="Rectangle 3">
            <a:extLst>
              <a:ext uri="{FF2B5EF4-FFF2-40B4-BE49-F238E27FC236}">
                <a16:creationId xmlns:a16="http://schemas.microsoft.com/office/drawing/2014/main" id="{CCB34FB5-24E5-AA25-D7F9-269AFE903BA0}"/>
              </a:ext>
            </a:extLst>
          </p:cNvPr>
          <p:cNvSpPr/>
          <p:nvPr/>
        </p:nvSpPr>
        <p:spPr>
          <a:xfrm>
            <a:off x="7503886" y="2081119"/>
            <a:ext cx="4415971" cy="115556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6" name="Rectangle 5">
            <a:extLst>
              <a:ext uri="{FF2B5EF4-FFF2-40B4-BE49-F238E27FC236}">
                <a16:creationId xmlns:a16="http://schemas.microsoft.com/office/drawing/2014/main" id="{5938D0C0-D9B3-2496-42F2-61BB6BAF6F45}"/>
              </a:ext>
            </a:extLst>
          </p:cNvPr>
          <p:cNvSpPr/>
          <p:nvPr/>
        </p:nvSpPr>
        <p:spPr>
          <a:xfrm>
            <a:off x="7503885" y="3909919"/>
            <a:ext cx="4415971" cy="807223"/>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7" name="TextBox 6">
            <a:extLst>
              <a:ext uri="{FF2B5EF4-FFF2-40B4-BE49-F238E27FC236}">
                <a16:creationId xmlns:a16="http://schemas.microsoft.com/office/drawing/2014/main" id="{52715AF5-31FC-5F6F-3A10-11EA1F3945CD}"/>
              </a:ext>
            </a:extLst>
          </p:cNvPr>
          <p:cNvSpPr txBox="1"/>
          <p:nvPr/>
        </p:nvSpPr>
        <p:spPr>
          <a:xfrm>
            <a:off x="3442914" y="5941919"/>
            <a:ext cx="2106602" cy="369332"/>
          </a:xfrm>
          <a:prstGeom prst="rect">
            <a:avLst/>
          </a:prstGeom>
          <a:solidFill>
            <a:schemeClr val="bg1"/>
          </a:solidFill>
        </p:spPr>
        <p:txBody>
          <a:bodyPr wrap="none" lIns="91440" tIns="45720" rIns="91440" bIns="45720" rtlCol="0" anchor="t">
            <a:spAutoFit/>
          </a:bodyPr>
          <a:lstStyle/>
          <a:p>
            <a:r>
              <a:rPr lang="ru-RU" dirty="0" err="1">
                <a:solidFill>
                  <a:schemeClr val="accent1"/>
                </a:solidFill>
                <a:ea typeface="+mn-lt"/>
                <a:cs typeface="+mn-lt"/>
              </a:rPr>
              <a:t>Correlated</a:t>
            </a:r>
            <a:r>
              <a:rPr lang="ru-RU" dirty="0">
                <a:solidFill>
                  <a:schemeClr val="accent1"/>
                </a:solidFill>
                <a:ea typeface="+mn-lt"/>
                <a:cs typeface="+mn-lt"/>
              </a:rPr>
              <a:t> </a:t>
            </a:r>
            <a:r>
              <a:rPr lang="ru-RU" dirty="0" err="1">
                <a:solidFill>
                  <a:schemeClr val="accent1"/>
                </a:solidFill>
                <a:ea typeface="+mn-lt"/>
                <a:cs typeface="+mn-lt"/>
              </a:rPr>
              <a:t>subquery</a:t>
            </a:r>
            <a:endParaRPr lang="ru-RU" dirty="0" err="1">
              <a:solidFill>
                <a:schemeClr val="accent1"/>
              </a:solidFill>
            </a:endParaRPr>
          </a:p>
        </p:txBody>
      </p:sp>
      <p:sp>
        <p:nvSpPr>
          <p:cNvPr id="8" name="TextBox 7">
            <a:extLst>
              <a:ext uri="{FF2B5EF4-FFF2-40B4-BE49-F238E27FC236}">
                <a16:creationId xmlns:a16="http://schemas.microsoft.com/office/drawing/2014/main" id="{CE997CA4-214C-51F7-7A0F-B84D266FCDD7}"/>
              </a:ext>
            </a:extLst>
          </p:cNvPr>
          <p:cNvSpPr txBox="1"/>
          <p:nvPr/>
        </p:nvSpPr>
        <p:spPr>
          <a:xfrm>
            <a:off x="8193315" y="5936343"/>
            <a:ext cx="2348335" cy="369332"/>
          </a:xfrm>
          <a:prstGeom prst="rect">
            <a:avLst/>
          </a:prstGeom>
          <a:solidFill>
            <a:schemeClr val="bg1"/>
          </a:solidFill>
        </p:spPr>
        <p:txBody>
          <a:bodyPr wrap="none" lIns="91440" tIns="45720" rIns="91440" bIns="45720" rtlCol="0" anchor="t">
            <a:spAutoFit/>
          </a:bodyPr>
          <a:lstStyle/>
          <a:p>
            <a:r>
              <a:rPr lang="ru-RU" dirty="0" err="1">
                <a:solidFill>
                  <a:schemeClr val="accent1"/>
                </a:solidFill>
                <a:ea typeface="+mn-lt"/>
                <a:cs typeface="+mn-lt"/>
              </a:rPr>
              <a:t>Uncorrelated</a:t>
            </a:r>
            <a:r>
              <a:rPr lang="ru-RU" dirty="0">
                <a:solidFill>
                  <a:schemeClr val="accent1"/>
                </a:solidFill>
                <a:ea typeface="+mn-lt"/>
                <a:cs typeface="+mn-lt"/>
              </a:rPr>
              <a:t> </a:t>
            </a:r>
            <a:r>
              <a:rPr lang="ru-RU" dirty="0" err="1">
                <a:solidFill>
                  <a:schemeClr val="accent1"/>
                </a:solidFill>
                <a:ea typeface="+mn-lt"/>
                <a:cs typeface="+mn-lt"/>
              </a:rPr>
              <a:t>subquery</a:t>
            </a:r>
            <a:endParaRPr lang="ru-RU" dirty="0" err="1">
              <a:solidFill>
                <a:schemeClr val="accent1"/>
              </a:solidFill>
            </a:endParaRPr>
          </a:p>
        </p:txBody>
      </p:sp>
      <p:cxnSp>
        <p:nvCxnSpPr>
          <p:cNvPr id="10" name="Straight Arrow Connector 9">
            <a:extLst>
              <a:ext uri="{FF2B5EF4-FFF2-40B4-BE49-F238E27FC236}">
                <a16:creationId xmlns:a16="http://schemas.microsoft.com/office/drawing/2014/main" id="{65CD9570-8FEF-448D-4618-2726AAB12D24}"/>
              </a:ext>
            </a:extLst>
          </p:cNvPr>
          <p:cNvCxnSpPr>
            <a:stCxn id="7" idx="0"/>
          </p:cNvCxnSpPr>
          <p:nvPr/>
        </p:nvCxnSpPr>
        <p:spPr>
          <a:xfrm flipV="1">
            <a:off x="4496215" y="2658902"/>
            <a:ext cx="3007670" cy="328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08D5613-C2BA-B9C7-FB8B-B5C704C2CDB7}"/>
              </a:ext>
            </a:extLst>
          </p:cNvPr>
          <p:cNvCxnSpPr>
            <a:cxnSpLocks/>
            <a:stCxn id="8" idx="0"/>
            <a:endCxn id="6" idx="2"/>
          </p:cNvCxnSpPr>
          <p:nvPr/>
        </p:nvCxnSpPr>
        <p:spPr>
          <a:xfrm flipV="1">
            <a:off x="9367483" y="4717142"/>
            <a:ext cx="344388" cy="1219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425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A481-293A-4C6C-8E36-0738848EA058}"/>
              </a:ext>
            </a:extLst>
          </p:cNvPr>
          <p:cNvSpPr>
            <a:spLocks noGrp="1"/>
          </p:cNvSpPr>
          <p:nvPr>
            <p:ph type="title"/>
          </p:nvPr>
        </p:nvSpPr>
        <p:spPr>
          <a:xfrm>
            <a:off x="838200" y="365125"/>
            <a:ext cx="6346371" cy="1325563"/>
          </a:xfrm>
        </p:spPr>
        <p:txBody>
          <a:bodyPr vert="horz" lIns="91440" tIns="45720" rIns="91440" bIns="45720" rtlCol="0" anchor="t" anchorCtr="0">
            <a:normAutofit fontScale="90000"/>
          </a:bodyPr>
          <a:lstStyle/>
          <a:p>
            <a:r>
              <a:rPr lang="ru-RU" sz="4900" dirty="0" err="1">
                <a:solidFill>
                  <a:schemeClr val="accent2">
                    <a:lumMod val="75000"/>
                  </a:schemeClr>
                </a:solidFill>
              </a:rPr>
              <a:t>Aggregation</a:t>
            </a:r>
            <a:r>
              <a:rPr lang="ru-RU" sz="4900" dirty="0">
                <a:solidFill>
                  <a:schemeClr val="accent2">
                    <a:lumMod val="75000"/>
                  </a:schemeClr>
                </a:solidFill>
              </a:rPr>
              <a:t> </a:t>
            </a:r>
            <a:r>
              <a:rPr lang="ru-RU" sz="4900" dirty="0" err="1">
                <a:solidFill>
                  <a:schemeClr val="accent2">
                    <a:lumMod val="75000"/>
                  </a:schemeClr>
                </a:solidFill>
              </a:rPr>
              <a:t>without</a:t>
            </a:r>
            <a:r>
              <a:rPr lang="ru-RU" sz="4900" dirty="0">
                <a:solidFill>
                  <a:schemeClr val="accent2">
                    <a:lumMod val="75000"/>
                  </a:schemeClr>
                </a:solidFill>
              </a:rPr>
              <a:t> </a:t>
            </a:r>
            <a:r>
              <a:rPr lang="ru-RU" sz="4900" dirty="0" err="1">
                <a:solidFill>
                  <a:schemeClr val="accent2">
                    <a:lumMod val="75000"/>
                  </a:schemeClr>
                </a:solidFill>
              </a:rPr>
              <a:t>row</a:t>
            </a:r>
            <a:r>
              <a:rPr lang="ru-RU" sz="4900" dirty="0">
                <a:solidFill>
                  <a:schemeClr val="accent2">
                    <a:lumMod val="75000"/>
                  </a:schemeClr>
                </a:solidFill>
              </a:rPr>
              <a:t> </a:t>
            </a:r>
            <a:r>
              <a:rPr lang="ru-RU" sz="4900" dirty="0" err="1">
                <a:solidFill>
                  <a:schemeClr val="accent2">
                    <a:lumMod val="75000"/>
                  </a:schemeClr>
                </a:solidFill>
              </a:rPr>
              <a:t>reduction</a:t>
            </a:r>
            <a:endParaRPr lang="en-US" sz="4900" dirty="0" err="1">
              <a:solidFill>
                <a:schemeClr val="accent2">
                  <a:lumMod val="75000"/>
                </a:schemeClr>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01CD5159-C9B3-4B39-9BA1-8F13EA949D58}"/>
              </a:ext>
            </a:extLst>
          </p:cNvPr>
          <p:cNvSpPr>
            <a:spLocks noGrp="1"/>
          </p:cNvSpPr>
          <p:nvPr>
            <p:ph idx="1"/>
          </p:nvPr>
        </p:nvSpPr>
        <p:spPr>
          <a:xfrm>
            <a:off x="838200" y="1825625"/>
            <a:ext cx="5707743" cy="4110718"/>
          </a:xfrm>
        </p:spPr>
        <p:txBody>
          <a:bodyPr vert="horz" lIns="91440" tIns="45720" rIns="91440" bIns="45720" rtlCol="0" anchor="t">
            <a:normAutofit/>
          </a:bodyPr>
          <a:lstStyle/>
          <a:p>
            <a:r>
              <a:rPr lang="ru-RU" sz="3200" dirty="0"/>
              <a:t>We </a:t>
            </a:r>
            <a:r>
              <a:rPr lang="ru-RU" sz="3200" dirty="0" err="1"/>
              <a:t>calculate</a:t>
            </a:r>
            <a:r>
              <a:rPr lang="ru-RU" sz="3200" dirty="0"/>
              <a:t> </a:t>
            </a:r>
            <a:r>
              <a:rPr lang="ru-RU" sz="3200" dirty="0" err="1"/>
              <a:t>the</a:t>
            </a:r>
            <a:r>
              <a:rPr lang="ru-RU" sz="3200" dirty="0"/>
              <a:t> </a:t>
            </a:r>
            <a:r>
              <a:rPr lang="ru-RU" sz="3200" dirty="0" err="1"/>
              <a:t>difference</a:t>
            </a:r>
            <a:r>
              <a:rPr lang="ru-RU" sz="3200" dirty="0"/>
              <a:t> </a:t>
            </a:r>
            <a:r>
              <a:rPr lang="ru-RU" sz="3200" dirty="0" err="1"/>
              <a:t>between</a:t>
            </a:r>
            <a:r>
              <a:rPr lang="ru-RU" sz="3200" dirty="0"/>
              <a:t> </a:t>
            </a:r>
            <a:r>
              <a:rPr lang="ru-RU" sz="3200" dirty="0" err="1"/>
              <a:t>the</a:t>
            </a:r>
            <a:r>
              <a:rPr lang="ru-RU" sz="3200" dirty="0"/>
              <a:t> </a:t>
            </a:r>
            <a:r>
              <a:rPr lang="ru-RU" sz="3200" dirty="0" err="1"/>
              <a:t>area</a:t>
            </a:r>
            <a:r>
              <a:rPr lang="ru-RU" sz="3200" dirty="0"/>
              <a:t> </a:t>
            </a:r>
            <a:r>
              <a:rPr lang="ru-RU" sz="3200" dirty="0" err="1"/>
              <a:t>of</a:t>
            </a:r>
            <a:r>
              <a:rPr lang="ru-RU" sz="3200" dirty="0"/>
              <a:t> </a:t>
            </a:r>
            <a:r>
              <a:rPr lang="ru-RU" sz="3200" dirty="0" err="1"/>
              <a:t>each</a:t>
            </a:r>
            <a:r>
              <a:rPr lang="ru-RU" sz="3200" dirty="0"/>
              <a:t> </a:t>
            </a:r>
            <a:r>
              <a:rPr lang="ru-RU" sz="3200" dirty="0" err="1"/>
              <a:t>country</a:t>
            </a:r>
            <a:r>
              <a:rPr lang="ru-RU" sz="3200" dirty="0"/>
              <a:t> </a:t>
            </a:r>
            <a:r>
              <a:rPr lang="ru-RU" sz="3200" dirty="0" err="1"/>
              <a:t>and</a:t>
            </a:r>
            <a:r>
              <a:rPr lang="ru-RU" sz="3200" dirty="0"/>
              <a:t> </a:t>
            </a:r>
            <a:r>
              <a:rPr lang="ru-RU" sz="3200" dirty="0" err="1"/>
              <a:t>the</a:t>
            </a:r>
            <a:r>
              <a:rPr lang="ru-RU" sz="3200" dirty="0"/>
              <a:t> </a:t>
            </a:r>
            <a:r>
              <a:rPr lang="ru-RU" sz="3200" dirty="0" err="1"/>
              <a:t>average</a:t>
            </a:r>
            <a:r>
              <a:rPr lang="ru-RU" sz="3200" dirty="0"/>
              <a:t> </a:t>
            </a:r>
            <a:r>
              <a:rPr lang="ru-RU" sz="3200" dirty="0" err="1"/>
              <a:t>area</a:t>
            </a:r>
            <a:r>
              <a:rPr lang="ru-RU" sz="3200" dirty="0"/>
              <a:t> </a:t>
            </a:r>
            <a:r>
              <a:rPr lang="ru-RU" sz="3200" dirty="0" err="1"/>
              <a:t>in</a:t>
            </a:r>
            <a:r>
              <a:rPr lang="ru-RU" sz="3200" dirty="0"/>
              <a:t> </a:t>
            </a:r>
            <a:r>
              <a:rPr lang="ru-RU" sz="3200" dirty="0" err="1"/>
              <a:t>the</a:t>
            </a:r>
            <a:r>
              <a:rPr lang="ru-RU" sz="3200" dirty="0"/>
              <a:t> </a:t>
            </a:r>
            <a:r>
              <a:rPr lang="ru-RU" sz="3200" dirty="0" err="1"/>
              <a:t>same</a:t>
            </a:r>
            <a:r>
              <a:rPr lang="ru-RU" sz="3200" dirty="0"/>
              <a:t> </a:t>
            </a:r>
            <a:r>
              <a:rPr lang="ru-RU" sz="3200" dirty="0" err="1"/>
              <a:t>region</a:t>
            </a:r>
            <a:r>
              <a:rPr lang="ru-RU" sz="3200" dirty="0"/>
              <a:t> </a:t>
            </a:r>
            <a:r>
              <a:rPr lang="ru-RU" sz="3200" dirty="0" err="1"/>
              <a:t>and</a:t>
            </a:r>
            <a:r>
              <a:rPr lang="ru-RU" sz="3200" dirty="0"/>
              <a:t> </a:t>
            </a:r>
            <a:r>
              <a:rPr lang="ru-RU" sz="3200" dirty="0" err="1"/>
              <a:t>in</a:t>
            </a:r>
            <a:r>
              <a:rPr lang="ru-RU" sz="3200" dirty="0"/>
              <a:t> </a:t>
            </a:r>
            <a:r>
              <a:rPr lang="ru-RU" sz="3200" dirty="0" err="1"/>
              <a:t>the</a:t>
            </a:r>
            <a:r>
              <a:rPr lang="ru-RU" sz="3200" dirty="0"/>
              <a:t> </a:t>
            </a:r>
            <a:r>
              <a:rPr lang="ru-RU" sz="3200" dirty="0" err="1"/>
              <a:t>world</a:t>
            </a:r>
            <a:endParaRPr lang="en-US" sz="3200" dirty="0" err="1"/>
          </a:p>
          <a:p>
            <a:pPr marL="0" indent="0">
              <a:buNone/>
            </a:pPr>
            <a:endParaRPr lang="ru-RU" sz="3200" dirty="0"/>
          </a:p>
          <a:p>
            <a:pPr marL="0" indent="0">
              <a:buNone/>
            </a:pPr>
            <a:r>
              <a:rPr lang="ru-RU" sz="3200" dirty="0" err="1"/>
              <a:t>Approach</a:t>
            </a:r>
            <a:r>
              <a:rPr lang="ru-RU" sz="3200" dirty="0"/>
              <a:t> #2: </a:t>
            </a:r>
            <a:r>
              <a:rPr lang="ru-RU" sz="3200" dirty="0" err="1"/>
              <a:t>Query</a:t>
            </a:r>
            <a:r>
              <a:rPr lang="ru-RU" sz="3200" dirty="0"/>
              <a:t> </a:t>
            </a:r>
            <a:r>
              <a:rPr lang="ru-RU" sz="3200" dirty="0" err="1"/>
              <a:t>with</a:t>
            </a:r>
            <a:r>
              <a:rPr lang="ru-RU" sz="3200" dirty="0"/>
              <a:t> a </a:t>
            </a:r>
            <a:r>
              <a:rPr lang="ru-RU" sz="3200" dirty="0" err="1"/>
              <a:t>window</a:t>
            </a:r>
            <a:r>
              <a:rPr lang="ru-RU" sz="3200" dirty="0"/>
              <a:t> </a:t>
            </a:r>
            <a:r>
              <a:rPr lang="ru-RU" sz="3200" dirty="0" err="1"/>
              <a:t>function</a:t>
            </a:r>
            <a:endParaRPr lang="ru-RU" dirty="0" err="1"/>
          </a:p>
        </p:txBody>
      </p:sp>
      <p:sp>
        <p:nvSpPr>
          <p:cNvPr id="5" name="TextBox 4">
            <a:extLst>
              <a:ext uri="{FF2B5EF4-FFF2-40B4-BE49-F238E27FC236}">
                <a16:creationId xmlns:a16="http://schemas.microsoft.com/office/drawing/2014/main" id="{EC18FF74-03F9-A90D-8A33-5355F0153017}"/>
              </a:ext>
            </a:extLst>
          </p:cNvPr>
          <p:cNvSpPr txBox="1"/>
          <p:nvPr/>
        </p:nvSpPr>
        <p:spPr>
          <a:xfrm>
            <a:off x="6299200" y="243512"/>
            <a:ext cx="5892800" cy="4524315"/>
          </a:xfrm>
          <a:prstGeom prst="rect">
            <a:avLst/>
          </a:prstGeom>
          <a:noFill/>
        </p:spPr>
        <p:txBody>
          <a:bodyPr wrap="square" lIns="91440" tIns="45720" rIns="91440" bIns="45720" anchor="t">
            <a:spAutoFit/>
          </a:bodyPr>
          <a:lstStyle/>
          <a:p>
            <a:pPr marL="0" marR="0">
              <a:spcBef>
                <a:spcPts val="0"/>
              </a:spcBef>
              <a:spcAft>
                <a:spcPts val="0"/>
              </a:spcAft>
            </a:pP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name</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region</a:t>
            </a:r>
            <a:r>
              <a:rPr lang="en-GB" sz="2400" dirty="0">
                <a:solidFill>
                  <a:srgbClr val="000000"/>
                </a:solidFill>
                <a:effectLst/>
                <a:latin typeface="Courier" panose="02070309020205020404" pitchFamily="49" charset="0"/>
              </a:rPr>
              <a:t>,</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r>
              <a:rPr lang="en-GB" sz="2400" dirty="0">
                <a:solidFill>
                  <a:srgbClr val="000000"/>
                </a:solidFill>
                <a:effectLst/>
                <a:latin typeface="Courier"/>
              </a:rPr>
              <a:t>    - (</a:t>
            </a:r>
            <a:r>
              <a:rPr lang="en-GB" sz="2400" dirty="0">
                <a:solidFill>
                  <a:srgbClr val="000000"/>
                </a:solidFill>
                <a:ea typeface="+mn-lt"/>
                <a:cs typeface="+mn-lt"/>
              </a:rPr>
              <a:t>Average value within the same region</a:t>
            </a:r>
            <a:r>
              <a:rPr lang="en-GB" sz="2400" dirty="0">
                <a:solidFill>
                  <a:srgbClr val="000000"/>
                </a:solidFill>
                <a:effectLst/>
                <a:latin typeface="Courier"/>
              </a:rPr>
              <a:t>) </a:t>
            </a:r>
          </a:p>
          <a:p>
            <a:pPr marL="0" marR="0">
              <a:spcBef>
                <a:spcPts val="0"/>
              </a:spcBef>
              <a:spcAft>
                <a:spcPts val="0"/>
              </a:spcAft>
            </a:pPr>
            <a:r>
              <a:rPr lang="en-GB" sz="2400" b="1" dirty="0">
                <a:solidFill>
                  <a:srgbClr val="800000"/>
                </a:solidFill>
                <a:effectLst/>
                <a:latin typeface="Courier" panose="02070309020205020404" pitchFamily="49" charset="0"/>
              </a:rPr>
              <a:t>   as</a:t>
            </a:r>
            <a:r>
              <a:rPr lang="en-GB" sz="2400" dirty="0">
                <a:solidFill>
                  <a:srgbClr val="000000"/>
                </a:solidFill>
                <a:effectLst/>
                <a:latin typeface="Courier" panose="02070309020205020404" pitchFamily="49" charset="0"/>
              </a:rPr>
              <a:t> </a:t>
            </a:r>
            <a:r>
              <a:rPr lang="en-GB" sz="2400" i="1" dirty="0" err="1">
                <a:solidFill>
                  <a:srgbClr val="006464"/>
                </a:solidFill>
                <a:effectLst/>
                <a:latin typeface="Courier" panose="02070309020205020404" pitchFamily="49" charset="0"/>
              </a:rPr>
              <a:t>diff_region</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r>
              <a:rPr lang="en-GB" sz="2400" dirty="0">
                <a:solidFill>
                  <a:srgbClr val="000000"/>
                </a:solidFill>
                <a:effectLst/>
                <a:latin typeface="Courier"/>
              </a:rPr>
              <a:t>    - (</a:t>
            </a:r>
            <a:r>
              <a:rPr lang="en-GB" sz="2400" dirty="0">
                <a:solidFill>
                  <a:srgbClr val="000000"/>
                </a:solidFill>
                <a:ea typeface="+mn-lt"/>
                <a:cs typeface="+mn-lt"/>
              </a:rPr>
              <a:t>Worldwide average</a:t>
            </a:r>
            <a:r>
              <a:rPr lang="en-GB" sz="2400" dirty="0">
                <a:solidFill>
                  <a:srgbClr val="000000"/>
                </a:solidFill>
                <a:effectLst/>
                <a:latin typeface="Courier"/>
              </a:rPr>
              <a:t>) </a:t>
            </a:r>
          </a:p>
          <a:p>
            <a:pPr marL="0" marR="0">
              <a:spcBef>
                <a:spcPts val="0"/>
              </a:spcBef>
              <a:spcAft>
                <a:spcPts val="0"/>
              </a:spcAft>
            </a:pPr>
            <a:r>
              <a:rPr lang="en-GB" sz="2400" b="1" dirty="0">
                <a:solidFill>
                  <a:srgbClr val="800000"/>
                </a:solidFill>
                <a:effectLst/>
                <a:latin typeface="Courier" panose="02070309020205020404" pitchFamily="49" charset="0"/>
              </a:rPr>
              <a:t>   as</a:t>
            </a:r>
            <a:r>
              <a:rPr lang="en-GB" sz="2400" dirty="0">
                <a:solidFill>
                  <a:srgbClr val="000000"/>
                </a:solidFill>
                <a:effectLst/>
                <a:latin typeface="Courier" panose="02070309020205020404" pitchFamily="49" charset="0"/>
              </a:rPr>
              <a:t> </a:t>
            </a:r>
            <a:r>
              <a:rPr lang="en-GB" sz="2400" i="1" dirty="0" err="1">
                <a:solidFill>
                  <a:srgbClr val="006464"/>
                </a:solidFill>
                <a:effectLst/>
                <a:latin typeface="Courier" panose="02070309020205020404" pitchFamily="49" charset="0"/>
              </a:rPr>
              <a:t>diff_world</a:t>
            </a:r>
            <a:endParaRPr lang="en-GB" sz="2400" dirty="0">
              <a:solidFill>
                <a:srgbClr val="000000"/>
              </a:solidFill>
              <a:effectLst/>
              <a:latin typeface="Courier" panose="02070309020205020404" pitchFamily="49" charset="0"/>
            </a:endParaRPr>
          </a:p>
          <a:p>
            <a:pPr marL="0" marR="0">
              <a:spcBef>
                <a:spcPts val="0"/>
              </a:spcBef>
              <a:spcAft>
                <a:spcPts val="0"/>
              </a:spcAft>
            </a:pPr>
            <a:r>
              <a:rPr lang="en-GB" sz="2400" b="1" dirty="0">
                <a:solidFill>
                  <a:srgbClr val="800000"/>
                </a:solidFill>
                <a:effectLst/>
                <a:latin typeface="Courier" panose="02070309020205020404" pitchFamily="49" charset="0"/>
              </a:rPr>
              <a:t>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r>
              <a:rPr lang="en-GB" sz="2400" dirty="0">
                <a:solidFill>
                  <a:srgbClr val="000000"/>
                </a:solidFill>
                <a:effectLst/>
                <a:latin typeface="Courier" panose="02070309020205020404" pitchFamily="49" charset="0"/>
              </a:rPr>
              <a:t> </a:t>
            </a:r>
            <a:r>
              <a:rPr lang="en-GB" sz="2400" i="1" dirty="0">
                <a:solidFill>
                  <a:srgbClr val="8E00C6"/>
                </a:solidFill>
                <a:effectLst/>
                <a:latin typeface="Courier" panose="02070309020205020404" pitchFamily="49" charset="0"/>
              </a:rPr>
              <a:t>c</a:t>
            </a:r>
            <a:r>
              <a:rPr lang="en-GB" sz="2400" dirty="0">
                <a:solidFill>
                  <a:srgbClr val="FF0000"/>
                </a:solidFill>
                <a:effectLst/>
                <a:latin typeface="Courier" panose="02070309020205020404" pitchFamily="49" charset="0"/>
              </a:rPr>
              <a:t>;</a:t>
            </a:r>
            <a:endParaRPr lang="en-GB" sz="2400" dirty="0">
              <a:solidFill>
                <a:srgbClr val="000000"/>
              </a:solidFill>
              <a:effectLst/>
              <a:latin typeface="Courier" panose="02070309020205020404" pitchFamily="49" charset="0"/>
            </a:endParaRPr>
          </a:p>
        </p:txBody>
      </p:sp>
    </p:spTree>
    <p:extLst>
      <p:ext uri="{BB962C8B-B14F-4D97-AF65-F5344CB8AC3E}">
        <p14:creationId xmlns:p14="http://schemas.microsoft.com/office/powerpoint/2010/main" val="1194107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A481-293A-4C6C-8E36-0738848EA058}"/>
              </a:ext>
            </a:extLst>
          </p:cNvPr>
          <p:cNvSpPr>
            <a:spLocks noGrp="1"/>
          </p:cNvSpPr>
          <p:nvPr>
            <p:ph type="title"/>
          </p:nvPr>
        </p:nvSpPr>
        <p:spPr>
          <a:xfrm>
            <a:off x="838200" y="365125"/>
            <a:ext cx="6346371" cy="1325563"/>
          </a:xfrm>
        </p:spPr>
        <p:txBody>
          <a:bodyPr vert="horz" lIns="91440" tIns="45720" rIns="91440" bIns="45720" rtlCol="0" anchor="t" anchorCtr="0">
            <a:normAutofit fontScale="90000"/>
          </a:bodyPr>
          <a:lstStyle/>
          <a:p>
            <a:r>
              <a:rPr lang="ru-RU" sz="4900" dirty="0" err="1">
                <a:solidFill>
                  <a:schemeClr val="accent2">
                    <a:lumMod val="75000"/>
                  </a:schemeClr>
                </a:solidFill>
              </a:rPr>
              <a:t>Aggregation</a:t>
            </a:r>
            <a:r>
              <a:rPr lang="ru-RU" sz="4900" dirty="0">
                <a:solidFill>
                  <a:schemeClr val="accent2">
                    <a:lumMod val="75000"/>
                  </a:schemeClr>
                </a:solidFill>
              </a:rPr>
              <a:t> </a:t>
            </a:r>
            <a:r>
              <a:rPr lang="ru-RU" sz="4900" dirty="0" err="1">
                <a:solidFill>
                  <a:schemeClr val="accent2">
                    <a:lumMod val="75000"/>
                  </a:schemeClr>
                </a:solidFill>
              </a:rPr>
              <a:t>without</a:t>
            </a:r>
            <a:r>
              <a:rPr lang="ru-RU" sz="4900" dirty="0">
                <a:solidFill>
                  <a:schemeClr val="accent2">
                    <a:lumMod val="75000"/>
                  </a:schemeClr>
                </a:solidFill>
              </a:rPr>
              <a:t> </a:t>
            </a:r>
            <a:r>
              <a:rPr lang="ru-RU" sz="4900" dirty="0" err="1">
                <a:solidFill>
                  <a:schemeClr val="accent2">
                    <a:lumMod val="75000"/>
                  </a:schemeClr>
                </a:solidFill>
              </a:rPr>
              <a:t>row</a:t>
            </a:r>
            <a:r>
              <a:rPr lang="ru-RU" sz="4900" dirty="0">
                <a:solidFill>
                  <a:schemeClr val="accent2">
                    <a:lumMod val="75000"/>
                  </a:schemeClr>
                </a:solidFill>
              </a:rPr>
              <a:t> </a:t>
            </a:r>
            <a:r>
              <a:rPr lang="ru-RU" sz="4900" dirty="0" err="1">
                <a:solidFill>
                  <a:schemeClr val="accent2">
                    <a:lumMod val="75000"/>
                  </a:schemeClr>
                </a:solidFill>
              </a:rPr>
              <a:t>reduction</a:t>
            </a:r>
            <a:endParaRPr lang="en-US" sz="4900" dirty="0" err="1">
              <a:solidFill>
                <a:schemeClr val="accent2">
                  <a:lumMod val="75000"/>
                </a:schemeClr>
              </a:solidFill>
            </a:endParaRPr>
          </a:p>
          <a:p>
            <a:endParaRPr lang="ru-RU" dirty="0">
              <a:solidFill>
                <a:srgbClr val="000000"/>
              </a:solidFill>
            </a:endParaRPr>
          </a:p>
          <a:p>
            <a:endParaRPr lang="ru-RU" dirty="0">
              <a:solidFill>
                <a:srgbClr val="000000"/>
              </a:solidFill>
            </a:endParaRPr>
          </a:p>
          <a:p>
            <a:endParaRPr lang="ru-RU" dirty="0">
              <a:solidFill>
                <a:srgbClr val="000000"/>
              </a:solidFill>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01CD5159-C9B3-4B39-9BA1-8F13EA949D58}"/>
              </a:ext>
            </a:extLst>
          </p:cNvPr>
          <p:cNvSpPr>
            <a:spLocks noGrp="1"/>
          </p:cNvSpPr>
          <p:nvPr>
            <p:ph idx="1"/>
          </p:nvPr>
        </p:nvSpPr>
        <p:spPr>
          <a:xfrm>
            <a:off x="749135" y="2241261"/>
            <a:ext cx="5707743" cy="4110718"/>
          </a:xfrm>
        </p:spPr>
        <p:txBody>
          <a:bodyPr vert="horz" lIns="91440" tIns="45720" rIns="91440" bIns="45720" rtlCol="0" anchor="t">
            <a:normAutofit/>
          </a:bodyPr>
          <a:lstStyle/>
          <a:p>
            <a:r>
              <a:rPr lang="ru-RU" sz="3200" dirty="0"/>
              <a:t>We </a:t>
            </a:r>
            <a:r>
              <a:rPr lang="ru-RU" sz="3200" dirty="0" err="1"/>
              <a:t>calculate</a:t>
            </a:r>
            <a:r>
              <a:rPr lang="ru-RU" sz="3200" dirty="0"/>
              <a:t> </a:t>
            </a:r>
            <a:r>
              <a:rPr lang="ru-RU" sz="3200" dirty="0" err="1"/>
              <a:t>the</a:t>
            </a:r>
            <a:r>
              <a:rPr lang="ru-RU" sz="3200" dirty="0"/>
              <a:t> </a:t>
            </a:r>
            <a:r>
              <a:rPr lang="ru-RU" sz="3200" dirty="0" err="1"/>
              <a:t>difference</a:t>
            </a:r>
            <a:r>
              <a:rPr lang="ru-RU" sz="3200" dirty="0"/>
              <a:t> </a:t>
            </a:r>
            <a:r>
              <a:rPr lang="ru-RU" sz="3200" dirty="0" err="1"/>
              <a:t>between</a:t>
            </a:r>
            <a:r>
              <a:rPr lang="ru-RU" sz="3200" dirty="0"/>
              <a:t> </a:t>
            </a:r>
            <a:r>
              <a:rPr lang="ru-RU" sz="3200" dirty="0" err="1"/>
              <a:t>the</a:t>
            </a:r>
            <a:r>
              <a:rPr lang="ru-RU" sz="3200" dirty="0"/>
              <a:t> </a:t>
            </a:r>
            <a:r>
              <a:rPr lang="ru-RU" sz="3200" dirty="0" err="1"/>
              <a:t>area</a:t>
            </a:r>
            <a:r>
              <a:rPr lang="ru-RU" sz="3200" dirty="0"/>
              <a:t> </a:t>
            </a:r>
            <a:r>
              <a:rPr lang="ru-RU" sz="3200" dirty="0" err="1"/>
              <a:t>of</a:t>
            </a:r>
            <a:r>
              <a:rPr lang="ru-RU" sz="3200" dirty="0"/>
              <a:t> </a:t>
            </a:r>
            <a:r>
              <a:rPr lang="ru-RU" sz="3200" dirty="0" err="1"/>
              <a:t>each</a:t>
            </a:r>
            <a:r>
              <a:rPr lang="ru-RU" sz="3200" dirty="0"/>
              <a:t> </a:t>
            </a:r>
            <a:r>
              <a:rPr lang="ru-RU" sz="3200" dirty="0" err="1"/>
              <a:t>country</a:t>
            </a:r>
            <a:r>
              <a:rPr lang="ru-RU" sz="3200" dirty="0"/>
              <a:t> </a:t>
            </a:r>
            <a:r>
              <a:rPr lang="ru-RU" sz="3200" dirty="0" err="1"/>
              <a:t>and</a:t>
            </a:r>
            <a:r>
              <a:rPr lang="ru-RU" sz="3200" dirty="0"/>
              <a:t> </a:t>
            </a:r>
            <a:r>
              <a:rPr lang="ru-RU" sz="3200" dirty="0" err="1"/>
              <a:t>the</a:t>
            </a:r>
            <a:r>
              <a:rPr lang="ru-RU" sz="3200" dirty="0"/>
              <a:t> </a:t>
            </a:r>
            <a:r>
              <a:rPr lang="ru-RU" sz="3200" dirty="0" err="1"/>
              <a:t>average</a:t>
            </a:r>
            <a:r>
              <a:rPr lang="ru-RU" sz="3200" dirty="0"/>
              <a:t> </a:t>
            </a:r>
            <a:r>
              <a:rPr lang="ru-RU" sz="3200" dirty="0" err="1"/>
              <a:t>area</a:t>
            </a:r>
            <a:r>
              <a:rPr lang="ru-RU" sz="3200" dirty="0"/>
              <a:t> </a:t>
            </a:r>
            <a:r>
              <a:rPr lang="ru-RU" sz="3200" dirty="0" err="1"/>
              <a:t>in</a:t>
            </a:r>
            <a:r>
              <a:rPr lang="ru-RU" sz="3200" dirty="0"/>
              <a:t> </a:t>
            </a:r>
            <a:r>
              <a:rPr lang="ru-RU" sz="3200" dirty="0" err="1"/>
              <a:t>the</a:t>
            </a:r>
            <a:r>
              <a:rPr lang="ru-RU" sz="3200" dirty="0"/>
              <a:t> </a:t>
            </a:r>
            <a:r>
              <a:rPr lang="ru-RU" sz="3200" dirty="0" err="1"/>
              <a:t>same</a:t>
            </a:r>
            <a:r>
              <a:rPr lang="ru-RU" sz="3200" dirty="0"/>
              <a:t> </a:t>
            </a:r>
            <a:r>
              <a:rPr lang="ru-RU" sz="3200" dirty="0" err="1"/>
              <a:t>region</a:t>
            </a:r>
            <a:r>
              <a:rPr lang="ru-RU" sz="3200" dirty="0"/>
              <a:t> </a:t>
            </a:r>
            <a:r>
              <a:rPr lang="ru-RU" sz="3200" dirty="0" err="1"/>
              <a:t>and</a:t>
            </a:r>
            <a:r>
              <a:rPr lang="ru-RU" sz="3200" dirty="0"/>
              <a:t> </a:t>
            </a:r>
            <a:r>
              <a:rPr lang="ru-RU" sz="3200" dirty="0" err="1"/>
              <a:t>in</a:t>
            </a:r>
            <a:r>
              <a:rPr lang="ru-RU" sz="3200" dirty="0"/>
              <a:t> </a:t>
            </a:r>
            <a:r>
              <a:rPr lang="ru-RU" sz="3200" dirty="0" err="1"/>
              <a:t>the</a:t>
            </a:r>
            <a:r>
              <a:rPr lang="ru-RU" sz="3200" dirty="0"/>
              <a:t> </a:t>
            </a:r>
            <a:r>
              <a:rPr lang="ru-RU" sz="3200" dirty="0" err="1"/>
              <a:t>world</a:t>
            </a:r>
            <a:endParaRPr lang="en-US" sz="3200" dirty="0" err="1">
              <a:ea typeface="Calibri"/>
              <a:cs typeface="Calibri"/>
            </a:endParaRPr>
          </a:p>
          <a:p>
            <a:endParaRPr lang="ru-RU" sz="3200" dirty="0">
              <a:ea typeface="Calibri"/>
              <a:cs typeface="Calibri"/>
            </a:endParaRPr>
          </a:p>
          <a:p>
            <a:r>
              <a:rPr lang="ru-RU" sz="3200" dirty="0" err="1"/>
              <a:t>Approach</a:t>
            </a:r>
            <a:r>
              <a:rPr lang="ru-RU" sz="3200" dirty="0"/>
              <a:t> #2: </a:t>
            </a:r>
            <a:r>
              <a:rPr lang="ru-RU" sz="3200" dirty="0" err="1"/>
              <a:t>Query</a:t>
            </a:r>
            <a:r>
              <a:rPr lang="ru-RU" sz="3200" dirty="0"/>
              <a:t> </a:t>
            </a:r>
            <a:r>
              <a:rPr lang="ru-RU" sz="3200" dirty="0" err="1"/>
              <a:t>with</a:t>
            </a:r>
            <a:r>
              <a:rPr lang="ru-RU" sz="3200" dirty="0"/>
              <a:t> a </a:t>
            </a:r>
            <a:r>
              <a:rPr lang="ru-RU" sz="3200" dirty="0" err="1"/>
              <a:t>window</a:t>
            </a:r>
            <a:r>
              <a:rPr lang="ru-RU" sz="3200" dirty="0"/>
              <a:t> </a:t>
            </a:r>
            <a:r>
              <a:rPr lang="ru-RU" sz="3200" dirty="0" err="1"/>
              <a:t>function</a:t>
            </a:r>
            <a:endParaRPr lang="ru-RU" dirty="0" err="1"/>
          </a:p>
        </p:txBody>
      </p:sp>
      <p:sp>
        <p:nvSpPr>
          <p:cNvPr id="5" name="TextBox 4">
            <a:extLst>
              <a:ext uri="{FF2B5EF4-FFF2-40B4-BE49-F238E27FC236}">
                <a16:creationId xmlns:a16="http://schemas.microsoft.com/office/drawing/2014/main" id="{EC18FF74-03F9-A90D-8A33-5355F0153017}"/>
              </a:ext>
            </a:extLst>
          </p:cNvPr>
          <p:cNvSpPr txBox="1"/>
          <p:nvPr/>
        </p:nvSpPr>
        <p:spPr>
          <a:xfrm>
            <a:off x="6299200" y="243512"/>
            <a:ext cx="5892800" cy="4893647"/>
          </a:xfrm>
          <a:prstGeom prst="rect">
            <a:avLst/>
          </a:prstGeom>
          <a:noFill/>
        </p:spPr>
        <p:txBody>
          <a:bodyPr wrap="square">
            <a:spAutoFit/>
          </a:bodyPr>
          <a:lstStyle/>
          <a:p>
            <a:pPr marL="0" marR="0">
              <a:spcBef>
                <a:spcPts val="0"/>
              </a:spcBef>
              <a:spcAft>
                <a:spcPts val="0"/>
              </a:spcAft>
            </a:pP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name</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region</a:t>
            </a:r>
            <a:r>
              <a:rPr lang="en-GB" sz="2400" dirty="0">
                <a:solidFill>
                  <a:srgbClr val="000000"/>
                </a:solidFill>
                <a:effectLst/>
                <a:latin typeface="Courier" panose="02070309020205020404" pitchFamily="49" charset="0"/>
              </a:rPr>
              <a:t>,</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endParaRPr lang="en-GB" sz="2200" dirty="0">
              <a:solidFill>
                <a:srgbClr val="000000"/>
              </a:solidFill>
              <a:effectLst/>
              <a:latin typeface="Courier" panose="02070309020205020404" pitchFamily="49" charset="0"/>
            </a:endParaRPr>
          </a:p>
          <a:p>
            <a:pPr marL="0" marR="0">
              <a:spcBef>
                <a:spcPts val="0"/>
              </a:spcBef>
              <a:spcAft>
                <a:spcPts val="0"/>
              </a:spcAft>
            </a:pPr>
            <a:r>
              <a:rPr lang="en-GB" sz="2200" dirty="0">
                <a:solidFill>
                  <a:srgbClr val="000000"/>
                </a:solidFill>
                <a:effectLst/>
                <a:latin typeface="Courier" panose="02070309020205020404" pitchFamily="49" charset="0"/>
              </a:rPr>
              <a:t>    - </a:t>
            </a:r>
            <a:r>
              <a:rPr lang="en-GB" sz="2400" b="1" dirty="0" err="1">
                <a:solidFill>
                  <a:srgbClr val="000080"/>
                </a:solidFill>
                <a:effectLst/>
                <a:latin typeface="Courier" panose="02070309020205020404" pitchFamily="49" charset="0"/>
              </a:rPr>
              <a:t>avg</a:t>
            </a:r>
            <a:r>
              <a:rPr lang="en-GB" sz="2400" dirty="0">
                <a:solidFill>
                  <a:srgbClr val="000000"/>
                </a:solidFill>
                <a:effectLst/>
                <a:latin typeface="Courier" panose="02070309020205020404" pitchFamily="49" charset="0"/>
              </a:rPr>
              <a:t>(</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i="1" dirty="0">
                <a:solidFill>
                  <a:srgbClr val="006464"/>
                </a:solidFill>
                <a:effectLst/>
                <a:latin typeface="Courier" panose="02070309020205020404" pitchFamily="49" charset="0"/>
              </a:rPr>
              <a:t>over</a:t>
            </a:r>
            <a:r>
              <a:rPr lang="en-GB" sz="2400" dirty="0">
                <a:solidFill>
                  <a:srgbClr val="000000"/>
                </a:solidFill>
                <a:effectLst/>
                <a:latin typeface="Courier" panose="02070309020205020404" pitchFamily="49" charset="0"/>
              </a:rPr>
              <a:t>(</a:t>
            </a:r>
            <a:r>
              <a:rPr lang="en-GB" sz="2400" b="1" dirty="0">
                <a:solidFill>
                  <a:srgbClr val="800000"/>
                </a:solidFill>
                <a:effectLst/>
                <a:latin typeface="Courier" panose="02070309020205020404" pitchFamily="49" charset="0"/>
              </a:rPr>
              <a:t>partition</a:t>
            </a:r>
            <a:r>
              <a:rPr lang="en-GB" sz="2400" dirty="0">
                <a:solidFill>
                  <a:srgbClr val="000000"/>
                </a:solidFill>
                <a:effectLst/>
                <a:latin typeface="Courier" panose="02070309020205020404" pitchFamily="49" charset="0"/>
              </a:rPr>
              <a:t> </a:t>
            </a:r>
            <a:r>
              <a:rPr lang="en-GB" sz="2400" b="1" dirty="0">
                <a:solidFill>
                  <a:srgbClr val="800000"/>
                </a:solidFill>
                <a:effectLst/>
                <a:latin typeface="Courier" panose="02070309020205020404" pitchFamily="49" charset="0"/>
              </a:rPr>
              <a:t>by</a:t>
            </a:r>
            <a:r>
              <a:rPr lang="en-GB" sz="2400" dirty="0">
                <a:solidFill>
                  <a:srgbClr val="000000"/>
                </a:solidFill>
                <a:effectLst/>
                <a:latin typeface="Courier" panose="02070309020205020404" pitchFamily="49" charset="0"/>
              </a:rPr>
              <a:t> </a:t>
            </a:r>
            <a:r>
              <a:rPr lang="en-GB" sz="2400" dirty="0" err="1">
                <a:solidFill>
                  <a:srgbClr val="000000"/>
                </a:solidFill>
                <a:effectLst/>
                <a:latin typeface="Courier" panose="02070309020205020404" pitchFamily="49" charset="0"/>
              </a:rPr>
              <a:t>c.region</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b="1" dirty="0">
                <a:solidFill>
                  <a:srgbClr val="800000"/>
                </a:solidFill>
                <a:effectLst/>
                <a:latin typeface="Courier" panose="02070309020205020404" pitchFamily="49" charset="0"/>
              </a:rPr>
              <a:t>   as</a:t>
            </a:r>
            <a:r>
              <a:rPr lang="en-GB" sz="2400" dirty="0">
                <a:solidFill>
                  <a:srgbClr val="000000"/>
                </a:solidFill>
                <a:effectLst/>
                <a:latin typeface="Courier" panose="02070309020205020404" pitchFamily="49" charset="0"/>
              </a:rPr>
              <a:t> </a:t>
            </a:r>
            <a:r>
              <a:rPr lang="en-GB" sz="2400" i="1" dirty="0" err="1">
                <a:solidFill>
                  <a:srgbClr val="006464"/>
                </a:solidFill>
                <a:effectLst/>
                <a:latin typeface="Courier" panose="02070309020205020404" pitchFamily="49" charset="0"/>
              </a:rPr>
              <a:t>diff_region</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6464"/>
                </a:solidFill>
                <a:effectLst/>
                <a:latin typeface="Courier" panose="02070309020205020404" pitchFamily="49" charset="0"/>
              </a:rPr>
              <a:t>  </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dirty="0">
                <a:solidFill>
                  <a:srgbClr val="000000"/>
                </a:solidFill>
                <a:effectLst/>
                <a:latin typeface="Courier" panose="02070309020205020404" pitchFamily="49" charset="0"/>
              </a:rPr>
              <a:t>    -</a:t>
            </a:r>
            <a:r>
              <a:rPr lang="ru-RU" sz="2400" dirty="0">
                <a:solidFill>
                  <a:srgbClr val="000000"/>
                </a:solidFill>
                <a:effectLst/>
                <a:latin typeface="Courier" panose="02070309020205020404" pitchFamily="49" charset="0"/>
              </a:rPr>
              <a:t> </a:t>
            </a:r>
            <a:r>
              <a:rPr lang="en-GB" sz="2400" b="1" dirty="0" err="1">
                <a:solidFill>
                  <a:srgbClr val="000080"/>
                </a:solidFill>
                <a:effectLst/>
                <a:latin typeface="Courier" panose="02070309020205020404" pitchFamily="49" charset="0"/>
              </a:rPr>
              <a:t>avg</a:t>
            </a:r>
            <a:r>
              <a:rPr lang="en-GB" sz="2400" dirty="0">
                <a:solidFill>
                  <a:srgbClr val="000000"/>
                </a:solidFill>
                <a:effectLst/>
                <a:latin typeface="Courier" panose="02070309020205020404" pitchFamily="49" charset="0"/>
              </a:rPr>
              <a:t>(</a:t>
            </a:r>
            <a:r>
              <a:rPr lang="en-GB" sz="2400" dirty="0" err="1">
                <a:solidFill>
                  <a:srgbClr val="006464"/>
                </a:solidFill>
                <a:effectLst/>
                <a:latin typeface="Courier" panose="02070309020205020404" pitchFamily="49" charset="0"/>
              </a:rPr>
              <a:t>surfacearea</a:t>
            </a:r>
            <a:r>
              <a:rPr lang="en-GB" sz="2400" dirty="0">
                <a:solidFill>
                  <a:srgbClr val="000000"/>
                </a:solidFill>
                <a:effectLst/>
                <a:latin typeface="Courier" panose="02070309020205020404" pitchFamily="49" charset="0"/>
              </a:rPr>
              <a:t>) </a:t>
            </a:r>
          </a:p>
          <a:p>
            <a:pPr marL="0" marR="0">
              <a:spcBef>
                <a:spcPts val="0"/>
              </a:spcBef>
              <a:spcAft>
                <a:spcPts val="0"/>
              </a:spcAft>
            </a:pPr>
            <a:r>
              <a:rPr lang="en-GB" sz="2400" i="1" dirty="0">
                <a:solidFill>
                  <a:srgbClr val="006464"/>
                </a:solidFill>
                <a:effectLst/>
                <a:latin typeface="Courier" panose="02070309020205020404" pitchFamily="49" charset="0"/>
              </a:rPr>
              <a:t>over</a:t>
            </a:r>
            <a:r>
              <a:rPr lang="en-GB" sz="2400" dirty="0">
                <a:solidFill>
                  <a:srgbClr val="000000"/>
                </a:solidFill>
                <a:effectLst/>
                <a:latin typeface="Courier" panose="02070309020205020404" pitchFamily="49" charset="0"/>
              </a:rPr>
              <a:t>()</a:t>
            </a:r>
          </a:p>
          <a:p>
            <a:pPr marL="0" marR="0">
              <a:spcBef>
                <a:spcPts val="0"/>
              </a:spcBef>
              <a:spcAft>
                <a:spcPts val="0"/>
              </a:spcAft>
            </a:pPr>
            <a:r>
              <a:rPr lang="en-GB" sz="2400" b="1" dirty="0">
                <a:solidFill>
                  <a:srgbClr val="800000"/>
                </a:solidFill>
                <a:effectLst/>
                <a:latin typeface="Courier" panose="02070309020205020404" pitchFamily="49" charset="0"/>
              </a:rPr>
              <a:t>   as</a:t>
            </a:r>
            <a:r>
              <a:rPr lang="en-GB" sz="2400" dirty="0">
                <a:solidFill>
                  <a:srgbClr val="000000"/>
                </a:solidFill>
                <a:effectLst/>
                <a:latin typeface="Courier" panose="02070309020205020404" pitchFamily="49" charset="0"/>
              </a:rPr>
              <a:t> </a:t>
            </a:r>
            <a:r>
              <a:rPr lang="en-GB" sz="2400" i="1" dirty="0" err="1">
                <a:solidFill>
                  <a:srgbClr val="006464"/>
                </a:solidFill>
                <a:effectLst/>
                <a:latin typeface="Courier" panose="02070309020205020404" pitchFamily="49" charset="0"/>
              </a:rPr>
              <a:t>diff_world</a:t>
            </a:r>
            <a:endParaRPr lang="en-GB" sz="2400" dirty="0">
              <a:solidFill>
                <a:srgbClr val="000000"/>
              </a:solidFill>
              <a:effectLst/>
              <a:latin typeface="Courier" panose="02070309020205020404" pitchFamily="49" charset="0"/>
            </a:endParaRPr>
          </a:p>
          <a:p>
            <a:pPr marL="0" marR="0">
              <a:spcBef>
                <a:spcPts val="0"/>
              </a:spcBef>
              <a:spcAft>
                <a:spcPts val="0"/>
              </a:spcAft>
            </a:pPr>
            <a:r>
              <a:rPr lang="en-GB" sz="2400" b="1" dirty="0">
                <a:solidFill>
                  <a:srgbClr val="800000"/>
                </a:solidFill>
                <a:effectLst/>
                <a:latin typeface="Courier" panose="02070309020205020404" pitchFamily="49" charset="0"/>
              </a:rPr>
              <a:t>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r>
              <a:rPr lang="en-GB" sz="2400" dirty="0">
                <a:solidFill>
                  <a:srgbClr val="000000"/>
                </a:solidFill>
                <a:effectLst/>
                <a:latin typeface="Courier" panose="02070309020205020404" pitchFamily="49" charset="0"/>
              </a:rPr>
              <a:t> </a:t>
            </a:r>
            <a:r>
              <a:rPr lang="en-GB" sz="2400" i="1" dirty="0">
                <a:solidFill>
                  <a:srgbClr val="8E00C6"/>
                </a:solidFill>
                <a:effectLst/>
                <a:latin typeface="Courier" panose="02070309020205020404" pitchFamily="49" charset="0"/>
              </a:rPr>
              <a:t>c</a:t>
            </a:r>
            <a:r>
              <a:rPr lang="en-GB" sz="2400" dirty="0">
                <a:solidFill>
                  <a:srgbClr val="FF0000"/>
                </a:solidFill>
                <a:effectLst/>
                <a:latin typeface="Courier" panose="02070309020205020404" pitchFamily="49" charset="0"/>
              </a:rPr>
              <a:t>;</a:t>
            </a:r>
            <a:endParaRPr lang="en-GB" sz="2400" dirty="0">
              <a:solidFill>
                <a:srgbClr val="000000"/>
              </a:solidFill>
              <a:effectLst/>
              <a:latin typeface="Courier" panose="02070309020205020404" pitchFamily="49" charset="0"/>
            </a:endParaRPr>
          </a:p>
        </p:txBody>
      </p:sp>
      <p:sp>
        <p:nvSpPr>
          <p:cNvPr id="4" name="Rectangle 3">
            <a:extLst>
              <a:ext uri="{FF2B5EF4-FFF2-40B4-BE49-F238E27FC236}">
                <a16:creationId xmlns:a16="http://schemas.microsoft.com/office/drawing/2014/main" id="{D3A9BA47-0212-81B5-97AE-259E7733FD69}"/>
              </a:ext>
            </a:extLst>
          </p:cNvPr>
          <p:cNvSpPr/>
          <p:nvPr/>
        </p:nvSpPr>
        <p:spPr>
          <a:xfrm>
            <a:off x="6299200" y="2112552"/>
            <a:ext cx="5181600" cy="761278"/>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6" name="Rectangle 5">
            <a:extLst>
              <a:ext uri="{FF2B5EF4-FFF2-40B4-BE49-F238E27FC236}">
                <a16:creationId xmlns:a16="http://schemas.microsoft.com/office/drawing/2014/main" id="{A304E0D9-6103-1C7A-9D73-49E57BAB610F}"/>
              </a:ext>
            </a:extLst>
          </p:cNvPr>
          <p:cNvSpPr/>
          <p:nvPr/>
        </p:nvSpPr>
        <p:spPr>
          <a:xfrm>
            <a:off x="6299200" y="3617599"/>
            <a:ext cx="5181600" cy="761278"/>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2993247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25D6-23EB-4B99-E8B2-AB472CAD5F6E}"/>
              </a:ext>
            </a:extLst>
          </p:cNvPr>
          <p:cNvSpPr>
            <a:spLocks noGrp="1"/>
          </p:cNvSpPr>
          <p:nvPr>
            <p:ph type="title"/>
          </p:nvPr>
        </p:nvSpPr>
        <p:spPr>
          <a:xfrm>
            <a:off x="838200" y="365125"/>
            <a:ext cx="4503057" cy="1325563"/>
          </a:xfrm>
        </p:spPr>
        <p:txBody>
          <a:bodyPr vert="horz" lIns="91440" tIns="45720" rIns="91440" bIns="45720" rtlCol="0" anchor="t" anchorCtr="0">
            <a:normAutofit/>
          </a:bodyPr>
          <a:lstStyle/>
          <a:p>
            <a:r>
              <a:rPr lang="ru-RU" dirty="0" err="1">
                <a:solidFill>
                  <a:schemeClr val="accent2">
                    <a:lumMod val="75000"/>
                  </a:schemeClr>
                </a:solidFill>
              </a:rPr>
              <a:t>Plans</a:t>
            </a:r>
            <a:endParaRPr lang="ru-RU" dirty="0" err="1"/>
          </a:p>
        </p:txBody>
      </p:sp>
      <p:pic>
        <p:nvPicPr>
          <p:cNvPr id="4" name="Picture 3">
            <a:extLst>
              <a:ext uri="{FF2B5EF4-FFF2-40B4-BE49-F238E27FC236}">
                <a16:creationId xmlns:a16="http://schemas.microsoft.com/office/drawing/2014/main" id="{1BB6A3DB-2F43-6E8B-CF33-AA3202C525A5}"/>
              </a:ext>
            </a:extLst>
          </p:cNvPr>
          <p:cNvPicPr>
            <a:picLocks noChangeAspect="1"/>
          </p:cNvPicPr>
          <p:nvPr/>
        </p:nvPicPr>
        <p:blipFill>
          <a:blip r:embed="rId2"/>
          <a:stretch>
            <a:fillRect/>
          </a:stretch>
        </p:blipFill>
        <p:spPr>
          <a:xfrm>
            <a:off x="2584172" y="1628865"/>
            <a:ext cx="9096199" cy="2641213"/>
          </a:xfrm>
          <a:prstGeom prst="rect">
            <a:avLst/>
          </a:prstGeom>
        </p:spPr>
      </p:pic>
      <p:pic>
        <p:nvPicPr>
          <p:cNvPr id="5" name="Picture 4">
            <a:extLst>
              <a:ext uri="{FF2B5EF4-FFF2-40B4-BE49-F238E27FC236}">
                <a16:creationId xmlns:a16="http://schemas.microsoft.com/office/drawing/2014/main" id="{11341BA9-5661-FEA3-3505-3896DE4C620D}"/>
              </a:ext>
            </a:extLst>
          </p:cNvPr>
          <p:cNvPicPr>
            <a:picLocks noChangeAspect="1"/>
          </p:cNvPicPr>
          <p:nvPr/>
        </p:nvPicPr>
        <p:blipFill>
          <a:blip r:embed="rId3"/>
          <a:stretch>
            <a:fillRect/>
          </a:stretch>
        </p:blipFill>
        <p:spPr>
          <a:xfrm>
            <a:off x="2584172" y="4767872"/>
            <a:ext cx="9096199" cy="1906885"/>
          </a:xfrm>
          <a:prstGeom prst="rect">
            <a:avLst/>
          </a:prstGeom>
        </p:spPr>
      </p:pic>
      <p:sp>
        <p:nvSpPr>
          <p:cNvPr id="6" name="TextBox 5">
            <a:extLst>
              <a:ext uri="{FF2B5EF4-FFF2-40B4-BE49-F238E27FC236}">
                <a16:creationId xmlns:a16="http://schemas.microsoft.com/office/drawing/2014/main" id="{FAE4B967-A1D6-831C-5774-9C6F15ADC035}"/>
              </a:ext>
            </a:extLst>
          </p:cNvPr>
          <p:cNvSpPr txBox="1"/>
          <p:nvPr/>
        </p:nvSpPr>
        <p:spPr>
          <a:xfrm>
            <a:off x="268089" y="2559800"/>
            <a:ext cx="2316083" cy="461665"/>
          </a:xfrm>
          <a:prstGeom prst="rect">
            <a:avLst/>
          </a:prstGeom>
          <a:noFill/>
        </p:spPr>
        <p:txBody>
          <a:bodyPr wrap="none" lIns="91440" tIns="45720" rIns="91440" bIns="45720" rtlCol="0" anchor="t">
            <a:spAutoFit/>
          </a:bodyPr>
          <a:lstStyle/>
          <a:p>
            <a:r>
              <a:rPr lang="ru-RU" sz="2400" dirty="0">
                <a:ea typeface="+mn-lt"/>
                <a:cs typeface="+mn-lt"/>
              </a:rPr>
              <a:t>With </a:t>
            </a:r>
            <a:r>
              <a:rPr lang="ru-RU" sz="2400" dirty="0" err="1">
                <a:ea typeface="+mn-lt"/>
                <a:cs typeface="+mn-lt"/>
              </a:rPr>
              <a:t>subqueries</a:t>
            </a:r>
            <a:endParaRPr lang="ru-RU" dirty="0" err="1"/>
          </a:p>
        </p:txBody>
      </p:sp>
      <p:sp>
        <p:nvSpPr>
          <p:cNvPr id="7" name="TextBox 6">
            <a:extLst>
              <a:ext uri="{FF2B5EF4-FFF2-40B4-BE49-F238E27FC236}">
                <a16:creationId xmlns:a16="http://schemas.microsoft.com/office/drawing/2014/main" id="{35602F31-52F0-1FE0-068A-5E0783C54118}"/>
              </a:ext>
            </a:extLst>
          </p:cNvPr>
          <p:cNvSpPr txBox="1"/>
          <p:nvPr/>
        </p:nvSpPr>
        <p:spPr>
          <a:xfrm>
            <a:off x="268089" y="5210628"/>
            <a:ext cx="1553028" cy="1200329"/>
          </a:xfrm>
          <a:prstGeom prst="rect">
            <a:avLst/>
          </a:prstGeom>
          <a:noFill/>
        </p:spPr>
        <p:txBody>
          <a:bodyPr wrap="square" lIns="91440" tIns="45720" rIns="91440" bIns="45720" rtlCol="0" anchor="t">
            <a:spAutoFit/>
          </a:bodyPr>
          <a:lstStyle/>
          <a:p>
            <a:r>
              <a:rPr lang="ru-RU" sz="2400" dirty="0">
                <a:ea typeface="+mn-lt"/>
                <a:cs typeface="+mn-lt"/>
              </a:rPr>
              <a:t>With </a:t>
            </a:r>
            <a:r>
              <a:rPr lang="ru-RU" sz="2400" dirty="0" err="1">
                <a:ea typeface="+mn-lt"/>
                <a:cs typeface="+mn-lt"/>
              </a:rPr>
              <a:t>window</a:t>
            </a:r>
            <a:r>
              <a:rPr lang="ru-RU" sz="2400" dirty="0">
                <a:ea typeface="+mn-lt"/>
                <a:cs typeface="+mn-lt"/>
              </a:rPr>
              <a:t> </a:t>
            </a:r>
            <a:r>
              <a:rPr lang="ru-RU" sz="2400" dirty="0" err="1">
                <a:ea typeface="+mn-lt"/>
                <a:cs typeface="+mn-lt"/>
              </a:rPr>
              <a:t>function</a:t>
            </a:r>
            <a:endParaRPr lang="ru-RU" dirty="0" err="1"/>
          </a:p>
        </p:txBody>
      </p:sp>
    </p:spTree>
    <p:extLst>
      <p:ext uri="{BB962C8B-B14F-4D97-AF65-F5344CB8AC3E}">
        <p14:creationId xmlns:p14="http://schemas.microsoft.com/office/powerpoint/2010/main" val="2630897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0737-9482-D6E0-C088-3A0F7F6AE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F3037-E121-3E77-94E9-7109B528C510}"/>
              </a:ext>
            </a:extLst>
          </p:cNvPr>
          <p:cNvSpPr>
            <a:spLocks noGrp="1"/>
          </p:cNvSpPr>
          <p:nvPr>
            <p:ph type="title"/>
          </p:nvPr>
        </p:nvSpPr>
        <p:spPr>
          <a:xfrm>
            <a:off x="838200" y="365125"/>
            <a:ext cx="4503057" cy="1325563"/>
          </a:xfrm>
        </p:spPr>
        <p:txBody>
          <a:bodyPr vert="horz" lIns="91440" tIns="45720" rIns="91440" bIns="45720" rtlCol="0" anchor="t" anchorCtr="0">
            <a:normAutofit/>
          </a:bodyPr>
          <a:lstStyle/>
          <a:p>
            <a:r>
              <a:rPr lang="ru-RU" dirty="0" err="1">
                <a:solidFill>
                  <a:schemeClr val="accent2">
                    <a:lumMod val="75000"/>
                  </a:schemeClr>
                </a:solidFill>
              </a:rPr>
              <a:t>Plans</a:t>
            </a:r>
            <a:endParaRPr lang="ru-RU" dirty="0" err="1"/>
          </a:p>
        </p:txBody>
      </p:sp>
      <p:pic>
        <p:nvPicPr>
          <p:cNvPr id="4" name="Picture 3">
            <a:extLst>
              <a:ext uri="{FF2B5EF4-FFF2-40B4-BE49-F238E27FC236}">
                <a16:creationId xmlns:a16="http://schemas.microsoft.com/office/drawing/2014/main" id="{8F56085F-4807-BE11-D257-D14085E97E1F}"/>
              </a:ext>
            </a:extLst>
          </p:cNvPr>
          <p:cNvPicPr>
            <a:picLocks noChangeAspect="1"/>
          </p:cNvPicPr>
          <p:nvPr/>
        </p:nvPicPr>
        <p:blipFill>
          <a:blip r:embed="rId2"/>
          <a:stretch>
            <a:fillRect/>
          </a:stretch>
        </p:blipFill>
        <p:spPr>
          <a:xfrm>
            <a:off x="2584172" y="1628865"/>
            <a:ext cx="9096199" cy="2641213"/>
          </a:xfrm>
          <a:prstGeom prst="rect">
            <a:avLst/>
          </a:prstGeom>
        </p:spPr>
      </p:pic>
      <p:pic>
        <p:nvPicPr>
          <p:cNvPr id="5" name="Picture 4">
            <a:extLst>
              <a:ext uri="{FF2B5EF4-FFF2-40B4-BE49-F238E27FC236}">
                <a16:creationId xmlns:a16="http://schemas.microsoft.com/office/drawing/2014/main" id="{DB0F07EA-7ADC-F9EC-A334-993E9B0F65CF}"/>
              </a:ext>
            </a:extLst>
          </p:cNvPr>
          <p:cNvPicPr>
            <a:picLocks noChangeAspect="1"/>
          </p:cNvPicPr>
          <p:nvPr/>
        </p:nvPicPr>
        <p:blipFill>
          <a:blip r:embed="rId3"/>
          <a:stretch>
            <a:fillRect/>
          </a:stretch>
        </p:blipFill>
        <p:spPr>
          <a:xfrm>
            <a:off x="2584172" y="4767872"/>
            <a:ext cx="9096199" cy="1906885"/>
          </a:xfrm>
          <a:prstGeom prst="rect">
            <a:avLst/>
          </a:prstGeom>
        </p:spPr>
      </p:pic>
      <p:sp>
        <p:nvSpPr>
          <p:cNvPr id="6" name="TextBox 5">
            <a:extLst>
              <a:ext uri="{FF2B5EF4-FFF2-40B4-BE49-F238E27FC236}">
                <a16:creationId xmlns:a16="http://schemas.microsoft.com/office/drawing/2014/main" id="{2F81A2D0-8CD5-F316-9791-859A24B38706}"/>
              </a:ext>
            </a:extLst>
          </p:cNvPr>
          <p:cNvSpPr txBox="1"/>
          <p:nvPr/>
        </p:nvSpPr>
        <p:spPr>
          <a:xfrm>
            <a:off x="268089" y="2559800"/>
            <a:ext cx="2316083" cy="461665"/>
          </a:xfrm>
          <a:prstGeom prst="rect">
            <a:avLst/>
          </a:prstGeom>
          <a:noFill/>
        </p:spPr>
        <p:txBody>
          <a:bodyPr wrap="none" lIns="91440" tIns="45720" rIns="91440" bIns="45720" rtlCol="0" anchor="t">
            <a:spAutoFit/>
          </a:bodyPr>
          <a:lstStyle/>
          <a:p>
            <a:r>
              <a:rPr lang="ru-RU" sz="2400" dirty="0">
                <a:ea typeface="+mn-lt"/>
                <a:cs typeface="+mn-lt"/>
              </a:rPr>
              <a:t>With </a:t>
            </a:r>
            <a:r>
              <a:rPr lang="ru-RU" sz="2400" dirty="0" err="1">
                <a:ea typeface="+mn-lt"/>
                <a:cs typeface="+mn-lt"/>
              </a:rPr>
              <a:t>subqueries</a:t>
            </a:r>
            <a:endParaRPr lang="ru-RU" dirty="0" err="1"/>
          </a:p>
        </p:txBody>
      </p:sp>
      <p:sp>
        <p:nvSpPr>
          <p:cNvPr id="7" name="TextBox 6">
            <a:extLst>
              <a:ext uri="{FF2B5EF4-FFF2-40B4-BE49-F238E27FC236}">
                <a16:creationId xmlns:a16="http://schemas.microsoft.com/office/drawing/2014/main" id="{65A5325A-0A1F-7625-9964-0371A0F49BD1}"/>
              </a:ext>
            </a:extLst>
          </p:cNvPr>
          <p:cNvSpPr txBox="1"/>
          <p:nvPr/>
        </p:nvSpPr>
        <p:spPr>
          <a:xfrm>
            <a:off x="268089" y="5210628"/>
            <a:ext cx="1553028" cy="1200329"/>
          </a:xfrm>
          <a:prstGeom prst="rect">
            <a:avLst/>
          </a:prstGeom>
          <a:noFill/>
        </p:spPr>
        <p:txBody>
          <a:bodyPr wrap="square" lIns="91440" tIns="45720" rIns="91440" bIns="45720" rtlCol="0" anchor="t">
            <a:spAutoFit/>
          </a:bodyPr>
          <a:lstStyle/>
          <a:p>
            <a:r>
              <a:rPr lang="ru-RU" sz="2400" dirty="0">
                <a:ea typeface="+mn-lt"/>
                <a:cs typeface="+mn-lt"/>
              </a:rPr>
              <a:t>With </a:t>
            </a:r>
            <a:r>
              <a:rPr lang="ru-RU" sz="2400" dirty="0" err="1">
                <a:ea typeface="+mn-lt"/>
                <a:cs typeface="+mn-lt"/>
              </a:rPr>
              <a:t>window</a:t>
            </a:r>
            <a:r>
              <a:rPr lang="ru-RU" sz="2400" dirty="0">
                <a:ea typeface="+mn-lt"/>
                <a:cs typeface="+mn-lt"/>
              </a:rPr>
              <a:t> </a:t>
            </a:r>
            <a:r>
              <a:rPr lang="ru-RU" sz="2400" dirty="0" err="1">
                <a:ea typeface="+mn-lt"/>
                <a:cs typeface="+mn-lt"/>
              </a:rPr>
              <a:t>function</a:t>
            </a:r>
            <a:endParaRPr lang="ru-RU" dirty="0" err="1"/>
          </a:p>
        </p:txBody>
      </p:sp>
      <p:sp>
        <p:nvSpPr>
          <p:cNvPr id="8" name="Rounded Rectangle 2">
            <a:extLst>
              <a:ext uri="{FF2B5EF4-FFF2-40B4-BE49-F238E27FC236}">
                <a16:creationId xmlns:a16="http://schemas.microsoft.com/office/drawing/2014/main" id="{CA8AC75C-9A69-FB1D-1D67-623DE6DF8D56}"/>
              </a:ext>
            </a:extLst>
          </p:cNvPr>
          <p:cNvSpPr/>
          <p:nvPr/>
        </p:nvSpPr>
        <p:spPr>
          <a:xfrm>
            <a:off x="3178629" y="5181600"/>
            <a:ext cx="7605485" cy="830997"/>
          </a:xfrm>
          <a:prstGeom prst="round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dirty="0" err="1">
                <a:solidFill>
                  <a:schemeClr val="accent1"/>
                </a:solidFill>
                <a:ea typeface="+mn-lt"/>
                <a:cs typeface="+mn-lt"/>
              </a:rPr>
              <a:t>Sorting</a:t>
            </a:r>
            <a:r>
              <a:rPr lang="ru-RU" dirty="0">
                <a:solidFill>
                  <a:schemeClr val="accent1"/>
                </a:solidFill>
                <a:ea typeface="+mn-lt"/>
                <a:cs typeface="+mn-lt"/>
              </a:rPr>
              <a:t> </a:t>
            </a:r>
            <a:r>
              <a:rPr lang="ru-RU" dirty="0" err="1">
                <a:solidFill>
                  <a:schemeClr val="accent1"/>
                </a:solidFill>
                <a:ea typeface="+mn-lt"/>
                <a:cs typeface="+mn-lt"/>
              </a:rPr>
              <a:t>by</a:t>
            </a:r>
            <a:r>
              <a:rPr lang="ru-RU" dirty="0">
                <a:solidFill>
                  <a:schemeClr val="accent1"/>
                </a:solidFill>
                <a:ea typeface="+mn-lt"/>
                <a:cs typeface="+mn-lt"/>
              </a:rPr>
              <a:t> </a:t>
            </a:r>
            <a:r>
              <a:rPr lang="ru-RU" dirty="0" err="1">
                <a:solidFill>
                  <a:schemeClr val="accent1"/>
                </a:solidFill>
                <a:ea typeface="+mn-lt"/>
                <a:cs typeface="+mn-lt"/>
              </a:rPr>
              <a:t>region</a:t>
            </a:r>
            <a:r>
              <a:rPr lang="ru-RU" dirty="0">
                <a:solidFill>
                  <a:schemeClr val="accent1"/>
                </a:solidFill>
                <a:ea typeface="+mn-lt"/>
                <a:cs typeface="+mn-lt"/>
              </a:rPr>
              <a:t> </a:t>
            </a:r>
            <a:r>
              <a:rPr lang="ru-RU" dirty="0" err="1">
                <a:solidFill>
                  <a:schemeClr val="accent1"/>
                </a:solidFill>
                <a:ea typeface="+mn-lt"/>
                <a:cs typeface="+mn-lt"/>
              </a:rPr>
              <a:t>before</a:t>
            </a:r>
            <a:r>
              <a:rPr lang="ru-RU" dirty="0">
                <a:solidFill>
                  <a:schemeClr val="accent1"/>
                </a:solidFill>
                <a:ea typeface="+mn-lt"/>
                <a:cs typeface="+mn-lt"/>
              </a:rPr>
              <a:t> </a:t>
            </a:r>
            <a:r>
              <a:rPr lang="ru-RU" dirty="0" err="1">
                <a:solidFill>
                  <a:schemeClr val="accent1"/>
                </a:solidFill>
                <a:ea typeface="+mn-lt"/>
                <a:cs typeface="+mn-lt"/>
              </a:rPr>
              <a:t>calculations</a:t>
            </a:r>
            <a:endParaRPr lang="ru-RU" dirty="0" err="1">
              <a:solidFill>
                <a:schemeClr val="accent1"/>
              </a:solidFill>
            </a:endParaRPr>
          </a:p>
        </p:txBody>
      </p:sp>
    </p:spTree>
    <p:extLst>
      <p:ext uri="{BB962C8B-B14F-4D97-AF65-F5344CB8AC3E}">
        <p14:creationId xmlns:p14="http://schemas.microsoft.com/office/powerpoint/2010/main" val="54599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67F-1FA5-4ECE-8503-3AFD8ECA18FC}"/>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ea typeface="+mj-lt"/>
                <a:cs typeface="+mj-lt"/>
              </a:rPr>
              <a:t>Advanced Data Modification Capabilities in SQL</a:t>
            </a:r>
            <a:endParaRPr lang="ru-RU" dirty="0">
              <a:solidFill>
                <a:schemeClr val="accent2">
                  <a:lumMod val="75000"/>
                </a:schemeClr>
              </a:solidFill>
              <a:ea typeface="+mj-lt"/>
              <a:cs typeface="+mj-lt"/>
            </a:endParaRPr>
          </a:p>
        </p:txBody>
      </p:sp>
      <p:sp>
        <p:nvSpPr>
          <p:cNvPr id="17" name="Объект 2">
            <a:extLst>
              <a:ext uri="{FF2B5EF4-FFF2-40B4-BE49-F238E27FC236}">
                <a16:creationId xmlns:a16="http://schemas.microsoft.com/office/drawing/2014/main" id="{A9150547-8C1C-4403-84BB-D058DFE0BA51}"/>
              </a:ext>
            </a:extLst>
          </p:cNvPr>
          <p:cNvSpPr>
            <a:spLocks noGrp="1"/>
          </p:cNvSpPr>
          <p:nvPr>
            <p:ph idx="1"/>
          </p:nvPr>
        </p:nvSpPr>
        <p:spPr>
          <a:xfrm>
            <a:off x="838199" y="1678880"/>
            <a:ext cx="10515599" cy="4813995"/>
          </a:xfrm>
        </p:spPr>
        <p:txBody>
          <a:bodyPr vert="horz" lIns="91440" tIns="45720" rIns="91440" bIns="45720" rtlCol="0" anchor="t">
            <a:normAutofit/>
          </a:bodyPr>
          <a:lstStyle/>
          <a:p>
            <a:r>
              <a:rPr lang="en-US" dirty="0">
                <a:solidFill>
                  <a:srgbClr val="46505E"/>
                </a:solidFill>
              </a:rPr>
              <a:t>SELECT INTO</a:t>
            </a:r>
          </a:p>
          <a:p>
            <a:pPr lvl="1"/>
            <a:r>
              <a:rPr lang="ru-RU" dirty="0" err="1">
                <a:solidFill>
                  <a:srgbClr val="46505E"/>
                </a:solidFill>
                <a:ea typeface="+mn-lt"/>
                <a:cs typeface="+mn-lt"/>
              </a:rPr>
              <a:t>Create</a:t>
            </a:r>
            <a:r>
              <a:rPr lang="ru-RU" dirty="0">
                <a:solidFill>
                  <a:srgbClr val="46505E"/>
                </a:solidFill>
                <a:ea typeface="+mn-lt"/>
                <a:cs typeface="+mn-lt"/>
              </a:rPr>
              <a:t> a </a:t>
            </a:r>
            <a:r>
              <a:rPr lang="ru-RU" dirty="0" err="1">
                <a:solidFill>
                  <a:srgbClr val="46505E"/>
                </a:solidFill>
                <a:ea typeface="+mn-lt"/>
                <a:cs typeface="+mn-lt"/>
              </a:rPr>
              <a:t>new</a:t>
            </a:r>
            <a:r>
              <a:rPr lang="ru-RU" dirty="0">
                <a:solidFill>
                  <a:srgbClr val="46505E"/>
                </a:solidFill>
                <a:ea typeface="+mn-lt"/>
                <a:cs typeface="+mn-lt"/>
              </a:rPr>
              <a:t> </a:t>
            </a:r>
            <a:r>
              <a:rPr lang="ru-RU" dirty="0" err="1">
                <a:solidFill>
                  <a:srgbClr val="46505E"/>
                </a:solidFill>
                <a:ea typeface="+mn-lt"/>
                <a:cs typeface="+mn-lt"/>
              </a:rPr>
              <a:t>table</a:t>
            </a:r>
            <a:r>
              <a:rPr lang="ru-RU" dirty="0">
                <a:solidFill>
                  <a:srgbClr val="46505E"/>
                </a:solidFill>
                <a:ea typeface="+mn-lt"/>
                <a:cs typeface="+mn-lt"/>
              </a:rPr>
              <a:t> </a:t>
            </a:r>
            <a:r>
              <a:rPr lang="ru-RU" dirty="0" err="1">
                <a:solidFill>
                  <a:srgbClr val="46505E"/>
                </a:solidFill>
                <a:ea typeface="+mn-lt"/>
                <a:cs typeface="+mn-lt"/>
              </a:rPr>
              <a:t>from</a:t>
            </a:r>
            <a:r>
              <a:rPr lang="ru-RU" dirty="0">
                <a:solidFill>
                  <a:srgbClr val="46505E"/>
                </a:solidFill>
                <a:ea typeface="+mn-lt"/>
                <a:cs typeface="+mn-lt"/>
              </a:rPr>
              <a:t> a </a:t>
            </a:r>
            <a:r>
              <a:rPr lang="ru-RU" dirty="0" err="1">
                <a:solidFill>
                  <a:srgbClr val="46505E"/>
                </a:solidFill>
                <a:ea typeface="+mn-lt"/>
                <a:cs typeface="+mn-lt"/>
              </a:rPr>
              <a:t>query</a:t>
            </a:r>
            <a:endParaRPr lang="en-US" dirty="0">
              <a:solidFill>
                <a:srgbClr val="46505E"/>
              </a:solidFill>
            </a:endParaRPr>
          </a:p>
          <a:p>
            <a:r>
              <a:rPr lang="en-US" dirty="0">
                <a:solidFill>
                  <a:srgbClr val="46505E"/>
                </a:solidFill>
              </a:rPr>
              <a:t>INSERT</a:t>
            </a:r>
          </a:p>
          <a:p>
            <a:pPr lvl="1"/>
            <a:r>
              <a:rPr lang="ru-RU" dirty="0" err="1">
                <a:solidFill>
                  <a:srgbClr val="46505E"/>
                </a:solidFill>
                <a:ea typeface="+mn-lt"/>
                <a:cs typeface="+mn-lt"/>
              </a:rPr>
              <a:t>Adding</a:t>
            </a:r>
            <a:r>
              <a:rPr lang="ru-RU" dirty="0">
                <a:solidFill>
                  <a:srgbClr val="46505E"/>
                </a:solidFill>
                <a:ea typeface="+mn-lt"/>
                <a:cs typeface="+mn-lt"/>
              </a:rPr>
              <a:t> </a:t>
            </a:r>
            <a:r>
              <a:rPr lang="ru-RU" dirty="0" err="1">
                <a:solidFill>
                  <a:srgbClr val="46505E"/>
                </a:solidFill>
                <a:ea typeface="+mn-lt"/>
                <a:cs typeface="+mn-lt"/>
              </a:rPr>
              <a:t>subquery</a:t>
            </a:r>
            <a:r>
              <a:rPr lang="ru-RU" dirty="0">
                <a:solidFill>
                  <a:srgbClr val="46505E"/>
                </a:solidFill>
                <a:ea typeface="+mn-lt"/>
                <a:cs typeface="+mn-lt"/>
              </a:rPr>
              <a:t> </a:t>
            </a:r>
            <a:r>
              <a:rPr lang="ru-RU" dirty="0" err="1">
                <a:solidFill>
                  <a:srgbClr val="46505E"/>
                </a:solidFill>
                <a:ea typeface="+mn-lt"/>
                <a:cs typeface="+mn-lt"/>
              </a:rPr>
              <a:t>results</a:t>
            </a:r>
            <a:r>
              <a:rPr lang="ru-RU" dirty="0">
                <a:solidFill>
                  <a:srgbClr val="46505E"/>
                </a:solidFill>
                <a:ea typeface="+mn-lt"/>
                <a:cs typeface="+mn-lt"/>
              </a:rPr>
              <a:t> </a:t>
            </a:r>
            <a:r>
              <a:rPr lang="ru-RU" dirty="0" err="1">
                <a:solidFill>
                  <a:srgbClr val="46505E"/>
                </a:solidFill>
                <a:ea typeface="+mn-lt"/>
                <a:cs typeface="+mn-lt"/>
              </a:rPr>
              <a:t>to</a:t>
            </a:r>
            <a:r>
              <a:rPr lang="ru-RU" dirty="0">
                <a:solidFill>
                  <a:srgbClr val="46505E"/>
                </a:solidFill>
                <a:ea typeface="+mn-lt"/>
                <a:cs typeface="+mn-lt"/>
              </a:rPr>
              <a:t> a </a:t>
            </a:r>
            <a:r>
              <a:rPr lang="ru-RU" dirty="0" err="1">
                <a:solidFill>
                  <a:srgbClr val="46505E"/>
                </a:solidFill>
                <a:ea typeface="+mn-lt"/>
                <a:cs typeface="+mn-lt"/>
              </a:rPr>
              <a:t>table</a:t>
            </a:r>
            <a:endParaRPr lang="en-US" dirty="0">
              <a:solidFill>
                <a:srgbClr val="46505E"/>
              </a:solidFill>
            </a:endParaRPr>
          </a:p>
          <a:p>
            <a:r>
              <a:rPr lang="en-US" dirty="0">
                <a:solidFill>
                  <a:srgbClr val="46505E"/>
                </a:solidFill>
              </a:rPr>
              <a:t>UPDATE</a:t>
            </a:r>
          </a:p>
          <a:p>
            <a:pPr lvl="1"/>
            <a:r>
              <a:rPr lang="ru-RU" dirty="0" err="1">
                <a:solidFill>
                  <a:srgbClr val="46505E"/>
                </a:solidFill>
                <a:ea typeface="+mn-lt"/>
                <a:cs typeface="+mn-lt"/>
              </a:rPr>
              <a:t>Filtering</a:t>
            </a:r>
            <a:r>
              <a:rPr lang="ru-RU" dirty="0">
                <a:solidFill>
                  <a:srgbClr val="46505E"/>
                </a:solidFill>
                <a:ea typeface="+mn-lt"/>
                <a:cs typeface="+mn-lt"/>
              </a:rPr>
              <a:t> </a:t>
            </a:r>
            <a:r>
              <a:rPr lang="ru-RU" dirty="0" err="1">
                <a:solidFill>
                  <a:srgbClr val="46505E"/>
                </a:solidFill>
                <a:ea typeface="+mn-lt"/>
                <a:cs typeface="+mn-lt"/>
              </a:rPr>
              <a:t>records</a:t>
            </a:r>
            <a:r>
              <a:rPr lang="ru-RU" dirty="0">
                <a:solidFill>
                  <a:srgbClr val="46505E"/>
                </a:solidFill>
                <a:ea typeface="+mn-lt"/>
                <a:cs typeface="+mn-lt"/>
              </a:rPr>
              <a:t> </a:t>
            </a:r>
            <a:r>
              <a:rPr lang="ru-RU" dirty="0" err="1">
                <a:solidFill>
                  <a:srgbClr val="46505E"/>
                </a:solidFill>
                <a:ea typeface="+mn-lt"/>
                <a:cs typeface="+mn-lt"/>
              </a:rPr>
              <a:t>to</a:t>
            </a:r>
            <a:r>
              <a:rPr lang="ru-RU" dirty="0">
                <a:solidFill>
                  <a:srgbClr val="46505E"/>
                </a:solidFill>
                <a:ea typeface="+mn-lt"/>
                <a:cs typeface="+mn-lt"/>
              </a:rPr>
              <a:t> </a:t>
            </a:r>
            <a:r>
              <a:rPr lang="ru-RU" dirty="0" err="1">
                <a:solidFill>
                  <a:srgbClr val="46505E"/>
                </a:solidFill>
                <a:ea typeface="+mn-lt"/>
                <a:cs typeface="+mn-lt"/>
              </a:rPr>
              <a:t>be</a:t>
            </a:r>
            <a:r>
              <a:rPr lang="ru-RU" dirty="0">
                <a:solidFill>
                  <a:srgbClr val="46505E"/>
                </a:solidFill>
                <a:ea typeface="+mn-lt"/>
                <a:cs typeface="+mn-lt"/>
              </a:rPr>
              <a:t> </a:t>
            </a:r>
            <a:r>
              <a:rPr lang="ru-RU" dirty="0" err="1">
                <a:solidFill>
                  <a:srgbClr val="46505E"/>
                </a:solidFill>
                <a:ea typeface="+mn-lt"/>
                <a:cs typeface="+mn-lt"/>
              </a:rPr>
              <a:t>modified</a:t>
            </a:r>
            <a:endParaRPr lang="en-US" dirty="0">
              <a:solidFill>
                <a:srgbClr val="46505E"/>
              </a:solidFill>
            </a:endParaRPr>
          </a:p>
          <a:p>
            <a:pPr lvl="1"/>
            <a:r>
              <a:rPr lang="ru-RU" dirty="0" err="1">
                <a:solidFill>
                  <a:srgbClr val="46505E"/>
                </a:solidFill>
                <a:ea typeface="+mn-lt"/>
                <a:cs typeface="+mn-lt"/>
              </a:rPr>
              <a:t>Set</a:t>
            </a:r>
            <a:r>
              <a:rPr lang="ru-RU" dirty="0">
                <a:solidFill>
                  <a:srgbClr val="46505E"/>
                </a:solidFill>
                <a:ea typeface="+mn-lt"/>
                <a:cs typeface="+mn-lt"/>
              </a:rPr>
              <a:t> </a:t>
            </a:r>
            <a:r>
              <a:rPr lang="ru-RU" dirty="0" err="1">
                <a:solidFill>
                  <a:srgbClr val="46505E"/>
                </a:solidFill>
                <a:ea typeface="+mn-lt"/>
                <a:cs typeface="+mn-lt"/>
              </a:rPr>
              <a:t>new</a:t>
            </a:r>
            <a:r>
              <a:rPr lang="ru-RU" dirty="0">
                <a:solidFill>
                  <a:srgbClr val="46505E"/>
                </a:solidFill>
                <a:ea typeface="+mn-lt"/>
                <a:cs typeface="+mn-lt"/>
              </a:rPr>
              <a:t> </a:t>
            </a:r>
            <a:r>
              <a:rPr lang="ru-RU" dirty="0" err="1">
                <a:solidFill>
                  <a:srgbClr val="46505E"/>
                </a:solidFill>
                <a:ea typeface="+mn-lt"/>
                <a:cs typeface="+mn-lt"/>
              </a:rPr>
              <a:t>values</a:t>
            </a:r>
            <a:r>
              <a:rPr lang="ru-RU" dirty="0">
                <a:solidFill>
                  <a:srgbClr val="46505E"/>
                </a:solidFill>
                <a:ea typeface="+mn-lt"/>
                <a:cs typeface="+mn-lt"/>
              </a:rPr>
              <a:t> </a:t>
            </a:r>
            <a:r>
              <a:rPr lang="ru-RU" dirty="0" err="1">
                <a:solidFill>
                  <a:srgbClr val="46505E"/>
                </a:solidFill>
                <a:ea typeface="+mn-lt"/>
                <a:cs typeface="+mn-lt"/>
              </a:rPr>
              <a:t>using</a:t>
            </a:r>
            <a:r>
              <a:rPr lang="ru-RU" dirty="0">
                <a:solidFill>
                  <a:srgbClr val="46505E"/>
                </a:solidFill>
                <a:ea typeface="+mn-lt"/>
                <a:cs typeface="+mn-lt"/>
              </a:rPr>
              <a:t> a </a:t>
            </a:r>
            <a:r>
              <a:rPr lang="ru-RU" dirty="0" err="1">
                <a:solidFill>
                  <a:srgbClr val="46505E"/>
                </a:solidFill>
                <a:ea typeface="+mn-lt"/>
                <a:cs typeface="+mn-lt"/>
              </a:rPr>
              <a:t>subquery</a:t>
            </a:r>
            <a:endParaRPr lang="en-US" dirty="0">
              <a:solidFill>
                <a:srgbClr val="46505E"/>
              </a:solidFill>
            </a:endParaRPr>
          </a:p>
          <a:p>
            <a:pPr lvl="1"/>
            <a:r>
              <a:rPr lang="ru-RU" dirty="0" err="1">
                <a:solidFill>
                  <a:srgbClr val="46505E"/>
                </a:solidFill>
                <a:ea typeface="+mn-lt"/>
                <a:cs typeface="+mn-lt"/>
              </a:rPr>
              <a:t>Reading</a:t>
            </a:r>
            <a:r>
              <a:rPr lang="ru-RU" dirty="0">
                <a:solidFill>
                  <a:srgbClr val="46505E"/>
                </a:solidFill>
                <a:ea typeface="+mn-lt"/>
                <a:cs typeface="+mn-lt"/>
              </a:rPr>
              <a:t> </a:t>
            </a:r>
            <a:r>
              <a:rPr lang="ru-RU" dirty="0" err="1">
                <a:solidFill>
                  <a:srgbClr val="46505E"/>
                </a:solidFill>
                <a:ea typeface="+mn-lt"/>
                <a:cs typeface="+mn-lt"/>
              </a:rPr>
              <a:t>values</a:t>
            </a:r>
            <a:r>
              <a:rPr lang="ru-RU" dirty="0">
                <a:solidFill>
                  <a:srgbClr val="46505E"/>
                </a:solidFill>
                <a:ea typeface="+mn-lt"/>
                <a:cs typeface="+mn-lt"/>
              </a:rPr>
              <a:t> </a:t>
            </a:r>
            <a:r>
              <a:rPr lang="ru-RU" dirty="0" err="1">
                <a:solidFill>
                  <a:srgbClr val="46505E"/>
                </a:solidFill>
                <a:ea typeface="+mn-lt"/>
                <a:cs typeface="+mn-lt"/>
              </a:rPr>
              <a:t>from</a:t>
            </a:r>
            <a:r>
              <a:rPr lang="ru-RU" dirty="0">
                <a:solidFill>
                  <a:srgbClr val="46505E"/>
                </a:solidFill>
                <a:ea typeface="+mn-lt"/>
                <a:cs typeface="+mn-lt"/>
              </a:rPr>
              <a:t> </a:t>
            </a:r>
            <a:r>
              <a:rPr lang="ru-RU" dirty="0" err="1">
                <a:solidFill>
                  <a:srgbClr val="46505E"/>
                </a:solidFill>
                <a:ea typeface="+mn-lt"/>
                <a:cs typeface="+mn-lt"/>
              </a:rPr>
              <a:t>related</a:t>
            </a:r>
            <a:r>
              <a:rPr lang="ru-RU" dirty="0">
                <a:solidFill>
                  <a:srgbClr val="46505E"/>
                </a:solidFill>
                <a:ea typeface="+mn-lt"/>
                <a:cs typeface="+mn-lt"/>
              </a:rPr>
              <a:t> </a:t>
            </a:r>
            <a:r>
              <a:rPr lang="ru-RU" dirty="0" err="1">
                <a:solidFill>
                  <a:srgbClr val="46505E"/>
                </a:solidFill>
                <a:ea typeface="+mn-lt"/>
                <a:cs typeface="+mn-lt"/>
              </a:rPr>
              <a:t>records</a:t>
            </a:r>
            <a:r>
              <a:rPr lang="ru-RU" dirty="0">
                <a:solidFill>
                  <a:srgbClr val="46505E"/>
                </a:solidFill>
                <a:ea typeface="+mn-lt"/>
                <a:cs typeface="+mn-lt"/>
              </a:rPr>
              <a:t> </a:t>
            </a:r>
            <a:r>
              <a:rPr lang="ru-RU" dirty="0" err="1">
                <a:solidFill>
                  <a:srgbClr val="46505E"/>
                </a:solidFill>
                <a:ea typeface="+mn-lt"/>
                <a:cs typeface="+mn-lt"/>
              </a:rPr>
              <a:t>to</a:t>
            </a:r>
            <a:r>
              <a:rPr lang="ru-RU" dirty="0">
                <a:solidFill>
                  <a:srgbClr val="46505E"/>
                </a:solidFill>
                <a:ea typeface="+mn-lt"/>
                <a:cs typeface="+mn-lt"/>
              </a:rPr>
              <a:t> </a:t>
            </a:r>
            <a:r>
              <a:rPr lang="ru-RU" dirty="0" err="1">
                <a:solidFill>
                  <a:srgbClr val="46505E"/>
                </a:solidFill>
                <a:ea typeface="+mn-lt"/>
                <a:cs typeface="+mn-lt"/>
              </a:rPr>
              <a:t>subsequently</a:t>
            </a:r>
            <a:r>
              <a:rPr lang="ru-RU" dirty="0">
                <a:solidFill>
                  <a:srgbClr val="46505E"/>
                </a:solidFill>
                <a:ea typeface="+mn-lt"/>
                <a:cs typeface="+mn-lt"/>
              </a:rPr>
              <a:t> </a:t>
            </a:r>
            <a:r>
              <a:rPr lang="ru-RU" dirty="0" err="1">
                <a:solidFill>
                  <a:srgbClr val="46505E"/>
                </a:solidFill>
                <a:ea typeface="+mn-lt"/>
                <a:cs typeface="+mn-lt"/>
              </a:rPr>
              <a:t>update</a:t>
            </a:r>
            <a:r>
              <a:rPr lang="ru-RU" dirty="0">
                <a:solidFill>
                  <a:srgbClr val="46505E"/>
                </a:solidFill>
                <a:ea typeface="+mn-lt"/>
                <a:cs typeface="+mn-lt"/>
              </a:rPr>
              <a:t> </a:t>
            </a:r>
            <a:r>
              <a:rPr lang="ru-RU" dirty="0" err="1">
                <a:solidFill>
                  <a:srgbClr val="46505E"/>
                </a:solidFill>
                <a:ea typeface="+mn-lt"/>
                <a:cs typeface="+mn-lt"/>
              </a:rPr>
              <a:t>table</a:t>
            </a:r>
            <a:r>
              <a:rPr lang="ru-RU" dirty="0">
                <a:solidFill>
                  <a:srgbClr val="46505E"/>
                </a:solidFill>
                <a:ea typeface="+mn-lt"/>
                <a:cs typeface="+mn-lt"/>
              </a:rPr>
              <a:t> </a:t>
            </a:r>
            <a:r>
              <a:rPr lang="ru-RU" dirty="0" err="1">
                <a:solidFill>
                  <a:srgbClr val="46505E"/>
                </a:solidFill>
                <a:ea typeface="+mn-lt"/>
                <a:cs typeface="+mn-lt"/>
              </a:rPr>
              <a:t>fields</a:t>
            </a:r>
            <a:endParaRPr lang="en-US" dirty="0">
              <a:solidFill>
                <a:srgbClr val="46505E"/>
              </a:solidFill>
            </a:endParaRPr>
          </a:p>
          <a:p>
            <a:r>
              <a:rPr lang="en-US" dirty="0">
                <a:solidFill>
                  <a:srgbClr val="46505E"/>
                </a:solidFill>
              </a:rPr>
              <a:t>DELETE</a:t>
            </a:r>
          </a:p>
          <a:p>
            <a:pPr lvl="1"/>
            <a:r>
              <a:rPr lang="ru-RU" dirty="0" err="1">
                <a:solidFill>
                  <a:srgbClr val="46505E"/>
                </a:solidFill>
                <a:ea typeface="+mn-lt"/>
                <a:cs typeface="+mn-lt"/>
              </a:rPr>
              <a:t>Filtering</a:t>
            </a:r>
            <a:r>
              <a:rPr lang="ru-RU" dirty="0">
                <a:solidFill>
                  <a:srgbClr val="46505E"/>
                </a:solidFill>
                <a:ea typeface="+mn-lt"/>
                <a:cs typeface="+mn-lt"/>
              </a:rPr>
              <a:t> </a:t>
            </a:r>
            <a:r>
              <a:rPr lang="ru-RU" dirty="0" err="1">
                <a:solidFill>
                  <a:srgbClr val="46505E"/>
                </a:solidFill>
                <a:ea typeface="+mn-lt"/>
                <a:cs typeface="+mn-lt"/>
              </a:rPr>
              <a:t>records</a:t>
            </a:r>
            <a:r>
              <a:rPr lang="ru-RU" dirty="0">
                <a:solidFill>
                  <a:srgbClr val="46505E"/>
                </a:solidFill>
                <a:ea typeface="+mn-lt"/>
                <a:cs typeface="+mn-lt"/>
              </a:rPr>
              <a:t> </a:t>
            </a:r>
            <a:r>
              <a:rPr lang="ru-RU" dirty="0" err="1">
                <a:solidFill>
                  <a:srgbClr val="46505E"/>
                </a:solidFill>
                <a:ea typeface="+mn-lt"/>
                <a:cs typeface="+mn-lt"/>
              </a:rPr>
              <a:t>to</a:t>
            </a:r>
            <a:r>
              <a:rPr lang="ru-RU" dirty="0">
                <a:solidFill>
                  <a:srgbClr val="46505E"/>
                </a:solidFill>
                <a:ea typeface="+mn-lt"/>
                <a:cs typeface="+mn-lt"/>
              </a:rPr>
              <a:t> </a:t>
            </a:r>
            <a:r>
              <a:rPr lang="ru-RU" dirty="0" err="1">
                <a:solidFill>
                  <a:srgbClr val="46505E"/>
                </a:solidFill>
                <a:ea typeface="+mn-lt"/>
                <a:cs typeface="+mn-lt"/>
              </a:rPr>
              <a:t>delete</a:t>
            </a:r>
            <a:endParaRPr lang="en-US" dirty="0" err="1">
              <a:solidFill>
                <a:srgbClr val="46505E"/>
              </a:solidFill>
            </a:endParaRPr>
          </a:p>
        </p:txBody>
      </p:sp>
    </p:spTree>
    <p:extLst>
      <p:ext uri="{BB962C8B-B14F-4D97-AF65-F5344CB8AC3E}">
        <p14:creationId xmlns:p14="http://schemas.microsoft.com/office/powerpoint/2010/main" val="187417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6AA-8DF4-4193-90A5-463C828B069A}"/>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Two-level</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aggregation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with</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window</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function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and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grouping</a:t>
            </a:r>
            <a:endParaRPr lang="ru-RU" dirty="0" err="1">
              <a:solidFill>
                <a:schemeClr val="accent2">
                  <a:lumMod val="75000"/>
                </a:schemeClr>
              </a:solidFill>
            </a:endParaRPr>
          </a:p>
        </p:txBody>
      </p:sp>
      <p:sp>
        <p:nvSpPr>
          <p:cNvPr id="3" name="Content Placeholder 2">
            <a:extLst>
              <a:ext uri="{FF2B5EF4-FFF2-40B4-BE49-F238E27FC236}">
                <a16:creationId xmlns:a16="http://schemas.microsoft.com/office/drawing/2014/main" id="{677DEFCF-E099-418A-80DE-92B5A280A927}"/>
              </a:ext>
            </a:extLst>
          </p:cNvPr>
          <p:cNvSpPr>
            <a:spLocks noGrp="1"/>
          </p:cNvSpPr>
          <p:nvPr>
            <p:ph idx="1"/>
          </p:nvPr>
        </p:nvSpPr>
        <p:spPr>
          <a:xfrm>
            <a:off x="838200" y="1825624"/>
            <a:ext cx="10515600" cy="1817461"/>
          </a:xfrm>
        </p:spPr>
        <p:txBody>
          <a:bodyPr vert="horz" lIns="91440" tIns="45720" rIns="91440" bIns="45720" rtlCol="0" anchor="t">
            <a:normAutofit/>
          </a:bodyPr>
          <a:lstStyle/>
          <a:p>
            <a:r>
              <a:rPr lang="en-US" dirty="0">
                <a:ea typeface="+mn-lt"/>
                <a:cs typeface="+mn-lt"/>
              </a:rPr>
              <a:t>Window functions can be used with the</a:t>
            </a:r>
            <a:r>
              <a:rPr lang="en-US" b="1" dirty="0">
                <a:ea typeface="+mn-lt"/>
                <a:cs typeface="+mn-lt"/>
              </a:rPr>
              <a:t> group by</a:t>
            </a:r>
            <a:r>
              <a:rPr lang="en-US" dirty="0">
                <a:ea typeface="+mn-lt"/>
                <a:cs typeface="+mn-lt"/>
              </a:rPr>
              <a:t> clause </a:t>
            </a:r>
          </a:p>
          <a:p>
            <a:r>
              <a:rPr lang="en-US" dirty="0">
                <a:ea typeface="+mn-lt"/>
                <a:cs typeface="+mn-lt"/>
              </a:rPr>
              <a:t>Window functions can include aggregation functions. The results of the aggregation will be passed to the input of the window function</a:t>
            </a:r>
            <a:endParaRPr lang="en-US" dirty="0">
              <a:ea typeface="Calibri"/>
              <a:cs typeface="Calibri"/>
            </a:endParaRPr>
          </a:p>
        </p:txBody>
      </p:sp>
      <p:sp>
        <p:nvSpPr>
          <p:cNvPr id="4" name="TextBox 3">
            <a:extLst>
              <a:ext uri="{FF2B5EF4-FFF2-40B4-BE49-F238E27FC236}">
                <a16:creationId xmlns:a16="http://schemas.microsoft.com/office/drawing/2014/main" id="{125A7DAE-1FF0-C927-08C7-8B8F928300B1}"/>
              </a:ext>
            </a:extLst>
          </p:cNvPr>
          <p:cNvSpPr txBox="1"/>
          <p:nvPr/>
        </p:nvSpPr>
        <p:spPr>
          <a:xfrm>
            <a:off x="838200" y="4059980"/>
            <a:ext cx="4458272" cy="2308324"/>
          </a:xfrm>
          <a:prstGeom prst="rect">
            <a:avLst/>
          </a:prstGeom>
          <a:noFill/>
        </p:spPr>
        <p:txBody>
          <a:bodyPr wrap="none" rtlCol="0">
            <a:spAutoFit/>
          </a:bodyPr>
          <a:lstStyle/>
          <a:p>
            <a:pPr marL="0" marR="0">
              <a:spcBef>
                <a:spcPts val="0"/>
              </a:spcBef>
              <a:spcAft>
                <a:spcPts val="0"/>
              </a:spcAft>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region_area</a:t>
            </a:r>
            <a:endParaRPr lang="en-GB" sz="1800" dirty="0">
              <a:solidFill>
                <a:srgbClr val="000000"/>
              </a:solidFill>
              <a:effectLst/>
              <a:latin typeface="Courier" panose="02070309020205020404" pitchFamily="49" charset="0"/>
            </a:endParaRPr>
          </a:p>
          <a:p>
            <a:pPr marL="0" marR="0">
              <a:spcBef>
                <a:spcPts val="0"/>
              </a:spcBef>
              <a:spcAft>
                <a:spcPts val="0"/>
              </a:spcAft>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8E00C6"/>
                </a:solidFill>
                <a:effectLst/>
                <a:latin typeface="Courier" panose="02070309020205020404" pitchFamily="49" charset="0"/>
              </a:rPr>
              <a:t>country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006464"/>
                </a:solidFill>
                <a:effectLst/>
                <a:latin typeface="Courier" panose="02070309020205020404" pitchFamily="49" charset="0"/>
              </a:rPr>
              <a:t>region</a:t>
            </a:r>
            <a:r>
              <a:rPr lang="en-GB" sz="1800" dirty="0">
                <a:solidFill>
                  <a:srgbClr val="000000"/>
                </a:solidFill>
                <a:effectLst/>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
        <p:nvSpPr>
          <p:cNvPr id="5" name="TextBox 4">
            <a:extLst>
              <a:ext uri="{FF2B5EF4-FFF2-40B4-BE49-F238E27FC236}">
                <a16:creationId xmlns:a16="http://schemas.microsoft.com/office/drawing/2014/main" id="{7A3C62C7-E02F-7DE6-C8E9-5A5546500E17}"/>
              </a:ext>
            </a:extLst>
          </p:cNvPr>
          <p:cNvSpPr txBox="1"/>
          <p:nvPr/>
        </p:nvSpPr>
        <p:spPr>
          <a:xfrm>
            <a:off x="6255657" y="4059980"/>
            <a:ext cx="2772229" cy="369332"/>
          </a:xfrm>
          <a:prstGeom prst="rect">
            <a:avLst/>
          </a:prstGeom>
          <a:noFill/>
        </p:spPr>
        <p:txBody>
          <a:bodyPr wrap="square" lIns="91440" tIns="45720" rIns="91440" bIns="45720" rtlCol="0" anchor="t">
            <a:spAutoFit/>
          </a:bodyPr>
          <a:lstStyle/>
          <a:p>
            <a:r>
              <a:rPr lang="ru-RU" dirty="0">
                <a:ea typeface="+mn-lt"/>
                <a:cs typeface="+mn-lt"/>
              </a:rPr>
              <a:t>What </a:t>
            </a:r>
            <a:r>
              <a:rPr lang="ru-RU" dirty="0" err="1">
                <a:ea typeface="+mn-lt"/>
                <a:cs typeface="+mn-lt"/>
              </a:rPr>
              <a:t>will</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query</a:t>
            </a:r>
            <a:r>
              <a:rPr lang="ru-RU" dirty="0">
                <a:ea typeface="+mn-lt"/>
                <a:cs typeface="+mn-lt"/>
              </a:rPr>
              <a:t> </a:t>
            </a:r>
            <a:r>
              <a:rPr lang="ru-RU" dirty="0" err="1">
                <a:ea typeface="+mn-lt"/>
                <a:cs typeface="+mn-lt"/>
              </a:rPr>
              <a:t>return</a:t>
            </a:r>
            <a:r>
              <a:rPr lang="ru-RU" dirty="0">
                <a:ea typeface="+mn-lt"/>
                <a:cs typeface="+mn-lt"/>
              </a:rPr>
              <a:t>?</a:t>
            </a:r>
          </a:p>
        </p:txBody>
      </p:sp>
    </p:spTree>
    <p:extLst>
      <p:ext uri="{BB962C8B-B14F-4D97-AF65-F5344CB8AC3E}">
        <p14:creationId xmlns:p14="http://schemas.microsoft.com/office/powerpoint/2010/main" val="371752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6AA-8DF4-4193-90A5-463C828B069A}"/>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Two-level</a:t>
            </a:r>
            <a:r>
              <a:rPr lang="ru-RU" dirty="0">
                <a:solidFill>
                  <a:schemeClr val="accent2">
                    <a:lumMod val="75000"/>
                  </a:schemeClr>
                </a:solidFill>
              </a:rPr>
              <a:t> </a:t>
            </a:r>
            <a:r>
              <a:rPr lang="ru-RU" dirty="0" err="1">
                <a:solidFill>
                  <a:schemeClr val="accent2">
                    <a:lumMod val="75000"/>
                  </a:schemeClr>
                </a:solidFill>
              </a:rPr>
              <a:t>aggregation</a:t>
            </a:r>
            <a:r>
              <a:rPr lang="ru-RU" dirty="0">
                <a:solidFill>
                  <a:schemeClr val="accent2">
                    <a:lumMod val="75000"/>
                  </a:schemeClr>
                </a:solidFill>
              </a:rPr>
              <a:t> </a:t>
            </a:r>
            <a:r>
              <a:rPr lang="ru-RU" dirty="0" err="1">
                <a:solidFill>
                  <a:schemeClr val="accent2">
                    <a:lumMod val="75000"/>
                  </a:schemeClr>
                </a:solidFill>
              </a:rPr>
              <a:t>with</a:t>
            </a:r>
            <a:r>
              <a:rPr lang="ru-RU" dirty="0">
                <a:solidFill>
                  <a:schemeClr val="accent2">
                    <a:lumMod val="75000"/>
                  </a:schemeClr>
                </a:solidFill>
              </a:rPr>
              <a:t> </a:t>
            </a:r>
            <a:r>
              <a:rPr lang="ru-RU" dirty="0" err="1">
                <a:solidFill>
                  <a:schemeClr val="accent2">
                    <a:lumMod val="75000"/>
                  </a:schemeClr>
                </a:solidFill>
              </a:rPr>
              <a:t>window</a:t>
            </a:r>
            <a:r>
              <a:rPr lang="ru-RU" dirty="0">
                <a:solidFill>
                  <a:schemeClr val="accent2">
                    <a:lumMod val="75000"/>
                  </a:schemeClr>
                </a:solidFill>
              </a:rPr>
              <a:t> </a:t>
            </a:r>
            <a:r>
              <a:rPr lang="ru-RU" dirty="0" err="1">
                <a:solidFill>
                  <a:schemeClr val="accent2">
                    <a:lumMod val="75000"/>
                  </a:schemeClr>
                </a:solidFill>
              </a:rPr>
              <a:t>function</a:t>
            </a:r>
            <a:r>
              <a:rPr lang="ru-RU" dirty="0">
                <a:solidFill>
                  <a:schemeClr val="accent2">
                    <a:lumMod val="75000"/>
                  </a:schemeClr>
                </a:solidFill>
              </a:rPr>
              <a:t> </a:t>
            </a:r>
            <a:r>
              <a:rPr lang="ru-RU" dirty="0" err="1">
                <a:solidFill>
                  <a:schemeClr val="accent2">
                    <a:lumMod val="75000"/>
                  </a:schemeClr>
                </a:solidFill>
              </a:rPr>
              <a:t>and</a:t>
            </a:r>
            <a:r>
              <a:rPr lang="ru-RU" dirty="0">
                <a:solidFill>
                  <a:schemeClr val="accent2">
                    <a:lumMod val="75000"/>
                  </a:schemeClr>
                </a:solidFill>
              </a:rPr>
              <a:t> </a:t>
            </a:r>
            <a:r>
              <a:rPr lang="ru-RU" dirty="0" err="1">
                <a:solidFill>
                  <a:schemeClr val="accent2">
                    <a:lumMod val="75000"/>
                  </a:schemeClr>
                </a:solidFill>
              </a:rPr>
              <a:t>grouping</a:t>
            </a:r>
            <a:endParaRPr lang="ru-RU">
              <a:solidFill>
                <a:schemeClr val="accent2">
                  <a:lumMod val="75000"/>
                </a:schemeClr>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677DEFCF-E099-418A-80DE-92B5A280A927}"/>
              </a:ext>
            </a:extLst>
          </p:cNvPr>
          <p:cNvSpPr>
            <a:spLocks noGrp="1"/>
          </p:cNvSpPr>
          <p:nvPr>
            <p:ph idx="1"/>
          </p:nvPr>
        </p:nvSpPr>
        <p:spPr>
          <a:xfrm>
            <a:off x="838200" y="1825624"/>
            <a:ext cx="10515600" cy="1817461"/>
          </a:xfrm>
        </p:spPr>
        <p:txBody>
          <a:bodyPr vert="horz" lIns="91440" tIns="45720" rIns="91440" bIns="45720" rtlCol="0" anchor="t">
            <a:normAutofit/>
          </a:bodyPr>
          <a:lstStyle/>
          <a:p>
            <a:r>
              <a:rPr lang="en-US" dirty="0"/>
              <a:t>Window functions can be used with the</a:t>
            </a:r>
            <a:r>
              <a:rPr lang="en-US" b="1" dirty="0"/>
              <a:t> group by</a:t>
            </a:r>
            <a:r>
              <a:rPr lang="en-US" dirty="0"/>
              <a:t> clause </a:t>
            </a:r>
            <a:endParaRPr lang="en-US" dirty="0">
              <a:ea typeface="Calibri"/>
              <a:cs typeface="Calibri"/>
            </a:endParaRPr>
          </a:p>
          <a:p>
            <a:r>
              <a:rPr lang="en-US" dirty="0"/>
              <a:t>Window functions can include aggregation functions. The results of the aggregation will be passed to the input of the window function</a:t>
            </a:r>
            <a:endParaRPr lang="en-US" dirty="0">
              <a:ea typeface="Calibri"/>
              <a:cs typeface="Calibri"/>
            </a:endParaRPr>
          </a:p>
          <a:p>
            <a:endParaRPr lang="en-US" b="1" dirty="0">
              <a:ea typeface="Calibri"/>
              <a:cs typeface="Calibri"/>
            </a:endParaRPr>
          </a:p>
        </p:txBody>
      </p:sp>
      <p:sp>
        <p:nvSpPr>
          <p:cNvPr id="4" name="TextBox 3">
            <a:extLst>
              <a:ext uri="{FF2B5EF4-FFF2-40B4-BE49-F238E27FC236}">
                <a16:creationId xmlns:a16="http://schemas.microsoft.com/office/drawing/2014/main" id="{125A7DAE-1FF0-C927-08C7-8B8F928300B1}"/>
              </a:ext>
            </a:extLst>
          </p:cNvPr>
          <p:cNvSpPr txBox="1"/>
          <p:nvPr/>
        </p:nvSpPr>
        <p:spPr>
          <a:xfrm>
            <a:off x="838200" y="4059980"/>
            <a:ext cx="4458272" cy="2308324"/>
          </a:xfrm>
          <a:prstGeom prst="rect">
            <a:avLst/>
          </a:prstGeom>
          <a:noFill/>
        </p:spPr>
        <p:txBody>
          <a:bodyPr wrap="none" rtlCol="0">
            <a:spAutoFit/>
          </a:bodyPr>
          <a:lstStyle/>
          <a:p>
            <a:pPr marL="0" marR="0">
              <a:spcBef>
                <a:spcPts val="0"/>
              </a:spcBef>
              <a:spcAft>
                <a:spcPts val="0"/>
              </a:spcAft>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region_area</a:t>
            </a:r>
            <a:endParaRPr lang="en-GB" sz="1800" dirty="0">
              <a:solidFill>
                <a:srgbClr val="000000"/>
              </a:solidFill>
              <a:effectLst/>
              <a:latin typeface="Courier" panose="02070309020205020404" pitchFamily="49" charset="0"/>
            </a:endParaRPr>
          </a:p>
          <a:p>
            <a:pPr marL="0" marR="0">
              <a:spcBef>
                <a:spcPts val="0"/>
              </a:spcBef>
              <a:spcAft>
                <a:spcPts val="0"/>
              </a:spcAft>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8E00C6"/>
                </a:solidFill>
                <a:effectLst/>
                <a:latin typeface="Courier" panose="02070309020205020404" pitchFamily="49" charset="0"/>
              </a:rPr>
              <a:t>country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006464"/>
                </a:solidFill>
                <a:effectLst/>
                <a:latin typeface="Courier" panose="02070309020205020404" pitchFamily="49" charset="0"/>
              </a:rPr>
              <a:t>region</a:t>
            </a:r>
            <a:r>
              <a:rPr lang="en-GB" sz="1800" dirty="0">
                <a:solidFill>
                  <a:srgbClr val="000000"/>
                </a:solidFill>
                <a:effectLst/>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
        <p:nvSpPr>
          <p:cNvPr id="5" name="TextBox 4">
            <a:extLst>
              <a:ext uri="{FF2B5EF4-FFF2-40B4-BE49-F238E27FC236}">
                <a16:creationId xmlns:a16="http://schemas.microsoft.com/office/drawing/2014/main" id="{7A3C62C7-E02F-7DE6-C8E9-5A5546500E17}"/>
              </a:ext>
            </a:extLst>
          </p:cNvPr>
          <p:cNvSpPr txBox="1"/>
          <p:nvPr/>
        </p:nvSpPr>
        <p:spPr>
          <a:xfrm>
            <a:off x="6255657" y="4059980"/>
            <a:ext cx="2772229" cy="707886"/>
          </a:xfrm>
          <a:prstGeom prst="rect">
            <a:avLst/>
          </a:prstGeom>
          <a:noFill/>
        </p:spPr>
        <p:txBody>
          <a:bodyPr wrap="square" lIns="91440" tIns="45720" rIns="91440" bIns="45720" rtlCol="0" anchor="t">
            <a:spAutoFit/>
          </a:bodyPr>
          <a:lstStyle/>
          <a:p>
            <a:r>
              <a:rPr lang="ru-RU" sz="2000" dirty="0" err="1">
                <a:solidFill>
                  <a:schemeClr val="accent1"/>
                </a:solidFill>
                <a:ea typeface="+mn-lt"/>
                <a:cs typeface="+mn-lt"/>
              </a:rPr>
              <a:t>This</a:t>
            </a:r>
            <a:r>
              <a:rPr lang="ru-RU" sz="2000" dirty="0">
                <a:solidFill>
                  <a:schemeClr val="accent1"/>
                </a:solidFill>
                <a:ea typeface="+mn-lt"/>
                <a:cs typeface="+mn-lt"/>
              </a:rPr>
              <a:t> </a:t>
            </a:r>
            <a:r>
              <a:rPr lang="ru-RU" sz="2000" dirty="0" err="1">
                <a:solidFill>
                  <a:schemeClr val="accent1"/>
                </a:solidFill>
                <a:ea typeface="+mn-lt"/>
                <a:cs typeface="+mn-lt"/>
              </a:rPr>
              <a:t>query</a:t>
            </a:r>
            <a:r>
              <a:rPr lang="ru-RU" sz="2000" dirty="0">
                <a:solidFill>
                  <a:schemeClr val="accent1"/>
                </a:solidFill>
                <a:ea typeface="+mn-lt"/>
                <a:cs typeface="+mn-lt"/>
              </a:rPr>
              <a:t> </a:t>
            </a:r>
            <a:r>
              <a:rPr lang="ru-RU" sz="2000" dirty="0" err="1">
                <a:solidFill>
                  <a:schemeClr val="accent1"/>
                </a:solidFill>
                <a:ea typeface="+mn-lt"/>
                <a:cs typeface="+mn-lt"/>
              </a:rPr>
              <a:t>calculates</a:t>
            </a:r>
            <a:r>
              <a:rPr lang="ru-RU" sz="2000" dirty="0">
                <a:solidFill>
                  <a:schemeClr val="accent1"/>
                </a:solidFill>
                <a:ea typeface="+mn-lt"/>
                <a:cs typeface="+mn-lt"/>
              </a:rPr>
              <a:t> </a:t>
            </a:r>
            <a:r>
              <a:rPr lang="ru-RU" sz="2000" dirty="0" err="1">
                <a:solidFill>
                  <a:schemeClr val="accent1"/>
                </a:solidFill>
                <a:ea typeface="+mn-lt"/>
                <a:cs typeface="+mn-lt"/>
              </a:rPr>
              <a:t>the</a:t>
            </a:r>
            <a:r>
              <a:rPr lang="ru-RU" sz="2000" dirty="0">
                <a:solidFill>
                  <a:schemeClr val="accent1"/>
                </a:solidFill>
                <a:ea typeface="+mn-lt"/>
                <a:cs typeface="+mn-lt"/>
              </a:rPr>
              <a:t> </a:t>
            </a:r>
            <a:r>
              <a:rPr lang="ru-RU" sz="2000" dirty="0" err="1">
                <a:solidFill>
                  <a:schemeClr val="accent1"/>
                </a:solidFill>
                <a:ea typeface="+mn-lt"/>
                <a:cs typeface="+mn-lt"/>
              </a:rPr>
              <a:t>area</a:t>
            </a:r>
            <a:r>
              <a:rPr lang="ru-RU" sz="2000" dirty="0">
                <a:solidFill>
                  <a:schemeClr val="accent1"/>
                </a:solidFill>
                <a:ea typeface="+mn-lt"/>
                <a:cs typeface="+mn-lt"/>
              </a:rPr>
              <a:t> </a:t>
            </a:r>
            <a:r>
              <a:rPr lang="ru-RU" sz="2000" dirty="0" err="1">
                <a:solidFill>
                  <a:schemeClr val="accent1"/>
                </a:solidFill>
                <a:ea typeface="+mn-lt"/>
                <a:cs typeface="+mn-lt"/>
              </a:rPr>
              <a:t>of</a:t>
            </a:r>
            <a:r>
              <a:rPr lang="ru-RU" sz="2000" dirty="0">
                <a:solidFill>
                  <a:schemeClr val="accent1"/>
                </a:solidFill>
                <a:ea typeface="+mn-lt"/>
                <a:cs typeface="+mn-lt"/>
              </a:rPr>
              <a:t> </a:t>
            </a:r>
            <a:r>
              <a:rPr lang="ru-RU" sz="2000" dirty="0" err="1">
                <a:solidFill>
                  <a:schemeClr val="accent1"/>
                </a:solidFill>
                <a:ea typeface="+mn-lt"/>
                <a:cs typeface="+mn-lt"/>
              </a:rPr>
              <a:t>each</a:t>
            </a:r>
            <a:r>
              <a:rPr lang="ru-RU" sz="2000" dirty="0">
                <a:solidFill>
                  <a:schemeClr val="accent1"/>
                </a:solidFill>
                <a:ea typeface="+mn-lt"/>
                <a:cs typeface="+mn-lt"/>
              </a:rPr>
              <a:t> </a:t>
            </a:r>
            <a:r>
              <a:rPr lang="ru-RU" sz="2000" dirty="0" err="1">
                <a:solidFill>
                  <a:schemeClr val="accent1"/>
                </a:solidFill>
                <a:ea typeface="+mn-lt"/>
                <a:cs typeface="+mn-lt"/>
              </a:rPr>
              <a:t>region</a:t>
            </a:r>
            <a:endParaRPr lang="ru-RU" dirty="0" err="1">
              <a:solidFill>
                <a:schemeClr val="accent1"/>
              </a:solidFill>
            </a:endParaRPr>
          </a:p>
        </p:txBody>
      </p:sp>
    </p:spTree>
    <p:extLst>
      <p:ext uri="{BB962C8B-B14F-4D97-AF65-F5344CB8AC3E}">
        <p14:creationId xmlns:p14="http://schemas.microsoft.com/office/powerpoint/2010/main" val="172910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6AA-8DF4-4193-90A5-463C828B069A}"/>
              </a:ext>
            </a:extLst>
          </p:cNvPr>
          <p:cNvSpPr>
            <a:spLocks noGrp="1"/>
          </p:cNvSpPr>
          <p:nvPr>
            <p:ph type="title"/>
          </p:nvPr>
        </p:nvSpPr>
        <p:spPr/>
        <p:txBody>
          <a:bodyPr vert="horz" lIns="91440" tIns="45720" rIns="91440" bIns="45720" rtlCol="0" anchor="t" anchorCtr="0">
            <a:normAutofit/>
          </a:bodyPr>
          <a:lstStyle/>
          <a:p>
            <a:r>
              <a:rPr lang="ru-RU" err="1">
                <a:solidFill>
                  <a:schemeClr val="accent2">
                    <a:lumMod val="75000"/>
                  </a:schemeClr>
                </a:solidFill>
              </a:rPr>
              <a:t>Two-level</a:t>
            </a:r>
            <a:r>
              <a:rPr lang="ru-RU">
                <a:solidFill>
                  <a:schemeClr val="accent2">
                    <a:lumMod val="75000"/>
                  </a:schemeClr>
                </a:solidFill>
              </a:rPr>
              <a:t> </a:t>
            </a:r>
            <a:r>
              <a:rPr lang="ru-RU" err="1">
                <a:solidFill>
                  <a:schemeClr val="accent2">
                    <a:lumMod val="75000"/>
                  </a:schemeClr>
                </a:solidFill>
              </a:rPr>
              <a:t>aggregation</a:t>
            </a:r>
            <a:r>
              <a:rPr lang="ru-RU">
                <a:solidFill>
                  <a:schemeClr val="accent2">
                    <a:lumMod val="75000"/>
                  </a:schemeClr>
                </a:solidFill>
              </a:rPr>
              <a:t> </a:t>
            </a:r>
            <a:r>
              <a:rPr lang="ru-RU" err="1">
                <a:solidFill>
                  <a:schemeClr val="accent2">
                    <a:lumMod val="75000"/>
                  </a:schemeClr>
                </a:solidFill>
              </a:rPr>
              <a:t>with</a:t>
            </a:r>
            <a:r>
              <a:rPr lang="ru-RU">
                <a:solidFill>
                  <a:schemeClr val="accent2">
                    <a:lumMod val="75000"/>
                  </a:schemeClr>
                </a:solidFill>
              </a:rPr>
              <a:t> </a:t>
            </a:r>
            <a:r>
              <a:rPr lang="ru-RU" err="1">
                <a:solidFill>
                  <a:schemeClr val="accent2">
                    <a:lumMod val="75000"/>
                  </a:schemeClr>
                </a:solidFill>
              </a:rPr>
              <a:t>window</a:t>
            </a:r>
            <a:r>
              <a:rPr lang="ru-RU">
                <a:solidFill>
                  <a:schemeClr val="accent2">
                    <a:lumMod val="75000"/>
                  </a:schemeClr>
                </a:solidFill>
              </a:rPr>
              <a:t> </a:t>
            </a:r>
            <a:r>
              <a:rPr lang="ru-RU" err="1">
                <a:solidFill>
                  <a:schemeClr val="accent2">
                    <a:lumMod val="75000"/>
                  </a:schemeClr>
                </a:solidFill>
              </a:rPr>
              <a:t>function</a:t>
            </a:r>
            <a:r>
              <a:rPr lang="ru-RU">
                <a:solidFill>
                  <a:schemeClr val="accent2">
                    <a:lumMod val="75000"/>
                  </a:schemeClr>
                </a:solidFill>
              </a:rPr>
              <a:t> </a:t>
            </a:r>
            <a:r>
              <a:rPr lang="ru-RU" err="1">
                <a:solidFill>
                  <a:schemeClr val="accent2">
                    <a:lumMod val="75000"/>
                  </a:schemeClr>
                </a:solidFill>
              </a:rPr>
              <a:t>and</a:t>
            </a:r>
            <a:r>
              <a:rPr lang="ru-RU">
                <a:solidFill>
                  <a:schemeClr val="accent2">
                    <a:lumMod val="75000"/>
                  </a:schemeClr>
                </a:solidFill>
              </a:rPr>
              <a:t> </a:t>
            </a:r>
            <a:r>
              <a:rPr lang="ru-RU" err="1">
                <a:solidFill>
                  <a:schemeClr val="accent2">
                    <a:lumMod val="75000"/>
                  </a:schemeClr>
                </a:solidFill>
              </a:rPr>
              <a:t>grouping</a:t>
            </a:r>
          </a:p>
          <a:p>
            <a:endParaRPr lang="ru-RU" dirty="0">
              <a:solidFill>
                <a:srgbClr val="000000"/>
              </a:solidFill>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677DEFCF-E099-418A-80DE-92B5A280A927}"/>
              </a:ext>
            </a:extLst>
          </p:cNvPr>
          <p:cNvSpPr>
            <a:spLocks noGrp="1"/>
          </p:cNvSpPr>
          <p:nvPr>
            <p:ph idx="1"/>
          </p:nvPr>
        </p:nvSpPr>
        <p:spPr>
          <a:xfrm>
            <a:off x="838200" y="1825624"/>
            <a:ext cx="6346371" cy="2746376"/>
          </a:xfrm>
        </p:spPr>
        <p:txBody>
          <a:bodyPr vert="horz" lIns="91440" tIns="45720" rIns="91440" bIns="45720" rtlCol="0" anchor="t">
            <a:normAutofit/>
          </a:bodyPr>
          <a:lstStyle/>
          <a:p>
            <a:r>
              <a:rPr lang="ru-RU" dirty="0">
                <a:ea typeface="+mn-lt"/>
                <a:cs typeface="+mn-lt"/>
              </a:rPr>
              <a:t>We </a:t>
            </a:r>
            <a:r>
              <a:rPr lang="ru-RU" dirty="0" err="1">
                <a:ea typeface="+mn-lt"/>
                <a:cs typeface="+mn-lt"/>
              </a:rPr>
              <a:t>need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calculate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share</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region's</a:t>
            </a:r>
            <a:r>
              <a:rPr lang="ru-RU" dirty="0">
                <a:ea typeface="+mn-lt"/>
                <a:cs typeface="+mn-lt"/>
              </a:rPr>
              <a:t> </a:t>
            </a:r>
            <a:r>
              <a:rPr lang="ru-RU" dirty="0" err="1">
                <a:ea typeface="+mn-lt"/>
                <a:cs typeface="+mn-lt"/>
              </a:rPr>
              <a:t>area</a:t>
            </a:r>
            <a:r>
              <a:rPr lang="ru-RU" dirty="0">
                <a:ea typeface="+mn-lt"/>
                <a:cs typeface="+mn-lt"/>
              </a:rPr>
              <a:t> </a:t>
            </a:r>
            <a:r>
              <a:rPr lang="ru-RU" dirty="0" err="1">
                <a:ea typeface="+mn-lt"/>
                <a:cs typeface="+mn-lt"/>
              </a:rPr>
              <a:t>on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continent</a:t>
            </a:r>
            <a:r>
              <a:rPr lang="ru-RU" dirty="0">
                <a:ea typeface="+mn-lt"/>
                <a:cs typeface="+mn-lt"/>
              </a:rPr>
              <a:t> </a:t>
            </a:r>
            <a:endParaRPr lang="en-US" dirty="0"/>
          </a:p>
          <a:p>
            <a:r>
              <a:rPr lang="ru-RU" dirty="0">
                <a:ea typeface="+mn-lt"/>
                <a:cs typeface="+mn-lt"/>
              </a:rPr>
              <a:t>And </a:t>
            </a:r>
            <a:r>
              <a:rPr lang="ru-RU" dirty="0" err="1">
                <a:ea typeface="+mn-lt"/>
                <a:cs typeface="+mn-lt"/>
              </a:rPr>
              <a:t>also</a:t>
            </a:r>
            <a:r>
              <a:rPr lang="ru-RU" dirty="0">
                <a:ea typeface="+mn-lt"/>
                <a:cs typeface="+mn-lt"/>
              </a:rPr>
              <a:t> </a:t>
            </a:r>
            <a:r>
              <a:rPr lang="ru-RU" dirty="0" err="1">
                <a:ea typeface="+mn-lt"/>
                <a:cs typeface="+mn-lt"/>
              </a:rPr>
              <a:t>calculate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ratio</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region's</a:t>
            </a:r>
            <a:r>
              <a:rPr lang="ru-RU" dirty="0">
                <a:ea typeface="+mn-lt"/>
                <a:cs typeface="+mn-lt"/>
              </a:rPr>
              <a:t> </a:t>
            </a:r>
            <a:r>
              <a:rPr lang="ru-RU" dirty="0" err="1">
                <a:ea typeface="+mn-lt"/>
                <a:cs typeface="+mn-lt"/>
              </a:rPr>
              <a:t>area</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area</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largest</a:t>
            </a:r>
            <a:r>
              <a:rPr lang="ru-RU" dirty="0">
                <a:ea typeface="+mn-lt"/>
                <a:cs typeface="+mn-lt"/>
              </a:rPr>
              <a:t> </a:t>
            </a:r>
            <a:r>
              <a:rPr lang="ru-RU" dirty="0" err="1">
                <a:ea typeface="+mn-lt"/>
                <a:cs typeface="+mn-lt"/>
              </a:rPr>
              <a:t>region</a:t>
            </a:r>
            <a:r>
              <a:rPr lang="ru-RU" dirty="0">
                <a:ea typeface="+mn-lt"/>
                <a:cs typeface="+mn-lt"/>
              </a:rPr>
              <a:t> </a:t>
            </a:r>
            <a:r>
              <a:rPr lang="ru-RU" dirty="0" err="1">
                <a:ea typeface="+mn-lt"/>
                <a:cs typeface="+mn-lt"/>
              </a:rPr>
              <a:t>on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same</a:t>
            </a:r>
            <a:r>
              <a:rPr lang="ru-RU" dirty="0">
                <a:ea typeface="+mn-lt"/>
                <a:cs typeface="+mn-lt"/>
              </a:rPr>
              <a:t> </a:t>
            </a:r>
            <a:r>
              <a:rPr lang="ru-RU" dirty="0" err="1">
                <a:ea typeface="+mn-lt"/>
                <a:cs typeface="+mn-lt"/>
              </a:rPr>
              <a:t>continent</a:t>
            </a:r>
            <a:r>
              <a:rPr lang="ru-RU" dirty="0">
                <a:ea typeface="+mn-lt"/>
                <a:cs typeface="+mn-lt"/>
              </a:rPr>
              <a:t> </a:t>
            </a:r>
            <a:endParaRPr lang="en-US" dirty="0"/>
          </a:p>
        </p:txBody>
      </p:sp>
      <p:sp>
        <p:nvSpPr>
          <p:cNvPr id="4" name="TextBox 3">
            <a:extLst>
              <a:ext uri="{FF2B5EF4-FFF2-40B4-BE49-F238E27FC236}">
                <a16:creationId xmlns:a16="http://schemas.microsoft.com/office/drawing/2014/main" id="{125A7DAE-1FF0-C927-08C7-8B8F928300B1}"/>
              </a:ext>
            </a:extLst>
          </p:cNvPr>
          <p:cNvSpPr txBox="1"/>
          <p:nvPr/>
        </p:nvSpPr>
        <p:spPr>
          <a:xfrm>
            <a:off x="7311571" y="1825624"/>
            <a:ext cx="4458272" cy="2308324"/>
          </a:xfrm>
          <a:prstGeom prst="rect">
            <a:avLst/>
          </a:prstGeom>
          <a:noFill/>
        </p:spPr>
        <p:txBody>
          <a:bodyPr wrap="none" rtlCol="0">
            <a:spAutoFit/>
          </a:bodyPr>
          <a:lstStyle/>
          <a:p>
            <a:pPr marL="0" marR="0">
              <a:spcBef>
                <a:spcPts val="0"/>
              </a:spcBef>
              <a:spcAft>
                <a:spcPts val="0"/>
              </a:spcAft>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region_area</a:t>
            </a:r>
            <a:endParaRPr lang="en-GB" sz="1800" dirty="0">
              <a:solidFill>
                <a:srgbClr val="000000"/>
              </a:solidFill>
              <a:effectLst/>
              <a:latin typeface="Courier" panose="02070309020205020404" pitchFamily="49" charset="0"/>
            </a:endParaRPr>
          </a:p>
          <a:p>
            <a:pPr marL="0" marR="0">
              <a:spcBef>
                <a:spcPts val="0"/>
              </a:spcBef>
              <a:spcAft>
                <a:spcPts val="0"/>
              </a:spcAft>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8E00C6"/>
                </a:solidFill>
                <a:effectLst/>
                <a:latin typeface="Courier" panose="02070309020205020404" pitchFamily="49" charset="0"/>
              </a:rPr>
              <a:t>country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006464"/>
                </a:solidFill>
                <a:effectLst/>
                <a:latin typeface="Courier" panose="02070309020205020404" pitchFamily="49" charset="0"/>
              </a:rPr>
              <a:t>region</a:t>
            </a:r>
            <a:r>
              <a:rPr lang="en-GB" sz="1800" dirty="0">
                <a:solidFill>
                  <a:srgbClr val="000000"/>
                </a:solidFill>
                <a:effectLst/>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Tree>
    <p:extLst>
      <p:ext uri="{BB962C8B-B14F-4D97-AF65-F5344CB8AC3E}">
        <p14:creationId xmlns:p14="http://schemas.microsoft.com/office/powerpoint/2010/main" val="2609431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6AA-8DF4-4193-90A5-463C828B069A}"/>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Two-level</a:t>
            </a:r>
            <a:r>
              <a:rPr lang="ru-RU" dirty="0">
                <a:solidFill>
                  <a:schemeClr val="accent2">
                    <a:lumMod val="75000"/>
                  </a:schemeClr>
                </a:solidFill>
              </a:rPr>
              <a:t> </a:t>
            </a:r>
            <a:r>
              <a:rPr lang="ru-RU" dirty="0" err="1">
                <a:solidFill>
                  <a:schemeClr val="accent2">
                    <a:lumMod val="75000"/>
                  </a:schemeClr>
                </a:solidFill>
              </a:rPr>
              <a:t>aggregation</a:t>
            </a:r>
            <a:r>
              <a:rPr lang="ru-RU" dirty="0">
                <a:solidFill>
                  <a:schemeClr val="accent2">
                    <a:lumMod val="75000"/>
                  </a:schemeClr>
                </a:solidFill>
              </a:rPr>
              <a:t> </a:t>
            </a:r>
            <a:r>
              <a:rPr lang="ru-RU" dirty="0" err="1">
                <a:solidFill>
                  <a:schemeClr val="accent2">
                    <a:lumMod val="75000"/>
                  </a:schemeClr>
                </a:solidFill>
              </a:rPr>
              <a:t>with</a:t>
            </a:r>
            <a:r>
              <a:rPr lang="ru-RU" dirty="0">
                <a:solidFill>
                  <a:schemeClr val="accent2">
                    <a:lumMod val="75000"/>
                  </a:schemeClr>
                </a:solidFill>
              </a:rPr>
              <a:t> </a:t>
            </a:r>
            <a:r>
              <a:rPr lang="ru-RU" dirty="0" err="1">
                <a:solidFill>
                  <a:schemeClr val="accent2">
                    <a:lumMod val="75000"/>
                  </a:schemeClr>
                </a:solidFill>
              </a:rPr>
              <a:t>window</a:t>
            </a:r>
            <a:r>
              <a:rPr lang="ru-RU" dirty="0">
                <a:solidFill>
                  <a:schemeClr val="accent2">
                    <a:lumMod val="75000"/>
                  </a:schemeClr>
                </a:solidFill>
              </a:rPr>
              <a:t> </a:t>
            </a:r>
            <a:r>
              <a:rPr lang="ru-RU" dirty="0" err="1">
                <a:solidFill>
                  <a:schemeClr val="accent2">
                    <a:lumMod val="75000"/>
                  </a:schemeClr>
                </a:solidFill>
              </a:rPr>
              <a:t>function</a:t>
            </a:r>
            <a:r>
              <a:rPr lang="ru-RU" dirty="0">
                <a:solidFill>
                  <a:schemeClr val="accent2">
                    <a:lumMod val="75000"/>
                  </a:schemeClr>
                </a:solidFill>
              </a:rPr>
              <a:t> </a:t>
            </a:r>
            <a:r>
              <a:rPr lang="ru-RU" dirty="0" err="1">
                <a:solidFill>
                  <a:schemeClr val="accent2">
                    <a:lumMod val="75000"/>
                  </a:schemeClr>
                </a:solidFill>
              </a:rPr>
              <a:t>and</a:t>
            </a:r>
            <a:r>
              <a:rPr lang="ru-RU" dirty="0">
                <a:solidFill>
                  <a:schemeClr val="accent2">
                    <a:lumMod val="75000"/>
                  </a:schemeClr>
                </a:solidFill>
              </a:rPr>
              <a:t> </a:t>
            </a:r>
            <a:r>
              <a:rPr lang="ru-RU" dirty="0" err="1">
                <a:solidFill>
                  <a:schemeClr val="accent2">
                    <a:lumMod val="75000"/>
                  </a:schemeClr>
                </a:solidFill>
              </a:rPr>
              <a:t>grouping</a:t>
            </a:r>
            <a:endParaRPr lang="en-US" dirty="0" err="1">
              <a:solidFill>
                <a:schemeClr val="accent2">
                  <a:lumMod val="75000"/>
                </a:schemeClr>
              </a:solidFill>
            </a:endParaRPr>
          </a:p>
          <a:p>
            <a:endParaRPr lang="ru-RU" dirty="0">
              <a:solidFill>
                <a:srgbClr val="000000"/>
              </a:solidFill>
            </a:endParaRPr>
          </a:p>
          <a:p>
            <a:endParaRPr lang="ru-RU" dirty="0">
              <a:solidFill>
                <a:srgbClr val="000000"/>
              </a:solidFill>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677DEFCF-E099-418A-80DE-92B5A280A927}"/>
              </a:ext>
            </a:extLst>
          </p:cNvPr>
          <p:cNvSpPr>
            <a:spLocks noGrp="1"/>
          </p:cNvSpPr>
          <p:nvPr>
            <p:ph idx="1"/>
          </p:nvPr>
        </p:nvSpPr>
        <p:spPr>
          <a:xfrm>
            <a:off x="838201" y="1825623"/>
            <a:ext cx="4183742" cy="4546147"/>
          </a:xfrm>
        </p:spPr>
        <p:txBody>
          <a:bodyPr vert="horz" lIns="91440" tIns="45720" rIns="91440" bIns="45720" rtlCol="0" anchor="t">
            <a:normAutofit/>
          </a:bodyPr>
          <a:lstStyle/>
          <a:p>
            <a:r>
              <a:rPr lang="ru-RU"/>
              <a:t>We </a:t>
            </a:r>
            <a:r>
              <a:rPr lang="ru-RU" err="1"/>
              <a:t>need</a:t>
            </a:r>
            <a:r>
              <a:rPr lang="ru-RU"/>
              <a:t> </a:t>
            </a:r>
            <a:r>
              <a:rPr lang="ru-RU" err="1"/>
              <a:t>to</a:t>
            </a:r>
            <a:r>
              <a:rPr lang="ru-RU"/>
              <a:t> </a:t>
            </a:r>
            <a:r>
              <a:rPr lang="ru-RU" err="1"/>
              <a:t>calculate</a:t>
            </a:r>
            <a:r>
              <a:rPr lang="ru-RU"/>
              <a:t> </a:t>
            </a:r>
            <a:r>
              <a:rPr lang="ru-RU" err="1"/>
              <a:t>the</a:t>
            </a:r>
            <a:r>
              <a:rPr lang="ru-RU"/>
              <a:t> </a:t>
            </a:r>
            <a:r>
              <a:rPr lang="ru-RU" err="1"/>
              <a:t>share</a:t>
            </a:r>
            <a:r>
              <a:rPr lang="ru-RU"/>
              <a:t> </a:t>
            </a:r>
            <a:r>
              <a:rPr lang="ru-RU" err="1"/>
              <a:t>of</a:t>
            </a:r>
            <a:r>
              <a:rPr lang="ru-RU"/>
              <a:t> </a:t>
            </a:r>
            <a:r>
              <a:rPr lang="ru-RU" err="1"/>
              <a:t>the</a:t>
            </a:r>
            <a:r>
              <a:rPr lang="ru-RU"/>
              <a:t> </a:t>
            </a:r>
            <a:r>
              <a:rPr lang="ru-RU" err="1"/>
              <a:t>region's</a:t>
            </a:r>
            <a:r>
              <a:rPr lang="ru-RU"/>
              <a:t> </a:t>
            </a:r>
            <a:r>
              <a:rPr lang="ru-RU" err="1"/>
              <a:t>area</a:t>
            </a:r>
            <a:r>
              <a:rPr lang="ru-RU"/>
              <a:t> </a:t>
            </a:r>
            <a:r>
              <a:rPr lang="ru-RU" err="1"/>
              <a:t>on</a:t>
            </a:r>
            <a:r>
              <a:rPr lang="ru-RU"/>
              <a:t> </a:t>
            </a:r>
            <a:r>
              <a:rPr lang="ru-RU" err="1"/>
              <a:t>the</a:t>
            </a:r>
            <a:r>
              <a:rPr lang="ru-RU"/>
              <a:t> </a:t>
            </a:r>
            <a:r>
              <a:rPr lang="ru-RU" err="1"/>
              <a:t>continent</a:t>
            </a:r>
            <a:r>
              <a:rPr lang="ru-RU"/>
              <a:t> </a:t>
            </a:r>
            <a:endParaRPr lang="en-US"/>
          </a:p>
          <a:p>
            <a:r>
              <a:rPr lang="ru-RU"/>
              <a:t>And </a:t>
            </a:r>
            <a:r>
              <a:rPr lang="ru-RU" err="1"/>
              <a:t>also</a:t>
            </a:r>
            <a:r>
              <a:rPr lang="ru-RU"/>
              <a:t> </a:t>
            </a:r>
            <a:r>
              <a:rPr lang="ru-RU" err="1"/>
              <a:t>calculate</a:t>
            </a:r>
            <a:r>
              <a:rPr lang="ru-RU"/>
              <a:t> </a:t>
            </a:r>
            <a:r>
              <a:rPr lang="ru-RU" err="1"/>
              <a:t>the</a:t>
            </a:r>
            <a:r>
              <a:rPr lang="ru-RU"/>
              <a:t> </a:t>
            </a:r>
            <a:r>
              <a:rPr lang="ru-RU" err="1"/>
              <a:t>ratio</a:t>
            </a:r>
            <a:r>
              <a:rPr lang="ru-RU"/>
              <a:t> </a:t>
            </a:r>
            <a:r>
              <a:rPr lang="ru-RU" err="1"/>
              <a:t>of</a:t>
            </a:r>
            <a:r>
              <a:rPr lang="ru-RU"/>
              <a:t> </a:t>
            </a:r>
            <a:r>
              <a:rPr lang="ru-RU" err="1"/>
              <a:t>the</a:t>
            </a:r>
            <a:r>
              <a:rPr lang="ru-RU"/>
              <a:t> </a:t>
            </a:r>
            <a:r>
              <a:rPr lang="ru-RU" err="1"/>
              <a:t>region's</a:t>
            </a:r>
            <a:r>
              <a:rPr lang="ru-RU"/>
              <a:t> </a:t>
            </a:r>
            <a:r>
              <a:rPr lang="ru-RU" err="1"/>
              <a:t>area</a:t>
            </a:r>
            <a:r>
              <a:rPr lang="ru-RU"/>
              <a:t> </a:t>
            </a:r>
            <a:r>
              <a:rPr lang="ru-RU" err="1"/>
              <a:t>to</a:t>
            </a:r>
            <a:r>
              <a:rPr lang="ru-RU"/>
              <a:t> </a:t>
            </a:r>
            <a:r>
              <a:rPr lang="ru-RU" err="1"/>
              <a:t>the</a:t>
            </a:r>
            <a:r>
              <a:rPr lang="ru-RU"/>
              <a:t> </a:t>
            </a:r>
            <a:r>
              <a:rPr lang="ru-RU" err="1"/>
              <a:t>area</a:t>
            </a:r>
            <a:r>
              <a:rPr lang="ru-RU"/>
              <a:t> </a:t>
            </a:r>
            <a:r>
              <a:rPr lang="ru-RU" err="1"/>
              <a:t>of</a:t>
            </a:r>
            <a:r>
              <a:rPr lang="ru-RU"/>
              <a:t> </a:t>
            </a:r>
            <a:r>
              <a:rPr lang="ru-RU" err="1"/>
              <a:t>the</a:t>
            </a:r>
            <a:r>
              <a:rPr lang="ru-RU"/>
              <a:t> </a:t>
            </a:r>
            <a:r>
              <a:rPr lang="ru-RU" err="1"/>
              <a:t>largest</a:t>
            </a:r>
            <a:r>
              <a:rPr lang="ru-RU"/>
              <a:t> </a:t>
            </a:r>
            <a:r>
              <a:rPr lang="ru-RU" err="1"/>
              <a:t>region</a:t>
            </a:r>
            <a:r>
              <a:rPr lang="ru-RU"/>
              <a:t> </a:t>
            </a:r>
            <a:r>
              <a:rPr lang="ru-RU" err="1"/>
              <a:t>on</a:t>
            </a:r>
            <a:r>
              <a:rPr lang="ru-RU"/>
              <a:t> </a:t>
            </a:r>
            <a:r>
              <a:rPr lang="ru-RU" err="1"/>
              <a:t>the</a:t>
            </a:r>
            <a:r>
              <a:rPr lang="ru-RU"/>
              <a:t> </a:t>
            </a:r>
            <a:r>
              <a:rPr lang="ru-RU" err="1"/>
              <a:t>same</a:t>
            </a:r>
            <a:r>
              <a:rPr lang="ru-RU"/>
              <a:t> </a:t>
            </a:r>
            <a:r>
              <a:rPr lang="ru-RU" err="1"/>
              <a:t>continent</a:t>
            </a:r>
            <a:r>
              <a:rPr lang="ru-RU"/>
              <a:t> </a:t>
            </a:r>
            <a:endParaRPr lang="en-US">
              <a:ea typeface="Calibri"/>
              <a:cs typeface="Calibri"/>
            </a:endParaRPr>
          </a:p>
          <a:p>
            <a:endParaRPr lang="ru-RU" dirty="0">
              <a:ea typeface="Calibri"/>
              <a:cs typeface="Calibri"/>
            </a:endParaRPr>
          </a:p>
        </p:txBody>
      </p:sp>
      <p:sp>
        <p:nvSpPr>
          <p:cNvPr id="4" name="TextBox 3">
            <a:extLst>
              <a:ext uri="{FF2B5EF4-FFF2-40B4-BE49-F238E27FC236}">
                <a16:creationId xmlns:a16="http://schemas.microsoft.com/office/drawing/2014/main" id="{125A7DAE-1FF0-C927-08C7-8B8F928300B1}"/>
              </a:ext>
            </a:extLst>
          </p:cNvPr>
          <p:cNvSpPr txBox="1"/>
          <p:nvPr/>
        </p:nvSpPr>
        <p:spPr>
          <a:xfrm>
            <a:off x="5744029" y="1825623"/>
            <a:ext cx="6288314" cy="3970318"/>
          </a:xfrm>
          <a:prstGeom prst="rect">
            <a:avLst/>
          </a:prstGeom>
          <a:noFill/>
        </p:spPr>
        <p:txBody>
          <a:bodyPr wrap="square" rtlCol="0">
            <a:spAutoFit/>
          </a:bodyPr>
          <a:lstStyle/>
          <a:p>
            <a:pPr marL="0" marR="0">
              <a:spcBef>
                <a:spcPts val="0"/>
              </a:spcBef>
              <a:spcAft>
                <a:spcPts val="0"/>
              </a:spcAft>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continent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region_area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i="1" dirty="0">
                <a:solidFill>
                  <a:srgbClr val="006464"/>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continent_area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max</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i="1" dirty="0">
                <a:solidFill>
                  <a:srgbClr val="006464"/>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max_region_area</a:t>
            </a:r>
            <a:endParaRPr lang="en-GB" sz="1800" dirty="0">
              <a:solidFill>
                <a:srgbClr val="000000"/>
              </a:solidFill>
              <a:effectLst/>
              <a:latin typeface="Courier" panose="02070309020205020404" pitchFamily="49" charset="0"/>
            </a:endParaRPr>
          </a:p>
          <a:p>
            <a:pPr marL="0" marR="0">
              <a:spcBef>
                <a:spcPts val="0"/>
              </a:spcBef>
              <a:spcAft>
                <a:spcPts val="0"/>
              </a:spcAft>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8E00C6"/>
                </a:solidFill>
                <a:effectLst/>
                <a:latin typeface="Courier" panose="02070309020205020404" pitchFamily="49" charset="0"/>
              </a:rPr>
              <a:t>   country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
        <p:nvSpPr>
          <p:cNvPr id="5" name="Rectangle 4">
            <a:extLst>
              <a:ext uri="{FF2B5EF4-FFF2-40B4-BE49-F238E27FC236}">
                <a16:creationId xmlns:a16="http://schemas.microsoft.com/office/drawing/2014/main" id="{FC0B9E0D-9AFC-4E35-4EC6-3EE82DAC296C}"/>
              </a:ext>
            </a:extLst>
          </p:cNvPr>
          <p:cNvSpPr/>
          <p:nvPr/>
        </p:nvSpPr>
        <p:spPr>
          <a:xfrm>
            <a:off x="6096000" y="2974531"/>
            <a:ext cx="4415971" cy="53792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6" name="Rectangle 5">
            <a:extLst>
              <a:ext uri="{FF2B5EF4-FFF2-40B4-BE49-F238E27FC236}">
                <a16:creationId xmlns:a16="http://schemas.microsoft.com/office/drawing/2014/main" id="{D9B17A57-F52A-FE39-A7DC-68624B5E8A04}"/>
              </a:ext>
            </a:extLst>
          </p:cNvPr>
          <p:cNvSpPr/>
          <p:nvPr/>
        </p:nvSpPr>
        <p:spPr>
          <a:xfrm>
            <a:off x="6096000" y="3796268"/>
            <a:ext cx="4415971" cy="53792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1819318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6AA-8DF4-4193-90A5-463C828B069A}"/>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Two-level</a:t>
            </a:r>
            <a:r>
              <a:rPr lang="ru-RU" dirty="0">
                <a:solidFill>
                  <a:schemeClr val="accent2">
                    <a:lumMod val="75000"/>
                  </a:schemeClr>
                </a:solidFill>
              </a:rPr>
              <a:t> </a:t>
            </a:r>
            <a:r>
              <a:rPr lang="ru-RU" dirty="0" err="1">
                <a:solidFill>
                  <a:schemeClr val="accent2">
                    <a:lumMod val="75000"/>
                  </a:schemeClr>
                </a:solidFill>
              </a:rPr>
              <a:t>aggregation</a:t>
            </a:r>
            <a:r>
              <a:rPr lang="ru-RU" dirty="0">
                <a:solidFill>
                  <a:schemeClr val="accent2">
                    <a:lumMod val="75000"/>
                  </a:schemeClr>
                </a:solidFill>
              </a:rPr>
              <a:t> </a:t>
            </a:r>
            <a:r>
              <a:rPr lang="ru-RU" dirty="0" err="1">
                <a:solidFill>
                  <a:schemeClr val="accent2">
                    <a:lumMod val="75000"/>
                  </a:schemeClr>
                </a:solidFill>
              </a:rPr>
              <a:t>with</a:t>
            </a:r>
            <a:r>
              <a:rPr lang="ru-RU" dirty="0">
                <a:solidFill>
                  <a:schemeClr val="accent2">
                    <a:lumMod val="75000"/>
                  </a:schemeClr>
                </a:solidFill>
              </a:rPr>
              <a:t> </a:t>
            </a:r>
            <a:r>
              <a:rPr lang="ru-RU" dirty="0" err="1">
                <a:solidFill>
                  <a:schemeClr val="accent2">
                    <a:lumMod val="75000"/>
                  </a:schemeClr>
                </a:solidFill>
              </a:rPr>
              <a:t>window</a:t>
            </a:r>
            <a:r>
              <a:rPr lang="ru-RU" dirty="0">
                <a:solidFill>
                  <a:schemeClr val="accent2">
                    <a:lumMod val="75000"/>
                  </a:schemeClr>
                </a:solidFill>
              </a:rPr>
              <a:t> </a:t>
            </a:r>
            <a:r>
              <a:rPr lang="ru-RU" dirty="0" err="1">
                <a:solidFill>
                  <a:schemeClr val="accent2">
                    <a:lumMod val="75000"/>
                  </a:schemeClr>
                </a:solidFill>
              </a:rPr>
              <a:t>function</a:t>
            </a:r>
            <a:r>
              <a:rPr lang="ru-RU" dirty="0">
                <a:solidFill>
                  <a:schemeClr val="accent2">
                    <a:lumMod val="75000"/>
                  </a:schemeClr>
                </a:solidFill>
              </a:rPr>
              <a:t> </a:t>
            </a:r>
            <a:r>
              <a:rPr lang="ru-RU" dirty="0" err="1">
                <a:solidFill>
                  <a:schemeClr val="accent2">
                    <a:lumMod val="75000"/>
                  </a:schemeClr>
                </a:solidFill>
              </a:rPr>
              <a:t>and</a:t>
            </a:r>
            <a:r>
              <a:rPr lang="ru-RU" dirty="0">
                <a:solidFill>
                  <a:schemeClr val="accent2">
                    <a:lumMod val="75000"/>
                  </a:schemeClr>
                </a:solidFill>
              </a:rPr>
              <a:t> </a:t>
            </a:r>
            <a:r>
              <a:rPr lang="ru-RU" dirty="0" err="1">
                <a:solidFill>
                  <a:schemeClr val="accent2">
                    <a:lumMod val="75000"/>
                  </a:schemeClr>
                </a:solidFill>
              </a:rPr>
              <a:t>grouping</a:t>
            </a:r>
            <a:endParaRPr lang="en-US" dirty="0" err="1">
              <a:solidFill>
                <a:schemeClr val="accent2">
                  <a:lumMod val="75000"/>
                </a:schemeClr>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677DEFCF-E099-418A-80DE-92B5A280A927}"/>
              </a:ext>
            </a:extLst>
          </p:cNvPr>
          <p:cNvSpPr>
            <a:spLocks noGrp="1"/>
          </p:cNvSpPr>
          <p:nvPr>
            <p:ph idx="1"/>
          </p:nvPr>
        </p:nvSpPr>
        <p:spPr>
          <a:xfrm>
            <a:off x="838201" y="1825623"/>
            <a:ext cx="6346370" cy="4546147"/>
          </a:xfrm>
        </p:spPr>
        <p:txBody>
          <a:bodyPr vert="horz" lIns="91440" tIns="45720" rIns="91440" bIns="45720" rtlCol="0" anchor="t">
            <a:normAutofit/>
          </a:bodyPr>
          <a:lstStyle/>
          <a:p>
            <a:pPr marL="0" indent="0">
              <a:spcBef>
                <a:spcPts val="0"/>
              </a:spcBef>
              <a:buNone/>
            </a:pPr>
            <a:r>
              <a:rPr lang="en-GB" b="1" dirty="0">
                <a:ea typeface="+mn-lt"/>
                <a:cs typeface="+mn-lt"/>
              </a:rPr>
              <a:t>The window function is applied to the area of the regions</a:t>
            </a:r>
            <a:endParaRPr lang="ru-RU" b="1" dirty="0"/>
          </a:p>
          <a:p>
            <a:pPr marL="0" marR="0" indent="0">
              <a:spcBef>
                <a:spcPts val="0"/>
              </a:spcBef>
              <a:spcAft>
                <a:spcPts val="0"/>
              </a:spcAft>
              <a:buNone/>
            </a:pPr>
            <a:endParaRPr lang="en-GB" sz="2800" b="1" dirty="0">
              <a:solidFill>
                <a:srgbClr val="000080"/>
              </a:solidFill>
              <a:effectLst/>
              <a:latin typeface="Courier" panose="02070309020205020404" pitchFamily="49" charset="0"/>
            </a:endParaRPr>
          </a:p>
          <a:p>
            <a:pPr marL="0" marR="0" indent="0">
              <a:spcBef>
                <a:spcPts val="0"/>
              </a:spcBef>
              <a:spcAft>
                <a:spcPts val="0"/>
              </a:spcAft>
              <a:buNone/>
            </a:pPr>
            <a:r>
              <a:rPr lang="en-GB" sz="2800" b="1" dirty="0">
                <a:solidFill>
                  <a:srgbClr val="000080"/>
                </a:solidFill>
                <a:effectLst/>
                <a:latin typeface="Courier" panose="02070309020205020404" pitchFamily="49" charset="0"/>
              </a:rPr>
              <a:t>sum</a:t>
            </a:r>
            <a:r>
              <a:rPr lang="en-GB" sz="2800" dirty="0">
                <a:solidFill>
                  <a:srgbClr val="000000"/>
                </a:solidFill>
                <a:effectLst/>
                <a:latin typeface="Courier" panose="02070309020205020404" pitchFamily="49" charset="0"/>
              </a:rPr>
              <a:t>(  </a:t>
            </a:r>
            <a:r>
              <a:rPr lang="en-GB" sz="2800" b="1" dirty="0">
                <a:solidFill>
                  <a:srgbClr val="000080"/>
                </a:solidFill>
                <a:effectLst/>
                <a:latin typeface="Courier" panose="02070309020205020404" pitchFamily="49" charset="0"/>
              </a:rPr>
              <a:t>sum</a:t>
            </a:r>
            <a:r>
              <a:rPr lang="en-GB" sz="2800" dirty="0">
                <a:solidFill>
                  <a:srgbClr val="000000"/>
                </a:solidFill>
                <a:effectLst/>
                <a:latin typeface="Courier" panose="02070309020205020404" pitchFamily="49" charset="0"/>
              </a:rPr>
              <a:t>(</a:t>
            </a:r>
            <a:r>
              <a:rPr lang="en-GB" sz="2800" dirty="0" err="1">
                <a:solidFill>
                  <a:srgbClr val="006464"/>
                </a:solidFill>
                <a:effectLst/>
                <a:latin typeface="Courier" panose="02070309020205020404" pitchFamily="49" charset="0"/>
              </a:rPr>
              <a:t>surfacearea</a:t>
            </a:r>
            <a:r>
              <a:rPr lang="en-GB" sz="2800" dirty="0">
                <a:solidFill>
                  <a:srgbClr val="000000"/>
                </a:solidFill>
                <a:effectLst/>
                <a:latin typeface="Courier" panose="02070309020205020404" pitchFamily="49" charset="0"/>
              </a:rPr>
              <a:t>)  )</a:t>
            </a:r>
          </a:p>
          <a:p>
            <a:pPr marL="0" marR="0" indent="0">
              <a:spcBef>
                <a:spcPts val="0"/>
              </a:spcBef>
              <a:spcAft>
                <a:spcPts val="0"/>
              </a:spcAft>
              <a:buNone/>
            </a:pPr>
            <a:r>
              <a:rPr lang="en-GB" sz="2800" i="1" dirty="0">
                <a:solidFill>
                  <a:srgbClr val="006464"/>
                </a:solidFill>
                <a:effectLst/>
                <a:latin typeface="Courier" panose="02070309020205020404" pitchFamily="49" charset="0"/>
              </a:rPr>
              <a:t>over</a:t>
            </a:r>
            <a:r>
              <a:rPr lang="en-GB" sz="2800" dirty="0">
                <a:solidFill>
                  <a:srgbClr val="000000"/>
                </a:solidFill>
                <a:effectLst/>
                <a:latin typeface="Courier" panose="02070309020205020404" pitchFamily="49" charset="0"/>
              </a:rPr>
              <a:t>(</a:t>
            </a:r>
            <a:r>
              <a:rPr lang="en-GB" sz="2800" b="1" dirty="0">
                <a:solidFill>
                  <a:srgbClr val="800000"/>
                </a:solidFill>
                <a:effectLst/>
                <a:latin typeface="Courier" panose="02070309020205020404" pitchFamily="49" charset="0"/>
              </a:rPr>
              <a:t>partition</a:t>
            </a:r>
            <a:r>
              <a:rPr lang="en-GB" sz="2800" dirty="0">
                <a:solidFill>
                  <a:srgbClr val="000000"/>
                </a:solidFill>
                <a:effectLst/>
                <a:latin typeface="Courier" panose="02070309020205020404" pitchFamily="49" charset="0"/>
              </a:rPr>
              <a:t> </a:t>
            </a:r>
            <a:r>
              <a:rPr lang="en-GB" sz="2800" b="1" dirty="0">
                <a:solidFill>
                  <a:srgbClr val="800000"/>
                </a:solidFill>
                <a:effectLst/>
                <a:latin typeface="Courier" panose="02070309020205020404" pitchFamily="49" charset="0"/>
              </a:rPr>
              <a:t>by</a:t>
            </a:r>
            <a:r>
              <a:rPr lang="en-GB" b="1" dirty="0">
                <a:solidFill>
                  <a:srgbClr val="000000"/>
                </a:solidFill>
                <a:latin typeface="Courier" panose="02070309020205020404" pitchFamily="49" charset="0"/>
              </a:rPr>
              <a:t> </a:t>
            </a:r>
            <a:r>
              <a:rPr lang="en-GB" sz="2800" dirty="0">
                <a:solidFill>
                  <a:srgbClr val="000000"/>
                </a:solidFill>
                <a:effectLst/>
                <a:latin typeface="Courier" panose="02070309020205020404" pitchFamily="49" charset="0"/>
              </a:rPr>
              <a:t>continent)</a:t>
            </a:r>
            <a:endParaRPr lang="ru-RU" sz="2800" dirty="0">
              <a:solidFill>
                <a:srgbClr val="000000"/>
              </a:solidFill>
              <a:effectLst/>
              <a:latin typeface="Courier" panose="02070309020205020404" pitchFamily="49" charset="0"/>
            </a:endParaRPr>
          </a:p>
          <a:p>
            <a:pPr marL="0" marR="0" indent="0">
              <a:spcBef>
                <a:spcPts val="0"/>
              </a:spcBef>
              <a:spcAft>
                <a:spcPts val="0"/>
              </a:spcAft>
              <a:buNone/>
            </a:pPr>
            <a:r>
              <a:rPr lang="en-US" dirty="0">
                <a:solidFill>
                  <a:srgbClr val="000000"/>
                </a:solidFill>
                <a:latin typeface="Courier" panose="02070309020205020404" pitchFamily="49" charset="0"/>
              </a:rPr>
              <a:t>...</a:t>
            </a:r>
          </a:p>
          <a:p>
            <a:pPr marL="0" marR="0" indent="0">
              <a:spcBef>
                <a:spcPts val="0"/>
              </a:spcBef>
              <a:spcAft>
                <a:spcPts val="0"/>
              </a:spcAft>
              <a:buNone/>
            </a:pPr>
            <a:r>
              <a:rPr lang="en-GB" sz="2800" b="1" dirty="0">
                <a:solidFill>
                  <a:srgbClr val="800000"/>
                </a:solidFill>
                <a:effectLst/>
                <a:latin typeface="Courier" panose="02070309020205020404" pitchFamily="49" charset="0"/>
              </a:rPr>
              <a:t>GROUP</a:t>
            </a:r>
            <a:r>
              <a:rPr lang="en-GB" sz="2800" dirty="0">
                <a:solidFill>
                  <a:srgbClr val="000000"/>
                </a:solidFill>
                <a:effectLst/>
                <a:latin typeface="Courier" panose="02070309020205020404" pitchFamily="49" charset="0"/>
              </a:rPr>
              <a:t> </a:t>
            </a:r>
            <a:r>
              <a:rPr lang="en-GB" sz="2800" b="1" dirty="0">
                <a:solidFill>
                  <a:srgbClr val="800000"/>
                </a:solidFill>
                <a:effectLst/>
                <a:latin typeface="Courier" panose="02070309020205020404" pitchFamily="49" charset="0"/>
              </a:rPr>
              <a:t>BY</a:t>
            </a:r>
            <a:r>
              <a:rPr lang="en-GB" sz="2800" dirty="0">
                <a:solidFill>
                  <a:srgbClr val="000000"/>
                </a:solidFill>
                <a:effectLst/>
                <a:latin typeface="Courier" panose="02070309020205020404" pitchFamily="49" charset="0"/>
              </a:rPr>
              <a:t> </a:t>
            </a:r>
          </a:p>
          <a:p>
            <a:pPr marL="0" marR="0" indent="0">
              <a:spcBef>
                <a:spcPts val="0"/>
              </a:spcBef>
              <a:spcAft>
                <a:spcPts val="0"/>
              </a:spcAft>
              <a:buNone/>
            </a:pPr>
            <a:r>
              <a:rPr lang="en-GB" sz="2800" dirty="0">
                <a:solidFill>
                  <a:srgbClr val="006464"/>
                </a:solidFill>
                <a:effectLst/>
                <a:latin typeface="Courier" panose="02070309020205020404" pitchFamily="49" charset="0"/>
              </a:rPr>
              <a:t>   region</a:t>
            </a:r>
            <a:r>
              <a:rPr lang="en-GB" sz="2800" dirty="0">
                <a:solidFill>
                  <a:srgbClr val="000000"/>
                </a:solidFill>
                <a:effectLst/>
                <a:latin typeface="Courier" panose="02070309020205020404" pitchFamily="49" charset="0"/>
              </a:rPr>
              <a:t>, </a:t>
            </a:r>
            <a:r>
              <a:rPr lang="en-GB" sz="2800" dirty="0">
                <a:solidFill>
                  <a:srgbClr val="006464"/>
                </a:solidFill>
                <a:effectLst/>
                <a:latin typeface="Courier" panose="02070309020205020404" pitchFamily="49" charset="0"/>
              </a:rPr>
              <a:t>continent</a:t>
            </a:r>
          </a:p>
          <a:p>
            <a:pPr marL="0" marR="0" indent="0">
              <a:spcBef>
                <a:spcPts val="0"/>
              </a:spcBef>
              <a:spcAft>
                <a:spcPts val="0"/>
              </a:spcAft>
              <a:buNone/>
            </a:pPr>
            <a:endParaRPr lang="en-GB" dirty="0">
              <a:solidFill>
                <a:srgbClr val="006464"/>
              </a:solidFill>
              <a:latin typeface="Courier" panose="02070309020205020404" pitchFamily="49" charset="0"/>
            </a:endParaRPr>
          </a:p>
          <a:p>
            <a:pPr marL="0" indent="0">
              <a:spcBef>
                <a:spcPts val="0"/>
              </a:spcBef>
              <a:buNone/>
            </a:pPr>
            <a:r>
              <a:rPr lang="ru-RU" dirty="0" err="1">
                <a:solidFill>
                  <a:srgbClr val="000000"/>
                </a:solidFill>
                <a:ea typeface="+mn-lt"/>
                <a:cs typeface="+mn-lt"/>
              </a:rPr>
              <a:t>Calculating</a:t>
            </a:r>
            <a:r>
              <a:rPr lang="ru-RU" dirty="0">
                <a:solidFill>
                  <a:srgbClr val="000000"/>
                </a:solidFill>
                <a:ea typeface="+mn-lt"/>
                <a:cs typeface="+mn-lt"/>
              </a:rPr>
              <a:t> </a:t>
            </a:r>
            <a:r>
              <a:rPr lang="ru-RU" dirty="0" err="1">
                <a:solidFill>
                  <a:srgbClr val="000000"/>
                </a:solidFill>
                <a:ea typeface="+mn-lt"/>
                <a:cs typeface="+mn-lt"/>
              </a:rPr>
              <a:t>the</a:t>
            </a:r>
            <a:r>
              <a:rPr lang="ru-RU" dirty="0">
                <a:solidFill>
                  <a:srgbClr val="000000"/>
                </a:solidFill>
                <a:ea typeface="+mn-lt"/>
                <a:cs typeface="+mn-lt"/>
              </a:rPr>
              <a:t> </a:t>
            </a:r>
            <a:r>
              <a:rPr lang="ru-RU" dirty="0" err="1">
                <a:solidFill>
                  <a:srgbClr val="000000"/>
                </a:solidFill>
                <a:ea typeface="+mn-lt"/>
                <a:cs typeface="+mn-lt"/>
              </a:rPr>
              <a:t>area</a:t>
            </a:r>
            <a:r>
              <a:rPr lang="ru-RU" dirty="0">
                <a:solidFill>
                  <a:srgbClr val="000000"/>
                </a:solidFill>
                <a:ea typeface="+mn-lt"/>
                <a:cs typeface="+mn-lt"/>
              </a:rPr>
              <a:t> </a:t>
            </a:r>
            <a:r>
              <a:rPr lang="ru-RU" dirty="0" err="1">
                <a:solidFill>
                  <a:srgbClr val="000000"/>
                </a:solidFill>
                <a:ea typeface="+mn-lt"/>
                <a:cs typeface="+mn-lt"/>
              </a:rPr>
              <a:t>of</a:t>
            </a:r>
            <a:r>
              <a:rPr lang="ru-RU" dirty="0">
                <a:solidFill>
                  <a:srgbClr val="000000"/>
                </a:solidFill>
                <a:ea typeface="+mn-lt"/>
                <a:cs typeface="+mn-lt"/>
              </a:rPr>
              <a:t> a </a:t>
            </a:r>
            <a:r>
              <a:rPr lang="ru-RU" dirty="0" err="1">
                <a:solidFill>
                  <a:srgbClr val="000000"/>
                </a:solidFill>
                <a:ea typeface="+mn-lt"/>
                <a:cs typeface="+mn-lt"/>
              </a:rPr>
              <a:t>continent</a:t>
            </a:r>
            <a:endParaRPr lang="ru-RU" dirty="0" err="1"/>
          </a:p>
        </p:txBody>
      </p:sp>
      <p:sp>
        <p:nvSpPr>
          <p:cNvPr id="4" name="TextBox 3">
            <a:extLst>
              <a:ext uri="{FF2B5EF4-FFF2-40B4-BE49-F238E27FC236}">
                <a16:creationId xmlns:a16="http://schemas.microsoft.com/office/drawing/2014/main" id="{125A7DAE-1FF0-C927-08C7-8B8F928300B1}"/>
              </a:ext>
            </a:extLst>
          </p:cNvPr>
          <p:cNvSpPr txBox="1"/>
          <p:nvPr/>
        </p:nvSpPr>
        <p:spPr>
          <a:xfrm>
            <a:off x="6977744" y="1825623"/>
            <a:ext cx="4905828" cy="3970318"/>
          </a:xfrm>
          <a:prstGeom prst="rect">
            <a:avLst/>
          </a:prstGeom>
          <a:noFill/>
        </p:spPr>
        <p:txBody>
          <a:bodyPr wrap="square" rtlCol="0">
            <a:spAutoFit/>
          </a:bodyPr>
          <a:lstStyle/>
          <a:p>
            <a:pPr marL="0" marR="0">
              <a:spcBef>
                <a:spcPts val="0"/>
              </a:spcBef>
              <a:spcAft>
                <a:spcPts val="0"/>
              </a:spcAft>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continent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region_area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i="1" dirty="0">
                <a:solidFill>
                  <a:srgbClr val="006464"/>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continent_area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max</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i="1" dirty="0">
                <a:solidFill>
                  <a:srgbClr val="006464"/>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max_region_area</a:t>
            </a:r>
            <a:endParaRPr lang="en-GB" sz="1800" dirty="0">
              <a:solidFill>
                <a:srgbClr val="000000"/>
              </a:solidFill>
              <a:effectLst/>
              <a:latin typeface="Courier" panose="02070309020205020404" pitchFamily="49" charset="0"/>
            </a:endParaRPr>
          </a:p>
          <a:p>
            <a:pPr marL="0" marR="0">
              <a:spcBef>
                <a:spcPts val="0"/>
              </a:spcBef>
              <a:spcAft>
                <a:spcPts val="0"/>
              </a:spcAft>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8E00C6"/>
                </a:solidFill>
                <a:effectLst/>
                <a:latin typeface="Courier" panose="02070309020205020404" pitchFamily="49" charset="0"/>
              </a:rPr>
              <a:t>   country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
        <p:nvSpPr>
          <p:cNvPr id="7" name="Rectangle 6">
            <a:extLst>
              <a:ext uri="{FF2B5EF4-FFF2-40B4-BE49-F238E27FC236}">
                <a16:creationId xmlns:a16="http://schemas.microsoft.com/office/drawing/2014/main" id="{6DD056B0-5113-DA81-C9AA-646382ED925A}"/>
              </a:ext>
            </a:extLst>
          </p:cNvPr>
          <p:cNvSpPr/>
          <p:nvPr/>
        </p:nvSpPr>
        <p:spPr>
          <a:xfrm>
            <a:off x="7326086" y="2981787"/>
            <a:ext cx="4415971" cy="537927"/>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08975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6AA-8DF4-4193-90A5-463C828B069A}"/>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Two-level</a:t>
            </a:r>
            <a:r>
              <a:rPr lang="ru-RU" dirty="0">
                <a:solidFill>
                  <a:schemeClr val="accent2">
                    <a:lumMod val="75000"/>
                  </a:schemeClr>
                </a:solidFill>
              </a:rPr>
              <a:t> </a:t>
            </a:r>
            <a:r>
              <a:rPr lang="ru-RU" dirty="0" err="1">
                <a:solidFill>
                  <a:schemeClr val="accent2">
                    <a:lumMod val="75000"/>
                  </a:schemeClr>
                </a:solidFill>
              </a:rPr>
              <a:t>aggregation</a:t>
            </a:r>
            <a:r>
              <a:rPr lang="ru-RU" dirty="0">
                <a:solidFill>
                  <a:schemeClr val="accent2">
                    <a:lumMod val="75000"/>
                  </a:schemeClr>
                </a:solidFill>
              </a:rPr>
              <a:t> </a:t>
            </a:r>
            <a:r>
              <a:rPr lang="ru-RU" dirty="0" err="1">
                <a:solidFill>
                  <a:schemeClr val="accent2">
                    <a:lumMod val="75000"/>
                  </a:schemeClr>
                </a:solidFill>
              </a:rPr>
              <a:t>with</a:t>
            </a:r>
            <a:r>
              <a:rPr lang="ru-RU" dirty="0">
                <a:solidFill>
                  <a:schemeClr val="accent2">
                    <a:lumMod val="75000"/>
                  </a:schemeClr>
                </a:solidFill>
              </a:rPr>
              <a:t> </a:t>
            </a:r>
            <a:r>
              <a:rPr lang="ru-RU" dirty="0" err="1">
                <a:solidFill>
                  <a:schemeClr val="accent2">
                    <a:lumMod val="75000"/>
                  </a:schemeClr>
                </a:solidFill>
              </a:rPr>
              <a:t>window</a:t>
            </a:r>
            <a:r>
              <a:rPr lang="ru-RU" dirty="0">
                <a:solidFill>
                  <a:schemeClr val="accent2">
                    <a:lumMod val="75000"/>
                  </a:schemeClr>
                </a:solidFill>
              </a:rPr>
              <a:t> </a:t>
            </a:r>
            <a:r>
              <a:rPr lang="ru-RU" dirty="0" err="1">
                <a:solidFill>
                  <a:schemeClr val="accent2">
                    <a:lumMod val="75000"/>
                  </a:schemeClr>
                </a:solidFill>
              </a:rPr>
              <a:t>function</a:t>
            </a:r>
            <a:r>
              <a:rPr lang="ru-RU" dirty="0">
                <a:solidFill>
                  <a:schemeClr val="accent2">
                    <a:lumMod val="75000"/>
                  </a:schemeClr>
                </a:solidFill>
              </a:rPr>
              <a:t> </a:t>
            </a:r>
            <a:r>
              <a:rPr lang="ru-RU" dirty="0" err="1">
                <a:solidFill>
                  <a:schemeClr val="accent2">
                    <a:lumMod val="75000"/>
                  </a:schemeClr>
                </a:solidFill>
              </a:rPr>
              <a:t>and</a:t>
            </a:r>
            <a:r>
              <a:rPr lang="ru-RU" dirty="0">
                <a:solidFill>
                  <a:schemeClr val="accent2">
                    <a:lumMod val="75000"/>
                  </a:schemeClr>
                </a:solidFill>
              </a:rPr>
              <a:t> </a:t>
            </a:r>
            <a:r>
              <a:rPr lang="ru-RU" dirty="0" err="1">
                <a:solidFill>
                  <a:schemeClr val="accent2">
                    <a:lumMod val="75000"/>
                  </a:schemeClr>
                </a:solidFill>
              </a:rPr>
              <a:t>grouping</a:t>
            </a:r>
            <a:endParaRPr lang="en-US" dirty="0" err="1">
              <a:solidFill>
                <a:schemeClr val="accent2">
                  <a:lumMod val="75000"/>
                </a:schemeClr>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677DEFCF-E099-418A-80DE-92B5A280A927}"/>
              </a:ext>
            </a:extLst>
          </p:cNvPr>
          <p:cNvSpPr>
            <a:spLocks noGrp="1"/>
          </p:cNvSpPr>
          <p:nvPr>
            <p:ph idx="1"/>
          </p:nvPr>
        </p:nvSpPr>
        <p:spPr>
          <a:xfrm>
            <a:off x="838201" y="1825623"/>
            <a:ext cx="6346370" cy="4923520"/>
          </a:xfrm>
        </p:spPr>
        <p:txBody>
          <a:bodyPr vert="horz" lIns="91440" tIns="45720" rIns="91440" bIns="45720" rtlCol="0" anchor="t">
            <a:normAutofit/>
          </a:bodyPr>
          <a:lstStyle/>
          <a:p>
            <a:pPr marL="0" marR="0" indent="0">
              <a:spcBef>
                <a:spcPts val="0"/>
              </a:spcBef>
              <a:spcAft>
                <a:spcPts val="0"/>
              </a:spcAft>
              <a:buNone/>
            </a:pPr>
            <a:endParaRPr lang="en-GB" sz="2800" b="1" dirty="0">
              <a:solidFill>
                <a:srgbClr val="000080"/>
              </a:solidFill>
              <a:effectLst/>
              <a:latin typeface="Courier" panose="02070309020205020404" pitchFamily="49" charset="0"/>
            </a:endParaRPr>
          </a:p>
          <a:p>
            <a:pPr marL="0" indent="0">
              <a:spcBef>
                <a:spcPts val="0"/>
              </a:spcBef>
              <a:buNone/>
            </a:pPr>
            <a:r>
              <a:rPr lang="en-GB" b="1" dirty="0">
                <a:latin typeface="Calibri"/>
                <a:ea typeface="Calibri"/>
                <a:cs typeface="Calibri"/>
              </a:rPr>
              <a:t>The window function is applied to the area of the regions</a:t>
            </a:r>
            <a:endParaRPr lang="en-GB" dirty="0"/>
          </a:p>
          <a:p>
            <a:pPr marL="0" marR="0" indent="0">
              <a:spcBef>
                <a:spcPts val="0"/>
              </a:spcBef>
              <a:spcAft>
                <a:spcPts val="0"/>
              </a:spcAft>
              <a:buNone/>
            </a:pPr>
            <a:endParaRPr lang="en-GB" sz="2800" b="1" dirty="0">
              <a:solidFill>
                <a:srgbClr val="000080"/>
              </a:solidFill>
              <a:effectLst/>
              <a:latin typeface="Courier" panose="02070309020205020404" pitchFamily="49" charset="0"/>
            </a:endParaRPr>
          </a:p>
          <a:p>
            <a:pPr marL="0" marR="0" indent="0">
              <a:spcBef>
                <a:spcPts val="0"/>
              </a:spcBef>
              <a:spcAft>
                <a:spcPts val="0"/>
              </a:spcAft>
              <a:buNone/>
            </a:pPr>
            <a:r>
              <a:rPr lang="ru-RU" b="1" dirty="0">
                <a:solidFill>
                  <a:srgbClr val="000080"/>
                </a:solidFill>
                <a:latin typeface="Courier" panose="02070309020205020404" pitchFamily="49" charset="0"/>
              </a:rPr>
              <a:t>m</a:t>
            </a:r>
            <a:r>
              <a:rPr lang="en-US" b="1" dirty="0">
                <a:solidFill>
                  <a:srgbClr val="000080"/>
                </a:solidFill>
                <a:latin typeface="Courier"/>
              </a:rPr>
              <a:t>ax</a:t>
            </a:r>
            <a:r>
              <a:rPr lang="en-GB" sz="2800" dirty="0">
                <a:solidFill>
                  <a:srgbClr val="000000"/>
                </a:solidFill>
                <a:effectLst/>
                <a:latin typeface="Courier"/>
              </a:rPr>
              <a:t>(  </a:t>
            </a:r>
            <a:r>
              <a:rPr lang="en-GB" sz="2800" b="1" dirty="0">
                <a:solidFill>
                  <a:srgbClr val="000080"/>
                </a:solidFill>
                <a:effectLst/>
                <a:latin typeface="Courier"/>
              </a:rPr>
              <a:t>sum</a:t>
            </a:r>
            <a:r>
              <a:rPr lang="en-GB" sz="2800" dirty="0">
                <a:solidFill>
                  <a:srgbClr val="000000"/>
                </a:solidFill>
                <a:effectLst/>
                <a:latin typeface="Courier"/>
              </a:rPr>
              <a:t>(</a:t>
            </a:r>
            <a:r>
              <a:rPr lang="en-GB" sz="2800" dirty="0" err="1">
                <a:solidFill>
                  <a:srgbClr val="006464"/>
                </a:solidFill>
                <a:effectLst/>
                <a:latin typeface="Courier"/>
              </a:rPr>
              <a:t>surfacearea</a:t>
            </a:r>
            <a:r>
              <a:rPr lang="en-GB" sz="2800" dirty="0">
                <a:solidFill>
                  <a:srgbClr val="000000"/>
                </a:solidFill>
                <a:effectLst/>
                <a:latin typeface="Courier"/>
              </a:rPr>
              <a:t>)  )</a:t>
            </a:r>
          </a:p>
          <a:p>
            <a:pPr marL="0" marR="0" indent="0">
              <a:spcBef>
                <a:spcPts val="0"/>
              </a:spcBef>
              <a:spcAft>
                <a:spcPts val="0"/>
              </a:spcAft>
              <a:buNone/>
            </a:pPr>
            <a:r>
              <a:rPr lang="en-GB" sz="2800" i="1" dirty="0">
                <a:solidFill>
                  <a:srgbClr val="006464"/>
                </a:solidFill>
                <a:effectLst/>
                <a:latin typeface="Courier" panose="02070309020205020404" pitchFamily="49" charset="0"/>
              </a:rPr>
              <a:t>over</a:t>
            </a:r>
            <a:r>
              <a:rPr lang="en-GB" sz="2800" dirty="0">
                <a:solidFill>
                  <a:srgbClr val="000000"/>
                </a:solidFill>
                <a:effectLst/>
                <a:latin typeface="Courier" panose="02070309020205020404" pitchFamily="49" charset="0"/>
              </a:rPr>
              <a:t>(</a:t>
            </a:r>
            <a:r>
              <a:rPr lang="en-GB" sz="2800" b="1" dirty="0">
                <a:solidFill>
                  <a:srgbClr val="800000"/>
                </a:solidFill>
                <a:effectLst/>
                <a:latin typeface="Courier" panose="02070309020205020404" pitchFamily="49" charset="0"/>
              </a:rPr>
              <a:t>partition</a:t>
            </a:r>
            <a:r>
              <a:rPr lang="en-GB" sz="2800" dirty="0">
                <a:solidFill>
                  <a:srgbClr val="000000"/>
                </a:solidFill>
                <a:effectLst/>
                <a:latin typeface="Courier" panose="02070309020205020404" pitchFamily="49" charset="0"/>
              </a:rPr>
              <a:t> </a:t>
            </a:r>
            <a:r>
              <a:rPr lang="en-GB" sz="2800" b="1" dirty="0">
                <a:solidFill>
                  <a:srgbClr val="800000"/>
                </a:solidFill>
                <a:effectLst/>
                <a:latin typeface="Courier" panose="02070309020205020404" pitchFamily="49" charset="0"/>
              </a:rPr>
              <a:t>by</a:t>
            </a:r>
            <a:r>
              <a:rPr lang="en-GB" b="1" dirty="0">
                <a:solidFill>
                  <a:srgbClr val="000000"/>
                </a:solidFill>
                <a:latin typeface="Courier" panose="02070309020205020404" pitchFamily="49" charset="0"/>
              </a:rPr>
              <a:t> </a:t>
            </a:r>
            <a:r>
              <a:rPr lang="en-GB" sz="2800" dirty="0">
                <a:solidFill>
                  <a:srgbClr val="000000"/>
                </a:solidFill>
                <a:effectLst/>
                <a:latin typeface="Courier" panose="02070309020205020404" pitchFamily="49" charset="0"/>
              </a:rPr>
              <a:t>continent)</a:t>
            </a:r>
            <a:endParaRPr lang="ru-RU" sz="2800" dirty="0">
              <a:solidFill>
                <a:srgbClr val="000000"/>
              </a:solidFill>
              <a:effectLst/>
              <a:latin typeface="Courier" panose="02070309020205020404" pitchFamily="49" charset="0"/>
            </a:endParaRPr>
          </a:p>
          <a:p>
            <a:pPr marL="0" marR="0" indent="0">
              <a:spcBef>
                <a:spcPts val="0"/>
              </a:spcBef>
              <a:spcAft>
                <a:spcPts val="0"/>
              </a:spcAft>
              <a:buNone/>
            </a:pPr>
            <a:r>
              <a:rPr lang="en-US" dirty="0">
                <a:solidFill>
                  <a:srgbClr val="000000"/>
                </a:solidFill>
                <a:latin typeface="Courier" panose="02070309020205020404" pitchFamily="49" charset="0"/>
              </a:rPr>
              <a:t>...</a:t>
            </a:r>
          </a:p>
          <a:p>
            <a:pPr marL="0" marR="0" indent="0">
              <a:spcBef>
                <a:spcPts val="0"/>
              </a:spcBef>
              <a:spcAft>
                <a:spcPts val="0"/>
              </a:spcAft>
              <a:buNone/>
            </a:pPr>
            <a:r>
              <a:rPr lang="en-GB" sz="2800" b="1" dirty="0">
                <a:solidFill>
                  <a:srgbClr val="800000"/>
                </a:solidFill>
                <a:effectLst/>
                <a:latin typeface="Courier" panose="02070309020205020404" pitchFamily="49" charset="0"/>
              </a:rPr>
              <a:t>GROUP</a:t>
            </a:r>
            <a:r>
              <a:rPr lang="en-GB" sz="2800" dirty="0">
                <a:solidFill>
                  <a:srgbClr val="000000"/>
                </a:solidFill>
                <a:effectLst/>
                <a:latin typeface="Courier" panose="02070309020205020404" pitchFamily="49" charset="0"/>
              </a:rPr>
              <a:t> </a:t>
            </a:r>
            <a:r>
              <a:rPr lang="en-GB" sz="2800" b="1" dirty="0">
                <a:solidFill>
                  <a:srgbClr val="800000"/>
                </a:solidFill>
                <a:effectLst/>
                <a:latin typeface="Courier" panose="02070309020205020404" pitchFamily="49" charset="0"/>
              </a:rPr>
              <a:t>BY</a:t>
            </a:r>
            <a:r>
              <a:rPr lang="en-GB" sz="2800" dirty="0">
                <a:solidFill>
                  <a:srgbClr val="000000"/>
                </a:solidFill>
                <a:effectLst/>
                <a:latin typeface="Courier" panose="02070309020205020404" pitchFamily="49" charset="0"/>
              </a:rPr>
              <a:t> </a:t>
            </a:r>
          </a:p>
          <a:p>
            <a:pPr marL="0" marR="0" indent="0">
              <a:spcBef>
                <a:spcPts val="0"/>
              </a:spcBef>
              <a:spcAft>
                <a:spcPts val="0"/>
              </a:spcAft>
              <a:buNone/>
            </a:pPr>
            <a:r>
              <a:rPr lang="en-GB" sz="2800" dirty="0">
                <a:solidFill>
                  <a:srgbClr val="006464"/>
                </a:solidFill>
                <a:effectLst/>
                <a:latin typeface="Courier" panose="02070309020205020404" pitchFamily="49" charset="0"/>
              </a:rPr>
              <a:t>   region</a:t>
            </a:r>
            <a:r>
              <a:rPr lang="en-GB" sz="2800" dirty="0">
                <a:solidFill>
                  <a:srgbClr val="000000"/>
                </a:solidFill>
                <a:effectLst/>
                <a:latin typeface="Courier" panose="02070309020205020404" pitchFamily="49" charset="0"/>
              </a:rPr>
              <a:t>, </a:t>
            </a:r>
            <a:r>
              <a:rPr lang="en-GB" sz="2800" dirty="0">
                <a:solidFill>
                  <a:srgbClr val="006464"/>
                </a:solidFill>
                <a:effectLst/>
                <a:latin typeface="Courier" panose="02070309020205020404" pitchFamily="49" charset="0"/>
              </a:rPr>
              <a:t>continent</a:t>
            </a:r>
          </a:p>
          <a:p>
            <a:pPr marL="0" marR="0" indent="0">
              <a:spcBef>
                <a:spcPts val="0"/>
              </a:spcBef>
              <a:spcAft>
                <a:spcPts val="0"/>
              </a:spcAft>
              <a:buNone/>
            </a:pPr>
            <a:endParaRPr lang="en-GB" dirty="0">
              <a:solidFill>
                <a:srgbClr val="006464"/>
              </a:solidFill>
              <a:latin typeface="Courier" panose="02070309020205020404" pitchFamily="49" charset="0"/>
            </a:endParaRPr>
          </a:p>
          <a:p>
            <a:pPr marL="0" indent="0">
              <a:spcBef>
                <a:spcPts val="0"/>
              </a:spcBef>
              <a:buNone/>
            </a:pPr>
            <a:r>
              <a:rPr lang="ru-RU" dirty="0" err="1">
                <a:solidFill>
                  <a:srgbClr val="000000"/>
                </a:solidFill>
                <a:ea typeface="+mn-lt"/>
                <a:cs typeface="+mn-lt"/>
              </a:rPr>
              <a:t>Calculating</a:t>
            </a:r>
            <a:r>
              <a:rPr lang="ru-RU" dirty="0">
                <a:solidFill>
                  <a:srgbClr val="000000"/>
                </a:solidFill>
                <a:ea typeface="+mn-lt"/>
                <a:cs typeface="+mn-lt"/>
              </a:rPr>
              <a:t> </a:t>
            </a:r>
            <a:r>
              <a:rPr lang="ru-RU" dirty="0" err="1">
                <a:solidFill>
                  <a:srgbClr val="000000"/>
                </a:solidFill>
                <a:ea typeface="+mn-lt"/>
                <a:cs typeface="+mn-lt"/>
              </a:rPr>
              <a:t>the</a:t>
            </a:r>
            <a:r>
              <a:rPr lang="ru-RU" dirty="0">
                <a:solidFill>
                  <a:srgbClr val="000000"/>
                </a:solidFill>
                <a:ea typeface="+mn-lt"/>
                <a:cs typeface="+mn-lt"/>
              </a:rPr>
              <a:t> </a:t>
            </a:r>
            <a:r>
              <a:rPr lang="ru-RU" dirty="0" err="1">
                <a:solidFill>
                  <a:srgbClr val="000000"/>
                </a:solidFill>
                <a:ea typeface="+mn-lt"/>
                <a:cs typeface="+mn-lt"/>
              </a:rPr>
              <a:t>largest</a:t>
            </a:r>
            <a:r>
              <a:rPr lang="ru-RU" dirty="0">
                <a:solidFill>
                  <a:srgbClr val="000000"/>
                </a:solidFill>
                <a:ea typeface="+mn-lt"/>
                <a:cs typeface="+mn-lt"/>
              </a:rPr>
              <a:t> </a:t>
            </a:r>
            <a:r>
              <a:rPr lang="ru-RU" dirty="0" err="1">
                <a:solidFill>
                  <a:srgbClr val="000000"/>
                </a:solidFill>
                <a:ea typeface="+mn-lt"/>
                <a:cs typeface="+mn-lt"/>
              </a:rPr>
              <a:t>area</a:t>
            </a:r>
            <a:r>
              <a:rPr lang="ru-RU" dirty="0">
                <a:solidFill>
                  <a:srgbClr val="000000"/>
                </a:solidFill>
                <a:ea typeface="+mn-lt"/>
                <a:cs typeface="+mn-lt"/>
              </a:rPr>
              <a:t> </a:t>
            </a:r>
            <a:r>
              <a:rPr lang="ru-RU" dirty="0" err="1">
                <a:solidFill>
                  <a:srgbClr val="000000"/>
                </a:solidFill>
                <a:ea typeface="+mn-lt"/>
                <a:cs typeface="+mn-lt"/>
              </a:rPr>
              <a:t>of</a:t>
            </a:r>
            <a:r>
              <a:rPr lang="ru-RU" dirty="0">
                <a:solidFill>
                  <a:srgbClr val="000000"/>
                </a:solidFill>
                <a:ea typeface="+mn-lt"/>
                <a:cs typeface="+mn-lt"/>
              </a:rPr>
              <a:t> a </a:t>
            </a:r>
            <a:r>
              <a:rPr lang="ru-RU" dirty="0" err="1">
                <a:solidFill>
                  <a:srgbClr val="000000"/>
                </a:solidFill>
                <a:ea typeface="+mn-lt"/>
                <a:cs typeface="+mn-lt"/>
              </a:rPr>
              <a:t>region</a:t>
            </a:r>
            <a:r>
              <a:rPr lang="ru-RU" dirty="0">
                <a:solidFill>
                  <a:srgbClr val="000000"/>
                </a:solidFill>
                <a:ea typeface="+mn-lt"/>
                <a:cs typeface="+mn-lt"/>
              </a:rPr>
              <a:t> </a:t>
            </a:r>
            <a:r>
              <a:rPr lang="ru-RU" dirty="0" err="1">
                <a:solidFill>
                  <a:srgbClr val="000000"/>
                </a:solidFill>
                <a:ea typeface="+mn-lt"/>
                <a:cs typeface="+mn-lt"/>
              </a:rPr>
              <a:t>on</a:t>
            </a:r>
            <a:r>
              <a:rPr lang="ru-RU" dirty="0">
                <a:solidFill>
                  <a:srgbClr val="000000"/>
                </a:solidFill>
                <a:ea typeface="+mn-lt"/>
                <a:cs typeface="+mn-lt"/>
              </a:rPr>
              <a:t> a </a:t>
            </a:r>
            <a:r>
              <a:rPr lang="ru-RU" dirty="0" err="1">
                <a:solidFill>
                  <a:srgbClr val="000000"/>
                </a:solidFill>
                <a:ea typeface="+mn-lt"/>
                <a:cs typeface="+mn-lt"/>
              </a:rPr>
              <a:t>continent</a:t>
            </a:r>
            <a:endParaRPr lang="ru-RU" dirty="0" err="1"/>
          </a:p>
        </p:txBody>
      </p:sp>
      <p:sp>
        <p:nvSpPr>
          <p:cNvPr id="4" name="TextBox 3">
            <a:extLst>
              <a:ext uri="{FF2B5EF4-FFF2-40B4-BE49-F238E27FC236}">
                <a16:creationId xmlns:a16="http://schemas.microsoft.com/office/drawing/2014/main" id="{125A7DAE-1FF0-C927-08C7-8B8F928300B1}"/>
              </a:ext>
            </a:extLst>
          </p:cNvPr>
          <p:cNvSpPr txBox="1"/>
          <p:nvPr/>
        </p:nvSpPr>
        <p:spPr>
          <a:xfrm>
            <a:off x="6977744" y="1825623"/>
            <a:ext cx="4905828" cy="3970318"/>
          </a:xfrm>
          <a:prstGeom prst="rect">
            <a:avLst/>
          </a:prstGeom>
          <a:noFill/>
        </p:spPr>
        <p:txBody>
          <a:bodyPr wrap="square" rtlCol="0">
            <a:spAutoFit/>
          </a:bodyPr>
          <a:lstStyle/>
          <a:p>
            <a:pPr marL="0" marR="0">
              <a:spcBef>
                <a:spcPts val="0"/>
              </a:spcBef>
              <a:spcAft>
                <a:spcPts val="0"/>
              </a:spcAft>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continent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region_area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i="1" dirty="0">
                <a:solidFill>
                  <a:srgbClr val="006464"/>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continent_area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max</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i="1" dirty="0">
                <a:solidFill>
                  <a:srgbClr val="006464"/>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max_region_area</a:t>
            </a:r>
            <a:endParaRPr lang="en-GB" sz="1800" dirty="0">
              <a:solidFill>
                <a:srgbClr val="000000"/>
              </a:solidFill>
              <a:effectLst/>
              <a:latin typeface="Courier" panose="02070309020205020404" pitchFamily="49" charset="0"/>
            </a:endParaRPr>
          </a:p>
          <a:p>
            <a:pPr marL="0" marR="0">
              <a:spcBef>
                <a:spcPts val="0"/>
              </a:spcBef>
              <a:spcAft>
                <a:spcPts val="0"/>
              </a:spcAft>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8E00C6"/>
                </a:solidFill>
                <a:effectLst/>
                <a:latin typeface="Courier" panose="02070309020205020404" pitchFamily="49" charset="0"/>
              </a:rPr>
              <a:t>   country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
        <p:nvSpPr>
          <p:cNvPr id="7" name="Rectangle 6">
            <a:extLst>
              <a:ext uri="{FF2B5EF4-FFF2-40B4-BE49-F238E27FC236}">
                <a16:creationId xmlns:a16="http://schemas.microsoft.com/office/drawing/2014/main" id="{6DD056B0-5113-DA81-C9AA-646382ED925A}"/>
              </a:ext>
            </a:extLst>
          </p:cNvPr>
          <p:cNvSpPr/>
          <p:nvPr/>
        </p:nvSpPr>
        <p:spPr>
          <a:xfrm>
            <a:off x="7326086" y="3810782"/>
            <a:ext cx="4415971" cy="537927"/>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800330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6AA-8DF4-4193-90A5-463C828B069A}"/>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Two-level</a:t>
            </a:r>
            <a:r>
              <a:rPr lang="ru-RU" dirty="0">
                <a:solidFill>
                  <a:schemeClr val="accent2">
                    <a:lumMod val="75000"/>
                  </a:schemeClr>
                </a:solidFill>
              </a:rPr>
              <a:t> </a:t>
            </a:r>
            <a:r>
              <a:rPr lang="ru-RU" dirty="0" err="1">
                <a:solidFill>
                  <a:schemeClr val="accent2">
                    <a:lumMod val="75000"/>
                  </a:schemeClr>
                </a:solidFill>
              </a:rPr>
              <a:t>aggregation</a:t>
            </a:r>
            <a:r>
              <a:rPr lang="ru-RU" dirty="0">
                <a:solidFill>
                  <a:schemeClr val="accent2">
                    <a:lumMod val="75000"/>
                  </a:schemeClr>
                </a:solidFill>
              </a:rPr>
              <a:t> </a:t>
            </a:r>
            <a:r>
              <a:rPr lang="ru-RU" dirty="0" err="1">
                <a:solidFill>
                  <a:schemeClr val="accent2">
                    <a:lumMod val="75000"/>
                  </a:schemeClr>
                </a:solidFill>
              </a:rPr>
              <a:t>with</a:t>
            </a:r>
            <a:r>
              <a:rPr lang="ru-RU" dirty="0">
                <a:solidFill>
                  <a:schemeClr val="accent2">
                    <a:lumMod val="75000"/>
                  </a:schemeClr>
                </a:solidFill>
              </a:rPr>
              <a:t> </a:t>
            </a:r>
            <a:r>
              <a:rPr lang="ru-RU" dirty="0" err="1">
                <a:solidFill>
                  <a:schemeClr val="accent2">
                    <a:lumMod val="75000"/>
                  </a:schemeClr>
                </a:solidFill>
              </a:rPr>
              <a:t>window</a:t>
            </a:r>
            <a:r>
              <a:rPr lang="ru-RU" dirty="0">
                <a:solidFill>
                  <a:schemeClr val="accent2">
                    <a:lumMod val="75000"/>
                  </a:schemeClr>
                </a:solidFill>
              </a:rPr>
              <a:t> </a:t>
            </a:r>
            <a:r>
              <a:rPr lang="ru-RU" dirty="0" err="1">
                <a:solidFill>
                  <a:schemeClr val="accent2">
                    <a:lumMod val="75000"/>
                  </a:schemeClr>
                </a:solidFill>
              </a:rPr>
              <a:t>function</a:t>
            </a:r>
            <a:r>
              <a:rPr lang="ru-RU" dirty="0">
                <a:solidFill>
                  <a:schemeClr val="accent2">
                    <a:lumMod val="75000"/>
                  </a:schemeClr>
                </a:solidFill>
              </a:rPr>
              <a:t> </a:t>
            </a:r>
            <a:r>
              <a:rPr lang="ru-RU" dirty="0" err="1">
                <a:solidFill>
                  <a:schemeClr val="accent2">
                    <a:lumMod val="75000"/>
                  </a:schemeClr>
                </a:solidFill>
              </a:rPr>
              <a:t>and</a:t>
            </a:r>
            <a:r>
              <a:rPr lang="ru-RU" dirty="0">
                <a:solidFill>
                  <a:schemeClr val="accent2">
                    <a:lumMod val="75000"/>
                  </a:schemeClr>
                </a:solidFill>
              </a:rPr>
              <a:t> </a:t>
            </a:r>
            <a:r>
              <a:rPr lang="ru-RU" dirty="0" err="1">
                <a:solidFill>
                  <a:schemeClr val="accent2">
                    <a:lumMod val="75000"/>
                  </a:schemeClr>
                </a:solidFill>
              </a:rPr>
              <a:t>grouping</a:t>
            </a:r>
            <a:endParaRPr lang="en-US" dirty="0" err="1">
              <a:solidFill>
                <a:schemeClr val="accent2">
                  <a:lumMod val="75000"/>
                </a:schemeClr>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rgbClr val="000000"/>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677DEFCF-E099-418A-80DE-92B5A280A927}"/>
              </a:ext>
            </a:extLst>
          </p:cNvPr>
          <p:cNvSpPr>
            <a:spLocks noGrp="1"/>
          </p:cNvSpPr>
          <p:nvPr>
            <p:ph idx="1"/>
          </p:nvPr>
        </p:nvSpPr>
        <p:spPr>
          <a:xfrm>
            <a:off x="838200" y="1825623"/>
            <a:ext cx="10515599" cy="569234"/>
          </a:xfrm>
        </p:spPr>
        <p:txBody>
          <a:bodyPr vert="horz" lIns="91440" tIns="45720" rIns="91440" bIns="45720" rtlCol="0" anchor="t">
            <a:normAutofit/>
          </a:bodyPr>
          <a:lstStyle/>
          <a:p>
            <a:pPr marL="0" indent="0">
              <a:spcBef>
                <a:spcPts val="0"/>
              </a:spcBef>
              <a:buNone/>
            </a:pPr>
            <a:r>
              <a:rPr lang="ru-RU" b="1" err="1">
                <a:ea typeface="+mn-lt"/>
                <a:cs typeface="+mn-lt"/>
              </a:rPr>
              <a:t>Window</a:t>
            </a:r>
            <a:r>
              <a:rPr lang="ru-RU" b="1" dirty="0">
                <a:ea typeface="+mn-lt"/>
                <a:cs typeface="+mn-lt"/>
              </a:rPr>
              <a:t> </a:t>
            </a:r>
            <a:r>
              <a:rPr lang="ru-RU" b="1" err="1">
                <a:ea typeface="+mn-lt"/>
                <a:cs typeface="+mn-lt"/>
              </a:rPr>
              <a:t>functions</a:t>
            </a:r>
            <a:r>
              <a:rPr lang="ru-RU" b="1" dirty="0">
                <a:ea typeface="+mn-lt"/>
                <a:cs typeface="+mn-lt"/>
              </a:rPr>
              <a:t> </a:t>
            </a:r>
            <a:r>
              <a:rPr lang="ru-RU" b="1" err="1">
                <a:ea typeface="+mn-lt"/>
                <a:cs typeface="+mn-lt"/>
              </a:rPr>
              <a:t>can</a:t>
            </a:r>
            <a:r>
              <a:rPr lang="ru-RU" b="1" dirty="0">
                <a:ea typeface="+mn-lt"/>
                <a:cs typeface="+mn-lt"/>
              </a:rPr>
              <a:t> </a:t>
            </a:r>
            <a:r>
              <a:rPr lang="ru-RU" b="1" err="1">
                <a:ea typeface="+mn-lt"/>
                <a:cs typeface="+mn-lt"/>
              </a:rPr>
              <a:t>be</a:t>
            </a:r>
            <a:r>
              <a:rPr lang="ru-RU" b="1" dirty="0">
                <a:ea typeface="+mn-lt"/>
                <a:cs typeface="+mn-lt"/>
              </a:rPr>
              <a:t> </a:t>
            </a:r>
            <a:r>
              <a:rPr lang="ru-RU" b="1" err="1">
                <a:ea typeface="+mn-lt"/>
                <a:cs typeface="+mn-lt"/>
              </a:rPr>
              <a:t>added</a:t>
            </a:r>
            <a:r>
              <a:rPr lang="ru-RU" b="1" dirty="0">
                <a:ea typeface="+mn-lt"/>
                <a:cs typeface="+mn-lt"/>
              </a:rPr>
              <a:t> </a:t>
            </a:r>
            <a:r>
              <a:rPr lang="ru-RU" b="1" err="1">
                <a:ea typeface="+mn-lt"/>
                <a:cs typeface="+mn-lt"/>
              </a:rPr>
              <a:t>to</a:t>
            </a:r>
            <a:r>
              <a:rPr lang="ru-RU" b="1" dirty="0">
                <a:ea typeface="+mn-lt"/>
                <a:cs typeface="+mn-lt"/>
              </a:rPr>
              <a:t> </a:t>
            </a:r>
            <a:r>
              <a:rPr lang="ru-RU" b="1" err="1">
                <a:ea typeface="+mn-lt"/>
                <a:cs typeface="+mn-lt"/>
              </a:rPr>
              <a:t>expressions</a:t>
            </a:r>
            <a:endParaRPr lang="ru-RU" b="1" err="1"/>
          </a:p>
        </p:txBody>
      </p:sp>
      <p:sp>
        <p:nvSpPr>
          <p:cNvPr id="4" name="TextBox 3">
            <a:extLst>
              <a:ext uri="{FF2B5EF4-FFF2-40B4-BE49-F238E27FC236}">
                <a16:creationId xmlns:a16="http://schemas.microsoft.com/office/drawing/2014/main" id="{125A7DAE-1FF0-C927-08C7-8B8F928300B1}"/>
              </a:ext>
            </a:extLst>
          </p:cNvPr>
          <p:cNvSpPr txBox="1"/>
          <p:nvPr/>
        </p:nvSpPr>
        <p:spPr>
          <a:xfrm>
            <a:off x="939801" y="2522557"/>
            <a:ext cx="10062028" cy="3416320"/>
          </a:xfrm>
          <a:prstGeom prst="rect">
            <a:avLst/>
          </a:prstGeom>
          <a:noFill/>
        </p:spPr>
        <p:txBody>
          <a:bodyPr wrap="square" rtlCol="0">
            <a:spAutoFit/>
          </a:bodyPr>
          <a:lstStyle/>
          <a:p>
            <a:pPr marL="0" marR="0">
              <a:spcBef>
                <a:spcPts val="0"/>
              </a:spcBef>
              <a:spcAft>
                <a:spcPts val="0"/>
              </a:spcAft>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continent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region_area</a:t>
            </a:r>
            <a:r>
              <a:rPr lang="en-GB" sz="1800" dirty="0">
                <a:solidFill>
                  <a:srgbClr val="000000"/>
                </a:solidFill>
                <a:effectLst/>
                <a:latin typeface="Courier" panose="02070309020205020404" pitchFamily="49" charset="0"/>
              </a:rPr>
              <a:t>,</a:t>
            </a:r>
          </a:p>
          <a:p>
            <a:pPr marL="0" marR="0">
              <a:spcBef>
                <a:spcPts val="0"/>
              </a:spcBef>
              <a:spcAft>
                <a:spcPts val="0"/>
              </a:spcAft>
            </a:pPr>
            <a:r>
              <a:rPr lang="ru-RU" sz="1800" b="1" dirty="0">
                <a:solidFill>
                  <a:srgbClr val="000080"/>
                </a:solidFill>
                <a:effectLst/>
                <a:latin typeface="Courier" panose="02070309020205020404" pitchFamily="49" charset="0"/>
              </a:rPr>
              <a:t>  </a:t>
            </a: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r>
              <a:rPr lang="ru-RU" sz="1800" dirty="0">
                <a:solidFill>
                  <a:srgbClr val="000000"/>
                </a:solidFill>
                <a:effectLst/>
                <a:latin typeface="Courier" panose="02070309020205020404" pitchFamily="49" charset="0"/>
              </a:rPr>
              <a:t> / </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r>
              <a:rPr lang="ru-RU" sz="1800" dirty="0">
                <a:solidFill>
                  <a:srgbClr val="000000"/>
                </a:solidFill>
                <a:effectLst/>
                <a:latin typeface="Courier" panose="02070309020205020404" pitchFamily="49" charset="0"/>
              </a:rPr>
              <a:t> </a:t>
            </a:r>
            <a:r>
              <a:rPr lang="en-GB" sz="1800" i="1" dirty="0">
                <a:solidFill>
                  <a:srgbClr val="006464"/>
                </a:solidFill>
                <a:effectLst/>
                <a:latin typeface="Courier" panose="02070309020205020404" pitchFamily="49" charset="0"/>
              </a:rPr>
              <a:t>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share_continent</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 </a:t>
            </a:r>
            <a:r>
              <a:rPr lang="en-GB" sz="1800" b="1" dirty="0">
                <a:solidFill>
                  <a:srgbClr val="000080"/>
                </a:solidFill>
                <a:effectLst/>
                <a:latin typeface="Courier" panose="02070309020205020404" pitchFamily="49" charset="0"/>
              </a:rPr>
              <a:t>max</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a:solidFill>
                  <a:srgbClr val="006464"/>
                </a:solidFill>
                <a:effectLst/>
                <a:latin typeface="Courier" panose="02070309020205020404" pitchFamily="49" charset="0"/>
              </a:rPr>
              <a:t>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share_max_region</a:t>
            </a:r>
            <a:endParaRPr lang="en-GB" sz="1800" dirty="0">
              <a:solidFill>
                <a:srgbClr val="000000"/>
              </a:solidFill>
              <a:effectLst/>
              <a:latin typeface="Courier" panose="02070309020205020404" pitchFamily="49" charset="0"/>
            </a:endParaRPr>
          </a:p>
          <a:p>
            <a:pPr marL="0" marR="0">
              <a:spcBef>
                <a:spcPts val="0"/>
              </a:spcBef>
              <a:spcAft>
                <a:spcPts val="0"/>
              </a:spcAft>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8E00C6"/>
                </a:solidFill>
                <a:effectLst/>
                <a:latin typeface="Courier" panose="02070309020205020404" pitchFamily="49" charset="0"/>
              </a:rPr>
              <a:t>   country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Tree>
    <p:extLst>
      <p:ext uri="{BB962C8B-B14F-4D97-AF65-F5344CB8AC3E}">
        <p14:creationId xmlns:p14="http://schemas.microsoft.com/office/powerpoint/2010/main" val="1278588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AAD9-C132-98D3-84F1-E4CD4094A3B1}"/>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ea typeface="+mj-lt"/>
                <a:cs typeface="+mj-lt"/>
              </a:rPr>
              <a:t>WINDOW clause in Postgres</a:t>
            </a:r>
            <a:endParaRPr lang="ru-RU" dirty="0"/>
          </a:p>
        </p:txBody>
      </p:sp>
      <p:sp>
        <p:nvSpPr>
          <p:cNvPr id="3" name="Content Placeholder 2">
            <a:extLst>
              <a:ext uri="{FF2B5EF4-FFF2-40B4-BE49-F238E27FC236}">
                <a16:creationId xmlns:a16="http://schemas.microsoft.com/office/drawing/2014/main" id="{629D4E91-3506-6EAD-A336-1BE9341CBFA7}"/>
              </a:ext>
            </a:extLst>
          </p:cNvPr>
          <p:cNvSpPr>
            <a:spLocks noGrp="1"/>
          </p:cNvSpPr>
          <p:nvPr>
            <p:ph idx="1"/>
          </p:nvPr>
        </p:nvSpPr>
        <p:spPr/>
        <p:txBody>
          <a:bodyPr vert="horz" lIns="91440" tIns="45720" rIns="91440" bIns="45720" rtlCol="0" anchor="t">
            <a:normAutofit/>
          </a:bodyPr>
          <a:lstStyle/>
          <a:p>
            <a:r>
              <a:rPr lang="ru-RU" dirty="0" err="1">
                <a:ea typeface="+mn-lt"/>
                <a:cs typeface="+mn-lt"/>
              </a:rPr>
              <a:t>Window</a:t>
            </a:r>
            <a:r>
              <a:rPr lang="ru-RU" dirty="0">
                <a:ea typeface="+mn-lt"/>
                <a:cs typeface="+mn-lt"/>
              </a:rPr>
              <a:t> </a:t>
            </a:r>
            <a:r>
              <a:rPr lang="ru-RU" dirty="0" err="1">
                <a:ea typeface="+mn-lt"/>
                <a:cs typeface="+mn-lt"/>
              </a:rPr>
              <a:t>parameters</a:t>
            </a:r>
            <a:r>
              <a:rPr lang="ru-RU" dirty="0">
                <a:ea typeface="+mn-lt"/>
                <a:cs typeface="+mn-lt"/>
              </a:rPr>
              <a:t> </a:t>
            </a:r>
            <a:r>
              <a:rPr lang="ru-RU" dirty="0" err="1">
                <a:ea typeface="+mn-lt"/>
                <a:cs typeface="+mn-lt"/>
              </a:rPr>
              <a:t>can</a:t>
            </a:r>
            <a:r>
              <a:rPr lang="ru-RU" dirty="0">
                <a:ea typeface="+mn-lt"/>
                <a:cs typeface="+mn-lt"/>
              </a:rPr>
              <a:t> </a:t>
            </a:r>
            <a:r>
              <a:rPr lang="ru-RU" dirty="0" err="1">
                <a:ea typeface="+mn-lt"/>
                <a:cs typeface="+mn-lt"/>
              </a:rPr>
              <a:t>be</a:t>
            </a:r>
            <a:r>
              <a:rPr lang="ru-RU" dirty="0">
                <a:ea typeface="+mn-lt"/>
                <a:cs typeface="+mn-lt"/>
              </a:rPr>
              <a:t> </a:t>
            </a:r>
            <a:r>
              <a:rPr lang="ru-RU" dirty="0" err="1">
                <a:ea typeface="+mn-lt"/>
                <a:cs typeface="+mn-lt"/>
              </a:rPr>
              <a:t>made</a:t>
            </a:r>
            <a:r>
              <a:rPr lang="ru-RU" dirty="0">
                <a:ea typeface="+mn-lt"/>
                <a:cs typeface="+mn-lt"/>
              </a:rPr>
              <a:t> </a:t>
            </a:r>
            <a:r>
              <a:rPr lang="ru-RU" dirty="0" err="1">
                <a:ea typeface="+mn-lt"/>
                <a:cs typeface="+mn-lt"/>
              </a:rPr>
              <a:t>reusable</a:t>
            </a:r>
            <a:r>
              <a:rPr lang="ru-RU" dirty="0">
                <a:ea typeface="+mn-lt"/>
                <a:cs typeface="+mn-lt"/>
              </a:rPr>
              <a:t> </a:t>
            </a:r>
            <a:r>
              <a:rPr lang="ru-RU" dirty="0" err="1">
                <a:ea typeface="+mn-lt"/>
                <a:cs typeface="+mn-lt"/>
              </a:rPr>
              <a:t>within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context</a:t>
            </a:r>
            <a:r>
              <a:rPr lang="ru-RU" dirty="0">
                <a:ea typeface="+mn-lt"/>
                <a:cs typeface="+mn-lt"/>
              </a:rPr>
              <a:t> </a:t>
            </a:r>
            <a:r>
              <a:rPr lang="ru-RU" dirty="0" err="1">
                <a:ea typeface="+mn-lt"/>
                <a:cs typeface="+mn-lt"/>
              </a:rPr>
              <a:t>of</a:t>
            </a:r>
            <a:r>
              <a:rPr lang="ru-RU" dirty="0">
                <a:ea typeface="+mn-lt"/>
                <a:cs typeface="+mn-lt"/>
              </a:rPr>
              <a:t> a </a:t>
            </a:r>
            <a:r>
              <a:rPr lang="ru-RU" dirty="0" err="1">
                <a:ea typeface="+mn-lt"/>
                <a:cs typeface="+mn-lt"/>
              </a:rPr>
              <a:t>single</a:t>
            </a:r>
            <a:r>
              <a:rPr lang="ru-RU" dirty="0">
                <a:ea typeface="+mn-lt"/>
                <a:cs typeface="+mn-lt"/>
              </a:rPr>
              <a:t> </a:t>
            </a:r>
            <a:r>
              <a:rPr lang="ru-RU" dirty="0" err="1">
                <a:ea typeface="+mn-lt"/>
                <a:cs typeface="+mn-lt"/>
              </a:rPr>
              <a:t>request</a:t>
            </a:r>
            <a:endParaRPr lang="ru-RU" dirty="0" err="1"/>
          </a:p>
          <a:p>
            <a:endParaRPr lang="ru-RU" dirty="0"/>
          </a:p>
          <a:p>
            <a:endParaRPr lang="en-RU" dirty="0"/>
          </a:p>
        </p:txBody>
      </p:sp>
      <p:sp>
        <p:nvSpPr>
          <p:cNvPr id="4" name="TextBox 3">
            <a:extLst>
              <a:ext uri="{FF2B5EF4-FFF2-40B4-BE49-F238E27FC236}">
                <a16:creationId xmlns:a16="http://schemas.microsoft.com/office/drawing/2014/main" id="{880CE63C-0947-8F03-3251-1E84EB4C3453}"/>
              </a:ext>
            </a:extLst>
          </p:cNvPr>
          <p:cNvSpPr txBox="1"/>
          <p:nvPr/>
        </p:nvSpPr>
        <p:spPr>
          <a:xfrm>
            <a:off x="1194460" y="2680895"/>
            <a:ext cx="4905828" cy="3970318"/>
          </a:xfrm>
          <a:prstGeom prst="rect">
            <a:avLst/>
          </a:prstGeom>
          <a:noFill/>
        </p:spPr>
        <p:txBody>
          <a:bodyPr wrap="square" rtlCol="0">
            <a:spAutoFit/>
          </a:bodyPr>
          <a:lstStyle/>
          <a:p>
            <a:pPr marL="0" marR="0">
              <a:spcBef>
                <a:spcPts val="0"/>
              </a:spcBef>
              <a:spcAft>
                <a:spcPts val="0"/>
              </a:spcAft>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continent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region_area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i="1" dirty="0">
                <a:solidFill>
                  <a:srgbClr val="006464"/>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continent_area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max</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i="1" dirty="0">
                <a:solidFill>
                  <a:srgbClr val="006464"/>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partition</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continent) </a:t>
            </a:r>
          </a:p>
          <a:p>
            <a:pPr marL="0" marR="0">
              <a:spcBef>
                <a:spcPts val="0"/>
              </a:spcBef>
              <a:spcAft>
                <a:spcPts val="0"/>
              </a:spcAft>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max_region_area</a:t>
            </a:r>
            <a:endParaRPr lang="en-GB" sz="1800" dirty="0">
              <a:solidFill>
                <a:srgbClr val="000000"/>
              </a:solidFill>
              <a:effectLst/>
              <a:latin typeface="Courier" panose="02070309020205020404" pitchFamily="49" charset="0"/>
            </a:endParaRPr>
          </a:p>
          <a:p>
            <a:pPr marL="0" marR="0">
              <a:spcBef>
                <a:spcPts val="0"/>
              </a:spcBef>
              <a:spcAft>
                <a:spcPts val="0"/>
              </a:spcAft>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8E00C6"/>
                </a:solidFill>
                <a:effectLst/>
                <a:latin typeface="Courier" panose="02070309020205020404" pitchFamily="49" charset="0"/>
              </a:rPr>
              <a:t>   country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 </a:t>
            </a:r>
            <a:r>
              <a:rPr lang="en-GB" sz="1800" dirty="0">
                <a:solidFill>
                  <a:srgbClr val="006464"/>
                </a:solidFill>
                <a:effectLst/>
                <a:latin typeface="Courier" panose="02070309020205020404" pitchFamily="49" charset="0"/>
              </a:rPr>
              <a:t>continent</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Tree>
    <p:extLst>
      <p:ext uri="{BB962C8B-B14F-4D97-AF65-F5344CB8AC3E}">
        <p14:creationId xmlns:p14="http://schemas.microsoft.com/office/powerpoint/2010/main" val="3061949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AAD9-C132-98D3-84F1-E4CD4094A3B1}"/>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rPr>
              <a:t>WINDOW clause in Postgres</a:t>
            </a:r>
            <a:endParaRPr lang="en-US" dirty="0">
              <a:solidFill>
                <a:schemeClr val="accent2">
                  <a:lumMod val="75000"/>
                </a:schemeClr>
              </a:solidFill>
              <a:ea typeface="Calibri Light"/>
              <a:cs typeface="Calibri Light"/>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629D4E91-3506-6EAD-A336-1BE9341CBFA7}"/>
              </a:ext>
            </a:extLst>
          </p:cNvPr>
          <p:cNvSpPr>
            <a:spLocks noGrp="1"/>
          </p:cNvSpPr>
          <p:nvPr>
            <p:ph idx="1"/>
          </p:nvPr>
        </p:nvSpPr>
        <p:spPr/>
        <p:txBody>
          <a:bodyPr vert="horz" lIns="91440" tIns="45720" rIns="91440" bIns="45720" rtlCol="0" anchor="t">
            <a:normAutofit/>
          </a:bodyPr>
          <a:lstStyle/>
          <a:p>
            <a:r>
              <a:rPr lang="ru-RU" dirty="0" err="1"/>
              <a:t>Window</a:t>
            </a:r>
            <a:r>
              <a:rPr lang="ru-RU" dirty="0"/>
              <a:t> </a:t>
            </a:r>
            <a:r>
              <a:rPr lang="ru-RU" dirty="0" err="1"/>
              <a:t>parameters</a:t>
            </a:r>
            <a:r>
              <a:rPr lang="ru-RU" dirty="0"/>
              <a:t> </a:t>
            </a:r>
            <a:r>
              <a:rPr lang="ru-RU" dirty="0" err="1"/>
              <a:t>can</a:t>
            </a:r>
            <a:r>
              <a:rPr lang="ru-RU" dirty="0"/>
              <a:t> </a:t>
            </a:r>
            <a:r>
              <a:rPr lang="ru-RU" dirty="0" err="1"/>
              <a:t>be</a:t>
            </a:r>
            <a:r>
              <a:rPr lang="ru-RU" dirty="0"/>
              <a:t> </a:t>
            </a:r>
            <a:r>
              <a:rPr lang="ru-RU" dirty="0" err="1"/>
              <a:t>made</a:t>
            </a:r>
            <a:r>
              <a:rPr lang="ru-RU" dirty="0"/>
              <a:t> </a:t>
            </a:r>
            <a:r>
              <a:rPr lang="ru-RU" dirty="0" err="1"/>
              <a:t>reusable</a:t>
            </a:r>
            <a:r>
              <a:rPr lang="ru-RU" dirty="0"/>
              <a:t> </a:t>
            </a:r>
            <a:r>
              <a:rPr lang="ru-RU" dirty="0" err="1"/>
              <a:t>within</a:t>
            </a:r>
            <a:r>
              <a:rPr lang="ru-RU" dirty="0"/>
              <a:t> </a:t>
            </a:r>
            <a:r>
              <a:rPr lang="ru-RU" dirty="0" err="1"/>
              <a:t>the</a:t>
            </a:r>
            <a:r>
              <a:rPr lang="ru-RU" dirty="0"/>
              <a:t> </a:t>
            </a:r>
            <a:r>
              <a:rPr lang="ru-RU" dirty="0" err="1"/>
              <a:t>context</a:t>
            </a:r>
            <a:r>
              <a:rPr lang="ru-RU" dirty="0"/>
              <a:t> </a:t>
            </a:r>
            <a:r>
              <a:rPr lang="ru-RU" dirty="0" err="1"/>
              <a:t>of</a:t>
            </a:r>
            <a:r>
              <a:rPr lang="ru-RU" dirty="0"/>
              <a:t> a </a:t>
            </a:r>
            <a:r>
              <a:rPr lang="ru-RU" dirty="0" err="1"/>
              <a:t>single</a:t>
            </a:r>
            <a:r>
              <a:rPr lang="ru-RU" dirty="0"/>
              <a:t> </a:t>
            </a:r>
            <a:r>
              <a:rPr lang="ru-RU" dirty="0" err="1"/>
              <a:t>request</a:t>
            </a:r>
          </a:p>
          <a:p>
            <a:endParaRPr lang="ru-RU" dirty="0"/>
          </a:p>
          <a:p>
            <a:endParaRPr lang="en-RU" dirty="0"/>
          </a:p>
        </p:txBody>
      </p:sp>
      <p:sp>
        <p:nvSpPr>
          <p:cNvPr id="4" name="TextBox 3">
            <a:extLst>
              <a:ext uri="{FF2B5EF4-FFF2-40B4-BE49-F238E27FC236}">
                <a16:creationId xmlns:a16="http://schemas.microsoft.com/office/drawing/2014/main" id="{880CE63C-0947-8F03-3251-1E84EB4C3453}"/>
              </a:ext>
            </a:extLst>
          </p:cNvPr>
          <p:cNvSpPr txBox="1"/>
          <p:nvPr/>
        </p:nvSpPr>
        <p:spPr>
          <a:xfrm>
            <a:off x="966848" y="2641310"/>
            <a:ext cx="8262257" cy="3416320"/>
          </a:xfrm>
          <a:prstGeom prst="rect">
            <a:avLst/>
          </a:prstGeom>
          <a:noFill/>
        </p:spPr>
        <p:txBody>
          <a:bodyPr wrap="square" rtlCol="0">
            <a:spAutoFit/>
          </a:bodyPr>
          <a:lstStyle/>
          <a:p>
            <a:pPr marL="0" marR="0">
              <a:spcBef>
                <a:spcPts val="0"/>
              </a:spcBef>
              <a:spcAft>
                <a:spcPts val="0"/>
              </a:spcAft>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continent</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region_area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a:solidFill>
                  <a:srgbClr val="006464"/>
                </a:solidFill>
                <a:effectLst/>
                <a:latin typeface="Courier" panose="02070309020205020404" pitchFamily="49" charset="0"/>
              </a:rPr>
              <a:t>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w</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continent_area</a:t>
            </a:r>
            <a:r>
              <a:rPr lang="en-GB" sz="1800" dirty="0">
                <a:solidFill>
                  <a:srgbClr val="000000"/>
                </a:solidFill>
                <a:effectLst/>
                <a:latin typeface="Courier" panose="02070309020205020404" pitchFamily="49" charset="0"/>
              </a:rPr>
              <a:t>,</a:t>
            </a:r>
          </a:p>
          <a:p>
            <a:pPr marL="0" marR="0">
              <a:spcBef>
                <a:spcPts val="0"/>
              </a:spcBef>
              <a:spcAft>
                <a:spcPts val="0"/>
              </a:spcAft>
            </a:pPr>
            <a:r>
              <a:rPr lang="en-GB" sz="1800" b="1" dirty="0">
                <a:solidFill>
                  <a:srgbClr val="000080"/>
                </a:solidFill>
                <a:effectLst/>
                <a:latin typeface="Courier" panose="02070309020205020404" pitchFamily="49" charset="0"/>
              </a:rPr>
              <a:t>   max</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sum</a:t>
            </a:r>
            <a:r>
              <a:rPr lang="en-GB" sz="1800" dirty="0">
                <a:solidFill>
                  <a:srgbClr val="000000"/>
                </a:solidFill>
                <a:effectLst/>
                <a:latin typeface="Courier" panose="02070309020205020404" pitchFamily="49" charset="0"/>
              </a:rPr>
              <a:t>(</a:t>
            </a:r>
            <a:r>
              <a:rPr lang="en-GB" sz="1800" dirty="0" err="1">
                <a:solidFill>
                  <a:srgbClr val="006464"/>
                </a:solidFill>
                <a:effectLst/>
                <a:latin typeface="Courier" panose="02070309020205020404" pitchFamily="49" charset="0"/>
              </a:rPr>
              <a:t>surfacearea</a:t>
            </a:r>
            <a:r>
              <a:rPr lang="en-GB" sz="1800" dirty="0">
                <a:solidFill>
                  <a:srgbClr val="000000"/>
                </a:solidFill>
                <a:effectLst/>
                <a:latin typeface="Courier" panose="02070309020205020404" pitchFamily="49" charset="0"/>
              </a:rPr>
              <a:t>)) </a:t>
            </a:r>
            <a:r>
              <a:rPr lang="en-GB" sz="1800" i="1" dirty="0">
                <a:solidFill>
                  <a:srgbClr val="006464"/>
                </a:solidFill>
                <a:effectLst/>
                <a:latin typeface="Courier" panose="02070309020205020404" pitchFamily="49" charset="0"/>
              </a:rPr>
              <a:t>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w</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max_region_area</a:t>
            </a:r>
            <a:endParaRPr lang="en-GB" sz="1800" dirty="0">
              <a:solidFill>
                <a:srgbClr val="000000"/>
              </a:solidFill>
              <a:effectLst/>
              <a:latin typeface="Courier" panose="02070309020205020404" pitchFamily="49" charset="0"/>
            </a:endParaRPr>
          </a:p>
          <a:p>
            <a:pPr marL="0" marR="0">
              <a:spcBef>
                <a:spcPts val="0"/>
              </a:spcBef>
              <a:spcAft>
                <a:spcPts val="0"/>
              </a:spcAft>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8E00C6"/>
                </a:solidFill>
                <a:effectLst/>
                <a:latin typeface="Courier" panose="02070309020205020404" pitchFamily="49" charset="0"/>
              </a:rPr>
              <a:t>   country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p>
          <a:p>
            <a:pPr marL="0" marR="0">
              <a:spcBef>
                <a:spcPts val="0"/>
              </a:spcBef>
              <a:spcAft>
                <a:spcPts val="0"/>
              </a:spcAft>
            </a:pPr>
            <a:r>
              <a:rPr lang="en-GB" sz="1800" dirty="0">
                <a:solidFill>
                  <a:srgbClr val="006464"/>
                </a:solidFill>
                <a:effectLst/>
                <a:latin typeface="Courier" panose="02070309020205020404" pitchFamily="49" charset="0"/>
              </a:rPr>
              <a:t>   region</a:t>
            </a:r>
            <a:r>
              <a:rPr lang="en-GB" sz="1800" dirty="0">
                <a:solidFill>
                  <a:srgbClr val="000000"/>
                </a:solidFill>
                <a:effectLst/>
                <a:latin typeface="Courier" panose="02070309020205020404" pitchFamily="49" charset="0"/>
              </a:rPr>
              <a:t>, </a:t>
            </a:r>
            <a:r>
              <a:rPr lang="en-GB" sz="1800" dirty="0">
                <a:solidFill>
                  <a:srgbClr val="006464"/>
                </a:solidFill>
                <a:effectLst/>
                <a:latin typeface="Courier" panose="02070309020205020404" pitchFamily="49" charset="0"/>
              </a:rPr>
              <a:t>continent</a:t>
            </a:r>
          </a:p>
          <a:p>
            <a:pPr marL="0" marR="0">
              <a:spcBef>
                <a:spcPts val="0"/>
              </a:spcBef>
              <a:spcAft>
                <a:spcPts val="0"/>
              </a:spcAft>
            </a:pPr>
            <a:r>
              <a:rPr lang="en-GB" sz="1800" b="1" dirty="0">
                <a:solidFill>
                  <a:srgbClr val="800000"/>
                </a:solidFill>
                <a:effectLst/>
                <a:latin typeface="Courier" panose="02070309020205020404" pitchFamily="49" charset="0"/>
              </a:rPr>
              <a:t>WINDOW</a:t>
            </a:r>
            <a:r>
              <a:rPr lang="en-GB" sz="1800" dirty="0">
                <a:solidFill>
                  <a:srgbClr val="000000"/>
                </a:solidFill>
                <a:effectLst/>
                <a:latin typeface="Courier" panose="02070309020205020404" pitchFamily="49" charset="0"/>
              </a:rPr>
              <a:t> </a:t>
            </a:r>
          </a:p>
          <a:p>
            <a:pPr marL="0" marR="0">
              <a:spcBef>
                <a:spcPts val="0"/>
              </a:spcBef>
              <a:spcAft>
                <a:spcPts val="0"/>
              </a:spcAft>
            </a:pPr>
            <a:r>
              <a:rPr lang="en-GB" dirty="0">
                <a:solidFill>
                  <a:srgbClr val="000000"/>
                </a:solidFill>
                <a:latin typeface="Courier" panose="02070309020205020404" pitchFamily="49" charset="0"/>
              </a:rPr>
              <a:t>   </a:t>
            </a:r>
            <a:r>
              <a:rPr lang="en-GB" sz="1800" dirty="0">
                <a:solidFill>
                  <a:srgbClr val="000000"/>
                </a:solidFill>
                <a:effectLst/>
                <a:latin typeface="Courier" panose="02070309020205020404" pitchFamily="49" charset="0"/>
              </a:rPr>
              <a:t>w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PARTITION BY</a:t>
            </a:r>
            <a:r>
              <a:rPr lang="en-GB" sz="1800" dirty="0">
                <a:solidFill>
                  <a:srgbClr val="000000"/>
                </a:solidFill>
                <a:effectLst/>
                <a:latin typeface="Courier" panose="02070309020205020404" pitchFamily="49" charset="0"/>
              </a:rPr>
              <a:t> continent)</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
        <p:nvSpPr>
          <p:cNvPr id="7" name="Rectangle 6">
            <a:extLst>
              <a:ext uri="{FF2B5EF4-FFF2-40B4-BE49-F238E27FC236}">
                <a16:creationId xmlns:a16="http://schemas.microsoft.com/office/drawing/2014/main" id="{B8FD37D4-F689-0683-8F6B-F08485DB670C}"/>
              </a:ext>
            </a:extLst>
          </p:cNvPr>
          <p:cNvSpPr/>
          <p:nvPr/>
        </p:nvSpPr>
        <p:spPr>
          <a:xfrm>
            <a:off x="834242" y="5443640"/>
            <a:ext cx="5603503" cy="735848"/>
          </a:xfrm>
          <a:prstGeom prst="rect">
            <a:avLst/>
          </a:prstGeom>
          <a:solidFill>
            <a:schemeClr val="accent4">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295407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1031-8E14-409E-9030-72924457BB4D}"/>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Limitations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Regarding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Window</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Functions</a:t>
            </a:r>
            <a:endParaRPr lang="ru-RU" dirty="0" err="1">
              <a:solidFill>
                <a:schemeClr val="accent2">
                  <a:lumMod val="75000"/>
                </a:schemeClr>
              </a:solidFill>
            </a:endParaRPr>
          </a:p>
        </p:txBody>
      </p:sp>
      <p:sp>
        <p:nvSpPr>
          <p:cNvPr id="3" name="Content Placeholder 2">
            <a:extLst>
              <a:ext uri="{FF2B5EF4-FFF2-40B4-BE49-F238E27FC236}">
                <a16:creationId xmlns:a16="http://schemas.microsoft.com/office/drawing/2014/main" id="{936CE4DA-4FC4-4DBC-9F68-D22F9EF25728}"/>
              </a:ext>
            </a:extLst>
          </p:cNvPr>
          <p:cNvSpPr>
            <a:spLocks noGrp="1"/>
          </p:cNvSpPr>
          <p:nvPr>
            <p:ph idx="1"/>
          </p:nvPr>
        </p:nvSpPr>
        <p:spPr/>
        <p:txBody>
          <a:bodyPr vert="horz" lIns="91440" tIns="45720" rIns="91440" bIns="45720" rtlCol="0" anchor="t">
            <a:normAutofit/>
          </a:bodyPr>
          <a:lstStyle/>
          <a:p>
            <a:r>
              <a:rPr lang="en-US" dirty="0">
                <a:ea typeface="+mn-lt"/>
                <a:cs typeface="+mn-lt"/>
              </a:rPr>
              <a:t>Window function cannot be used in filter</a:t>
            </a:r>
            <a:endParaRPr lang="en-US" dirty="0">
              <a:ea typeface="Calibri" panose="020F0502020204030204"/>
              <a:cs typeface="Calibri" panose="020F0502020204030204"/>
            </a:endParaRPr>
          </a:p>
          <a:p>
            <a:endParaRPr lang="en-US" dirty="0"/>
          </a:p>
          <a:p>
            <a:r>
              <a:rPr lang="ru-RU" dirty="0" err="1">
                <a:ea typeface="+mn-lt"/>
                <a:cs typeface="+mn-lt"/>
              </a:rPr>
              <a:t>Window</a:t>
            </a:r>
            <a:r>
              <a:rPr lang="ru-RU" dirty="0">
                <a:ea typeface="+mn-lt"/>
                <a:cs typeface="+mn-lt"/>
              </a:rPr>
              <a:t> </a:t>
            </a:r>
            <a:r>
              <a:rPr lang="ru-RU" dirty="0" err="1">
                <a:ea typeface="+mn-lt"/>
                <a:cs typeface="+mn-lt"/>
              </a:rPr>
              <a:t>functions</a:t>
            </a:r>
            <a:r>
              <a:rPr lang="ru-RU" dirty="0">
                <a:ea typeface="+mn-lt"/>
                <a:cs typeface="+mn-lt"/>
              </a:rPr>
              <a:t> </a:t>
            </a:r>
            <a:r>
              <a:rPr lang="ru-RU" dirty="0" err="1">
                <a:ea typeface="+mn-lt"/>
                <a:cs typeface="+mn-lt"/>
              </a:rPr>
              <a:t>are</a:t>
            </a:r>
            <a:r>
              <a:rPr lang="ru-RU" dirty="0">
                <a:ea typeface="+mn-lt"/>
                <a:cs typeface="+mn-lt"/>
              </a:rPr>
              <a:t> </a:t>
            </a:r>
            <a:r>
              <a:rPr lang="ru-RU" dirty="0" err="1">
                <a:ea typeface="+mn-lt"/>
                <a:cs typeface="+mn-lt"/>
              </a:rPr>
              <a:t>not</a:t>
            </a:r>
            <a:r>
              <a:rPr lang="ru-RU" dirty="0">
                <a:ea typeface="+mn-lt"/>
                <a:cs typeface="+mn-lt"/>
              </a:rPr>
              <a:t> </a:t>
            </a:r>
            <a:r>
              <a:rPr lang="ru-RU" dirty="0" err="1">
                <a:ea typeface="+mn-lt"/>
                <a:cs typeface="+mn-lt"/>
              </a:rPr>
              <a:t>allowed</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aggregate</a:t>
            </a:r>
            <a:r>
              <a:rPr lang="ru-RU" dirty="0">
                <a:ea typeface="+mn-lt"/>
                <a:cs typeface="+mn-lt"/>
              </a:rPr>
              <a:t> </a:t>
            </a:r>
            <a:r>
              <a:rPr lang="ru-RU" dirty="0" err="1">
                <a:ea typeface="+mn-lt"/>
                <a:cs typeface="+mn-lt"/>
              </a:rPr>
              <a:t>functions</a:t>
            </a:r>
            <a:endParaRPr lang="en-US" dirty="0" err="1"/>
          </a:p>
          <a:p>
            <a:endParaRPr lang="ru-RU" dirty="0"/>
          </a:p>
          <a:p>
            <a:r>
              <a:rPr lang="en-US" dirty="0">
                <a:ea typeface="+mn-lt"/>
                <a:cs typeface="+mn-lt"/>
              </a:rPr>
              <a:t>count(distinct) is not supported in Postgres</a:t>
            </a:r>
          </a:p>
        </p:txBody>
      </p:sp>
    </p:spTree>
    <p:extLst>
      <p:ext uri="{BB962C8B-B14F-4D97-AF65-F5344CB8AC3E}">
        <p14:creationId xmlns:p14="http://schemas.microsoft.com/office/powerpoint/2010/main" val="212437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67F-1FA5-4ECE-8503-3AFD8ECA18FC}"/>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Create</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table</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from</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query</a:t>
            </a:r>
            <a:endParaRPr lang="ru-RU" dirty="0" err="1">
              <a:solidFill>
                <a:schemeClr val="accent2">
                  <a:lumMod val="75000"/>
                </a:schemeClr>
              </a:solidFill>
            </a:endParaRPr>
          </a:p>
        </p:txBody>
      </p:sp>
      <p:sp>
        <p:nvSpPr>
          <p:cNvPr id="17" name="Объект 2">
            <a:extLst>
              <a:ext uri="{FF2B5EF4-FFF2-40B4-BE49-F238E27FC236}">
                <a16:creationId xmlns:a16="http://schemas.microsoft.com/office/drawing/2014/main" id="{A9150547-8C1C-4403-84BB-D058DFE0BA51}"/>
              </a:ext>
            </a:extLst>
          </p:cNvPr>
          <p:cNvSpPr>
            <a:spLocks noGrp="1"/>
          </p:cNvSpPr>
          <p:nvPr>
            <p:ph idx="1"/>
          </p:nvPr>
        </p:nvSpPr>
        <p:spPr>
          <a:xfrm>
            <a:off x="838200" y="1207294"/>
            <a:ext cx="10515600" cy="5522033"/>
          </a:xfrm>
        </p:spPr>
        <p:txBody>
          <a:bodyPr vert="horz" lIns="91440" tIns="45720" rIns="91440" bIns="45720" rtlCol="0" anchor="t">
            <a:normAutofit/>
          </a:bodyPr>
          <a:lstStyle/>
          <a:p>
            <a:r>
              <a:rPr lang="ru-RU" dirty="0">
                <a:solidFill>
                  <a:srgbClr val="46505E"/>
                </a:solidFill>
                <a:ea typeface="+mn-lt"/>
                <a:cs typeface="+mn-lt"/>
              </a:rPr>
              <a:t>You </a:t>
            </a:r>
            <a:r>
              <a:rPr lang="ru-RU" dirty="0" err="1">
                <a:solidFill>
                  <a:srgbClr val="46505E"/>
                </a:solidFill>
                <a:ea typeface="+mn-lt"/>
                <a:cs typeface="+mn-lt"/>
              </a:rPr>
              <a:t>can</a:t>
            </a:r>
            <a:r>
              <a:rPr lang="ru-RU" dirty="0">
                <a:solidFill>
                  <a:srgbClr val="46505E"/>
                </a:solidFill>
                <a:ea typeface="+mn-lt"/>
                <a:cs typeface="+mn-lt"/>
              </a:rPr>
              <a:t> </a:t>
            </a:r>
            <a:r>
              <a:rPr lang="ru-RU" dirty="0" err="1">
                <a:solidFill>
                  <a:srgbClr val="46505E"/>
                </a:solidFill>
                <a:ea typeface="+mn-lt"/>
                <a:cs typeface="+mn-lt"/>
              </a:rPr>
              <a:t>create</a:t>
            </a:r>
            <a:r>
              <a:rPr lang="ru-RU" dirty="0">
                <a:solidFill>
                  <a:srgbClr val="46505E"/>
                </a:solidFill>
                <a:ea typeface="+mn-lt"/>
                <a:cs typeface="+mn-lt"/>
              </a:rPr>
              <a:t> a </a:t>
            </a:r>
            <a:r>
              <a:rPr lang="ru-RU" dirty="0" err="1">
                <a:solidFill>
                  <a:srgbClr val="46505E"/>
                </a:solidFill>
                <a:ea typeface="+mn-lt"/>
                <a:cs typeface="+mn-lt"/>
              </a:rPr>
              <a:t>new</a:t>
            </a:r>
            <a:r>
              <a:rPr lang="ru-RU" dirty="0">
                <a:solidFill>
                  <a:srgbClr val="46505E"/>
                </a:solidFill>
                <a:ea typeface="+mn-lt"/>
                <a:cs typeface="+mn-lt"/>
              </a:rPr>
              <a:t> </a:t>
            </a:r>
            <a:r>
              <a:rPr lang="ru-RU" dirty="0" err="1">
                <a:solidFill>
                  <a:srgbClr val="46505E"/>
                </a:solidFill>
                <a:ea typeface="+mn-lt"/>
                <a:cs typeface="+mn-lt"/>
              </a:rPr>
              <a:t>table</a:t>
            </a:r>
            <a:r>
              <a:rPr lang="ru-RU" dirty="0">
                <a:solidFill>
                  <a:srgbClr val="46505E"/>
                </a:solidFill>
                <a:ea typeface="+mn-lt"/>
                <a:cs typeface="+mn-lt"/>
              </a:rPr>
              <a:t> </a:t>
            </a:r>
            <a:r>
              <a:rPr lang="ru-RU" dirty="0" err="1">
                <a:solidFill>
                  <a:srgbClr val="46505E"/>
                </a:solidFill>
                <a:ea typeface="+mn-lt"/>
                <a:cs typeface="+mn-lt"/>
              </a:rPr>
              <a:t>from</a:t>
            </a:r>
            <a:r>
              <a:rPr lang="ru-RU" dirty="0">
                <a:solidFill>
                  <a:srgbClr val="46505E"/>
                </a:solidFill>
                <a:ea typeface="+mn-lt"/>
                <a:cs typeface="+mn-lt"/>
              </a:rPr>
              <a:t> </a:t>
            </a:r>
            <a:r>
              <a:rPr lang="ru-RU" dirty="0" err="1">
                <a:solidFill>
                  <a:srgbClr val="46505E"/>
                </a:solidFill>
                <a:ea typeface="+mn-lt"/>
                <a:cs typeface="+mn-lt"/>
              </a:rPr>
              <a:t>the</a:t>
            </a:r>
            <a:r>
              <a:rPr lang="ru-RU" dirty="0">
                <a:solidFill>
                  <a:srgbClr val="46505E"/>
                </a:solidFill>
                <a:ea typeface="+mn-lt"/>
                <a:cs typeface="+mn-lt"/>
              </a:rPr>
              <a:t> </a:t>
            </a:r>
            <a:r>
              <a:rPr lang="ru-RU" dirty="0" err="1">
                <a:solidFill>
                  <a:srgbClr val="46505E"/>
                </a:solidFill>
                <a:ea typeface="+mn-lt"/>
                <a:cs typeface="+mn-lt"/>
              </a:rPr>
              <a:t>query</a:t>
            </a:r>
            <a:r>
              <a:rPr lang="ru-RU" dirty="0">
                <a:solidFill>
                  <a:srgbClr val="46505E"/>
                </a:solidFill>
                <a:ea typeface="+mn-lt"/>
                <a:cs typeface="+mn-lt"/>
              </a:rPr>
              <a:t> </a:t>
            </a:r>
            <a:r>
              <a:rPr lang="ru-RU" dirty="0" err="1">
                <a:solidFill>
                  <a:srgbClr val="46505E"/>
                </a:solidFill>
                <a:ea typeface="+mn-lt"/>
                <a:cs typeface="+mn-lt"/>
              </a:rPr>
              <a:t>results</a:t>
            </a:r>
            <a:r>
              <a:rPr lang="ru-RU" dirty="0">
                <a:solidFill>
                  <a:srgbClr val="46505E"/>
                </a:solidFill>
                <a:ea typeface="+mn-lt"/>
                <a:cs typeface="+mn-lt"/>
              </a:rPr>
              <a:t>:</a:t>
            </a:r>
            <a:endParaRPr lang="en-US">
              <a:solidFill>
                <a:srgbClr val="46505E"/>
              </a:solidFill>
              <a:ea typeface="+mn-lt"/>
              <a:cs typeface="+mn-lt"/>
            </a:endParaRPr>
          </a:p>
          <a:p>
            <a:pPr marL="0" indent="0">
              <a:buNone/>
            </a:pPr>
            <a:r>
              <a:rPr lang="en-US" dirty="0">
                <a:solidFill>
                  <a:srgbClr val="46505E"/>
                </a:solidFill>
              </a:rPr>
              <a:t>SELECT </a:t>
            </a:r>
            <a:r>
              <a:rPr lang="en-US" b="1" dirty="0">
                <a:solidFill>
                  <a:srgbClr val="46505E"/>
                </a:solidFill>
              </a:rPr>
              <a:t>*</a:t>
            </a:r>
            <a:r>
              <a:rPr lang="en-US" dirty="0">
                <a:solidFill>
                  <a:srgbClr val="46505E"/>
                </a:solidFill>
              </a:rPr>
              <a:t> INTO </a:t>
            </a:r>
            <a:r>
              <a:rPr lang="ru-RU" dirty="0" err="1">
                <a:solidFill>
                  <a:srgbClr val="46505E"/>
                </a:solidFill>
              </a:rPr>
              <a:t>new_table</a:t>
            </a:r>
            <a:r>
              <a:rPr lang="en-US" dirty="0">
                <a:solidFill>
                  <a:srgbClr val="46505E"/>
                </a:solidFill>
              </a:rPr>
              <a:t> FROM …</a:t>
            </a:r>
          </a:p>
          <a:p>
            <a:pPr marL="0" indent="0">
              <a:buNone/>
            </a:pPr>
            <a:r>
              <a:rPr lang="en-US" dirty="0">
                <a:solidFill>
                  <a:srgbClr val="46505E"/>
                </a:solidFill>
              </a:rPr>
              <a:t>SELECT </a:t>
            </a:r>
            <a:r>
              <a:rPr lang="en-US" b="1" dirty="0">
                <a:solidFill>
                  <a:srgbClr val="46505E"/>
                </a:solidFill>
                <a:ea typeface="+mn-lt"/>
                <a:cs typeface="+mn-lt"/>
              </a:rPr>
              <a:t>expressions </a:t>
            </a:r>
            <a:r>
              <a:rPr lang="en-US" dirty="0">
                <a:solidFill>
                  <a:srgbClr val="46505E"/>
                </a:solidFill>
              </a:rPr>
              <a:t>INTO </a:t>
            </a:r>
            <a:r>
              <a:rPr lang="ru-RU" b="1" i="1" dirty="0" err="1">
                <a:solidFill>
                  <a:srgbClr val="46505E"/>
                </a:solidFill>
              </a:rPr>
              <a:t>table</a:t>
            </a:r>
            <a:r>
              <a:rPr lang="ru-RU" b="1" i="1" dirty="0">
                <a:solidFill>
                  <a:srgbClr val="46505E"/>
                </a:solidFill>
              </a:rPr>
              <a:t> </a:t>
            </a:r>
            <a:r>
              <a:rPr lang="ru-RU" dirty="0" err="1">
                <a:solidFill>
                  <a:srgbClr val="46505E"/>
                </a:solidFill>
              </a:rPr>
              <a:t>rest</a:t>
            </a:r>
            <a:r>
              <a:rPr lang="ru-RU" dirty="0">
                <a:solidFill>
                  <a:srgbClr val="46505E"/>
                </a:solidFill>
              </a:rPr>
              <a:t> </a:t>
            </a:r>
            <a:r>
              <a:rPr lang="ru-RU" dirty="0" err="1">
                <a:solidFill>
                  <a:srgbClr val="46505E"/>
                </a:solidFill>
              </a:rPr>
              <a:t>of</a:t>
            </a:r>
            <a:r>
              <a:rPr lang="ru-RU" dirty="0">
                <a:solidFill>
                  <a:srgbClr val="46505E"/>
                </a:solidFill>
              </a:rPr>
              <a:t> </a:t>
            </a:r>
            <a:r>
              <a:rPr lang="ru-RU" dirty="0" err="1">
                <a:solidFill>
                  <a:srgbClr val="46505E"/>
                </a:solidFill>
              </a:rPr>
              <a:t>the</a:t>
            </a:r>
            <a:r>
              <a:rPr lang="ru-RU" dirty="0">
                <a:solidFill>
                  <a:srgbClr val="46505E"/>
                </a:solidFill>
              </a:rPr>
              <a:t> </a:t>
            </a:r>
            <a:r>
              <a:rPr lang="ru-RU" dirty="0" err="1">
                <a:solidFill>
                  <a:srgbClr val="46505E"/>
                </a:solidFill>
              </a:rPr>
              <a:t>query</a:t>
            </a:r>
            <a:r>
              <a:rPr lang="ru-RU" dirty="0">
                <a:solidFill>
                  <a:srgbClr val="46505E"/>
                </a:solidFill>
              </a:rPr>
              <a:t>;</a:t>
            </a:r>
            <a:endParaRPr lang="en-US">
              <a:solidFill>
                <a:srgbClr val="46505E"/>
              </a:solidFill>
            </a:endParaRPr>
          </a:p>
          <a:p>
            <a:pPr marL="0" indent="0">
              <a:buNone/>
            </a:pPr>
            <a:endParaRPr lang="en-US" dirty="0">
              <a:solidFill>
                <a:srgbClr val="46505E"/>
              </a:solidFill>
            </a:endParaRPr>
          </a:p>
          <a:p>
            <a:pPr marL="0" indent="0">
              <a:buNone/>
            </a:pPr>
            <a:r>
              <a:rPr lang="ru-RU" dirty="0" err="1">
                <a:solidFill>
                  <a:srgbClr val="46505E"/>
                </a:solidFill>
                <a:ea typeface="+mn-lt"/>
                <a:cs typeface="+mn-lt"/>
              </a:rPr>
              <a:t>This</a:t>
            </a:r>
            <a:r>
              <a:rPr lang="ru-RU" dirty="0">
                <a:solidFill>
                  <a:srgbClr val="46505E"/>
                </a:solidFill>
                <a:ea typeface="+mn-lt"/>
                <a:cs typeface="+mn-lt"/>
              </a:rPr>
              <a:t> </a:t>
            </a:r>
            <a:r>
              <a:rPr lang="ru-RU" dirty="0" err="1">
                <a:solidFill>
                  <a:srgbClr val="46505E"/>
                </a:solidFill>
                <a:ea typeface="+mn-lt"/>
                <a:cs typeface="+mn-lt"/>
              </a:rPr>
              <a:t>query</a:t>
            </a:r>
            <a:r>
              <a:rPr lang="ru-RU" dirty="0">
                <a:solidFill>
                  <a:srgbClr val="46505E"/>
                </a:solidFill>
                <a:ea typeface="+mn-lt"/>
                <a:cs typeface="+mn-lt"/>
              </a:rPr>
              <a:t> </a:t>
            </a:r>
            <a:r>
              <a:rPr lang="ru-RU" dirty="0" err="1">
                <a:solidFill>
                  <a:srgbClr val="46505E"/>
                </a:solidFill>
                <a:ea typeface="+mn-lt"/>
                <a:cs typeface="+mn-lt"/>
              </a:rPr>
              <a:t>can</a:t>
            </a:r>
            <a:r>
              <a:rPr lang="ru-RU" dirty="0">
                <a:solidFill>
                  <a:srgbClr val="46505E"/>
                </a:solidFill>
                <a:ea typeface="+mn-lt"/>
                <a:cs typeface="+mn-lt"/>
              </a:rPr>
              <a:t> </a:t>
            </a:r>
            <a:r>
              <a:rPr lang="ru-RU" dirty="0" err="1">
                <a:solidFill>
                  <a:srgbClr val="46505E"/>
                </a:solidFill>
                <a:ea typeface="+mn-lt"/>
                <a:cs typeface="+mn-lt"/>
              </a:rPr>
              <a:t>be</a:t>
            </a:r>
            <a:r>
              <a:rPr lang="ru-RU" dirty="0">
                <a:solidFill>
                  <a:srgbClr val="46505E"/>
                </a:solidFill>
                <a:ea typeface="+mn-lt"/>
                <a:cs typeface="+mn-lt"/>
              </a:rPr>
              <a:t> </a:t>
            </a:r>
            <a:r>
              <a:rPr lang="ru-RU" dirty="0" err="1">
                <a:solidFill>
                  <a:srgbClr val="46505E"/>
                </a:solidFill>
                <a:ea typeface="+mn-lt"/>
                <a:cs typeface="+mn-lt"/>
              </a:rPr>
              <a:t>useful</a:t>
            </a:r>
            <a:r>
              <a:rPr lang="ru-RU" dirty="0">
                <a:solidFill>
                  <a:srgbClr val="46505E"/>
                </a:solidFill>
                <a:ea typeface="+mn-lt"/>
                <a:cs typeface="+mn-lt"/>
              </a:rPr>
              <a:t> </a:t>
            </a:r>
            <a:r>
              <a:rPr lang="ru-RU" dirty="0" err="1">
                <a:solidFill>
                  <a:srgbClr val="46505E"/>
                </a:solidFill>
                <a:ea typeface="+mn-lt"/>
                <a:cs typeface="+mn-lt"/>
              </a:rPr>
              <a:t>if</a:t>
            </a:r>
            <a:r>
              <a:rPr lang="ru-RU" dirty="0">
                <a:solidFill>
                  <a:srgbClr val="46505E"/>
                </a:solidFill>
                <a:ea typeface="+mn-lt"/>
                <a:cs typeface="+mn-lt"/>
              </a:rPr>
              <a:t> </a:t>
            </a:r>
            <a:r>
              <a:rPr lang="ru-RU" dirty="0" err="1">
                <a:solidFill>
                  <a:srgbClr val="46505E"/>
                </a:solidFill>
                <a:ea typeface="+mn-lt"/>
                <a:cs typeface="+mn-lt"/>
              </a:rPr>
              <a:t>you</a:t>
            </a:r>
            <a:r>
              <a:rPr lang="ru-RU" dirty="0">
                <a:solidFill>
                  <a:srgbClr val="46505E"/>
                </a:solidFill>
                <a:ea typeface="+mn-lt"/>
                <a:cs typeface="+mn-lt"/>
              </a:rPr>
              <a:t> </a:t>
            </a:r>
            <a:r>
              <a:rPr lang="ru-RU" dirty="0" err="1">
                <a:solidFill>
                  <a:srgbClr val="46505E"/>
                </a:solidFill>
                <a:ea typeface="+mn-lt"/>
                <a:cs typeface="+mn-lt"/>
              </a:rPr>
              <a:t>need</a:t>
            </a:r>
            <a:r>
              <a:rPr lang="ru-RU" dirty="0">
                <a:solidFill>
                  <a:srgbClr val="46505E"/>
                </a:solidFill>
                <a:ea typeface="+mn-lt"/>
                <a:cs typeface="+mn-lt"/>
              </a:rPr>
              <a:t> a </a:t>
            </a:r>
            <a:r>
              <a:rPr lang="ru-RU" dirty="0" err="1">
                <a:solidFill>
                  <a:srgbClr val="46505E"/>
                </a:solidFill>
                <a:ea typeface="+mn-lt"/>
                <a:cs typeface="+mn-lt"/>
              </a:rPr>
              <a:t>separate</a:t>
            </a:r>
            <a:r>
              <a:rPr lang="ru-RU" dirty="0">
                <a:solidFill>
                  <a:srgbClr val="46505E"/>
                </a:solidFill>
                <a:ea typeface="+mn-lt"/>
                <a:cs typeface="+mn-lt"/>
              </a:rPr>
              <a:t> </a:t>
            </a:r>
            <a:r>
              <a:rPr lang="ru-RU" dirty="0" err="1">
                <a:solidFill>
                  <a:srgbClr val="46505E"/>
                </a:solidFill>
                <a:ea typeface="+mn-lt"/>
                <a:cs typeface="+mn-lt"/>
              </a:rPr>
              <a:t>set</a:t>
            </a:r>
            <a:r>
              <a:rPr lang="ru-RU" dirty="0">
                <a:solidFill>
                  <a:srgbClr val="46505E"/>
                </a:solidFill>
                <a:ea typeface="+mn-lt"/>
                <a:cs typeface="+mn-lt"/>
              </a:rPr>
              <a:t> </a:t>
            </a:r>
            <a:r>
              <a:rPr lang="ru-RU" dirty="0" err="1">
                <a:solidFill>
                  <a:srgbClr val="46505E"/>
                </a:solidFill>
                <a:ea typeface="+mn-lt"/>
                <a:cs typeface="+mn-lt"/>
              </a:rPr>
              <a:t>of</a:t>
            </a:r>
            <a:r>
              <a:rPr lang="ru-RU" dirty="0">
                <a:solidFill>
                  <a:srgbClr val="46505E"/>
                </a:solidFill>
                <a:ea typeface="+mn-lt"/>
                <a:cs typeface="+mn-lt"/>
              </a:rPr>
              <a:t> </a:t>
            </a:r>
            <a:r>
              <a:rPr lang="ru-RU" dirty="0" err="1">
                <a:solidFill>
                  <a:srgbClr val="46505E"/>
                </a:solidFill>
                <a:ea typeface="+mn-lt"/>
                <a:cs typeface="+mn-lt"/>
              </a:rPr>
              <a:t>data</a:t>
            </a:r>
            <a:r>
              <a:rPr lang="ru-RU" dirty="0">
                <a:solidFill>
                  <a:srgbClr val="46505E"/>
                </a:solidFill>
                <a:ea typeface="+mn-lt"/>
                <a:cs typeface="+mn-lt"/>
              </a:rPr>
              <a:t> </a:t>
            </a:r>
            <a:r>
              <a:rPr lang="ru-RU" dirty="0" err="1">
                <a:solidFill>
                  <a:srgbClr val="46505E"/>
                </a:solidFill>
                <a:ea typeface="+mn-lt"/>
                <a:cs typeface="+mn-lt"/>
              </a:rPr>
              <a:t>into</a:t>
            </a:r>
            <a:r>
              <a:rPr lang="ru-RU" dirty="0">
                <a:solidFill>
                  <a:srgbClr val="46505E"/>
                </a:solidFill>
                <a:ea typeface="+mn-lt"/>
                <a:cs typeface="+mn-lt"/>
              </a:rPr>
              <a:t> a </a:t>
            </a:r>
            <a:r>
              <a:rPr lang="ru-RU" dirty="0" err="1">
                <a:solidFill>
                  <a:srgbClr val="46505E"/>
                </a:solidFill>
                <a:ea typeface="+mn-lt"/>
                <a:cs typeface="+mn-lt"/>
              </a:rPr>
              <a:t>new</a:t>
            </a:r>
            <a:r>
              <a:rPr lang="ru-RU" dirty="0">
                <a:solidFill>
                  <a:srgbClr val="46505E"/>
                </a:solidFill>
                <a:ea typeface="+mn-lt"/>
                <a:cs typeface="+mn-lt"/>
              </a:rPr>
              <a:t> </a:t>
            </a:r>
            <a:r>
              <a:rPr lang="ru-RU" dirty="0" err="1">
                <a:solidFill>
                  <a:srgbClr val="46505E"/>
                </a:solidFill>
                <a:ea typeface="+mn-lt"/>
                <a:cs typeface="+mn-lt"/>
              </a:rPr>
              <a:t>table</a:t>
            </a:r>
            <a:r>
              <a:rPr lang="ru-RU" dirty="0">
                <a:solidFill>
                  <a:srgbClr val="46505E"/>
                </a:solidFill>
                <a:ea typeface="+mn-lt"/>
                <a:cs typeface="+mn-lt"/>
              </a:rPr>
              <a:t>.</a:t>
            </a:r>
            <a:endParaRPr lang="en-US"/>
          </a:p>
          <a:p>
            <a:pPr marL="0" indent="0">
              <a:buNone/>
            </a:pPr>
            <a:endParaRPr lang="en-US" dirty="0">
              <a:solidFill>
                <a:srgbClr val="46505E"/>
              </a:solidFill>
            </a:endParaRPr>
          </a:p>
          <a:p>
            <a:pPr marL="0" indent="0">
              <a:buNone/>
            </a:pPr>
            <a:r>
              <a:rPr lang="en-US" dirty="0">
                <a:solidFill>
                  <a:srgbClr val="46505E"/>
                </a:solidFill>
                <a:ea typeface="+mn-lt"/>
                <a:cs typeface="+mn-lt"/>
              </a:rPr>
              <a:t>Example: This query will create a new table</a:t>
            </a:r>
            <a:r>
              <a:rPr lang="en-US" dirty="0">
                <a:solidFill>
                  <a:srgbClr val="46505E"/>
                </a:solidFill>
              </a:rPr>
              <a:t> </a:t>
            </a:r>
            <a:r>
              <a:rPr lang="en-US" b="1" i="1" dirty="0" err="1">
                <a:solidFill>
                  <a:srgbClr val="46505E"/>
                </a:solidFill>
              </a:rPr>
              <a:t>car_a</a:t>
            </a:r>
            <a:r>
              <a:rPr lang="en-US" dirty="0">
                <a:solidFill>
                  <a:srgbClr val="46505E"/>
                </a:solidFill>
              </a:rPr>
              <a:t>:</a:t>
            </a:r>
            <a:endParaRPr lang="en-US" dirty="0"/>
          </a:p>
          <a:p>
            <a:pPr marL="0" indent="0">
              <a:buNone/>
            </a:pPr>
            <a:endParaRPr lang="ru-RU" sz="2400" b="1" dirty="0">
              <a:solidFill>
                <a:srgbClr val="800000"/>
              </a:solidFill>
              <a:latin typeface="Consolas" panose="020B0609020204030204" pitchFamily="49" charset="0"/>
            </a:endParaRPr>
          </a:p>
          <a:p>
            <a:pPr marL="0" indent="0">
              <a:buNone/>
            </a:pPr>
            <a:r>
              <a:rPr lang="en-US" sz="2400" b="1" dirty="0">
                <a:solidFill>
                  <a:srgbClr val="800000"/>
                </a:solidFill>
                <a:latin typeface="Consolas" panose="020B0609020204030204" pitchFamily="49" charset="0"/>
              </a:rPr>
              <a:t>select</a:t>
            </a:r>
            <a:r>
              <a:rPr lang="en-US" sz="2400" b="1" dirty="0">
                <a:solidFill>
                  <a:srgbClr val="000000"/>
                </a:solidFill>
                <a:latin typeface="Consolas" panose="020B0609020204030204" pitchFamily="49" charset="0"/>
              </a:rPr>
              <a:t> * </a:t>
            </a:r>
            <a:r>
              <a:rPr lang="en-US" sz="2400" b="1" dirty="0">
                <a:solidFill>
                  <a:srgbClr val="800000"/>
                </a:solidFill>
                <a:latin typeface="Consolas" panose="020B0609020204030204" pitchFamily="49" charset="0"/>
              </a:rPr>
              <a:t>into</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car_a</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from</a:t>
            </a:r>
            <a:r>
              <a:rPr lang="en-US" sz="2400" b="1" dirty="0">
                <a:solidFill>
                  <a:srgbClr val="000000"/>
                </a:solidFill>
                <a:latin typeface="Consolas" panose="020B0609020204030204" pitchFamily="49" charset="0"/>
              </a:rPr>
              <a:t> car </a:t>
            </a:r>
            <a:r>
              <a:rPr lang="en-US" sz="2400" b="1" dirty="0">
                <a:solidFill>
                  <a:srgbClr val="800000"/>
                </a:solidFill>
                <a:latin typeface="Consolas" panose="020B0609020204030204" pitchFamily="49" charset="0"/>
              </a:rPr>
              <a:t>where</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clsid</a:t>
            </a:r>
            <a:r>
              <a:rPr lang="en-US" sz="2400" b="1" dirty="0">
                <a:solidFill>
                  <a:srgbClr val="000000"/>
                </a:solidFill>
                <a:latin typeface="Consolas" panose="020B0609020204030204" pitchFamily="49" charset="0"/>
              </a:rPr>
              <a:t> = </a:t>
            </a:r>
            <a:r>
              <a:rPr lang="en-US" sz="2400" b="1" dirty="0">
                <a:solidFill>
                  <a:srgbClr val="008000"/>
                </a:solidFill>
                <a:latin typeface="Consolas" panose="020B0609020204030204" pitchFamily="49" charset="0"/>
              </a:rPr>
              <a:t>'A'</a:t>
            </a:r>
            <a:r>
              <a:rPr lang="en-US" sz="2400" b="1" dirty="0">
                <a:solidFill>
                  <a:srgbClr val="FF0000"/>
                </a:solidFill>
                <a:latin typeface="Consolas" panose="020B0609020204030204" pitchFamily="49" charset="0"/>
              </a:rPr>
              <a:t>;</a:t>
            </a:r>
            <a:endParaRPr lang="en-US" sz="3600" dirty="0">
              <a:solidFill>
                <a:srgbClr val="46505E"/>
              </a:solidFill>
            </a:endParaRPr>
          </a:p>
        </p:txBody>
      </p:sp>
      <p:sp>
        <p:nvSpPr>
          <p:cNvPr id="4" name="Rectangle 3">
            <a:extLst>
              <a:ext uri="{FF2B5EF4-FFF2-40B4-BE49-F238E27FC236}">
                <a16:creationId xmlns:a16="http://schemas.microsoft.com/office/drawing/2014/main" id="{34473B0C-EA89-4E24-AE67-2831A3F2EB23}"/>
              </a:ext>
            </a:extLst>
          </p:cNvPr>
          <p:cNvSpPr/>
          <p:nvPr/>
        </p:nvSpPr>
        <p:spPr>
          <a:xfrm>
            <a:off x="838200" y="5437466"/>
            <a:ext cx="8200826" cy="792088"/>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062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DF857-0D00-F3CB-EC03-A2C110E6CE9B}"/>
              </a:ext>
            </a:extLst>
          </p:cNvPr>
          <p:cNvSpPr>
            <a:spLocks noGrp="1"/>
          </p:cNvSpPr>
          <p:nvPr>
            <p:ph type="title"/>
          </p:nvPr>
        </p:nvSpPr>
        <p:spPr/>
        <p:txBody>
          <a:bodyPr/>
          <a:lstStyle/>
          <a:p>
            <a:r>
              <a:rPr lang="ru-RU" dirty="0" err="1"/>
              <a:t>Running</a:t>
            </a:r>
            <a:r>
              <a:rPr lang="ru-RU" dirty="0"/>
              <a:t> </a:t>
            </a:r>
            <a:r>
              <a:rPr lang="ru-RU" dirty="0" err="1"/>
              <a:t>totals</a:t>
            </a:r>
            <a:r>
              <a:rPr lang="ru-RU" dirty="0"/>
              <a:t> </a:t>
            </a:r>
            <a:r>
              <a:rPr lang="ru-RU" dirty="0" err="1"/>
              <a:t>calculations</a:t>
            </a:r>
            <a:endParaRPr lang="en-RU" dirty="0" err="1"/>
          </a:p>
        </p:txBody>
      </p:sp>
      <p:sp>
        <p:nvSpPr>
          <p:cNvPr id="5" name="Text Placeholder 4">
            <a:extLst>
              <a:ext uri="{FF2B5EF4-FFF2-40B4-BE49-F238E27FC236}">
                <a16:creationId xmlns:a16="http://schemas.microsoft.com/office/drawing/2014/main" id="{A9844797-50E4-95A7-BFE6-C5B7A982347C}"/>
              </a:ext>
            </a:extLst>
          </p:cNvPr>
          <p:cNvSpPr>
            <a:spLocks noGrp="1"/>
          </p:cNvSpPr>
          <p:nvPr>
            <p:ph type="body" idx="1"/>
          </p:nvPr>
        </p:nvSpPr>
        <p:spPr/>
        <p:txBody>
          <a:bodyPr vert="horz" lIns="91440" tIns="45720" rIns="91440" bIns="45720" rtlCol="0" anchor="t">
            <a:normAutofit/>
          </a:bodyPr>
          <a:lstStyle/>
          <a:p>
            <a:r>
              <a:rPr lang="ru-RU" dirty="0" err="1">
                <a:ea typeface="+mn-lt"/>
                <a:cs typeface="+mn-lt"/>
              </a:rPr>
              <a:t>Aggregation</a:t>
            </a:r>
            <a:r>
              <a:rPr lang="ru-RU" dirty="0">
                <a:ea typeface="+mn-lt"/>
                <a:cs typeface="+mn-lt"/>
              </a:rPr>
              <a:t> </a:t>
            </a:r>
            <a:r>
              <a:rPr lang="ru-RU" dirty="0" err="1">
                <a:ea typeface="+mn-lt"/>
                <a:cs typeface="+mn-lt"/>
              </a:rPr>
              <a:t>in</a:t>
            </a:r>
            <a:r>
              <a:rPr lang="ru-RU" dirty="0">
                <a:ea typeface="+mn-lt"/>
                <a:cs typeface="+mn-lt"/>
              </a:rPr>
              <a:t> a </a:t>
            </a:r>
            <a:r>
              <a:rPr lang="ru-RU" dirty="0" err="1">
                <a:ea typeface="+mn-lt"/>
                <a:cs typeface="+mn-lt"/>
              </a:rPr>
              <a:t>window</a:t>
            </a:r>
            <a:r>
              <a:rPr lang="ru-RU" dirty="0">
                <a:ea typeface="+mn-lt"/>
                <a:cs typeface="+mn-lt"/>
              </a:rPr>
              <a:t> </a:t>
            </a:r>
            <a:r>
              <a:rPr lang="ru-RU" dirty="0" err="1">
                <a:ea typeface="+mn-lt"/>
                <a:cs typeface="+mn-lt"/>
              </a:rPr>
              <a:t>function</a:t>
            </a:r>
            <a:r>
              <a:rPr lang="ru-RU" dirty="0">
                <a:ea typeface="+mn-lt"/>
                <a:cs typeface="+mn-lt"/>
              </a:rPr>
              <a:t> </a:t>
            </a:r>
            <a:r>
              <a:rPr lang="ru-RU" dirty="0" err="1">
                <a:ea typeface="+mn-lt"/>
                <a:cs typeface="+mn-lt"/>
              </a:rPr>
              <a:t>with</a:t>
            </a:r>
            <a:r>
              <a:rPr lang="ru-RU" dirty="0">
                <a:ea typeface="+mn-lt"/>
                <a:cs typeface="+mn-lt"/>
              </a:rPr>
              <a:t> </a:t>
            </a:r>
            <a:r>
              <a:rPr lang="ru-RU" dirty="0" err="1">
                <a:ea typeface="+mn-lt"/>
                <a:cs typeface="+mn-lt"/>
              </a:rPr>
              <a:t>sorting</a:t>
            </a:r>
            <a:endParaRPr lang="ru-RU" dirty="0" err="1"/>
          </a:p>
        </p:txBody>
      </p:sp>
    </p:spTree>
    <p:extLst>
      <p:ext uri="{BB962C8B-B14F-4D97-AF65-F5344CB8AC3E}">
        <p14:creationId xmlns:p14="http://schemas.microsoft.com/office/powerpoint/2010/main" val="3504524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1E6B-CB2D-410F-A95C-5A8D7C74759E}"/>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Running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totals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calculations</a:t>
            </a:r>
            <a:r>
              <a:rPr lang="ru-RU" dirty="0">
                <a:solidFill>
                  <a:schemeClr val="accent2">
                    <a:lumMod val="75000"/>
                  </a:schemeClr>
                </a:solidFill>
                <a:ea typeface="+mj-lt"/>
                <a:cs typeface="+mj-lt"/>
              </a:rPr>
              <a:t> </a:t>
            </a:r>
          </a:p>
        </p:txBody>
      </p:sp>
      <p:pic>
        <p:nvPicPr>
          <p:cNvPr id="11" name="Picture 10">
            <a:extLst>
              <a:ext uri="{FF2B5EF4-FFF2-40B4-BE49-F238E27FC236}">
                <a16:creationId xmlns:a16="http://schemas.microsoft.com/office/drawing/2014/main" id="{3B79EF0D-7AE0-421D-81D8-A5FC66F75524}"/>
              </a:ext>
            </a:extLst>
          </p:cNvPr>
          <p:cNvPicPr>
            <a:picLocks noChangeAspect="1"/>
          </p:cNvPicPr>
          <p:nvPr/>
        </p:nvPicPr>
        <p:blipFill>
          <a:blip r:embed="rId2"/>
          <a:stretch>
            <a:fillRect/>
          </a:stretch>
        </p:blipFill>
        <p:spPr>
          <a:xfrm>
            <a:off x="496900" y="2092559"/>
            <a:ext cx="1008849" cy="812123"/>
          </a:xfrm>
          <a:prstGeom prst="rect">
            <a:avLst/>
          </a:prstGeom>
        </p:spPr>
      </p:pic>
      <p:sp>
        <p:nvSpPr>
          <p:cNvPr id="12" name="TextBox 11">
            <a:extLst>
              <a:ext uri="{FF2B5EF4-FFF2-40B4-BE49-F238E27FC236}">
                <a16:creationId xmlns:a16="http://schemas.microsoft.com/office/drawing/2014/main" id="{2621FDB8-F49D-4AD7-9247-D75A26E298F7}"/>
              </a:ext>
            </a:extLst>
          </p:cNvPr>
          <p:cNvSpPr txBox="1"/>
          <p:nvPr/>
        </p:nvSpPr>
        <p:spPr>
          <a:xfrm>
            <a:off x="399707" y="1861727"/>
            <a:ext cx="11295393" cy="461665"/>
          </a:xfrm>
          <a:prstGeom prst="rect">
            <a:avLst/>
          </a:prstGeom>
          <a:noFill/>
        </p:spPr>
        <p:txBody>
          <a:bodyPr wrap="square" lIns="91440" tIns="45720" rIns="91440" bIns="45720" rtlCol="0" anchor="t">
            <a:spAutoFit/>
          </a:bodyPr>
          <a:lstStyle/>
          <a:p>
            <a:r>
              <a:rPr lang="ru-RU" sz="2400" dirty="0">
                <a:ea typeface="+mn-lt"/>
                <a:cs typeface="+mn-lt"/>
              </a:rPr>
              <a:t>What </a:t>
            </a:r>
            <a:r>
              <a:rPr lang="ru-RU" sz="2400" dirty="0" err="1">
                <a:ea typeface="+mn-lt"/>
                <a:cs typeface="+mn-lt"/>
              </a:rPr>
              <a:t>is</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difference</a:t>
            </a:r>
            <a:r>
              <a:rPr lang="ru-RU" sz="2400" dirty="0">
                <a:ea typeface="+mn-lt"/>
                <a:cs typeface="+mn-lt"/>
              </a:rPr>
              <a:t> </a:t>
            </a:r>
            <a:r>
              <a:rPr lang="ru-RU" sz="2400" dirty="0" err="1">
                <a:ea typeface="+mn-lt"/>
                <a:cs typeface="+mn-lt"/>
              </a:rPr>
              <a:t>between</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blue</a:t>
            </a:r>
            <a:r>
              <a:rPr lang="ru-RU" sz="2400" dirty="0">
                <a:ea typeface="+mn-lt"/>
                <a:cs typeface="+mn-lt"/>
              </a:rPr>
              <a:t> </a:t>
            </a:r>
            <a:r>
              <a:rPr lang="ru-RU" sz="2400" dirty="0" err="1">
                <a:ea typeface="+mn-lt"/>
                <a:cs typeface="+mn-lt"/>
              </a:rPr>
              <a:t>graph</a:t>
            </a:r>
            <a:r>
              <a:rPr lang="ru-RU" sz="2400" dirty="0">
                <a:ea typeface="+mn-lt"/>
                <a:cs typeface="+mn-lt"/>
              </a:rPr>
              <a:t> </a:t>
            </a:r>
            <a:r>
              <a:rPr lang="ru-RU" sz="2400" dirty="0" err="1">
                <a:ea typeface="+mn-lt"/>
                <a:cs typeface="+mn-lt"/>
              </a:rPr>
              <a:t>and</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orange</a:t>
            </a:r>
            <a:r>
              <a:rPr lang="ru-RU" sz="2400" dirty="0">
                <a:ea typeface="+mn-lt"/>
                <a:cs typeface="+mn-lt"/>
              </a:rPr>
              <a:t> </a:t>
            </a:r>
            <a:r>
              <a:rPr lang="ru-RU" sz="2400" dirty="0" err="1">
                <a:ea typeface="+mn-lt"/>
                <a:cs typeface="+mn-lt"/>
              </a:rPr>
              <a:t>one</a:t>
            </a:r>
            <a:r>
              <a:rPr lang="ru-RU" sz="2400" dirty="0">
                <a:ea typeface="+mn-lt"/>
                <a:cs typeface="+mn-lt"/>
              </a:rPr>
              <a:t>?</a:t>
            </a:r>
            <a:endParaRPr lang="ru-RU" dirty="0">
              <a:ea typeface="+mn-lt"/>
              <a:cs typeface="+mn-lt"/>
            </a:endParaRPr>
          </a:p>
        </p:txBody>
      </p:sp>
      <p:sp>
        <p:nvSpPr>
          <p:cNvPr id="13" name="TextBox 12">
            <a:extLst>
              <a:ext uri="{FF2B5EF4-FFF2-40B4-BE49-F238E27FC236}">
                <a16:creationId xmlns:a16="http://schemas.microsoft.com/office/drawing/2014/main" id="{3A222F9D-7AA8-40B5-97E5-940DBBCF576C}"/>
              </a:ext>
            </a:extLst>
          </p:cNvPr>
          <p:cNvSpPr txBox="1"/>
          <p:nvPr/>
        </p:nvSpPr>
        <p:spPr>
          <a:xfrm>
            <a:off x="6706298" y="3654182"/>
            <a:ext cx="3061816" cy="1200329"/>
          </a:xfrm>
          <a:prstGeom prst="rect">
            <a:avLst/>
          </a:prstGeom>
          <a:noFill/>
        </p:spPr>
        <p:txBody>
          <a:bodyPr wrap="square" lIns="91440" tIns="45720" rIns="91440" bIns="45720" rtlCol="0" anchor="t">
            <a:spAutoFit/>
          </a:bodyPr>
          <a:lstStyle/>
          <a:p>
            <a:r>
              <a:rPr lang="ru-RU" dirty="0">
                <a:ea typeface="+mn-lt"/>
                <a:cs typeface="+mn-lt"/>
              </a:rPr>
              <a:t>Daily Sales</a:t>
            </a:r>
            <a:endParaRPr lang="ru-RU" dirty="0"/>
          </a:p>
          <a:p>
            <a:endParaRPr lang="ru-RU" dirty="0"/>
          </a:p>
          <a:p>
            <a:r>
              <a:rPr lang="ru-RU" dirty="0">
                <a:ea typeface="+mn-lt"/>
                <a:cs typeface="+mn-lt"/>
              </a:rPr>
              <a:t>Sales </a:t>
            </a:r>
            <a:r>
              <a:rPr lang="ru-RU" dirty="0" err="1">
                <a:ea typeface="+mn-lt"/>
                <a:cs typeface="+mn-lt"/>
              </a:rPr>
              <a:t>since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beginning</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month</a:t>
            </a:r>
            <a:r>
              <a:rPr lang="ru-RU" dirty="0">
                <a:ea typeface="+mn-lt"/>
                <a:cs typeface="+mn-lt"/>
              </a:rPr>
              <a:t> </a:t>
            </a:r>
            <a:endParaRPr lang="en-US" dirty="0"/>
          </a:p>
        </p:txBody>
      </p:sp>
      <p:pic>
        <p:nvPicPr>
          <p:cNvPr id="25" name="Picture 24">
            <a:extLst>
              <a:ext uri="{FF2B5EF4-FFF2-40B4-BE49-F238E27FC236}">
                <a16:creationId xmlns:a16="http://schemas.microsoft.com/office/drawing/2014/main" id="{3DDAF007-40ED-4067-A3FB-F767988A0A4A}"/>
              </a:ext>
            </a:extLst>
          </p:cNvPr>
          <p:cNvPicPr>
            <a:picLocks noChangeAspect="1"/>
          </p:cNvPicPr>
          <p:nvPr/>
        </p:nvPicPr>
        <p:blipFill>
          <a:blip r:embed="rId3"/>
          <a:stretch>
            <a:fillRect/>
          </a:stretch>
        </p:blipFill>
        <p:spPr>
          <a:xfrm>
            <a:off x="491425" y="2738028"/>
            <a:ext cx="4262037" cy="1832309"/>
          </a:xfrm>
          <a:prstGeom prst="rect">
            <a:avLst/>
          </a:prstGeom>
        </p:spPr>
      </p:pic>
      <p:pic>
        <p:nvPicPr>
          <p:cNvPr id="27" name="Picture 26">
            <a:extLst>
              <a:ext uri="{FF2B5EF4-FFF2-40B4-BE49-F238E27FC236}">
                <a16:creationId xmlns:a16="http://schemas.microsoft.com/office/drawing/2014/main" id="{4F08C0C1-C5B5-4F99-A588-ECD2843885F6}"/>
              </a:ext>
            </a:extLst>
          </p:cNvPr>
          <p:cNvPicPr>
            <a:picLocks noChangeAspect="1"/>
          </p:cNvPicPr>
          <p:nvPr/>
        </p:nvPicPr>
        <p:blipFill>
          <a:blip r:embed="rId4"/>
          <a:stretch>
            <a:fillRect/>
          </a:stretch>
        </p:blipFill>
        <p:spPr>
          <a:xfrm>
            <a:off x="443511" y="4712794"/>
            <a:ext cx="4544623" cy="1954714"/>
          </a:xfrm>
          <a:prstGeom prst="rect">
            <a:avLst/>
          </a:prstGeom>
        </p:spPr>
      </p:pic>
    </p:spTree>
    <p:extLst>
      <p:ext uri="{BB962C8B-B14F-4D97-AF65-F5344CB8AC3E}">
        <p14:creationId xmlns:p14="http://schemas.microsoft.com/office/powerpoint/2010/main" val="396300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A0835-AB57-6823-96F1-4CAC7F515E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9515C-9434-C2AB-D1DF-D804FFB7FECF}"/>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Running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totals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calculations</a:t>
            </a:r>
            <a:r>
              <a:rPr lang="ru-RU" dirty="0">
                <a:solidFill>
                  <a:schemeClr val="accent2">
                    <a:lumMod val="75000"/>
                  </a:schemeClr>
                </a:solidFill>
                <a:ea typeface="+mj-lt"/>
                <a:cs typeface="+mj-lt"/>
              </a:rPr>
              <a:t> </a:t>
            </a:r>
          </a:p>
        </p:txBody>
      </p:sp>
      <p:pic>
        <p:nvPicPr>
          <p:cNvPr id="11" name="Picture 10">
            <a:extLst>
              <a:ext uri="{FF2B5EF4-FFF2-40B4-BE49-F238E27FC236}">
                <a16:creationId xmlns:a16="http://schemas.microsoft.com/office/drawing/2014/main" id="{B1C1EA3A-4D49-A896-CEAB-091B9D430895}"/>
              </a:ext>
            </a:extLst>
          </p:cNvPr>
          <p:cNvPicPr>
            <a:picLocks noChangeAspect="1"/>
          </p:cNvPicPr>
          <p:nvPr/>
        </p:nvPicPr>
        <p:blipFill>
          <a:blip r:embed="rId2"/>
          <a:stretch>
            <a:fillRect/>
          </a:stretch>
        </p:blipFill>
        <p:spPr>
          <a:xfrm>
            <a:off x="496900" y="2092559"/>
            <a:ext cx="1008849" cy="812123"/>
          </a:xfrm>
          <a:prstGeom prst="rect">
            <a:avLst/>
          </a:prstGeom>
        </p:spPr>
      </p:pic>
      <p:sp>
        <p:nvSpPr>
          <p:cNvPr id="12" name="TextBox 11">
            <a:extLst>
              <a:ext uri="{FF2B5EF4-FFF2-40B4-BE49-F238E27FC236}">
                <a16:creationId xmlns:a16="http://schemas.microsoft.com/office/drawing/2014/main" id="{3FE29767-06AE-7104-5779-43F2018CA46A}"/>
              </a:ext>
            </a:extLst>
          </p:cNvPr>
          <p:cNvSpPr txBox="1"/>
          <p:nvPr/>
        </p:nvSpPr>
        <p:spPr>
          <a:xfrm>
            <a:off x="399707" y="1861727"/>
            <a:ext cx="11295393" cy="461665"/>
          </a:xfrm>
          <a:prstGeom prst="rect">
            <a:avLst/>
          </a:prstGeom>
          <a:noFill/>
        </p:spPr>
        <p:txBody>
          <a:bodyPr wrap="square" lIns="91440" tIns="45720" rIns="91440" bIns="45720" rtlCol="0" anchor="t">
            <a:spAutoFit/>
          </a:bodyPr>
          <a:lstStyle/>
          <a:p>
            <a:r>
              <a:rPr lang="ru-RU" sz="2400" dirty="0">
                <a:ea typeface="+mn-lt"/>
                <a:cs typeface="+mn-lt"/>
              </a:rPr>
              <a:t>What </a:t>
            </a:r>
            <a:r>
              <a:rPr lang="ru-RU" sz="2400" dirty="0" err="1">
                <a:ea typeface="+mn-lt"/>
                <a:cs typeface="+mn-lt"/>
              </a:rPr>
              <a:t>is</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difference</a:t>
            </a:r>
            <a:r>
              <a:rPr lang="ru-RU" sz="2400" dirty="0">
                <a:ea typeface="+mn-lt"/>
                <a:cs typeface="+mn-lt"/>
              </a:rPr>
              <a:t> </a:t>
            </a:r>
            <a:r>
              <a:rPr lang="ru-RU" sz="2400" dirty="0" err="1">
                <a:ea typeface="+mn-lt"/>
                <a:cs typeface="+mn-lt"/>
              </a:rPr>
              <a:t>between</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blue</a:t>
            </a:r>
            <a:r>
              <a:rPr lang="ru-RU" sz="2400" dirty="0">
                <a:ea typeface="+mn-lt"/>
                <a:cs typeface="+mn-lt"/>
              </a:rPr>
              <a:t> </a:t>
            </a:r>
            <a:r>
              <a:rPr lang="ru-RU" sz="2400" dirty="0" err="1">
                <a:ea typeface="+mn-lt"/>
                <a:cs typeface="+mn-lt"/>
              </a:rPr>
              <a:t>graph</a:t>
            </a:r>
            <a:r>
              <a:rPr lang="ru-RU" sz="2400" dirty="0">
                <a:ea typeface="+mn-lt"/>
                <a:cs typeface="+mn-lt"/>
              </a:rPr>
              <a:t> </a:t>
            </a:r>
            <a:r>
              <a:rPr lang="ru-RU" sz="2400" dirty="0" err="1">
                <a:ea typeface="+mn-lt"/>
                <a:cs typeface="+mn-lt"/>
              </a:rPr>
              <a:t>and</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orange</a:t>
            </a:r>
            <a:r>
              <a:rPr lang="ru-RU" sz="2400" dirty="0">
                <a:ea typeface="+mn-lt"/>
                <a:cs typeface="+mn-lt"/>
              </a:rPr>
              <a:t> </a:t>
            </a:r>
            <a:r>
              <a:rPr lang="ru-RU" sz="2400" dirty="0" err="1">
                <a:ea typeface="+mn-lt"/>
                <a:cs typeface="+mn-lt"/>
              </a:rPr>
              <a:t>one</a:t>
            </a:r>
            <a:r>
              <a:rPr lang="ru-RU" sz="2400" dirty="0">
                <a:ea typeface="+mn-lt"/>
                <a:cs typeface="+mn-lt"/>
              </a:rPr>
              <a:t>?</a:t>
            </a:r>
            <a:endParaRPr lang="ru-RU" dirty="0">
              <a:ea typeface="+mn-lt"/>
              <a:cs typeface="+mn-lt"/>
            </a:endParaRPr>
          </a:p>
        </p:txBody>
      </p:sp>
      <p:sp>
        <p:nvSpPr>
          <p:cNvPr id="13" name="TextBox 12">
            <a:extLst>
              <a:ext uri="{FF2B5EF4-FFF2-40B4-BE49-F238E27FC236}">
                <a16:creationId xmlns:a16="http://schemas.microsoft.com/office/drawing/2014/main" id="{4791CD8F-F920-4C2C-1860-79B30E2D1726}"/>
              </a:ext>
            </a:extLst>
          </p:cNvPr>
          <p:cNvSpPr txBox="1"/>
          <p:nvPr/>
        </p:nvSpPr>
        <p:spPr>
          <a:xfrm>
            <a:off x="6706298" y="3654182"/>
            <a:ext cx="3061816" cy="1200329"/>
          </a:xfrm>
          <a:prstGeom prst="rect">
            <a:avLst/>
          </a:prstGeom>
          <a:noFill/>
        </p:spPr>
        <p:txBody>
          <a:bodyPr wrap="square" lIns="91440" tIns="45720" rIns="91440" bIns="45720" rtlCol="0" anchor="t">
            <a:spAutoFit/>
          </a:bodyPr>
          <a:lstStyle/>
          <a:p>
            <a:r>
              <a:rPr lang="ru-RU" dirty="0">
                <a:ea typeface="+mn-lt"/>
                <a:cs typeface="+mn-lt"/>
              </a:rPr>
              <a:t>Daily Sales</a:t>
            </a:r>
            <a:endParaRPr lang="ru-RU" dirty="0"/>
          </a:p>
          <a:p>
            <a:endParaRPr lang="ru-RU" dirty="0"/>
          </a:p>
          <a:p>
            <a:r>
              <a:rPr lang="ru-RU" dirty="0">
                <a:ea typeface="+mn-lt"/>
                <a:cs typeface="+mn-lt"/>
              </a:rPr>
              <a:t>Sales </a:t>
            </a:r>
            <a:r>
              <a:rPr lang="ru-RU" dirty="0" err="1">
                <a:ea typeface="+mn-lt"/>
                <a:cs typeface="+mn-lt"/>
              </a:rPr>
              <a:t>since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beginning</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month</a:t>
            </a:r>
            <a:r>
              <a:rPr lang="ru-RU" dirty="0">
                <a:ea typeface="+mn-lt"/>
                <a:cs typeface="+mn-lt"/>
              </a:rPr>
              <a:t> </a:t>
            </a:r>
            <a:endParaRPr lang="en-US" dirty="0"/>
          </a:p>
        </p:txBody>
      </p:sp>
      <p:pic>
        <p:nvPicPr>
          <p:cNvPr id="25" name="Picture 24">
            <a:extLst>
              <a:ext uri="{FF2B5EF4-FFF2-40B4-BE49-F238E27FC236}">
                <a16:creationId xmlns:a16="http://schemas.microsoft.com/office/drawing/2014/main" id="{CE34C284-5C63-7918-933B-B6A5C8C4E3D5}"/>
              </a:ext>
            </a:extLst>
          </p:cNvPr>
          <p:cNvPicPr>
            <a:picLocks noChangeAspect="1"/>
          </p:cNvPicPr>
          <p:nvPr/>
        </p:nvPicPr>
        <p:blipFill>
          <a:blip r:embed="rId3"/>
          <a:stretch>
            <a:fillRect/>
          </a:stretch>
        </p:blipFill>
        <p:spPr>
          <a:xfrm>
            <a:off x="491425" y="2738028"/>
            <a:ext cx="4262037" cy="1832309"/>
          </a:xfrm>
          <a:prstGeom prst="rect">
            <a:avLst/>
          </a:prstGeom>
        </p:spPr>
      </p:pic>
      <p:pic>
        <p:nvPicPr>
          <p:cNvPr id="27" name="Picture 26">
            <a:extLst>
              <a:ext uri="{FF2B5EF4-FFF2-40B4-BE49-F238E27FC236}">
                <a16:creationId xmlns:a16="http://schemas.microsoft.com/office/drawing/2014/main" id="{54CE4B36-CEA1-D159-FB90-2A31258922B1}"/>
              </a:ext>
            </a:extLst>
          </p:cNvPr>
          <p:cNvPicPr>
            <a:picLocks noChangeAspect="1"/>
          </p:cNvPicPr>
          <p:nvPr/>
        </p:nvPicPr>
        <p:blipFill>
          <a:blip r:embed="rId4"/>
          <a:stretch>
            <a:fillRect/>
          </a:stretch>
        </p:blipFill>
        <p:spPr>
          <a:xfrm>
            <a:off x="443511" y="4712794"/>
            <a:ext cx="4544623" cy="1954714"/>
          </a:xfrm>
          <a:prstGeom prst="rect">
            <a:avLst/>
          </a:prstGeom>
        </p:spPr>
      </p:pic>
      <p:sp>
        <p:nvSpPr>
          <p:cNvPr id="9" name="TextBox 8">
            <a:extLst>
              <a:ext uri="{FF2B5EF4-FFF2-40B4-BE49-F238E27FC236}">
                <a16:creationId xmlns:a16="http://schemas.microsoft.com/office/drawing/2014/main" id="{0A84B1F9-8C8A-AB68-5636-A90CE2C188DF}"/>
              </a:ext>
            </a:extLst>
          </p:cNvPr>
          <p:cNvSpPr txBox="1"/>
          <p:nvPr/>
        </p:nvSpPr>
        <p:spPr>
          <a:xfrm>
            <a:off x="6706298" y="5048185"/>
            <a:ext cx="3292114" cy="1015663"/>
          </a:xfrm>
          <a:prstGeom prst="rect">
            <a:avLst/>
          </a:prstGeom>
          <a:noFill/>
        </p:spPr>
        <p:txBody>
          <a:bodyPr wrap="square" lIns="91440" tIns="45720" rIns="91440" bIns="45720" anchor="t">
            <a:spAutoFit/>
          </a:bodyPr>
          <a:lstStyle/>
          <a:p>
            <a:r>
              <a:rPr lang="ru-RU" sz="2000" dirty="0">
                <a:solidFill>
                  <a:schemeClr val="accent5"/>
                </a:solidFill>
                <a:ea typeface="+mn-lt"/>
                <a:cs typeface="+mn-lt"/>
              </a:rPr>
              <a:t>Sales </a:t>
            </a:r>
            <a:r>
              <a:rPr lang="ru-RU" sz="2000" dirty="0" err="1">
                <a:solidFill>
                  <a:schemeClr val="accent5"/>
                </a:solidFill>
                <a:ea typeface="+mn-lt"/>
                <a:cs typeface="+mn-lt"/>
              </a:rPr>
              <a:t>since</a:t>
            </a:r>
            <a:r>
              <a:rPr lang="ru-RU" sz="2000" dirty="0">
                <a:solidFill>
                  <a:schemeClr val="accent5"/>
                </a:solidFill>
                <a:ea typeface="+mn-lt"/>
                <a:cs typeface="+mn-lt"/>
              </a:rPr>
              <a:t> </a:t>
            </a:r>
            <a:r>
              <a:rPr lang="ru-RU" sz="2000" dirty="0" err="1">
                <a:solidFill>
                  <a:schemeClr val="accent5"/>
                </a:solidFill>
                <a:ea typeface="+mn-lt"/>
                <a:cs typeface="+mn-lt"/>
              </a:rPr>
              <a:t>the</a:t>
            </a:r>
            <a:r>
              <a:rPr lang="ru-RU" sz="2000" dirty="0">
                <a:solidFill>
                  <a:schemeClr val="accent5"/>
                </a:solidFill>
                <a:ea typeface="+mn-lt"/>
                <a:cs typeface="+mn-lt"/>
              </a:rPr>
              <a:t> </a:t>
            </a:r>
            <a:r>
              <a:rPr lang="ru-RU" sz="2000" dirty="0" err="1">
                <a:solidFill>
                  <a:schemeClr val="accent5"/>
                </a:solidFill>
                <a:ea typeface="+mn-lt"/>
                <a:cs typeface="+mn-lt"/>
              </a:rPr>
              <a:t>beginning</a:t>
            </a:r>
            <a:r>
              <a:rPr lang="ru-RU" sz="2000" dirty="0">
                <a:solidFill>
                  <a:schemeClr val="accent5"/>
                </a:solidFill>
                <a:ea typeface="+mn-lt"/>
                <a:cs typeface="+mn-lt"/>
              </a:rPr>
              <a:t> </a:t>
            </a:r>
            <a:r>
              <a:rPr lang="ru-RU" sz="2000" dirty="0" err="1">
                <a:solidFill>
                  <a:schemeClr val="accent5"/>
                </a:solidFill>
                <a:ea typeface="+mn-lt"/>
                <a:cs typeface="+mn-lt"/>
              </a:rPr>
              <a:t>of</a:t>
            </a:r>
            <a:r>
              <a:rPr lang="ru-RU" sz="2000" dirty="0">
                <a:solidFill>
                  <a:schemeClr val="accent5"/>
                </a:solidFill>
                <a:ea typeface="+mn-lt"/>
                <a:cs typeface="+mn-lt"/>
              </a:rPr>
              <a:t> </a:t>
            </a:r>
            <a:r>
              <a:rPr lang="ru-RU" sz="2000" dirty="0" err="1">
                <a:solidFill>
                  <a:schemeClr val="accent5"/>
                </a:solidFill>
                <a:ea typeface="+mn-lt"/>
                <a:cs typeface="+mn-lt"/>
              </a:rPr>
              <a:t>the</a:t>
            </a:r>
            <a:r>
              <a:rPr lang="ru-RU" sz="2000" dirty="0">
                <a:solidFill>
                  <a:schemeClr val="accent5"/>
                </a:solidFill>
                <a:ea typeface="+mn-lt"/>
                <a:cs typeface="+mn-lt"/>
              </a:rPr>
              <a:t> </a:t>
            </a:r>
            <a:r>
              <a:rPr lang="ru-RU" sz="2000" dirty="0" err="1">
                <a:solidFill>
                  <a:schemeClr val="accent5"/>
                </a:solidFill>
                <a:ea typeface="+mn-lt"/>
                <a:cs typeface="+mn-lt"/>
              </a:rPr>
              <a:t>month</a:t>
            </a:r>
            <a:r>
              <a:rPr lang="ru-RU" sz="2000" dirty="0">
                <a:solidFill>
                  <a:schemeClr val="accent5"/>
                </a:solidFill>
                <a:ea typeface="+mn-lt"/>
                <a:cs typeface="+mn-lt"/>
              </a:rPr>
              <a:t> </a:t>
            </a:r>
            <a:r>
              <a:rPr lang="ru-RU" sz="2000" dirty="0" err="1">
                <a:solidFill>
                  <a:schemeClr val="accent5"/>
                </a:solidFill>
                <a:ea typeface="+mn-lt"/>
                <a:cs typeface="+mn-lt"/>
              </a:rPr>
              <a:t>are</a:t>
            </a:r>
            <a:r>
              <a:rPr lang="ru-RU" sz="2000" dirty="0">
                <a:solidFill>
                  <a:schemeClr val="accent5"/>
                </a:solidFill>
                <a:ea typeface="+mn-lt"/>
                <a:cs typeface="+mn-lt"/>
              </a:rPr>
              <a:t> </a:t>
            </a:r>
            <a:r>
              <a:rPr lang="ru-RU" sz="2000" dirty="0" err="1">
                <a:solidFill>
                  <a:schemeClr val="accent5"/>
                </a:solidFill>
                <a:ea typeface="+mn-lt"/>
                <a:cs typeface="+mn-lt"/>
              </a:rPr>
              <a:t>calculated</a:t>
            </a:r>
            <a:r>
              <a:rPr lang="ru-RU" sz="2000" dirty="0">
                <a:solidFill>
                  <a:schemeClr val="accent5"/>
                </a:solidFill>
                <a:ea typeface="+mn-lt"/>
                <a:cs typeface="+mn-lt"/>
              </a:rPr>
              <a:t> </a:t>
            </a:r>
            <a:r>
              <a:rPr lang="ru-RU" sz="2000" dirty="0" err="1">
                <a:solidFill>
                  <a:schemeClr val="accent5"/>
                </a:solidFill>
                <a:ea typeface="+mn-lt"/>
                <a:cs typeface="+mn-lt"/>
              </a:rPr>
              <a:t>on</a:t>
            </a:r>
            <a:r>
              <a:rPr lang="ru-RU" sz="2000" dirty="0">
                <a:solidFill>
                  <a:schemeClr val="accent5"/>
                </a:solidFill>
                <a:ea typeface="+mn-lt"/>
                <a:cs typeface="+mn-lt"/>
              </a:rPr>
              <a:t> a </a:t>
            </a:r>
            <a:r>
              <a:rPr lang="ru-RU" sz="2000" dirty="0" err="1">
                <a:solidFill>
                  <a:schemeClr val="accent5"/>
                </a:solidFill>
                <a:ea typeface="+mn-lt"/>
                <a:cs typeface="+mn-lt"/>
              </a:rPr>
              <a:t>running</a:t>
            </a:r>
            <a:r>
              <a:rPr lang="ru-RU" sz="2000" dirty="0">
                <a:solidFill>
                  <a:schemeClr val="accent5"/>
                </a:solidFill>
                <a:ea typeface="+mn-lt"/>
                <a:cs typeface="+mn-lt"/>
              </a:rPr>
              <a:t> </a:t>
            </a:r>
            <a:r>
              <a:rPr lang="ru-RU" sz="2000" dirty="0" err="1">
                <a:solidFill>
                  <a:schemeClr val="accent5"/>
                </a:solidFill>
                <a:ea typeface="+mn-lt"/>
                <a:cs typeface="+mn-lt"/>
              </a:rPr>
              <a:t>total</a:t>
            </a:r>
            <a:r>
              <a:rPr lang="ru-RU" sz="2000" dirty="0">
                <a:solidFill>
                  <a:schemeClr val="accent5"/>
                </a:solidFill>
                <a:ea typeface="+mn-lt"/>
                <a:cs typeface="+mn-lt"/>
              </a:rPr>
              <a:t>.</a:t>
            </a:r>
            <a:endParaRPr lang="ru-RU" dirty="0">
              <a:solidFill>
                <a:schemeClr val="accent5"/>
              </a:solidFill>
            </a:endParaRPr>
          </a:p>
        </p:txBody>
      </p:sp>
    </p:spTree>
    <p:extLst>
      <p:ext uri="{BB962C8B-B14F-4D97-AF65-F5344CB8AC3E}">
        <p14:creationId xmlns:p14="http://schemas.microsoft.com/office/powerpoint/2010/main" val="3830799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DCBFB-4BC2-BD51-4506-CD739B31D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70D08-1E2F-2419-D8BA-8B497AED4071}"/>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Running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totals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calculations</a:t>
            </a:r>
            <a:r>
              <a:rPr lang="ru-RU" dirty="0">
                <a:solidFill>
                  <a:schemeClr val="accent2">
                    <a:lumMod val="75000"/>
                  </a:schemeClr>
                </a:solidFill>
                <a:ea typeface="+mj-lt"/>
                <a:cs typeface="+mj-lt"/>
              </a:rPr>
              <a:t> </a:t>
            </a:r>
          </a:p>
        </p:txBody>
      </p:sp>
      <p:pic>
        <p:nvPicPr>
          <p:cNvPr id="11" name="Picture 10">
            <a:extLst>
              <a:ext uri="{FF2B5EF4-FFF2-40B4-BE49-F238E27FC236}">
                <a16:creationId xmlns:a16="http://schemas.microsoft.com/office/drawing/2014/main" id="{0E87C5AE-2075-E414-BABE-7C9A99281DC2}"/>
              </a:ext>
            </a:extLst>
          </p:cNvPr>
          <p:cNvPicPr>
            <a:picLocks noChangeAspect="1"/>
          </p:cNvPicPr>
          <p:nvPr/>
        </p:nvPicPr>
        <p:blipFill>
          <a:blip r:embed="rId2"/>
          <a:stretch>
            <a:fillRect/>
          </a:stretch>
        </p:blipFill>
        <p:spPr>
          <a:xfrm>
            <a:off x="496900" y="2092559"/>
            <a:ext cx="1008849" cy="812123"/>
          </a:xfrm>
          <a:prstGeom prst="rect">
            <a:avLst/>
          </a:prstGeom>
        </p:spPr>
      </p:pic>
      <p:sp>
        <p:nvSpPr>
          <p:cNvPr id="12" name="TextBox 11">
            <a:extLst>
              <a:ext uri="{FF2B5EF4-FFF2-40B4-BE49-F238E27FC236}">
                <a16:creationId xmlns:a16="http://schemas.microsoft.com/office/drawing/2014/main" id="{EB24E709-B0F9-49ED-71E4-42C09A185FC8}"/>
              </a:ext>
            </a:extLst>
          </p:cNvPr>
          <p:cNvSpPr txBox="1"/>
          <p:nvPr/>
        </p:nvSpPr>
        <p:spPr>
          <a:xfrm>
            <a:off x="399707" y="1861727"/>
            <a:ext cx="11295393" cy="461665"/>
          </a:xfrm>
          <a:prstGeom prst="rect">
            <a:avLst/>
          </a:prstGeom>
          <a:noFill/>
        </p:spPr>
        <p:txBody>
          <a:bodyPr wrap="square" lIns="91440" tIns="45720" rIns="91440" bIns="45720" rtlCol="0" anchor="t">
            <a:spAutoFit/>
          </a:bodyPr>
          <a:lstStyle/>
          <a:p>
            <a:r>
              <a:rPr lang="ru-RU" sz="2400" dirty="0">
                <a:ea typeface="+mn-lt"/>
                <a:cs typeface="+mn-lt"/>
              </a:rPr>
              <a:t>What </a:t>
            </a:r>
            <a:r>
              <a:rPr lang="ru-RU" sz="2400" dirty="0" err="1">
                <a:ea typeface="+mn-lt"/>
                <a:cs typeface="+mn-lt"/>
              </a:rPr>
              <a:t>is</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difference</a:t>
            </a:r>
            <a:r>
              <a:rPr lang="ru-RU" sz="2400" dirty="0">
                <a:ea typeface="+mn-lt"/>
                <a:cs typeface="+mn-lt"/>
              </a:rPr>
              <a:t> </a:t>
            </a:r>
            <a:r>
              <a:rPr lang="ru-RU" sz="2400" dirty="0" err="1">
                <a:ea typeface="+mn-lt"/>
                <a:cs typeface="+mn-lt"/>
              </a:rPr>
              <a:t>between</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blue</a:t>
            </a:r>
            <a:r>
              <a:rPr lang="ru-RU" sz="2400" dirty="0">
                <a:ea typeface="+mn-lt"/>
                <a:cs typeface="+mn-lt"/>
              </a:rPr>
              <a:t> </a:t>
            </a:r>
            <a:r>
              <a:rPr lang="ru-RU" sz="2400" dirty="0" err="1">
                <a:ea typeface="+mn-lt"/>
                <a:cs typeface="+mn-lt"/>
              </a:rPr>
              <a:t>graph</a:t>
            </a:r>
            <a:r>
              <a:rPr lang="ru-RU" sz="2400" dirty="0">
                <a:ea typeface="+mn-lt"/>
                <a:cs typeface="+mn-lt"/>
              </a:rPr>
              <a:t> </a:t>
            </a:r>
            <a:r>
              <a:rPr lang="ru-RU" sz="2400" dirty="0" err="1">
                <a:ea typeface="+mn-lt"/>
                <a:cs typeface="+mn-lt"/>
              </a:rPr>
              <a:t>and</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orange</a:t>
            </a:r>
            <a:r>
              <a:rPr lang="ru-RU" sz="2400" dirty="0">
                <a:ea typeface="+mn-lt"/>
                <a:cs typeface="+mn-lt"/>
              </a:rPr>
              <a:t> </a:t>
            </a:r>
            <a:r>
              <a:rPr lang="ru-RU" sz="2400" dirty="0" err="1">
                <a:ea typeface="+mn-lt"/>
                <a:cs typeface="+mn-lt"/>
              </a:rPr>
              <a:t>one</a:t>
            </a:r>
            <a:r>
              <a:rPr lang="ru-RU" sz="2400" dirty="0">
                <a:ea typeface="+mn-lt"/>
                <a:cs typeface="+mn-lt"/>
              </a:rPr>
              <a:t>?</a:t>
            </a:r>
            <a:endParaRPr lang="ru-RU" dirty="0">
              <a:ea typeface="+mn-lt"/>
              <a:cs typeface="+mn-lt"/>
            </a:endParaRPr>
          </a:p>
        </p:txBody>
      </p:sp>
      <p:pic>
        <p:nvPicPr>
          <p:cNvPr id="25" name="Picture 24">
            <a:extLst>
              <a:ext uri="{FF2B5EF4-FFF2-40B4-BE49-F238E27FC236}">
                <a16:creationId xmlns:a16="http://schemas.microsoft.com/office/drawing/2014/main" id="{03DCC1D2-AE4B-8453-D656-D6CC2BA9DD7D}"/>
              </a:ext>
            </a:extLst>
          </p:cNvPr>
          <p:cNvPicPr>
            <a:picLocks noChangeAspect="1"/>
          </p:cNvPicPr>
          <p:nvPr/>
        </p:nvPicPr>
        <p:blipFill>
          <a:blip r:embed="rId3"/>
          <a:stretch>
            <a:fillRect/>
          </a:stretch>
        </p:blipFill>
        <p:spPr>
          <a:xfrm>
            <a:off x="491425" y="2738028"/>
            <a:ext cx="4262037" cy="1832309"/>
          </a:xfrm>
          <a:prstGeom prst="rect">
            <a:avLst/>
          </a:prstGeom>
        </p:spPr>
      </p:pic>
      <p:pic>
        <p:nvPicPr>
          <p:cNvPr id="27" name="Picture 26">
            <a:extLst>
              <a:ext uri="{FF2B5EF4-FFF2-40B4-BE49-F238E27FC236}">
                <a16:creationId xmlns:a16="http://schemas.microsoft.com/office/drawing/2014/main" id="{A161E366-AAA9-EBFF-1D02-F44175F9FAAF}"/>
              </a:ext>
            </a:extLst>
          </p:cNvPr>
          <p:cNvPicPr>
            <a:picLocks noChangeAspect="1"/>
          </p:cNvPicPr>
          <p:nvPr/>
        </p:nvPicPr>
        <p:blipFill>
          <a:blip r:embed="rId4"/>
          <a:stretch>
            <a:fillRect/>
          </a:stretch>
        </p:blipFill>
        <p:spPr>
          <a:xfrm>
            <a:off x="443511" y="4712794"/>
            <a:ext cx="4544623" cy="1954714"/>
          </a:xfrm>
          <a:prstGeom prst="rect">
            <a:avLst/>
          </a:prstGeom>
        </p:spPr>
      </p:pic>
      <p:sp>
        <p:nvSpPr>
          <p:cNvPr id="4" name="Rectangle 2">
            <a:extLst>
              <a:ext uri="{FF2B5EF4-FFF2-40B4-BE49-F238E27FC236}">
                <a16:creationId xmlns:a16="http://schemas.microsoft.com/office/drawing/2014/main" id="{E282001B-35C9-26FD-175B-E064E20D0B99}"/>
              </a:ext>
            </a:extLst>
          </p:cNvPr>
          <p:cNvSpPr/>
          <p:nvPr/>
        </p:nvSpPr>
        <p:spPr>
          <a:xfrm>
            <a:off x="728234" y="4298222"/>
            <a:ext cx="1325059" cy="284723"/>
          </a:xfrm>
          <a:prstGeom prst="rect">
            <a:avLst/>
          </a:prstGeom>
          <a:solidFill>
            <a:srgbClr val="FFFF99">
              <a:alpha val="60000"/>
            </a:srgbClr>
          </a:solid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1440" tIns="45720" rIns="91440" bIns="45720" rtlCol="0" anchor="ctr"/>
          <a:lstStyle/>
          <a:p>
            <a:pPr algn="ctr"/>
            <a:r>
              <a:rPr lang="ru-RU" dirty="0" err="1"/>
              <a:t>Fragment</a:t>
            </a:r>
            <a:r>
              <a:rPr lang="ru-RU" dirty="0"/>
              <a:t> </a:t>
            </a:r>
            <a:r>
              <a:rPr lang="en-US" dirty="0"/>
              <a:t>1</a:t>
            </a:r>
          </a:p>
        </p:txBody>
      </p:sp>
      <p:sp>
        <p:nvSpPr>
          <p:cNvPr id="6" name="Rectangle 13">
            <a:extLst>
              <a:ext uri="{FF2B5EF4-FFF2-40B4-BE49-F238E27FC236}">
                <a16:creationId xmlns:a16="http://schemas.microsoft.com/office/drawing/2014/main" id="{EA25F6A4-0DE2-6C23-9598-061618B635A9}"/>
              </a:ext>
            </a:extLst>
          </p:cNvPr>
          <p:cNvSpPr/>
          <p:nvPr/>
        </p:nvSpPr>
        <p:spPr>
          <a:xfrm>
            <a:off x="2053293" y="4308267"/>
            <a:ext cx="1325059" cy="284723"/>
          </a:xfrm>
          <a:prstGeom prst="rect">
            <a:avLst/>
          </a:prstGeom>
          <a:solidFill>
            <a:srgbClr val="FFFF99">
              <a:alpha val="60000"/>
            </a:srgbClr>
          </a:solid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1440" tIns="45720" rIns="91440" bIns="45720" rtlCol="0" anchor="ctr"/>
          <a:lstStyle/>
          <a:p>
            <a:pPr algn="ctr"/>
            <a:r>
              <a:rPr lang="ru-RU" dirty="0" err="1"/>
              <a:t>Fragment</a:t>
            </a:r>
            <a:r>
              <a:rPr lang="ru-RU" dirty="0"/>
              <a:t> </a:t>
            </a:r>
            <a:r>
              <a:rPr lang="en-US" dirty="0"/>
              <a:t>2</a:t>
            </a:r>
            <a:endParaRPr lang="ru-RU" dirty="0"/>
          </a:p>
        </p:txBody>
      </p:sp>
      <p:sp>
        <p:nvSpPr>
          <p:cNvPr id="8" name="Rectangle 14">
            <a:extLst>
              <a:ext uri="{FF2B5EF4-FFF2-40B4-BE49-F238E27FC236}">
                <a16:creationId xmlns:a16="http://schemas.microsoft.com/office/drawing/2014/main" id="{9DE29D8C-6F56-20D1-36B3-CC95B825198D}"/>
              </a:ext>
            </a:extLst>
          </p:cNvPr>
          <p:cNvSpPr/>
          <p:nvPr/>
        </p:nvSpPr>
        <p:spPr>
          <a:xfrm>
            <a:off x="3392938" y="4301870"/>
            <a:ext cx="1392606" cy="284723"/>
          </a:xfrm>
          <a:prstGeom prst="rect">
            <a:avLst/>
          </a:prstGeom>
          <a:solidFill>
            <a:srgbClr val="FFFF99">
              <a:alpha val="60000"/>
            </a:srgbClr>
          </a:solid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1440" tIns="45720" rIns="91440" bIns="45720" rtlCol="0" anchor="ctr"/>
          <a:lstStyle/>
          <a:p>
            <a:pPr algn="ctr"/>
            <a:r>
              <a:rPr lang="ru-RU" dirty="0" err="1"/>
              <a:t>Fragment</a:t>
            </a:r>
            <a:r>
              <a:rPr lang="ru-RU" dirty="0"/>
              <a:t> </a:t>
            </a:r>
            <a:r>
              <a:rPr lang="en-US" dirty="0"/>
              <a:t>3</a:t>
            </a:r>
            <a:endParaRPr lang="ru-RU" dirty="0"/>
          </a:p>
        </p:txBody>
      </p:sp>
      <p:sp>
        <p:nvSpPr>
          <p:cNvPr id="14" name="Callout: Bent Line 3">
            <a:extLst>
              <a:ext uri="{FF2B5EF4-FFF2-40B4-BE49-F238E27FC236}">
                <a16:creationId xmlns:a16="http://schemas.microsoft.com/office/drawing/2014/main" id="{6409852E-AB39-B023-4AE9-C7BC915E8387}"/>
              </a:ext>
            </a:extLst>
          </p:cNvPr>
          <p:cNvSpPr/>
          <p:nvPr/>
        </p:nvSpPr>
        <p:spPr>
          <a:xfrm>
            <a:off x="4744794" y="3146280"/>
            <a:ext cx="2948160" cy="1007978"/>
          </a:xfrm>
          <a:prstGeom prst="borderCallout2">
            <a:avLst>
              <a:gd name="adj1" fmla="val 18750"/>
              <a:gd name="adj2" fmla="val -8333"/>
              <a:gd name="adj3" fmla="val 18750"/>
              <a:gd name="adj4" fmla="val -16667"/>
              <a:gd name="adj5" fmla="val 106793"/>
              <a:gd name="adj6" fmla="val -118195"/>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ru-RU" dirty="0" err="1">
                <a:ea typeface="+mn-lt"/>
                <a:cs typeface="+mn-lt"/>
              </a:rPr>
              <a:t>Sorted</a:t>
            </a:r>
            <a:r>
              <a:rPr lang="ru-RU" dirty="0">
                <a:ea typeface="+mn-lt"/>
                <a:cs typeface="+mn-lt"/>
              </a:rPr>
              <a:t> </a:t>
            </a:r>
            <a:r>
              <a:rPr lang="ru-RU" dirty="0" err="1">
                <a:ea typeface="+mn-lt"/>
                <a:cs typeface="+mn-lt"/>
              </a:rPr>
              <a:t>chronologically</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each</a:t>
            </a:r>
            <a:r>
              <a:rPr lang="ru-RU" dirty="0">
                <a:ea typeface="+mn-lt"/>
                <a:cs typeface="+mn-lt"/>
              </a:rPr>
              <a:t> </a:t>
            </a:r>
            <a:r>
              <a:rPr lang="ru-RU" dirty="0" err="1">
                <a:ea typeface="+mn-lt"/>
                <a:cs typeface="+mn-lt"/>
              </a:rPr>
              <a:t>fragment</a:t>
            </a:r>
            <a:endParaRPr lang="ru-RU" dirty="0" err="1"/>
          </a:p>
        </p:txBody>
      </p:sp>
      <p:sp>
        <p:nvSpPr>
          <p:cNvPr id="16" name="TextBox 15">
            <a:extLst>
              <a:ext uri="{FF2B5EF4-FFF2-40B4-BE49-F238E27FC236}">
                <a16:creationId xmlns:a16="http://schemas.microsoft.com/office/drawing/2014/main" id="{69CA23DD-BDE9-CDB6-9994-E93870F3F1A0}"/>
              </a:ext>
            </a:extLst>
          </p:cNvPr>
          <p:cNvSpPr txBox="1"/>
          <p:nvPr/>
        </p:nvSpPr>
        <p:spPr>
          <a:xfrm>
            <a:off x="7881257" y="2792778"/>
            <a:ext cx="3875900" cy="2246769"/>
          </a:xfrm>
          <a:prstGeom prst="rect">
            <a:avLst/>
          </a:prstGeom>
          <a:noFill/>
        </p:spPr>
        <p:txBody>
          <a:bodyPr wrap="square" lIns="91440" tIns="45720" rIns="91440" bIns="45720" anchor="t">
            <a:spAutoFit/>
          </a:bodyPr>
          <a:lstStyle/>
          <a:p>
            <a:r>
              <a:rPr lang="ru-RU" sz="2000" dirty="0">
                <a:ea typeface="+mn-lt"/>
                <a:cs typeface="+mn-lt"/>
              </a:rPr>
              <a:t>In </a:t>
            </a:r>
            <a:r>
              <a:rPr lang="ru-RU" sz="2000" dirty="0" err="1">
                <a:ea typeface="+mn-lt"/>
                <a:cs typeface="+mn-lt"/>
              </a:rPr>
              <a:t>sorted</a:t>
            </a:r>
            <a:r>
              <a:rPr lang="ru-RU" sz="2000" dirty="0">
                <a:ea typeface="+mn-lt"/>
                <a:cs typeface="+mn-lt"/>
              </a:rPr>
              <a:t> </a:t>
            </a:r>
            <a:r>
              <a:rPr lang="ru-RU" sz="2000" dirty="0" err="1">
                <a:ea typeface="+mn-lt"/>
                <a:cs typeface="+mn-lt"/>
              </a:rPr>
              <a:t>data</a:t>
            </a:r>
            <a:r>
              <a:rPr lang="ru-RU" sz="2000" dirty="0">
                <a:ea typeface="+mn-lt"/>
                <a:cs typeface="+mn-lt"/>
              </a:rPr>
              <a:t>, </a:t>
            </a:r>
            <a:r>
              <a:rPr lang="ru-RU" sz="2000" dirty="0" err="1">
                <a:ea typeface="+mn-lt"/>
                <a:cs typeface="+mn-lt"/>
              </a:rPr>
              <a:t>sales_MTD</a:t>
            </a:r>
            <a:r>
              <a:rPr lang="ru-RU" sz="2000" dirty="0">
                <a:ea typeface="+mn-lt"/>
                <a:cs typeface="+mn-lt"/>
              </a:rPr>
              <a:t> </a:t>
            </a:r>
            <a:r>
              <a:rPr lang="ru-RU" sz="2000" dirty="0" err="1">
                <a:ea typeface="+mn-lt"/>
                <a:cs typeface="+mn-lt"/>
              </a:rPr>
              <a:t>can</a:t>
            </a:r>
            <a:r>
              <a:rPr lang="ru-RU" sz="2000" dirty="0">
                <a:ea typeface="+mn-lt"/>
                <a:cs typeface="+mn-lt"/>
              </a:rPr>
              <a:t> </a:t>
            </a:r>
            <a:r>
              <a:rPr lang="ru-RU" sz="2000" dirty="0" err="1">
                <a:ea typeface="+mn-lt"/>
                <a:cs typeface="+mn-lt"/>
              </a:rPr>
              <a:t>be</a:t>
            </a:r>
            <a:r>
              <a:rPr lang="ru-RU" sz="2000" dirty="0">
                <a:ea typeface="+mn-lt"/>
                <a:cs typeface="+mn-lt"/>
              </a:rPr>
              <a:t> </a:t>
            </a:r>
            <a:r>
              <a:rPr lang="ru-RU" sz="2000" dirty="0" err="1">
                <a:ea typeface="+mn-lt"/>
                <a:cs typeface="+mn-lt"/>
              </a:rPr>
              <a:t>calculated</a:t>
            </a:r>
            <a:r>
              <a:rPr lang="ru-RU" sz="2000" dirty="0">
                <a:ea typeface="+mn-lt"/>
                <a:cs typeface="+mn-lt"/>
              </a:rPr>
              <a:t> </a:t>
            </a:r>
            <a:r>
              <a:rPr lang="ru-RU" sz="2000" dirty="0" err="1">
                <a:ea typeface="+mn-lt"/>
                <a:cs typeface="+mn-lt"/>
              </a:rPr>
              <a:t>as</a:t>
            </a:r>
            <a:r>
              <a:rPr lang="ru-RU" sz="2000" dirty="0">
                <a:ea typeface="+mn-lt"/>
                <a:cs typeface="+mn-lt"/>
              </a:rPr>
              <a:t> </a:t>
            </a:r>
            <a:r>
              <a:rPr lang="ru-RU" sz="2000" dirty="0" err="1">
                <a:ea typeface="+mn-lt"/>
                <a:cs typeface="+mn-lt"/>
              </a:rPr>
              <a:t>the</a:t>
            </a:r>
            <a:r>
              <a:rPr lang="ru-RU" sz="2000" dirty="0">
                <a:ea typeface="+mn-lt"/>
                <a:cs typeface="+mn-lt"/>
              </a:rPr>
              <a:t> </a:t>
            </a:r>
            <a:r>
              <a:rPr lang="ru-RU" sz="2000" dirty="0" err="1">
                <a:ea typeface="+mn-lt"/>
                <a:cs typeface="+mn-lt"/>
              </a:rPr>
              <a:t>current</a:t>
            </a:r>
            <a:r>
              <a:rPr lang="ru-RU" sz="2000" dirty="0">
                <a:ea typeface="+mn-lt"/>
                <a:cs typeface="+mn-lt"/>
              </a:rPr>
              <a:t> </a:t>
            </a:r>
            <a:r>
              <a:rPr lang="ru-RU" sz="2000" dirty="0" err="1">
                <a:ea typeface="+mn-lt"/>
                <a:cs typeface="+mn-lt"/>
              </a:rPr>
              <a:t>value</a:t>
            </a:r>
            <a:r>
              <a:rPr lang="ru-RU" sz="2000" dirty="0">
                <a:ea typeface="+mn-lt"/>
                <a:cs typeface="+mn-lt"/>
              </a:rPr>
              <a:t> </a:t>
            </a:r>
            <a:r>
              <a:rPr lang="ru-RU" sz="2000" dirty="0" err="1">
                <a:ea typeface="+mn-lt"/>
                <a:cs typeface="+mn-lt"/>
              </a:rPr>
              <a:t>plus</a:t>
            </a:r>
            <a:r>
              <a:rPr lang="ru-RU" sz="2000" dirty="0">
                <a:ea typeface="+mn-lt"/>
                <a:cs typeface="+mn-lt"/>
              </a:rPr>
              <a:t> </a:t>
            </a:r>
            <a:r>
              <a:rPr lang="ru-RU" sz="2000" dirty="0" err="1">
                <a:ea typeface="+mn-lt"/>
                <a:cs typeface="+mn-lt"/>
              </a:rPr>
              <a:t>all</a:t>
            </a:r>
            <a:r>
              <a:rPr lang="ru-RU" sz="2000" dirty="0">
                <a:ea typeface="+mn-lt"/>
                <a:cs typeface="+mn-lt"/>
              </a:rPr>
              <a:t> </a:t>
            </a:r>
            <a:r>
              <a:rPr lang="ru-RU" sz="2000" dirty="0" err="1">
                <a:ea typeface="+mn-lt"/>
                <a:cs typeface="+mn-lt"/>
              </a:rPr>
              <a:t>previous</a:t>
            </a:r>
            <a:r>
              <a:rPr lang="ru-RU" sz="2000" dirty="0">
                <a:ea typeface="+mn-lt"/>
                <a:cs typeface="+mn-lt"/>
              </a:rPr>
              <a:t> </a:t>
            </a:r>
            <a:r>
              <a:rPr lang="ru-RU" sz="2000" dirty="0" err="1">
                <a:ea typeface="+mn-lt"/>
                <a:cs typeface="+mn-lt"/>
              </a:rPr>
              <a:t>values</a:t>
            </a:r>
            <a:endParaRPr lang="ru-RU" dirty="0" err="1"/>
          </a:p>
          <a:p>
            <a:endParaRPr lang="en-US" sz="2000" dirty="0"/>
          </a:p>
          <a:p>
            <a:endParaRPr lang="ru-RU" sz="2000" dirty="0"/>
          </a:p>
          <a:p>
            <a:r>
              <a:rPr lang="ru-RU" sz="2000" dirty="0">
                <a:ea typeface="+mn-lt"/>
                <a:cs typeface="+mn-lt"/>
              </a:rPr>
              <a:t>In SQL </a:t>
            </a:r>
            <a:r>
              <a:rPr lang="ru-RU" sz="2000" dirty="0" err="1">
                <a:ea typeface="+mn-lt"/>
                <a:cs typeface="+mn-lt"/>
              </a:rPr>
              <a:t>this</a:t>
            </a:r>
            <a:r>
              <a:rPr lang="ru-RU" sz="2000" dirty="0">
                <a:ea typeface="+mn-lt"/>
                <a:cs typeface="+mn-lt"/>
              </a:rPr>
              <a:t> </a:t>
            </a:r>
            <a:r>
              <a:rPr lang="ru-RU" sz="2000" dirty="0" err="1">
                <a:ea typeface="+mn-lt"/>
                <a:cs typeface="+mn-lt"/>
              </a:rPr>
              <a:t>can</a:t>
            </a:r>
            <a:r>
              <a:rPr lang="ru-RU" sz="2000" dirty="0">
                <a:ea typeface="+mn-lt"/>
                <a:cs typeface="+mn-lt"/>
              </a:rPr>
              <a:t> </a:t>
            </a:r>
            <a:r>
              <a:rPr lang="ru-RU" sz="2000" dirty="0" err="1">
                <a:ea typeface="+mn-lt"/>
                <a:cs typeface="+mn-lt"/>
              </a:rPr>
              <a:t>be</a:t>
            </a:r>
            <a:r>
              <a:rPr lang="ru-RU" sz="2000" dirty="0">
                <a:ea typeface="+mn-lt"/>
                <a:cs typeface="+mn-lt"/>
              </a:rPr>
              <a:t> </a:t>
            </a:r>
            <a:r>
              <a:rPr lang="ru-RU" sz="2000" dirty="0" err="1">
                <a:ea typeface="+mn-lt"/>
                <a:cs typeface="+mn-lt"/>
              </a:rPr>
              <a:t>done</a:t>
            </a:r>
            <a:r>
              <a:rPr lang="ru-RU" sz="2000" dirty="0">
                <a:ea typeface="+mn-lt"/>
                <a:cs typeface="+mn-lt"/>
              </a:rPr>
              <a:t> </a:t>
            </a:r>
            <a:r>
              <a:rPr lang="ru-RU" sz="2000" dirty="0" err="1">
                <a:ea typeface="+mn-lt"/>
                <a:cs typeface="+mn-lt"/>
              </a:rPr>
              <a:t>in</a:t>
            </a:r>
            <a:r>
              <a:rPr lang="ru-RU" sz="2000" dirty="0">
                <a:ea typeface="+mn-lt"/>
                <a:cs typeface="+mn-lt"/>
              </a:rPr>
              <a:t> a </a:t>
            </a:r>
            <a:r>
              <a:rPr lang="ru-RU" sz="2000" dirty="0" err="1">
                <a:ea typeface="+mn-lt"/>
                <a:cs typeface="+mn-lt"/>
              </a:rPr>
              <a:t>window</a:t>
            </a:r>
            <a:r>
              <a:rPr lang="ru-RU" sz="2000" dirty="0">
                <a:ea typeface="+mn-lt"/>
                <a:cs typeface="+mn-lt"/>
              </a:rPr>
              <a:t> </a:t>
            </a:r>
            <a:r>
              <a:rPr lang="ru-RU" sz="2000" dirty="0" err="1">
                <a:ea typeface="+mn-lt"/>
                <a:cs typeface="+mn-lt"/>
              </a:rPr>
              <a:t>function</a:t>
            </a:r>
            <a:r>
              <a:rPr lang="ru-RU" sz="2000" dirty="0">
                <a:ea typeface="+mn-lt"/>
                <a:cs typeface="+mn-lt"/>
              </a:rPr>
              <a:t> </a:t>
            </a:r>
            <a:r>
              <a:rPr lang="ru-RU" sz="2000" dirty="0" err="1">
                <a:ea typeface="+mn-lt"/>
                <a:cs typeface="+mn-lt"/>
              </a:rPr>
              <a:t>with</a:t>
            </a:r>
            <a:r>
              <a:rPr lang="ru-RU" sz="2000" dirty="0">
                <a:ea typeface="+mn-lt"/>
                <a:cs typeface="+mn-lt"/>
              </a:rPr>
              <a:t> </a:t>
            </a:r>
            <a:r>
              <a:rPr lang="ru-RU" sz="2000" dirty="0" err="1">
                <a:ea typeface="+mn-lt"/>
                <a:cs typeface="+mn-lt"/>
              </a:rPr>
              <a:t>sorting</a:t>
            </a:r>
            <a:endParaRPr lang="en-US" dirty="0" err="1"/>
          </a:p>
        </p:txBody>
      </p:sp>
    </p:spTree>
    <p:extLst>
      <p:ext uri="{BB962C8B-B14F-4D97-AF65-F5344CB8AC3E}">
        <p14:creationId xmlns:p14="http://schemas.microsoft.com/office/powerpoint/2010/main" val="2461958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7CBF-154A-4F75-B807-8820982F5B60}"/>
              </a:ext>
            </a:extLst>
          </p:cNvPr>
          <p:cNvSpPr>
            <a:spLocks noGrp="1"/>
          </p:cNvSpPr>
          <p:nvPr>
            <p:ph type="title"/>
          </p:nvPr>
        </p:nvSpPr>
        <p:spPr/>
        <p:txBody>
          <a:bodyPr vert="horz" lIns="91440" tIns="45720" rIns="91440" bIns="45720" rtlCol="0" anchor="t" anchorCtr="0">
            <a:normAutofit/>
          </a:bodyPr>
          <a:lstStyle/>
          <a:p>
            <a:r>
              <a:rPr lang="ru-RU" dirty="0">
                <a:solidFill>
                  <a:schemeClr val="accent2">
                    <a:lumMod val="75000"/>
                  </a:schemeClr>
                </a:solidFill>
                <a:ea typeface="+mj-lt"/>
                <a:cs typeface="+mj-lt"/>
              </a:rPr>
              <a:t>ORDER BY </a:t>
            </a:r>
            <a:r>
              <a:rPr lang="ru-RU" dirty="0" err="1">
                <a:solidFill>
                  <a:schemeClr val="accent2">
                    <a:lumMod val="75000"/>
                  </a:schemeClr>
                </a:solidFill>
                <a:ea typeface="+mj-lt"/>
                <a:cs typeface="+mj-lt"/>
              </a:rPr>
              <a:t>in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window</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function</a:t>
            </a:r>
            <a:endParaRPr lang="ru-RU" dirty="0" err="1">
              <a:solidFill>
                <a:schemeClr val="accent2">
                  <a:lumMod val="75000"/>
                </a:schemeClr>
              </a:solidFill>
            </a:endParaRPr>
          </a:p>
        </p:txBody>
      </p:sp>
      <p:sp>
        <p:nvSpPr>
          <p:cNvPr id="3" name="Content Placeholder 2">
            <a:extLst>
              <a:ext uri="{FF2B5EF4-FFF2-40B4-BE49-F238E27FC236}">
                <a16:creationId xmlns:a16="http://schemas.microsoft.com/office/drawing/2014/main" id="{81F379BA-385C-49B1-BC45-07D70E01C5D9}"/>
              </a:ext>
            </a:extLst>
          </p:cNvPr>
          <p:cNvSpPr>
            <a:spLocks noGrp="1"/>
          </p:cNvSpPr>
          <p:nvPr>
            <p:ph idx="1"/>
          </p:nvPr>
        </p:nvSpPr>
        <p:spPr>
          <a:xfrm>
            <a:off x="838200" y="1825625"/>
            <a:ext cx="10515600" cy="3312432"/>
          </a:xfrm>
        </p:spPr>
        <p:txBody>
          <a:bodyPr vert="horz" lIns="91440" tIns="45720" rIns="91440" bIns="45720" rtlCol="0" anchor="t">
            <a:normAutofit/>
          </a:bodyPr>
          <a:lstStyle/>
          <a:p>
            <a:r>
              <a:rPr lang="en-US" dirty="0">
                <a:ea typeface="+mn-lt"/>
                <a:cs typeface="+mn-lt"/>
              </a:rPr>
              <a:t>Rows in groups can be sorted using ORDER BY</a:t>
            </a:r>
            <a:endParaRPr lang="ru-RU" dirty="0">
              <a:ea typeface="+mn-lt"/>
              <a:cs typeface="+mn-lt"/>
            </a:endParaRPr>
          </a:p>
          <a:p>
            <a:pPr marL="0" indent="0" algn="ctr">
              <a:buNone/>
            </a:pPr>
            <a:r>
              <a:rPr lang="en-US" dirty="0">
                <a:latin typeface="Courier New"/>
                <a:cs typeface="Courier New"/>
              </a:rPr>
              <a:t>Function OVER(</a:t>
            </a:r>
            <a:r>
              <a:rPr lang="en-US" b="1" dirty="0">
                <a:latin typeface="Courier New"/>
                <a:cs typeface="Courier New"/>
              </a:rPr>
              <a:t>ORDER BY …,…,…</a:t>
            </a:r>
            <a:r>
              <a:rPr lang="en-US" dirty="0">
                <a:latin typeface="Courier New"/>
                <a:cs typeface="Courier New"/>
              </a:rPr>
              <a:t>)</a:t>
            </a:r>
          </a:p>
          <a:p>
            <a:pPr marL="0" indent="0">
              <a:buNone/>
            </a:pPr>
            <a:endParaRPr lang="en-US" dirty="0"/>
          </a:p>
          <a:p>
            <a:pPr marL="0" indent="0">
              <a:buNone/>
            </a:pPr>
            <a:r>
              <a:rPr lang="en-US" dirty="0"/>
              <a:t>ORDER BY </a:t>
            </a:r>
            <a:r>
              <a:rPr lang="en-US" dirty="0">
                <a:ea typeface="+mn-lt"/>
                <a:cs typeface="+mn-lt"/>
              </a:rPr>
              <a:t>can be added after</a:t>
            </a:r>
            <a:r>
              <a:rPr lang="ru-RU" dirty="0"/>
              <a:t> P</a:t>
            </a:r>
            <a:r>
              <a:rPr lang="en-US" dirty="0"/>
              <a:t>ARTITION BY:</a:t>
            </a:r>
            <a:endParaRPr lang="en-US" dirty="0">
              <a:ea typeface="Calibri"/>
              <a:cs typeface="Calibri"/>
            </a:endParaRPr>
          </a:p>
          <a:p>
            <a:pPr marL="0" indent="0" algn="ctr">
              <a:buNone/>
            </a:pPr>
            <a:endParaRPr lang="en-US" dirty="0"/>
          </a:p>
          <a:p>
            <a:pPr marL="0" indent="0" algn="ctr">
              <a:buNone/>
            </a:pPr>
            <a:r>
              <a:rPr lang="ru-RU" dirty="0" err="1">
                <a:latin typeface="Courier New"/>
                <a:cs typeface="Courier New"/>
              </a:rPr>
              <a:t>Function</a:t>
            </a:r>
            <a:r>
              <a:rPr lang="ru-RU" dirty="0">
                <a:latin typeface="Courier New"/>
                <a:cs typeface="Courier New"/>
              </a:rPr>
              <a:t> </a:t>
            </a:r>
            <a:r>
              <a:rPr lang="en-US" dirty="0">
                <a:latin typeface="Courier New"/>
                <a:cs typeface="Courier New"/>
              </a:rPr>
              <a:t>OVER(PARTITION BY …,…,… </a:t>
            </a:r>
            <a:r>
              <a:rPr lang="en-US" b="1" dirty="0">
                <a:latin typeface="Courier New"/>
                <a:cs typeface="Courier New"/>
              </a:rPr>
              <a:t>ORDER BY …,…,…</a:t>
            </a:r>
            <a:r>
              <a:rPr lang="en-US" dirty="0">
                <a:latin typeface="Courier New"/>
                <a:cs typeface="Courier New"/>
              </a:rPr>
              <a:t>)</a:t>
            </a:r>
          </a:p>
        </p:txBody>
      </p:sp>
      <p:sp>
        <p:nvSpPr>
          <p:cNvPr id="4" name="Callout: Bent Line 3">
            <a:extLst>
              <a:ext uri="{FF2B5EF4-FFF2-40B4-BE49-F238E27FC236}">
                <a16:creationId xmlns:a16="http://schemas.microsoft.com/office/drawing/2014/main" id="{4197F717-34BC-4D3C-B192-3CF33334E138}"/>
              </a:ext>
            </a:extLst>
          </p:cNvPr>
          <p:cNvSpPr/>
          <p:nvPr/>
        </p:nvSpPr>
        <p:spPr>
          <a:xfrm>
            <a:off x="9557874" y="5552626"/>
            <a:ext cx="2299688" cy="717284"/>
          </a:xfrm>
          <a:prstGeom prst="borderCallout2">
            <a:avLst>
              <a:gd name="adj1" fmla="val 60735"/>
              <a:gd name="adj2" fmla="val -8095"/>
              <a:gd name="adj3" fmla="val 59971"/>
              <a:gd name="adj4" fmla="val -17381"/>
              <a:gd name="adj5" fmla="val -100888"/>
              <a:gd name="adj6" fmla="val -74004"/>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ru-RU" dirty="0"/>
              <a:t>Space</a:t>
            </a:r>
            <a:endParaRPr lang="en-US" dirty="0"/>
          </a:p>
        </p:txBody>
      </p:sp>
    </p:spTree>
    <p:extLst>
      <p:ext uri="{BB962C8B-B14F-4D97-AF65-F5344CB8AC3E}">
        <p14:creationId xmlns:p14="http://schemas.microsoft.com/office/powerpoint/2010/main" val="917982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773E-8D2D-4A3B-AA1E-26436B0903DE}"/>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Calculating</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running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total</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using</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window</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function</a:t>
            </a:r>
            <a:endParaRPr lang="ru-RU" dirty="0" err="1">
              <a:solidFill>
                <a:schemeClr val="accent2">
                  <a:lumMod val="75000"/>
                </a:schemeClr>
              </a:solidFill>
            </a:endParaRPr>
          </a:p>
        </p:txBody>
      </p:sp>
      <p:sp>
        <p:nvSpPr>
          <p:cNvPr id="3" name="Content Placeholder 2">
            <a:extLst>
              <a:ext uri="{FF2B5EF4-FFF2-40B4-BE49-F238E27FC236}">
                <a16:creationId xmlns:a16="http://schemas.microsoft.com/office/drawing/2014/main" id="{FE31DB60-6728-4C0B-A8F7-BCFC0F5D7195}"/>
              </a:ext>
            </a:extLst>
          </p:cNvPr>
          <p:cNvSpPr>
            <a:spLocks noGrp="1"/>
          </p:cNvSpPr>
          <p:nvPr>
            <p:ph idx="1"/>
          </p:nvPr>
        </p:nvSpPr>
        <p:spPr>
          <a:xfrm>
            <a:off x="838200" y="1825625"/>
            <a:ext cx="4388102" cy="590807"/>
          </a:xfrm>
        </p:spPr>
        <p:txBody>
          <a:bodyPr vert="horz" lIns="91440" tIns="45720" rIns="91440" bIns="45720" rtlCol="0" anchor="t">
            <a:normAutofit/>
          </a:bodyPr>
          <a:lstStyle/>
          <a:p>
            <a:r>
              <a:rPr lang="ru-RU" dirty="0">
                <a:ea typeface="+mn-lt"/>
                <a:cs typeface="+mn-lt"/>
              </a:rPr>
              <a:t>The </a:t>
            </a:r>
            <a:r>
              <a:rPr lang="ru-RU" dirty="0" err="1">
                <a:ea typeface="+mn-lt"/>
                <a:cs typeface="+mn-lt"/>
              </a:rPr>
              <a:t>group</a:t>
            </a:r>
            <a:r>
              <a:rPr lang="ru-RU" dirty="0">
                <a:ea typeface="+mn-lt"/>
                <a:cs typeface="+mn-lt"/>
              </a:rPr>
              <a:t> </a:t>
            </a:r>
            <a:r>
              <a:rPr lang="ru-RU" dirty="0" err="1">
                <a:ea typeface="+mn-lt"/>
                <a:cs typeface="+mn-lt"/>
              </a:rPr>
              <a:t>contains</a:t>
            </a:r>
            <a:r>
              <a:rPr lang="ru-RU" dirty="0">
                <a:ea typeface="+mn-lt"/>
                <a:cs typeface="+mn-lt"/>
              </a:rPr>
              <a:t> 4 </a:t>
            </a:r>
            <a:r>
              <a:rPr lang="ru-RU" dirty="0" err="1">
                <a:ea typeface="+mn-lt"/>
                <a:cs typeface="+mn-lt"/>
              </a:rPr>
              <a:t>rows</a:t>
            </a:r>
            <a:endParaRPr lang="en-US" dirty="0" err="1">
              <a:ea typeface="Calibri"/>
              <a:cs typeface="Calibri"/>
            </a:endParaRPr>
          </a:p>
        </p:txBody>
      </p:sp>
      <p:sp>
        <p:nvSpPr>
          <p:cNvPr id="6" name="Rectangle 5">
            <a:extLst>
              <a:ext uri="{FF2B5EF4-FFF2-40B4-BE49-F238E27FC236}">
                <a16:creationId xmlns:a16="http://schemas.microsoft.com/office/drawing/2014/main" id="{21B5E75A-577F-42C6-AC2B-2BE16F95FB0B}"/>
              </a:ext>
            </a:extLst>
          </p:cNvPr>
          <p:cNvSpPr/>
          <p:nvPr/>
        </p:nvSpPr>
        <p:spPr>
          <a:xfrm>
            <a:off x="8371968" y="2578662"/>
            <a:ext cx="2912939" cy="3750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dirty="0" err="1"/>
              <a:t>group</a:t>
            </a:r>
            <a:endParaRPr lang="en-US" dirty="0" err="1"/>
          </a:p>
        </p:txBody>
      </p:sp>
      <p:sp>
        <p:nvSpPr>
          <p:cNvPr id="7" name="Rectangle 6">
            <a:extLst>
              <a:ext uri="{FF2B5EF4-FFF2-40B4-BE49-F238E27FC236}">
                <a16:creationId xmlns:a16="http://schemas.microsoft.com/office/drawing/2014/main" id="{2E8198DE-F245-4DD6-91AD-6D6679B9099D}"/>
              </a:ext>
            </a:extLst>
          </p:cNvPr>
          <p:cNvSpPr/>
          <p:nvPr/>
        </p:nvSpPr>
        <p:spPr>
          <a:xfrm>
            <a:off x="8371967" y="3102743"/>
            <a:ext cx="2912939" cy="3750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dirty="0" err="1"/>
              <a:t>group</a:t>
            </a:r>
          </a:p>
        </p:txBody>
      </p:sp>
      <p:sp>
        <p:nvSpPr>
          <p:cNvPr id="8" name="Rectangle 7">
            <a:extLst>
              <a:ext uri="{FF2B5EF4-FFF2-40B4-BE49-F238E27FC236}">
                <a16:creationId xmlns:a16="http://schemas.microsoft.com/office/drawing/2014/main" id="{D72C552C-2C58-477A-94E3-D8044E37EC3D}"/>
              </a:ext>
            </a:extLst>
          </p:cNvPr>
          <p:cNvSpPr/>
          <p:nvPr/>
        </p:nvSpPr>
        <p:spPr>
          <a:xfrm>
            <a:off x="8371967" y="3665149"/>
            <a:ext cx="2912939" cy="3750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группа</a:t>
            </a:r>
            <a:endParaRPr lang="en-US" dirty="0"/>
          </a:p>
        </p:txBody>
      </p:sp>
      <p:sp>
        <p:nvSpPr>
          <p:cNvPr id="9" name="Rectangle 8">
            <a:extLst>
              <a:ext uri="{FF2B5EF4-FFF2-40B4-BE49-F238E27FC236}">
                <a16:creationId xmlns:a16="http://schemas.microsoft.com/office/drawing/2014/main" id="{7305EFAF-78CF-4E2A-AC7B-0BF580C8B285}"/>
              </a:ext>
            </a:extLst>
          </p:cNvPr>
          <p:cNvSpPr/>
          <p:nvPr/>
        </p:nvSpPr>
        <p:spPr>
          <a:xfrm>
            <a:off x="8371967" y="4202133"/>
            <a:ext cx="2912939" cy="3750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группа</a:t>
            </a:r>
            <a:endParaRPr lang="en-US" dirty="0"/>
          </a:p>
        </p:txBody>
      </p:sp>
      <p:sp>
        <p:nvSpPr>
          <p:cNvPr id="10" name="Rectangle 9">
            <a:extLst>
              <a:ext uri="{FF2B5EF4-FFF2-40B4-BE49-F238E27FC236}">
                <a16:creationId xmlns:a16="http://schemas.microsoft.com/office/drawing/2014/main" id="{4B6D47B9-E16E-425F-BEF4-25BD0AC9A835}"/>
              </a:ext>
            </a:extLst>
          </p:cNvPr>
          <p:cNvSpPr/>
          <p:nvPr/>
        </p:nvSpPr>
        <p:spPr>
          <a:xfrm>
            <a:off x="8371967" y="2512959"/>
            <a:ext cx="739181" cy="4982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6">
                    <a:lumMod val="50000"/>
                  </a:schemeClr>
                </a:solidFill>
              </a:rPr>
              <a:t>10</a:t>
            </a:r>
          </a:p>
        </p:txBody>
      </p:sp>
      <p:sp>
        <p:nvSpPr>
          <p:cNvPr id="11" name="Rectangle 10">
            <a:extLst>
              <a:ext uri="{FF2B5EF4-FFF2-40B4-BE49-F238E27FC236}">
                <a16:creationId xmlns:a16="http://schemas.microsoft.com/office/drawing/2014/main" id="{FF208A7A-ABC0-40A3-A566-F41C2B9B3DDD}"/>
              </a:ext>
            </a:extLst>
          </p:cNvPr>
          <p:cNvSpPr/>
          <p:nvPr/>
        </p:nvSpPr>
        <p:spPr>
          <a:xfrm>
            <a:off x="8371966" y="3060307"/>
            <a:ext cx="1429088" cy="4982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6">
                    <a:lumMod val="50000"/>
                  </a:schemeClr>
                </a:solidFill>
              </a:rPr>
              <a:t>10     15</a:t>
            </a:r>
          </a:p>
        </p:txBody>
      </p:sp>
      <p:sp>
        <p:nvSpPr>
          <p:cNvPr id="12" name="Rectangle 11">
            <a:extLst>
              <a:ext uri="{FF2B5EF4-FFF2-40B4-BE49-F238E27FC236}">
                <a16:creationId xmlns:a16="http://schemas.microsoft.com/office/drawing/2014/main" id="{60037444-CC7E-4419-9E72-395DF9F48BA9}"/>
              </a:ext>
            </a:extLst>
          </p:cNvPr>
          <p:cNvSpPr/>
          <p:nvPr/>
        </p:nvSpPr>
        <p:spPr>
          <a:xfrm>
            <a:off x="8371965" y="3607655"/>
            <a:ext cx="2129947" cy="4982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6">
                    <a:lumMod val="50000"/>
                  </a:schemeClr>
                </a:solidFill>
              </a:rPr>
              <a:t>10     15      10</a:t>
            </a:r>
          </a:p>
        </p:txBody>
      </p:sp>
      <p:sp>
        <p:nvSpPr>
          <p:cNvPr id="13" name="Rectangle 12">
            <a:extLst>
              <a:ext uri="{FF2B5EF4-FFF2-40B4-BE49-F238E27FC236}">
                <a16:creationId xmlns:a16="http://schemas.microsoft.com/office/drawing/2014/main" id="{453023DF-6CD0-4102-A54E-B2EFA7F4FF93}"/>
              </a:ext>
            </a:extLst>
          </p:cNvPr>
          <p:cNvSpPr/>
          <p:nvPr/>
        </p:nvSpPr>
        <p:spPr>
          <a:xfrm>
            <a:off x="8344584" y="4151933"/>
            <a:ext cx="2912939" cy="4982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6">
                    <a:lumMod val="50000"/>
                  </a:schemeClr>
                </a:solidFill>
              </a:rPr>
              <a:t>10      15       10       11</a:t>
            </a:r>
          </a:p>
        </p:txBody>
      </p:sp>
      <p:sp>
        <p:nvSpPr>
          <p:cNvPr id="14" name="TextBox 13">
            <a:extLst>
              <a:ext uri="{FF2B5EF4-FFF2-40B4-BE49-F238E27FC236}">
                <a16:creationId xmlns:a16="http://schemas.microsoft.com/office/drawing/2014/main" id="{93B21369-1FBB-4D99-86C4-28B1274C35B7}"/>
              </a:ext>
            </a:extLst>
          </p:cNvPr>
          <p:cNvSpPr txBox="1"/>
          <p:nvPr/>
        </p:nvSpPr>
        <p:spPr>
          <a:xfrm>
            <a:off x="7716288" y="2577426"/>
            <a:ext cx="531119" cy="369332"/>
          </a:xfrm>
          <a:prstGeom prst="rect">
            <a:avLst/>
          </a:prstGeom>
          <a:noFill/>
        </p:spPr>
        <p:txBody>
          <a:bodyPr wrap="square" rtlCol="0">
            <a:spAutoFit/>
          </a:bodyPr>
          <a:lstStyle/>
          <a:p>
            <a:r>
              <a:rPr lang="en-US" dirty="0"/>
              <a:t>1</a:t>
            </a:r>
          </a:p>
        </p:txBody>
      </p:sp>
      <p:sp>
        <p:nvSpPr>
          <p:cNvPr id="15" name="TextBox 14">
            <a:extLst>
              <a:ext uri="{FF2B5EF4-FFF2-40B4-BE49-F238E27FC236}">
                <a16:creationId xmlns:a16="http://schemas.microsoft.com/office/drawing/2014/main" id="{0E31F625-164C-474A-93E4-E64FF034D9AD}"/>
              </a:ext>
            </a:extLst>
          </p:cNvPr>
          <p:cNvSpPr txBox="1"/>
          <p:nvPr/>
        </p:nvSpPr>
        <p:spPr>
          <a:xfrm>
            <a:off x="7716287" y="3060307"/>
            <a:ext cx="531119" cy="369332"/>
          </a:xfrm>
          <a:prstGeom prst="rect">
            <a:avLst/>
          </a:prstGeom>
          <a:noFill/>
        </p:spPr>
        <p:txBody>
          <a:bodyPr wrap="square" rtlCol="0">
            <a:spAutoFit/>
          </a:bodyPr>
          <a:lstStyle/>
          <a:p>
            <a:r>
              <a:rPr lang="en-US" dirty="0"/>
              <a:t>2</a:t>
            </a:r>
          </a:p>
        </p:txBody>
      </p:sp>
      <p:sp>
        <p:nvSpPr>
          <p:cNvPr id="16" name="TextBox 15">
            <a:extLst>
              <a:ext uri="{FF2B5EF4-FFF2-40B4-BE49-F238E27FC236}">
                <a16:creationId xmlns:a16="http://schemas.microsoft.com/office/drawing/2014/main" id="{F9C4A131-9D20-4195-82FC-60C9B38FFD68}"/>
              </a:ext>
            </a:extLst>
          </p:cNvPr>
          <p:cNvSpPr txBox="1"/>
          <p:nvPr/>
        </p:nvSpPr>
        <p:spPr>
          <a:xfrm>
            <a:off x="7684815" y="3606871"/>
            <a:ext cx="531119" cy="369332"/>
          </a:xfrm>
          <a:prstGeom prst="rect">
            <a:avLst/>
          </a:prstGeom>
          <a:noFill/>
        </p:spPr>
        <p:txBody>
          <a:bodyPr wrap="square" rtlCol="0">
            <a:spAutoFit/>
          </a:bodyPr>
          <a:lstStyle/>
          <a:p>
            <a:r>
              <a:rPr lang="en-US" dirty="0"/>
              <a:t>3</a:t>
            </a:r>
          </a:p>
        </p:txBody>
      </p:sp>
      <p:sp>
        <p:nvSpPr>
          <p:cNvPr id="17" name="TextBox 16">
            <a:extLst>
              <a:ext uri="{FF2B5EF4-FFF2-40B4-BE49-F238E27FC236}">
                <a16:creationId xmlns:a16="http://schemas.microsoft.com/office/drawing/2014/main" id="{22BCEB4C-E346-4E6F-BB43-F77BE683C702}"/>
              </a:ext>
            </a:extLst>
          </p:cNvPr>
          <p:cNvSpPr txBox="1"/>
          <p:nvPr/>
        </p:nvSpPr>
        <p:spPr>
          <a:xfrm>
            <a:off x="7675222" y="4146795"/>
            <a:ext cx="531119" cy="369332"/>
          </a:xfrm>
          <a:prstGeom prst="rect">
            <a:avLst/>
          </a:prstGeom>
          <a:noFill/>
        </p:spPr>
        <p:txBody>
          <a:bodyPr wrap="square" rtlCol="0">
            <a:spAutoFit/>
          </a:bodyPr>
          <a:lstStyle/>
          <a:p>
            <a:r>
              <a:rPr lang="en-US" dirty="0"/>
              <a:t>4</a:t>
            </a:r>
          </a:p>
        </p:txBody>
      </p:sp>
      <p:sp>
        <p:nvSpPr>
          <p:cNvPr id="18" name="TextBox 17">
            <a:extLst>
              <a:ext uri="{FF2B5EF4-FFF2-40B4-BE49-F238E27FC236}">
                <a16:creationId xmlns:a16="http://schemas.microsoft.com/office/drawing/2014/main" id="{96EC7186-0238-47BA-B401-B316695A4C44}"/>
              </a:ext>
            </a:extLst>
          </p:cNvPr>
          <p:cNvSpPr txBox="1"/>
          <p:nvPr/>
        </p:nvSpPr>
        <p:spPr>
          <a:xfrm>
            <a:off x="6480196" y="1885836"/>
            <a:ext cx="2912939" cy="646331"/>
          </a:xfrm>
          <a:prstGeom prst="rect">
            <a:avLst/>
          </a:prstGeom>
          <a:noFill/>
        </p:spPr>
        <p:txBody>
          <a:bodyPr wrap="square" lIns="91440" tIns="45720" rIns="91440" bIns="45720" rtlCol="0" anchor="t">
            <a:spAutoFit/>
          </a:bodyPr>
          <a:lstStyle/>
          <a:p>
            <a:r>
              <a:rPr lang="ru-RU" dirty="0" err="1">
                <a:ea typeface="+mn-lt"/>
                <a:cs typeface="+mn-lt"/>
              </a:rPr>
              <a:t>Record</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sorted</a:t>
            </a:r>
            <a:r>
              <a:rPr lang="ru-RU" dirty="0">
                <a:ea typeface="+mn-lt"/>
                <a:cs typeface="+mn-lt"/>
              </a:rPr>
              <a:t> </a:t>
            </a:r>
            <a:r>
              <a:rPr lang="ru-RU" dirty="0" err="1">
                <a:ea typeface="+mn-lt"/>
                <a:cs typeface="+mn-lt"/>
              </a:rPr>
              <a:t>section</a:t>
            </a:r>
            <a:endParaRPr lang="ru-RU" dirty="0" err="1"/>
          </a:p>
        </p:txBody>
      </p:sp>
      <p:graphicFrame>
        <p:nvGraphicFramePr>
          <p:cNvPr id="4" name="Table 19">
            <a:extLst>
              <a:ext uri="{FF2B5EF4-FFF2-40B4-BE49-F238E27FC236}">
                <a16:creationId xmlns:a16="http://schemas.microsoft.com/office/drawing/2014/main" id="{97CE69B9-FD85-4D38-8424-E02BF1617EB1}"/>
              </a:ext>
            </a:extLst>
          </p:cNvPr>
          <p:cNvGraphicFramePr>
            <a:graphicFrameLocks noGrp="1"/>
          </p:cNvGraphicFramePr>
          <p:nvPr>
            <p:extLst>
              <p:ext uri="{D42A27DB-BD31-4B8C-83A1-F6EECF244321}">
                <p14:modId xmlns:p14="http://schemas.microsoft.com/office/powerpoint/2010/main" val="3034686432"/>
              </p:ext>
            </p:extLst>
          </p:nvPr>
        </p:nvGraphicFramePr>
        <p:xfrm>
          <a:off x="861626" y="2474301"/>
          <a:ext cx="3766020" cy="1864745"/>
        </p:xfrm>
        <a:graphic>
          <a:graphicData uri="http://schemas.openxmlformats.org/drawingml/2006/table">
            <a:tbl>
              <a:tblPr firstRow="1" bandRow="1">
                <a:tableStyleId>{5C22544A-7EE6-4342-B048-85BDC9FD1C3A}</a:tableStyleId>
              </a:tblPr>
              <a:tblGrid>
                <a:gridCol w="1883010">
                  <a:extLst>
                    <a:ext uri="{9D8B030D-6E8A-4147-A177-3AD203B41FA5}">
                      <a16:colId xmlns:a16="http://schemas.microsoft.com/office/drawing/2014/main" val="192637682"/>
                    </a:ext>
                  </a:extLst>
                </a:gridCol>
                <a:gridCol w="1883010">
                  <a:extLst>
                    <a:ext uri="{9D8B030D-6E8A-4147-A177-3AD203B41FA5}">
                      <a16:colId xmlns:a16="http://schemas.microsoft.com/office/drawing/2014/main" val="723267321"/>
                    </a:ext>
                  </a:extLst>
                </a:gridCol>
              </a:tblGrid>
              <a:tr h="372949">
                <a:tc>
                  <a:txBody>
                    <a:bodyPr/>
                    <a:lstStyle/>
                    <a:p>
                      <a:r>
                        <a:rPr lang="ru-RU" dirty="0" err="1"/>
                        <a:t>Date</a:t>
                      </a:r>
                      <a:endParaRPr lang="en-US" dirty="0" err="1"/>
                    </a:p>
                  </a:txBody>
                  <a:tcPr/>
                </a:tc>
                <a:tc>
                  <a:txBody>
                    <a:bodyPr/>
                    <a:lstStyle/>
                    <a:p>
                      <a:r>
                        <a:rPr lang="ru-RU" dirty="0"/>
                        <a:t>Sales</a:t>
                      </a:r>
                      <a:endParaRPr lang="en-US" dirty="0"/>
                    </a:p>
                  </a:txBody>
                  <a:tcPr/>
                </a:tc>
                <a:extLst>
                  <a:ext uri="{0D108BD9-81ED-4DB2-BD59-A6C34878D82A}">
                    <a16:rowId xmlns:a16="http://schemas.microsoft.com/office/drawing/2014/main" val="2046794058"/>
                  </a:ext>
                </a:extLst>
              </a:tr>
              <a:tr h="372949">
                <a:tc>
                  <a:txBody>
                    <a:bodyPr/>
                    <a:lstStyle/>
                    <a:p>
                      <a:r>
                        <a:rPr lang="en-US" dirty="0"/>
                        <a:t>01.01.2022</a:t>
                      </a:r>
                    </a:p>
                  </a:txBody>
                  <a:tcPr/>
                </a:tc>
                <a:tc>
                  <a:txBody>
                    <a:bodyPr/>
                    <a:lstStyle/>
                    <a:p>
                      <a:r>
                        <a:rPr lang="en-US" dirty="0"/>
                        <a:t>10</a:t>
                      </a:r>
                    </a:p>
                  </a:txBody>
                  <a:tcPr/>
                </a:tc>
                <a:extLst>
                  <a:ext uri="{0D108BD9-81ED-4DB2-BD59-A6C34878D82A}">
                    <a16:rowId xmlns:a16="http://schemas.microsoft.com/office/drawing/2014/main" val="806781408"/>
                  </a:ext>
                </a:extLst>
              </a:tr>
              <a:tr h="372949">
                <a:tc>
                  <a:txBody>
                    <a:bodyPr/>
                    <a:lstStyle/>
                    <a:p>
                      <a:r>
                        <a:rPr lang="en-US" dirty="0"/>
                        <a:t>02.01.2022</a:t>
                      </a:r>
                    </a:p>
                  </a:txBody>
                  <a:tcPr/>
                </a:tc>
                <a:tc>
                  <a:txBody>
                    <a:bodyPr/>
                    <a:lstStyle/>
                    <a:p>
                      <a:r>
                        <a:rPr lang="en-US" dirty="0"/>
                        <a:t>15</a:t>
                      </a:r>
                    </a:p>
                  </a:txBody>
                  <a:tcPr/>
                </a:tc>
                <a:extLst>
                  <a:ext uri="{0D108BD9-81ED-4DB2-BD59-A6C34878D82A}">
                    <a16:rowId xmlns:a16="http://schemas.microsoft.com/office/drawing/2014/main" val="3574974801"/>
                  </a:ext>
                </a:extLst>
              </a:tr>
              <a:tr h="372949">
                <a:tc>
                  <a:txBody>
                    <a:bodyPr/>
                    <a:lstStyle/>
                    <a:p>
                      <a:r>
                        <a:rPr lang="en-US" dirty="0"/>
                        <a:t>03.01.2022</a:t>
                      </a:r>
                    </a:p>
                  </a:txBody>
                  <a:tcPr/>
                </a:tc>
                <a:tc>
                  <a:txBody>
                    <a:bodyPr/>
                    <a:lstStyle/>
                    <a:p>
                      <a:r>
                        <a:rPr lang="en-US" dirty="0"/>
                        <a:t>10</a:t>
                      </a:r>
                    </a:p>
                  </a:txBody>
                  <a:tcPr/>
                </a:tc>
                <a:extLst>
                  <a:ext uri="{0D108BD9-81ED-4DB2-BD59-A6C34878D82A}">
                    <a16:rowId xmlns:a16="http://schemas.microsoft.com/office/drawing/2014/main" val="3344939116"/>
                  </a:ext>
                </a:extLst>
              </a:tr>
              <a:tr h="372949">
                <a:tc>
                  <a:txBody>
                    <a:bodyPr/>
                    <a:lstStyle/>
                    <a:p>
                      <a:r>
                        <a:rPr lang="en-US" dirty="0"/>
                        <a:t>04.01.2022</a:t>
                      </a:r>
                    </a:p>
                  </a:txBody>
                  <a:tcPr/>
                </a:tc>
                <a:tc>
                  <a:txBody>
                    <a:bodyPr/>
                    <a:lstStyle/>
                    <a:p>
                      <a:r>
                        <a:rPr lang="en-US" dirty="0"/>
                        <a:t>11</a:t>
                      </a:r>
                    </a:p>
                  </a:txBody>
                  <a:tcPr/>
                </a:tc>
                <a:extLst>
                  <a:ext uri="{0D108BD9-81ED-4DB2-BD59-A6C34878D82A}">
                    <a16:rowId xmlns:a16="http://schemas.microsoft.com/office/drawing/2014/main" val="3538553640"/>
                  </a:ext>
                </a:extLst>
              </a:tr>
            </a:tbl>
          </a:graphicData>
        </a:graphic>
      </p:graphicFrame>
      <p:sp>
        <p:nvSpPr>
          <p:cNvPr id="20" name="TextBox 19">
            <a:extLst>
              <a:ext uri="{FF2B5EF4-FFF2-40B4-BE49-F238E27FC236}">
                <a16:creationId xmlns:a16="http://schemas.microsoft.com/office/drawing/2014/main" id="{5E329A42-1D0E-402C-8877-01BC16A9C6C2}"/>
              </a:ext>
            </a:extLst>
          </p:cNvPr>
          <p:cNvSpPr txBox="1"/>
          <p:nvPr/>
        </p:nvSpPr>
        <p:spPr>
          <a:xfrm>
            <a:off x="838200" y="5064790"/>
            <a:ext cx="10120086" cy="1200329"/>
          </a:xfrm>
          <a:prstGeom prst="rect">
            <a:avLst/>
          </a:prstGeom>
          <a:noFill/>
        </p:spPr>
        <p:txBody>
          <a:bodyPr wrap="square" lIns="91440" tIns="45720" rIns="91440" bIns="45720" rtlCol="0" anchor="t">
            <a:spAutoFit/>
          </a:bodyPr>
          <a:lstStyle/>
          <a:p>
            <a:r>
              <a:rPr lang="ru-RU" sz="2400" dirty="0">
                <a:ea typeface="+mn-lt"/>
                <a:cs typeface="+mn-lt"/>
              </a:rPr>
              <a:t>Total </a:t>
            </a:r>
            <a:r>
              <a:rPr lang="ru-RU" sz="2400" dirty="0" err="1">
                <a:ea typeface="+mn-lt"/>
                <a:cs typeface="+mn-lt"/>
              </a:rPr>
              <a:t>sales</a:t>
            </a:r>
            <a:r>
              <a:rPr lang="ru-RU" sz="2400" dirty="0">
                <a:ea typeface="+mn-lt"/>
                <a:cs typeface="+mn-lt"/>
              </a:rPr>
              <a:t> </a:t>
            </a:r>
            <a:r>
              <a:rPr lang="ru-RU" sz="2400" dirty="0" err="1">
                <a:ea typeface="+mn-lt"/>
                <a:cs typeface="+mn-lt"/>
              </a:rPr>
              <a:t>on</a:t>
            </a:r>
            <a:r>
              <a:rPr lang="ru-RU" sz="2400" dirty="0">
                <a:ea typeface="+mn-lt"/>
                <a:cs typeface="+mn-lt"/>
              </a:rPr>
              <a:t> a </a:t>
            </a:r>
            <a:r>
              <a:rPr lang="ru-RU" sz="2400" dirty="0" err="1">
                <a:ea typeface="+mn-lt"/>
                <a:cs typeface="+mn-lt"/>
              </a:rPr>
              <a:t>date</a:t>
            </a:r>
            <a:r>
              <a:rPr lang="ru-RU" sz="2400" dirty="0">
                <a:ea typeface="+mn-lt"/>
                <a:cs typeface="+mn-lt"/>
              </a:rPr>
              <a:t> </a:t>
            </a:r>
            <a:r>
              <a:rPr lang="ru-RU" sz="2400" dirty="0" err="1">
                <a:ea typeface="+mn-lt"/>
                <a:cs typeface="+mn-lt"/>
              </a:rPr>
              <a:t>can</a:t>
            </a:r>
            <a:r>
              <a:rPr lang="ru-RU" sz="2400" dirty="0">
                <a:ea typeface="+mn-lt"/>
                <a:cs typeface="+mn-lt"/>
              </a:rPr>
              <a:t> </a:t>
            </a:r>
            <a:r>
              <a:rPr lang="ru-RU" sz="2400" dirty="0" err="1">
                <a:ea typeface="+mn-lt"/>
                <a:cs typeface="+mn-lt"/>
              </a:rPr>
              <a:t>be</a:t>
            </a:r>
            <a:r>
              <a:rPr lang="ru-RU" sz="2400" dirty="0">
                <a:ea typeface="+mn-lt"/>
                <a:cs typeface="+mn-lt"/>
              </a:rPr>
              <a:t> </a:t>
            </a:r>
            <a:r>
              <a:rPr lang="ru-RU" sz="2400" dirty="0" err="1">
                <a:ea typeface="+mn-lt"/>
                <a:cs typeface="+mn-lt"/>
              </a:rPr>
              <a:t>calculated</a:t>
            </a:r>
            <a:r>
              <a:rPr lang="ru-RU" sz="2400" dirty="0">
                <a:ea typeface="+mn-lt"/>
                <a:cs typeface="+mn-lt"/>
              </a:rPr>
              <a:t> </a:t>
            </a:r>
            <a:r>
              <a:rPr lang="ru-RU" sz="2400" dirty="0" err="1">
                <a:ea typeface="+mn-lt"/>
                <a:cs typeface="+mn-lt"/>
              </a:rPr>
              <a:t>as</a:t>
            </a:r>
            <a:r>
              <a:rPr lang="ru-RU" sz="2400" dirty="0">
                <a:ea typeface="+mn-lt"/>
                <a:cs typeface="+mn-lt"/>
              </a:rPr>
              <a:t> a </a:t>
            </a:r>
            <a:r>
              <a:rPr lang="ru-RU" sz="2400" dirty="0" err="1">
                <a:ea typeface="+mn-lt"/>
                <a:cs typeface="+mn-lt"/>
              </a:rPr>
              <a:t>Interim</a:t>
            </a:r>
            <a:r>
              <a:rPr lang="ru-RU" sz="2400" dirty="0">
                <a:ea typeface="+mn-lt"/>
                <a:cs typeface="+mn-lt"/>
              </a:rPr>
              <a:t> </a:t>
            </a:r>
            <a:r>
              <a:rPr lang="ru-RU" sz="2400" dirty="0" err="1">
                <a:ea typeface="+mn-lt"/>
                <a:cs typeface="+mn-lt"/>
              </a:rPr>
              <a:t>results</a:t>
            </a:r>
            <a:endParaRPr lang="ru-RU" dirty="0" err="1"/>
          </a:p>
          <a:p>
            <a:r>
              <a:rPr lang="en-US" sz="2400" dirty="0">
                <a:latin typeface="Courier New" panose="02070309020205020404" pitchFamily="49" charset="0"/>
                <a:cs typeface="Courier New" panose="02070309020205020404" pitchFamily="49" charset="0"/>
              </a:rPr>
              <a:t>SELECT date, </a:t>
            </a:r>
            <a:r>
              <a:rPr lang="en-US" sz="2400" b="1" dirty="0">
                <a:latin typeface="Courier New" panose="02070309020205020404" pitchFamily="49" charset="0"/>
                <a:cs typeface="Courier New" panose="02070309020205020404" pitchFamily="49" charset="0"/>
              </a:rPr>
              <a:t>sum(</a:t>
            </a:r>
            <a:r>
              <a:rPr lang="en-US" sz="2400" b="1" dirty="0" err="1">
                <a:latin typeface="Courier New" panose="02070309020205020404" pitchFamily="49" charset="0"/>
                <a:cs typeface="Courier New" panose="02070309020205020404" pitchFamily="49" charset="0"/>
              </a:rPr>
              <a:t>total_sales</a:t>
            </a:r>
            <a:r>
              <a:rPr lang="en-US" sz="2400" b="1" dirty="0">
                <a:latin typeface="Courier New" panose="02070309020205020404" pitchFamily="49" charset="0"/>
                <a:cs typeface="Courier New" panose="02070309020205020404" pitchFamily="49" charset="0"/>
              </a:rPr>
              <a:t>) OVER(ORDER BY date)</a:t>
            </a:r>
            <a:br>
              <a:rPr lang="en-US" sz="2400" b="1"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FROM tab</a:t>
            </a:r>
          </a:p>
        </p:txBody>
      </p:sp>
      <p:sp>
        <p:nvSpPr>
          <p:cNvPr id="21" name="Callout: Bent Line 20">
            <a:extLst>
              <a:ext uri="{FF2B5EF4-FFF2-40B4-BE49-F238E27FC236}">
                <a16:creationId xmlns:a16="http://schemas.microsoft.com/office/drawing/2014/main" id="{1AF0D35B-3A26-4EEE-9939-42399817D106}"/>
              </a:ext>
            </a:extLst>
          </p:cNvPr>
          <p:cNvSpPr/>
          <p:nvPr/>
        </p:nvSpPr>
        <p:spPr>
          <a:xfrm>
            <a:off x="5395181" y="3529930"/>
            <a:ext cx="1789390" cy="809115"/>
          </a:xfrm>
          <a:prstGeom prst="borderCallout2">
            <a:avLst>
              <a:gd name="adj1" fmla="val 17223"/>
              <a:gd name="adj2" fmla="val 104524"/>
              <a:gd name="adj3" fmla="val 16460"/>
              <a:gd name="adj4" fmla="val 120952"/>
              <a:gd name="adj5" fmla="val -31414"/>
              <a:gd name="adj6" fmla="val 179665"/>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ru-RU" dirty="0">
                <a:ea typeface="+mn-lt"/>
                <a:cs typeface="+mn-lt"/>
              </a:rPr>
              <a:t>A </a:t>
            </a:r>
            <a:r>
              <a:rPr lang="ru-RU" dirty="0" err="1">
                <a:ea typeface="+mn-lt"/>
                <a:cs typeface="+mn-lt"/>
              </a:rPr>
              <a:t>new</a:t>
            </a:r>
            <a:r>
              <a:rPr lang="ru-RU" dirty="0">
                <a:ea typeface="+mn-lt"/>
                <a:cs typeface="+mn-lt"/>
              </a:rPr>
              <a:t> </a:t>
            </a:r>
            <a:r>
              <a:rPr lang="ru-RU" dirty="0" err="1">
                <a:ea typeface="+mn-lt"/>
                <a:cs typeface="+mn-lt"/>
              </a:rPr>
              <a:t>row</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added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window</a:t>
            </a:r>
            <a:r>
              <a:rPr lang="ru-RU" dirty="0">
                <a:ea typeface="+mn-lt"/>
                <a:cs typeface="+mn-lt"/>
              </a:rPr>
              <a:t>.</a:t>
            </a:r>
            <a:endParaRPr lang="ru-RU" dirty="0"/>
          </a:p>
        </p:txBody>
      </p:sp>
      <p:sp>
        <p:nvSpPr>
          <p:cNvPr id="5" name="Down Arrow 4">
            <a:extLst>
              <a:ext uri="{FF2B5EF4-FFF2-40B4-BE49-F238E27FC236}">
                <a16:creationId xmlns:a16="http://schemas.microsoft.com/office/drawing/2014/main" id="{EE7DFEE1-28C4-AC14-6213-D011C770C2A1}"/>
              </a:ext>
            </a:extLst>
          </p:cNvPr>
          <p:cNvSpPr/>
          <p:nvPr/>
        </p:nvSpPr>
        <p:spPr>
          <a:xfrm>
            <a:off x="4702630" y="2474301"/>
            <a:ext cx="592598" cy="1864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u-RU" dirty="0"/>
              <a:t>сортировка</a:t>
            </a:r>
            <a:endParaRPr lang="en-RU" dirty="0"/>
          </a:p>
        </p:txBody>
      </p:sp>
    </p:spTree>
    <p:extLst>
      <p:ext uri="{BB962C8B-B14F-4D97-AF65-F5344CB8AC3E}">
        <p14:creationId xmlns:p14="http://schemas.microsoft.com/office/powerpoint/2010/main" val="3319950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6D810-2038-FDA8-869C-EC8FAD3F7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2CCE9-2512-5638-11E7-F8E149F135AC}"/>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Calculating</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running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total</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using</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window</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function</a:t>
            </a:r>
            <a:endParaRPr lang="ru-RU" dirty="0" err="1">
              <a:solidFill>
                <a:schemeClr val="accent2">
                  <a:lumMod val="75000"/>
                </a:schemeClr>
              </a:solidFill>
            </a:endParaRPr>
          </a:p>
        </p:txBody>
      </p:sp>
      <p:sp>
        <p:nvSpPr>
          <p:cNvPr id="3" name="Content Placeholder 2">
            <a:extLst>
              <a:ext uri="{FF2B5EF4-FFF2-40B4-BE49-F238E27FC236}">
                <a16:creationId xmlns:a16="http://schemas.microsoft.com/office/drawing/2014/main" id="{4B22847B-78FB-0C21-6120-EE3220BD56AC}"/>
              </a:ext>
            </a:extLst>
          </p:cNvPr>
          <p:cNvSpPr>
            <a:spLocks noGrp="1"/>
          </p:cNvSpPr>
          <p:nvPr>
            <p:ph idx="1"/>
          </p:nvPr>
        </p:nvSpPr>
        <p:spPr>
          <a:xfrm>
            <a:off x="838200" y="1825625"/>
            <a:ext cx="4388102" cy="590807"/>
          </a:xfrm>
        </p:spPr>
        <p:txBody>
          <a:bodyPr vert="horz" lIns="91440" tIns="45720" rIns="91440" bIns="45720" rtlCol="0" anchor="t">
            <a:normAutofit/>
          </a:bodyPr>
          <a:lstStyle/>
          <a:p>
            <a:r>
              <a:rPr lang="ru-RU" dirty="0">
                <a:ea typeface="+mn-lt"/>
                <a:cs typeface="+mn-lt"/>
              </a:rPr>
              <a:t>The </a:t>
            </a:r>
            <a:r>
              <a:rPr lang="ru-RU" dirty="0" err="1">
                <a:ea typeface="+mn-lt"/>
                <a:cs typeface="+mn-lt"/>
              </a:rPr>
              <a:t>group</a:t>
            </a:r>
            <a:r>
              <a:rPr lang="ru-RU" dirty="0">
                <a:ea typeface="+mn-lt"/>
                <a:cs typeface="+mn-lt"/>
              </a:rPr>
              <a:t> </a:t>
            </a:r>
            <a:r>
              <a:rPr lang="ru-RU" dirty="0" err="1">
                <a:ea typeface="+mn-lt"/>
                <a:cs typeface="+mn-lt"/>
              </a:rPr>
              <a:t>contains</a:t>
            </a:r>
            <a:r>
              <a:rPr lang="ru-RU" dirty="0">
                <a:ea typeface="+mn-lt"/>
                <a:cs typeface="+mn-lt"/>
              </a:rPr>
              <a:t> 4 </a:t>
            </a:r>
            <a:r>
              <a:rPr lang="ru-RU" dirty="0" err="1">
                <a:ea typeface="+mn-lt"/>
                <a:cs typeface="+mn-lt"/>
              </a:rPr>
              <a:t>rows</a:t>
            </a:r>
            <a:endParaRPr lang="en-US" dirty="0" err="1">
              <a:ea typeface="Calibri"/>
              <a:cs typeface="Calibri"/>
            </a:endParaRPr>
          </a:p>
        </p:txBody>
      </p:sp>
      <p:sp>
        <p:nvSpPr>
          <p:cNvPr id="6" name="Rectangle 5">
            <a:extLst>
              <a:ext uri="{FF2B5EF4-FFF2-40B4-BE49-F238E27FC236}">
                <a16:creationId xmlns:a16="http://schemas.microsoft.com/office/drawing/2014/main" id="{2C56992D-F22F-27CE-4EB8-D14DD0DBA5CD}"/>
              </a:ext>
            </a:extLst>
          </p:cNvPr>
          <p:cNvSpPr/>
          <p:nvPr/>
        </p:nvSpPr>
        <p:spPr>
          <a:xfrm>
            <a:off x="8371968" y="2578662"/>
            <a:ext cx="2912939" cy="3750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группа</a:t>
            </a:r>
            <a:endParaRPr lang="en-US" dirty="0"/>
          </a:p>
        </p:txBody>
      </p:sp>
      <p:sp>
        <p:nvSpPr>
          <p:cNvPr id="7" name="Rectangle 6">
            <a:extLst>
              <a:ext uri="{FF2B5EF4-FFF2-40B4-BE49-F238E27FC236}">
                <a16:creationId xmlns:a16="http://schemas.microsoft.com/office/drawing/2014/main" id="{3201C419-9F85-4D7C-365E-3388DE9E44A5}"/>
              </a:ext>
            </a:extLst>
          </p:cNvPr>
          <p:cNvSpPr/>
          <p:nvPr/>
        </p:nvSpPr>
        <p:spPr>
          <a:xfrm>
            <a:off x="8371967" y="3102743"/>
            <a:ext cx="2912939" cy="3750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группа</a:t>
            </a:r>
            <a:endParaRPr lang="en-US" dirty="0"/>
          </a:p>
        </p:txBody>
      </p:sp>
      <p:sp>
        <p:nvSpPr>
          <p:cNvPr id="8" name="Rectangle 7">
            <a:extLst>
              <a:ext uri="{FF2B5EF4-FFF2-40B4-BE49-F238E27FC236}">
                <a16:creationId xmlns:a16="http://schemas.microsoft.com/office/drawing/2014/main" id="{9B402C7D-C1C1-6123-D480-6AC56FAE294B}"/>
              </a:ext>
            </a:extLst>
          </p:cNvPr>
          <p:cNvSpPr/>
          <p:nvPr/>
        </p:nvSpPr>
        <p:spPr>
          <a:xfrm>
            <a:off x="8371967" y="3665149"/>
            <a:ext cx="2912939" cy="3750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группа</a:t>
            </a:r>
            <a:endParaRPr lang="en-US" dirty="0"/>
          </a:p>
        </p:txBody>
      </p:sp>
      <p:sp>
        <p:nvSpPr>
          <p:cNvPr id="9" name="Rectangle 8">
            <a:extLst>
              <a:ext uri="{FF2B5EF4-FFF2-40B4-BE49-F238E27FC236}">
                <a16:creationId xmlns:a16="http://schemas.microsoft.com/office/drawing/2014/main" id="{18AEF120-44B5-854E-D183-89BBD28ADDF8}"/>
              </a:ext>
            </a:extLst>
          </p:cNvPr>
          <p:cNvSpPr/>
          <p:nvPr/>
        </p:nvSpPr>
        <p:spPr>
          <a:xfrm>
            <a:off x="8371967" y="4202133"/>
            <a:ext cx="2912939" cy="3750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группа</a:t>
            </a:r>
            <a:endParaRPr lang="en-US" dirty="0"/>
          </a:p>
        </p:txBody>
      </p:sp>
      <p:sp>
        <p:nvSpPr>
          <p:cNvPr id="10" name="Rectangle 9">
            <a:extLst>
              <a:ext uri="{FF2B5EF4-FFF2-40B4-BE49-F238E27FC236}">
                <a16:creationId xmlns:a16="http://schemas.microsoft.com/office/drawing/2014/main" id="{84CC0DEE-5C90-FCFE-FB2C-F2A6A19152B7}"/>
              </a:ext>
            </a:extLst>
          </p:cNvPr>
          <p:cNvSpPr/>
          <p:nvPr/>
        </p:nvSpPr>
        <p:spPr>
          <a:xfrm>
            <a:off x="8371967" y="2512959"/>
            <a:ext cx="739181" cy="4982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6">
                    <a:lumMod val="50000"/>
                  </a:schemeClr>
                </a:solidFill>
              </a:rPr>
              <a:t>10</a:t>
            </a:r>
          </a:p>
        </p:txBody>
      </p:sp>
      <p:sp>
        <p:nvSpPr>
          <p:cNvPr id="11" name="Rectangle 10">
            <a:extLst>
              <a:ext uri="{FF2B5EF4-FFF2-40B4-BE49-F238E27FC236}">
                <a16:creationId xmlns:a16="http://schemas.microsoft.com/office/drawing/2014/main" id="{15FDDEF4-4BF3-F689-442D-9972396FEDDC}"/>
              </a:ext>
            </a:extLst>
          </p:cNvPr>
          <p:cNvSpPr/>
          <p:nvPr/>
        </p:nvSpPr>
        <p:spPr>
          <a:xfrm>
            <a:off x="8371966" y="3060307"/>
            <a:ext cx="1429088" cy="4982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6">
                    <a:lumMod val="50000"/>
                  </a:schemeClr>
                </a:solidFill>
              </a:rPr>
              <a:t>10     15</a:t>
            </a:r>
          </a:p>
        </p:txBody>
      </p:sp>
      <p:sp>
        <p:nvSpPr>
          <p:cNvPr id="12" name="Rectangle 11">
            <a:extLst>
              <a:ext uri="{FF2B5EF4-FFF2-40B4-BE49-F238E27FC236}">
                <a16:creationId xmlns:a16="http://schemas.microsoft.com/office/drawing/2014/main" id="{B277ECA7-50BF-D3A7-ACC4-AA9B1F6928D0}"/>
              </a:ext>
            </a:extLst>
          </p:cNvPr>
          <p:cNvSpPr/>
          <p:nvPr/>
        </p:nvSpPr>
        <p:spPr>
          <a:xfrm>
            <a:off x="8371965" y="3607655"/>
            <a:ext cx="2129947" cy="4982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6">
                    <a:lumMod val="50000"/>
                  </a:schemeClr>
                </a:solidFill>
              </a:rPr>
              <a:t>10     15      10</a:t>
            </a:r>
          </a:p>
        </p:txBody>
      </p:sp>
      <p:sp>
        <p:nvSpPr>
          <p:cNvPr id="13" name="Rectangle 12">
            <a:extLst>
              <a:ext uri="{FF2B5EF4-FFF2-40B4-BE49-F238E27FC236}">
                <a16:creationId xmlns:a16="http://schemas.microsoft.com/office/drawing/2014/main" id="{D46C217E-F26A-E785-3039-A266948694D0}"/>
              </a:ext>
            </a:extLst>
          </p:cNvPr>
          <p:cNvSpPr/>
          <p:nvPr/>
        </p:nvSpPr>
        <p:spPr>
          <a:xfrm>
            <a:off x="8344584" y="4151933"/>
            <a:ext cx="2912939" cy="4982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6">
                    <a:lumMod val="50000"/>
                  </a:schemeClr>
                </a:solidFill>
              </a:rPr>
              <a:t>10      15       10       11</a:t>
            </a:r>
          </a:p>
        </p:txBody>
      </p:sp>
      <p:sp>
        <p:nvSpPr>
          <p:cNvPr id="14" name="TextBox 13">
            <a:extLst>
              <a:ext uri="{FF2B5EF4-FFF2-40B4-BE49-F238E27FC236}">
                <a16:creationId xmlns:a16="http://schemas.microsoft.com/office/drawing/2014/main" id="{42D61905-8F73-8B95-79D3-6A25D7D19C99}"/>
              </a:ext>
            </a:extLst>
          </p:cNvPr>
          <p:cNvSpPr txBox="1"/>
          <p:nvPr/>
        </p:nvSpPr>
        <p:spPr>
          <a:xfrm>
            <a:off x="7716288" y="2577426"/>
            <a:ext cx="531119" cy="369332"/>
          </a:xfrm>
          <a:prstGeom prst="rect">
            <a:avLst/>
          </a:prstGeom>
          <a:noFill/>
        </p:spPr>
        <p:txBody>
          <a:bodyPr wrap="square" rtlCol="0">
            <a:spAutoFit/>
          </a:bodyPr>
          <a:lstStyle/>
          <a:p>
            <a:r>
              <a:rPr lang="en-US" dirty="0"/>
              <a:t>1</a:t>
            </a:r>
          </a:p>
        </p:txBody>
      </p:sp>
      <p:sp>
        <p:nvSpPr>
          <p:cNvPr id="15" name="TextBox 14">
            <a:extLst>
              <a:ext uri="{FF2B5EF4-FFF2-40B4-BE49-F238E27FC236}">
                <a16:creationId xmlns:a16="http://schemas.microsoft.com/office/drawing/2014/main" id="{55D034B5-B69A-6C6A-9A6C-85DFA6F3B410}"/>
              </a:ext>
            </a:extLst>
          </p:cNvPr>
          <p:cNvSpPr txBox="1"/>
          <p:nvPr/>
        </p:nvSpPr>
        <p:spPr>
          <a:xfrm>
            <a:off x="7716287" y="3060307"/>
            <a:ext cx="531119" cy="369332"/>
          </a:xfrm>
          <a:prstGeom prst="rect">
            <a:avLst/>
          </a:prstGeom>
          <a:noFill/>
        </p:spPr>
        <p:txBody>
          <a:bodyPr wrap="square" rtlCol="0">
            <a:spAutoFit/>
          </a:bodyPr>
          <a:lstStyle/>
          <a:p>
            <a:r>
              <a:rPr lang="en-US" dirty="0"/>
              <a:t>2</a:t>
            </a:r>
          </a:p>
        </p:txBody>
      </p:sp>
      <p:sp>
        <p:nvSpPr>
          <p:cNvPr id="16" name="TextBox 15">
            <a:extLst>
              <a:ext uri="{FF2B5EF4-FFF2-40B4-BE49-F238E27FC236}">
                <a16:creationId xmlns:a16="http://schemas.microsoft.com/office/drawing/2014/main" id="{894C6BA9-F4DB-019A-65F8-10CA92497961}"/>
              </a:ext>
            </a:extLst>
          </p:cNvPr>
          <p:cNvSpPr txBox="1"/>
          <p:nvPr/>
        </p:nvSpPr>
        <p:spPr>
          <a:xfrm>
            <a:off x="7684815" y="3606871"/>
            <a:ext cx="531119" cy="369332"/>
          </a:xfrm>
          <a:prstGeom prst="rect">
            <a:avLst/>
          </a:prstGeom>
          <a:noFill/>
        </p:spPr>
        <p:txBody>
          <a:bodyPr wrap="square" rtlCol="0">
            <a:spAutoFit/>
          </a:bodyPr>
          <a:lstStyle/>
          <a:p>
            <a:r>
              <a:rPr lang="en-US" dirty="0"/>
              <a:t>3</a:t>
            </a:r>
          </a:p>
        </p:txBody>
      </p:sp>
      <p:sp>
        <p:nvSpPr>
          <p:cNvPr id="17" name="TextBox 16">
            <a:extLst>
              <a:ext uri="{FF2B5EF4-FFF2-40B4-BE49-F238E27FC236}">
                <a16:creationId xmlns:a16="http://schemas.microsoft.com/office/drawing/2014/main" id="{4608D828-87E9-A341-5407-D2A583CC06FD}"/>
              </a:ext>
            </a:extLst>
          </p:cNvPr>
          <p:cNvSpPr txBox="1"/>
          <p:nvPr/>
        </p:nvSpPr>
        <p:spPr>
          <a:xfrm>
            <a:off x="7675222" y="4146795"/>
            <a:ext cx="531119" cy="369332"/>
          </a:xfrm>
          <a:prstGeom prst="rect">
            <a:avLst/>
          </a:prstGeom>
          <a:noFill/>
        </p:spPr>
        <p:txBody>
          <a:bodyPr wrap="square" rtlCol="0">
            <a:spAutoFit/>
          </a:bodyPr>
          <a:lstStyle/>
          <a:p>
            <a:r>
              <a:rPr lang="en-US" dirty="0"/>
              <a:t>4</a:t>
            </a:r>
          </a:p>
        </p:txBody>
      </p:sp>
      <p:sp>
        <p:nvSpPr>
          <p:cNvPr id="18" name="TextBox 17">
            <a:extLst>
              <a:ext uri="{FF2B5EF4-FFF2-40B4-BE49-F238E27FC236}">
                <a16:creationId xmlns:a16="http://schemas.microsoft.com/office/drawing/2014/main" id="{0F855EBC-C146-0ED3-8184-432077101B10}"/>
              </a:ext>
            </a:extLst>
          </p:cNvPr>
          <p:cNvSpPr txBox="1"/>
          <p:nvPr/>
        </p:nvSpPr>
        <p:spPr>
          <a:xfrm>
            <a:off x="6480196" y="1885836"/>
            <a:ext cx="2912939" cy="646331"/>
          </a:xfrm>
          <a:prstGeom prst="rect">
            <a:avLst/>
          </a:prstGeom>
          <a:noFill/>
        </p:spPr>
        <p:txBody>
          <a:bodyPr wrap="square" lIns="91440" tIns="45720" rIns="91440" bIns="45720" rtlCol="0" anchor="t">
            <a:spAutoFit/>
          </a:bodyPr>
          <a:lstStyle/>
          <a:p>
            <a:r>
              <a:rPr lang="ru-RU" dirty="0" err="1">
                <a:ea typeface="+mn-lt"/>
                <a:cs typeface="+mn-lt"/>
              </a:rPr>
              <a:t>Record</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sorted</a:t>
            </a:r>
            <a:r>
              <a:rPr lang="ru-RU" dirty="0">
                <a:ea typeface="+mn-lt"/>
                <a:cs typeface="+mn-lt"/>
              </a:rPr>
              <a:t> </a:t>
            </a:r>
            <a:r>
              <a:rPr lang="ru-RU" dirty="0" err="1">
                <a:ea typeface="+mn-lt"/>
                <a:cs typeface="+mn-lt"/>
              </a:rPr>
              <a:t>section</a:t>
            </a:r>
            <a:endParaRPr lang="ru-RU" dirty="0" err="1"/>
          </a:p>
        </p:txBody>
      </p:sp>
      <p:graphicFrame>
        <p:nvGraphicFramePr>
          <p:cNvPr id="4" name="Table 19">
            <a:extLst>
              <a:ext uri="{FF2B5EF4-FFF2-40B4-BE49-F238E27FC236}">
                <a16:creationId xmlns:a16="http://schemas.microsoft.com/office/drawing/2014/main" id="{933499CD-D582-D876-88F2-DEAE37C0AC5E}"/>
              </a:ext>
            </a:extLst>
          </p:cNvPr>
          <p:cNvGraphicFramePr>
            <a:graphicFrameLocks noGrp="1"/>
          </p:cNvGraphicFramePr>
          <p:nvPr/>
        </p:nvGraphicFramePr>
        <p:xfrm>
          <a:off x="861626" y="2474301"/>
          <a:ext cx="3766020" cy="1864745"/>
        </p:xfrm>
        <a:graphic>
          <a:graphicData uri="http://schemas.openxmlformats.org/drawingml/2006/table">
            <a:tbl>
              <a:tblPr firstRow="1" bandRow="1">
                <a:tableStyleId>{5C22544A-7EE6-4342-B048-85BDC9FD1C3A}</a:tableStyleId>
              </a:tblPr>
              <a:tblGrid>
                <a:gridCol w="1883010">
                  <a:extLst>
                    <a:ext uri="{9D8B030D-6E8A-4147-A177-3AD203B41FA5}">
                      <a16:colId xmlns:a16="http://schemas.microsoft.com/office/drawing/2014/main" val="192637682"/>
                    </a:ext>
                  </a:extLst>
                </a:gridCol>
                <a:gridCol w="1883010">
                  <a:extLst>
                    <a:ext uri="{9D8B030D-6E8A-4147-A177-3AD203B41FA5}">
                      <a16:colId xmlns:a16="http://schemas.microsoft.com/office/drawing/2014/main" val="723267321"/>
                    </a:ext>
                  </a:extLst>
                </a:gridCol>
              </a:tblGrid>
              <a:tr h="372949">
                <a:tc>
                  <a:txBody>
                    <a:bodyPr/>
                    <a:lstStyle/>
                    <a:p>
                      <a:r>
                        <a:rPr lang="ru-RU" dirty="0"/>
                        <a:t>Дата</a:t>
                      </a:r>
                      <a:endParaRPr lang="en-US" dirty="0"/>
                    </a:p>
                  </a:txBody>
                  <a:tcPr/>
                </a:tc>
                <a:tc>
                  <a:txBody>
                    <a:bodyPr/>
                    <a:lstStyle/>
                    <a:p>
                      <a:r>
                        <a:rPr lang="ru-RU" dirty="0"/>
                        <a:t>Продажи</a:t>
                      </a:r>
                      <a:endParaRPr lang="en-US" dirty="0"/>
                    </a:p>
                  </a:txBody>
                  <a:tcPr/>
                </a:tc>
                <a:extLst>
                  <a:ext uri="{0D108BD9-81ED-4DB2-BD59-A6C34878D82A}">
                    <a16:rowId xmlns:a16="http://schemas.microsoft.com/office/drawing/2014/main" val="2046794058"/>
                  </a:ext>
                </a:extLst>
              </a:tr>
              <a:tr h="372949">
                <a:tc>
                  <a:txBody>
                    <a:bodyPr/>
                    <a:lstStyle/>
                    <a:p>
                      <a:r>
                        <a:rPr lang="en-US" dirty="0"/>
                        <a:t>01.01.2022</a:t>
                      </a:r>
                    </a:p>
                  </a:txBody>
                  <a:tcPr/>
                </a:tc>
                <a:tc>
                  <a:txBody>
                    <a:bodyPr/>
                    <a:lstStyle/>
                    <a:p>
                      <a:r>
                        <a:rPr lang="en-US" dirty="0"/>
                        <a:t>10</a:t>
                      </a:r>
                    </a:p>
                  </a:txBody>
                  <a:tcPr/>
                </a:tc>
                <a:extLst>
                  <a:ext uri="{0D108BD9-81ED-4DB2-BD59-A6C34878D82A}">
                    <a16:rowId xmlns:a16="http://schemas.microsoft.com/office/drawing/2014/main" val="806781408"/>
                  </a:ext>
                </a:extLst>
              </a:tr>
              <a:tr h="372949">
                <a:tc>
                  <a:txBody>
                    <a:bodyPr/>
                    <a:lstStyle/>
                    <a:p>
                      <a:r>
                        <a:rPr lang="en-US" dirty="0"/>
                        <a:t>02.01.2022</a:t>
                      </a:r>
                    </a:p>
                  </a:txBody>
                  <a:tcPr/>
                </a:tc>
                <a:tc>
                  <a:txBody>
                    <a:bodyPr/>
                    <a:lstStyle/>
                    <a:p>
                      <a:r>
                        <a:rPr lang="en-US" dirty="0"/>
                        <a:t>15</a:t>
                      </a:r>
                    </a:p>
                  </a:txBody>
                  <a:tcPr/>
                </a:tc>
                <a:extLst>
                  <a:ext uri="{0D108BD9-81ED-4DB2-BD59-A6C34878D82A}">
                    <a16:rowId xmlns:a16="http://schemas.microsoft.com/office/drawing/2014/main" val="3574974801"/>
                  </a:ext>
                </a:extLst>
              </a:tr>
              <a:tr h="372949">
                <a:tc>
                  <a:txBody>
                    <a:bodyPr/>
                    <a:lstStyle/>
                    <a:p>
                      <a:r>
                        <a:rPr lang="en-US" dirty="0"/>
                        <a:t>03.01.2022</a:t>
                      </a:r>
                    </a:p>
                  </a:txBody>
                  <a:tcPr/>
                </a:tc>
                <a:tc>
                  <a:txBody>
                    <a:bodyPr/>
                    <a:lstStyle/>
                    <a:p>
                      <a:r>
                        <a:rPr lang="en-US" dirty="0"/>
                        <a:t>10</a:t>
                      </a:r>
                    </a:p>
                  </a:txBody>
                  <a:tcPr/>
                </a:tc>
                <a:extLst>
                  <a:ext uri="{0D108BD9-81ED-4DB2-BD59-A6C34878D82A}">
                    <a16:rowId xmlns:a16="http://schemas.microsoft.com/office/drawing/2014/main" val="3344939116"/>
                  </a:ext>
                </a:extLst>
              </a:tr>
              <a:tr h="372949">
                <a:tc>
                  <a:txBody>
                    <a:bodyPr/>
                    <a:lstStyle/>
                    <a:p>
                      <a:r>
                        <a:rPr lang="en-US" dirty="0"/>
                        <a:t>04.01.2022</a:t>
                      </a:r>
                    </a:p>
                  </a:txBody>
                  <a:tcPr/>
                </a:tc>
                <a:tc>
                  <a:txBody>
                    <a:bodyPr/>
                    <a:lstStyle/>
                    <a:p>
                      <a:r>
                        <a:rPr lang="en-US" dirty="0"/>
                        <a:t>11</a:t>
                      </a:r>
                    </a:p>
                  </a:txBody>
                  <a:tcPr/>
                </a:tc>
                <a:extLst>
                  <a:ext uri="{0D108BD9-81ED-4DB2-BD59-A6C34878D82A}">
                    <a16:rowId xmlns:a16="http://schemas.microsoft.com/office/drawing/2014/main" val="3538553640"/>
                  </a:ext>
                </a:extLst>
              </a:tr>
            </a:tbl>
          </a:graphicData>
        </a:graphic>
      </p:graphicFrame>
      <p:sp>
        <p:nvSpPr>
          <p:cNvPr id="20" name="TextBox 19">
            <a:extLst>
              <a:ext uri="{FF2B5EF4-FFF2-40B4-BE49-F238E27FC236}">
                <a16:creationId xmlns:a16="http://schemas.microsoft.com/office/drawing/2014/main" id="{E51E6C2E-A67A-610E-71AB-2549F3F97494}"/>
              </a:ext>
            </a:extLst>
          </p:cNvPr>
          <p:cNvSpPr txBox="1"/>
          <p:nvPr/>
        </p:nvSpPr>
        <p:spPr>
          <a:xfrm>
            <a:off x="838200" y="5064790"/>
            <a:ext cx="10120086" cy="1200329"/>
          </a:xfrm>
          <a:prstGeom prst="rect">
            <a:avLst/>
          </a:prstGeom>
          <a:noFill/>
        </p:spPr>
        <p:txBody>
          <a:bodyPr wrap="square" lIns="91440" tIns="45720" rIns="91440" bIns="45720" rtlCol="0" anchor="t">
            <a:spAutoFit/>
          </a:bodyPr>
          <a:lstStyle/>
          <a:p>
            <a:r>
              <a:rPr lang="ru-RU" sz="2400" dirty="0">
                <a:ea typeface="+mn-lt"/>
                <a:cs typeface="+mn-lt"/>
              </a:rPr>
              <a:t>Total </a:t>
            </a:r>
            <a:r>
              <a:rPr lang="ru-RU" sz="2400" dirty="0" err="1">
                <a:ea typeface="+mn-lt"/>
                <a:cs typeface="+mn-lt"/>
              </a:rPr>
              <a:t>sales</a:t>
            </a:r>
            <a:r>
              <a:rPr lang="ru-RU" sz="2400" dirty="0">
                <a:ea typeface="+mn-lt"/>
                <a:cs typeface="+mn-lt"/>
              </a:rPr>
              <a:t> </a:t>
            </a:r>
            <a:r>
              <a:rPr lang="ru-RU" sz="2400" dirty="0" err="1">
                <a:ea typeface="+mn-lt"/>
                <a:cs typeface="+mn-lt"/>
              </a:rPr>
              <a:t>on</a:t>
            </a:r>
            <a:r>
              <a:rPr lang="ru-RU" sz="2400" dirty="0">
                <a:ea typeface="+mn-lt"/>
                <a:cs typeface="+mn-lt"/>
              </a:rPr>
              <a:t> a </a:t>
            </a:r>
            <a:r>
              <a:rPr lang="ru-RU" sz="2400" dirty="0" err="1">
                <a:ea typeface="+mn-lt"/>
                <a:cs typeface="+mn-lt"/>
              </a:rPr>
              <a:t>date</a:t>
            </a:r>
            <a:r>
              <a:rPr lang="ru-RU" sz="2400" dirty="0">
                <a:ea typeface="+mn-lt"/>
                <a:cs typeface="+mn-lt"/>
              </a:rPr>
              <a:t> </a:t>
            </a:r>
            <a:r>
              <a:rPr lang="ru-RU" sz="2400" dirty="0" err="1">
                <a:ea typeface="+mn-lt"/>
                <a:cs typeface="+mn-lt"/>
              </a:rPr>
              <a:t>can</a:t>
            </a:r>
            <a:r>
              <a:rPr lang="ru-RU" sz="2400" dirty="0">
                <a:ea typeface="+mn-lt"/>
                <a:cs typeface="+mn-lt"/>
              </a:rPr>
              <a:t> </a:t>
            </a:r>
            <a:r>
              <a:rPr lang="ru-RU" sz="2400" dirty="0" err="1">
                <a:ea typeface="+mn-lt"/>
                <a:cs typeface="+mn-lt"/>
              </a:rPr>
              <a:t>be</a:t>
            </a:r>
            <a:r>
              <a:rPr lang="ru-RU" sz="2400" dirty="0">
                <a:ea typeface="+mn-lt"/>
                <a:cs typeface="+mn-lt"/>
              </a:rPr>
              <a:t> </a:t>
            </a:r>
            <a:r>
              <a:rPr lang="ru-RU" sz="2400" dirty="0" err="1">
                <a:ea typeface="+mn-lt"/>
                <a:cs typeface="+mn-lt"/>
              </a:rPr>
              <a:t>calculated</a:t>
            </a:r>
            <a:r>
              <a:rPr lang="ru-RU" sz="2400" dirty="0">
                <a:ea typeface="+mn-lt"/>
                <a:cs typeface="+mn-lt"/>
              </a:rPr>
              <a:t> </a:t>
            </a:r>
            <a:r>
              <a:rPr lang="ru-RU" sz="2400" dirty="0" err="1">
                <a:ea typeface="+mn-lt"/>
                <a:cs typeface="+mn-lt"/>
              </a:rPr>
              <a:t>as</a:t>
            </a:r>
            <a:r>
              <a:rPr lang="ru-RU" sz="2400" dirty="0">
                <a:ea typeface="+mn-lt"/>
                <a:cs typeface="+mn-lt"/>
              </a:rPr>
              <a:t> a </a:t>
            </a:r>
            <a:r>
              <a:rPr lang="ru-RU" sz="2400" dirty="0" err="1">
                <a:ea typeface="+mn-lt"/>
                <a:cs typeface="+mn-lt"/>
              </a:rPr>
              <a:t>Interim</a:t>
            </a:r>
            <a:r>
              <a:rPr lang="ru-RU" sz="2400" dirty="0">
                <a:ea typeface="+mn-lt"/>
                <a:cs typeface="+mn-lt"/>
              </a:rPr>
              <a:t> </a:t>
            </a:r>
            <a:r>
              <a:rPr lang="ru-RU" sz="2400" dirty="0" err="1">
                <a:ea typeface="+mn-lt"/>
                <a:cs typeface="+mn-lt"/>
              </a:rPr>
              <a:t>results</a:t>
            </a:r>
            <a:endParaRPr lang="ru-RU" dirty="0" err="1">
              <a:ea typeface="+mn-lt"/>
              <a:cs typeface="+mn-lt"/>
            </a:endParaRPr>
          </a:p>
          <a:p>
            <a:r>
              <a:rPr lang="en-US" sz="2400" dirty="0">
                <a:latin typeface="Courier New" panose="02070309020205020404" pitchFamily="49" charset="0"/>
                <a:cs typeface="Courier New" panose="02070309020205020404" pitchFamily="49" charset="0"/>
              </a:rPr>
              <a:t>SELECT date, </a:t>
            </a:r>
            <a:r>
              <a:rPr lang="en-US" sz="2400" b="1" dirty="0">
                <a:latin typeface="Courier New" panose="02070309020205020404" pitchFamily="49" charset="0"/>
                <a:cs typeface="Courier New" panose="02070309020205020404" pitchFamily="49" charset="0"/>
              </a:rPr>
              <a:t>sum(</a:t>
            </a:r>
            <a:r>
              <a:rPr lang="en-US" sz="2400" b="1" dirty="0" err="1">
                <a:latin typeface="Courier New" panose="02070309020205020404" pitchFamily="49" charset="0"/>
                <a:cs typeface="Courier New" panose="02070309020205020404" pitchFamily="49" charset="0"/>
              </a:rPr>
              <a:t>total_sales</a:t>
            </a:r>
            <a:r>
              <a:rPr lang="en-US" sz="2400" b="1" dirty="0">
                <a:latin typeface="Courier New" panose="02070309020205020404" pitchFamily="49" charset="0"/>
                <a:cs typeface="Courier New" panose="02070309020205020404" pitchFamily="49" charset="0"/>
              </a:rPr>
              <a:t>) OVER(ORDER BY date)</a:t>
            </a:r>
            <a:br>
              <a:rPr lang="en-US" sz="2400" b="1"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FROM tab</a:t>
            </a:r>
          </a:p>
        </p:txBody>
      </p:sp>
      <p:sp>
        <p:nvSpPr>
          <p:cNvPr id="21" name="Callout: Bent Line 20">
            <a:extLst>
              <a:ext uri="{FF2B5EF4-FFF2-40B4-BE49-F238E27FC236}">
                <a16:creationId xmlns:a16="http://schemas.microsoft.com/office/drawing/2014/main" id="{3B5C6608-C9E2-498A-30A8-DB951687F2C1}"/>
              </a:ext>
            </a:extLst>
          </p:cNvPr>
          <p:cNvSpPr/>
          <p:nvPr/>
        </p:nvSpPr>
        <p:spPr>
          <a:xfrm>
            <a:off x="5395181" y="3529930"/>
            <a:ext cx="1789390" cy="809115"/>
          </a:xfrm>
          <a:prstGeom prst="borderCallout2">
            <a:avLst>
              <a:gd name="adj1" fmla="val 17223"/>
              <a:gd name="adj2" fmla="val 104524"/>
              <a:gd name="adj3" fmla="val 16460"/>
              <a:gd name="adj4" fmla="val 120952"/>
              <a:gd name="adj5" fmla="val -31414"/>
              <a:gd name="adj6" fmla="val 179665"/>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ru-RU" dirty="0">
                <a:ea typeface="+mn-lt"/>
                <a:cs typeface="+mn-lt"/>
              </a:rPr>
              <a:t>A </a:t>
            </a:r>
            <a:r>
              <a:rPr lang="ru-RU" dirty="0" err="1">
                <a:ea typeface="+mn-lt"/>
                <a:cs typeface="+mn-lt"/>
              </a:rPr>
              <a:t>new</a:t>
            </a:r>
            <a:r>
              <a:rPr lang="ru-RU" dirty="0">
                <a:ea typeface="+mn-lt"/>
                <a:cs typeface="+mn-lt"/>
              </a:rPr>
              <a:t> </a:t>
            </a:r>
            <a:r>
              <a:rPr lang="ru-RU" dirty="0" err="1">
                <a:ea typeface="+mn-lt"/>
                <a:cs typeface="+mn-lt"/>
              </a:rPr>
              <a:t>row</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added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window</a:t>
            </a:r>
            <a:r>
              <a:rPr lang="ru-RU" dirty="0">
                <a:ea typeface="+mn-lt"/>
                <a:cs typeface="+mn-lt"/>
              </a:rPr>
              <a:t>.</a:t>
            </a:r>
            <a:endParaRPr lang="ru-RU" dirty="0"/>
          </a:p>
        </p:txBody>
      </p:sp>
      <p:sp>
        <p:nvSpPr>
          <p:cNvPr id="5" name="Down Arrow 4">
            <a:extLst>
              <a:ext uri="{FF2B5EF4-FFF2-40B4-BE49-F238E27FC236}">
                <a16:creationId xmlns:a16="http://schemas.microsoft.com/office/drawing/2014/main" id="{519F6E32-9C27-2852-8BEB-9D659B7CA826}"/>
              </a:ext>
            </a:extLst>
          </p:cNvPr>
          <p:cNvSpPr/>
          <p:nvPr/>
        </p:nvSpPr>
        <p:spPr>
          <a:xfrm>
            <a:off x="4702630" y="2474301"/>
            <a:ext cx="592598" cy="1864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u-RU" dirty="0"/>
              <a:t>сортировка</a:t>
            </a:r>
            <a:endParaRPr lang="en-RU" dirty="0"/>
          </a:p>
        </p:txBody>
      </p:sp>
      <p:sp>
        <p:nvSpPr>
          <p:cNvPr id="22" name="TextBox 21">
            <a:extLst>
              <a:ext uri="{FF2B5EF4-FFF2-40B4-BE49-F238E27FC236}">
                <a16:creationId xmlns:a16="http://schemas.microsoft.com/office/drawing/2014/main" id="{735EBF63-7747-0504-B991-E182566C8BC9}"/>
              </a:ext>
            </a:extLst>
          </p:cNvPr>
          <p:cNvSpPr txBox="1"/>
          <p:nvPr/>
        </p:nvSpPr>
        <p:spPr>
          <a:xfrm>
            <a:off x="11470200" y="2610811"/>
            <a:ext cx="531119" cy="369332"/>
          </a:xfrm>
          <a:prstGeom prst="rect">
            <a:avLst/>
          </a:prstGeom>
          <a:noFill/>
        </p:spPr>
        <p:txBody>
          <a:bodyPr wrap="square" rtlCol="0">
            <a:spAutoFit/>
          </a:bodyPr>
          <a:lstStyle/>
          <a:p>
            <a:r>
              <a:rPr lang="en-US" b="1" dirty="0">
                <a:solidFill>
                  <a:schemeClr val="accent5"/>
                </a:solidFill>
              </a:rPr>
              <a:t>10</a:t>
            </a:r>
          </a:p>
        </p:txBody>
      </p:sp>
      <p:sp>
        <p:nvSpPr>
          <p:cNvPr id="24" name="TextBox 23">
            <a:extLst>
              <a:ext uri="{FF2B5EF4-FFF2-40B4-BE49-F238E27FC236}">
                <a16:creationId xmlns:a16="http://schemas.microsoft.com/office/drawing/2014/main" id="{44E7DE6C-1502-AC65-552A-3C7047F4FE26}"/>
              </a:ext>
            </a:extLst>
          </p:cNvPr>
          <p:cNvSpPr txBox="1"/>
          <p:nvPr/>
        </p:nvSpPr>
        <p:spPr>
          <a:xfrm>
            <a:off x="11470199" y="3093692"/>
            <a:ext cx="531119" cy="369332"/>
          </a:xfrm>
          <a:prstGeom prst="rect">
            <a:avLst/>
          </a:prstGeom>
          <a:noFill/>
        </p:spPr>
        <p:txBody>
          <a:bodyPr wrap="square" rtlCol="0">
            <a:spAutoFit/>
          </a:bodyPr>
          <a:lstStyle/>
          <a:p>
            <a:r>
              <a:rPr lang="en-US" b="1" dirty="0">
                <a:solidFill>
                  <a:schemeClr val="accent5"/>
                </a:solidFill>
              </a:rPr>
              <a:t>25</a:t>
            </a:r>
          </a:p>
        </p:txBody>
      </p:sp>
      <p:sp>
        <p:nvSpPr>
          <p:cNvPr id="26" name="TextBox 25">
            <a:extLst>
              <a:ext uri="{FF2B5EF4-FFF2-40B4-BE49-F238E27FC236}">
                <a16:creationId xmlns:a16="http://schemas.microsoft.com/office/drawing/2014/main" id="{D8CE008B-3AB9-95B8-D549-796AEA43B739}"/>
              </a:ext>
            </a:extLst>
          </p:cNvPr>
          <p:cNvSpPr txBox="1"/>
          <p:nvPr/>
        </p:nvSpPr>
        <p:spPr>
          <a:xfrm>
            <a:off x="11438727" y="3640256"/>
            <a:ext cx="531119" cy="369332"/>
          </a:xfrm>
          <a:prstGeom prst="rect">
            <a:avLst/>
          </a:prstGeom>
          <a:noFill/>
        </p:spPr>
        <p:txBody>
          <a:bodyPr wrap="square" rtlCol="0">
            <a:spAutoFit/>
          </a:bodyPr>
          <a:lstStyle/>
          <a:p>
            <a:r>
              <a:rPr lang="en-US" b="1" dirty="0">
                <a:solidFill>
                  <a:schemeClr val="accent5"/>
                </a:solidFill>
              </a:rPr>
              <a:t>35</a:t>
            </a:r>
          </a:p>
        </p:txBody>
      </p:sp>
      <p:sp>
        <p:nvSpPr>
          <p:cNvPr id="28" name="TextBox 27">
            <a:extLst>
              <a:ext uri="{FF2B5EF4-FFF2-40B4-BE49-F238E27FC236}">
                <a16:creationId xmlns:a16="http://schemas.microsoft.com/office/drawing/2014/main" id="{680FBCB1-74D7-2EE3-45AC-2B9D4A08A209}"/>
              </a:ext>
            </a:extLst>
          </p:cNvPr>
          <p:cNvSpPr txBox="1"/>
          <p:nvPr/>
        </p:nvSpPr>
        <p:spPr>
          <a:xfrm>
            <a:off x="11429134" y="4180180"/>
            <a:ext cx="531119" cy="369332"/>
          </a:xfrm>
          <a:prstGeom prst="rect">
            <a:avLst/>
          </a:prstGeom>
          <a:noFill/>
        </p:spPr>
        <p:txBody>
          <a:bodyPr wrap="square" rtlCol="0">
            <a:spAutoFit/>
          </a:bodyPr>
          <a:lstStyle/>
          <a:p>
            <a:r>
              <a:rPr lang="en-US" b="1" dirty="0">
                <a:solidFill>
                  <a:schemeClr val="accent5"/>
                </a:solidFill>
              </a:rPr>
              <a:t>46</a:t>
            </a:r>
          </a:p>
        </p:txBody>
      </p:sp>
      <p:sp>
        <p:nvSpPr>
          <p:cNvPr id="30" name="TextBox 29">
            <a:extLst>
              <a:ext uri="{FF2B5EF4-FFF2-40B4-BE49-F238E27FC236}">
                <a16:creationId xmlns:a16="http://schemas.microsoft.com/office/drawing/2014/main" id="{F8402250-03B3-EB0F-02B0-C3B24B7F7095}"/>
              </a:ext>
            </a:extLst>
          </p:cNvPr>
          <p:cNvSpPr txBox="1"/>
          <p:nvPr/>
        </p:nvSpPr>
        <p:spPr>
          <a:xfrm>
            <a:off x="9925614" y="1854783"/>
            <a:ext cx="2136325" cy="369332"/>
          </a:xfrm>
          <a:prstGeom prst="rect">
            <a:avLst/>
          </a:prstGeom>
          <a:noFill/>
        </p:spPr>
        <p:txBody>
          <a:bodyPr wrap="square" lIns="91440" tIns="45720" rIns="91440" bIns="45720" rtlCol="0" anchor="t">
            <a:spAutoFit/>
          </a:bodyPr>
          <a:lstStyle/>
          <a:p>
            <a:pPr algn="r"/>
            <a:r>
              <a:rPr lang="ru-RU" dirty="0" err="1">
                <a:solidFill>
                  <a:schemeClr val="accent5"/>
                </a:solidFill>
                <a:ea typeface="+mn-lt"/>
                <a:cs typeface="+mn-lt"/>
              </a:rPr>
              <a:t>Interim</a:t>
            </a:r>
            <a:r>
              <a:rPr lang="ru-RU" dirty="0">
                <a:solidFill>
                  <a:schemeClr val="accent5"/>
                </a:solidFill>
                <a:ea typeface="+mn-lt"/>
                <a:cs typeface="+mn-lt"/>
              </a:rPr>
              <a:t> </a:t>
            </a:r>
            <a:r>
              <a:rPr lang="ru-RU" dirty="0" err="1">
                <a:solidFill>
                  <a:schemeClr val="accent5"/>
                </a:solidFill>
                <a:ea typeface="+mn-lt"/>
                <a:cs typeface="+mn-lt"/>
              </a:rPr>
              <a:t>results</a:t>
            </a:r>
            <a:endParaRPr lang="ru-RU" dirty="0" err="1">
              <a:solidFill>
                <a:schemeClr val="accent5"/>
              </a:solidFill>
            </a:endParaRPr>
          </a:p>
        </p:txBody>
      </p:sp>
    </p:spTree>
    <p:extLst>
      <p:ext uri="{BB962C8B-B14F-4D97-AF65-F5344CB8AC3E}">
        <p14:creationId xmlns:p14="http://schemas.microsoft.com/office/powerpoint/2010/main" val="1707136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6B73-D870-4C1C-A18F-B8ED9FBAC8FA}"/>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Several</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options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for</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calculating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totals</a:t>
            </a:r>
            <a:r>
              <a:rPr lang="ru-RU" dirty="0">
                <a:solidFill>
                  <a:schemeClr val="accent2">
                    <a:lumMod val="75000"/>
                  </a:schemeClr>
                </a:solidFill>
                <a:ea typeface="+mj-lt"/>
                <a:cs typeface="+mj-lt"/>
              </a:rPr>
              <a:t> </a:t>
            </a:r>
          </a:p>
        </p:txBody>
      </p:sp>
      <p:sp>
        <p:nvSpPr>
          <p:cNvPr id="3" name="Content Placeholder 2">
            <a:extLst>
              <a:ext uri="{FF2B5EF4-FFF2-40B4-BE49-F238E27FC236}">
                <a16:creationId xmlns:a16="http://schemas.microsoft.com/office/drawing/2014/main" id="{FF462E74-E34C-4151-81D2-E305CF79550B}"/>
              </a:ext>
            </a:extLst>
          </p:cNvPr>
          <p:cNvSpPr>
            <a:spLocks noGrp="1"/>
          </p:cNvSpPr>
          <p:nvPr>
            <p:ph idx="1"/>
          </p:nvPr>
        </p:nvSpPr>
        <p:spPr>
          <a:xfrm>
            <a:off x="838200" y="1825625"/>
            <a:ext cx="9742714" cy="2514146"/>
          </a:xfrm>
        </p:spPr>
        <p:txBody>
          <a:bodyPr>
            <a:normAutofit/>
          </a:bodyPr>
          <a:lstStyle/>
          <a:p>
            <a:pPr marL="0" marR="0" indent="0">
              <a:spcBef>
                <a:spcPts val="0"/>
              </a:spcBef>
              <a:spcAft>
                <a:spcPts val="0"/>
              </a:spcAft>
              <a:buNone/>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f.actual_departure</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date</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actual_departure</a:t>
            </a:r>
            <a:r>
              <a:rPr lang="en-GB" sz="1800" dirty="0">
                <a:solidFill>
                  <a:srgbClr val="000000"/>
                </a:solidFill>
                <a:effectLst/>
                <a:latin typeface="Courier" panose="02070309020205020404" pitchFamily="49" charset="0"/>
              </a:rPr>
              <a:t>,</a:t>
            </a:r>
          </a:p>
          <a:p>
            <a:pPr marL="0" marR="0" indent="0">
              <a:spcBef>
                <a:spcPts val="0"/>
              </a:spcBef>
              <a:spcAft>
                <a:spcPts val="0"/>
              </a:spcAft>
              <a:buNone/>
            </a:pPr>
            <a:r>
              <a:rPr lang="en-GB" sz="1800" b="1" dirty="0">
                <a:solidFill>
                  <a:srgbClr val="000080"/>
                </a:solidFill>
                <a:effectLst/>
                <a:latin typeface="Courier" panose="02070309020205020404" pitchFamily="49" charset="0"/>
              </a:rPr>
              <a:t>   count</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departed_day</a:t>
            </a:r>
            <a:endParaRPr lang="en-GB" sz="1800" dirty="0">
              <a:solidFill>
                <a:srgbClr val="000000"/>
              </a:solidFill>
              <a:effectLst/>
              <a:latin typeface="Courier" panose="02070309020205020404" pitchFamily="49" charset="0"/>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dirty="0">
                <a:solidFill>
                  <a:srgbClr val="000000"/>
                </a:solidFill>
                <a:effectLst/>
                <a:latin typeface="Courier" panose="02070309020205020404" pitchFamily="49" charset="0"/>
              </a:rPr>
              <a:t>   flights f </a:t>
            </a:r>
          </a:p>
          <a:p>
            <a:pPr marL="0" marR="0" indent="0">
              <a:spcBef>
                <a:spcPts val="0"/>
              </a:spcBef>
              <a:spcAft>
                <a:spcPts val="0"/>
              </a:spcAft>
              <a:buNone/>
            </a:pPr>
            <a:r>
              <a:rPr lang="en-GB" sz="1800" b="1" dirty="0">
                <a:solidFill>
                  <a:srgbClr val="800000"/>
                </a:solidFill>
                <a:effectLst/>
                <a:latin typeface="Courier" panose="02070309020205020404" pitchFamily="49" charset="0"/>
              </a:rPr>
              <a:t>where</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actual_departure</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between</a:t>
            </a:r>
            <a:r>
              <a:rPr lang="en-GB" sz="1800" dirty="0">
                <a:solidFill>
                  <a:srgbClr val="000000"/>
                </a:solidFill>
                <a:effectLst/>
                <a:latin typeface="Courier" panose="02070309020205020404" pitchFamily="49" charset="0"/>
              </a:rPr>
              <a:t> </a:t>
            </a:r>
            <a:r>
              <a:rPr lang="en-GB" sz="1800" b="1" dirty="0">
                <a:solidFill>
                  <a:srgbClr val="008000"/>
                </a:solidFill>
                <a:effectLst/>
                <a:latin typeface="Courier" panose="02070309020205020404" pitchFamily="49" charset="0"/>
              </a:rPr>
              <a:t>'2016-09-01'</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and</a:t>
            </a:r>
            <a:r>
              <a:rPr lang="en-GB" sz="1800" dirty="0">
                <a:solidFill>
                  <a:srgbClr val="000000"/>
                </a:solidFill>
                <a:effectLst/>
                <a:latin typeface="Courier" panose="02070309020205020404" pitchFamily="49" charset="0"/>
              </a:rPr>
              <a:t> </a:t>
            </a:r>
            <a:r>
              <a:rPr lang="en-GB" sz="1800" b="1" dirty="0">
                <a:solidFill>
                  <a:srgbClr val="008000"/>
                </a:solidFill>
                <a:effectLst/>
                <a:latin typeface="Courier" panose="02070309020205020404" pitchFamily="49" charset="0"/>
              </a:rPr>
              <a:t>'2016-10-01'</a:t>
            </a:r>
            <a:endParaRPr lang="en-GB" sz="1800" dirty="0">
              <a:solidFill>
                <a:srgbClr val="000000"/>
              </a:solidFill>
              <a:effectLst/>
              <a:latin typeface="Courier" panose="02070309020205020404" pitchFamily="49" charset="0"/>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   and</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f.departure_airport</a:t>
            </a:r>
            <a:r>
              <a:rPr lang="en-GB" sz="1800" dirty="0">
                <a:solidFill>
                  <a:srgbClr val="000000"/>
                </a:solidFill>
                <a:effectLst/>
                <a:latin typeface="Courier" panose="02070309020205020404" pitchFamily="49" charset="0"/>
              </a:rPr>
              <a:t> = </a:t>
            </a:r>
            <a:r>
              <a:rPr lang="en-GB" sz="1800" b="1" dirty="0">
                <a:solidFill>
                  <a:srgbClr val="008000"/>
                </a:solidFill>
                <a:effectLst/>
                <a:latin typeface="Courier" panose="02070309020205020404" pitchFamily="49" charset="0"/>
              </a:rPr>
              <a:t>'VKO'</a:t>
            </a:r>
            <a:endParaRPr lang="en-GB" sz="1800" dirty="0">
              <a:solidFill>
                <a:srgbClr val="000000"/>
              </a:solidFill>
              <a:effectLst/>
              <a:latin typeface="Courier" panose="02070309020205020404" pitchFamily="49" charset="0"/>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r>
              <a:rPr lang="en-GB" sz="1800" dirty="0">
                <a:solidFill>
                  <a:srgbClr val="0000FF"/>
                </a:solidFill>
                <a:effectLst/>
                <a:latin typeface="Courier" panose="02070309020205020404" pitchFamily="49" charset="0"/>
              </a:rPr>
              <a:t>1</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
        <p:nvSpPr>
          <p:cNvPr id="5" name="TextBox 4">
            <a:extLst>
              <a:ext uri="{FF2B5EF4-FFF2-40B4-BE49-F238E27FC236}">
                <a16:creationId xmlns:a16="http://schemas.microsoft.com/office/drawing/2014/main" id="{2899F117-B64F-062C-A0A2-F0297A7FD076}"/>
              </a:ext>
            </a:extLst>
          </p:cNvPr>
          <p:cNvSpPr txBox="1"/>
          <p:nvPr/>
        </p:nvSpPr>
        <p:spPr>
          <a:xfrm>
            <a:off x="838200" y="4659086"/>
            <a:ext cx="5084341" cy="369332"/>
          </a:xfrm>
          <a:prstGeom prst="rect">
            <a:avLst/>
          </a:prstGeom>
          <a:noFill/>
        </p:spPr>
        <p:txBody>
          <a:bodyPr wrap="none" lIns="91440" tIns="45720" rIns="91440" bIns="45720" rtlCol="0" anchor="t">
            <a:spAutoFit/>
          </a:bodyPr>
          <a:lstStyle/>
          <a:p>
            <a:r>
              <a:rPr lang="ru-RU" dirty="0" err="1">
                <a:ea typeface="+mn-lt"/>
                <a:cs typeface="+mn-lt"/>
              </a:rPr>
              <a:t>How</a:t>
            </a:r>
            <a:r>
              <a:rPr lang="ru-RU" dirty="0">
                <a:ea typeface="+mn-lt"/>
                <a:cs typeface="+mn-lt"/>
              </a:rPr>
              <a:t> </a:t>
            </a:r>
            <a:r>
              <a:rPr lang="ru-RU" dirty="0" err="1">
                <a:ea typeface="+mn-lt"/>
                <a:cs typeface="+mn-lt"/>
              </a:rPr>
              <a:t>many</a:t>
            </a:r>
            <a:r>
              <a:rPr lang="ru-RU" dirty="0">
                <a:ea typeface="+mn-lt"/>
                <a:cs typeface="+mn-lt"/>
              </a:rPr>
              <a:t> </a:t>
            </a:r>
            <a:r>
              <a:rPr lang="ru-RU" dirty="0" err="1">
                <a:ea typeface="+mn-lt"/>
                <a:cs typeface="+mn-lt"/>
              </a:rPr>
              <a:t>flights</a:t>
            </a:r>
            <a:r>
              <a:rPr lang="ru-RU" dirty="0">
                <a:ea typeface="+mn-lt"/>
                <a:cs typeface="+mn-lt"/>
              </a:rPr>
              <a:t> </a:t>
            </a:r>
            <a:r>
              <a:rPr lang="ru-RU" dirty="0" err="1">
                <a:ea typeface="+mn-lt"/>
                <a:cs typeface="+mn-lt"/>
              </a:rPr>
              <a:t>departed</a:t>
            </a:r>
            <a:r>
              <a:rPr lang="ru-RU" dirty="0">
                <a:ea typeface="+mn-lt"/>
                <a:cs typeface="+mn-lt"/>
              </a:rPr>
              <a:t> </a:t>
            </a:r>
            <a:r>
              <a:rPr lang="ru-RU" dirty="0" err="1">
                <a:ea typeface="+mn-lt"/>
                <a:cs typeface="+mn-lt"/>
              </a:rPr>
              <a:t>from</a:t>
            </a:r>
            <a:r>
              <a:rPr lang="ru-RU" dirty="0">
                <a:ea typeface="+mn-lt"/>
                <a:cs typeface="+mn-lt"/>
              </a:rPr>
              <a:t> </a:t>
            </a:r>
            <a:r>
              <a:rPr lang="ru-RU" dirty="0" err="1">
                <a:ea typeface="+mn-lt"/>
                <a:cs typeface="+mn-lt"/>
              </a:rPr>
              <a:t>Vnukovo</a:t>
            </a:r>
            <a:r>
              <a:rPr lang="ru-RU" dirty="0">
                <a:ea typeface="+mn-lt"/>
                <a:cs typeface="+mn-lt"/>
              </a:rPr>
              <a:t> </a:t>
            </a:r>
            <a:r>
              <a:rPr lang="ru-RU" dirty="0" err="1">
                <a:ea typeface="+mn-lt"/>
                <a:cs typeface="+mn-lt"/>
              </a:rPr>
              <a:t>each</a:t>
            </a:r>
            <a:r>
              <a:rPr lang="ru-RU" dirty="0">
                <a:ea typeface="+mn-lt"/>
                <a:cs typeface="+mn-lt"/>
              </a:rPr>
              <a:t> </a:t>
            </a:r>
            <a:r>
              <a:rPr lang="ru-RU" dirty="0" err="1">
                <a:ea typeface="+mn-lt"/>
                <a:cs typeface="+mn-lt"/>
              </a:rPr>
              <a:t>day</a:t>
            </a:r>
            <a:r>
              <a:rPr lang="ru-RU" dirty="0">
                <a:ea typeface="+mn-lt"/>
                <a:cs typeface="+mn-lt"/>
              </a:rPr>
              <a:t>?</a:t>
            </a:r>
          </a:p>
        </p:txBody>
      </p:sp>
    </p:spTree>
    <p:extLst>
      <p:ext uri="{BB962C8B-B14F-4D97-AF65-F5344CB8AC3E}">
        <p14:creationId xmlns:p14="http://schemas.microsoft.com/office/powerpoint/2010/main" val="1182666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6B73-D870-4C1C-A18F-B8ED9FBAC8FA}"/>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Several</a:t>
            </a:r>
            <a:r>
              <a:rPr lang="ru-RU" dirty="0">
                <a:solidFill>
                  <a:schemeClr val="accent2">
                    <a:lumMod val="75000"/>
                  </a:schemeClr>
                </a:solidFill>
              </a:rPr>
              <a:t> </a:t>
            </a:r>
            <a:r>
              <a:rPr lang="ru-RU" dirty="0" err="1">
                <a:solidFill>
                  <a:schemeClr val="accent2">
                    <a:lumMod val="75000"/>
                  </a:schemeClr>
                </a:solidFill>
              </a:rPr>
              <a:t>options</a:t>
            </a:r>
            <a:r>
              <a:rPr lang="ru-RU" dirty="0">
                <a:solidFill>
                  <a:schemeClr val="accent2">
                    <a:lumMod val="75000"/>
                  </a:schemeClr>
                </a:solidFill>
              </a:rPr>
              <a:t> </a:t>
            </a:r>
            <a:r>
              <a:rPr lang="ru-RU" dirty="0" err="1">
                <a:solidFill>
                  <a:schemeClr val="accent2">
                    <a:lumMod val="75000"/>
                  </a:schemeClr>
                </a:solidFill>
              </a:rPr>
              <a:t>for</a:t>
            </a:r>
            <a:r>
              <a:rPr lang="ru-RU" dirty="0">
                <a:solidFill>
                  <a:schemeClr val="accent2">
                    <a:lumMod val="75000"/>
                  </a:schemeClr>
                </a:solidFill>
              </a:rPr>
              <a:t> </a:t>
            </a:r>
            <a:r>
              <a:rPr lang="ru-RU" dirty="0" err="1">
                <a:solidFill>
                  <a:schemeClr val="accent2">
                    <a:lumMod val="75000"/>
                  </a:schemeClr>
                </a:solidFill>
              </a:rPr>
              <a:t>calculating</a:t>
            </a:r>
            <a:r>
              <a:rPr lang="ru-RU" dirty="0">
                <a:solidFill>
                  <a:schemeClr val="accent2">
                    <a:lumMod val="75000"/>
                  </a:schemeClr>
                </a:solidFill>
              </a:rPr>
              <a:t> </a:t>
            </a:r>
            <a:r>
              <a:rPr lang="ru-RU" dirty="0" err="1">
                <a:solidFill>
                  <a:schemeClr val="accent2">
                    <a:lumMod val="75000"/>
                  </a:schemeClr>
                </a:solidFill>
              </a:rPr>
              <a:t>totals</a:t>
            </a:r>
            <a:r>
              <a:rPr lang="ru-RU" dirty="0">
                <a:solidFill>
                  <a:schemeClr val="accent2">
                    <a:lumMod val="75000"/>
                  </a:schemeClr>
                </a:solidFill>
              </a:rPr>
              <a:t> </a:t>
            </a: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FF462E74-E34C-4151-81D2-E305CF79550B}"/>
              </a:ext>
            </a:extLst>
          </p:cNvPr>
          <p:cNvSpPr>
            <a:spLocks noGrp="1"/>
          </p:cNvSpPr>
          <p:nvPr>
            <p:ph idx="1"/>
          </p:nvPr>
        </p:nvSpPr>
        <p:spPr>
          <a:xfrm>
            <a:off x="838199" y="1825624"/>
            <a:ext cx="10802257" cy="2935061"/>
          </a:xfrm>
        </p:spPr>
        <p:txBody>
          <a:bodyPr>
            <a:normAutofit/>
          </a:bodyPr>
          <a:lstStyle/>
          <a:p>
            <a:pPr marL="0" marR="0" indent="0">
              <a:spcBef>
                <a:spcPts val="0"/>
              </a:spcBef>
              <a:spcAft>
                <a:spcPts val="0"/>
              </a:spcAft>
              <a:buNone/>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f.actual_departure</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date</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actual_departure</a:t>
            </a:r>
            <a:r>
              <a:rPr lang="en-GB" sz="1800" dirty="0">
                <a:solidFill>
                  <a:srgbClr val="000000"/>
                </a:solidFill>
                <a:effectLst/>
                <a:latin typeface="Courier" panose="02070309020205020404" pitchFamily="49" charset="0"/>
              </a:rPr>
              <a:t>,</a:t>
            </a:r>
          </a:p>
          <a:p>
            <a:pPr marL="0" marR="0" indent="0">
              <a:spcBef>
                <a:spcPts val="0"/>
              </a:spcBef>
              <a:spcAft>
                <a:spcPts val="0"/>
              </a:spcAft>
              <a:buNone/>
            </a:pPr>
            <a:r>
              <a:rPr lang="en-GB" sz="1800" b="1" dirty="0">
                <a:solidFill>
                  <a:srgbClr val="000080"/>
                </a:solidFill>
                <a:effectLst/>
                <a:latin typeface="Courier" panose="02070309020205020404" pitchFamily="49" charset="0"/>
              </a:rPr>
              <a:t>   count</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departed_day</a:t>
            </a:r>
            <a:r>
              <a:rPr lang="en-GB" sz="1800" i="1" dirty="0">
                <a:solidFill>
                  <a:srgbClr val="006464"/>
                </a:solidFill>
                <a:effectLst/>
                <a:latin typeface="Courier" panose="02070309020205020404" pitchFamily="49" charset="0"/>
              </a:rPr>
              <a:t>,</a:t>
            </a:r>
          </a:p>
          <a:p>
            <a:pPr marL="0" marR="0" indent="0">
              <a:spcBef>
                <a:spcPts val="0"/>
              </a:spcBef>
              <a:spcAft>
                <a:spcPts val="0"/>
              </a:spcAft>
              <a:buNone/>
            </a:pPr>
            <a:r>
              <a:rPr lang="en-GB" sz="1800" b="1" dirty="0">
                <a:solidFill>
                  <a:srgbClr val="000080"/>
                </a:solidFill>
                <a:effectLst/>
                <a:latin typeface="Courier" panose="02070309020205020404" pitchFamily="49" charset="0"/>
              </a:rPr>
              <a:t>   sum</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count</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order</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f.actual_departure</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date</a:t>
            </a:r>
            <a:r>
              <a:rPr lang="en-GB" sz="1800" dirty="0">
                <a:solidFill>
                  <a:srgbClr val="000000"/>
                </a:solidFill>
                <a:effectLst/>
                <a:latin typeface="Courier" panose="02070309020205020404" pitchFamily="49" charset="0"/>
              </a:rPr>
              <a:t>) as </a:t>
            </a:r>
            <a:r>
              <a:rPr lang="en-GB" sz="1800" dirty="0" err="1">
                <a:solidFill>
                  <a:srgbClr val="000000"/>
                </a:solidFill>
                <a:effectLst/>
                <a:latin typeface="Courier" panose="02070309020205020404" pitchFamily="49" charset="0"/>
              </a:rPr>
              <a:t>departed_by_date</a:t>
            </a:r>
            <a:endParaRPr lang="en-GB" sz="1800" dirty="0">
              <a:solidFill>
                <a:srgbClr val="000000"/>
              </a:solidFill>
              <a:effectLst/>
              <a:latin typeface="Courier" panose="02070309020205020404" pitchFamily="49" charset="0"/>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dirty="0">
                <a:solidFill>
                  <a:srgbClr val="000000"/>
                </a:solidFill>
                <a:effectLst/>
                <a:latin typeface="Courier" panose="02070309020205020404" pitchFamily="49" charset="0"/>
              </a:rPr>
              <a:t>   flights f </a:t>
            </a:r>
          </a:p>
          <a:p>
            <a:pPr marL="0" marR="0" indent="0">
              <a:spcBef>
                <a:spcPts val="0"/>
              </a:spcBef>
              <a:spcAft>
                <a:spcPts val="0"/>
              </a:spcAft>
              <a:buNone/>
            </a:pPr>
            <a:r>
              <a:rPr lang="en-GB" sz="1800" b="1" dirty="0">
                <a:solidFill>
                  <a:srgbClr val="800000"/>
                </a:solidFill>
                <a:effectLst/>
                <a:latin typeface="Courier" panose="02070309020205020404" pitchFamily="49" charset="0"/>
              </a:rPr>
              <a:t>where</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actual_departure</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between</a:t>
            </a:r>
            <a:r>
              <a:rPr lang="en-GB" sz="1800" dirty="0">
                <a:solidFill>
                  <a:srgbClr val="000000"/>
                </a:solidFill>
                <a:effectLst/>
                <a:latin typeface="Courier" panose="02070309020205020404" pitchFamily="49" charset="0"/>
              </a:rPr>
              <a:t> </a:t>
            </a:r>
            <a:r>
              <a:rPr lang="en-GB" sz="1800" b="1" dirty="0">
                <a:solidFill>
                  <a:srgbClr val="008000"/>
                </a:solidFill>
                <a:effectLst/>
                <a:latin typeface="Courier" panose="02070309020205020404" pitchFamily="49" charset="0"/>
              </a:rPr>
              <a:t>'2016-09-01'</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and</a:t>
            </a:r>
            <a:r>
              <a:rPr lang="en-GB" sz="1800" dirty="0">
                <a:solidFill>
                  <a:srgbClr val="000000"/>
                </a:solidFill>
                <a:effectLst/>
                <a:latin typeface="Courier" panose="02070309020205020404" pitchFamily="49" charset="0"/>
              </a:rPr>
              <a:t> </a:t>
            </a:r>
            <a:r>
              <a:rPr lang="en-GB" sz="1800" b="1" dirty="0">
                <a:solidFill>
                  <a:srgbClr val="008000"/>
                </a:solidFill>
                <a:effectLst/>
                <a:latin typeface="Courier" panose="02070309020205020404" pitchFamily="49" charset="0"/>
              </a:rPr>
              <a:t>'2016-10-01'</a:t>
            </a:r>
            <a:endParaRPr lang="en-GB" sz="1800" dirty="0">
              <a:solidFill>
                <a:srgbClr val="000000"/>
              </a:solidFill>
              <a:effectLst/>
              <a:latin typeface="Courier" panose="02070309020205020404" pitchFamily="49" charset="0"/>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   and</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f.departure_airport</a:t>
            </a:r>
            <a:r>
              <a:rPr lang="en-GB" sz="1800" dirty="0">
                <a:solidFill>
                  <a:srgbClr val="000000"/>
                </a:solidFill>
                <a:effectLst/>
                <a:latin typeface="Courier" panose="02070309020205020404" pitchFamily="49" charset="0"/>
              </a:rPr>
              <a:t> = </a:t>
            </a:r>
            <a:r>
              <a:rPr lang="en-GB" sz="1800" b="1" dirty="0">
                <a:solidFill>
                  <a:srgbClr val="008000"/>
                </a:solidFill>
                <a:effectLst/>
                <a:latin typeface="Courier" panose="02070309020205020404" pitchFamily="49" charset="0"/>
              </a:rPr>
              <a:t>'VKO'</a:t>
            </a:r>
            <a:endParaRPr lang="en-GB" sz="1800" dirty="0">
              <a:solidFill>
                <a:srgbClr val="000000"/>
              </a:solidFill>
              <a:effectLst/>
              <a:latin typeface="Courier" panose="02070309020205020404" pitchFamily="49" charset="0"/>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r>
              <a:rPr lang="en-GB" sz="1800" dirty="0">
                <a:solidFill>
                  <a:srgbClr val="0000FF"/>
                </a:solidFill>
                <a:effectLst/>
                <a:latin typeface="Courier" panose="02070309020205020404" pitchFamily="49" charset="0"/>
              </a:rPr>
              <a:t>1</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
        <p:nvSpPr>
          <p:cNvPr id="5" name="TextBox 4">
            <a:extLst>
              <a:ext uri="{FF2B5EF4-FFF2-40B4-BE49-F238E27FC236}">
                <a16:creationId xmlns:a16="http://schemas.microsoft.com/office/drawing/2014/main" id="{2899F117-B64F-062C-A0A2-F0297A7FD076}"/>
              </a:ext>
            </a:extLst>
          </p:cNvPr>
          <p:cNvSpPr txBox="1"/>
          <p:nvPr/>
        </p:nvSpPr>
        <p:spPr>
          <a:xfrm>
            <a:off x="838200" y="4659086"/>
            <a:ext cx="5084341" cy="646331"/>
          </a:xfrm>
          <a:prstGeom prst="rect">
            <a:avLst/>
          </a:prstGeom>
          <a:noFill/>
        </p:spPr>
        <p:txBody>
          <a:bodyPr wrap="none" lIns="91440" tIns="45720" rIns="91440" bIns="45720" rtlCol="0" anchor="t">
            <a:spAutoFit/>
          </a:bodyPr>
          <a:lstStyle/>
          <a:p>
            <a:r>
              <a:rPr lang="ru-RU" dirty="0" err="1"/>
              <a:t>How</a:t>
            </a:r>
            <a:r>
              <a:rPr lang="ru-RU" dirty="0"/>
              <a:t> </a:t>
            </a:r>
            <a:r>
              <a:rPr lang="ru-RU" dirty="0" err="1"/>
              <a:t>many</a:t>
            </a:r>
            <a:r>
              <a:rPr lang="ru-RU" dirty="0"/>
              <a:t> </a:t>
            </a:r>
            <a:r>
              <a:rPr lang="ru-RU" dirty="0" err="1"/>
              <a:t>flights</a:t>
            </a:r>
            <a:r>
              <a:rPr lang="ru-RU" dirty="0"/>
              <a:t> </a:t>
            </a:r>
            <a:r>
              <a:rPr lang="ru-RU" dirty="0" err="1"/>
              <a:t>departed</a:t>
            </a:r>
            <a:r>
              <a:rPr lang="ru-RU" dirty="0"/>
              <a:t> </a:t>
            </a:r>
            <a:r>
              <a:rPr lang="ru-RU" dirty="0" err="1"/>
              <a:t>from</a:t>
            </a:r>
            <a:r>
              <a:rPr lang="ru-RU" dirty="0"/>
              <a:t> </a:t>
            </a:r>
            <a:r>
              <a:rPr lang="ru-RU" dirty="0" err="1"/>
              <a:t>Vnukovo</a:t>
            </a:r>
            <a:r>
              <a:rPr lang="ru-RU" dirty="0"/>
              <a:t> </a:t>
            </a:r>
            <a:r>
              <a:rPr lang="ru-RU" dirty="0" err="1"/>
              <a:t>each</a:t>
            </a:r>
            <a:r>
              <a:rPr lang="ru-RU" dirty="0"/>
              <a:t> </a:t>
            </a:r>
            <a:r>
              <a:rPr lang="ru-RU" dirty="0" err="1"/>
              <a:t>day</a:t>
            </a:r>
            <a:r>
              <a:rPr lang="ru-RU" dirty="0"/>
              <a:t>?</a:t>
            </a:r>
          </a:p>
          <a:p>
            <a:endParaRPr lang="ru-RU" dirty="0">
              <a:ea typeface="Calibri"/>
              <a:cs typeface="Calibri"/>
            </a:endParaRPr>
          </a:p>
        </p:txBody>
      </p:sp>
      <p:sp>
        <p:nvSpPr>
          <p:cNvPr id="4" name="TextBox 3">
            <a:extLst>
              <a:ext uri="{FF2B5EF4-FFF2-40B4-BE49-F238E27FC236}">
                <a16:creationId xmlns:a16="http://schemas.microsoft.com/office/drawing/2014/main" id="{60DF1536-F73F-BFA9-19BD-BACA664D2CDD}"/>
              </a:ext>
            </a:extLst>
          </p:cNvPr>
          <p:cNvSpPr txBox="1"/>
          <p:nvPr/>
        </p:nvSpPr>
        <p:spPr>
          <a:xfrm>
            <a:off x="838199" y="5347733"/>
            <a:ext cx="7873309" cy="369332"/>
          </a:xfrm>
          <a:prstGeom prst="rect">
            <a:avLst/>
          </a:prstGeom>
          <a:noFill/>
        </p:spPr>
        <p:txBody>
          <a:bodyPr wrap="none" lIns="91440" tIns="45720" rIns="91440" bIns="45720" rtlCol="0" anchor="t">
            <a:spAutoFit/>
          </a:bodyPr>
          <a:lstStyle/>
          <a:p>
            <a:r>
              <a:rPr lang="ru-RU" dirty="0" err="1">
                <a:ea typeface="+mn-lt"/>
                <a:cs typeface="+mn-lt"/>
              </a:rPr>
              <a:t>How</a:t>
            </a:r>
            <a:r>
              <a:rPr lang="ru-RU" dirty="0">
                <a:ea typeface="+mn-lt"/>
                <a:cs typeface="+mn-lt"/>
              </a:rPr>
              <a:t> </a:t>
            </a:r>
            <a:r>
              <a:rPr lang="ru-RU" dirty="0" err="1">
                <a:ea typeface="+mn-lt"/>
                <a:cs typeface="+mn-lt"/>
              </a:rPr>
              <a:t>many</a:t>
            </a:r>
            <a:r>
              <a:rPr lang="ru-RU" dirty="0">
                <a:ea typeface="+mn-lt"/>
                <a:cs typeface="+mn-lt"/>
              </a:rPr>
              <a:t> </a:t>
            </a:r>
            <a:r>
              <a:rPr lang="ru-RU" dirty="0" err="1">
                <a:ea typeface="+mn-lt"/>
                <a:cs typeface="+mn-lt"/>
              </a:rPr>
              <a:t>flights</a:t>
            </a:r>
            <a:r>
              <a:rPr lang="ru-RU" dirty="0">
                <a:ea typeface="+mn-lt"/>
                <a:cs typeface="+mn-lt"/>
              </a:rPr>
              <a:t> </a:t>
            </a:r>
            <a:r>
              <a:rPr lang="ru-RU" dirty="0" err="1">
                <a:ea typeface="+mn-lt"/>
                <a:cs typeface="+mn-lt"/>
              </a:rPr>
              <a:t>have</a:t>
            </a:r>
            <a:r>
              <a:rPr lang="ru-RU" dirty="0">
                <a:ea typeface="+mn-lt"/>
                <a:cs typeface="+mn-lt"/>
              </a:rPr>
              <a:t> </a:t>
            </a:r>
            <a:r>
              <a:rPr lang="ru-RU" dirty="0" err="1">
                <a:ea typeface="+mn-lt"/>
                <a:cs typeface="+mn-lt"/>
              </a:rPr>
              <a:t>already</a:t>
            </a:r>
            <a:r>
              <a:rPr lang="ru-RU" dirty="0">
                <a:ea typeface="+mn-lt"/>
                <a:cs typeface="+mn-lt"/>
              </a:rPr>
              <a:t> </a:t>
            </a:r>
            <a:r>
              <a:rPr lang="ru-RU" dirty="0" err="1">
                <a:ea typeface="+mn-lt"/>
                <a:cs typeface="+mn-lt"/>
              </a:rPr>
              <a:t>departed</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end</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each</a:t>
            </a:r>
            <a:r>
              <a:rPr lang="ru-RU" dirty="0">
                <a:ea typeface="+mn-lt"/>
                <a:cs typeface="+mn-lt"/>
              </a:rPr>
              <a:t> </a:t>
            </a:r>
            <a:r>
              <a:rPr lang="ru-RU" dirty="0" err="1">
                <a:ea typeface="+mn-lt"/>
                <a:cs typeface="+mn-lt"/>
              </a:rPr>
              <a:t>day</a:t>
            </a:r>
            <a:r>
              <a:rPr lang="ru-RU" dirty="0">
                <a:ea typeface="+mn-lt"/>
                <a:cs typeface="+mn-lt"/>
              </a:rPr>
              <a:t> </a:t>
            </a:r>
            <a:r>
              <a:rPr lang="ru-RU" dirty="0" err="1">
                <a:ea typeface="+mn-lt"/>
                <a:cs typeface="+mn-lt"/>
              </a:rPr>
              <a:t>in</a:t>
            </a:r>
            <a:r>
              <a:rPr lang="ru-RU" dirty="0">
                <a:ea typeface="+mn-lt"/>
                <a:cs typeface="+mn-lt"/>
              </a:rPr>
              <a:t> a </a:t>
            </a:r>
            <a:r>
              <a:rPr lang="ru-RU" dirty="0" err="1">
                <a:ea typeface="+mn-lt"/>
                <a:cs typeface="+mn-lt"/>
              </a:rPr>
              <a:t>given</a:t>
            </a:r>
            <a:r>
              <a:rPr lang="ru-RU" dirty="0">
                <a:ea typeface="+mn-lt"/>
                <a:cs typeface="+mn-lt"/>
              </a:rPr>
              <a:t> </a:t>
            </a:r>
            <a:r>
              <a:rPr lang="ru-RU" dirty="0" err="1">
                <a:ea typeface="+mn-lt"/>
                <a:cs typeface="+mn-lt"/>
              </a:rPr>
              <a:t>period</a:t>
            </a:r>
            <a:r>
              <a:rPr lang="ru-RU" dirty="0">
                <a:ea typeface="+mn-lt"/>
                <a:cs typeface="+mn-lt"/>
              </a:rPr>
              <a:t>?</a:t>
            </a:r>
          </a:p>
        </p:txBody>
      </p:sp>
    </p:spTree>
    <p:extLst>
      <p:ext uri="{BB962C8B-B14F-4D97-AF65-F5344CB8AC3E}">
        <p14:creationId xmlns:p14="http://schemas.microsoft.com/office/powerpoint/2010/main" val="4071027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A85C5-0963-C36E-8FC9-C6D10B70B5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F8CCAD-1E67-0158-DE80-8EB78EB8044E}"/>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Several</a:t>
            </a:r>
            <a:r>
              <a:rPr lang="ru-RU" dirty="0">
                <a:solidFill>
                  <a:schemeClr val="accent2">
                    <a:lumMod val="75000"/>
                  </a:schemeClr>
                </a:solidFill>
              </a:rPr>
              <a:t> </a:t>
            </a:r>
            <a:r>
              <a:rPr lang="ru-RU" dirty="0" err="1">
                <a:solidFill>
                  <a:schemeClr val="accent2">
                    <a:lumMod val="75000"/>
                  </a:schemeClr>
                </a:solidFill>
              </a:rPr>
              <a:t>options</a:t>
            </a:r>
            <a:r>
              <a:rPr lang="ru-RU" dirty="0">
                <a:solidFill>
                  <a:schemeClr val="accent2">
                    <a:lumMod val="75000"/>
                  </a:schemeClr>
                </a:solidFill>
              </a:rPr>
              <a:t> </a:t>
            </a:r>
            <a:r>
              <a:rPr lang="ru-RU" dirty="0" err="1">
                <a:solidFill>
                  <a:schemeClr val="accent2">
                    <a:lumMod val="75000"/>
                  </a:schemeClr>
                </a:solidFill>
              </a:rPr>
              <a:t>for</a:t>
            </a:r>
            <a:r>
              <a:rPr lang="ru-RU" dirty="0">
                <a:solidFill>
                  <a:schemeClr val="accent2">
                    <a:lumMod val="75000"/>
                  </a:schemeClr>
                </a:solidFill>
              </a:rPr>
              <a:t> </a:t>
            </a:r>
            <a:r>
              <a:rPr lang="ru-RU" dirty="0" err="1">
                <a:solidFill>
                  <a:schemeClr val="accent2">
                    <a:lumMod val="75000"/>
                  </a:schemeClr>
                </a:solidFill>
              </a:rPr>
              <a:t>calculating</a:t>
            </a:r>
            <a:r>
              <a:rPr lang="ru-RU" dirty="0">
                <a:solidFill>
                  <a:schemeClr val="accent2">
                    <a:lumMod val="75000"/>
                  </a:schemeClr>
                </a:solidFill>
              </a:rPr>
              <a:t> </a:t>
            </a:r>
            <a:r>
              <a:rPr lang="ru-RU" dirty="0" err="1">
                <a:solidFill>
                  <a:schemeClr val="accent2">
                    <a:lumMod val="75000"/>
                  </a:schemeClr>
                </a:solidFill>
              </a:rPr>
              <a:t>totals</a:t>
            </a:r>
            <a:r>
              <a:rPr lang="ru-RU" dirty="0">
                <a:solidFill>
                  <a:schemeClr val="accent2">
                    <a:lumMod val="75000"/>
                  </a:schemeClr>
                </a:solidFill>
              </a:rPr>
              <a:t> </a:t>
            </a: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CD469F91-BBD3-1746-8B6D-529954488228}"/>
              </a:ext>
            </a:extLst>
          </p:cNvPr>
          <p:cNvSpPr>
            <a:spLocks noGrp="1"/>
          </p:cNvSpPr>
          <p:nvPr>
            <p:ph idx="1"/>
          </p:nvPr>
        </p:nvSpPr>
        <p:spPr>
          <a:xfrm>
            <a:off x="838199" y="1825624"/>
            <a:ext cx="10802257" cy="2935061"/>
          </a:xfrm>
        </p:spPr>
        <p:txBody>
          <a:bodyPr vert="horz" lIns="91440" tIns="45720" rIns="91440" bIns="45720" rtlCol="0" anchor="t">
            <a:normAutofit/>
          </a:bodyPr>
          <a:lstStyle/>
          <a:p>
            <a:pPr marL="0" marR="0" indent="0">
              <a:spcBef>
                <a:spcPts val="0"/>
              </a:spcBef>
              <a:spcAft>
                <a:spcPts val="0"/>
              </a:spcAft>
              <a:buNone/>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f.actual_departure</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date</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actual_departure</a:t>
            </a:r>
            <a:r>
              <a:rPr lang="en-GB" sz="1800" dirty="0">
                <a:solidFill>
                  <a:srgbClr val="000000"/>
                </a:solidFill>
                <a:effectLst/>
                <a:latin typeface="Courier" panose="02070309020205020404" pitchFamily="49" charset="0"/>
              </a:rPr>
              <a:t>,</a:t>
            </a:r>
          </a:p>
          <a:p>
            <a:pPr marL="0" marR="0" indent="0">
              <a:spcBef>
                <a:spcPts val="0"/>
              </a:spcBef>
              <a:spcAft>
                <a:spcPts val="0"/>
              </a:spcAft>
              <a:buNone/>
            </a:pPr>
            <a:r>
              <a:rPr lang="en-GB" sz="1800" b="1" dirty="0">
                <a:solidFill>
                  <a:srgbClr val="000080"/>
                </a:solidFill>
                <a:effectLst/>
                <a:latin typeface="Courier" panose="02070309020205020404" pitchFamily="49" charset="0"/>
              </a:rPr>
              <a:t>   count</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i="1" dirty="0" err="1">
                <a:solidFill>
                  <a:srgbClr val="006464"/>
                </a:solidFill>
                <a:effectLst/>
                <a:latin typeface="Courier" panose="02070309020205020404" pitchFamily="49" charset="0"/>
              </a:rPr>
              <a:t>departed_day</a:t>
            </a:r>
            <a:r>
              <a:rPr lang="en-GB" sz="1800" i="1" dirty="0">
                <a:solidFill>
                  <a:srgbClr val="006464"/>
                </a:solidFill>
                <a:effectLst/>
                <a:latin typeface="Courier" panose="02070309020205020404" pitchFamily="49" charset="0"/>
              </a:rPr>
              <a:t>,</a:t>
            </a:r>
          </a:p>
          <a:p>
            <a:pPr marL="0" marR="0" indent="0">
              <a:spcBef>
                <a:spcPts val="0"/>
              </a:spcBef>
              <a:spcAft>
                <a:spcPts val="0"/>
              </a:spcAft>
              <a:buNone/>
            </a:pPr>
            <a:r>
              <a:rPr lang="en-GB" sz="1800" b="1" dirty="0">
                <a:solidFill>
                  <a:srgbClr val="000080"/>
                </a:solidFill>
                <a:effectLst/>
                <a:latin typeface="Courier"/>
              </a:rPr>
              <a:t>   </a:t>
            </a:r>
            <a:r>
              <a:rPr lang="en-GB" sz="1800" b="1" dirty="0">
                <a:solidFill>
                  <a:srgbClr val="000080"/>
                </a:solidFill>
                <a:latin typeface="Courier"/>
              </a:rPr>
              <a:t>count</a:t>
            </a:r>
            <a:r>
              <a:rPr lang="en-GB" sz="1800" dirty="0">
                <a:solidFill>
                  <a:srgbClr val="000000"/>
                </a:solidFill>
                <a:effectLst/>
                <a:latin typeface="Courier"/>
              </a:rPr>
              <a:t>(</a:t>
            </a:r>
            <a:r>
              <a:rPr lang="en-GB" sz="1800" b="1" dirty="0">
                <a:solidFill>
                  <a:srgbClr val="000080"/>
                </a:solidFill>
                <a:effectLst/>
                <a:latin typeface="Courier"/>
              </a:rPr>
              <a:t>count</a:t>
            </a:r>
            <a:r>
              <a:rPr lang="en-GB" sz="1800" dirty="0">
                <a:solidFill>
                  <a:srgbClr val="000000"/>
                </a:solidFill>
                <a:effectLst/>
                <a:latin typeface="Courier"/>
              </a:rPr>
              <a:t>(*)) </a:t>
            </a:r>
            <a:r>
              <a:rPr lang="en-GB" sz="1800" b="1" dirty="0">
                <a:solidFill>
                  <a:srgbClr val="800000"/>
                </a:solidFill>
                <a:effectLst/>
                <a:latin typeface="Courier"/>
              </a:rPr>
              <a:t>over</a:t>
            </a:r>
            <a:r>
              <a:rPr lang="en-GB" sz="1800" dirty="0">
                <a:solidFill>
                  <a:srgbClr val="000000"/>
                </a:solidFill>
                <a:effectLst/>
                <a:latin typeface="Courier"/>
              </a:rPr>
              <a:t>(</a:t>
            </a:r>
            <a:r>
              <a:rPr lang="en-GB" sz="1800" b="1" dirty="0">
                <a:solidFill>
                  <a:srgbClr val="800000"/>
                </a:solidFill>
                <a:effectLst/>
                <a:latin typeface="Courier"/>
              </a:rPr>
              <a:t>order</a:t>
            </a:r>
            <a:r>
              <a:rPr lang="en-GB" sz="1800" dirty="0">
                <a:solidFill>
                  <a:srgbClr val="000000"/>
                </a:solidFill>
                <a:effectLst/>
                <a:latin typeface="Courier"/>
              </a:rPr>
              <a:t> </a:t>
            </a:r>
            <a:r>
              <a:rPr lang="en-GB" sz="1800" b="1" dirty="0">
                <a:solidFill>
                  <a:srgbClr val="800000"/>
                </a:solidFill>
                <a:effectLst/>
                <a:latin typeface="Courier"/>
              </a:rPr>
              <a:t>by</a:t>
            </a:r>
            <a:r>
              <a:rPr lang="en-GB" sz="1800" dirty="0">
                <a:solidFill>
                  <a:srgbClr val="000000"/>
                </a:solidFill>
                <a:effectLst/>
                <a:latin typeface="Courier"/>
              </a:rPr>
              <a:t> </a:t>
            </a:r>
            <a:r>
              <a:rPr lang="en-GB" sz="1800" dirty="0" err="1">
                <a:solidFill>
                  <a:srgbClr val="000000"/>
                </a:solidFill>
                <a:effectLst/>
                <a:latin typeface="Courier"/>
              </a:rPr>
              <a:t>f.actual_departure</a:t>
            </a:r>
            <a:r>
              <a:rPr lang="en-GB" sz="1800" dirty="0">
                <a:solidFill>
                  <a:srgbClr val="000000"/>
                </a:solidFill>
                <a:effectLst/>
                <a:latin typeface="Courier"/>
              </a:rPr>
              <a:t>::</a:t>
            </a:r>
            <a:r>
              <a:rPr lang="en-GB" sz="1800" b="1" dirty="0">
                <a:solidFill>
                  <a:srgbClr val="000080"/>
                </a:solidFill>
                <a:effectLst/>
                <a:latin typeface="Courier"/>
              </a:rPr>
              <a:t>date</a:t>
            </a:r>
            <a:r>
              <a:rPr lang="en-GB" sz="1800" dirty="0">
                <a:solidFill>
                  <a:srgbClr val="000000"/>
                </a:solidFill>
                <a:effectLst/>
                <a:latin typeface="Courier"/>
              </a:rPr>
              <a:t>) as </a:t>
            </a:r>
            <a:r>
              <a:rPr lang="en-GB" sz="1800" dirty="0" err="1">
                <a:solidFill>
                  <a:srgbClr val="000000"/>
                </a:solidFill>
                <a:effectLst/>
                <a:latin typeface="Courier"/>
              </a:rPr>
              <a:t>departed_by_date</a:t>
            </a:r>
            <a:endParaRPr lang="en-GB" sz="1800" dirty="0">
              <a:solidFill>
                <a:srgbClr val="000000"/>
              </a:solidFill>
              <a:effectLst/>
              <a:latin typeface="Courier"/>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dirty="0">
                <a:solidFill>
                  <a:srgbClr val="000000"/>
                </a:solidFill>
                <a:effectLst/>
                <a:latin typeface="Courier" panose="02070309020205020404" pitchFamily="49" charset="0"/>
              </a:rPr>
              <a:t>   flights f </a:t>
            </a:r>
          </a:p>
          <a:p>
            <a:pPr marL="0" marR="0" indent="0">
              <a:spcBef>
                <a:spcPts val="0"/>
              </a:spcBef>
              <a:spcAft>
                <a:spcPts val="0"/>
              </a:spcAft>
              <a:buNone/>
            </a:pPr>
            <a:r>
              <a:rPr lang="en-GB" sz="1800" b="1" dirty="0">
                <a:solidFill>
                  <a:srgbClr val="800000"/>
                </a:solidFill>
                <a:effectLst/>
                <a:latin typeface="Courier" panose="02070309020205020404" pitchFamily="49" charset="0"/>
              </a:rPr>
              <a:t>where</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actual_departure</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between</a:t>
            </a:r>
            <a:r>
              <a:rPr lang="en-GB" sz="1800" dirty="0">
                <a:solidFill>
                  <a:srgbClr val="000000"/>
                </a:solidFill>
                <a:effectLst/>
                <a:latin typeface="Courier" panose="02070309020205020404" pitchFamily="49" charset="0"/>
              </a:rPr>
              <a:t> </a:t>
            </a:r>
            <a:r>
              <a:rPr lang="en-GB" sz="1800" b="1" dirty="0">
                <a:solidFill>
                  <a:srgbClr val="008000"/>
                </a:solidFill>
                <a:effectLst/>
                <a:latin typeface="Courier" panose="02070309020205020404" pitchFamily="49" charset="0"/>
              </a:rPr>
              <a:t>'2016-09-01'</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and</a:t>
            </a:r>
            <a:r>
              <a:rPr lang="en-GB" sz="1800" dirty="0">
                <a:solidFill>
                  <a:srgbClr val="000000"/>
                </a:solidFill>
                <a:effectLst/>
                <a:latin typeface="Courier" panose="02070309020205020404" pitchFamily="49" charset="0"/>
              </a:rPr>
              <a:t> </a:t>
            </a:r>
            <a:r>
              <a:rPr lang="en-GB" sz="1800" b="1" dirty="0">
                <a:solidFill>
                  <a:srgbClr val="008000"/>
                </a:solidFill>
                <a:effectLst/>
                <a:latin typeface="Courier" panose="02070309020205020404" pitchFamily="49" charset="0"/>
              </a:rPr>
              <a:t>'2016-10-01'</a:t>
            </a:r>
            <a:endParaRPr lang="en-GB" sz="1800" dirty="0">
              <a:solidFill>
                <a:srgbClr val="000000"/>
              </a:solidFill>
              <a:effectLst/>
              <a:latin typeface="Courier" panose="02070309020205020404" pitchFamily="49" charset="0"/>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   and</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f.departure_airport</a:t>
            </a:r>
            <a:r>
              <a:rPr lang="en-GB" sz="1800" dirty="0">
                <a:solidFill>
                  <a:srgbClr val="000000"/>
                </a:solidFill>
                <a:effectLst/>
                <a:latin typeface="Courier" panose="02070309020205020404" pitchFamily="49" charset="0"/>
              </a:rPr>
              <a:t> = </a:t>
            </a:r>
            <a:r>
              <a:rPr lang="en-GB" sz="1800" b="1" dirty="0">
                <a:solidFill>
                  <a:srgbClr val="008000"/>
                </a:solidFill>
                <a:effectLst/>
                <a:latin typeface="Courier" panose="02070309020205020404" pitchFamily="49" charset="0"/>
              </a:rPr>
              <a:t>'VKO'</a:t>
            </a:r>
            <a:endParaRPr lang="en-GB" sz="1800" dirty="0">
              <a:solidFill>
                <a:srgbClr val="000000"/>
              </a:solidFill>
              <a:effectLst/>
              <a:latin typeface="Courier" panose="02070309020205020404" pitchFamily="49" charset="0"/>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r>
              <a:rPr lang="en-GB" sz="1800" dirty="0">
                <a:solidFill>
                  <a:srgbClr val="0000FF"/>
                </a:solidFill>
                <a:effectLst/>
                <a:latin typeface="Courier" panose="02070309020205020404" pitchFamily="49" charset="0"/>
              </a:rPr>
              <a:t>1</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
        <p:nvSpPr>
          <p:cNvPr id="5" name="TextBox 4">
            <a:extLst>
              <a:ext uri="{FF2B5EF4-FFF2-40B4-BE49-F238E27FC236}">
                <a16:creationId xmlns:a16="http://schemas.microsoft.com/office/drawing/2014/main" id="{E68A5D89-2DAA-B45D-679D-ABB89362B993}"/>
              </a:ext>
            </a:extLst>
          </p:cNvPr>
          <p:cNvSpPr txBox="1"/>
          <p:nvPr/>
        </p:nvSpPr>
        <p:spPr>
          <a:xfrm>
            <a:off x="838200" y="4659086"/>
            <a:ext cx="5084341" cy="646331"/>
          </a:xfrm>
          <a:prstGeom prst="rect">
            <a:avLst/>
          </a:prstGeom>
          <a:noFill/>
        </p:spPr>
        <p:txBody>
          <a:bodyPr wrap="none" lIns="91440" tIns="45720" rIns="91440" bIns="45720" rtlCol="0" anchor="t">
            <a:spAutoFit/>
          </a:bodyPr>
          <a:lstStyle/>
          <a:p>
            <a:r>
              <a:rPr lang="ru-RU" dirty="0" err="1"/>
              <a:t>How</a:t>
            </a:r>
            <a:r>
              <a:rPr lang="ru-RU" dirty="0"/>
              <a:t> </a:t>
            </a:r>
            <a:r>
              <a:rPr lang="ru-RU" dirty="0" err="1"/>
              <a:t>many</a:t>
            </a:r>
            <a:r>
              <a:rPr lang="ru-RU" dirty="0"/>
              <a:t> </a:t>
            </a:r>
            <a:r>
              <a:rPr lang="ru-RU" dirty="0" err="1"/>
              <a:t>flights</a:t>
            </a:r>
            <a:r>
              <a:rPr lang="ru-RU" dirty="0"/>
              <a:t> </a:t>
            </a:r>
            <a:r>
              <a:rPr lang="ru-RU" dirty="0" err="1"/>
              <a:t>departed</a:t>
            </a:r>
            <a:r>
              <a:rPr lang="ru-RU" dirty="0"/>
              <a:t> </a:t>
            </a:r>
            <a:r>
              <a:rPr lang="ru-RU" dirty="0" err="1"/>
              <a:t>from</a:t>
            </a:r>
            <a:r>
              <a:rPr lang="ru-RU" dirty="0"/>
              <a:t> </a:t>
            </a:r>
            <a:r>
              <a:rPr lang="ru-RU" dirty="0" err="1"/>
              <a:t>Vnukovo</a:t>
            </a:r>
            <a:r>
              <a:rPr lang="ru-RU" dirty="0"/>
              <a:t> </a:t>
            </a:r>
            <a:r>
              <a:rPr lang="ru-RU" dirty="0" err="1"/>
              <a:t>each</a:t>
            </a:r>
            <a:r>
              <a:rPr lang="ru-RU" dirty="0"/>
              <a:t> </a:t>
            </a:r>
            <a:r>
              <a:rPr lang="ru-RU" dirty="0" err="1"/>
              <a:t>day</a:t>
            </a:r>
            <a:r>
              <a:rPr lang="ru-RU" dirty="0"/>
              <a:t>?</a:t>
            </a:r>
          </a:p>
          <a:p>
            <a:endParaRPr lang="ru-RU" dirty="0">
              <a:ea typeface="Calibri"/>
              <a:cs typeface="Calibri"/>
            </a:endParaRPr>
          </a:p>
        </p:txBody>
      </p:sp>
      <p:sp>
        <p:nvSpPr>
          <p:cNvPr id="4" name="TextBox 3">
            <a:extLst>
              <a:ext uri="{FF2B5EF4-FFF2-40B4-BE49-F238E27FC236}">
                <a16:creationId xmlns:a16="http://schemas.microsoft.com/office/drawing/2014/main" id="{5ACEB627-DE96-1704-A610-28E499767193}"/>
              </a:ext>
            </a:extLst>
          </p:cNvPr>
          <p:cNvSpPr txBox="1"/>
          <p:nvPr/>
        </p:nvSpPr>
        <p:spPr>
          <a:xfrm>
            <a:off x="838199" y="5347733"/>
            <a:ext cx="7873309" cy="369332"/>
          </a:xfrm>
          <a:prstGeom prst="rect">
            <a:avLst/>
          </a:prstGeom>
          <a:noFill/>
        </p:spPr>
        <p:txBody>
          <a:bodyPr wrap="none" lIns="91440" tIns="45720" rIns="91440" bIns="45720" rtlCol="0" anchor="t">
            <a:spAutoFit/>
          </a:bodyPr>
          <a:lstStyle/>
          <a:p>
            <a:r>
              <a:rPr lang="ru-RU" dirty="0" err="1">
                <a:ea typeface="+mn-lt"/>
                <a:cs typeface="+mn-lt"/>
              </a:rPr>
              <a:t>How</a:t>
            </a:r>
            <a:r>
              <a:rPr lang="ru-RU" dirty="0">
                <a:ea typeface="+mn-lt"/>
                <a:cs typeface="+mn-lt"/>
              </a:rPr>
              <a:t> </a:t>
            </a:r>
            <a:r>
              <a:rPr lang="ru-RU" dirty="0" err="1">
                <a:ea typeface="+mn-lt"/>
                <a:cs typeface="+mn-lt"/>
              </a:rPr>
              <a:t>many</a:t>
            </a:r>
            <a:r>
              <a:rPr lang="ru-RU" dirty="0">
                <a:ea typeface="+mn-lt"/>
                <a:cs typeface="+mn-lt"/>
              </a:rPr>
              <a:t> </a:t>
            </a:r>
            <a:r>
              <a:rPr lang="ru-RU" dirty="0" err="1">
                <a:ea typeface="+mn-lt"/>
                <a:cs typeface="+mn-lt"/>
              </a:rPr>
              <a:t>flights</a:t>
            </a:r>
            <a:r>
              <a:rPr lang="ru-RU" dirty="0">
                <a:ea typeface="+mn-lt"/>
                <a:cs typeface="+mn-lt"/>
              </a:rPr>
              <a:t> </a:t>
            </a:r>
            <a:r>
              <a:rPr lang="ru-RU" dirty="0" err="1">
                <a:ea typeface="+mn-lt"/>
                <a:cs typeface="+mn-lt"/>
              </a:rPr>
              <a:t>have</a:t>
            </a:r>
            <a:r>
              <a:rPr lang="ru-RU" dirty="0">
                <a:ea typeface="+mn-lt"/>
                <a:cs typeface="+mn-lt"/>
              </a:rPr>
              <a:t> </a:t>
            </a:r>
            <a:r>
              <a:rPr lang="ru-RU" dirty="0" err="1">
                <a:ea typeface="+mn-lt"/>
                <a:cs typeface="+mn-lt"/>
              </a:rPr>
              <a:t>already</a:t>
            </a:r>
            <a:r>
              <a:rPr lang="ru-RU" dirty="0">
                <a:ea typeface="+mn-lt"/>
                <a:cs typeface="+mn-lt"/>
              </a:rPr>
              <a:t> </a:t>
            </a:r>
            <a:r>
              <a:rPr lang="ru-RU" dirty="0" err="1">
                <a:ea typeface="+mn-lt"/>
                <a:cs typeface="+mn-lt"/>
              </a:rPr>
              <a:t>departed</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end</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each</a:t>
            </a:r>
            <a:r>
              <a:rPr lang="ru-RU" dirty="0">
                <a:ea typeface="+mn-lt"/>
                <a:cs typeface="+mn-lt"/>
              </a:rPr>
              <a:t> </a:t>
            </a:r>
            <a:r>
              <a:rPr lang="ru-RU" dirty="0" err="1">
                <a:ea typeface="+mn-lt"/>
                <a:cs typeface="+mn-lt"/>
              </a:rPr>
              <a:t>day</a:t>
            </a:r>
            <a:r>
              <a:rPr lang="ru-RU" dirty="0">
                <a:ea typeface="+mn-lt"/>
                <a:cs typeface="+mn-lt"/>
              </a:rPr>
              <a:t> </a:t>
            </a:r>
            <a:r>
              <a:rPr lang="ru-RU" dirty="0" err="1">
                <a:ea typeface="+mn-lt"/>
                <a:cs typeface="+mn-lt"/>
              </a:rPr>
              <a:t>in</a:t>
            </a:r>
            <a:r>
              <a:rPr lang="ru-RU" dirty="0">
                <a:ea typeface="+mn-lt"/>
                <a:cs typeface="+mn-lt"/>
              </a:rPr>
              <a:t> a </a:t>
            </a:r>
            <a:r>
              <a:rPr lang="ru-RU" dirty="0" err="1">
                <a:ea typeface="+mn-lt"/>
                <a:cs typeface="+mn-lt"/>
              </a:rPr>
              <a:t>given</a:t>
            </a:r>
            <a:r>
              <a:rPr lang="ru-RU" dirty="0">
                <a:ea typeface="+mn-lt"/>
                <a:cs typeface="+mn-lt"/>
              </a:rPr>
              <a:t> </a:t>
            </a:r>
            <a:r>
              <a:rPr lang="ru-RU" dirty="0" err="1">
                <a:ea typeface="+mn-lt"/>
                <a:cs typeface="+mn-lt"/>
              </a:rPr>
              <a:t>period</a:t>
            </a:r>
            <a:r>
              <a:rPr lang="ru-RU" dirty="0">
                <a:ea typeface="+mn-lt"/>
                <a:cs typeface="+mn-lt"/>
              </a:rPr>
              <a:t>?</a:t>
            </a:r>
          </a:p>
        </p:txBody>
      </p:sp>
      <p:sp>
        <p:nvSpPr>
          <p:cNvPr id="7" name="Callout: Bent Line 3">
            <a:extLst>
              <a:ext uri="{FF2B5EF4-FFF2-40B4-BE49-F238E27FC236}">
                <a16:creationId xmlns:a16="http://schemas.microsoft.com/office/drawing/2014/main" id="{707CA28B-EA5C-D30A-8810-05EEA4B49BBF}"/>
              </a:ext>
            </a:extLst>
          </p:cNvPr>
          <p:cNvSpPr/>
          <p:nvPr/>
        </p:nvSpPr>
        <p:spPr>
          <a:xfrm>
            <a:off x="7682893" y="4310340"/>
            <a:ext cx="2299688" cy="717284"/>
          </a:xfrm>
          <a:prstGeom prst="borderCallout2">
            <a:avLst>
              <a:gd name="adj1" fmla="val 60735"/>
              <a:gd name="adj2" fmla="val -8095"/>
              <a:gd name="adj3" fmla="val 59971"/>
              <a:gd name="adj4" fmla="val -17381"/>
              <a:gd name="adj5" fmla="val -218251"/>
              <a:gd name="adj6" fmla="val -262715"/>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dirty="0">
                <a:ea typeface="Calibri"/>
                <a:cs typeface="Calibri"/>
              </a:rPr>
              <a:t>Wrong way to calculate</a:t>
            </a:r>
          </a:p>
        </p:txBody>
      </p:sp>
    </p:spTree>
    <p:extLst>
      <p:ext uri="{BB962C8B-B14F-4D97-AF65-F5344CB8AC3E}">
        <p14:creationId xmlns:p14="http://schemas.microsoft.com/office/powerpoint/2010/main" val="303615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67F-1FA5-4ECE-8503-3AFD8ECA18FC}"/>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Inserting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query</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results</a:t>
            </a:r>
            <a:endParaRPr lang="ru-RU" dirty="0" err="1">
              <a:solidFill>
                <a:schemeClr val="accent2">
                  <a:lumMod val="75000"/>
                </a:schemeClr>
              </a:solidFill>
            </a:endParaRPr>
          </a:p>
        </p:txBody>
      </p:sp>
      <p:sp>
        <p:nvSpPr>
          <p:cNvPr id="17" name="Объект 2">
            <a:extLst>
              <a:ext uri="{FF2B5EF4-FFF2-40B4-BE49-F238E27FC236}">
                <a16:creationId xmlns:a16="http://schemas.microsoft.com/office/drawing/2014/main" id="{A9150547-8C1C-4403-84BB-D058DFE0BA51}"/>
              </a:ext>
            </a:extLst>
          </p:cNvPr>
          <p:cNvSpPr>
            <a:spLocks noGrp="1"/>
          </p:cNvSpPr>
          <p:nvPr>
            <p:ph idx="1"/>
          </p:nvPr>
        </p:nvSpPr>
        <p:spPr>
          <a:xfrm>
            <a:off x="838199" y="1207294"/>
            <a:ext cx="10515599" cy="5549410"/>
          </a:xfrm>
        </p:spPr>
        <p:txBody>
          <a:bodyPr vert="horz" lIns="91440" tIns="45720" rIns="91440" bIns="45720" rtlCol="0" anchor="t">
            <a:normAutofit/>
          </a:bodyPr>
          <a:lstStyle/>
          <a:p>
            <a:r>
              <a:rPr lang="ru-RU" dirty="0">
                <a:solidFill>
                  <a:srgbClr val="46505E"/>
                </a:solidFill>
                <a:ea typeface="+mn-lt"/>
                <a:cs typeface="+mn-lt"/>
              </a:rPr>
              <a:t>In SQL, </a:t>
            </a:r>
            <a:r>
              <a:rPr lang="ru-RU" dirty="0" err="1">
                <a:solidFill>
                  <a:srgbClr val="46505E"/>
                </a:solidFill>
                <a:ea typeface="+mn-lt"/>
                <a:cs typeface="+mn-lt"/>
              </a:rPr>
              <a:t>you</a:t>
            </a:r>
            <a:r>
              <a:rPr lang="ru-RU" dirty="0">
                <a:solidFill>
                  <a:srgbClr val="46505E"/>
                </a:solidFill>
                <a:ea typeface="+mn-lt"/>
                <a:cs typeface="+mn-lt"/>
              </a:rPr>
              <a:t> </a:t>
            </a:r>
            <a:r>
              <a:rPr lang="ru-RU" dirty="0" err="1">
                <a:solidFill>
                  <a:srgbClr val="46505E"/>
                </a:solidFill>
                <a:ea typeface="+mn-lt"/>
                <a:cs typeface="+mn-lt"/>
              </a:rPr>
              <a:t>can</a:t>
            </a:r>
            <a:r>
              <a:rPr lang="ru-RU" dirty="0">
                <a:solidFill>
                  <a:srgbClr val="46505E"/>
                </a:solidFill>
                <a:ea typeface="+mn-lt"/>
                <a:cs typeface="+mn-lt"/>
              </a:rPr>
              <a:t> </a:t>
            </a:r>
            <a:r>
              <a:rPr lang="ru-RU" dirty="0" err="1">
                <a:solidFill>
                  <a:srgbClr val="46505E"/>
                </a:solidFill>
                <a:ea typeface="+mn-lt"/>
                <a:cs typeface="+mn-lt"/>
              </a:rPr>
              <a:t>use</a:t>
            </a:r>
            <a:r>
              <a:rPr lang="ru-RU" dirty="0">
                <a:solidFill>
                  <a:srgbClr val="46505E"/>
                </a:solidFill>
                <a:ea typeface="+mn-lt"/>
                <a:cs typeface="+mn-lt"/>
              </a:rPr>
              <a:t> </a:t>
            </a:r>
            <a:r>
              <a:rPr lang="ru-RU" dirty="0" err="1">
                <a:solidFill>
                  <a:srgbClr val="46505E"/>
                </a:solidFill>
                <a:ea typeface="+mn-lt"/>
                <a:cs typeface="+mn-lt"/>
              </a:rPr>
              <a:t>the</a:t>
            </a:r>
            <a:r>
              <a:rPr lang="ru-RU" dirty="0">
                <a:solidFill>
                  <a:srgbClr val="46505E"/>
                </a:solidFill>
                <a:ea typeface="+mn-lt"/>
                <a:cs typeface="+mn-lt"/>
              </a:rPr>
              <a:t> </a:t>
            </a:r>
            <a:r>
              <a:rPr lang="ru-RU" dirty="0" err="1">
                <a:solidFill>
                  <a:srgbClr val="46505E"/>
                </a:solidFill>
                <a:ea typeface="+mn-lt"/>
                <a:cs typeface="+mn-lt"/>
              </a:rPr>
              <a:t>results</a:t>
            </a:r>
            <a:r>
              <a:rPr lang="ru-RU" dirty="0">
                <a:solidFill>
                  <a:srgbClr val="46505E"/>
                </a:solidFill>
                <a:ea typeface="+mn-lt"/>
                <a:cs typeface="+mn-lt"/>
              </a:rPr>
              <a:t> </a:t>
            </a:r>
            <a:r>
              <a:rPr lang="ru-RU" dirty="0" err="1">
                <a:solidFill>
                  <a:srgbClr val="46505E"/>
                </a:solidFill>
                <a:ea typeface="+mn-lt"/>
                <a:cs typeface="+mn-lt"/>
              </a:rPr>
              <a:t>of</a:t>
            </a:r>
            <a:r>
              <a:rPr lang="ru-RU" dirty="0">
                <a:solidFill>
                  <a:srgbClr val="46505E"/>
                </a:solidFill>
                <a:ea typeface="+mn-lt"/>
                <a:cs typeface="+mn-lt"/>
              </a:rPr>
              <a:t> a </a:t>
            </a:r>
            <a:r>
              <a:rPr lang="ru-RU" dirty="0" err="1">
                <a:solidFill>
                  <a:srgbClr val="46505E"/>
                </a:solidFill>
                <a:ea typeface="+mn-lt"/>
                <a:cs typeface="+mn-lt"/>
              </a:rPr>
              <a:t>subquery</a:t>
            </a:r>
            <a:r>
              <a:rPr lang="ru-RU" dirty="0">
                <a:solidFill>
                  <a:srgbClr val="46505E"/>
                </a:solidFill>
                <a:ea typeface="+mn-lt"/>
                <a:cs typeface="+mn-lt"/>
              </a:rPr>
              <a:t> </a:t>
            </a:r>
            <a:r>
              <a:rPr lang="ru-RU" dirty="0" err="1">
                <a:solidFill>
                  <a:srgbClr val="46505E"/>
                </a:solidFill>
                <a:ea typeface="+mn-lt"/>
                <a:cs typeface="+mn-lt"/>
              </a:rPr>
              <a:t>to</a:t>
            </a:r>
            <a:r>
              <a:rPr lang="ru-RU" dirty="0">
                <a:solidFill>
                  <a:srgbClr val="46505E"/>
                </a:solidFill>
                <a:ea typeface="+mn-lt"/>
                <a:cs typeface="+mn-lt"/>
              </a:rPr>
              <a:t> </a:t>
            </a:r>
            <a:r>
              <a:rPr lang="ru-RU" dirty="0" err="1">
                <a:solidFill>
                  <a:srgbClr val="46505E"/>
                </a:solidFill>
                <a:ea typeface="+mn-lt"/>
                <a:cs typeface="+mn-lt"/>
              </a:rPr>
              <a:t>append</a:t>
            </a:r>
            <a:r>
              <a:rPr lang="ru-RU" dirty="0">
                <a:solidFill>
                  <a:srgbClr val="46505E"/>
                </a:solidFill>
                <a:ea typeface="+mn-lt"/>
                <a:cs typeface="+mn-lt"/>
              </a:rPr>
              <a:t> </a:t>
            </a:r>
            <a:r>
              <a:rPr lang="ru-RU" dirty="0" err="1">
                <a:solidFill>
                  <a:srgbClr val="46505E"/>
                </a:solidFill>
                <a:ea typeface="+mn-lt"/>
                <a:cs typeface="+mn-lt"/>
              </a:rPr>
              <a:t>them</a:t>
            </a:r>
            <a:r>
              <a:rPr lang="ru-RU" dirty="0">
                <a:solidFill>
                  <a:srgbClr val="46505E"/>
                </a:solidFill>
                <a:ea typeface="+mn-lt"/>
                <a:cs typeface="+mn-lt"/>
              </a:rPr>
              <a:t> </a:t>
            </a:r>
            <a:r>
              <a:rPr lang="ru-RU" dirty="0" err="1">
                <a:solidFill>
                  <a:srgbClr val="46505E"/>
                </a:solidFill>
                <a:ea typeface="+mn-lt"/>
                <a:cs typeface="+mn-lt"/>
              </a:rPr>
              <a:t>to</a:t>
            </a:r>
            <a:r>
              <a:rPr lang="ru-RU" dirty="0">
                <a:solidFill>
                  <a:srgbClr val="46505E"/>
                </a:solidFill>
                <a:ea typeface="+mn-lt"/>
                <a:cs typeface="+mn-lt"/>
              </a:rPr>
              <a:t> </a:t>
            </a:r>
            <a:r>
              <a:rPr lang="ru-RU" dirty="0" err="1">
                <a:solidFill>
                  <a:srgbClr val="46505E"/>
                </a:solidFill>
                <a:ea typeface="+mn-lt"/>
                <a:cs typeface="+mn-lt"/>
              </a:rPr>
              <a:t>an</a:t>
            </a:r>
            <a:r>
              <a:rPr lang="ru-RU" dirty="0">
                <a:solidFill>
                  <a:srgbClr val="46505E"/>
                </a:solidFill>
                <a:ea typeface="+mn-lt"/>
                <a:cs typeface="+mn-lt"/>
              </a:rPr>
              <a:t> </a:t>
            </a:r>
            <a:r>
              <a:rPr lang="ru-RU" dirty="0" err="1">
                <a:solidFill>
                  <a:srgbClr val="46505E"/>
                </a:solidFill>
                <a:ea typeface="+mn-lt"/>
                <a:cs typeface="+mn-lt"/>
              </a:rPr>
              <a:t>existing</a:t>
            </a:r>
            <a:r>
              <a:rPr lang="ru-RU" dirty="0">
                <a:solidFill>
                  <a:srgbClr val="46505E"/>
                </a:solidFill>
                <a:ea typeface="+mn-lt"/>
                <a:cs typeface="+mn-lt"/>
              </a:rPr>
              <a:t> </a:t>
            </a:r>
            <a:r>
              <a:rPr lang="ru-RU" dirty="0" err="1">
                <a:solidFill>
                  <a:srgbClr val="46505E"/>
                </a:solidFill>
                <a:ea typeface="+mn-lt"/>
                <a:cs typeface="+mn-lt"/>
              </a:rPr>
              <a:t>table</a:t>
            </a:r>
            <a:r>
              <a:rPr lang="ru-RU" dirty="0">
                <a:solidFill>
                  <a:srgbClr val="46505E"/>
                </a:solidFill>
                <a:ea typeface="+mn-lt"/>
                <a:cs typeface="+mn-lt"/>
              </a:rPr>
              <a:t>.</a:t>
            </a:r>
            <a:endParaRPr lang="en-US" dirty="0">
              <a:solidFill>
                <a:srgbClr val="46505E"/>
              </a:solidFill>
            </a:endParaRPr>
          </a:p>
          <a:p>
            <a:pPr marL="0" indent="0">
              <a:buNone/>
            </a:pPr>
            <a:r>
              <a:rPr lang="en-US" b="1" dirty="0">
                <a:solidFill>
                  <a:srgbClr val="800000"/>
                </a:solidFill>
                <a:latin typeface="Consolas"/>
              </a:rPr>
              <a:t>INSERT</a:t>
            </a:r>
            <a:r>
              <a:rPr lang="en-US" b="1" dirty="0">
                <a:solidFill>
                  <a:srgbClr val="000000"/>
                </a:solidFill>
                <a:latin typeface="Consolas"/>
              </a:rPr>
              <a:t> </a:t>
            </a:r>
            <a:r>
              <a:rPr lang="en-US" b="1" dirty="0">
                <a:solidFill>
                  <a:srgbClr val="800000"/>
                </a:solidFill>
                <a:latin typeface="Consolas"/>
              </a:rPr>
              <a:t>INTO</a:t>
            </a:r>
            <a:r>
              <a:rPr lang="en-US" b="1" dirty="0">
                <a:solidFill>
                  <a:srgbClr val="000000"/>
                </a:solidFill>
                <a:latin typeface="Consolas"/>
              </a:rPr>
              <a:t> table</a:t>
            </a:r>
            <a:r>
              <a:rPr lang="ru-RU" b="1" i="1" dirty="0">
                <a:solidFill>
                  <a:srgbClr val="000000"/>
                </a:solidFill>
                <a:latin typeface="Consolas"/>
              </a:rPr>
              <a:t>1</a:t>
            </a:r>
            <a:r>
              <a:rPr lang="en-US" b="1" dirty="0">
                <a:solidFill>
                  <a:srgbClr val="000000"/>
                </a:solidFill>
                <a:latin typeface="Consolas"/>
              </a:rPr>
              <a:t> (</a:t>
            </a:r>
            <a:r>
              <a:rPr lang="en-US" b="1" dirty="0">
                <a:solidFill>
                  <a:srgbClr val="800000"/>
                </a:solidFill>
                <a:latin typeface="Consolas"/>
              </a:rPr>
              <a:t>columns</a:t>
            </a:r>
            <a:r>
              <a:rPr lang="en-US" b="1" dirty="0">
                <a:solidFill>
                  <a:srgbClr val="000000"/>
                </a:solidFill>
                <a:latin typeface="Consolas"/>
              </a:rPr>
              <a:t>)</a:t>
            </a:r>
          </a:p>
          <a:p>
            <a:pPr marL="0" indent="0">
              <a:buNone/>
            </a:pPr>
            <a:r>
              <a:rPr lang="en-US" b="1" dirty="0">
                <a:solidFill>
                  <a:srgbClr val="800000"/>
                </a:solidFill>
                <a:latin typeface="Consolas" panose="020B0609020204030204" pitchFamily="49" charset="0"/>
              </a:rPr>
              <a:t>SELECT</a:t>
            </a: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columns</a:t>
            </a:r>
            <a:r>
              <a:rPr lang="en-US" b="1" dirty="0">
                <a:solidFill>
                  <a:srgbClr val="000000"/>
                </a:solidFill>
                <a:latin typeface="Consolas" panose="020B0609020204030204" pitchFamily="49" charset="0"/>
              </a:rPr>
              <a:t> </a:t>
            </a:r>
            <a:endParaRPr lang="ru-RU" b="1" dirty="0">
              <a:solidFill>
                <a:srgbClr val="000000"/>
              </a:solidFill>
              <a:latin typeface="Consolas" panose="020B0609020204030204" pitchFamily="49" charset="0"/>
            </a:endParaRPr>
          </a:p>
          <a:p>
            <a:pPr marL="0" indent="0">
              <a:buNone/>
            </a:pPr>
            <a:r>
              <a:rPr lang="en-US" b="1" dirty="0">
                <a:solidFill>
                  <a:srgbClr val="800000"/>
                </a:solidFill>
                <a:latin typeface="Consolas"/>
              </a:rPr>
              <a:t>FROM</a:t>
            </a:r>
            <a:r>
              <a:rPr lang="ru-RU" b="1" dirty="0">
                <a:solidFill>
                  <a:srgbClr val="000000"/>
                </a:solidFill>
                <a:latin typeface="Consolas"/>
              </a:rPr>
              <a:t> </a:t>
            </a:r>
            <a:r>
              <a:rPr lang="ru-RU" b="1" i="1" dirty="0">
                <a:solidFill>
                  <a:srgbClr val="000000"/>
                </a:solidFill>
                <a:latin typeface="Consolas"/>
              </a:rPr>
              <a:t>table2</a:t>
            </a:r>
            <a:r>
              <a:rPr lang="en-US" b="1" dirty="0">
                <a:solidFill>
                  <a:srgbClr val="000000"/>
                </a:solidFill>
                <a:latin typeface="Consolas"/>
              </a:rPr>
              <a:t> …</a:t>
            </a:r>
          </a:p>
          <a:p>
            <a:pPr marL="0" indent="0">
              <a:buNone/>
            </a:pPr>
            <a:endParaRPr lang="en-US" dirty="0">
              <a:solidFill>
                <a:srgbClr val="46505E"/>
              </a:solidFill>
            </a:endParaRPr>
          </a:p>
          <a:p>
            <a:r>
              <a:rPr lang="ru-RU" dirty="0" err="1">
                <a:solidFill>
                  <a:srgbClr val="46505E"/>
                </a:solidFill>
              </a:rPr>
              <a:t>Example</a:t>
            </a:r>
            <a:r>
              <a:rPr lang="en-US" dirty="0">
                <a:solidFill>
                  <a:srgbClr val="46505E"/>
                </a:solidFill>
              </a:rPr>
              <a:t>:</a:t>
            </a:r>
          </a:p>
          <a:p>
            <a:pPr marL="0" indent="0">
              <a:buNone/>
            </a:pPr>
            <a:r>
              <a:rPr lang="en-US" b="1" dirty="0">
                <a:solidFill>
                  <a:srgbClr val="800000"/>
                </a:solidFill>
                <a:latin typeface="Consolas" panose="020B0609020204030204" pitchFamily="49" charset="0"/>
              </a:rPr>
              <a:t>insert</a:t>
            </a: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into</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res_archive</a:t>
            </a:r>
            <a:endParaRPr lang="en-US" b="1" dirty="0">
              <a:solidFill>
                <a:srgbClr val="000000"/>
              </a:solidFill>
              <a:latin typeface="Consolas" panose="020B0609020204030204" pitchFamily="49" charset="0"/>
            </a:endParaRPr>
          </a:p>
          <a:p>
            <a:pPr marL="0" indent="0">
              <a:buNone/>
            </a:pPr>
            <a:r>
              <a:rPr lang="en-US" b="1" dirty="0">
                <a:solidFill>
                  <a:srgbClr val="800000"/>
                </a:solidFill>
                <a:latin typeface="Consolas" panose="020B0609020204030204" pitchFamily="49" charset="0"/>
              </a:rPr>
              <a:t>select</a:t>
            </a:r>
            <a:r>
              <a:rPr lang="en-US" b="1" dirty="0">
                <a:solidFill>
                  <a:srgbClr val="000000"/>
                </a:solidFill>
                <a:latin typeface="Consolas" panose="020B0609020204030204" pitchFamily="49" charset="0"/>
              </a:rPr>
              <a:t> * </a:t>
            </a:r>
            <a:r>
              <a:rPr lang="en-US" b="1" dirty="0">
                <a:solidFill>
                  <a:srgbClr val="800000"/>
                </a:solidFill>
                <a:latin typeface="Consolas" panose="020B0609020204030204" pitchFamily="49" charset="0"/>
              </a:rPr>
              <a:t>from</a:t>
            </a:r>
            <a:r>
              <a:rPr lang="en-US" b="1" dirty="0">
                <a:solidFill>
                  <a:srgbClr val="000000"/>
                </a:solidFill>
                <a:latin typeface="Consolas" panose="020B0609020204030204" pitchFamily="49" charset="0"/>
              </a:rPr>
              <a:t> res </a:t>
            </a:r>
          </a:p>
          <a:p>
            <a:pPr marL="0" indent="0">
              <a:buNone/>
            </a:pPr>
            <a:r>
              <a:rPr lang="en-US" b="1" dirty="0">
                <a:solidFill>
                  <a:srgbClr val="800000"/>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start</a:t>
            </a:r>
            <a:r>
              <a:rPr lang="en-US" b="1" dirty="0">
                <a:solidFill>
                  <a:srgbClr val="000000"/>
                </a:solidFill>
                <a:latin typeface="Consolas" panose="020B0609020204030204" pitchFamily="49" charset="0"/>
              </a:rPr>
              <a:t> &lt; </a:t>
            </a:r>
            <a:r>
              <a:rPr lang="en-US" b="1" dirty="0">
                <a:solidFill>
                  <a:srgbClr val="008000"/>
                </a:solidFill>
                <a:latin typeface="Consolas" panose="020B0609020204030204" pitchFamily="49" charset="0"/>
              </a:rPr>
              <a:t>'2018</a:t>
            </a:r>
            <a:r>
              <a:rPr lang="ru-RU" b="1" dirty="0">
                <a:solidFill>
                  <a:srgbClr val="008000"/>
                </a:solidFill>
                <a:latin typeface="Consolas" panose="020B0609020204030204" pitchFamily="49" charset="0"/>
              </a:rPr>
              <a:t>-</a:t>
            </a:r>
            <a:r>
              <a:rPr lang="en-US" b="1" dirty="0">
                <a:solidFill>
                  <a:srgbClr val="008000"/>
                </a:solidFill>
                <a:latin typeface="Consolas" panose="020B0609020204030204" pitchFamily="49" charset="0"/>
              </a:rPr>
              <a:t>02</a:t>
            </a:r>
            <a:r>
              <a:rPr lang="ru-RU" b="1" dirty="0">
                <a:solidFill>
                  <a:srgbClr val="008000"/>
                </a:solidFill>
                <a:latin typeface="Consolas" panose="020B0609020204030204" pitchFamily="49" charset="0"/>
              </a:rPr>
              <a:t>-</a:t>
            </a:r>
            <a:r>
              <a:rPr lang="en-US" b="1" dirty="0">
                <a:solidFill>
                  <a:srgbClr val="008000"/>
                </a:solidFill>
                <a:latin typeface="Consolas" panose="020B0609020204030204" pitchFamily="49" charset="0"/>
              </a:rPr>
              <a:t>01'</a:t>
            </a:r>
            <a:endParaRPr lang="en-US" dirty="0">
              <a:solidFill>
                <a:srgbClr val="46505E"/>
              </a:solidFill>
            </a:endParaRPr>
          </a:p>
        </p:txBody>
      </p:sp>
      <p:sp>
        <p:nvSpPr>
          <p:cNvPr id="4" name="Rectangle 3">
            <a:extLst>
              <a:ext uri="{FF2B5EF4-FFF2-40B4-BE49-F238E27FC236}">
                <a16:creationId xmlns:a16="http://schemas.microsoft.com/office/drawing/2014/main" id="{8A6B6313-3B37-43E3-9C33-7424BF3BE07A}"/>
              </a:ext>
            </a:extLst>
          </p:cNvPr>
          <p:cNvSpPr/>
          <p:nvPr/>
        </p:nvSpPr>
        <p:spPr>
          <a:xfrm>
            <a:off x="838197" y="2532857"/>
            <a:ext cx="8200826" cy="1080120"/>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98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63AF-12E6-4158-97E9-142CD9EE7C14}"/>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Another</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example</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with</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subtotals</a:t>
            </a:r>
            <a:r>
              <a:rPr lang="ru-RU" dirty="0">
                <a:solidFill>
                  <a:schemeClr val="accent2">
                    <a:lumMod val="75000"/>
                  </a:schemeClr>
                </a:solidFill>
                <a:ea typeface="+mj-lt"/>
                <a:cs typeface="+mj-lt"/>
              </a:rPr>
              <a:t> </a:t>
            </a:r>
          </a:p>
        </p:txBody>
      </p:sp>
      <p:sp>
        <p:nvSpPr>
          <p:cNvPr id="3" name="Content Placeholder 2">
            <a:extLst>
              <a:ext uri="{FF2B5EF4-FFF2-40B4-BE49-F238E27FC236}">
                <a16:creationId xmlns:a16="http://schemas.microsoft.com/office/drawing/2014/main" id="{725B6B3B-E282-4C16-8777-88529EEEA8C5}"/>
              </a:ext>
            </a:extLst>
          </p:cNvPr>
          <p:cNvSpPr>
            <a:spLocks noGrp="1"/>
          </p:cNvSpPr>
          <p:nvPr>
            <p:ph idx="1"/>
          </p:nvPr>
        </p:nvSpPr>
        <p:spPr>
          <a:xfrm>
            <a:off x="838200" y="1825625"/>
            <a:ext cx="10515600" cy="4728488"/>
          </a:xfrm>
        </p:spPr>
        <p:txBody>
          <a:bodyPr vert="horz" lIns="91440" tIns="45720" rIns="91440" bIns="45720" rtlCol="0" anchor="t">
            <a:normAutofit fontScale="92500"/>
          </a:bodyPr>
          <a:lstStyle/>
          <a:p>
            <a:r>
              <a:rPr lang="ru-RU" dirty="0">
                <a:ea typeface="+mn-lt"/>
                <a:cs typeface="+mn-lt"/>
              </a:rPr>
              <a:t>You </a:t>
            </a:r>
            <a:r>
              <a:rPr lang="ru-RU" dirty="0" err="1">
                <a:ea typeface="+mn-lt"/>
                <a:cs typeface="+mn-lt"/>
              </a:rPr>
              <a:t>need</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output</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continent</a:t>
            </a:r>
            <a:r>
              <a:rPr lang="ru-RU" dirty="0">
                <a:ea typeface="+mn-lt"/>
                <a:cs typeface="+mn-lt"/>
              </a:rPr>
              <a:t>, </a:t>
            </a:r>
            <a:r>
              <a:rPr lang="ru-RU" dirty="0" err="1">
                <a:ea typeface="+mn-lt"/>
                <a:cs typeface="+mn-lt"/>
              </a:rPr>
              <a:t>country</a:t>
            </a:r>
            <a:r>
              <a:rPr lang="ru-RU" dirty="0">
                <a:ea typeface="+mn-lt"/>
                <a:cs typeface="+mn-lt"/>
              </a:rPr>
              <a:t> </a:t>
            </a:r>
            <a:r>
              <a:rPr lang="ru-RU" dirty="0" err="1">
                <a:ea typeface="+mn-lt"/>
                <a:cs typeface="+mn-lt"/>
              </a:rPr>
              <a:t>name</a:t>
            </a:r>
            <a:r>
              <a:rPr lang="ru-RU" dirty="0">
                <a:ea typeface="+mn-lt"/>
                <a:cs typeface="+mn-lt"/>
              </a:rPr>
              <a:t>, </a:t>
            </a:r>
            <a:r>
              <a:rPr lang="ru-RU" dirty="0" err="1">
                <a:ea typeface="+mn-lt"/>
                <a:cs typeface="+mn-lt"/>
              </a:rPr>
              <a:t>year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independence</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countries</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became</a:t>
            </a:r>
            <a:r>
              <a:rPr lang="ru-RU" dirty="0">
                <a:ea typeface="+mn-lt"/>
                <a:cs typeface="+mn-lt"/>
              </a:rPr>
              <a:t> </a:t>
            </a:r>
            <a:r>
              <a:rPr lang="ru-RU" dirty="0" err="1">
                <a:ea typeface="+mn-lt"/>
                <a:cs typeface="+mn-lt"/>
              </a:rPr>
              <a:t>independent</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year</a:t>
            </a:r>
            <a:r>
              <a:rPr lang="ru-RU" dirty="0">
                <a:ea typeface="+mn-lt"/>
                <a:cs typeface="+mn-lt"/>
              </a:rPr>
              <a:t>.</a:t>
            </a:r>
            <a:endParaRPr lang="en-US" dirty="0"/>
          </a:p>
          <a:p>
            <a:endParaRPr lang="en-US" dirty="0"/>
          </a:p>
          <a:p>
            <a:pPr marL="0" indent="0" algn="l">
              <a:buNone/>
            </a:pPr>
            <a:r>
              <a:rPr lang="en-US" b="1" dirty="0">
                <a:solidFill>
                  <a:srgbClr val="800000"/>
                </a:solidFill>
                <a:latin typeface="Consolas" panose="020B0609020204030204" pitchFamily="49" charset="0"/>
              </a:rPr>
              <a:t>select</a:t>
            </a:r>
            <a:r>
              <a:rPr lang="en-US" b="1" dirty="0">
                <a:solidFill>
                  <a:srgbClr val="000000"/>
                </a:solidFill>
                <a:latin typeface="Consolas" panose="020B0609020204030204" pitchFamily="49" charset="0"/>
              </a:rPr>
              <a:t> </a:t>
            </a:r>
          </a:p>
          <a:p>
            <a:pPr marL="0" indent="0" algn="l">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c.continent</a:t>
            </a:r>
            <a:r>
              <a:rPr lang="en-US" dirty="0">
                <a:solidFill>
                  <a:srgbClr val="000000"/>
                </a:solidFill>
                <a:latin typeface="Consolas" panose="020B0609020204030204" pitchFamily="49" charset="0"/>
              </a:rPr>
              <a:t>,</a:t>
            </a:r>
          </a:p>
          <a:p>
            <a:pPr marL="0" indent="0" algn="l">
              <a:buNone/>
            </a:pPr>
            <a:r>
              <a:rPr lang="en-US" dirty="0">
                <a:solidFill>
                  <a:srgbClr val="000000"/>
                </a:solidFill>
                <a:latin typeface="Consolas" panose="020B0609020204030204" pitchFamily="49" charset="0"/>
              </a:rPr>
              <a:t>   c.</a:t>
            </a:r>
            <a:r>
              <a:rPr lang="en-US" b="1" dirty="0">
                <a:solidFill>
                  <a:srgbClr val="000080"/>
                </a:solidFill>
                <a:latin typeface="Consolas" panose="020B0609020204030204" pitchFamily="49" charset="0"/>
              </a:rPr>
              <a:t>name</a:t>
            </a:r>
            <a:r>
              <a:rPr lang="en-US" b="1" dirty="0">
                <a:solidFill>
                  <a:srgbClr val="000000"/>
                </a:solidFill>
                <a:latin typeface="Consolas" panose="020B0609020204030204" pitchFamily="49" charset="0"/>
              </a:rPr>
              <a:t>,</a:t>
            </a:r>
          </a:p>
          <a:p>
            <a:pPr marL="0" indent="0" algn="l">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indepyear</a:t>
            </a:r>
            <a:r>
              <a:rPr lang="en-US" dirty="0">
                <a:solidFill>
                  <a:srgbClr val="000000"/>
                </a:solidFill>
                <a:latin typeface="Consolas" panose="020B0609020204030204" pitchFamily="49" charset="0"/>
              </a:rPr>
              <a:t>,</a:t>
            </a:r>
          </a:p>
          <a:p>
            <a:pPr marL="0" indent="0" algn="l">
              <a:buNone/>
            </a:pPr>
            <a:r>
              <a:rPr lang="en-US" b="1" dirty="0">
                <a:solidFill>
                  <a:srgbClr val="000080"/>
                </a:solidFill>
                <a:latin typeface="Consolas" panose="020B0609020204030204" pitchFamily="49" charset="0"/>
              </a:rPr>
              <a:t>   count</a:t>
            </a: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over</a:t>
            </a:r>
            <a:r>
              <a:rPr lang="en-US" b="1" dirty="0">
                <a:solidFill>
                  <a:srgbClr val="000000"/>
                </a:solidFill>
                <a:latin typeface="Consolas" panose="020B0609020204030204" pitchFamily="49" charset="0"/>
              </a:rPr>
              <a:t>(</a:t>
            </a:r>
            <a:r>
              <a:rPr lang="en-US" b="1" dirty="0">
                <a:solidFill>
                  <a:srgbClr val="800000"/>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c.indepyear</a:t>
            </a:r>
            <a:r>
              <a:rPr lang="en-US" b="1" dirty="0">
                <a:solidFill>
                  <a:srgbClr val="000000"/>
                </a:solidFill>
                <a:latin typeface="Consolas" panose="020B0609020204030204" pitchFamily="49" charset="0"/>
              </a:rPr>
              <a:t> </a:t>
            </a:r>
            <a:r>
              <a:rPr lang="en-US" b="1" dirty="0" err="1">
                <a:solidFill>
                  <a:srgbClr val="800000"/>
                </a:solidFill>
                <a:latin typeface="Consolas" panose="020B0609020204030204" pitchFamily="49" charset="0"/>
              </a:rPr>
              <a:t>asc</a:t>
            </a:r>
            <a:r>
              <a:rPr lang="en-US" b="1" dirty="0">
                <a:solidFill>
                  <a:srgbClr val="000000"/>
                </a:solidFill>
                <a:latin typeface="Consolas" panose="020B0609020204030204" pitchFamily="49" charset="0"/>
              </a:rPr>
              <a:t>) </a:t>
            </a:r>
            <a:r>
              <a:rPr lang="en-US" b="1" dirty="0">
                <a:solidFill>
                  <a:srgbClr val="800000"/>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indepCountries</a:t>
            </a:r>
            <a:endParaRPr lang="en-US" b="1" dirty="0">
              <a:solidFill>
                <a:srgbClr val="000000"/>
              </a:solidFill>
              <a:latin typeface="Consolas" panose="020B0609020204030204" pitchFamily="49" charset="0"/>
            </a:endParaRPr>
          </a:p>
          <a:p>
            <a:pPr marL="0" indent="0" algn="l">
              <a:buNone/>
            </a:pPr>
            <a:r>
              <a:rPr lang="en-US" b="1" dirty="0">
                <a:solidFill>
                  <a:srgbClr val="800000"/>
                </a:solidFill>
                <a:latin typeface="Consolas" panose="020B0609020204030204" pitchFamily="49" charset="0"/>
              </a:rPr>
              <a:t>from</a:t>
            </a:r>
            <a:r>
              <a:rPr lang="en-US" b="1" dirty="0">
                <a:solidFill>
                  <a:srgbClr val="000000"/>
                </a:solidFill>
                <a:latin typeface="Consolas" panose="020B0609020204030204" pitchFamily="49" charset="0"/>
              </a:rPr>
              <a:t> country c</a:t>
            </a:r>
            <a:r>
              <a:rPr lang="en-US" b="1" dirty="0">
                <a:solidFill>
                  <a:srgbClr val="FF0000"/>
                </a:solidFill>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167887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773E-8D2D-4A3B-AA1E-26436B0903DE}"/>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Another</a:t>
            </a:r>
            <a:r>
              <a:rPr lang="ru-RU" dirty="0">
                <a:solidFill>
                  <a:schemeClr val="accent2">
                    <a:lumMod val="75000"/>
                  </a:schemeClr>
                </a:solidFill>
              </a:rPr>
              <a:t> </a:t>
            </a:r>
            <a:r>
              <a:rPr lang="ru-RU" dirty="0" err="1">
                <a:solidFill>
                  <a:schemeClr val="accent2">
                    <a:lumMod val="75000"/>
                  </a:schemeClr>
                </a:solidFill>
              </a:rPr>
              <a:t>example</a:t>
            </a:r>
            <a:r>
              <a:rPr lang="ru-RU" dirty="0">
                <a:solidFill>
                  <a:schemeClr val="accent2">
                    <a:lumMod val="75000"/>
                  </a:schemeClr>
                </a:solidFill>
              </a:rPr>
              <a:t> </a:t>
            </a:r>
            <a:r>
              <a:rPr lang="ru-RU" dirty="0" err="1">
                <a:solidFill>
                  <a:schemeClr val="accent2">
                    <a:lumMod val="75000"/>
                  </a:schemeClr>
                </a:solidFill>
              </a:rPr>
              <a:t>with</a:t>
            </a:r>
            <a:r>
              <a:rPr lang="ru-RU" dirty="0">
                <a:solidFill>
                  <a:schemeClr val="accent2">
                    <a:lumMod val="75000"/>
                  </a:schemeClr>
                </a:solidFill>
              </a:rPr>
              <a:t> </a:t>
            </a:r>
            <a:r>
              <a:rPr lang="ru-RU" dirty="0" err="1">
                <a:solidFill>
                  <a:schemeClr val="accent2">
                    <a:lumMod val="75000"/>
                  </a:schemeClr>
                </a:solidFill>
              </a:rPr>
              <a:t>subtotals</a:t>
            </a:r>
            <a:r>
              <a:rPr lang="ru-RU" dirty="0">
                <a:solidFill>
                  <a:schemeClr val="accent2">
                    <a:lumMod val="75000"/>
                  </a:schemeClr>
                </a:solidFill>
              </a:rPr>
              <a:t> </a:t>
            </a:r>
            <a:endParaRPr lang="ru-RU" dirty="0">
              <a:solidFill>
                <a:schemeClr val="accent2">
                  <a:lumMod val="75000"/>
                </a:schemeClr>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FE31DB60-6728-4C0B-A8F7-BCFC0F5D7195}"/>
              </a:ext>
            </a:extLst>
          </p:cNvPr>
          <p:cNvSpPr>
            <a:spLocks noGrp="1"/>
          </p:cNvSpPr>
          <p:nvPr>
            <p:ph idx="1"/>
          </p:nvPr>
        </p:nvSpPr>
        <p:spPr>
          <a:xfrm>
            <a:off x="838200" y="1825625"/>
            <a:ext cx="10961914" cy="1114691"/>
          </a:xfrm>
        </p:spPr>
        <p:txBody>
          <a:bodyPr vert="horz" lIns="91440" tIns="45720" rIns="91440" bIns="45720" rtlCol="0" anchor="t">
            <a:normAutofit/>
          </a:bodyPr>
          <a:lstStyle/>
          <a:p>
            <a:r>
              <a:rPr lang="en-US" dirty="0">
                <a:ea typeface="+mn-lt"/>
                <a:cs typeface="+mn-lt"/>
              </a:rPr>
              <a:t>For each year you can see the same values in </a:t>
            </a:r>
            <a:r>
              <a:rPr lang="en-US" dirty="0" err="1">
                <a:ea typeface="+mn-lt"/>
                <a:cs typeface="+mn-lt"/>
              </a:rPr>
              <a:t>indepcountries</a:t>
            </a:r>
          </a:p>
        </p:txBody>
      </p:sp>
      <p:pic>
        <p:nvPicPr>
          <p:cNvPr id="4" name="Picture 3">
            <a:extLst>
              <a:ext uri="{FF2B5EF4-FFF2-40B4-BE49-F238E27FC236}">
                <a16:creationId xmlns:a16="http://schemas.microsoft.com/office/drawing/2014/main" id="{D46E75E5-4DD2-A1A9-830A-C2A01649DB6F}"/>
              </a:ext>
            </a:extLst>
          </p:cNvPr>
          <p:cNvPicPr>
            <a:picLocks noChangeAspect="1"/>
          </p:cNvPicPr>
          <p:nvPr/>
        </p:nvPicPr>
        <p:blipFill>
          <a:blip r:embed="rId3"/>
          <a:stretch>
            <a:fillRect/>
          </a:stretch>
        </p:blipFill>
        <p:spPr>
          <a:xfrm>
            <a:off x="1113313" y="2940315"/>
            <a:ext cx="8426219" cy="3184713"/>
          </a:xfrm>
          <a:prstGeom prst="rect">
            <a:avLst/>
          </a:prstGeom>
        </p:spPr>
      </p:pic>
      <p:sp>
        <p:nvSpPr>
          <p:cNvPr id="20" name="Rectangle 19">
            <a:extLst>
              <a:ext uri="{FF2B5EF4-FFF2-40B4-BE49-F238E27FC236}">
                <a16:creationId xmlns:a16="http://schemas.microsoft.com/office/drawing/2014/main" id="{3D2D2756-386E-C007-1473-840B8F3A0AF4}"/>
              </a:ext>
            </a:extLst>
          </p:cNvPr>
          <p:cNvSpPr/>
          <p:nvPr/>
        </p:nvSpPr>
        <p:spPr>
          <a:xfrm>
            <a:off x="5588000" y="4804229"/>
            <a:ext cx="3951532" cy="972457"/>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1" name="Rectangle 20">
            <a:extLst>
              <a:ext uri="{FF2B5EF4-FFF2-40B4-BE49-F238E27FC236}">
                <a16:creationId xmlns:a16="http://schemas.microsoft.com/office/drawing/2014/main" id="{543A89CE-4ABB-B862-BABA-60AE57100E08}"/>
              </a:ext>
            </a:extLst>
          </p:cNvPr>
          <p:cNvSpPr/>
          <p:nvPr/>
        </p:nvSpPr>
        <p:spPr>
          <a:xfrm>
            <a:off x="5588000" y="3831772"/>
            <a:ext cx="3951532" cy="624116"/>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7434713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342A2-EEE8-4AF6-9B49-FEC7F737F0C5}"/>
              </a:ext>
            </a:extLst>
          </p:cNvPr>
          <p:cNvSpPr>
            <a:spLocks noGrp="1"/>
          </p:cNvSpPr>
          <p:nvPr>
            <p:ph type="ctrTitle"/>
          </p:nvPr>
        </p:nvSpPr>
        <p:spPr/>
        <p:txBody>
          <a:bodyPr/>
          <a:lstStyle/>
          <a:p>
            <a:r>
              <a:rPr lang="ru-RU" dirty="0" err="1">
                <a:ea typeface="+mj-lt"/>
                <a:cs typeface="+mj-lt"/>
              </a:rPr>
              <a:t>Ranking</a:t>
            </a:r>
            <a:r>
              <a:rPr lang="ru-RU" dirty="0">
                <a:ea typeface="+mj-lt"/>
                <a:cs typeface="+mj-lt"/>
              </a:rPr>
              <a:t> </a:t>
            </a:r>
            <a:r>
              <a:rPr lang="ru-RU" dirty="0" err="1">
                <a:ea typeface="+mj-lt"/>
                <a:cs typeface="+mj-lt"/>
              </a:rPr>
              <a:t>with</a:t>
            </a:r>
            <a:r>
              <a:rPr lang="ru-RU" dirty="0">
                <a:ea typeface="+mj-lt"/>
                <a:cs typeface="+mj-lt"/>
              </a:rPr>
              <a:t> </a:t>
            </a:r>
            <a:r>
              <a:rPr lang="ru-RU" dirty="0" err="1">
                <a:ea typeface="+mj-lt"/>
                <a:cs typeface="+mj-lt"/>
              </a:rPr>
              <a:t>Window</a:t>
            </a:r>
            <a:r>
              <a:rPr lang="ru-RU" dirty="0">
                <a:ea typeface="+mj-lt"/>
                <a:cs typeface="+mj-lt"/>
              </a:rPr>
              <a:t> </a:t>
            </a:r>
            <a:r>
              <a:rPr lang="ru-RU" dirty="0" err="1">
                <a:ea typeface="+mj-lt"/>
                <a:cs typeface="+mj-lt"/>
              </a:rPr>
              <a:t>Functions</a:t>
            </a:r>
            <a:endParaRPr lang="ru-RU" dirty="0" err="1"/>
          </a:p>
        </p:txBody>
      </p:sp>
      <p:sp>
        <p:nvSpPr>
          <p:cNvPr id="5" name="Subtitle 4">
            <a:extLst>
              <a:ext uri="{FF2B5EF4-FFF2-40B4-BE49-F238E27FC236}">
                <a16:creationId xmlns:a16="http://schemas.microsoft.com/office/drawing/2014/main" id="{35413425-005E-496A-B844-F1671F40880C}"/>
              </a:ext>
            </a:extLst>
          </p:cNvPr>
          <p:cNvSpPr>
            <a:spLocks noGrp="1"/>
          </p:cNvSpPr>
          <p:nvPr>
            <p:ph type="subTitle" idx="1"/>
          </p:nvPr>
        </p:nvSpPr>
        <p:spPr/>
        <p:txBody>
          <a:bodyPr/>
          <a:lstStyle/>
          <a:p>
            <a:r>
              <a:rPr lang="ru-RU" dirty="0" err="1"/>
              <a:t>r</a:t>
            </a:r>
            <a:r>
              <a:rPr lang="en-US" dirty="0" err="1"/>
              <a:t>ank</a:t>
            </a:r>
            <a:r>
              <a:rPr lang="en-US" dirty="0"/>
              <a:t>, </a:t>
            </a:r>
            <a:r>
              <a:rPr lang="en-US" dirty="0" err="1"/>
              <a:t>dense_rank</a:t>
            </a:r>
            <a:r>
              <a:rPr lang="en-US" dirty="0"/>
              <a:t>, </a:t>
            </a:r>
            <a:r>
              <a:rPr lang="en-US" dirty="0" err="1"/>
              <a:t>row_number</a:t>
            </a:r>
            <a:endParaRPr lang="en-US" dirty="0"/>
          </a:p>
        </p:txBody>
      </p:sp>
    </p:spTree>
    <p:extLst>
      <p:ext uri="{BB962C8B-B14F-4D97-AF65-F5344CB8AC3E}">
        <p14:creationId xmlns:p14="http://schemas.microsoft.com/office/powerpoint/2010/main" val="2401167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3FBB-D010-49E0-84F7-72C48CB51DFE}"/>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Calculating</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Row</a:t>
            </a:r>
            <a:r>
              <a:rPr lang="ru-RU" dirty="0">
                <a:solidFill>
                  <a:schemeClr val="accent2">
                    <a:lumMod val="75000"/>
                  </a:schemeClr>
                </a:solidFill>
                <a:ea typeface="+mj-lt"/>
                <a:cs typeface="+mj-lt"/>
              </a:rPr>
              <a:t> Number </a:t>
            </a:r>
            <a:r>
              <a:rPr lang="ru-RU" dirty="0" err="1">
                <a:solidFill>
                  <a:schemeClr val="accent2">
                    <a:lumMod val="75000"/>
                  </a:schemeClr>
                </a:solidFill>
                <a:ea typeface="+mj-lt"/>
                <a:cs typeface="+mj-lt"/>
              </a:rPr>
              <a:t>Using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Window</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Functions</a:t>
            </a:r>
            <a:endParaRPr lang="ru-RU" dirty="0" err="1">
              <a:solidFill>
                <a:schemeClr val="accent2">
                  <a:lumMod val="75000"/>
                </a:schemeClr>
              </a:solidFill>
            </a:endParaRPr>
          </a:p>
        </p:txBody>
      </p:sp>
      <p:sp>
        <p:nvSpPr>
          <p:cNvPr id="3" name="Content Placeholder 2">
            <a:extLst>
              <a:ext uri="{FF2B5EF4-FFF2-40B4-BE49-F238E27FC236}">
                <a16:creationId xmlns:a16="http://schemas.microsoft.com/office/drawing/2014/main" id="{6962D80F-DFAD-47F9-BC63-6A2FB771A892}"/>
              </a:ext>
            </a:extLst>
          </p:cNvPr>
          <p:cNvSpPr>
            <a:spLocks noGrp="1"/>
          </p:cNvSpPr>
          <p:nvPr>
            <p:ph idx="1"/>
          </p:nvPr>
        </p:nvSpPr>
        <p:spPr>
          <a:xfrm>
            <a:off x="838200" y="1825624"/>
            <a:ext cx="10515600" cy="4778375"/>
          </a:xfrm>
        </p:spPr>
        <p:txBody>
          <a:bodyPr vert="horz" lIns="91440" tIns="45720" rIns="91440" bIns="45720" rtlCol="0" anchor="t">
            <a:normAutofit fontScale="92500"/>
          </a:bodyPr>
          <a:lstStyle/>
          <a:p>
            <a:pPr>
              <a:lnSpc>
                <a:spcPct val="107000"/>
              </a:lnSpc>
              <a:spcAft>
                <a:spcPts val="800"/>
              </a:spcAft>
            </a:pPr>
            <a:r>
              <a:rPr lang="en-US" sz="2400" b="1" dirty="0">
                <a:effectLst/>
                <a:highlight>
                  <a:srgbClr val="FFFFFF"/>
                </a:highlight>
                <a:latin typeface="Courier New"/>
                <a:ea typeface="Calibri"/>
                <a:cs typeface="Courier New"/>
              </a:rPr>
              <a:t>RANK() OVER(.. ORDER BY ..) </a:t>
            </a:r>
            <a:r>
              <a:rPr lang="en-US" sz="2400" dirty="0">
                <a:effectLst/>
                <a:highlight>
                  <a:srgbClr val="FFFFFF"/>
                </a:highlight>
                <a:latin typeface="Calibri"/>
                <a:ea typeface="Calibri"/>
                <a:cs typeface="Calibri"/>
              </a:rPr>
              <a:t>– </a:t>
            </a:r>
            <a:r>
              <a:rPr lang="en-US" sz="2400" dirty="0">
                <a:highlight>
                  <a:srgbClr val="FFFFFF"/>
                </a:highlight>
                <a:ea typeface="+mn-lt"/>
                <a:cs typeface="+mn-lt"/>
              </a:rPr>
              <a:t>Each value is assigned a place number according to the sort settings, starting with 1. Rows with the same sort key are assigned the same number. In this case, unique numbers that could be assigned to rows with duplicate sort keys are excluded.</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effectLst/>
                <a:highlight>
                  <a:srgbClr val="FFFFFF"/>
                </a:highlight>
                <a:latin typeface="Courier New"/>
                <a:ea typeface="Calibri"/>
                <a:cs typeface="Courier New"/>
              </a:rPr>
              <a:t>DENSE_RANK() OVER( .. ORDER BY ..) </a:t>
            </a:r>
            <a:r>
              <a:rPr lang="en-US" sz="2400" dirty="0">
                <a:effectLst/>
                <a:highlight>
                  <a:srgbClr val="FFFFFF"/>
                </a:highlight>
                <a:latin typeface="Calibri"/>
                <a:ea typeface="Calibri"/>
                <a:cs typeface="Calibri"/>
              </a:rPr>
              <a:t>– </a:t>
            </a:r>
            <a:r>
              <a:rPr lang="en-US" sz="2400" dirty="0">
                <a:highlight>
                  <a:srgbClr val="FFFFFF"/>
                </a:highlight>
                <a:ea typeface="+mn-lt"/>
                <a:cs typeface="+mn-lt"/>
              </a:rPr>
              <a:t>Works the same as the previous function, but does not skip numbers in case of repetitions in the sort key.</a:t>
            </a:r>
            <a:endParaRPr lang="en-US" sz="240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effectLst/>
                <a:highlight>
                  <a:srgbClr val="FFFFFF"/>
                </a:highlight>
                <a:latin typeface="Courier New"/>
                <a:ea typeface="Calibri"/>
                <a:cs typeface="Courier New"/>
              </a:rPr>
              <a:t>ROW_NUMBER() OVER( .. ORDER BY ..) </a:t>
            </a:r>
            <a:r>
              <a:rPr lang="en-US" sz="2400" dirty="0">
                <a:effectLst/>
                <a:highlight>
                  <a:srgbClr val="FFFFFF"/>
                </a:highlight>
                <a:latin typeface="Calibri"/>
                <a:ea typeface="Calibri"/>
                <a:cs typeface="Calibri"/>
              </a:rPr>
              <a:t>– </a:t>
            </a:r>
            <a:r>
              <a:rPr lang="en-US" sz="2400" dirty="0">
                <a:highlight>
                  <a:srgbClr val="FFFFFF"/>
                </a:highlight>
                <a:ea typeface="+mn-lt"/>
                <a:cs typeface="+mn-lt"/>
              </a:rPr>
              <a:t>Returns a unique sequence number in the sorted records</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4164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4EF3-4827-4C79-AB43-EE1A8C4E87FA}"/>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ea typeface="+mj-lt"/>
                <a:cs typeface="+mj-lt"/>
              </a:rPr>
              <a:t>Ranking and row numbers</a:t>
            </a:r>
            <a:endParaRPr lang="ru-RU" dirty="0">
              <a:solidFill>
                <a:schemeClr val="accent2">
                  <a:lumMod val="75000"/>
                </a:schemeClr>
              </a:solidFill>
            </a:endParaRPr>
          </a:p>
        </p:txBody>
      </p:sp>
      <p:sp>
        <p:nvSpPr>
          <p:cNvPr id="3" name="Content Placeholder 2">
            <a:extLst>
              <a:ext uri="{FF2B5EF4-FFF2-40B4-BE49-F238E27FC236}">
                <a16:creationId xmlns:a16="http://schemas.microsoft.com/office/drawing/2014/main" id="{FA9C4A3D-6671-45BE-9018-D94D1108D26B}"/>
              </a:ext>
            </a:extLst>
          </p:cNvPr>
          <p:cNvSpPr>
            <a:spLocks noGrp="1"/>
          </p:cNvSpPr>
          <p:nvPr>
            <p:ph idx="1"/>
          </p:nvPr>
        </p:nvSpPr>
        <p:spPr>
          <a:xfrm>
            <a:off x="838200" y="1825625"/>
            <a:ext cx="10515600" cy="4667250"/>
          </a:xfrm>
        </p:spPr>
        <p:txBody>
          <a:bodyPr vert="horz" lIns="91440" tIns="45720" rIns="91440" bIns="45720" rtlCol="0" anchor="t">
            <a:normAutofit/>
          </a:bodyPr>
          <a:lstStyle/>
          <a:p>
            <a:r>
              <a:rPr lang="ru-RU" dirty="0">
                <a:ea typeface="+mn-lt"/>
                <a:cs typeface="+mn-lt"/>
              </a:rPr>
              <a:t>The </a:t>
            </a:r>
            <a:r>
              <a:rPr lang="ru-RU" dirty="0" err="1">
                <a:ea typeface="+mn-lt"/>
                <a:cs typeface="+mn-lt"/>
              </a:rPr>
              <a:t>query</a:t>
            </a:r>
            <a:r>
              <a:rPr lang="ru-RU" dirty="0">
                <a:ea typeface="+mn-lt"/>
                <a:cs typeface="+mn-lt"/>
              </a:rPr>
              <a:t> </a:t>
            </a:r>
            <a:r>
              <a:rPr lang="ru-RU" dirty="0" err="1">
                <a:ea typeface="+mn-lt"/>
                <a:cs typeface="+mn-lt"/>
              </a:rPr>
              <a:t>uses</a:t>
            </a:r>
            <a:r>
              <a:rPr lang="ru-RU" dirty="0">
                <a:ea typeface="+mn-lt"/>
                <a:cs typeface="+mn-lt"/>
              </a:rPr>
              <a:t> </a:t>
            </a:r>
            <a:r>
              <a:rPr lang="ru-RU" dirty="0" err="1">
                <a:ea typeface="+mn-lt"/>
                <a:cs typeface="+mn-lt"/>
              </a:rPr>
              <a:t>three</a:t>
            </a:r>
            <a:r>
              <a:rPr lang="ru-RU" dirty="0">
                <a:ea typeface="+mn-lt"/>
                <a:cs typeface="+mn-lt"/>
              </a:rPr>
              <a:t> </a:t>
            </a:r>
            <a:r>
              <a:rPr lang="ru-RU" dirty="0" err="1">
                <a:ea typeface="+mn-lt"/>
                <a:cs typeface="+mn-lt"/>
              </a:rPr>
              <a:t>functions</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calculate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position</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each</a:t>
            </a:r>
            <a:r>
              <a:rPr lang="ru-RU" dirty="0">
                <a:ea typeface="+mn-lt"/>
                <a:cs typeface="+mn-lt"/>
              </a:rPr>
              <a:t> </a:t>
            </a:r>
            <a:r>
              <a:rPr lang="ru-RU" dirty="0" err="1">
                <a:ea typeface="+mn-lt"/>
                <a:cs typeface="+mn-lt"/>
              </a:rPr>
              <a:t>region</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ranking</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countries</a:t>
            </a:r>
            <a:endParaRPr lang="ru-RU" dirty="0" err="1"/>
          </a:p>
          <a:p>
            <a:endParaRPr lang="en-US" dirty="0"/>
          </a:p>
          <a:p>
            <a:pPr marL="0" indent="0" algn="l">
              <a:buNone/>
            </a:pPr>
            <a:r>
              <a:rPr lang="en-US" sz="2400" b="1" dirty="0">
                <a:solidFill>
                  <a:srgbClr val="800000"/>
                </a:solidFill>
                <a:latin typeface="Consolas" panose="020B0609020204030204" pitchFamily="49" charset="0"/>
              </a:rPr>
              <a:t>select</a:t>
            </a:r>
            <a:r>
              <a:rPr lang="en-US" sz="2400" b="1" dirty="0">
                <a:solidFill>
                  <a:srgbClr val="000000"/>
                </a:solidFill>
                <a:latin typeface="Consolas" panose="020B0609020204030204" pitchFamily="49" charset="0"/>
              </a:rPr>
              <a:t> </a:t>
            </a:r>
            <a:br>
              <a:rPr lang="en-US" sz="2400" b="1" dirty="0">
                <a:solidFill>
                  <a:srgbClr val="000000"/>
                </a:solidFill>
                <a:latin typeface="Consolas" panose="020B0609020204030204" pitchFamily="49" charset="0"/>
              </a:rPr>
            </a:br>
            <a:r>
              <a:rPr lang="en-US" sz="2400" b="1" dirty="0">
                <a:solidFill>
                  <a:srgbClr val="000000"/>
                </a:solidFill>
                <a:latin typeface="Consolas" panose="020B0609020204030204" pitchFamily="49" charset="0"/>
              </a:rPr>
              <a:t>   region, </a:t>
            </a:r>
          </a:p>
          <a:p>
            <a:pPr marL="0" indent="0" algn="l">
              <a:buNone/>
            </a:pPr>
            <a:r>
              <a:rPr lang="en-US" sz="2400" b="1" dirty="0">
                <a:solidFill>
                  <a:srgbClr val="000080"/>
                </a:solidFill>
                <a:latin typeface="Consolas" panose="020B0609020204030204" pitchFamily="49" charset="0"/>
              </a:rPr>
              <a:t>   rank</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over</a:t>
            </a:r>
            <a:r>
              <a:rPr lang="en-US" sz="2400" b="1" dirty="0">
                <a:solidFill>
                  <a:srgbClr val="000000"/>
                </a:solidFill>
                <a:latin typeface="Consolas" panose="020B0609020204030204" pitchFamily="49" charset="0"/>
              </a:rPr>
              <a:t>(</a:t>
            </a:r>
            <a:r>
              <a:rPr lang="en-US" sz="2400" b="1" dirty="0">
                <a:solidFill>
                  <a:srgbClr val="800000"/>
                </a:solidFill>
                <a:latin typeface="Consolas" panose="020B0609020204030204" pitchFamily="49" charset="0"/>
              </a:rPr>
              <a:t>order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count</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desc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r_count</a:t>
            </a:r>
            <a:r>
              <a:rPr lang="en-US" sz="2400" b="1" dirty="0">
                <a:solidFill>
                  <a:srgbClr val="000000"/>
                </a:solidFill>
                <a:latin typeface="Consolas" panose="020B0609020204030204" pitchFamily="49" charset="0"/>
              </a:rPr>
              <a:t>,</a:t>
            </a:r>
          </a:p>
          <a:p>
            <a:pPr marL="0" indent="0" algn="l">
              <a:buNone/>
            </a:pPr>
            <a:r>
              <a:rPr lang="en-US" sz="2400" b="1" dirty="0">
                <a:solidFill>
                  <a:srgbClr val="000080"/>
                </a:solidFill>
                <a:latin typeface="Consolas" panose="020B0609020204030204" pitchFamily="49" charset="0"/>
              </a:rPr>
              <a:t>   </a:t>
            </a:r>
            <a:r>
              <a:rPr lang="en-US" sz="2400" b="1" dirty="0" err="1">
                <a:solidFill>
                  <a:srgbClr val="000080"/>
                </a:solidFill>
                <a:latin typeface="Consolas" panose="020B0609020204030204" pitchFamily="49" charset="0"/>
              </a:rPr>
              <a:t>dense_rank</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over</a:t>
            </a:r>
            <a:r>
              <a:rPr lang="en-US" sz="2400" b="1" dirty="0">
                <a:solidFill>
                  <a:srgbClr val="000000"/>
                </a:solidFill>
                <a:latin typeface="Consolas" panose="020B0609020204030204" pitchFamily="49" charset="0"/>
              </a:rPr>
              <a:t>(</a:t>
            </a:r>
            <a:r>
              <a:rPr lang="en-US" sz="2400" b="1" dirty="0">
                <a:solidFill>
                  <a:srgbClr val="800000"/>
                </a:solidFill>
                <a:latin typeface="Consolas" panose="020B0609020204030204" pitchFamily="49" charset="0"/>
              </a:rPr>
              <a:t>order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count</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desc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dr_count</a:t>
            </a:r>
            <a:r>
              <a:rPr lang="en-US" sz="2400" b="1" dirty="0">
                <a:solidFill>
                  <a:srgbClr val="000000"/>
                </a:solidFill>
                <a:latin typeface="Consolas" panose="020B0609020204030204" pitchFamily="49" charset="0"/>
              </a:rPr>
              <a:t>,</a:t>
            </a:r>
          </a:p>
          <a:p>
            <a:pPr marL="0" indent="0" algn="l">
              <a:buNone/>
            </a:pPr>
            <a:r>
              <a:rPr lang="en-US" sz="2400" b="1" dirty="0">
                <a:solidFill>
                  <a:srgbClr val="000080"/>
                </a:solidFill>
                <a:latin typeface="Consolas" panose="020B0609020204030204" pitchFamily="49" charset="0"/>
              </a:rPr>
              <a:t>   </a:t>
            </a:r>
            <a:r>
              <a:rPr lang="en-US" sz="2400" b="1" dirty="0" err="1">
                <a:solidFill>
                  <a:srgbClr val="000080"/>
                </a:solidFill>
                <a:latin typeface="Consolas" panose="020B0609020204030204" pitchFamily="49" charset="0"/>
              </a:rPr>
              <a:t>row_number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over</a:t>
            </a:r>
            <a:r>
              <a:rPr lang="en-US" sz="2400" b="1" dirty="0">
                <a:solidFill>
                  <a:srgbClr val="000000"/>
                </a:solidFill>
                <a:latin typeface="Consolas" panose="020B0609020204030204" pitchFamily="49" charset="0"/>
              </a:rPr>
              <a:t>(</a:t>
            </a:r>
            <a:r>
              <a:rPr lang="en-US" sz="2400" b="1" dirty="0">
                <a:solidFill>
                  <a:srgbClr val="800000"/>
                </a:solidFill>
                <a:latin typeface="Consolas" panose="020B0609020204030204" pitchFamily="49" charset="0"/>
              </a:rPr>
              <a:t>order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count</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desc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rownumber</a:t>
            </a:r>
            <a:endParaRPr lang="en-US" sz="2400" b="1" dirty="0">
              <a:solidFill>
                <a:srgbClr val="000000"/>
              </a:solidFill>
              <a:latin typeface="Consolas" panose="020B0609020204030204" pitchFamily="49" charset="0"/>
            </a:endParaRPr>
          </a:p>
          <a:p>
            <a:pPr marL="0" indent="0" algn="l">
              <a:buNone/>
            </a:pPr>
            <a:r>
              <a:rPr lang="en-US" sz="2400" b="1" dirty="0">
                <a:solidFill>
                  <a:srgbClr val="800000"/>
                </a:solidFill>
                <a:latin typeface="Consolas" panose="020B0609020204030204" pitchFamily="49" charset="0"/>
              </a:rPr>
              <a:t>FROM</a:t>
            </a:r>
            <a:r>
              <a:rPr lang="en-US" sz="2400" b="1" dirty="0">
                <a:solidFill>
                  <a:srgbClr val="000000"/>
                </a:solidFill>
                <a:latin typeface="Consolas" panose="020B0609020204030204" pitchFamily="49" charset="0"/>
              </a:rPr>
              <a:t> country</a:t>
            </a:r>
          </a:p>
          <a:p>
            <a:pPr marL="0" indent="0" algn="l">
              <a:buNone/>
            </a:pPr>
            <a:r>
              <a:rPr lang="en-US" sz="2400" b="1" dirty="0">
                <a:solidFill>
                  <a:srgbClr val="800000"/>
                </a:solidFill>
                <a:latin typeface="Consolas" panose="020B0609020204030204" pitchFamily="49" charset="0"/>
              </a:rPr>
              <a:t>group</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region</a:t>
            </a:r>
            <a:endParaRPr lang="en-US" sz="3600" dirty="0"/>
          </a:p>
        </p:txBody>
      </p:sp>
    </p:spTree>
    <p:extLst>
      <p:ext uri="{BB962C8B-B14F-4D97-AF65-F5344CB8AC3E}">
        <p14:creationId xmlns:p14="http://schemas.microsoft.com/office/powerpoint/2010/main" val="8474648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F0BF9-8CD4-6E25-691B-3AFECE198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07BE7-03B7-6460-3D86-3C9D260D7414}"/>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ea typeface="+mj-lt"/>
                <a:cs typeface="+mj-lt"/>
              </a:rPr>
              <a:t>Ranking and row numbers</a:t>
            </a:r>
            <a:endParaRPr lang="ru-RU" dirty="0">
              <a:solidFill>
                <a:schemeClr val="accent2">
                  <a:lumMod val="75000"/>
                </a:schemeClr>
              </a:solidFill>
            </a:endParaRPr>
          </a:p>
        </p:txBody>
      </p:sp>
      <p:sp>
        <p:nvSpPr>
          <p:cNvPr id="3" name="Content Placeholder 2">
            <a:extLst>
              <a:ext uri="{FF2B5EF4-FFF2-40B4-BE49-F238E27FC236}">
                <a16:creationId xmlns:a16="http://schemas.microsoft.com/office/drawing/2014/main" id="{F62C237E-979F-02C9-89FC-0079892C5B2D}"/>
              </a:ext>
            </a:extLst>
          </p:cNvPr>
          <p:cNvSpPr>
            <a:spLocks noGrp="1"/>
          </p:cNvSpPr>
          <p:nvPr>
            <p:ph idx="1"/>
          </p:nvPr>
        </p:nvSpPr>
        <p:spPr>
          <a:xfrm>
            <a:off x="838200" y="1825625"/>
            <a:ext cx="10515600" cy="4667250"/>
          </a:xfrm>
        </p:spPr>
        <p:txBody>
          <a:bodyPr vert="horz" lIns="91440" tIns="45720" rIns="91440" bIns="45720" rtlCol="0" anchor="t">
            <a:normAutofit/>
          </a:bodyPr>
          <a:lstStyle/>
          <a:p>
            <a:r>
              <a:rPr lang="ru-RU" dirty="0">
                <a:ea typeface="+mn-lt"/>
                <a:cs typeface="+mn-lt"/>
              </a:rPr>
              <a:t>The </a:t>
            </a:r>
            <a:r>
              <a:rPr lang="ru-RU" dirty="0" err="1">
                <a:ea typeface="+mn-lt"/>
                <a:cs typeface="+mn-lt"/>
              </a:rPr>
              <a:t>query</a:t>
            </a:r>
            <a:r>
              <a:rPr lang="ru-RU" dirty="0">
                <a:ea typeface="+mn-lt"/>
                <a:cs typeface="+mn-lt"/>
              </a:rPr>
              <a:t> </a:t>
            </a:r>
            <a:r>
              <a:rPr lang="ru-RU" dirty="0" err="1">
                <a:ea typeface="+mn-lt"/>
                <a:cs typeface="+mn-lt"/>
              </a:rPr>
              <a:t>uses</a:t>
            </a:r>
            <a:r>
              <a:rPr lang="ru-RU" dirty="0">
                <a:ea typeface="+mn-lt"/>
                <a:cs typeface="+mn-lt"/>
              </a:rPr>
              <a:t> </a:t>
            </a:r>
            <a:r>
              <a:rPr lang="ru-RU" dirty="0" err="1">
                <a:ea typeface="+mn-lt"/>
                <a:cs typeface="+mn-lt"/>
              </a:rPr>
              <a:t>three</a:t>
            </a:r>
            <a:r>
              <a:rPr lang="ru-RU" dirty="0">
                <a:ea typeface="+mn-lt"/>
                <a:cs typeface="+mn-lt"/>
              </a:rPr>
              <a:t> </a:t>
            </a:r>
            <a:r>
              <a:rPr lang="ru-RU" dirty="0" err="1">
                <a:ea typeface="+mn-lt"/>
                <a:cs typeface="+mn-lt"/>
              </a:rPr>
              <a:t>functions</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calculate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position</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each</a:t>
            </a:r>
            <a:r>
              <a:rPr lang="ru-RU" dirty="0">
                <a:ea typeface="+mn-lt"/>
                <a:cs typeface="+mn-lt"/>
              </a:rPr>
              <a:t> </a:t>
            </a:r>
            <a:r>
              <a:rPr lang="ru-RU" dirty="0" err="1">
                <a:ea typeface="+mn-lt"/>
                <a:cs typeface="+mn-lt"/>
              </a:rPr>
              <a:t>region</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ranking</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countries</a:t>
            </a:r>
            <a:endParaRPr lang="ru-RU" dirty="0" err="1"/>
          </a:p>
          <a:p>
            <a:endParaRPr lang="en-US" dirty="0"/>
          </a:p>
          <a:p>
            <a:pPr marL="0" indent="0" algn="l">
              <a:buNone/>
            </a:pPr>
            <a:r>
              <a:rPr lang="en-US" sz="2400" b="1" dirty="0">
                <a:solidFill>
                  <a:srgbClr val="800000"/>
                </a:solidFill>
                <a:latin typeface="Consolas" panose="020B0609020204030204" pitchFamily="49" charset="0"/>
              </a:rPr>
              <a:t>select</a:t>
            </a:r>
            <a:r>
              <a:rPr lang="en-US" sz="2400" b="1" dirty="0">
                <a:solidFill>
                  <a:srgbClr val="000000"/>
                </a:solidFill>
                <a:latin typeface="Consolas" panose="020B0609020204030204" pitchFamily="49" charset="0"/>
              </a:rPr>
              <a:t> </a:t>
            </a:r>
            <a:br>
              <a:rPr lang="en-US" sz="2400" b="1" dirty="0">
                <a:solidFill>
                  <a:srgbClr val="000000"/>
                </a:solidFill>
                <a:latin typeface="Consolas" panose="020B0609020204030204" pitchFamily="49" charset="0"/>
              </a:rPr>
            </a:br>
            <a:r>
              <a:rPr lang="en-US" sz="2400" b="1" dirty="0">
                <a:solidFill>
                  <a:srgbClr val="000000"/>
                </a:solidFill>
                <a:latin typeface="Consolas" panose="020B0609020204030204" pitchFamily="49" charset="0"/>
              </a:rPr>
              <a:t>   region, </a:t>
            </a:r>
          </a:p>
          <a:p>
            <a:pPr marL="0" indent="0" algn="l">
              <a:buNone/>
            </a:pPr>
            <a:r>
              <a:rPr lang="en-US" sz="2400" b="1" dirty="0">
                <a:solidFill>
                  <a:srgbClr val="000080"/>
                </a:solidFill>
                <a:latin typeface="Consolas" panose="020B0609020204030204" pitchFamily="49" charset="0"/>
              </a:rPr>
              <a:t>   rank</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over</a:t>
            </a:r>
            <a:r>
              <a:rPr lang="en-US" sz="2400" b="1" dirty="0">
                <a:solidFill>
                  <a:srgbClr val="000000"/>
                </a:solidFill>
                <a:latin typeface="Consolas" panose="020B0609020204030204" pitchFamily="49" charset="0"/>
              </a:rPr>
              <a:t>(</a:t>
            </a:r>
            <a:r>
              <a:rPr lang="en-US" sz="2400" b="1" dirty="0">
                <a:solidFill>
                  <a:srgbClr val="800000"/>
                </a:solidFill>
                <a:latin typeface="Consolas" panose="020B0609020204030204" pitchFamily="49" charset="0"/>
              </a:rPr>
              <a:t>order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count</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desc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r_count</a:t>
            </a:r>
            <a:r>
              <a:rPr lang="en-US" sz="2400" b="1" dirty="0">
                <a:solidFill>
                  <a:srgbClr val="000000"/>
                </a:solidFill>
                <a:latin typeface="Consolas" panose="020B0609020204030204" pitchFamily="49" charset="0"/>
              </a:rPr>
              <a:t>,</a:t>
            </a:r>
          </a:p>
          <a:p>
            <a:pPr marL="0" indent="0" algn="l">
              <a:buNone/>
            </a:pPr>
            <a:r>
              <a:rPr lang="en-US" sz="2400" b="1" dirty="0">
                <a:solidFill>
                  <a:srgbClr val="000080"/>
                </a:solidFill>
                <a:latin typeface="Consolas" panose="020B0609020204030204" pitchFamily="49" charset="0"/>
              </a:rPr>
              <a:t>   </a:t>
            </a:r>
            <a:r>
              <a:rPr lang="en-US" sz="2400" b="1" dirty="0" err="1">
                <a:solidFill>
                  <a:srgbClr val="000080"/>
                </a:solidFill>
                <a:latin typeface="Consolas" panose="020B0609020204030204" pitchFamily="49" charset="0"/>
              </a:rPr>
              <a:t>dense_rank</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over</a:t>
            </a:r>
            <a:r>
              <a:rPr lang="en-US" sz="2400" b="1" dirty="0">
                <a:solidFill>
                  <a:srgbClr val="000000"/>
                </a:solidFill>
                <a:latin typeface="Consolas" panose="020B0609020204030204" pitchFamily="49" charset="0"/>
              </a:rPr>
              <a:t>(</a:t>
            </a:r>
            <a:r>
              <a:rPr lang="en-US" sz="2400" b="1" dirty="0">
                <a:solidFill>
                  <a:srgbClr val="800000"/>
                </a:solidFill>
                <a:latin typeface="Consolas" panose="020B0609020204030204" pitchFamily="49" charset="0"/>
              </a:rPr>
              <a:t>order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count</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desc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dr_count</a:t>
            </a:r>
            <a:r>
              <a:rPr lang="en-US" sz="2400" b="1" dirty="0">
                <a:solidFill>
                  <a:srgbClr val="000000"/>
                </a:solidFill>
                <a:latin typeface="Consolas" panose="020B0609020204030204" pitchFamily="49" charset="0"/>
              </a:rPr>
              <a:t>,</a:t>
            </a:r>
          </a:p>
          <a:p>
            <a:pPr marL="0" indent="0" algn="l">
              <a:buNone/>
            </a:pPr>
            <a:r>
              <a:rPr lang="en-US" sz="2400" b="1" dirty="0">
                <a:solidFill>
                  <a:srgbClr val="000080"/>
                </a:solidFill>
                <a:latin typeface="Consolas" panose="020B0609020204030204" pitchFamily="49" charset="0"/>
              </a:rPr>
              <a:t>   </a:t>
            </a:r>
            <a:r>
              <a:rPr lang="en-US" sz="2400" b="1" dirty="0" err="1">
                <a:solidFill>
                  <a:srgbClr val="000080"/>
                </a:solidFill>
                <a:latin typeface="Consolas" panose="020B0609020204030204" pitchFamily="49" charset="0"/>
              </a:rPr>
              <a:t>row_number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over</a:t>
            </a:r>
            <a:r>
              <a:rPr lang="en-US" sz="2400" b="1" dirty="0">
                <a:solidFill>
                  <a:srgbClr val="000000"/>
                </a:solidFill>
                <a:latin typeface="Consolas" panose="020B0609020204030204" pitchFamily="49" charset="0"/>
              </a:rPr>
              <a:t>(</a:t>
            </a:r>
            <a:r>
              <a:rPr lang="en-US" sz="2400" b="1" dirty="0">
                <a:solidFill>
                  <a:srgbClr val="800000"/>
                </a:solidFill>
                <a:latin typeface="Consolas" panose="020B0609020204030204" pitchFamily="49" charset="0"/>
              </a:rPr>
              <a:t>order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count</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desc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rownumber</a:t>
            </a:r>
            <a:endParaRPr lang="en-US" sz="2400" b="1" dirty="0">
              <a:solidFill>
                <a:srgbClr val="000000"/>
              </a:solidFill>
              <a:latin typeface="Consolas" panose="020B0609020204030204" pitchFamily="49" charset="0"/>
            </a:endParaRPr>
          </a:p>
          <a:p>
            <a:pPr marL="0" indent="0" algn="l">
              <a:buNone/>
            </a:pPr>
            <a:r>
              <a:rPr lang="en-US" sz="2400" b="1" dirty="0">
                <a:solidFill>
                  <a:srgbClr val="800000"/>
                </a:solidFill>
                <a:latin typeface="Consolas" panose="020B0609020204030204" pitchFamily="49" charset="0"/>
              </a:rPr>
              <a:t>FROM</a:t>
            </a:r>
            <a:r>
              <a:rPr lang="en-US" sz="2400" b="1" dirty="0">
                <a:solidFill>
                  <a:srgbClr val="000000"/>
                </a:solidFill>
                <a:latin typeface="Consolas" panose="020B0609020204030204" pitchFamily="49" charset="0"/>
              </a:rPr>
              <a:t> country</a:t>
            </a:r>
          </a:p>
          <a:p>
            <a:pPr marL="0" indent="0" algn="l">
              <a:buNone/>
            </a:pPr>
            <a:r>
              <a:rPr lang="en-US" sz="2400" b="1" dirty="0">
                <a:solidFill>
                  <a:srgbClr val="800000"/>
                </a:solidFill>
                <a:latin typeface="Consolas" panose="020B0609020204030204" pitchFamily="49" charset="0"/>
              </a:rPr>
              <a:t>group</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region</a:t>
            </a:r>
            <a:endParaRPr lang="en-US" sz="3600" dirty="0"/>
          </a:p>
        </p:txBody>
      </p:sp>
      <p:sp>
        <p:nvSpPr>
          <p:cNvPr id="5" name="Rectangle 3">
            <a:extLst>
              <a:ext uri="{FF2B5EF4-FFF2-40B4-BE49-F238E27FC236}">
                <a16:creationId xmlns:a16="http://schemas.microsoft.com/office/drawing/2014/main" id="{B8849BB5-87FF-E0AF-1675-0C641B474F9D}"/>
              </a:ext>
            </a:extLst>
          </p:cNvPr>
          <p:cNvSpPr/>
          <p:nvPr/>
        </p:nvSpPr>
        <p:spPr>
          <a:xfrm>
            <a:off x="4856985" y="3922595"/>
            <a:ext cx="1631684" cy="50374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4">
            <a:extLst>
              <a:ext uri="{FF2B5EF4-FFF2-40B4-BE49-F238E27FC236}">
                <a16:creationId xmlns:a16="http://schemas.microsoft.com/office/drawing/2014/main" id="{A6D4FF56-22FE-EA4A-F0A1-731BA1A4DF2D}"/>
              </a:ext>
            </a:extLst>
          </p:cNvPr>
          <p:cNvSpPr/>
          <p:nvPr/>
        </p:nvSpPr>
        <p:spPr>
          <a:xfrm>
            <a:off x="5852342" y="4381679"/>
            <a:ext cx="1631684" cy="50374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5">
            <a:extLst>
              <a:ext uri="{FF2B5EF4-FFF2-40B4-BE49-F238E27FC236}">
                <a16:creationId xmlns:a16="http://schemas.microsoft.com/office/drawing/2014/main" id="{1D4CDC2A-BA7B-5E32-8C44-1D266C78F46C}"/>
              </a:ext>
            </a:extLst>
          </p:cNvPr>
          <p:cNvSpPr/>
          <p:nvPr/>
        </p:nvSpPr>
        <p:spPr>
          <a:xfrm>
            <a:off x="5791200" y="4885421"/>
            <a:ext cx="1631684" cy="50374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Callout: Bent Line 6">
            <a:extLst>
              <a:ext uri="{FF2B5EF4-FFF2-40B4-BE49-F238E27FC236}">
                <a16:creationId xmlns:a16="http://schemas.microsoft.com/office/drawing/2014/main" id="{CFCE88CA-1C5E-5437-88CB-1BC5C80F3687}"/>
              </a:ext>
            </a:extLst>
          </p:cNvPr>
          <p:cNvSpPr/>
          <p:nvPr/>
        </p:nvSpPr>
        <p:spPr>
          <a:xfrm>
            <a:off x="9111147" y="2797954"/>
            <a:ext cx="1949260" cy="612648"/>
          </a:xfrm>
          <a:prstGeom prst="borderCallout2">
            <a:avLst>
              <a:gd name="adj1" fmla="val 18750"/>
              <a:gd name="adj2" fmla="val -8333"/>
              <a:gd name="adj3" fmla="val 18750"/>
              <a:gd name="adj4" fmla="val -16667"/>
              <a:gd name="adj5" fmla="val 217067"/>
              <a:gd name="adj6" fmla="val -142478"/>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ru-RU" sz="2000" dirty="0" err="1">
                <a:ea typeface="+mn-lt"/>
                <a:cs typeface="+mn-lt"/>
              </a:rPr>
              <a:t>Counting</a:t>
            </a:r>
            <a:r>
              <a:rPr lang="ru-RU" sz="2000" dirty="0">
                <a:ea typeface="+mn-lt"/>
                <a:cs typeface="+mn-lt"/>
              </a:rPr>
              <a:t> </a:t>
            </a:r>
            <a:r>
              <a:rPr lang="ru-RU" sz="2000" dirty="0" err="1">
                <a:ea typeface="+mn-lt"/>
                <a:cs typeface="+mn-lt"/>
              </a:rPr>
              <a:t>the</a:t>
            </a:r>
            <a:r>
              <a:rPr lang="ru-RU" sz="2000" dirty="0">
                <a:ea typeface="+mn-lt"/>
                <a:cs typeface="+mn-lt"/>
              </a:rPr>
              <a:t> </a:t>
            </a:r>
            <a:r>
              <a:rPr lang="ru-RU" sz="2000" dirty="0" err="1">
                <a:ea typeface="+mn-lt"/>
                <a:cs typeface="+mn-lt"/>
              </a:rPr>
              <a:t>number</a:t>
            </a:r>
            <a:r>
              <a:rPr lang="ru-RU" sz="2000" dirty="0">
                <a:ea typeface="+mn-lt"/>
                <a:cs typeface="+mn-lt"/>
              </a:rPr>
              <a:t> </a:t>
            </a:r>
            <a:r>
              <a:rPr lang="ru-RU" sz="2000" dirty="0" err="1">
                <a:ea typeface="+mn-lt"/>
                <a:cs typeface="+mn-lt"/>
              </a:rPr>
              <a:t>of</a:t>
            </a:r>
            <a:r>
              <a:rPr lang="ru-RU" sz="2000" dirty="0">
                <a:ea typeface="+mn-lt"/>
                <a:cs typeface="+mn-lt"/>
              </a:rPr>
              <a:t> </a:t>
            </a:r>
            <a:r>
              <a:rPr lang="ru-RU" sz="2000" dirty="0" err="1">
                <a:ea typeface="+mn-lt"/>
                <a:cs typeface="+mn-lt"/>
              </a:rPr>
              <a:t>rows</a:t>
            </a:r>
            <a:endParaRPr lang="ru-RU" dirty="0" err="1"/>
          </a:p>
        </p:txBody>
      </p:sp>
    </p:spTree>
    <p:extLst>
      <p:ext uri="{BB962C8B-B14F-4D97-AF65-F5344CB8AC3E}">
        <p14:creationId xmlns:p14="http://schemas.microsoft.com/office/powerpoint/2010/main" val="3754758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4EF3-4827-4C79-AB43-EE1A8C4E87FA}"/>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rPr>
              <a:t>Ranking and row numbers</a:t>
            </a:r>
            <a:endParaRPr lang="en-US" dirty="0">
              <a:solidFill>
                <a:schemeClr val="accent2">
                  <a:lumMod val="75000"/>
                </a:schemeClr>
              </a:solidFill>
              <a:ea typeface="Calibri Light"/>
              <a:cs typeface="Calibri Light"/>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FA9C4A3D-6671-45BE-9018-D94D1108D26B}"/>
              </a:ext>
            </a:extLst>
          </p:cNvPr>
          <p:cNvSpPr>
            <a:spLocks noGrp="1"/>
          </p:cNvSpPr>
          <p:nvPr>
            <p:ph idx="1"/>
          </p:nvPr>
        </p:nvSpPr>
        <p:spPr>
          <a:xfrm>
            <a:off x="838200" y="1825625"/>
            <a:ext cx="10515600" cy="4667250"/>
          </a:xfrm>
        </p:spPr>
        <p:txBody>
          <a:bodyPr vert="horz" lIns="91440" tIns="45720" rIns="91440" bIns="45720" rtlCol="0" anchor="t">
            <a:normAutofit lnSpcReduction="10000"/>
          </a:bodyPr>
          <a:lstStyle/>
          <a:p>
            <a:r>
              <a:rPr lang="ru-RU" dirty="0">
                <a:ea typeface="+mn-lt"/>
                <a:cs typeface="+mn-lt"/>
              </a:rPr>
              <a:t>The </a:t>
            </a:r>
            <a:r>
              <a:rPr lang="ru-RU" dirty="0" err="1">
                <a:ea typeface="+mn-lt"/>
                <a:cs typeface="+mn-lt"/>
              </a:rPr>
              <a:t>query</a:t>
            </a:r>
            <a:r>
              <a:rPr lang="ru-RU" dirty="0">
                <a:ea typeface="+mn-lt"/>
                <a:cs typeface="+mn-lt"/>
              </a:rPr>
              <a:t> </a:t>
            </a:r>
            <a:r>
              <a:rPr lang="ru-RU" dirty="0" err="1">
                <a:ea typeface="+mn-lt"/>
                <a:cs typeface="+mn-lt"/>
              </a:rPr>
              <a:t>uses</a:t>
            </a:r>
            <a:r>
              <a:rPr lang="ru-RU" dirty="0">
                <a:ea typeface="+mn-lt"/>
                <a:cs typeface="+mn-lt"/>
              </a:rPr>
              <a:t> </a:t>
            </a:r>
            <a:r>
              <a:rPr lang="ru-RU" dirty="0" err="1">
                <a:ea typeface="+mn-lt"/>
                <a:cs typeface="+mn-lt"/>
              </a:rPr>
              <a:t>three</a:t>
            </a:r>
            <a:r>
              <a:rPr lang="ru-RU" dirty="0">
                <a:ea typeface="+mn-lt"/>
                <a:cs typeface="+mn-lt"/>
              </a:rPr>
              <a:t> </a:t>
            </a:r>
            <a:r>
              <a:rPr lang="ru-RU" dirty="0" err="1">
                <a:ea typeface="+mn-lt"/>
                <a:cs typeface="+mn-lt"/>
              </a:rPr>
              <a:t>functions</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calculate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position</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each</a:t>
            </a:r>
            <a:r>
              <a:rPr lang="ru-RU" dirty="0">
                <a:ea typeface="+mn-lt"/>
                <a:cs typeface="+mn-lt"/>
              </a:rPr>
              <a:t> </a:t>
            </a:r>
            <a:r>
              <a:rPr lang="ru-RU" dirty="0" err="1">
                <a:ea typeface="+mn-lt"/>
                <a:cs typeface="+mn-lt"/>
              </a:rPr>
              <a:t>region</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ranking</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countries</a:t>
            </a:r>
            <a:endParaRPr lang="ru-RU" dirty="0" err="1"/>
          </a:p>
          <a:p>
            <a:pPr marL="0" indent="0">
              <a:buNone/>
            </a:pPr>
            <a:endParaRPr lang="en-US" dirty="0"/>
          </a:p>
          <a:p>
            <a:pPr marL="0" marR="0" indent="0">
              <a:spcBef>
                <a:spcPts val="0"/>
              </a:spcBef>
              <a:spcAft>
                <a:spcPts val="0"/>
              </a:spcAft>
              <a:buNone/>
            </a:pP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p>
          <a:p>
            <a:pPr marL="0" marR="0" indent="0">
              <a:spcBef>
                <a:spcPts val="0"/>
              </a:spcBef>
              <a:spcAft>
                <a:spcPts val="0"/>
              </a:spcAft>
              <a:buNone/>
            </a:pPr>
            <a:r>
              <a:rPr lang="en-GB" sz="2400" dirty="0">
                <a:solidFill>
                  <a:srgbClr val="006464"/>
                </a:solidFill>
                <a:effectLst/>
                <a:latin typeface="Courier" panose="02070309020205020404" pitchFamily="49" charset="0"/>
              </a:rPr>
              <a:t>   region</a:t>
            </a:r>
            <a:r>
              <a:rPr lang="en-GB" sz="2400" dirty="0">
                <a:solidFill>
                  <a:srgbClr val="000000"/>
                </a:solidFill>
                <a:effectLst/>
                <a:latin typeface="Courier" panose="02070309020205020404" pitchFamily="49" charset="0"/>
              </a:rPr>
              <a:t>,</a:t>
            </a:r>
          </a:p>
          <a:p>
            <a:pPr marL="0" marR="0" indent="0">
              <a:spcBef>
                <a:spcPts val="0"/>
              </a:spcBef>
              <a:spcAft>
                <a:spcPts val="0"/>
              </a:spcAft>
              <a:buNone/>
            </a:pPr>
            <a:r>
              <a:rPr lang="en-GB" sz="2400" b="1" dirty="0">
                <a:solidFill>
                  <a:srgbClr val="000080"/>
                </a:solidFill>
                <a:effectLst/>
                <a:latin typeface="Courier" panose="02070309020205020404" pitchFamily="49" charset="0"/>
              </a:rPr>
              <a:t>   rank</a:t>
            </a:r>
            <a:r>
              <a:rPr lang="en-GB" sz="2400" dirty="0">
                <a:solidFill>
                  <a:srgbClr val="000000"/>
                </a:solidFill>
                <a:effectLst/>
                <a:latin typeface="Courier" panose="02070309020205020404" pitchFamily="49" charset="0"/>
              </a:rPr>
              <a:t>() </a:t>
            </a:r>
            <a:r>
              <a:rPr lang="en-GB" sz="2400" i="1" dirty="0">
                <a:solidFill>
                  <a:srgbClr val="006464"/>
                </a:solidFill>
                <a:effectLst/>
                <a:latin typeface="Courier" panose="02070309020205020404" pitchFamily="49" charset="0"/>
              </a:rPr>
              <a:t>over</a:t>
            </a:r>
            <a:r>
              <a:rPr lang="en-GB" sz="2400" dirty="0">
                <a:solidFill>
                  <a:srgbClr val="000000"/>
                </a:solidFill>
                <a:effectLst/>
                <a:latin typeface="Courier" panose="02070309020205020404" pitchFamily="49" charset="0"/>
              </a:rPr>
              <a:t>(w) </a:t>
            </a:r>
            <a:r>
              <a:rPr lang="en-GB" sz="2400" dirty="0" err="1">
                <a:solidFill>
                  <a:srgbClr val="000000"/>
                </a:solidFill>
                <a:effectLst/>
                <a:latin typeface="Courier" panose="02070309020205020404" pitchFamily="49" charset="0"/>
              </a:rPr>
              <a:t>r_count</a:t>
            </a:r>
            <a:r>
              <a:rPr lang="en-GB" sz="2400" dirty="0">
                <a:solidFill>
                  <a:srgbClr val="000000"/>
                </a:solidFill>
                <a:effectLst/>
                <a:latin typeface="Courier" panose="02070309020205020404" pitchFamily="49" charset="0"/>
              </a:rPr>
              <a:t>,</a:t>
            </a:r>
          </a:p>
          <a:p>
            <a:pPr marL="0" marR="0" indent="0">
              <a:spcBef>
                <a:spcPts val="0"/>
              </a:spcBef>
              <a:spcAft>
                <a:spcPts val="0"/>
              </a:spcAft>
              <a:buNone/>
            </a:pPr>
            <a:r>
              <a:rPr lang="en-GB" sz="2400" b="1" dirty="0">
                <a:solidFill>
                  <a:srgbClr val="000080"/>
                </a:solidFill>
                <a:effectLst/>
                <a:latin typeface="Courier" panose="02070309020205020404" pitchFamily="49" charset="0"/>
              </a:rPr>
              <a:t>   </a:t>
            </a:r>
            <a:r>
              <a:rPr lang="en-GB" sz="2400" b="1" dirty="0" err="1">
                <a:solidFill>
                  <a:srgbClr val="000080"/>
                </a:solidFill>
                <a:effectLst/>
                <a:latin typeface="Courier" panose="02070309020205020404" pitchFamily="49" charset="0"/>
              </a:rPr>
              <a:t>dense_rank</a:t>
            </a:r>
            <a:r>
              <a:rPr lang="en-GB" sz="2400" dirty="0">
                <a:solidFill>
                  <a:srgbClr val="000000"/>
                </a:solidFill>
                <a:effectLst/>
                <a:latin typeface="Courier" panose="02070309020205020404" pitchFamily="49" charset="0"/>
              </a:rPr>
              <a:t>() </a:t>
            </a:r>
            <a:endParaRPr lang="ru-RU" sz="2400" dirty="0">
              <a:solidFill>
                <a:srgbClr val="000000"/>
              </a:solidFill>
              <a:effectLst/>
              <a:latin typeface="Courier" panose="02070309020205020404" pitchFamily="49" charset="0"/>
            </a:endParaRPr>
          </a:p>
          <a:p>
            <a:pPr marL="0" marR="0" indent="0">
              <a:spcBef>
                <a:spcPts val="0"/>
              </a:spcBef>
              <a:spcAft>
                <a:spcPts val="0"/>
              </a:spcAft>
              <a:buNone/>
            </a:pPr>
            <a:r>
              <a:rPr lang="ru-RU" sz="2400" i="1" dirty="0">
                <a:solidFill>
                  <a:srgbClr val="000000"/>
                </a:solidFill>
                <a:latin typeface="Courier" panose="02070309020205020404" pitchFamily="49" charset="0"/>
              </a:rPr>
              <a:t>     </a:t>
            </a:r>
            <a:r>
              <a:rPr lang="en-GB" sz="2400" i="1" dirty="0">
                <a:solidFill>
                  <a:srgbClr val="006464"/>
                </a:solidFill>
                <a:effectLst/>
                <a:latin typeface="Courier" panose="02070309020205020404" pitchFamily="49" charset="0"/>
              </a:rPr>
              <a:t>over</a:t>
            </a:r>
            <a:r>
              <a:rPr lang="en-GB" sz="2400" dirty="0">
                <a:solidFill>
                  <a:srgbClr val="000000"/>
                </a:solidFill>
                <a:effectLst/>
                <a:latin typeface="Courier" panose="02070309020205020404" pitchFamily="49" charset="0"/>
              </a:rPr>
              <a:t>(w) </a:t>
            </a:r>
            <a:r>
              <a:rPr lang="en-GB" sz="2400" dirty="0" err="1">
                <a:solidFill>
                  <a:srgbClr val="000000"/>
                </a:solidFill>
                <a:effectLst/>
                <a:latin typeface="Courier" panose="02070309020205020404" pitchFamily="49" charset="0"/>
              </a:rPr>
              <a:t>dr_count</a:t>
            </a:r>
            <a:r>
              <a:rPr lang="en-GB" sz="2400" dirty="0">
                <a:solidFill>
                  <a:srgbClr val="000000"/>
                </a:solidFill>
                <a:effectLst/>
                <a:latin typeface="Courier" panose="02070309020205020404" pitchFamily="49" charset="0"/>
              </a:rPr>
              <a:t>, </a:t>
            </a:r>
          </a:p>
          <a:p>
            <a:pPr marL="0" marR="0" indent="0">
              <a:spcBef>
                <a:spcPts val="0"/>
              </a:spcBef>
              <a:spcAft>
                <a:spcPts val="0"/>
              </a:spcAft>
              <a:buNone/>
            </a:pPr>
            <a:r>
              <a:rPr lang="en-GB" sz="2400" b="1" dirty="0">
                <a:solidFill>
                  <a:srgbClr val="000080"/>
                </a:solidFill>
                <a:effectLst/>
                <a:latin typeface="Courier" panose="02070309020205020404" pitchFamily="49" charset="0"/>
              </a:rPr>
              <a:t>   </a:t>
            </a:r>
            <a:r>
              <a:rPr lang="en-GB" sz="2400" b="1" dirty="0" err="1">
                <a:solidFill>
                  <a:srgbClr val="000080"/>
                </a:solidFill>
                <a:effectLst/>
                <a:latin typeface="Courier" panose="02070309020205020404" pitchFamily="49" charset="0"/>
              </a:rPr>
              <a:t>row_number</a:t>
            </a:r>
            <a:r>
              <a:rPr lang="en-GB" sz="2400" dirty="0">
                <a:solidFill>
                  <a:srgbClr val="000000"/>
                </a:solidFill>
                <a:effectLst/>
                <a:latin typeface="Courier" panose="02070309020205020404" pitchFamily="49" charset="0"/>
              </a:rPr>
              <a:t>() </a:t>
            </a:r>
            <a:endParaRPr lang="ru-RU" sz="2400" dirty="0">
              <a:solidFill>
                <a:srgbClr val="000000"/>
              </a:solidFill>
              <a:effectLst/>
              <a:latin typeface="Courier" panose="02070309020205020404" pitchFamily="49" charset="0"/>
            </a:endParaRPr>
          </a:p>
          <a:p>
            <a:pPr marL="0" marR="0" indent="0">
              <a:spcBef>
                <a:spcPts val="0"/>
              </a:spcBef>
              <a:spcAft>
                <a:spcPts val="0"/>
              </a:spcAft>
              <a:buNone/>
            </a:pPr>
            <a:r>
              <a:rPr lang="ru-RU" sz="2400" i="1" dirty="0">
                <a:solidFill>
                  <a:srgbClr val="000000"/>
                </a:solidFill>
                <a:latin typeface="Courier" panose="02070309020205020404" pitchFamily="49" charset="0"/>
              </a:rPr>
              <a:t>     </a:t>
            </a:r>
            <a:r>
              <a:rPr lang="en-GB" sz="2400" i="1" dirty="0">
                <a:solidFill>
                  <a:srgbClr val="006464"/>
                </a:solidFill>
                <a:effectLst/>
                <a:latin typeface="Courier" panose="02070309020205020404" pitchFamily="49" charset="0"/>
              </a:rPr>
              <a:t>over</a:t>
            </a:r>
            <a:r>
              <a:rPr lang="en-GB" sz="2400" dirty="0">
                <a:solidFill>
                  <a:srgbClr val="000000"/>
                </a:solidFill>
                <a:effectLst/>
                <a:latin typeface="Courier" panose="02070309020205020404" pitchFamily="49" charset="0"/>
              </a:rPr>
              <a:t>(w) </a:t>
            </a:r>
            <a:r>
              <a:rPr lang="en-GB" sz="2400" dirty="0" err="1">
                <a:solidFill>
                  <a:srgbClr val="000000"/>
                </a:solidFill>
                <a:effectLst/>
                <a:latin typeface="Courier" panose="02070309020205020404" pitchFamily="49" charset="0"/>
              </a:rPr>
              <a:t>rownumber</a:t>
            </a:r>
            <a:r>
              <a:rPr lang="en-GB" sz="2400" dirty="0">
                <a:solidFill>
                  <a:srgbClr val="000000"/>
                </a:solidFill>
                <a:effectLst/>
                <a:latin typeface="Courier" panose="02070309020205020404" pitchFamily="49" charset="0"/>
              </a:rPr>
              <a:t> </a:t>
            </a:r>
          </a:p>
          <a:p>
            <a:pPr marL="0" marR="0" indent="0">
              <a:spcBef>
                <a:spcPts val="0"/>
              </a:spcBef>
              <a:spcAft>
                <a:spcPts val="0"/>
              </a:spcAft>
              <a:buNone/>
            </a:pPr>
            <a:r>
              <a:rPr lang="en-GB" sz="2400" b="1" dirty="0">
                <a:solidFill>
                  <a:srgbClr val="800000"/>
                </a:solidFill>
                <a:effectLst/>
                <a:latin typeface="Courier" panose="02070309020205020404" pitchFamily="49" charset="0"/>
              </a:rPr>
              <a:t>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endParaRPr lang="en-GB" sz="2400" dirty="0">
              <a:solidFill>
                <a:srgbClr val="000000"/>
              </a:solidFill>
              <a:effectLst/>
              <a:latin typeface="Courier" panose="02070309020205020404" pitchFamily="49" charset="0"/>
            </a:endParaRPr>
          </a:p>
          <a:p>
            <a:pPr marL="0" marR="0" indent="0">
              <a:spcBef>
                <a:spcPts val="0"/>
              </a:spcBef>
              <a:spcAft>
                <a:spcPts val="0"/>
              </a:spcAft>
              <a:buNone/>
            </a:pPr>
            <a:r>
              <a:rPr lang="en-GB" sz="2400" b="1" dirty="0">
                <a:solidFill>
                  <a:srgbClr val="800000"/>
                </a:solidFill>
                <a:effectLst/>
                <a:latin typeface="Courier" panose="02070309020205020404" pitchFamily="49" charset="0"/>
              </a:rPr>
              <a:t>group</a:t>
            </a:r>
            <a:r>
              <a:rPr lang="en-GB" sz="2400" dirty="0">
                <a:solidFill>
                  <a:srgbClr val="000000"/>
                </a:solidFill>
                <a:effectLst/>
                <a:latin typeface="Courier" panose="02070309020205020404" pitchFamily="49" charset="0"/>
              </a:rPr>
              <a:t> </a:t>
            </a:r>
            <a:r>
              <a:rPr lang="en-GB" sz="2400" b="1" dirty="0">
                <a:solidFill>
                  <a:srgbClr val="800000"/>
                </a:solidFill>
                <a:effectLst/>
                <a:latin typeface="Courier" panose="02070309020205020404" pitchFamily="49" charset="0"/>
              </a:rPr>
              <a:t>by</a:t>
            </a:r>
            <a:r>
              <a:rPr lang="en-GB" sz="2400" dirty="0">
                <a:solidFill>
                  <a:srgbClr val="000000"/>
                </a:solidFill>
                <a:effectLst/>
                <a:latin typeface="Courier" panose="02070309020205020404" pitchFamily="49" charset="0"/>
              </a:rPr>
              <a:t> region</a:t>
            </a:r>
          </a:p>
          <a:p>
            <a:pPr marL="0" marR="0" indent="0">
              <a:spcBef>
                <a:spcPts val="0"/>
              </a:spcBef>
              <a:spcAft>
                <a:spcPts val="0"/>
              </a:spcAft>
              <a:buNone/>
            </a:pPr>
            <a:r>
              <a:rPr lang="en-GB" sz="2400" b="1" dirty="0">
                <a:solidFill>
                  <a:srgbClr val="800000"/>
                </a:solidFill>
                <a:effectLst/>
                <a:latin typeface="Courier" panose="02070309020205020404" pitchFamily="49" charset="0"/>
              </a:rPr>
              <a:t>window</a:t>
            </a:r>
            <a:r>
              <a:rPr lang="en-GB" sz="2400" dirty="0">
                <a:solidFill>
                  <a:srgbClr val="000000"/>
                </a:solidFill>
                <a:effectLst/>
                <a:latin typeface="Courier" panose="02070309020205020404" pitchFamily="49" charset="0"/>
              </a:rPr>
              <a:t> </a:t>
            </a:r>
          </a:p>
          <a:p>
            <a:pPr marL="0" indent="0">
              <a:spcBef>
                <a:spcPts val="0"/>
              </a:spcBef>
              <a:buNone/>
            </a:pPr>
            <a:r>
              <a:rPr lang="en-GB" sz="2400" dirty="0">
                <a:solidFill>
                  <a:srgbClr val="000000"/>
                </a:solidFill>
                <a:effectLst/>
                <a:latin typeface="Courier"/>
              </a:rPr>
              <a:t>   w </a:t>
            </a:r>
            <a:r>
              <a:rPr lang="en-GB" sz="2400" b="1" dirty="0">
                <a:solidFill>
                  <a:srgbClr val="800000"/>
                </a:solidFill>
                <a:effectLst/>
                <a:latin typeface="Courier"/>
              </a:rPr>
              <a:t>as</a:t>
            </a:r>
            <a:r>
              <a:rPr lang="en-GB" sz="2400" dirty="0">
                <a:solidFill>
                  <a:srgbClr val="000000"/>
                </a:solidFill>
                <a:effectLst/>
                <a:latin typeface="Courier"/>
              </a:rPr>
              <a:t> (</a:t>
            </a:r>
            <a:r>
              <a:rPr lang="en-GB" sz="2400" b="1" dirty="0">
                <a:solidFill>
                  <a:srgbClr val="800000"/>
                </a:solidFill>
                <a:effectLst/>
                <a:latin typeface="Courier"/>
              </a:rPr>
              <a:t>order</a:t>
            </a:r>
            <a:r>
              <a:rPr lang="en-GB" sz="2400" dirty="0">
                <a:solidFill>
                  <a:srgbClr val="000000"/>
                </a:solidFill>
                <a:effectLst/>
                <a:latin typeface="Courier"/>
              </a:rPr>
              <a:t> </a:t>
            </a:r>
            <a:r>
              <a:rPr lang="en-GB" sz="2400" b="1" dirty="0">
                <a:solidFill>
                  <a:srgbClr val="800000"/>
                </a:solidFill>
                <a:effectLst/>
                <a:latin typeface="Courier"/>
              </a:rPr>
              <a:t>by</a:t>
            </a:r>
            <a:r>
              <a:rPr lang="en-GB" sz="2400" dirty="0">
                <a:solidFill>
                  <a:srgbClr val="000000"/>
                </a:solidFill>
                <a:effectLst/>
                <a:latin typeface="Courier"/>
              </a:rPr>
              <a:t> </a:t>
            </a:r>
            <a:r>
              <a:rPr lang="en-GB" sz="2400" b="1" dirty="0">
                <a:solidFill>
                  <a:srgbClr val="000080"/>
                </a:solidFill>
                <a:effectLst/>
                <a:latin typeface="Courier"/>
              </a:rPr>
              <a:t>count</a:t>
            </a:r>
            <a:r>
              <a:rPr lang="en-GB" sz="2400" dirty="0">
                <a:solidFill>
                  <a:srgbClr val="000000"/>
                </a:solidFill>
                <a:latin typeface="Courier"/>
              </a:rPr>
              <a:t>(*) </a:t>
            </a:r>
            <a:r>
              <a:rPr lang="en-GB" sz="2400" dirty="0" err="1">
                <a:solidFill>
                  <a:srgbClr val="000000"/>
                </a:solidFill>
                <a:latin typeface="Courier"/>
              </a:rPr>
              <a:t>desc</a:t>
            </a:r>
            <a:r>
              <a:rPr lang="en-GB" sz="2400" dirty="0">
                <a:solidFill>
                  <a:srgbClr val="000000"/>
                </a:solidFill>
                <a:latin typeface="Courier"/>
              </a:rPr>
              <a:t>)</a:t>
            </a:r>
            <a:r>
              <a:rPr lang="en-GB" sz="2400" dirty="0">
                <a:solidFill>
                  <a:srgbClr val="FF0000"/>
                </a:solidFill>
                <a:latin typeface="Courier"/>
              </a:rPr>
              <a:t>;</a:t>
            </a:r>
            <a:endParaRPr lang="en-GB" sz="2400" dirty="0">
              <a:solidFill>
                <a:srgbClr val="000000"/>
              </a:solidFill>
              <a:effectLst/>
              <a:latin typeface="Courier"/>
            </a:endParaRPr>
          </a:p>
        </p:txBody>
      </p:sp>
      <p:pic>
        <p:nvPicPr>
          <p:cNvPr id="9" name="Picture 8">
            <a:extLst>
              <a:ext uri="{FF2B5EF4-FFF2-40B4-BE49-F238E27FC236}">
                <a16:creationId xmlns:a16="http://schemas.microsoft.com/office/drawing/2014/main" id="{A836C9F3-44E7-4C8D-AAC6-73051D734F67}"/>
              </a:ext>
            </a:extLst>
          </p:cNvPr>
          <p:cNvPicPr>
            <a:picLocks noChangeAspect="1"/>
          </p:cNvPicPr>
          <p:nvPr/>
        </p:nvPicPr>
        <p:blipFill>
          <a:blip r:embed="rId2"/>
          <a:stretch>
            <a:fillRect/>
          </a:stretch>
        </p:blipFill>
        <p:spPr>
          <a:xfrm>
            <a:off x="6096000" y="2648240"/>
            <a:ext cx="6005543" cy="3022020"/>
          </a:xfrm>
          <a:prstGeom prst="rect">
            <a:avLst/>
          </a:prstGeom>
        </p:spPr>
      </p:pic>
    </p:spTree>
    <p:extLst>
      <p:ext uri="{BB962C8B-B14F-4D97-AF65-F5344CB8AC3E}">
        <p14:creationId xmlns:p14="http://schemas.microsoft.com/office/powerpoint/2010/main" val="1026739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B6988-8985-515F-BF3E-1EB6C84C9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B71E5-B5D9-8994-4A4B-BD8FB97441ED}"/>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rPr>
              <a:t>Ranking and row numbers</a:t>
            </a:r>
            <a:endParaRPr lang="en-US" dirty="0">
              <a:solidFill>
                <a:schemeClr val="accent2">
                  <a:lumMod val="75000"/>
                </a:schemeClr>
              </a:solidFill>
              <a:ea typeface="Calibri Light"/>
              <a:cs typeface="Calibri Light"/>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FDADB3DA-0600-5E34-D261-194A78205FCD}"/>
              </a:ext>
            </a:extLst>
          </p:cNvPr>
          <p:cNvSpPr>
            <a:spLocks noGrp="1"/>
          </p:cNvSpPr>
          <p:nvPr>
            <p:ph idx="1"/>
          </p:nvPr>
        </p:nvSpPr>
        <p:spPr>
          <a:xfrm>
            <a:off x="838200" y="1825625"/>
            <a:ext cx="10515600" cy="4667250"/>
          </a:xfrm>
        </p:spPr>
        <p:txBody>
          <a:bodyPr vert="horz" lIns="91440" tIns="45720" rIns="91440" bIns="45720" rtlCol="0" anchor="t">
            <a:normAutofit lnSpcReduction="10000"/>
          </a:bodyPr>
          <a:lstStyle/>
          <a:p>
            <a:r>
              <a:rPr lang="ru-RU" dirty="0">
                <a:ea typeface="+mn-lt"/>
                <a:cs typeface="+mn-lt"/>
              </a:rPr>
              <a:t>The </a:t>
            </a:r>
            <a:r>
              <a:rPr lang="ru-RU" dirty="0" err="1">
                <a:ea typeface="+mn-lt"/>
                <a:cs typeface="+mn-lt"/>
              </a:rPr>
              <a:t>query</a:t>
            </a:r>
            <a:r>
              <a:rPr lang="ru-RU" dirty="0">
                <a:ea typeface="+mn-lt"/>
                <a:cs typeface="+mn-lt"/>
              </a:rPr>
              <a:t> </a:t>
            </a:r>
            <a:r>
              <a:rPr lang="ru-RU" dirty="0" err="1">
                <a:ea typeface="+mn-lt"/>
                <a:cs typeface="+mn-lt"/>
              </a:rPr>
              <a:t>uses</a:t>
            </a:r>
            <a:r>
              <a:rPr lang="ru-RU" dirty="0">
                <a:ea typeface="+mn-lt"/>
                <a:cs typeface="+mn-lt"/>
              </a:rPr>
              <a:t> </a:t>
            </a:r>
            <a:r>
              <a:rPr lang="ru-RU" dirty="0" err="1">
                <a:ea typeface="+mn-lt"/>
                <a:cs typeface="+mn-lt"/>
              </a:rPr>
              <a:t>three</a:t>
            </a:r>
            <a:r>
              <a:rPr lang="ru-RU" dirty="0">
                <a:ea typeface="+mn-lt"/>
                <a:cs typeface="+mn-lt"/>
              </a:rPr>
              <a:t> </a:t>
            </a:r>
            <a:r>
              <a:rPr lang="ru-RU" dirty="0" err="1">
                <a:ea typeface="+mn-lt"/>
                <a:cs typeface="+mn-lt"/>
              </a:rPr>
              <a:t>functions</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calculate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position</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each</a:t>
            </a:r>
            <a:r>
              <a:rPr lang="ru-RU" dirty="0">
                <a:ea typeface="+mn-lt"/>
                <a:cs typeface="+mn-lt"/>
              </a:rPr>
              <a:t> </a:t>
            </a:r>
            <a:r>
              <a:rPr lang="ru-RU" dirty="0" err="1">
                <a:ea typeface="+mn-lt"/>
                <a:cs typeface="+mn-lt"/>
              </a:rPr>
              <a:t>region</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ranking</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countries</a:t>
            </a:r>
            <a:endParaRPr lang="ru-RU" dirty="0" err="1"/>
          </a:p>
          <a:p>
            <a:pPr marL="0" indent="0">
              <a:buNone/>
            </a:pPr>
            <a:endParaRPr lang="en-US" dirty="0"/>
          </a:p>
          <a:p>
            <a:pPr marL="0" marR="0" indent="0">
              <a:spcBef>
                <a:spcPts val="0"/>
              </a:spcBef>
              <a:spcAft>
                <a:spcPts val="0"/>
              </a:spcAft>
              <a:buNone/>
            </a:pPr>
            <a:r>
              <a:rPr lang="en-GB" sz="2400" b="1" dirty="0">
                <a:solidFill>
                  <a:srgbClr val="800000"/>
                </a:solidFill>
                <a:effectLst/>
                <a:latin typeface="Courier" panose="02070309020205020404" pitchFamily="49" charset="0"/>
              </a:rPr>
              <a:t>select</a:t>
            </a:r>
            <a:r>
              <a:rPr lang="en-GB" sz="2400" dirty="0">
                <a:solidFill>
                  <a:srgbClr val="000000"/>
                </a:solidFill>
                <a:effectLst/>
                <a:latin typeface="Courier" panose="02070309020205020404" pitchFamily="49" charset="0"/>
              </a:rPr>
              <a:t> </a:t>
            </a:r>
          </a:p>
          <a:p>
            <a:pPr marL="0" marR="0" indent="0">
              <a:spcBef>
                <a:spcPts val="0"/>
              </a:spcBef>
              <a:spcAft>
                <a:spcPts val="0"/>
              </a:spcAft>
              <a:buNone/>
            </a:pPr>
            <a:r>
              <a:rPr lang="en-GB" sz="2400" dirty="0">
                <a:solidFill>
                  <a:srgbClr val="006464"/>
                </a:solidFill>
                <a:effectLst/>
                <a:latin typeface="Courier" panose="02070309020205020404" pitchFamily="49" charset="0"/>
              </a:rPr>
              <a:t>   region</a:t>
            </a:r>
            <a:r>
              <a:rPr lang="en-GB" sz="2400" dirty="0">
                <a:solidFill>
                  <a:srgbClr val="000000"/>
                </a:solidFill>
                <a:effectLst/>
                <a:latin typeface="Courier" panose="02070309020205020404" pitchFamily="49" charset="0"/>
              </a:rPr>
              <a:t>,</a:t>
            </a:r>
          </a:p>
          <a:p>
            <a:pPr marL="0" marR="0" indent="0">
              <a:spcBef>
                <a:spcPts val="0"/>
              </a:spcBef>
              <a:spcAft>
                <a:spcPts val="0"/>
              </a:spcAft>
              <a:buNone/>
            </a:pPr>
            <a:r>
              <a:rPr lang="en-GB" sz="2400" b="1" dirty="0">
                <a:solidFill>
                  <a:srgbClr val="000080"/>
                </a:solidFill>
                <a:effectLst/>
                <a:latin typeface="Courier" panose="02070309020205020404" pitchFamily="49" charset="0"/>
              </a:rPr>
              <a:t>   rank</a:t>
            </a:r>
            <a:r>
              <a:rPr lang="en-GB" sz="2400" dirty="0">
                <a:solidFill>
                  <a:srgbClr val="000000"/>
                </a:solidFill>
                <a:effectLst/>
                <a:latin typeface="Courier" panose="02070309020205020404" pitchFamily="49" charset="0"/>
              </a:rPr>
              <a:t>() </a:t>
            </a:r>
            <a:r>
              <a:rPr lang="en-GB" sz="2400" i="1" dirty="0">
                <a:solidFill>
                  <a:srgbClr val="006464"/>
                </a:solidFill>
                <a:effectLst/>
                <a:latin typeface="Courier" panose="02070309020205020404" pitchFamily="49" charset="0"/>
              </a:rPr>
              <a:t>over</a:t>
            </a:r>
            <a:r>
              <a:rPr lang="en-GB" sz="2400" dirty="0">
                <a:solidFill>
                  <a:srgbClr val="000000"/>
                </a:solidFill>
                <a:effectLst/>
                <a:latin typeface="Courier" panose="02070309020205020404" pitchFamily="49" charset="0"/>
              </a:rPr>
              <a:t>(w) </a:t>
            </a:r>
            <a:r>
              <a:rPr lang="en-GB" sz="2400" dirty="0" err="1">
                <a:solidFill>
                  <a:srgbClr val="000000"/>
                </a:solidFill>
                <a:effectLst/>
                <a:latin typeface="Courier" panose="02070309020205020404" pitchFamily="49" charset="0"/>
              </a:rPr>
              <a:t>r_count</a:t>
            </a:r>
            <a:r>
              <a:rPr lang="en-GB" sz="2400" dirty="0">
                <a:solidFill>
                  <a:srgbClr val="000000"/>
                </a:solidFill>
                <a:effectLst/>
                <a:latin typeface="Courier" panose="02070309020205020404" pitchFamily="49" charset="0"/>
              </a:rPr>
              <a:t>,</a:t>
            </a:r>
          </a:p>
          <a:p>
            <a:pPr marL="0" marR="0" indent="0">
              <a:spcBef>
                <a:spcPts val="0"/>
              </a:spcBef>
              <a:spcAft>
                <a:spcPts val="0"/>
              </a:spcAft>
              <a:buNone/>
            </a:pPr>
            <a:r>
              <a:rPr lang="en-GB" sz="2400" b="1" dirty="0">
                <a:solidFill>
                  <a:srgbClr val="000080"/>
                </a:solidFill>
                <a:effectLst/>
                <a:latin typeface="Courier" panose="02070309020205020404" pitchFamily="49" charset="0"/>
              </a:rPr>
              <a:t>   </a:t>
            </a:r>
            <a:r>
              <a:rPr lang="en-GB" sz="2400" b="1" dirty="0" err="1">
                <a:solidFill>
                  <a:srgbClr val="000080"/>
                </a:solidFill>
                <a:effectLst/>
                <a:latin typeface="Courier" panose="02070309020205020404" pitchFamily="49" charset="0"/>
              </a:rPr>
              <a:t>dense_rank</a:t>
            </a:r>
            <a:r>
              <a:rPr lang="en-GB" sz="2400" dirty="0">
                <a:solidFill>
                  <a:srgbClr val="000000"/>
                </a:solidFill>
                <a:effectLst/>
                <a:latin typeface="Courier" panose="02070309020205020404" pitchFamily="49" charset="0"/>
              </a:rPr>
              <a:t>() </a:t>
            </a:r>
            <a:endParaRPr lang="ru-RU" sz="2400" dirty="0">
              <a:solidFill>
                <a:srgbClr val="000000"/>
              </a:solidFill>
              <a:effectLst/>
              <a:latin typeface="Courier" panose="02070309020205020404" pitchFamily="49" charset="0"/>
            </a:endParaRPr>
          </a:p>
          <a:p>
            <a:pPr marL="0" marR="0" indent="0">
              <a:spcBef>
                <a:spcPts val="0"/>
              </a:spcBef>
              <a:spcAft>
                <a:spcPts val="0"/>
              </a:spcAft>
              <a:buNone/>
            </a:pPr>
            <a:r>
              <a:rPr lang="ru-RU" sz="2400" i="1" dirty="0">
                <a:solidFill>
                  <a:srgbClr val="000000"/>
                </a:solidFill>
                <a:latin typeface="Courier" panose="02070309020205020404" pitchFamily="49" charset="0"/>
              </a:rPr>
              <a:t>     </a:t>
            </a:r>
            <a:r>
              <a:rPr lang="en-GB" sz="2400" i="1" dirty="0">
                <a:solidFill>
                  <a:srgbClr val="006464"/>
                </a:solidFill>
                <a:effectLst/>
                <a:latin typeface="Courier" panose="02070309020205020404" pitchFamily="49" charset="0"/>
              </a:rPr>
              <a:t>over</a:t>
            </a:r>
            <a:r>
              <a:rPr lang="en-GB" sz="2400" dirty="0">
                <a:solidFill>
                  <a:srgbClr val="000000"/>
                </a:solidFill>
                <a:effectLst/>
                <a:latin typeface="Courier" panose="02070309020205020404" pitchFamily="49" charset="0"/>
              </a:rPr>
              <a:t>(w) </a:t>
            </a:r>
            <a:r>
              <a:rPr lang="en-GB" sz="2400" dirty="0" err="1">
                <a:solidFill>
                  <a:srgbClr val="000000"/>
                </a:solidFill>
                <a:effectLst/>
                <a:latin typeface="Courier" panose="02070309020205020404" pitchFamily="49" charset="0"/>
              </a:rPr>
              <a:t>dr_count</a:t>
            </a:r>
            <a:r>
              <a:rPr lang="en-GB" sz="2400" dirty="0">
                <a:solidFill>
                  <a:srgbClr val="000000"/>
                </a:solidFill>
                <a:effectLst/>
                <a:latin typeface="Courier" panose="02070309020205020404" pitchFamily="49" charset="0"/>
              </a:rPr>
              <a:t>, </a:t>
            </a:r>
          </a:p>
          <a:p>
            <a:pPr marL="0" marR="0" indent="0">
              <a:spcBef>
                <a:spcPts val="0"/>
              </a:spcBef>
              <a:spcAft>
                <a:spcPts val="0"/>
              </a:spcAft>
              <a:buNone/>
            </a:pPr>
            <a:r>
              <a:rPr lang="en-GB" sz="2400" b="1" dirty="0">
                <a:solidFill>
                  <a:srgbClr val="000080"/>
                </a:solidFill>
                <a:effectLst/>
                <a:latin typeface="Courier" panose="02070309020205020404" pitchFamily="49" charset="0"/>
              </a:rPr>
              <a:t>   </a:t>
            </a:r>
            <a:r>
              <a:rPr lang="en-GB" sz="2400" b="1" dirty="0" err="1">
                <a:solidFill>
                  <a:srgbClr val="000080"/>
                </a:solidFill>
                <a:effectLst/>
                <a:latin typeface="Courier" panose="02070309020205020404" pitchFamily="49" charset="0"/>
              </a:rPr>
              <a:t>row_number</a:t>
            </a:r>
            <a:r>
              <a:rPr lang="en-GB" sz="2400" dirty="0">
                <a:solidFill>
                  <a:srgbClr val="000000"/>
                </a:solidFill>
                <a:effectLst/>
                <a:latin typeface="Courier" panose="02070309020205020404" pitchFamily="49" charset="0"/>
              </a:rPr>
              <a:t>() </a:t>
            </a:r>
            <a:endParaRPr lang="ru-RU" sz="2400" dirty="0">
              <a:solidFill>
                <a:srgbClr val="000000"/>
              </a:solidFill>
              <a:effectLst/>
              <a:latin typeface="Courier" panose="02070309020205020404" pitchFamily="49" charset="0"/>
            </a:endParaRPr>
          </a:p>
          <a:p>
            <a:pPr marL="0" marR="0" indent="0">
              <a:spcBef>
                <a:spcPts val="0"/>
              </a:spcBef>
              <a:spcAft>
                <a:spcPts val="0"/>
              </a:spcAft>
              <a:buNone/>
            </a:pPr>
            <a:r>
              <a:rPr lang="ru-RU" sz="2400" i="1" dirty="0">
                <a:solidFill>
                  <a:srgbClr val="000000"/>
                </a:solidFill>
                <a:latin typeface="Courier" panose="02070309020205020404" pitchFamily="49" charset="0"/>
              </a:rPr>
              <a:t>     </a:t>
            </a:r>
            <a:r>
              <a:rPr lang="en-GB" sz="2400" i="1" dirty="0">
                <a:solidFill>
                  <a:srgbClr val="006464"/>
                </a:solidFill>
                <a:effectLst/>
                <a:latin typeface="Courier" panose="02070309020205020404" pitchFamily="49" charset="0"/>
              </a:rPr>
              <a:t>over</a:t>
            </a:r>
            <a:r>
              <a:rPr lang="en-GB" sz="2400" dirty="0">
                <a:solidFill>
                  <a:srgbClr val="000000"/>
                </a:solidFill>
                <a:effectLst/>
                <a:latin typeface="Courier" panose="02070309020205020404" pitchFamily="49" charset="0"/>
              </a:rPr>
              <a:t>(w) </a:t>
            </a:r>
            <a:r>
              <a:rPr lang="en-GB" sz="2400" dirty="0" err="1">
                <a:solidFill>
                  <a:srgbClr val="000000"/>
                </a:solidFill>
                <a:effectLst/>
                <a:latin typeface="Courier" panose="02070309020205020404" pitchFamily="49" charset="0"/>
              </a:rPr>
              <a:t>rownumber</a:t>
            </a:r>
            <a:r>
              <a:rPr lang="en-GB" sz="2400" dirty="0">
                <a:solidFill>
                  <a:srgbClr val="000000"/>
                </a:solidFill>
                <a:effectLst/>
                <a:latin typeface="Courier" panose="02070309020205020404" pitchFamily="49" charset="0"/>
              </a:rPr>
              <a:t> </a:t>
            </a:r>
          </a:p>
          <a:p>
            <a:pPr marL="0" marR="0" indent="0">
              <a:spcBef>
                <a:spcPts val="0"/>
              </a:spcBef>
              <a:spcAft>
                <a:spcPts val="0"/>
              </a:spcAft>
              <a:buNone/>
            </a:pPr>
            <a:r>
              <a:rPr lang="en-GB" sz="2400" b="1" dirty="0">
                <a:solidFill>
                  <a:srgbClr val="800000"/>
                </a:solidFill>
                <a:effectLst/>
                <a:latin typeface="Courier" panose="02070309020205020404" pitchFamily="49" charset="0"/>
              </a:rPr>
              <a:t>from</a:t>
            </a:r>
            <a:r>
              <a:rPr lang="en-GB" sz="2400" dirty="0">
                <a:solidFill>
                  <a:srgbClr val="000000"/>
                </a:solidFill>
                <a:effectLst/>
                <a:latin typeface="Courier" panose="02070309020205020404" pitchFamily="49" charset="0"/>
              </a:rPr>
              <a:t> </a:t>
            </a:r>
            <a:r>
              <a:rPr lang="en-GB" sz="2400" dirty="0">
                <a:solidFill>
                  <a:srgbClr val="8E00C6"/>
                </a:solidFill>
                <a:effectLst/>
                <a:latin typeface="Courier" panose="02070309020205020404" pitchFamily="49" charset="0"/>
              </a:rPr>
              <a:t>country</a:t>
            </a:r>
            <a:endParaRPr lang="en-GB" sz="2400" dirty="0">
              <a:solidFill>
                <a:srgbClr val="000000"/>
              </a:solidFill>
              <a:effectLst/>
              <a:latin typeface="Courier" panose="02070309020205020404" pitchFamily="49" charset="0"/>
            </a:endParaRPr>
          </a:p>
          <a:p>
            <a:pPr marL="0" marR="0" indent="0">
              <a:spcBef>
                <a:spcPts val="0"/>
              </a:spcBef>
              <a:spcAft>
                <a:spcPts val="0"/>
              </a:spcAft>
              <a:buNone/>
            </a:pPr>
            <a:r>
              <a:rPr lang="en-GB" sz="2400" b="1" dirty="0">
                <a:solidFill>
                  <a:srgbClr val="800000"/>
                </a:solidFill>
                <a:effectLst/>
                <a:latin typeface="Courier" panose="02070309020205020404" pitchFamily="49" charset="0"/>
              </a:rPr>
              <a:t>group</a:t>
            </a:r>
            <a:r>
              <a:rPr lang="en-GB" sz="2400" dirty="0">
                <a:solidFill>
                  <a:srgbClr val="000000"/>
                </a:solidFill>
                <a:effectLst/>
                <a:latin typeface="Courier" panose="02070309020205020404" pitchFamily="49" charset="0"/>
              </a:rPr>
              <a:t> </a:t>
            </a:r>
            <a:r>
              <a:rPr lang="en-GB" sz="2400" b="1" dirty="0">
                <a:solidFill>
                  <a:srgbClr val="800000"/>
                </a:solidFill>
                <a:effectLst/>
                <a:latin typeface="Courier" panose="02070309020205020404" pitchFamily="49" charset="0"/>
              </a:rPr>
              <a:t>by</a:t>
            </a:r>
            <a:r>
              <a:rPr lang="en-GB" sz="2400" dirty="0">
                <a:solidFill>
                  <a:srgbClr val="000000"/>
                </a:solidFill>
                <a:effectLst/>
                <a:latin typeface="Courier" panose="02070309020205020404" pitchFamily="49" charset="0"/>
              </a:rPr>
              <a:t> region</a:t>
            </a:r>
          </a:p>
          <a:p>
            <a:pPr marL="0" marR="0" indent="0">
              <a:spcBef>
                <a:spcPts val="0"/>
              </a:spcBef>
              <a:spcAft>
                <a:spcPts val="0"/>
              </a:spcAft>
              <a:buNone/>
            </a:pPr>
            <a:r>
              <a:rPr lang="en-GB" sz="2400" b="1" dirty="0">
                <a:solidFill>
                  <a:srgbClr val="800000"/>
                </a:solidFill>
                <a:effectLst/>
                <a:latin typeface="Courier" panose="02070309020205020404" pitchFamily="49" charset="0"/>
              </a:rPr>
              <a:t>window</a:t>
            </a:r>
            <a:r>
              <a:rPr lang="en-GB" sz="2400" dirty="0">
                <a:solidFill>
                  <a:srgbClr val="000000"/>
                </a:solidFill>
                <a:effectLst/>
                <a:latin typeface="Courier" panose="02070309020205020404" pitchFamily="49" charset="0"/>
              </a:rPr>
              <a:t> </a:t>
            </a:r>
          </a:p>
          <a:p>
            <a:pPr marL="0" marR="0" indent="0">
              <a:spcBef>
                <a:spcPts val="0"/>
              </a:spcBef>
              <a:spcAft>
                <a:spcPts val="0"/>
              </a:spcAft>
              <a:buNone/>
            </a:pPr>
            <a:r>
              <a:rPr lang="en-GB" sz="2400" dirty="0">
                <a:solidFill>
                  <a:srgbClr val="000000"/>
                </a:solidFill>
                <a:effectLst/>
                <a:latin typeface="Courier" panose="02070309020205020404" pitchFamily="49" charset="0"/>
              </a:rPr>
              <a:t>   w </a:t>
            </a:r>
            <a:r>
              <a:rPr lang="en-GB" sz="2400" b="1" dirty="0">
                <a:solidFill>
                  <a:srgbClr val="800000"/>
                </a:solidFill>
                <a:effectLst/>
                <a:latin typeface="Courier" panose="02070309020205020404" pitchFamily="49" charset="0"/>
              </a:rPr>
              <a:t>as</a:t>
            </a:r>
            <a:r>
              <a:rPr lang="en-GB" sz="2400" dirty="0">
                <a:solidFill>
                  <a:srgbClr val="000000"/>
                </a:solidFill>
                <a:effectLst/>
                <a:latin typeface="Courier" panose="02070309020205020404" pitchFamily="49" charset="0"/>
              </a:rPr>
              <a:t> (</a:t>
            </a:r>
            <a:r>
              <a:rPr lang="en-GB" sz="2400" b="1" dirty="0">
                <a:solidFill>
                  <a:srgbClr val="800000"/>
                </a:solidFill>
                <a:effectLst/>
                <a:latin typeface="Courier" panose="02070309020205020404" pitchFamily="49" charset="0"/>
              </a:rPr>
              <a:t>order</a:t>
            </a:r>
            <a:r>
              <a:rPr lang="en-GB" sz="2400" dirty="0">
                <a:solidFill>
                  <a:srgbClr val="000000"/>
                </a:solidFill>
                <a:effectLst/>
                <a:latin typeface="Courier" panose="02070309020205020404" pitchFamily="49" charset="0"/>
              </a:rPr>
              <a:t> </a:t>
            </a:r>
            <a:r>
              <a:rPr lang="en-GB" sz="2400" b="1" dirty="0">
                <a:solidFill>
                  <a:srgbClr val="800000"/>
                </a:solidFill>
                <a:effectLst/>
                <a:latin typeface="Courier" panose="02070309020205020404" pitchFamily="49" charset="0"/>
              </a:rPr>
              <a:t>by</a:t>
            </a:r>
            <a:r>
              <a:rPr lang="en-GB" sz="2400" dirty="0">
                <a:solidFill>
                  <a:srgbClr val="000000"/>
                </a:solidFill>
                <a:effectLst/>
                <a:latin typeface="Courier" panose="02070309020205020404" pitchFamily="49" charset="0"/>
              </a:rPr>
              <a:t> </a:t>
            </a:r>
            <a:r>
              <a:rPr lang="en-GB" sz="2400" b="1" dirty="0">
                <a:solidFill>
                  <a:srgbClr val="000080"/>
                </a:solidFill>
                <a:effectLst/>
                <a:latin typeface="Courier" panose="02070309020205020404" pitchFamily="49" charset="0"/>
              </a:rPr>
              <a:t>count</a:t>
            </a:r>
            <a:r>
              <a:rPr lang="en-GB" sz="2400" dirty="0">
                <a:solidFill>
                  <a:srgbClr val="000000"/>
                </a:solidFill>
                <a:effectLst/>
                <a:latin typeface="Courier" panose="02070309020205020404" pitchFamily="49" charset="0"/>
              </a:rPr>
              <a:t>(*) </a:t>
            </a:r>
            <a:r>
              <a:rPr lang="en-GB" sz="2400" b="1" dirty="0" err="1">
                <a:solidFill>
                  <a:srgbClr val="800000"/>
                </a:solidFill>
                <a:effectLst/>
                <a:latin typeface="Courier" panose="02070309020205020404" pitchFamily="49" charset="0"/>
              </a:rPr>
              <a:t>desc</a:t>
            </a:r>
            <a:r>
              <a:rPr lang="en-GB" sz="2400" dirty="0">
                <a:solidFill>
                  <a:srgbClr val="000000"/>
                </a:solidFill>
                <a:effectLst/>
                <a:latin typeface="Courier" panose="02070309020205020404" pitchFamily="49" charset="0"/>
              </a:rPr>
              <a:t>)</a:t>
            </a:r>
            <a:r>
              <a:rPr lang="en-GB" sz="2400" dirty="0">
                <a:solidFill>
                  <a:srgbClr val="FF0000"/>
                </a:solidFill>
                <a:effectLst/>
                <a:latin typeface="Courier" panose="02070309020205020404" pitchFamily="49" charset="0"/>
              </a:rPr>
              <a:t>;</a:t>
            </a:r>
            <a:endParaRPr lang="en-GB" sz="2400" dirty="0">
              <a:solidFill>
                <a:srgbClr val="000000"/>
              </a:solidFill>
              <a:effectLst/>
              <a:latin typeface="Courier" panose="02070309020205020404" pitchFamily="49" charset="0"/>
            </a:endParaRPr>
          </a:p>
        </p:txBody>
      </p:sp>
      <p:pic>
        <p:nvPicPr>
          <p:cNvPr id="9" name="Picture 8">
            <a:extLst>
              <a:ext uri="{FF2B5EF4-FFF2-40B4-BE49-F238E27FC236}">
                <a16:creationId xmlns:a16="http://schemas.microsoft.com/office/drawing/2014/main" id="{79AB6DFC-4369-B56D-EF2B-BDBBEA783A29}"/>
              </a:ext>
            </a:extLst>
          </p:cNvPr>
          <p:cNvPicPr>
            <a:picLocks noChangeAspect="1"/>
          </p:cNvPicPr>
          <p:nvPr/>
        </p:nvPicPr>
        <p:blipFill>
          <a:blip r:embed="rId2"/>
          <a:stretch>
            <a:fillRect/>
          </a:stretch>
        </p:blipFill>
        <p:spPr>
          <a:xfrm>
            <a:off x="6096000" y="2648240"/>
            <a:ext cx="6005543" cy="3022020"/>
          </a:xfrm>
          <a:prstGeom prst="rect">
            <a:avLst/>
          </a:prstGeom>
        </p:spPr>
      </p:pic>
      <p:sp>
        <p:nvSpPr>
          <p:cNvPr id="5" name="Rectangle 3">
            <a:extLst>
              <a:ext uri="{FF2B5EF4-FFF2-40B4-BE49-F238E27FC236}">
                <a16:creationId xmlns:a16="http://schemas.microsoft.com/office/drawing/2014/main" id="{D601A362-68C5-5C71-D0ED-D4599B8FCDC7}"/>
              </a:ext>
            </a:extLst>
          </p:cNvPr>
          <p:cNvSpPr/>
          <p:nvPr/>
        </p:nvSpPr>
        <p:spPr>
          <a:xfrm>
            <a:off x="8056418" y="3548131"/>
            <a:ext cx="4045125" cy="76261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1162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4EF3-4827-4C79-AB43-EE1A8C4E87FA}"/>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rPr>
              <a:t>Ranking and row numbers</a:t>
            </a:r>
            <a:endParaRPr lang="en-US">
              <a:solidFill>
                <a:srgbClr val="000000"/>
              </a:solidFill>
            </a:endParaRPr>
          </a:p>
          <a:p>
            <a:endParaRPr lang="en-US" dirty="0">
              <a:solidFill>
                <a:srgbClr val="000000"/>
              </a:solidFill>
            </a:endParaRPr>
          </a:p>
          <a:p>
            <a:endParaRPr lang="en-US" dirty="0">
              <a:solidFill>
                <a:schemeClr val="accent2">
                  <a:lumMod val="75000"/>
                </a:schemeClr>
              </a:solidFill>
              <a:ea typeface="Calibri Light"/>
              <a:cs typeface="Calibri Light"/>
            </a:endParaRPr>
          </a:p>
        </p:txBody>
      </p:sp>
      <p:pic>
        <p:nvPicPr>
          <p:cNvPr id="6" name="Picture 5">
            <a:extLst>
              <a:ext uri="{FF2B5EF4-FFF2-40B4-BE49-F238E27FC236}">
                <a16:creationId xmlns:a16="http://schemas.microsoft.com/office/drawing/2014/main" id="{CB7D2A9E-6F00-4004-8E12-CEB48DEDB9E2}"/>
              </a:ext>
            </a:extLst>
          </p:cNvPr>
          <p:cNvPicPr>
            <a:picLocks noChangeAspect="1"/>
          </p:cNvPicPr>
          <p:nvPr/>
        </p:nvPicPr>
        <p:blipFill>
          <a:blip r:embed="rId2"/>
          <a:stretch>
            <a:fillRect/>
          </a:stretch>
        </p:blipFill>
        <p:spPr>
          <a:xfrm>
            <a:off x="948075" y="1797050"/>
            <a:ext cx="10572750" cy="4391025"/>
          </a:xfrm>
          <a:prstGeom prst="rect">
            <a:avLst/>
          </a:prstGeom>
        </p:spPr>
      </p:pic>
      <p:sp>
        <p:nvSpPr>
          <p:cNvPr id="5" name="Rectangle 4">
            <a:extLst>
              <a:ext uri="{FF2B5EF4-FFF2-40B4-BE49-F238E27FC236}">
                <a16:creationId xmlns:a16="http://schemas.microsoft.com/office/drawing/2014/main" id="{E47FB562-4A21-4AAB-B2ED-52EE4A8C4A6F}"/>
              </a:ext>
            </a:extLst>
          </p:cNvPr>
          <p:cNvSpPr/>
          <p:nvPr/>
        </p:nvSpPr>
        <p:spPr>
          <a:xfrm>
            <a:off x="10470623" y="3124200"/>
            <a:ext cx="1050202" cy="81538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13A092-20E6-4700-BDB6-8EA3F8006129}"/>
              </a:ext>
            </a:extLst>
          </p:cNvPr>
          <p:cNvSpPr/>
          <p:nvPr/>
        </p:nvSpPr>
        <p:spPr>
          <a:xfrm>
            <a:off x="10470623" y="4248447"/>
            <a:ext cx="1050202" cy="75793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94A02A-04E7-4A5A-8395-C7EA04DAAF01}"/>
              </a:ext>
            </a:extLst>
          </p:cNvPr>
          <p:cNvSpPr/>
          <p:nvPr/>
        </p:nvSpPr>
        <p:spPr>
          <a:xfrm>
            <a:off x="10470623" y="5050645"/>
            <a:ext cx="1050202" cy="81538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Callout: Bent Line 10">
            <a:extLst>
              <a:ext uri="{FF2B5EF4-FFF2-40B4-BE49-F238E27FC236}">
                <a16:creationId xmlns:a16="http://schemas.microsoft.com/office/drawing/2014/main" id="{C99D12A7-0710-4901-B4A9-1888AEAAAC73}"/>
              </a:ext>
            </a:extLst>
          </p:cNvPr>
          <p:cNvSpPr/>
          <p:nvPr/>
        </p:nvSpPr>
        <p:spPr>
          <a:xfrm>
            <a:off x="7092271" y="2306989"/>
            <a:ext cx="1949260" cy="612648"/>
          </a:xfrm>
          <a:prstGeom prst="borderCallout2">
            <a:avLst>
              <a:gd name="adj1" fmla="val 14281"/>
              <a:gd name="adj2" fmla="val 104588"/>
              <a:gd name="adj3" fmla="val 12494"/>
              <a:gd name="adj4" fmla="val 113389"/>
              <a:gd name="adj5" fmla="val 170593"/>
              <a:gd name="adj6" fmla="val 189825"/>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ru-RU" dirty="0" err="1">
                <a:ea typeface="+mn-lt"/>
                <a:cs typeface="+mn-lt"/>
              </a:rPr>
              <a:t>Duplicate</a:t>
            </a:r>
            <a:r>
              <a:rPr lang="ru-RU" dirty="0">
                <a:ea typeface="+mn-lt"/>
                <a:cs typeface="+mn-lt"/>
              </a:rPr>
              <a:t> </a:t>
            </a:r>
            <a:r>
              <a:rPr lang="ru-RU" dirty="0" err="1">
                <a:ea typeface="+mn-lt"/>
                <a:cs typeface="+mn-lt"/>
              </a:rPr>
              <a:t>values</a:t>
            </a:r>
            <a:endParaRPr lang="ru-RU" dirty="0" err="1"/>
          </a:p>
        </p:txBody>
      </p:sp>
      <p:sp>
        <p:nvSpPr>
          <p:cNvPr id="12" name="Callout: Bent Line 11">
            <a:extLst>
              <a:ext uri="{FF2B5EF4-FFF2-40B4-BE49-F238E27FC236}">
                <a16:creationId xmlns:a16="http://schemas.microsoft.com/office/drawing/2014/main" id="{CB2C542A-327D-4607-9188-41E8C2856CED}"/>
              </a:ext>
            </a:extLst>
          </p:cNvPr>
          <p:cNvSpPr/>
          <p:nvPr/>
        </p:nvSpPr>
        <p:spPr>
          <a:xfrm>
            <a:off x="1988457" y="4246950"/>
            <a:ext cx="2217541" cy="622544"/>
          </a:xfrm>
          <a:prstGeom prst="borderCallout2">
            <a:avLst>
              <a:gd name="adj1" fmla="val 14281"/>
              <a:gd name="adj2" fmla="val 104588"/>
              <a:gd name="adj3" fmla="val 12494"/>
              <a:gd name="adj4" fmla="val 113389"/>
              <a:gd name="adj5" fmla="val -30497"/>
              <a:gd name="adj6" fmla="val 156117"/>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RANK</a:t>
            </a:r>
          </a:p>
          <a:p>
            <a:pPr algn="ctr"/>
            <a:r>
              <a:rPr lang="en-US" dirty="0"/>
              <a:t>7 </a:t>
            </a:r>
            <a:r>
              <a:rPr lang="en-US" dirty="0">
                <a:ea typeface="+mn-lt"/>
                <a:cs typeface="+mn-lt"/>
              </a:rPr>
              <a:t>was missed</a:t>
            </a:r>
            <a:endParaRPr lang="en-US" dirty="0"/>
          </a:p>
        </p:txBody>
      </p:sp>
      <p:sp>
        <p:nvSpPr>
          <p:cNvPr id="13" name="Callout: Bent Line 12">
            <a:extLst>
              <a:ext uri="{FF2B5EF4-FFF2-40B4-BE49-F238E27FC236}">
                <a16:creationId xmlns:a16="http://schemas.microsoft.com/office/drawing/2014/main" id="{0570EC1A-F934-4307-86A8-DAF8C0E40A44}"/>
              </a:ext>
            </a:extLst>
          </p:cNvPr>
          <p:cNvSpPr/>
          <p:nvPr/>
        </p:nvSpPr>
        <p:spPr>
          <a:xfrm>
            <a:off x="4630057" y="5006386"/>
            <a:ext cx="2345405" cy="985580"/>
          </a:xfrm>
          <a:prstGeom prst="borderCallout2">
            <a:avLst>
              <a:gd name="adj1" fmla="val 14281"/>
              <a:gd name="adj2" fmla="val 104588"/>
              <a:gd name="adj3" fmla="val 12494"/>
              <a:gd name="adj4" fmla="val 113389"/>
              <a:gd name="adj5" fmla="val -95450"/>
              <a:gd name="adj6" fmla="val 116229"/>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DENSE_RANK</a:t>
            </a:r>
          </a:p>
          <a:p>
            <a:pPr algn="ctr"/>
            <a:r>
              <a:rPr lang="ru-RU" dirty="0">
                <a:ea typeface="+mn-lt"/>
                <a:cs typeface="+mn-lt"/>
              </a:rPr>
              <a:t>No </a:t>
            </a:r>
            <a:r>
              <a:rPr lang="ru-RU" dirty="0" err="1">
                <a:ea typeface="+mn-lt"/>
                <a:cs typeface="+mn-lt"/>
              </a:rPr>
              <a:t>gap</a:t>
            </a:r>
            <a:r>
              <a:rPr lang="ru-RU" dirty="0">
                <a:ea typeface="+mn-lt"/>
                <a:cs typeface="+mn-lt"/>
              </a:rPr>
              <a:t> </a:t>
            </a:r>
            <a:r>
              <a:rPr lang="ru-RU" dirty="0" err="1">
                <a:ea typeface="+mn-lt"/>
                <a:cs typeface="+mn-lt"/>
              </a:rPr>
              <a:t>between</a:t>
            </a:r>
            <a:r>
              <a:rPr lang="ru-RU" dirty="0">
                <a:ea typeface="+mn-lt"/>
                <a:cs typeface="+mn-lt"/>
              </a:rPr>
              <a:t> </a:t>
            </a:r>
            <a:endParaRPr lang="ru-RU" dirty="0"/>
          </a:p>
          <a:p>
            <a:pPr algn="ctr"/>
            <a:r>
              <a:rPr lang="ru-RU" dirty="0">
                <a:ea typeface="+mn-lt"/>
                <a:cs typeface="+mn-lt"/>
              </a:rPr>
              <a:t>6 </a:t>
            </a:r>
            <a:r>
              <a:rPr lang="ru-RU" dirty="0" err="1">
                <a:ea typeface="+mn-lt"/>
                <a:cs typeface="+mn-lt"/>
              </a:rPr>
              <a:t>and</a:t>
            </a:r>
            <a:r>
              <a:rPr lang="ru-RU" dirty="0">
                <a:ea typeface="+mn-lt"/>
                <a:cs typeface="+mn-lt"/>
              </a:rPr>
              <a:t> 8</a:t>
            </a:r>
            <a:endParaRPr lang="en-US" dirty="0">
              <a:ea typeface="+mn-lt"/>
              <a:cs typeface="+mn-lt"/>
            </a:endParaRPr>
          </a:p>
        </p:txBody>
      </p:sp>
      <p:sp>
        <p:nvSpPr>
          <p:cNvPr id="14" name="Callout: Bent Line 13">
            <a:extLst>
              <a:ext uri="{FF2B5EF4-FFF2-40B4-BE49-F238E27FC236}">
                <a16:creationId xmlns:a16="http://schemas.microsoft.com/office/drawing/2014/main" id="{71655DA0-8788-456B-8277-07138E36B079}"/>
              </a:ext>
            </a:extLst>
          </p:cNvPr>
          <p:cNvSpPr/>
          <p:nvPr/>
        </p:nvSpPr>
        <p:spPr>
          <a:xfrm>
            <a:off x="7314551" y="5152010"/>
            <a:ext cx="1949260" cy="985579"/>
          </a:xfrm>
          <a:prstGeom prst="borderCallout2">
            <a:avLst>
              <a:gd name="adj1" fmla="val 14281"/>
              <a:gd name="adj2" fmla="val 104588"/>
              <a:gd name="adj3" fmla="val 12494"/>
              <a:gd name="adj4" fmla="val 113389"/>
              <a:gd name="adj5" fmla="val -107242"/>
              <a:gd name="adj6" fmla="val 116007"/>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ROW_NUMBER</a:t>
            </a:r>
          </a:p>
          <a:p>
            <a:pPr algn="ctr"/>
            <a:r>
              <a:rPr lang="ru-RU" dirty="0" err="1">
                <a:ea typeface="+mn-lt"/>
                <a:cs typeface="+mn-lt"/>
              </a:rPr>
              <a:t>It's</a:t>
            </a:r>
            <a:r>
              <a:rPr lang="ru-RU" dirty="0">
                <a:ea typeface="+mn-lt"/>
                <a:cs typeface="+mn-lt"/>
              </a:rPr>
              <a:t> </a:t>
            </a:r>
            <a:r>
              <a:rPr lang="ru-RU" dirty="0" err="1">
                <a:ea typeface="+mn-lt"/>
                <a:cs typeface="+mn-lt"/>
              </a:rPr>
              <a:t>just</a:t>
            </a:r>
            <a:r>
              <a:rPr lang="ru-RU" dirty="0">
                <a:ea typeface="+mn-lt"/>
                <a:cs typeface="+mn-lt"/>
              </a:rPr>
              <a:t> a </a:t>
            </a:r>
            <a:endParaRPr lang="ru-RU" dirty="0"/>
          </a:p>
          <a:p>
            <a:pPr algn="ctr"/>
            <a:r>
              <a:rPr lang="ru-RU" dirty="0" err="1">
                <a:ea typeface="+mn-lt"/>
                <a:cs typeface="+mn-lt"/>
              </a:rPr>
              <a:t>Row</a:t>
            </a:r>
            <a:r>
              <a:rPr lang="ru-RU" dirty="0">
                <a:ea typeface="+mn-lt"/>
                <a:cs typeface="+mn-lt"/>
              </a:rPr>
              <a:t> </a:t>
            </a:r>
            <a:r>
              <a:rPr lang="ru-RU" dirty="0" err="1">
                <a:ea typeface="+mn-lt"/>
                <a:cs typeface="+mn-lt"/>
              </a:rPr>
              <a:t>number</a:t>
            </a:r>
            <a:endParaRPr lang="ru-RU" dirty="0" err="1">
              <a:ea typeface="Calibri" panose="020F0502020204030204"/>
              <a:cs typeface="Calibri" panose="020F0502020204030204"/>
            </a:endParaRPr>
          </a:p>
        </p:txBody>
      </p:sp>
    </p:spTree>
    <p:extLst>
      <p:ext uri="{BB962C8B-B14F-4D97-AF65-F5344CB8AC3E}">
        <p14:creationId xmlns:p14="http://schemas.microsoft.com/office/powerpoint/2010/main" val="15110395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2609-F264-4A8B-B0DC-3E7E94AD91F8}"/>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Getting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the</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Nth</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value</a:t>
            </a:r>
            <a:endParaRPr lang="ru-RU" dirty="0" err="1">
              <a:solidFill>
                <a:schemeClr val="accent2">
                  <a:lumMod val="75000"/>
                </a:schemeClr>
              </a:solidFill>
            </a:endParaRPr>
          </a:p>
        </p:txBody>
      </p:sp>
      <p:sp>
        <p:nvSpPr>
          <p:cNvPr id="3" name="Content Placeholder 2">
            <a:extLst>
              <a:ext uri="{FF2B5EF4-FFF2-40B4-BE49-F238E27FC236}">
                <a16:creationId xmlns:a16="http://schemas.microsoft.com/office/drawing/2014/main" id="{2938E8EC-8561-4554-869D-A62719E66F7C}"/>
              </a:ext>
            </a:extLst>
          </p:cNvPr>
          <p:cNvSpPr>
            <a:spLocks noGrp="1"/>
          </p:cNvSpPr>
          <p:nvPr>
            <p:ph idx="1"/>
          </p:nvPr>
        </p:nvSpPr>
        <p:spPr/>
        <p:txBody>
          <a:bodyPr vert="horz" lIns="91440" tIns="45720" rIns="91440" bIns="45720" rtlCol="0" anchor="t">
            <a:normAutofit/>
          </a:bodyPr>
          <a:lstStyle/>
          <a:p>
            <a:r>
              <a:rPr lang="en-US" dirty="0">
                <a:ea typeface="+mn-lt"/>
                <a:cs typeface="+mn-lt"/>
              </a:rPr>
              <a:t>PostgreSQL supports the NTH_VALUE window function </a:t>
            </a:r>
            <a:endParaRPr lang="en-US" dirty="0"/>
          </a:p>
          <a:p>
            <a:r>
              <a:rPr lang="ru-RU" dirty="0">
                <a:ea typeface="+mn-lt"/>
                <a:cs typeface="+mn-lt"/>
              </a:rPr>
              <a:t>The </a:t>
            </a:r>
            <a:r>
              <a:rPr lang="ru-RU" dirty="0" err="1">
                <a:ea typeface="+mn-lt"/>
                <a:cs typeface="+mn-lt"/>
              </a:rPr>
              <a:t>function</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return</a:t>
            </a:r>
            <a:r>
              <a:rPr lang="ru-RU" dirty="0">
                <a:ea typeface="+mn-lt"/>
                <a:cs typeface="+mn-lt"/>
              </a:rPr>
              <a:t> a </a:t>
            </a:r>
            <a:r>
              <a:rPr lang="ru-RU" dirty="0" err="1">
                <a:ea typeface="+mn-lt"/>
                <a:cs typeface="+mn-lt"/>
              </a:rPr>
              <a:t>single</a:t>
            </a:r>
            <a:r>
              <a:rPr lang="ru-RU" dirty="0">
                <a:ea typeface="+mn-lt"/>
                <a:cs typeface="+mn-lt"/>
              </a:rPr>
              <a:t> </a:t>
            </a:r>
            <a:r>
              <a:rPr lang="ru-RU" dirty="0" err="1">
                <a:ea typeface="+mn-lt"/>
                <a:cs typeface="+mn-lt"/>
              </a:rPr>
              <a:t>value</a:t>
            </a:r>
            <a:r>
              <a:rPr lang="ru-RU" dirty="0">
                <a:ea typeface="+mn-lt"/>
                <a:cs typeface="+mn-lt"/>
              </a:rPr>
              <a:t> </a:t>
            </a:r>
            <a:r>
              <a:rPr lang="ru-RU" dirty="0" err="1">
                <a:ea typeface="+mn-lt"/>
                <a:cs typeface="+mn-lt"/>
              </a:rPr>
              <a:t>at</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desired</a:t>
            </a:r>
            <a:r>
              <a:rPr lang="ru-RU" dirty="0">
                <a:ea typeface="+mn-lt"/>
                <a:cs typeface="+mn-lt"/>
              </a:rPr>
              <a:t> </a:t>
            </a:r>
            <a:r>
              <a:rPr lang="ru-RU" dirty="0" err="1">
                <a:ea typeface="+mn-lt"/>
                <a:cs typeface="+mn-lt"/>
              </a:rPr>
              <a:t>position</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specified</a:t>
            </a:r>
            <a:r>
              <a:rPr lang="ru-RU" dirty="0">
                <a:ea typeface="+mn-lt"/>
                <a:cs typeface="+mn-lt"/>
              </a:rPr>
              <a:t> </a:t>
            </a:r>
            <a:r>
              <a:rPr lang="ru-RU" dirty="0" err="1">
                <a:ea typeface="+mn-lt"/>
                <a:cs typeface="+mn-lt"/>
              </a:rPr>
              <a:t>sort</a:t>
            </a:r>
            <a:r>
              <a:rPr lang="ru-RU" dirty="0">
                <a:ea typeface="+mn-lt"/>
                <a:cs typeface="+mn-lt"/>
              </a:rPr>
              <a:t> </a:t>
            </a:r>
            <a:r>
              <a:rPr lang="ru-RU" dirty="0" err="1">
                <a:ea typeface="+mn-lt"/>
                <a:cs typeface="+mn-lt"/>
              </a:rPr>
              <a:t>order</a:t>
            </a:r>
            <a:r>
              <a:rPr lang="ru-RU" dirty="0">
                <a:ea typeface="+mn-lt"/>
                <a:cs typeface="+mn-lt"/>
              </a:rPr>
              <a:t> </a:t>
            </a:r>
            <a:endParaRPr lang="en-US" dirty="0"/>
          </a:p>
          <a:p>
            <a:r>
              <a:rPr lang="en-US" dirty="0">
                <a:ea typeface="+mn-lt"/>
                <a:cs typeface="+mn-lt"/>
              </a:rPr>
              <a:t>Let's write a query that will output the region, the number of countries, and the names of regions No1 and No3 by the number of countries </a:t>
            </a:r>
            <a:endParaRPr lang="en-US" dirty="0"/>
          </a:p>
        </p:txBody>
      </p:sp>
    </p:spTree>
    <p:extLst>
      <p:ext uri="{BB962C8B-B14F-4D97-AF65-F5344CB8AC3E}">
        <p14:creationId xmlns:p14="http://schemas.microsoft.com/office/powerpoint/2010/main" val="82047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67F-1FA5-4ECE-8503-3AFD8ECA18FC}"/>
              </a:ext>
            </a:extLst>
          </p:cNvPr>
          <p:cNvSpPr>
            <a:spLocks noGrp="1"/>
          </p:cNvSpPr>
          <p:nvPr>
            <p:ph type="title"/>
          </p:nvPr>
        </p:nvSpPr>
        <p:spPr/>
        <p:txBody>
          <a:bodyPr vert="horz" lIns="91440" tIns="45720" rIns="91440" bIns="45720" rtlCol="0" anchor="t" anchorCtr="0">
            <a:normAutofit/>
          </a:bodyPr>
          <a:lstStyle/>
          <a:p>
            <a:r>
              <a:rPr lang="ru-RU" dirty="0">
                <a:solidFill>
                  <a:schemeClr val="accent2">
                    <a:lumMod val="75000"/>
                  </a:schemeClr>
                </a:solidFill>
                <a:ea typeface="+mj-lt"/>
                <a:cs typeface="+mj-lt"/>
              </a:rPr>
              <a:t>Update </a:t>
            </a:r>
            <a:r>
              <a:rPr lang="ru-RU" dirty="0" err="1">
                <a:solidFill>
                  <a:schemeClr val="accent2">
                    <a:lumMod val="75000"/>
                  </a:schemeClr>
                </a:solidFill>
                <a:ea typeface="+mj-lt"/>
                <a:cs typeface="+mj-lt"/>
              </a:rPr>
              <a:t>based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on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query</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result</a:t>
            </a:r>
            <a:endParaRPr lang="ru-RU" dirty="0" err="1">
              <a:solidFill>
                <a:schemeClr val="accent2">
                  <a:lumMod val="75000"/>
                </a:schemeClr>
              </a:solidFill>
            </a:endParaRPr>
          </a:p>
        </p:txBody>
      </p:sp>
      <p:sp>
        <p:nvSpPr>
          <p:cNvPr id="17" name="Объект 2">
            <a:extLst>
              <a:ext uri="{FF2B5EF4-FFF2-40B4-BE49-F238E27FC236}">
                <a16:creationId xmlns:a16="http://schemas.microsoft.com/office/drawing/2014/main" id="{A9150547-8C1C-4403-84BB-D058DFE0BA51}"/>
              </a:ext>
            </a:extLst>
          </p:cNvPr>
          <p:cNvSpPr>
            <a:spLocks noGrp="1"/>
          </p:cNvSpPr>
          <p:nvPr>
            <p:ph idx="1"/>
          </p:nvPr>
        </p:nvSpPr>
        <p:spPr>
          <a:xfrm>
            <a:off x="838199" y="1207294"/>
            <a:ext cx="10515599" cy="4813995"/>
          </a:xfrm>
        </p:spPr>
        <p:txBody>
          <a:bodyPr vert="horz" lIns="91440" tIns="45720" rIns="91440" bIns="45720" rtlCol="0" anchor="t">
            <a:normAutofit/>
          </a:bodyPr>
          <a:lstStyle/>
          <a:p>
            <a:r>
              <a:rPr lang="en-US" dirty="0">
                <a:ea typeface="+mn-lt"/>
                <a:cs typeface="+mn-lt"/>
              </a:rPr>
              <a:t>You can read related records and use them as a source for an update operation:</a:t>
            </a:r>
            <a:endParaRPr lang="en-US" dirty="0"/>
          </a:p>
          <a:p>
            <a:pPr marL="0" indent="0">
              <a:buNone/>
            </a:pPr>
            <a:r>
              <a:rPr lang="en-US" dirty="0"/>
              <a:t>UPDATE </a:t>
            </a:r>
            <a:r>
              <a:rPr lang="en-US" b="1" i="1" dirty="0"/>
              <a:t>a</a:t>
            </a:r>
          </a:p>
          <a:p>
            <a:pPr marL="0" indent="0">
              <a:buNone/>
            </a:pPr>
            <a:r>
              <a:rPr lang="en-US" dirty="0"/>
              <a:t>SET </a:t>
            </a:r>
            <a:r>
              <a:rPr lang="ru-RU" dirty="0"/>
              <a:t>	</a:t>
            </a:r>
            <a:r>
              <a:rPr lang="en-US" b="1" i="1" dirty="0"/>
              <a:t>a.</a:t>
            </a:r>
            <a:r>
              <a:rPr lang="ru-RU" b="1" i="1" dirty="0"/>
              <a:t>field1</a:t>
            </a:r>
            <a:r>
              <a:rPr lang="en-US" dirty="0"/>
              <a:t> = b.</a:t>
            </a:r>
            <a:r>
              <a:rPr lang="ru-RU" dirty="0" err="1"/>
              <a:t>field</a:t>
            </a:r>
            <a:r>
              <a:rPr lang="en-US" dirty="0"/>
              <a:t>2, </a:t>
            </a:r>
            <a:endParaRPr lang="ru-RU" dirty="0"/>
          </a:p>
          <a:p>
            <a:pPr marL="0" indent="0">
              <a:buNone/>
            </a:pPr>
            <a:r>
              <a:rPr lang="ru-RU" dirty="0"/>
              <a:t>	</a:t>
            </a:r>
            <a:r>
              <a:rPr lang="en-US" b="1" i="1" dirty="0"/>
              <a:t>a.</a:t>
            </a:r>
            <a:r>
              <a:rPr lang="ru-RU" b="1" i="1" dirty="0"/>
              <a:t>field3</a:t>
            </a:r>
            <a:r>
              <a:rPr lang="en-US" dirty="0"/>
              <a:t> = b.</a:t>
            </a:r>
            <a:r>
              <a:rPr lang="ru-RU" dirty="0" err="1"/>
              <a:t>field</a:t>
            </a:r>
            <a:r>
              <a:rPr lang="en-US" dirty="0"/>
              <a:t>3, </a:t>
            </a:r>
            <a:endParaRPr lang="ru-RU" dirty="0"/>
          </a:p>
          <a:p>
            <a:pPr marL="0" indent="0">
              <a:buNone/>
            </a:pPr>
            <a:r>
              <a:rPr lang="ru-RU" dirty="0"/>
              <a:t>	</a:t>
            </a:r>
            <a:r>
              <a:rPr lang="en-US" dirty="0"/>
              <a:t>…</a:t>
            </a:r>
          </a:p>
          <a:p>
            <a:pPr marL="0" indent="0">
              <a:buNone/>
            </a:pPr>
            <a:r>
              <a:rPr lang="en-US" dirty="0"/>
              <a:t>FROM </a:t>
            </a:r>
            <a:r>
              <a:rPr lang="ru-RU" b="1" i="1" dirty="0"/>
              <a:t>table2</a:t>
            </a:r>
            <a:r>
              <a:rPr lang="en-US" b="1" i="1" dirty="0"/>
              <a:t> as b</a:t>
            </a:r>
            <a:endParaRPr lang="en-US" dirty="0"/>
          </a:p>
          <a:p>
            <a:pPr marL="0" indent="0">
              <a:buNone/>
            </a:pPr>
            <a:r>
              <a:rPr lang="en-US" dirty="0"/>
              <a:t>WHERE </a:t>
            </a:r>
            <a:r>
              <a:rPr lang="en-US" b="1" i="1" dirty="0" err="1"/>
              <a:t>a.id_a</a:t>
            </a:r>
            <a:r>
              <a:rPr lang="en-US" b="1" i="1" dirty="0"/>
              <a:t> = </a:t>
            </a:r>
            <a:r>
              <a:rPr lang="en-US" b="1" i="1" dirty="0" err="1"/>
              <a:t>b.id_a</a:t>
            </a:r>
            <a:endParaRPr lang="en-US" b="1" i="1" dirty="0"/>
          </a:p>
        </p:txBody>
      </p:sp>
    </p:spTree>
    <p:extLst>
      <p:ext uri="{BB962C8B-B14F-4D97-AF65-F5344CB8AC3E}">
        <p14:creationId xmlns:p14="http://schemas.microsoft.com/office/powerpoint/2010/main" val="4071011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2609-F264-4A8B-B0DC-3E7E94AD91F8}"/>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Getting</a:t>
            </a:r>
            <a:r>
              <a:rPr lang="ru-RU" dirty="0">
                <a:solidFill>
                  <a:schemeClr val="accent2">
                    <a:lumMod val="75000"/>
                  </a:schemeClr>
                </a:solidFill>
              </a:rPr>
              <a:t> </a:t>
            </a:r>
            <a:r>
              <a:rPr lang="ru-RU" dirty="0" err="1">
                <a:solidFill>
                  <a:schemeClr val="accent2">
                    <a:lumMod val="75000"/>
                  </a:schemeClr>
                </a:solidFill>
              </a:rPr>
              <a:t>the</a:t>
            </a:r>
            <a:r>
              <a:rPr lang="ru-RU" dirty="0">
                <a:solidFill>
                  <a:schemeClr val="accent2">
                    <a:lumMod val="75000"/>
                  </a:schemeClr>
                </a:solidFill>
              </a:rPr>
              <a:t> </a:t>
            </a:r>
            <a:r>
              <a:rPr lang="ru-RU" dirty="0" err="1">
                <a:solidFill>
                  <a:schemeClr val="accent2">
                    <a:lumMod val="75000"/>
                  </a:schemeClr>
                </a:solidFill>
              </a:rPr>
              <a:t>Nth</a:t>
            </a:r>
            <a:r>
              <a:rPr lang="ru-RU" dirty="0">
                <a:solidFill>
                  <a:schemeClr val="accent2">
                    <a:lumMod val="75000"/>
                  </a:schemeClr>
                </a:solidFill>
              </a:rPr>
              <a:t> </a:t>
            </a:r>
            <a:r>
              <a:rPr lang="ru-RU" dirty="0" err="1">
                <a:solidFill>
                  <a:schemeClr val="accent2">
                    <a:lumMod val="75000"/>
                  </a:schemeClr>
                </a:solidFill>
              </a:rPr>
              <a:t>value</a:t>
            </a:r>
            <a:endParaRPr lang="ru-RU" dirty="0" err="1">
              <a:solidFill>
                <a:schemeClr val="accent2">
                  <a:lumMod val="75000"/>
                </a:schemeClr>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2938E8EC-8561-4554-869D-A62719E66F7C}"/>
              </a:ext>
            </a:extLst>
          </p:cNvPr>
          <p:cNvSpPr>
            <a:spLocks noGrp="1"/>
          </p:cNvSpPr>
          <p:nvPr>
            <p:ph idx="1"/>
          </p:nvPr>
        </p:nvSpPr>
        <p:spPr>
          <a:xfrm>
            <a:off x="838200" y="1825625"/>
            <a:ext cx="10515600" cy="4667250"/>
          </a:xfrm>
        </p:spPr>
        <p:txBody>
          <a:bodyPr vert="horz" lIns="91440" tIns="45720" rIns="91440" bIns="45720" rtlCol="0" anchor="t">
            <a:normAutofit/>
          </a:bodyPr>
          <a:lstStyle/>
          <a:p>
            <a:r>
              <a:rPr lang="ru-RU" dirty="0" err="1">
                <a:ea typeface="+mn-lt"/>
                <a:cs typeface="+mn-lt"/>
              </a:rPr>
              <a:t>Let's</a:t>
            </a:r>
            <a:r>
              <a:rPr lang="ru-RU" dirty="0">
                <a:ea typeface="+mn-lt"/>
                <a:cs typeface="+mn-lt"/>
              </a:rPr>
              <a:t> </a:t>
            </a:r>
            <a:r>
              <a:rPr lang="ru-RU" dirty="0" err="1">
                <a:ea typeface="+mn-lt"/>
                <a:cs typeface="+mn-lt"/>
              </a:rPr>
              <a:t>write</a:t>
            </a:r>
            <a:r>
              <a:rPr lang="ru-RU" dirty="0">
                <a:ea typeface="+mn-lt"/>
                <a:cs typeface="+mn-lt"/>
              </a:rPr>
              <a:t> a </a:t>
            </a:r>
            <a:r>
              <a:rPr lang="ru-RU" dirty="0" err="1">
                <a:ea typeface="+mn-lt"/>
                <a:cs typeface="+mn-lt"/>
              </a:rPr>
              <a:t>query</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will</a:t>
            </a:r>
            <a:r>
              <a:rPr lang="ru-RU" dirty="0">
                <a:ea typeface="+mn-lt"/>
                <a:cs typeface="+mn-lt"/>
              </a:rPr>
              <a:t> </a:t>
            </a:r>
            <a:r>
              <a:rPr lang="ru-RU" dirty="0" err="1">
                <a:ea typeface="+mn-lt"/>
                <a:cs typeface="+mn-lt"/>
              </a:rPr>
              <a:t>output</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region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countries</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names</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regions</a:t>
            </a:r>
            <a:r>
              <a:rPr lang="ru-RU" dirty="0">
                <a:ea typeface="+mn-lt"/>
                <a:cs typeface="+mn-lt"/>
              </a:rPr>
              <a:t> No. 1 </a:t>
            </a:r>
            <a:r>
              <a:rPr lang="ru-RU" dirty="0" err="1">
                <a:ea typeface="+mn-lt"/>
                <a:cs typeface="+mn-lt"/>
              </a:rPr>
              <a:t>and</a:t>
            </a:r>
            <a:r>
              <a:rPr lang="ru-RU" dirty="0">
                <a:ea typeface="+mn-lt"/>
                <a:cs typeface="+mn-lt"/>
              </a:rPr>
              <a:t> No. 3 </a:t>
            </a:r>
            <a:r>
              <a:rPr lang="ru-RU" dirty="0" err="1">
                <a:ea typeface="+mn-lt"/>
                <a:cs typeface="+mn-lt"/>
              </a:rPr>
              <a:t>by</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countries</a:t>
            </a:r>
            <a:endParaRPr lang="en-US" dirty="0" err="1"/>
          </a:p>
          <a:p>
            <a:pPr marL="0" indent="0">
              <a:buNone/>
            </a:pPr>
            <a:endParaRPr lang="en-US" sz="2200" b="1" dirty="0">
              <a:solidFill>
                <a:srgbClr val="800000"/>
              </a:solidFill>
              <a:latin typeface="Consolas" panose="020B0609020204030204" pitchFamily="49" charset="0"/>
            </a:endParaRPr>
          </a:p>
          <a:p>
            <a:pPr marL="0" indent="0">
              <a:buNone/>
            </a:pPr>
            <a:endParaRPr lang="en-US" sz="2200" b="1" dirty="0">
              <a:solidFill>
                <a:srgbClr val="800000"/>
              </a:solidFill>
              <a:latin typeface="Consolas" panose="020B0609020204030204" pitchFamily="49" charset="0"/>
            </a:endParaRPr>
          </a:p>
          <a:p>
            <a:pPr marL="0" marR="0" indent="0">
              <a:spcBef>
                <a:spcPts val="0"/>
              </a:spcBef>
              <a:spcAft>
                <a:spcPts val="0"/>
              </a:spcAft>
              <a:buNone/>
            </a:pPr>
            <a:r>
              <a:rPr lang="en-GB" sz="2200" b="1" dirty="0">
                <a:solidFill>
                  <a:srgbClr val="800000"/>
                </a:solidFill>
                <a:effectLst/>
                <a:latin typeface="Courier" panose="02070309020205020404" pitchFamily="49" charset="0"/>
              </a:rPr>
              <a:t>select</a:t>
            </a:r>
            <a:r>
              <a:rPr lang="en-GB" sz="2200" dirty="0">
                <a:solidFill>
                  <a:srgbClr val="000000"/>
                </a:solidFill>
                <a:effectLst/>
                <a:latin typeface="Courier" panose="02070309020205020404" pitchFamily="49" charset="0"/>
              </a:rPr>
              <a:t> </a:t>
            </a:r>
            <a:r>
              <a:rPr lang="en-GB" sz="2200" dirty="0">
                <a:solidFill>
                  <a:srgbClr val="006464"/>
                </a:solidFill>
                <a:effectLst/>
                <a:latin typeface="Courier" panose="02070309020205020404" pitchFamily="49" charset="0"/>
              </a:rPr>
              <a:t>region</a:t>
            </a:r>
            <a:r>
              <a:rPr lang="en-GB" sz="2200" dirty="0">
                <a:solidFill>
                  <a:srgbClr val="000000"/>
                </a:solidFill>
                <a:effectLst/>
                <a:latin typeface="Courier" panose="02070309020205020404" pitchFamily="49" charset="0"/>
              </a:rPr>
              <a:t>, </a:t>
            </a:r>
          </a:p>
          <a:p>
            <a:pPr marL="0" marR="0" indent="0">
              <a:spcBef>
                <a:spcPts val="0"/>
              </a:spcBef>
              <a:spcAft>
                <a:spcPts val="0"/>
              </a:spcAft>
              <a:buNone/>
            </a:pPr>
            <a:r>
              <a:rPr lang="en-GB" sz="2200" b="1" dirty="0">
                <a:solidFill>
                  <a:srgbClr val="000080"/>
                </a:solidFill>
                <a:effectLst/>
                <a:latin typeface="Courier" panose="02070309020205020404" pitchFamily="49" charset="0"/>
              </a:rPr>
              <a:t>   </a:t>
            </a:r>
            <a:r>
              <a:rPr lang="en-GB" sz="2200" b="1" dirty="0" err="1">
                <a:solidFill>
                  <a:srgbClr val="000080"/>
                </a:solidFill>
                <a:effectLst/>
                <a:latin typeface="Courier" panose="02070309020205020404" pitchFamily="49" charset="0"/>
              </a:rPr>
              <a:t>dense_rank</a:t>
            </a:r>
            <a:r>
              <a:rPr lang="en-GB" sz="2200" dirty="0">
                <a:solidFill>
                  <a:srgbClr val="000000"/>
                </a:solidFill>
                <a:effectLst/>
                <a:latin typeface="Courier" panose="02070309020205020404" pitchFamily="49" charset="0"/>
              </a:rPr>
              <a:t>() </a:t>
            </a:r>
            <a:r>
              <a:rPr lang="en-GB" sz="2200" i="1" dirty="0">
                <a:solidFill>
                  <a:srgbClr val="006464"/>
                </a:solidFill>
                <a:effectLst/>
                <a:latin typeface="Courier" panose="02070309020205020404" pitchFamily="49" charset="0"/>
              </a:rPr>
              <a:t>over</a:t>
            </a:r>
            <a:r>
              <a:rPr lang="en-GB" sz="2200" dirty="0">
                <a:solidFill>
                  <a:srgbClr val="000000"/>
                </a:solidFill>
                <a:effectLst/>
                <a:latin typeface="Courier" panose="02070309020205020404" pitchFamily="49" charset="0"/>
              </a:rPr>
              <a:t>(w) </a:t>
            </a:r>
            <a:r>
              <a:rPr lang="en-GB" sz="2200" dirty="0" err="1">
                <a:solidFill>
                  <a:srgbClr val="000000"/>
                </a:solidFill>
                <a:effectLst/>
                <a:latin typeface="Courier" panose="02070309020205020404" pitchFamily="49" charset="0"/>
              </a:rPr>
              <a:t>dr_count</a:t>
            </a:r>
            <a:r>
              <a:rPr lang="en-GB" sz="2200" dirty="0">
                <a:solidFill>
                  <a:srgbClr val="000000"/>
                </a:solidFill>
                <a:effectLst/>
                <a:latin typeface="Courier" panose="02070309020205020404" pitchFamily="49" charset="0"/>
              </a:rPr>
              <a:t>,</a:t>
            </a:r>
          </a:p>
          <a:p>
            <a:pPr marL="0" marR="0" indent="0">
              <a:spcBef>
                <a:spcPts val="0"/>
              </a:spcBef>
              <a:spcAft>
                <a:spcPts val="0"/>
              </a:spcAft>
              <a:buNone/>
            </a:pPr>
            <a:r>
              <a:rPr lang="en-GB" sz="2200" b="1" dirty="0">
                <a:solidFill>
                  <a:srgbClr val="000080"/>
                </a:solidFill>
                <a:effectLst/>
                <a:latin typeface="Courier" panose="02070309020205020404" pitchFamily="49" charset="0"/>
              </a:rPr>
              <a:t>   count</a:t>
            </a:r>
            <a:r>
              <a:rPr lang="en-GB" sz="2200" dirty="0">
                <a:solidFill>
                  <a:srgbClr val="000000"/>
                </a:solidFill>
                <a:effectLst/>
                <a:latin typeface="Courier" panose="02070309020205020404" pitchFamily="49" charset="0"/>
              </a:rPr>
              <a:t>(*) </a:t>
            </a:r>
            <a:r>
              <a:rPr lang="en-GB" sz="2200" i="1" dirty="0">
                <a:solidFill>
                  <a:srgbClr val="006464"/>
                </a:solidFill>
                <a:effectLst/>
                <a:latin typeface="Courier" panose="02070309020205020404" pitchFamily="49" charset="0"/>
              </a:rPr>
              <a:t>count</a:t>
            </a:r>
            <a:r>
              <a:rPr lang="en-GB" sz="2200" dirty="0">
                <a:solidFill>
                  <a:srgbClr val="000000"/>
                </a:solidFill>
                <a:effectLst/>
                <a:latin typeface="Courier" panose="02070309020205020404" pitchFamily="49" charset="0"/>
              </a:rPr>
              <a:t>,</a:t>
            </a:r>
          </a:p>
          <a:p>
            <a:pPr marL="0" marR="0" indent="0">
              <a:spcBef>
                <a:spcPts val="0"/>
              </a:spcBef>
              <a:spcAft>
                <a:spcPts val="0"/>
              </a:spcAft>
              <a:buNone/>
            </a:pPr>
            <a:r>
              <a:rPr lang="en-GB" sz="2200" b="1" dirty="0">
                <a:solidFill>
                  <a:srgbClr val="000080"/>
                </a:solidFill>
                <a:effectLst/>
                <a:latin typeface="Courier" panose="02070309020205020404" pitchFamily="49" charset="0"/>
              </a:rPr>
              <a:t>   </a:t>
            </a:r>
            <a:r>
              <a:rPr lang="en-GB" sz="2200" b="1" dirty="0" err="1">
                <a:solidFill>
                  <a:srgbClr val="000080"/>
                </a:solidFill>
                <a:effectLst/>
                <a:latin typeface="Courier" panose="02070309020205020404" pitchFamily="49" charset="0"/>
              </a:rPr>
              <a:t>nth_value</a:t>
            </a:r>
            <a:r>
              <a:rPr lang="en-GB" sz="2200" dirty="0">
                <a:solidFill>
                  <a:srgbClr val="000000"/>
                </a:solidFill>
                <a:effectLst/>
                <a:latin typeface="Courier" panose="02070309020205020404" pitchFamily="49" charset="0"/>
              </a:rPr>
              <a:t>(</a:t>
            </a:r>
            <a:r>
              <a:rPr lang="en-GB" sz="2200" dirty="0">
                <a:solidFill>
                  <a:srgbClr val="006464"/>
                </a:solidFill>
                <a:effectLst/>
                <a:latin typeface="Courier" panose="02070309020205020404" pitchFamily="49" charset="0"/>
              </a:rPr>
              <a:t>region</a:t>
            </a:r>
            <a:r>
              <a:rPr lang="en-GB" sz="2200" dirty="0">
                <a:solidFill>
                  <a:srgbClr val="000000"/>
                </a:solidFill>
                <a:effectLst/>
                <a:latin typeface="Courier" panose="02070309020205020404" pitchFamily="49" charset="0"/>
              </a:rPr>
              <a:t>, </a:t>
            </a:r>
            <a:r>
              <a:rPr lang="en-GB" sz="2200" dirty="0">
                <a:solidFill>
                  <a:srgbClr val="0000FF"/>
                </a:solidFill>
                <a:effectLst/>
                <a:latin typeface="Courier" panose="02070309020205020404" pitchFamily="49" charset="0"/>
              </a:rPr>
              <a:t>1</a:t>
            </a:r>
            <a:r>
              <a:rPr lang="en-GB" sz="2200" dirty="0">
                <a:solidFill>
                  <a:srgbClr val="000000"/>
                </a:solidFill>
                <a:effectLst/>
                <a:latin typeface="Courier" panose="02070309020205020404" pitchFamily="49" charset="0"/>
              </a:rPr>
              <a:t>) </a:t>
            </a:r>
            <a:r>
              <a:rPr lang="en-GB" sz="2200" i="1" dirty="0">
                <a:solidFill>
                  <a:srgbClr val="006464"/>
                </a:solidFill>
                <a:effectLst/>
                <a:latin typeface="Courier" panose="02070309020205020404" pitchFamily="49" charset="0"/>
              </a:rPr>
              <a:t>over</a:t>
            </a:r>
            <a:r>
              <a:rPr lang="en-GB" sz="2200" dirty="0">
                <a:solidFill>
                  <a:srgbClr val="000000"/>
                </a:solidFill>
                <a:effectLst/>
                <a:latin typeface="Courier" panose="02070309020205020404" pitchFamily="49" charset="0"/>
              </a:rPr>
              <a:t>(w) </a:t>
            </a:r>
            <a:r>
              <a:rPr lang="en-GB" sz="2200" b="1" dirty="0">
                <a:solidFill>
                  <a:srgbClr val="800000"/>
                </a:solidFill>
                <a:effectLst/>
                <a:latin typeface="Courier" panose="02070309020205020404" pitchFamily="49" charset="0"/>
              </a:rPr>
              <a:t>as</a:t>
            </a:r>
            <a:r>
              <a:rPr lang="en-GB" sz="2200" dirty="0">
                <a:solidFill>
                  <a:srgbClr val="000000"/>
                </a:solidFill>
                <a:effectLst/>
                <a:latin typeface="Courier" panose="02070309020205020404" pitchFamily="49" charset="0"/>
              </a:rPr>
              <a:t> region_1,</a:t>
            </a:r>
          </a:p>
          <a:p>
            <a:pPr marL="0" marR="0" indent="0">
              <a:spcBef>
                <a:spcPts val="0"/>
              </a:spcBef>
              <a:spcAft>
                <a:spcPts val="0"/>
              </a:spcAft>
              <a:buNone/>
            </a:pPr>
            <a:r>
              <a:rPr lang="en-GB" sz="2200" b="1" dirty="0">
                <a:solidFill>
                  <a:srgbClr val="000080"/>
                </a:solidFill>
                <a:effectLst/>
                <a:latin typeface="Courier" panose="02070309020205020404" pitchFamily="49" charset="0"/>
              </a:rPr>
              <a:t>   </a:t>
            </a:r>
            <a:r>
              <a:rPr lang="en-GB" sz="2200" b="1" dirty="0" err="1">
                <a:solidFill>
                  <a:srgbClr val="000080"/>
                </a:solidFill>
                <a:effectLst/>
                <a:latin typeface="Courier" panose="02070309020205020404" pitchFamily="49" charset="0"/>
              </a:rPr>
              <a:t>nth_value</a:t>
            </a:r>
            <a:r>
              <a:rPr lang="en-GB" sz="2200" dirty="0">
                <a:solidFill>
                  <a:srgbClr val="000000"/>
                </a:solidFill>
                <a:effectLst/>
                <a:latin typeface="Courier" panose="02070309020205020404" pitchFamily="49" charset="0"/>
              </a:rPr>
              <a:t>(</a:t>
            </a:r>
            <a:r>
              <a:rPr lang="en-GB" sz="2200" dirty="0">
                <a:solidFill>
                  <a:srgbClr val="006464"/>
                </a:solidFill>
                <a:effectLst/>
                <a:latin typeface="Courier" panose="02070309020205020404" pitchFamily="49" charset="0"/>
              </a:rPr>
              <a:t>region</a:t>
            </a:r>
            <a:r>
              <a:rPr lang="en-GB" sz="2200" dirty="0">
                <a:solidFill>
                  <a:srgbClr val="000000"/>
                </a:solidFill>
                <a:effectLst/>
                <a:latin typeface="Courier" panose="02070309020205020404" pitchFamily="49" charset="0"/>
              </a:rPr>
              <a:t>, </a:t>
            </a:r>
            <a:r>
              <a:rPr lang="en-GB" sz="2200" dirty="0">
                <a:solidFill>
                  <a:srgbClr val="0000FF"/>
                </a:solidFill>
                <a:effectLst/>
                <a:latin typeface="Courier" panose="02070309020205020404" pitchFamily="49" charset="0"/>
              </a:rPr>
              <a:t>3</a:t>
            </a:r>
            <a:r>
              <a:rPr lang="en-GB" sz="2200" dirty="0">
                <a:solidFill>
                  <a:srgbClr val="000000"/>
                </a:solidFill>
                <a:effectLst/>
                <a:latin typeface="Courier" panose="02070309020205020404" pitchFamily="49" charset="0"/>
              </a:rPr>
              <a:t>) </a:t>
            </a:r>
            <a:r>
              <a:rPr lang="en-GB" sz="2200" i="1" dirty="0">
                <a:solidFill>
                  <a:srgbClr val="006464"/>
                </a:solidFill>
                <a:effectLst/>
                <a:latin typeface="Courier" panose="02070309020205020404" pitchFamily="49" charset="0"/>
              </a:rPr>
              <a:t>over</a:t>
            </a:r>
            <a:r>
              <a:rPr lang="en-GB" sz="2200" dirty="0">
                <a:solidFill>
                  <a:srgbClr val="000000"/>
                </a:solidFill>
                <a:effectLst/>
                <a:latin typeface="Courier" panose="02070309020205020404" pitchFamily="49" charset="0"/>
              </a:rPr>
              <a:t>(w) </a:t>
            </a:r>
            <a:r>
              <a:rPr lang="en-GB" sz="2200" b="1" dirty="0">
                <a:solidFill>
                  <a:srgbClr val="800000"/>
                </a:solidFill>
                <a:effectLst/>
                <a:latin typeface="Courier" panose="02070309020205020404" pitchFamily="49" charset="0"/>
              </a:rPr>
              <a:t>as</a:t>
            </a:r>
            <a:r>
              <a:rPr lang="en-GB" sz="2200" dirty="0">
                <a:solidFill>
                  <a:srgbClr val="000000"/>
                </a:solidFill>
                <a:effectLst/>
                <a:latin typeface="Courier" panose="02070309020205020404" pitchFamily="49" charset="0"/>
              </a:rPr>
              <a:t> region_3</a:t>
            </a:r>
          </a:p>
          <a:p>
            <a:pPr marL="0" marR="0" indent="0">
              <a:spcBef>
                <a:spcPts val="0"/>
              </a:spcBef>
              <a:spcAft>
                <a:spcPts val="0"/>
              </a:spcAft>
              <a:buNone/>
            </a:pPr>
            <a:r>
              <a:rPr lang="en-GB" sz="2200" b="1" dirty="0">
                <a:solidFill>
                  <a:srgbClr val="800000"/>
                </a:solidFill>
                <a:effectLst/>
                <a:latin typeface="Courier" panose="02070309020205020404" pitchFamily="49" charset="0"/>
              </a:rPr>
              <a:t>FROM</a:t>
            </a:r>
            <a:r>
              <a:rPr lang="en-GB" sz="2200" dirty="0">
                <a:solidFill>
                  <a:srgbClr val="000000"/>
                </a:solidFill>
                <a:effectLst/>
                <a:latin typeface="Courier" panose="02070309020205020404" pitchFamily="49" charset="0"/>
              </a:rPr>
              <a:t> </a:t>
            </a:r>
            <a:r>
              <a:rPr lang="en-GB" sz="2200" dirty="0">
                <a:solidFill>
                  <a:srgbClr val="8E00C6"/>
                </a:solidFill>
                <a:effectLst/>
                <a:latin typeface="Courier" panose="02070309020205020404" pitchFamily="49" charset="0"/>
              </a:rPr>
              <a:t>country</a:t>
            </a:r>
            <a:endParaRPr lang="en-GB" sz="2200" dirty="0">
              <a:solidFill>
                <a:srgbClr val="000000"/>
              </a:solidFill>
              <a:effectLst/>
              <a:latin typeface="Courier" panose="02070309020205020404" pitchFamily="49" charset="0"/>
            </a:endParaRPr>
          </a:p>
          <a:p>
            <a:pPr marL="0" marR="0" indent="0">
              <a:spcBef>
                <a:spcPts val="0"/>
              </a:spcBef>
              <a:spcAft>
                <a:spcPts val="0"/>
              </a:spcAft>
              <a:buNone/>
            </a:pPr>
            <a:r>
              <a:rPr lang="en-GB" sz="2200" b="1" dirty="0">
                <a:solidFill>
                  <a:srgbClr val="800000"/>
                </a:solidFill>
                <a:effectLst/>
                <a:latin typeface="Courier" panose="02070309020205020404" pitchFamily="49" charset="0"/>
              </a:rPr>
              <a:t>group</a:t>
            </a:r>
            <a:r>
              <a:rPr lang="en-GB" sz="2200" dirty="0">
                <a:solidFill>
                  <a:srgbClr val="000000"/>
                </a:solidFill>
                <a:effectLst/>
                <a:latin typeface="Courier" panose="02070309020205020404" pitchFamily="49" charset="0"/>
              </a:rPr>
              <a:t> </a:t>
            </a:r>
            <a:r>
              <a:rPr lang="en-GB" sz="2200" b="1" dirty="0">
                <a:solidFill>
                  <a:srgbClr val="800000"/>
                </a:solidFill>
                <a:effectLst/>
                <a:latin typeface="Courier" panose="02070309020205020404" pitchFamily="49" charset="0"/>
              </a:rPr>
              <a:t>by</a:t>
            </a:r>
            <a:r>
              <a:rPr lang="en-GB" sz="2200" dirty="0">
                <a:solidFill>
                  <a:srgbClr val="000000"/>
                </a:solidFill>
                <a:effectLst/>
                <a:latin typeface="Courier" panose="02070309020205020404" pitchFamily="49" charset="0"/>
              </a:rPr>
              <a:t> region </a:t>
            </a:r>
          </a:p>
          <a:p>
            <a:pPr marL="0" marR="0" indent="0">
              <a:spcBef>
                <a:spcPts val="0"/>
              </a:spcBef>
              <a:spcAft>
                <a:spcPts val="0"/>
              </a:spcAft>
              <a:buNone/>
            </a:pPr>
            <a:r>
              <a:rPr lang="en-GB" sz="2200" b="1" dirty="0">
                <a:solidFill>
                  <a:srgbClr val="800000"/>
                </a:solidFill>
                <a:effectLst/>
                <a:latin typeface="Courier" panose="02070309020205020404" pitchFamily="49" charset="0"/>
              </a:rPr>
              <a:t>window</a:t>
            </a:r>
            <a:r>
              <a:rPr lang="en-GB" sz="2200" dirty="0">
                <a:solidFill>
                  <a:srgbClr val="000000"/>
                </a:solidFill>
                <a:effectLst/>
                <a:latin typeface="Courier" panose="02070309020205020404" pitchFamily="49" charset="0"/>
              </a:rPr>
              <a:t> w </a:t>
            </a:r>
            <a:r>
              <a:rPr lang="en-GB" sz="2200" b="1" dirty="0">
                <a:solidFill>
                  <a:srgbClr val="800000"/>
                </a:solidFill>
                <a:effectLst/>
                <a:latin typeface="Courier" panose="02070309020205020404" pitchFamily="49" charset="0"/>
              </a:rPr>
              <a:t>as</a:t>
            </a:r>
            <a:r>
              <a:rPr lang="en-GB" sz="2200" dirty="0">
                <a:solidFill>
                  <a:srgbClr val="000000"/>
                </a:solidFill>
                <a:effectLst/>
                <a:latin typeface="Courier" panose="02070309020205020404" pitchFamily="49" charset="0"/>
              </a:rPr>
              <a:t> (</a:t>
            </a:r>
            <a:r>
              <a:rPr lang="en-GB" sz="2200" b="1" dirty="0">
                <a:solidFill>
                  <a:srgbClr val="800000"/>
                </a:solidFill>
                <a:effectLst/>
                <a:latin typeface="Courier" panose="02070309020205020404" pitchFamily="49" charset="0"/>
              </a:rPr>
              <a:t>order</a:t>
            </a:r>
            <a:r>
              <a:rPr lang="en-GB" sz="2200" dirty="0">
                <a:solidFill>
                  <a:srgbClr val="000000"/>
                </a:solidFill>
                <a:effectLst/>
                <a:latin typeface="Courier" panose="02070309020205020404" pitchFamily="49" charset="0"/>
              </a:rPr>
              <a:t> </a:t>
            </a:r>
            <a:r>
              <a:rPr lang="en-GB" sz="2200" b="1" dirty="0">
                <a:solidFill>
                  <a:srgbClr val="800000"/>
                </a:solidFill>
                <a:effectLst/>
                <a:latin typeface="Courier" panose="02070309020205020404" pitchFamily="49" charset="0"/>
              </a:rPr>
              <a:t>by</a:t>
            </a:r>
            <a:r>
              <a:rPr lang="en-GB" sz="2200" dirty="0">
                <a:solidFill>
                  <a:srgbClr val="000000"/>
                </a:solidFill>
                <a:effectLst/>
                <a:latin typeface="Courier" panose="02070309020205020404" pitchFamily="49" charset="0"/>
              </a:rPr>
              <a:t> </a:t>
            </a:r>
            <a:r>
              <a:rPr lang="en-GB" sz="2200" b="1" dirty="0">
                <a:solidFill>
                  <a:srgbClr val="000080"/>
                </a:solidFill>
                <a:effectLst/>
                <a:latin typeface="Courier" panose="02070309020205020404" pitchFamily="49" charset="0"/>
              </a:rPr>
              <a:t>count</a:t>
            </a:r>
            <a:r>
              <a:rPr lang="en-GB" sz="2200" dirty="0">
                <a:solidFill>
                  <a:srgbClr val="000000"/>
                </a:solidFill>
                <a:effectLst/>
                <a:latin typeface="Courier" panose="02070309020205020404" pitchFamily="49" charset="0"/>
              </a:rPr>
              <a:t>(*) </a:t>
            </a:r>
            <a:r>
              <a:rPr lang="en-GB" sz="2200" b="1" dirty="0" err="1">
                <a:solidFill>
                  <a:srgbClr val="800000"/>
                </a:solidFill>
                <a:effectLst/>
                <a:latin typeface="Courier" panose="02070309020205020404" pitchFamily="49" charset="0"/>
              </a:rPr>
              <a:t>desc</a:t>
            </a:r>
            <a:r>
              <a:rPr lang="en-GB" sz="2200" dirty="0">
                <a:solidFill>
                  <a:srgbClr val="000000"/>
                </a:solidFill>
                <a:effectLst/>
                <a:latin typeface="Courier" panose="02070309020205020404" pitchFamily="49" charset="0"/>
              </a:rPr>
              <a:t>)</a:t>
            </a:r>
            <a:r>
              <a:rPr lang="en-GB" sz="2200" dirty="0">
                <a:solidFill>
                  <a:srgbClr val="FF0000"/>
                </a:solidFill>
                <a:effectLst/>
                <a:latin typeface="Courier" panose="02070309020205020404" pitchFamily="49" charset="0"/>
              </a:rPr>
              <a:t>;</a:t>
            </a:r>
            <a:endParaRPr lang="en-GB" sz="2200" dirty="0">
              <a:solidFill>
                <a:srgbClr val="000000"/>
              </a:solidFill>
              <a:effectLst/>
              <a:latin typeface="Courier" panose="02070309020205020404" pitchFamily="49" charset="0"/>
            </a:endParaRPr>
          </a:p>
        </p:txBody>
      </p:sp>
    </p:spTree>
    <p:extLst>
      <p:ext uri="{BB962C8B-B14F-4D97-AF65-F5344CB8AC3E}">
        <p14:creationId xmlns:p14="http://schemas.microsoft.com/office/powerpoint/2010/main" val="1561483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8BEC-DF90-4970-BFB8-D382D62330F9}"/>
              </a:ext>
            </a:extLst>
          </p:cNvPr>
          <p:cNvSpPr>
            <a:spLocks noGrp="1"/>
          </p:cNvSpPr>
          <p:nvPr>
            <p:ph type="title"/>
          </p:nvPr>
        </p:nvSpPr>
        <p:spPr/>
        <p:txBody>
          <a:bodyPr vert="horz" lIns="91440" tIns="45720" rIns="91440" bIns="45720" rtlCol="0" anchor="t" anchorCtr="0">
            <a:normAutofit/>
          </a:bodyPr>
          <a:lstStyle/>
          <a:p>
            <a:r>
              <a:rPr lang="ru-RU" sz="4900" dirty="0" err="1">
                <a:solidFill>
                  <a:schemeClr val="accent2">
                    <a:lumMod val="75000"/>
                  </a:schemeClr>
                </a:solidFill>
              </a:rPr>
              <a:t>Getting</a:t>
            </a:r>
            <a:r>
              <a:rPr lang="ru-RU" sz="4900" dirty="0">
                <a:solidFill>
                  <a:schemeClr val="accent2">
                    <a:lumMod val="75000"/>
                  </a:schemeClr>
                </a:solidFill>
              </a:rPr>
              <a:t> </a:t>
            </a:r>
            <a:r>
              <a:rPr lang="ru-RU" sz="4900" dirty="0" err="1">
                <a:solidFill>
                  <a:schemeClr val="accent2">
                    <a:lumMod val="75000"/>
                  </a:schemeClr>
                </a:solidFill>
              </a:rPr>
              <a:t>the</a:t>
            </a:r>
            <a:r>
              <a:rPr lang="ru-RU" sz="4900" dirty="0">
                <a:solidFill>
                  <a:schemeClr val="accent2">
                    <a:lumMod val="75000"/>
                  </a:schemeClr>
                </a:solidFill>
              </a:rPr>
              <a:t> </a:t>
            </a:r>
            <a:r>
              <a:rPr lang="ru-RU" sz="4900" dirty="0" err="1">
                <a:solidFill>
                  <a:schemeClr val="accent2">
                    <a:lumMod val="75000"/>
                  </a:schemeClr>
                </a:solidFill>
              </a:rPr>
              <a:t>Nth</a:t>
            </a:r>
            <a:r>
              <a:rPr lang="ru-RU" sz="4900" dirty="0">
                <a:solidFill>
                  <a:schemeClr val="accent2">
                    <a:lumMod val="75000"/>
                  </a:schemeClr>
                </a:solidFill>
              </a:rPr>
              <a:t> </a:t>
            </a:r>
            <a:r>
              <a:rPr lang="ru-RU" sz="4900" dirty="0" err="1">
                <a:solidFill>
                  <a:schemeClr val="accent2">
                    <a:lumMod val="75000"/>
                  </a:schemeClr>
                </a:solidFill>
              </a:rPr>
              <a:t>value</a:t>
            </a:r>
            <a:endParaRPr lang="ru-RU" sz="4900" dirty="0" err="1">
              <a:solidFill>
                <a:schemeClr val="accent2">
                  <a:lumMod val="75000"/>
                </a:schemeClr>
              </a:solidFill>
              <a:ea typeface="Calibri Light"/>
              <a:cs typeface="Calibri Light"/>
            </a:endParaRPr>
          </a:p>
          <a:p>
            <a:endParaRPr lang="ru-RU" sz="4900" dirty="0">
              <a:solidFill>
                <a:srgbClr val="000000"/>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FA649446-5612-45C4-A54E-6BA1A39B3B4C}"/>
              </a:ext>
            </a:extLst>
          </p:cNvPr>
          <p:cNvSpPr>
            <a:spLocks noGrp="1"/>
          </p:cNvSpPr>
          <p:nvPr>
            <p:ph idx="1"/>
          </p:nvPr>
        </p:nvSpPr>
        <p:spPr>
          <a:xfrm>
            <a:off x="838200" y="1825625"/>
            <a:ext cx="10515600" cy="2538308"/>
          </a:xfrm>
        </p:spPr>
        <p:txBody>
          <a:bodyPr vert="horz" lIns="91440" tIns="45720" rIns="91440" bIns="45720" rtlCol="0" anchor="t">
            <a:normAutofit/>
          </a:bodyPr>
          <a:lstStyle/>
          <a:p>
            <a:r>
              <a:rPr lang="ru-RU" dirty="0" err="1"/>
              <a:t>Let's</a:t>
            </a:r>
            <a:r>
              <a:rPr lang="ru-RU" dirty="0"/>
              <a:t> </a:t>
            </a:r>
            <a:r>
              <a:rPr lang="ru-RU" dirty="0" err="1"/>
              <a:t>write</a:t>
            </a:r>
            <a:r>
              <a:rPr lang="ru-RU" dirty="0"/>
              <a:t> a </a:t>
            </a:r>
            <a:r>
              <a:rPr lang="ru-RU" dirty="0" err="1"/>
              <a:t>query</a:t>
            </a:r>
            <a:r>
              <a:rPr lang="ru-RU" dirty="0"/>
              <a:t> </a:t>
            </a:r>
            <a:r>
              <a:rPr lang="ru-RU" dirty="0" err="1"/>
              <a:t>that</a:t>
            </a:r>
            <a:r>
              <a:rPr lang="ru-RU" dirty="0"/>
              <a:t> </a:t>
            </a:r>
            <a:r>
              <a:rPr lang="ru-RU" dirty="0" err="1"/>
              <a:t>will</a:t>
            </a:r>
            <a:r>
              <a:rPr lang="ru-RU" dirty="0"/>
              <a:t> </a:t>
            </a:r>
            <a:r>
              <a:rPr lang="ru-RU" dirty="0" err="1"/>
              <a:t>output</a:t>
            </a:r>
            <a:r>
              <a:rPr lang="ru-RU" dirty="0"/>
              <a:t> </a:t>
            </a:r>
            <a:r>
              <a:rPr lang="ru-RU" dirty="0" err="1"/>
              <a:t>the</a:t>
            </a:r>
            <a:r>
              <a:rPr lang="ru-RU" dirty="0"/>
              <a:t> </a:t>
            </a:r>
            <a:r>
              <a:rPr lang="ru-RU" dirty="0" err="1"/>
              <a:t>region</a:t>
            </a:r>
            <a:r>
              <a:rPr lang="ru-RU" dirty="0"/>
              <a:t>, </a:t>
            </a:r>
            <a:r>
              <a:rPr lang="ru-RU" dirty="0" err="1"/>
              <a:t>the</a:t>
            </a:r>
            <a:r>
              <a:rPr lang="ru-RU" dirty="0"/>
              <a:t> </a:t>
            </a:r>
            <a:r>
              <a:rPr lang="ru-RU" dirty="0" err="1"/>
              <a:t>number</a:t>
            </a:r>
            <a:r>
              <a:rPr lang="ru-RU" dirty="0"/>
              <a:t> </a:t>
            </a:r>
            <a:r>
              <a:rPr lang="ru-RU" dirty="0" err="1"/>
              <a:t>of</a:t>
            </a:r>
            <a:r>
              <a:rPr lang="ru-RU" dirty="0"/>
              <a:t> </a:t>
            </a:r>
            <a:r>
              <a:rPr lang="ru-RU" dirty="0" err="1"/>
              <a:t>countries</a:t>
            </a:r>
            <a:r>
              <a:rPr lang="ru-RU" dirty="0"/>
              <a:t>, </a:t>
            </a:r>
            <a:r>
              <a:rPr lang="ru-RU" dirty="0" err="1"/>
              <a:t>and</a:t>
            </a:r>
            <a:r>
              <a:rPr lang="ru-RU" dirty="0"/>
              <a:t> </a:t>
            </a:r>
            <a:r>
              <a:rPr lang="ru-RU" dirty="0" err="1"/>
              <a:t>the</a:t>
            </a:r>
            <a:r>
              <a:rPr lang="ru-RU" dirty="0"/>
              <a:t> </a:t>
            </a:r>
            <a:r>
              <a:rPr lang="ru-RU" dirty="0" err="1"/>
              <a:t>names</a:t>
            </a:r>
            <a:r>
              <a:rPr lang="ru-RU" dirty="0"/>
              <a:t> </a:t>
            </a:r>
            <a:r>
              <a:rPr lang="ru-RU" dirty="0" err="1"/>
              <a:t>of</a:t>
            </a:r>
            <a:r>
              <a:rPr lang="ru-RU" dirty="0"/>
              <a:t> </a:t>
            </a:r>
            <a:r>
              <a:rPr lang="ru-RU" dirty="0" err="1"/>
              <a:t>regions</a:t>
            </a:r>
            <a:r>
              <a:rPr lang="ru-RU" dirty="0"/>
              <a:t> No. 1 </a:t>
            </a:r>
            <a:r>
              <a:rPr lang="ru-RU" dirty="0" err="1"/>
              <a:t>and</a:t>
            </a:r>
            <a:r>
              <a:rPr lang="ru-RU" dirty="0"/>
              <a:t> No. 3 </a:t>
            </a:r>
            <a:r>
              <a:rPr lang="ru-RU" dirty="0" err="1"/>
              <a:t>by</a:t>
            </a:r>
            <a:r>
              <a:rPr lang="ru-RU" dirty="0"/>
              <a:t> </a:t>
            </a:r>
            <a:r>
              <a:rPr lang="ru-RU" dirty="0" err="1"/>
              <a:t>the</a:t>
            </a:r>
            <a:r>
              <a:rPr lang="ru-RU" dirty="0"/>
              <a:t> </a:t>
            </a:r>
            <a:r>
              <a:rPr lang="ru-RU" dirty="0" err="1"/>
              <a:t>number</a:t>
            </a:r>
            <a:r>
              <a:rPr lang="ru-RU" dirty="0"/>
              <a:t> </a:t>
            </a:r>
            <a:r>
              <a:rPr lang="ru-RU" dirty="0" err="1"/>
              <a:t>of</a:t>
            </a:r>
            <a:r>
              <a:rPr lang="ru-RU" dirty="0"/>
              <a:t> </a:t>
            </a:r>
            <a:r>
              <a:rPr lang="ru-RU" dirty="0" err="1"/>
              <a:t>countries</a:t>
            </a:r>
            <a:endParaRPr lang="en-US" dirty="0" err="1"/>
          </a:p>
          <a:p>
            <a:r>
              <a:rPr lang="ru-RU" dirty="0">
                <a:ea typeface="+mn-lt"/>
                <a:cs typeface="+mn-lt"/>
              </a:rPr>
              <a:t>Note: region_3 </a:t>
            </a:r>
            <a:r>
              <a:rPr lang="ru-RU" dirty="0" err="1">
                <a:ea typeface="+mn-lt"/>
                <a:cs typeface="+mn-lt"/>
              </a:rPr>
              <a:t>has</a:t>
            </a:r>
            <a:r>
              <a:rPr lang="ru-RU" dirty="0">
                <a:ea typeface="+mn-lt"/>
                <a:cs typeface="+mn-lt"/>
              </a:rPr>
              <a:t> </a:t>
            </a:r>
            <a:r>
              <a:rPr lang="ru-RU" dirty="0" err="1">
                <a:ea typeface="+mn-lt"/>
                <a:cs typeface="+mn-lt"/>
              </a:rPr>
              <a:t>no</a:t>
            </a:r>
            <a:r>
              <a:rPr lang="ru-RU" dirty="0">
                <a:ea typeface="+mn-lt"/>
                <a:cs typeface="+mn-lt"/>
              </a:rPr>
              <a:t> </a:t>
            </a:r>
            <a:r>
              <a:rPr lang="ru-RU" dirty="0" err="1">
                <a:ea typeface="+mn-lt"/>
                <a:cs typeface="+mn-lt"/>
              </a:rPr>
              <a:t>value</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first</a:t>
            </a:r>
            <a:r>
              <a:rPr lang="ru-RU" dirty="0">
                <a:ea typeface="+mn-lt"/>
                <a:cs typeface="+mn-lt"/>
              </a:rPr>
              <a:t> </a:t>
            </a:r>
            <a:r>
              <a:rPr lang="ru-RU" dirty="0" err="1">
                <a:ea typeface="+mn-lt"/>
                <a:cs typeface="+mn-lt"/>
              </a:rPr>
              <a:t>two</a:t>
            </a:r>
            <a:r>
              <a:rPr lang="ru-RU" dirty="0">
                <a:ea typeface="+mn-lt"/>
                <a:cs typeface="+mn-lt"/>
              </a:rPr>
              <a:t> </a:t>
            </a:r>
            <a:r>
              <a:rPr lang="ru-RU" dirty="0" err="1">
                <a:ea typeface="+mn-lt"/>
                <a:cs typeface="+mn-lt"/>
              </a:rPr>
              <a:t>lines</a:t>
            </a:r>
            <a:endParaRPr lang="en-US" dirty="0" err="1"/>
          </a:p>
        </p:txBody>
      </p:sp>
      <p:pic>
        <p:nvPicPr>
          <p:cNvPr id="5" name="Picture 4">
            <a:extLst>
              <a:ext uri="{FF2B5EF4-FFF2-40B4-BE49-F238E27FC236}">
                <a16:creationId xmlns:a16="http://schemas.microsoft.com/office/drawing/2014/main" id="{FA55DF13-B775-45C1-AD24-65D160EFBC94}"/>
              </a:ext>
            </a:extLst>
          </p:cNvPr>
          <p:cNvPicPr>
            <a:picLocks noChangeAspect="1"/>
          </p:cNvPicPr>
          <p:nvPr/>
        </p:nvPicPr>
        <p:blipFill>
          <a:blip r:embed="rId2"/>
          <a:stretch>
            <a:fillRect/>
          </a:stretch>
        </p:blipFill>
        <p:spPr>
          <a:xfrm>
            <a:off x="1172022" y="4481421"/>
            <a:ext cx="8397627" cy="2011453"/>
          </a:xfrm>
          <a:prstGeom prst="rect">
            <a:avLst/>
          </a:prstGeom>
        </p:spPr>
      </p:pic>
      <p:sp>
        <p:nvSpPr>
          <p:cNvPr id="4" name="Rectangle 3">
            <a:extLst>
              <a:ext uri="{FF2B5EF4-FFF2-40B4-BE49-F238E27FC236}">
                <a16:creationId xmlns:a16="http://schemas.microsoft.com/office/drawing/2014/main" id="{07C6318A-5FFC-E35F-9A3E-EC4DBCA7F241}"/>
              </a:ext>
            </a:extLst>
          </p:cNvPr>
          <p:cNvSpPr/>
          <p:nvPr/>
        </p:nvSpPr>
        <p:spPr>
          <a:xfrm>
            <a:off x="7974165" y="4909457"/>
            <a:ext cx="1595483" cy="64951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294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8BEC-DF90-4970-BFB8-D382D62330F9}"/>
              </a:ext>
            </a:extLst>
          </p:cNvPr>
          <p:cNvSpPr>
            <a:spLocks noGrp="1"/>
          </p:cNvSpPr>
          <p:nvPr>
            <p:ph type="title"/>
          </p:nvPr>
        </p:nvSpPr>
        <p:spPr/>
        <p:txBody>
          <a:bodyPr vert="horz" lIns="91440" tIns="45720" rIns="91440" bIns="45720" rtlCol="0" anchor="t" anchorCtr="0">
            <a:normAutofit/>
          </a:bodyPr>
          <a:lstStyle/>
          <a:p>
            <a:r>
              <a:rPr lang="ru-RU" sz="4900" err="1">
                <a:solidFill>
                  <a:schemeClr val="accent2">
                    <a:lumMod val="75000"/>
                  </a:schemeClr>
                </a:solidFill>
              </a:rPr>
              <a:t>Getting</a:t>
            </a:r>
            <a:r>
              <a:rPr lang="ru-RU" sz="4900">
                <a:solidFill>
                  <a:schemeClr val="accent2">
                    <a:lumMod val="75000"/>
                  </a:schemeClr>
                </a:solidFill>
              </a:rPr>
              <a:t> </a:t>
            </a:r>
            <a:r>
              <a:rPr lang="ru-RU" sz="4900" err="1">
                <a:solidFill>
                  <a:schemeClr val="accent2">
                    <a:lumMod val="75000"/>
                  </a:schemeClr>
                </a:solidFill>
              </a:rPr>
              <a:t>the</a:t>
            </a:r>
            <a:r>
              <a:rPr lang="ru-RU" sz="4900">
                <a:solidFill>
                  <a:schemeClr val="accent2">
                    <a:lumMod val="75000"/>
                  </a:schemeClr>
                </a:solidFill>
              </a:rPr>
              <a:t> </a:t>
            </a:r>
            <a:r>
              <a:rPr lang="ru-RU" sz="4900" err="1">
                <a:solidFill>
                  <a:schemeClr val="accent2">
                    <a:lumMod val="75000"/>
                  </a:schemeClr>
                </a:solidFill>
              </a:rPr>
              <a:t>Nth</a:t>
            </a:r>
            <a:r>
              <a:rPr lang="ru-RU" sz="4900">
                <a:solidFill>
                  <a:schemeClr val="accent2">
                    <a:lumMod val="75000"/>
                  </a:schemeClr>
                </a:solidFill>
              </a:rPr>
              <a:t> </a:t>
            </a:r>
            <a:r>
              <a:rPr lang="ru-RU" sz="4900" err="1">
                <a:solidFill>
                  <a:schemeClr val="accent2">
                    <a:lumMod val="75000"/>
                  </a:schemeClr>
                </a:solidFill>
              </a:rPr>
              <a:t>value</a:t>
            </a: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FA649446-5612-45C4-A54E-6BA1A39B3B4C}"/>
              </a:ext>
            </a:extLst>
          </p:cNvPr>
          <p:cNvSpPr>
            <a:spLocks noGrp="1"/>
          </p:cNvSpPr>
          <p:nvPr>
            <p:ph idx="1"/>
          </p:nvPr>
        </p:nvSpPr>
        <p:spPr>
          <a:xfrm>
            <a:off x="838200" y="1825625"/>
            <a:ext cx="10515600" cy="2538308"/>
          </a:xfrm>
        </p:spPr>
        <p:txBody>
          <a:bodyPr vert="horz" lIns="91440" tIns="45720" rIns="91440" bIns="45720" rtlCol="0" anchor="t">
            <a:normAutofit/>
          </a:bodyPr>
          <a:lstStyle/>
          <a:p>
            <a:r>
              <a:rPr lang="ru-RU" dirty="0" err="1"/>
              <a:t>Let's</a:t>
            </a:r>
            <a:r>
              <a:rPr lang="ru-RU" dirty="0"/>
              <a:t> </a:t>
            </a:r>
            <a:r>
              <a:rPr lang="ru-RU" dirty="0" err="1"/>
              <a:t>write</a:t>
            </a:r>
            <a:r>
              <a:rPr lang="ru-RU" dirty="0"/>
              <a:t> a </a:t>
            </a:r>
            <a:r>
              <a:rPr lang="ru-RU" dirty="0" err="1"/>
              <a:t>query</a:t>
            </a:r>
            <a:r>
              <a:rPr lang="ru-RU" dirty="0"/>
              <a:t> </a:t>
            </a:r>
            <a:r>
              <a:rPr lang="ru-RU" dirty="0" err="1"/>
              <a:t>that</a:t>
            </a:r>
            <a:r>
              <a:rPr lang="ru-RU" dirty="0"/>
              <a:t> </a:t>
            </a:r>
            <a:r>
              <a:rPr lang="ru-RU" dirty="0" err="1"/>
              <a:t>will</a:t>
            </a:r>
            <a:r>
              <a:rPr lang="ru-RU" dirty="0"/>
              <a:t> </a:t>
            </a:r>
            <a:r>
              <a:rPr lang="ru-RU" dirty="0" err="1"/>
              <a:t>output</a:t>
            </a:r>
            <a:r>
              <a:rPr lang="ru-RU" dirty="0"/>
              <a:t> </a:t>
            </a:r>
            <a:r>
              <a:rPr lang="ru-RU" dirty="0" err="1"/>
              <a:t>the</a:t>
            </a:r>
            <a:r>
              <a:rPr lang="ru-RU" dirty="0"/>
              <a:t> </a:t>
            </a:r>
            <a:r>
              <a:rPr lang="ru-RU" dirty="0" err="1"/>
              <a:t>region</a:t>
            </a:r>
            <a:r>
              <a:rPr lang="ru-RU" dirty="0"/>
              <a:t>, </a:t>
            </a:r>
            <a:r>
              <a:rPr lang="ru-RU" dirty="0" err="1"/>
              <a:t>the</a:t>
            </a:r>
            <a:r>
              <a:rPr lang="ru-RU" dirty="0"/>
              <a:t> </a:t>
            </a:r>
            <a:r>
              <a:rPr lang="ru-RU" dirty="0" err="1"/>
              <a:t>number</a:t>
            </a:r>
            <a:r>
              <a:rPr lang="ru-RU" dirty="0"/>
              <a:t> </a:t>
            </a:r>
            <a:r>
              <a:rPr lang="ru-RU" dirty="0" err="1"/>
              <a:t>of</a:t>
            </a:r>
            <a:r>
              <a:rPr lang="ru-RU" dirty="0"/>
              <a:t> </a:t>
            </a:r>
            <a:r>
              <a:rPr lang="ru-RU" dirty="0" err="1"/>
              <a:t>countries</a:t>
            </a:r>
            <a:r>
              <a:rPr lang="ru-RU" dirty="0"/>
              <a:t>, </a:t>
            </a:r>
            <a:r>
              <a:rPr lang="ru-RU" dirty="0" err="1"/>
              <a:t>and</a:t>
            </a:r>
            <a:r>
              <a:rPr lang="ru-RU" dirty="0"/>
              <a:t> </a:t>
            </a:r>
            <a:r>
              <a:rPr lang="ru-RU" dirty="0" err="1"/>
              <a:t>the</a:t>
            </a:r>
            <a:r>
              <a:rPr lang="ru-RU" dirty="0"/>
              <a:t> </a:t>
            </a:r>
            <a:r>
              <a:rPr lang="ru-RU" dirty="0" err="1"/>
              <a:t>names</a:t>
            </a:r>
            <a:r>
              <a:rPr lang="ru-RU" dirty="0"/>
              <a:t> </a:t>
            </a:r>
            <a:r>
              <a:rPr lang="ru-RU" dirty="0" err="1"/>
              <a:t>of</a:t>
            </a:r>
            <a:r>
              <a:rPr lang="ru-RU" dirty="0"/>
              <a:t> </a:t>
            </a:r>
            <a:r>
              <a:rPr lang="ru-RU" dirty="0" err="1"/>
              <a:t>regions</a:t>
            </a:r>
            <a:r>
              <a:rPr lang="ru-RU" dirty="0"/>
              <a:t> No. 1 </a:t>
            </a:r>
            <a:r>
              <a:rPr lang="ru-RU" dirty="0" err="1"/>
              <a:t>and</a:t>
            </a:r>
            <a:r>
              <a:rPr lang="ru-RU" dirty="0"/>
              <a:t> No. 3 </a:t>
            </a:r>
            <a:r>
              <a:rPr lang="ru-RU" dirty="0" err="1"/>
              <a:t>by</a:t>
            </a:r>
            <a:r>
              <a:rPr lang="ru-RU" dirty="0"/>
              <a:t> </a:t>
            </a:r>
            <a:r>
              <a:rPr lang="ru-RU" dirty="0" err="1"/>
              <a:t>the</a:t>
            </a:r>
            <a:r>
              <a:rPr lang="ru-RU" dirty="0"/>
              <a:t> </a:t>
            </a:r>
            <a:r>
              <a:rPr lang="ru-RU" dirty="0" err="1"/>
              <a:t>number</a:t>
            </a:r>
            <a:r>
              <a:rPr lang="ru-RU" dirty="0"/>
              <a:t> </a:t>
            </a:r>
            <a:r>
              <a:rPr lang="ru-RU" dirty="0" err="1"/>
              <a:t>of</a:t>
            </a:r>
            <a:r>
              <a:rPr lang="ru-RU" dirty="0"/>
              <a:t> </a:t>
            </a:r>
            <a:r>
              <a:rPr lang="ru-RU" dirty="0" err="1"/>
              <a:t>countries</a:t>
            </a:r>
            <a:endParaRPr lang="en-US" dirty="0" err="1"/>
          </a:p>
          <a:p>
            <a:r>
              <a:rPr lang="ru-RU" dirty="0"/>
              <a:t>Note: region_3 </a:t>
            </a:r>
            <a:r>
              <a:rPr lang="ru-RU" dirty="0" err="1"/>
              <a:t>has</a:t>
            </a:r>
            <a:r>
              <a:rPr lang="ru-RU" dirty="0"/>
              <a:t> </a:t>
            </a:r>
            <a:r>
              <a:rPr lang="ru-RU" dirty="0" err="1"/>
              <a:t>no</a:t>
            </a:r>
            <a:r>
              <a:rPr lang="ru-RU" dirty="0"/>
              <a:t> </a:t>
            </a:r>
            <a:r>
              <a:rPr lang="ru-RU" dirty="0" err="1"/>
              <a:t>value</a:t>
            </a:r>
            <a:r>
              <a:rPr lang="ru-RU" dirty="0"/>
              <a:t> </a:t>
            </a:r>
            <a:r>
              <a:rPr lang="ru-RU" dirty="0" err="1"/>
              <a:t>in</a:t>
            </a:r>
            <a:r>
              <a:rPr lang="ru-RU" dirty="0"/>
              <a:t> </a:t>
            </a:r>
            <a:r>
              <a:rPr lang="ru-RU" dirty="0" err="1"/>
              <a:t>the</a:t>
            </a:r>
            <a:r>
              <a:rPr lang="ru-RU" dirty="0"/>
              <a:t> </a:t>
            </a:r>
            <a:r>
              <a:rPr lang="ru-RU" dirty="0" err="1"/>
              <a:t>first</a:t>
            </a:r>
            <a:r>
              <a:rPr lang="ru-RU" dirty="0"/>
              <a:t> </a:t>
            </a:r>
            <a:r>
              <a:rPr lang="ru-RU" dirty="0" err="1"/>
              <a:t>two</a:t>
            </a:r>
            <a:r>
              <a:rPr lang="ru-RU" dirty="0"/>
              <a:t> </a:t>
            </a:r>
            <a:r>
              <a:rPr lang="ru-RU" dirty="0" err="1"/>
              <a:t>lines</a:t>
            </a:r>
            <a:r>
              <a:rPr lang="en-US" dirty="0"/>
              <a:t> </a:t>
            </a:r>
            <a:r>
              <a:rPr lang="en-US" dirty="0">
                <a:sym typeface="Wingdings" panose="05000000000000000000" pitchFamily="2" charset="2"/>
              </a:rPr>
              <a:t> </a:t>
            </a:r>
            <a:r>
              <a:rPr lang="en-US" b="1" dirty="0">
                <a:ea typeface="+mn-lt"/>
                <a:cs typeface="+mn-lt"/>
                <a:sym typeface="Wingdings" panose="05000000000000000000" pitchFamily="2" charset="2"/>
              </a:rPr>
              <a:t>Need to include more lines within the window borders</a:t>
            </a:r>
            <a:endParaRPr lang="en-US" b="1" dirty="0"/>
          </a:p>
        </p:txBody>
      </p:sp>
      <p:pic>
        <p:nvPicPr>
          <p:cNvPr id="4" name="Picture 3">
            <a:extLst>
              <a:ext uri="{FF2B5EF4-FFF2-40B4-BE49-F238E27FC236}">
                <a16:creationId xmlns:a16="http://schemas.microsoft.com/office/drawing/2014/main" id="{50CC977A-8C8F-9B80-EB26-9E3268041B06}"/>
              </a:ext>
            </a:extLst>
          </p:cNvPr>
          <p:cNvPicPr>
            <a:picLocks noChangeAspect="1"/>
          </p:cNvPicPr>
          <p:nvPr/>
        </p:nvPicPr>
        <p:blipFill>
          <a:blip r:embed="rId2"/>
          <a:stretch>
            <a:fillRect/>
          </a:stretch>
        </p:blipFill>
        <p:spPr>
          <a:xfrm>
            <a:off x="1172022" y="4481421"/>
            <a:ext cx="8397627" cy="2011453"/>
          </a:xfrm>
          <a:prstGeom prst="rect">
            <a:avLst/>
          </a:prstGeom>
        </p:spPr>
      </p:pic>
      <p:sp>
        <p:nvSpPr>
          <p:cNvPr id="6" name="Rectangle 5">
            <a:extLst>
              <a:ext uri="{FF2B5EF4-FFF2-40B4-BE49-F238E27FC236}">
                <a16:creationId xmlns:a16="http://schemas.microsoft.com/office/drawing/2014/main" id="{38E9BF1F-324D-0E85-153D-E7A846B31AB4}"/>
              </a:ext>
            </a:extLst>
          </p:cNvPr>
          <p:cNvSpPr/>
          <p:nvPr/>
        </p:nvSpPr>
        <p:spPr>
          <a:xfrm>
            <a:off x="7974165" y="4909457"/>
            <a:ext cx="1595483" cy="64951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98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342A2-EEE8-4AF6-9B49-FEC7F737F0C5}"/>
              </a:ext>
            </a:extLst>
          </p:cNvPr>
          <p:cNvSpPr>
            <a:spLocks noGrp="1"/>
          </p:cNvSpPr>
          <p:nvPr>
            <p:ph type="ctrTitle"/>
          </p:nvPr>
        </p:nvSpPr>
        <p:spPr/>
        <p:txBody>
          <a:bodyPr>
            <a:normAutofit/>
          </a:bodyPr>
          <a:lstStyle/>
          <a:p>
            <a:r>
              <a:rPr lang="ru-RU" dirty="0" err="1">
                <a:ea typeface="+mj-lt"/>
                <a:cs typeface="+mj-lt"/>
              </a:rPr>
              <a:t>Changing</a:t>
            </a:r>
            <a:r>
              <a:rPr lang="ru-RU" dirty="0">
                <a:ea typeface="+mj-lt"/>
                <a:cs typeface="+mj-lt"/>
              </a:rPr>
              <a:t> </a:t>
            </a:r>
            <a:r>
              <a:rPr lang="ru-RU" dirty="0" err="1">
                <a:ea typeface="+mj-lt"/>
                <a:cs typeface="+mj-lt"/>
              </a:rPr>
              <a:t>the</a:t>
            </a:r>
            <a:r>
              <a:rPr lang="ru-RU" dirty="0">
                <a:ea typeface="+mj-lt"/>
                <a:cs typeface="+mj-lt"/>
              </a:rPr>
              <a:t> </a:t>
            </a:r>
            <a:r>
              <a:rPr lang="ru-RU" dirty="0" err="1">
                <a:ea typeface="+mj-lt"/>
                <a:cs typeface="+mj-lt"/>
              </a:rPr>
              <a:t>window</a:t>
            </a:r>
            <a:r>
              <a:rPr lang="ru-RU" dirty="0">
                <a:ea typeface="+mj-lt"/>
                <a:cs typeface="+mj-lt"/>
              </a:rPr>
              <a:t> </a:t>
            </a:r>
            <a:r>
              <a:rPr lang="ru-RU" dirty="0" err="1">
                <a:ea typeface="+mj-lt"/>
                <a:cs typeface="+mj-lt"/>
              </a:rPr>
              <a:t>function</a:t>
            </a:r>
            <a:r>
              <a:rPr lang="ru-RU" dirty="0">
                <a:ea typeface="+mj-lt"/>
                <a:cs typeface="+mj-lt"/>
              </a:rPr>
              <a:t> </a:t>
            </a:r>
            <a:r>
              <a:rPr lang="ru-RU" dirty="0" err="1">
                <a:ea typeface="+mj-lt"/>
                <a:cs typeface="+mj-lt"/>
              </a:rPr>
              <a:t>frame</a:t>
            </a:r>
            <a:endParaRPr lang="ru-RU" dirty="0" err="1">
              <a:ea typeface="Calibri Light"/>
              <a:cs typeface="Calibri Light"/>
            </a:endParaRPr>
          </a:p>
        </p:txBody>
      </p:sp>
      <p:sp>
        <p:nvSpPr>
          <p:cNvPr id="5" name="Subtitle 4">
            <a:extLst>
              <a:ext uri="{FF2B5EF4-FFF2-40B4-BE49-F238E27FC236}">
                <a16:creationId xmlns:a16="http://schemas.microsoft.com/office/drawing/2014/main" id="{35413425-005E-496A-B844-F1671F40880C}"/>
              </a:ext>
            </a:extLst>
          </p:cNvPr>
          <p:cNvSpPr>
            <a:spLocks noGrp="1"/>
          </p:cNvSpPr>
          <p:nvPr>
            <p:ph type="subTitle" idx="1"/>
          </p:nvPr>
        </p:nvSpPr>
        <p:spPr/>
        <p:txBody>
          <a:bodyPr/>
          <a:lstStyle/>
          <a:p>
            <a:r>
              <a:rPr lang="ru-RU" dirty="0" err="1"/>
              <a:t>r</a:t>
            </a:r>
            <a:r>
              <a:rPr lang="en-US" dirty="0" err="1"/>
              <a:t>ows</a:t>
            </a:r>
            <a:r>
              <a:rPr lang="en-US" dirty="0"/>
              <a:t>, range, groups</a:t>
            </a:r>
          </a:p>
        </p:txBody>
      </p:sp>
    </p:spTree>
    <p:extLst>
      <p:ext uri="{BB962C8B-B14F-4D97-AF65-F5344CB8AC3E}">
        <p14:creationId xmlns:p14="http://schemas.microsoft.com/office/powerpoint/2010/main" val="1067495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A928-1B4D-46BA-A347-55F1A1E8C0A1}"/>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ea typeface="+mj-lt"/>
                <a:cs typeface="+mj-lt"/>
              </a:rPr>
              <a:t>Defining window frames in a query</a:t>
            </a:r>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3BACF886-BE05-4A4B-B47C-657159289858}"/>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Window frames can be set in OVER</a:t>
            </a:r>
            <a:endParaRPr lang="ru-RU" dirty="0">
              <a:ea typeface="+mn-lt"/>
              <a:cs typeface="+mn-lt"/>
            </a:endParaRPr>
          </a:p>
          <a:p>
            <a:r>
              <a:rPr lang="en-US" dirty="0">
                <a:latin typeface="Courier New" panose="02070309020205020404" pitchFamily="49" charset="0"/>
                <a:cs typeface="Courier New" panose="02070309020205020404" pitchFamily="49" charset="0"/>
              </a:rPr>
              <a:t>ROWS BETWEEN A and B</a:t>
            </a:r>
          </a:p>
          <a:p>
            <a:pPr lvl="1"/>
            <a:r>
              <a:rPr lang="ru-RU" dirty="0" err="1">
                <a:ea typeface="+mn-lt"/>
                <a:cs typeface="+mn-lt"/>
              </a:rPr>
              <a:t>Frames</a:t>
            </a:r>
            <a:r>
              <a:rPr lang="ru-RU" dirty="0">
                <a:ea typeface="+mn-lt"/>
                <a:cs typeface="+mn-lt"/>
              </a:rPr>
              <a:t> </a:t>
            </a:r>
            <a:r>
              <a:rPr lang="ru-RU" dirty="0" err="1">
                <a:ea typeface="+mn-lt"/>
                <a:cs typeface="+mn-lt"/>
              </a:rPr>
              <a:t>are</a:t>
            </a:r>
            <a:r>
              <a:rPr lang="ru-RU" dirty="0">
                <a:ea typeface="+mn-lt"/>
                <a:cs typeface="+mn-lt"/>
              </a:rPr>
              <a:t> </a:t>
            </a:r>
            <a:r>
              <a:rPr lang="ru-RU" dirty="0" err="1">
                <a:ea typeface="+mn-lt"/>
                <a:cs typeface="+mn-lt"/>
              </a:rPr>
              <a:t>specified</a:t>
            </a:r>
            <a:r>
              <a:rPr lang="ru-RU" dirty="0">
                <a:ea typeface="+mn-lt"/>
                <a:cs typeface="+mn-lt"/>
              </a:rPr>
              <a:t> </a:t>
            </a:r>
            <a:r>
              <a:rPr lang="ru-RU" dirty="0" err="1">
                <a:ea typeface="+mn-lt"/>
                <a:cs typeface="+mn-lt"/>
              </a:rPr>
              <a:t>as</a:t>
            </a:r>
            <a:r>
              <a:rPr lang="ru-RU" dirty="0">
                <a:ea typeface="+mn-lt"/>
                <a:cs typeface="+mn-lt"/>
              </a:rPr>
              <a:t> </a:t>
            </a:r>
            <a:r>
              <a:rPr lang="ru-RU" dirty="0" err="1">
                <a:ea typeface="+mn-lt"/>
                <a:cs typeface="+mn-lt"/>
              </a:rPr>
              <a:t>relative</a:t>
            </a:r>
            <a:r>
              <a:rPr lang="ru-RU" dirty="0">
                <a:ea typeface="+mn-lt"/>
                <a:cs typeface="+mn-lt"/>
              </a:rPr>
              <a:t> </a:t>
            </a:r>
            <a:r>
              <a:rPr lang="ru-RU" dirty="0" err="1">
                <a:ea typeface="+mn-lt"/>
                <a:cs typeface="+mn-lt"/>
              </a:rPr>
              <a:t>row</a:t>
            </a:r>
            <a:r>
              <a:rPr lang="ru-RU" dirty="0">
                <a:ea typeface="+mn-lt"/>
                <a:cs typeface="+mn-lt"/>
              </a:rPr>
              <a:t> </a:t>
            </a:r>
            <a:r>
              <a:rPr lang="ru-RU" dirty="0" err="1">
                <a:ea typeface="+mn-lt"/>
                <a:cs typeface="+mn-lt"/>
              </a:rPr>
              <a:t>numbers</a:t>
            </a:r>
            <a:r>
              <a:rPr lang="ru-RU" dirty="0">
                <a:ea typeface="+mn-lt"/>
                <a:cs typeface="+mn-lt"/>
              </a:rPr>
              <a:t>. For </a:t>
            </a:r>
            <a:r>
              <a:rPr lang="ru-RU" dirty="0" err="1">
                <a:ea typeface="+mn-lt"/>
                <a:cs typeface="+mn-lt"/>
              </a:rPr>
              <a:t>example</a:t>
            </a:r>
            <a:r>
              <a:rPr lang="ru-RU" dirty="0">
                <a:ea typeface="+mn-lt"/>
                <a:cs typeface="+mn-lt"/>
              </a:rPr>
              <a:t>, </a:t>
            </a:r>
            <a:r>
              <a:rPr lang="ru-RU" dirty="0" err="1">
                <a:ea typeface="+mn-lt"/>
                <a:cs typeface="+mn-lt"/>
              </a:rPr>
              <a:t>the</a:t>
            </a:r>
            <a:r>
              <a:rPr lang="ru-RU" dirty="0">
                <a:ea typeface="+mn-lt"/>
                <a:cs typeface="+mn-lt"/>
              </a:rPr>
              <a:t> 5 </a:t>
            </a:r>
            <a:r>
              <a:rPr lang="ru-RU" dirty="0" err="1">
                <a:ea typeface="+mn-lt"/>
                <a:cs typeface="+mn-lt"/>
              </a:rPr>
              <a:t>previous</a:t>
            </a:r>
            <a:r>
              <a:rPr lang="ru-RU" dirty="0">
                <a:ea typeface="+mn-lt"/>
                <a:cs typeface="+mn-lt"/>
              </a:rPr>
              <a:t> </a:t>
            </a:r>
            <a:r>
              <a:rPr lang="ru-RU" dirty="0" err="1">
                <a:ea typeface="+mn-lt"/>
                <a:cs typeface="+mn-lt"/>
              </a:rPr>
              <a:t>entries</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current</a:t>
            </a:r>
            <a:r>
              <a:rPr lang="ru-RU" dirty="0">
                <a:ea typeface="+mn-lt"/>
                <a:cs typeface="+mn-lt"/>
              </a:rPr>
              <a:t> </a:t>
            </a:r>
            <a:r>
              <a:rPr lang="ru-RU" dirty="0" err="1">
                <a:ea typeface="+mn-lt"/>
                <a:cs typeface="+mn-lt"/>
              </a:rPr>
              <a:t>entry</a:t>
            </a:r>
            <a:r>
              <a:rPr lang="ru-RU" dirty="0">
                <a:ea typeface="+mn-lt"/>
                <a:cs typeface="+mn-lt"/>
              </a:rPr>
              <a:t>. The </a:t>
            </a:r>
            <a:r>
              <a:rPr lang="ru-RU" dirty="0" err="1">
                <a:ea typeface="+mn-lt"/>
                <a:cs typeface="+mn-lt"/>
              </a:rPr>
              <a:t>beginning</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end</a:t>
            </a:r>
            <a:r>
              <a:rPr lang="ru-RU" dirty="0">
                <a:ea typeface="+mn-lt"/>
                <a:cs typeface="+mn-lt"/>
              </a:rPr>
              <a:t> </a:t>
            </a:r>
            <a:r>
              <a:rPr lang="ru-RU" dirty="0" err="1">
                <a:ea typeface="+mn-lt"/>
                <a:cs typeface="+mn-lt"/>
              </a:rPr>
              <a:t>of</a:t>
            </a:r>
            <a:r>
              <a:rPr lang="ru-RU" dirty="0">
                <a:ea typeface="+mn-lt"/>
                <a:cs typeface="+mn-lt"/>
              </a:rPr>
              <a:t> a </a:t>
            </a:r>
            <a:r>
              <a:rPr lang="ru-RU" dirty="0" err="1">
                <a:ea typeface="+mn-lt"/>
                <a:cs typeface="+mn-lt"/>
              </a:rPr>
              <a:t>group</a:t>
            </a:r>
            <a:r>
              <a:rPr lang="ru-RU" dirty="0">
                <a:ea typeface="+mn-lt"/>
                <a:cs typeface="+mn-lt"/>
              </a:rPr>
              <a:t> </a:t>
            </a:r>
            <a:r>
              <a:rPr lang="ru-RU" dirty="0" err="1">
                <a:ea typeface="+mn-lt"/>
                <a:cs typeface="+mn-lt"/>
              </a:rPr>
              <a:t>can</a:t>
            </a:r>
            <a:r>
              <a:rPr lang="ru-RU" dirty="0">
                <a:ea typeface="+mn-lt"/>
                <a:cs typeface="+mn-lt"/>
              </a:rPr>
              <a:t> </a:t>
            </a:r>
            <a:r>
              <a:rPr lang="ru-RU" dirty="0" err="1">
                <a:ea typeface="+mn-lt"/>
                <a:cs typeface="+mn-lt"/>
              </a:rPr>
              <a:t>also</a:t>
            </a:r>
            <a:r>
              <a:rPr lang="ru-RU" dirty="0">
                <a:ea typeface="+mn-lt"/>
                <a:cs typeface="+mn-lt"/>
              </a:rPr>
              <a:t> </a:t>
            </a:r>
            <a:r>
              <a:rPr lang="ru-RU" dirty="0" err="1">
                <a:ea typeface="+mn-lt"/>
                <a:cs typeface="+mn-lt"/>
              </a:rPr>
              <a:t>be</a:t>
            </a:r>
            <a:r>
              <a:rPr lang="ru-RU" dirty="0">
                <a:ea typeface="+mn-lt"/>
                <a:cs typeface="+mn-lt"/>
              </a:rPr>
              <a:t> </a:t>
            </a:r>
            <a:r>
              <a:rPr lang="ru-RU" dirty="0" err="1">
                <a:ea typeface="+mn-lt"/>
                <a:cs typeface="+mn-lt"/>
              </a:rPr>
              <a:t>specified</a:t>
            </a:r>
            <a:r>
              <a:rPr lang="ru-RU" dirty="0">
                <a:ea typeface="+mn-lt"/>
                <a:cs typeface="+mn-lt"/>
              </a:rPr>
              <a:t> </a:t>
            </a:r>
            <a:r>
              <a:rPr lang="ru-RU" dirty="0" err="1">
                <a:ea typeface="+mn-lt"/>
                <a:cs typeface="+mn-lt"/>
              </a:rPr>
              <a:t>as</a:t>
            </a:r>
            <a:r>
              <a:rPr lang="ru-RU" dirty="0">
                <a:ea typeface="+mn-lt"/>
                <a:cs typeface="+mn-lt"/>
              </a:rPr>
              <a:t> a </a:t>
            </a:r>
            <a:r>
              <a:rPr lang="ru-RU" dirty="0" err="1">
                <a:ea typeface="+mn-lt"/>
                <a:cs typeface="+mn-lt"/>
              </a:rPr>
              <a:t>boundary</a:t>
            </a:r>
            <a:r>
              <a:rPr lang="ru-RU" dirty="0">
                <a:ea typeface="+mn-lt"/>
                <a:cs typeface="+mn-lt"/>
              </a:rPr>
              <a:t>.</a:t>
            </a:r>
            <a:endParaRPr lang="en-US" dirty="0"/>
          </a:p>
          <a:p>
            <a:r>
              <a:rPr lang="en-US" dirty="0">
                <a:latin typeface="Courier New" panose="02070309020205020404" pitchFamily="49" charset="0"/>
                <a:cs typeface="Courier New" panose="02070309020205020404" pitchFamily="49" charset="0"/>
              </a:rPr>
              <a:t>GROUPS BETWEEN A and B</a:t>
            </a:r>
          </a:p>
          <a:p>
            <a:pPr lvl="1"/>
            <a:r>
              <a:rPr lang="en-US" dirty="0">
                <a:ea typeface="+mn-lt"/>
                <a:cs typeface="+mn-lt"/>
              </a:rPr>
              <a:t>Same as ROWS, but applies to groups of rows that share common field values in ORDER BY</a:t>
            </a:r>
          </a:p>
          <a:p>
            <a:r>
              <a:rPr lang="en-US" dirty="0">
                <a:latin typeface="Courier New" panose="02070309020205020404" pitchFamily="49" charset="0"/>
                <a:cs typeface="Courier New" panose="02070309020205020404" pitchFamily="49" charset="0"/>
              </a:rPr>
              <a:t>RANGE BETWEEN A and B</a:t>
            </a:r>
          </a:p>
          <a:p>
            <a:pPr lvl="1"/>
            <a:r>
              <a:rPr lang="ru-RU" dirty="0" err="1">
                <a:ea typeface="+mn-lt"/>
                <a:cs typeface="+mn-lt"/>
              </a:rPr>
              <a:t>Boundaries</a:t>
            </a:r>
            <a:r>
              <a:rPr lang="ru-RU" dirty="0">
                <a:ea typeface="+mn-lt"/>
                <a:cs typeface="+mn-lt"/>
              </a:rPr>
              <a:t> </a:t>
            </a:r>
            <a:r>
              <a:rPr lang="ru-RU" dirty="0" err="1">
                <a:ea typeface="+mn-lt"/>
                <a:cs typeface="+mn-lt"/>
              </a:rPr>
              <a:t>are</a:t>
            </a:r>
            <a:r>
              <a:rPr lang="ru-RU" dirty="0">
                <a:ea typeface="+mn-lt"/>
                <a:cs typeface="+mn-lt"/>
              </a:rPr>
              <a:t> </a:t>
            </a:r>
            <a:r>
              <a:rPr lang="ru-RU" dirty="0" err="1">
                <a:ea typeface="+mn-lt"/>
                <a:cs typeface="+mn-lt"/>
              </a:rPr>
              <a:t>specified</a:t>
            </a:r>
            <a:r>
              <a:rPr lang="ru-RU" dirty="0">
                <a:ea typeface="+mn-lt"/>
                <a:cs typeface="+mn-lt"/>
              </a:rPr>
              <a:t> </a:t>
            </a:r>
            <a:r>
              <a:rPr lang="ru-RU" dirty="0" err="1">
                <a:ea typeface="+mn-lt"/>
                <a:cs typeface="+mn-lt"/>
              </a:rPr>
              <a:t>as</a:t>
            </a:r>
            <a:r>
              <a:rPr lang="ru-RU" dirty="0">
                <a:ea typeface="+mn-lt"/>
                <a:cs typeface="+mn-lt"/>
              </a:rPr>
              <a:t> </a:t>
            </a:r>
            <a:r>
              <a:rPr lang="ru-RU" dirty="0" err="1">
                <a:ea typeface="+mn-lt"/>
                <a:cs typeface="+mn-lt"/>
              </a:rPr>
              <a:t>restrictions</a:t>
            </a:r>
            <a:r>
              <a:rPr lang="ru-RU" dirty="0">
                <a:ea typeface="+mn-lt"/>
                <a:cs typeface="+mn-lt"/>
              </a:rPr>
              <a:t> </a:t>
            </a:r>
            <a:r>
              <a:rPr lang="ru-RU" dirty="0" err="1">
                <a:ea typeface="+mn-lt"/>
                <a:cs typeface="+mn-lt"/>
              </a:rPr>
              <a:t>on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values</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expressions</a:t>
            </a:r>
            <a:r>
              <a:rPr lang="ru-RU" dirty="0">
                <a:ea typeface="+mn-lt"/>
                <a:cs typeface="+mn-lt"/>
              </a:rPr>
              <a:t> </a:t>
            </a:r>
            <a:r>
              <a:rPr lang="ru-RU" dirty="0" err="1">
                <a:ea typeface="+mn-lt"/>
                <a:cs typeface="+mn-lt"/>
              </a:rPr>
              <a:t>in</a:t>
            </a:r>
            <a:r>
              <a:rPr lang="ru-RU" dirty="0">
                <a:ea typeface="+mn-lt"/>
                <a:cs typeface="+mn-lt"/>
              </a:rPr>
              <a:t> ORDER BY</a:t>
            </a:r>
          </a:p>
        </p:txBody>
      </p:sp>
    </p:spTree>
    <p:extLst>
      <p:ext uri="{BB962C8B-B14F-4D97-AF65-F5344CB8AC3E}">
        <p14:creationId xmlns:p14="http://schemas.microsoft.com/office/powerpoint/2010/main" val="19339219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54C2-D591-4FD7-BE7A-D685A1D46F7E}"/>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rPr>
              <a:t>Defining window frames in a query</a:t>
            </a:r>
            <a:endParaRPr lang="en-US" dirty="0">
              <a:solidFill>
                <a:srgbClr val="000000"/>
              </a:solidFill>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B588C3CF-D9EA-4CE8-858E-1D44B16DCFFF}"/>
              </a:ext>
            </a:extLst>
          </p:cNvPr>
          <p:cNvSpPr>
            <a:spLocks noGrp="1"/>
          </p:cNvSpPr>
          <p:nvPr>
            <p:ph idx="1"/>
          </p:nvPr>
        </p:nvSpPr>
        <p:spPr/>
        <p:txBody>
          <a:bodyPr vert="horz" lIns="91440" tIns="45720" rIns="91440" bIns="45720" rtlCol="0" anchor="t">
            <a:normAutofit fontScale="92500" lnSpcReduction="10000"/>
          </a:bodyPr>
          <a:lstStyle/>
          <a:p>
            <a:r>
              <a:rPr lang="en-US" b="1" dirty="0">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preceding</a:t>
            </a:r>
          </a:p>
          <a:p>
            <a:r>
              <a:rPr lang="en-US" b="1" dirty="0">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following</a:t>
            </a:r>
          </a:p>
          <a:p>
            <a:r>
              <a:rPr lang="en-US" dirty="0">
                <a:latin typeface="Courier New" panose="02070309020205020404" pitchFamily="49" charset="0"/>
                <a:cs typeface="Courier New" panose="02070309020205020404" pitchFamily="49" charset="0"/>
              </a:rPr>
              <a:t>Unbounded preceding</a:t>
            </a:r>
          </a:p>
          <a:p>
            <a:r>
              <a:rPr lang="en-US" dirty="0">
                <a:latin typeface="Courier New" panose="02070309020205020404" pitchFamily="49" charset="0"/>
                <a:cs typeface="Courier New" panose="02070309020205020404" pitchFamily="49" charset="0"/>
              </a:rPr>
              <a:t>Unbounded following</a:t>
            </a:r>
          </a:p>
          <a:p>
            <a:r>
              <a:rPr lang="en-US" dirty="0">
                <a:latin typeface="Courier New" panose="02070309020205020404" pitchFamily="49" charset="0"/>
                <a:cs typeface="Courier New" panose="02070309020205020404" pitchFamily="49" charset="0"/>
              </a:rPr>
              <a:t>Current row</a:t>
            </a:r>
          </a:p>
          <a:p>
            <a:endParaRPr lang="en-US" dirty="0"/>
          </a:p>
          <a:p>
            <a:endParaRPr lang="en-US" dirty="0"/>
          </a:p>
          <a:p>
            <a:r>
              <a:rPr lang="en-US" dirty="0"/>
              <a:t>N </a:t>
            </a:r>
            <a:r>
              <a:rPr lang="en-US" dirty="0">
                <a:ea typeface="+mn-lt"/>
                <a:cs typeface="+mn-lt"/>
              </a:rPr>
              <a:t>may have different meanings depending on the selected window border option – rows (ROWS), groups of rows (GROUPS) or a range of values (RANGE)</a:t>
            </a:r>
          </a:p>
        </p:txBody>
      </p:sp>
      <p:sp>
        <p:nvSpPr>
          <p:cNvPr id="4" name="TextBox 3">
            <a:extLst>
              <a:ext uri="{FF2B5EF4-FFF2-40B4-BE49-F238E27FC236}">
                <a16:creationId xmlns:a16="http://schemas.microsoft.com/office/drawing/2014/main" id="{B0A81176-2E3F-F5E5-7E7E-195E0D91FB6A}"/>
              </a:ext>
            </a:extLst>
          </p:cNvPr>
          <p:cNvSpPr txBox="1"/>
          <p:nvPr/>
        </p:nvSpPr>
        <p:spPr>
          <a:xfrm>
            <a:off x="5878286" y="2144939"/>
            <a:ext cx="3526971" cy="830997"/>
          </a:xfrm>
          <a:prstGeom prst="rect">
            <a:avLst/>
          </a:prstGeom>
          <a:noFill/>
        </p:spPr>
        <p:txBody>
          <a:bodyPr wrap="square" lIns="91440" tIns="45720" rIns="91440" bIns="45720" rtlCol="0" anchor="t">
            <a:spAutoFit/>
          </a:bodyPr>
          <a:lstStyle/>
          <a:p>
            <a:r>
              <a:rPr lang="ru-RU" sz="2400" dirty="0" err="1">
                <a:solidFill>
                  <a:schemeClr val="accent5"/>
                </a:solidFill>
                <a:ea typeface="+mn-lt"/>
                <a:cs typeface="+mn-lt"/>
              </a:rPr>
              <a:t>Method</a:t>
            </a:r>
            <a:r>
              <a:rPr lang="ru-RU" sz="2400" dirty="0">
                <a:solidFill>
                  <a:schemeClr val="accent5"/>
                </a:solidFill>
                <a:ea typeface="+mn-lt"/>
                <a:cs typeface="+mn-lt"/>
              </a:rPr>
              <a:t> </a:t>
            </a:r>
            <a:r>
              <a:rPr lang="ru-RU" sz="2400" dirty="0" err="1">
                <a:solidFill>
                  <a:schemeClr val="accent5"/>
                </a:solidFill>
                <a:ea typeface="+mn-lt"/>
                <a:cs typeface="+mn-lt"/>
              </a:rPr>
              <a:t>for</a:t>
            </a:r>
            <a:r>
              <a:rPr lang="ru-RU" sz="2400" dirty="0">
                <a:solidFill>
                  <a:schemeClr val="accent5"/>
                </a:solidFill>
                <a:ea typeface="+mn-lt"/>
                <a:cs typeface="+mn-lt"/>
              </a:rPr>
              <a:t> </a:t>
            </a:r>
            <a:r>
              <a:rPr lang="ru-RU" sz="2400" dirty="0" err="1">
                <a:solidFill>
                  <a:schemeClr val="accent5"/>
                </a:solidFill>
                <a:ea typeface="+mn-lt"/>
                <a:cs typeface="+mn-lt"/>
              </a:rPr>
              <a:t>determining</a:t>
            </a:r>
            <a:r>
              <a:rPr lang="ru-RU" sz="2400" dirty="0">
                <a:solidFill>
                  <a:schemeClr val="accent5"/>
                </a:solidFill>
                <a:ea typeface="+mn-lt"/>
                <a:cs typeface="+mn-lt"/>
              </a:rPr>
              <a:t> </a:t>
            </a:r>
            <a:r>
              <a:rPr lang="ru-RU" sz="2400" dirty="0" err="1">
                <a:solidFill>
                  <a:schemeClr val="accent5"/>
                </a:solidFill>
                <a:ea typeface="+mn-lt"/>
                <a:cs typeface="+mn-lt"/>
              </a:rPr>
              <a:t>the</a:t>
            </a:r>
            <a:r>
              <a:rPr lang="ru-RU" sz="2400" dirty="0">
                <a:solidFill>
                  <a:schemeClr val="accent5"/>
                </a:solidFill>
                <a:ea typeface="+mn-lt"/>
                <a:cs typeface="+mn-lt"/>
              </a:rPr>
              <a:t> </a:t>
            </a:r>
            <a:r>
              <a:rPr lang="ru-RU" sz="2400" dirty="0" err="1">
                <a:solidFill>
                  <a:schemeClr val="accent5"/>
                </a:solidFill>
                <a:ea typeface="+mn-lt"/>
                <a:cs typeface="+mn-lt"/>
              </a:rPr>
              <a:t>left</a:t>
            </a:r>
            <a:r>
              <a:rPr lang="ru-RU" sz="2400" dirty="0">
                <a:solidFill>
                  <a:schemeClr val="accent5"/>
                </a:solidFill>
                <a:ea typeface="+mn-lt"/>
                <a:cs typeface="+mn-lt"/>
              </a:rPr>
              <a:t> </a:t>
            </a:r>
            <a:r>
              <a:rPr lang="ru-RU" sz="2400" dirty="0" err="1">
                <a:solidFill>
                  <a:schemeClr val="accent5"/>
                </a:solidFill>
                <a:ea typeface="+mn-lt"/>
                <a:cs typeface="+mn-lt"/>
              </a:rPr>
              <a:t>and</a:t>
            </a:r>
            <a:r>
              <a:rPr lang="ru-RU" sz="2400" dirty="0">
                <a:solidFill>
                  <a:schemeClr val="accent5"/>
                </a:solidFill>
                <a:ea typeface="+mn-lt"/>
                <a:cs typeface="+mn-lt"/>
              </a:rPr>
              <a:t> </a:t>
            </a:r>
            <a:r>
              <a:rPr lang="ru-RU" sz="2400" dirty="0" err="1">
                <a:solidFill>
                  <a:schemeClr val="accent5"/>
                </a:solidFill>
                <a:ea typeface="+mn-lt"/>
                <a:cs typeface="+mn-lt"/>
              </a:rPr>
              <a:t>right</a:t>
            </a:r>
            <a:r>
              <a:rPr lang="ru-RU" sz="2400" dirty="0">
                <a:solidFill>
                  <a:schemeClr val="accent5"/>
                </a:solidFill>
                <a:ea typeface="+mn-lt"/>
                <a:cs typeface="+mn-lt"/>
              </a:rPr>
              <a:t> </a:t>
            </a:r>
            <a:r>
              <a:rPr lang="ru-RU" sz="2400" dirty="0" err="1">
                <a:solidFill>
                  <a:schemeClr val="accent5"/>
                </a:solidFill>
                <a:ea typeface="+mn-lt"/>
                <a:cs typeface="+mn-lt"/>
              </a:rPr>
              <a:t>borders</a:t>
            </a:r>
            <a:endParaRPr lang="ru-RU" dirty="0" err="1"/>
          </a:p>
        </p:txBody>
      </p:sp>
    </p:spTree>
    <p:extLst>
      <p:ext uri="{BB962C8B-B14F-4D97-AF65-F5344CB8AC3E}">
        <p14:creationId xmlns:p14="http://schemas.microsoft.com/office/powerpoint/2010/main" val="687467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3AB5-2BF6-49C6-84BD-A285C4A5837B}"/>
              </a:ext>
            </a:extLst>
          </p:cNvPr>
          <p:cNvSpPr>
            <a:spLocks noGrp="1"/>
          </p:cNvSpPr>
          <p:nvPr>
            <p:ph type="title"/>
          </p:nvPr>
        </p:nvSpPr>
        <p:spPr/>
        <p:txBody>
          <a:bodyPr vert="horz" lIns="91440" tIns="45720" rIns="91440" bIns="45720" rtlCol="0" anchor="t" anchorCtr="0">
            <a:normAutofit/>
          </a:bodyPr>
          <a:lstStyle/>
          <a:p>
            <a:r>
              <a:rPr lang="en-US">
                <a:solidFill>
                  <a:schemeClr val="accent2">
                    <a:lumMod val="75000"/>
                  </a:schemeClr>
                </a:solidFill>
              </a:rPr>
              <a:t>Defining window frames in a query</a:t>
            </a:r>
            <a:endParaRPr lang="en-US">
              <a:solidFill>
                <a:srgbClr val="000000"/>
              </a:solidFill>
            </a:endParaRPr>
          </a:p>
          <a:p>
            <a:endParaRPr lang="en-US" dirty="0">
              <a:solidFill>
                <a:srgbClr val="000000"/>
              </a:solidFill>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90D06594-9C4F-483A-9AD6-D5753F0FC531}"/>
              </a:ext>
            </a:extLst>
          </p:cNvPr>
          <p:cNvSpPr>
            <a:spLocks noGrp="1"/>
          </p:cNvSpPr>
          <p:nvPr>
            <p:ph idx="1"/>
          </p:nvPr>
        </p:nvSpPr>
        <p:spPr/>
        <p:txBody>
          <a:bodyPr/>
          <a:lstStyle/>
          <a:p>
            <a:pPr marL="0" indent="0" algn="l">
              <a:buNone/>
            </a:pPr>
            <a:r>
              <a:rPr lang="en-US" sz="1800" b="1" dirty="0">
                <a:solidFill>
                  <a:srgbClr val="800000"/>
                </a:solidFill>
                <a:latin typeface="Consolas" panose="020B0609020204030204" pitchFamily="49" charset="0"/>
              </a:rPr>
              <a:t>select</a:t>
            </a:r>
          </a:p>
          <a:p>
            <a:pPr marL="0" indent="0" algn="l">
              <a:buNone/>
            </a:pPr>
            <a:r>
              <a:rPr lang="en-US" sz="1800" dirty="0">
                <a:solidFill>
                  <a:srgbClr val="000000"/>
                </a:solidFill>
                <a:latin typeface="Consolas" panose="020B0609020204030204" pitchFamily="49" charset="0"/>
              </a:rPr>
              <a:t>x, y,</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rows</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sum_rows_2_c,</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groups</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sum_groups_2_c,</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range</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sum_range_2_c</a:t>
            </a:r>
            <a:endParaRPr lang="en-US" dirty="0"/>
          </a:p>
          <a:p>
            <a:endParaRPr lang="en-US" dirty="0"/>
          </a:p>
        </p:txBody>
      </p:sp>
      <p:pic>
        <p:nvPicPr>
          <p:cNvPr id="6" name="Picture 5">
            <a:extLst>
              <a:ext uri="{FF2B5EF4-FFF2-40B4-BE49-F238E27FC236}">
                <a16:creationId xmlns:a16="http://schemas.microsoft.com/office/drawing/2014/main" id="{7712D217-DF5E-4362-881D-9290AC304891}"/>
              </a:ext>
            </a:extLst>
          </p:cNvPr>
          <p:cNvPicPr>
            <a:picLocks noChangeAspect="1"/>
          </p:cNvPicPr>
          <p:nvPr/>
        </p:nvPicPr>
        <p:blipFill>
          <a:blip r:embed="rId2"/>
          <a:stretch>
            <a:fillRect/>
          </a:stretch>
        </p:blipFill>
        <p:spPr>
          <a:xfrm>
            <a:off x="860387" y="3985851"/>
            <a:ext cx="7829151" cy="2761502"/>
          </a:xfrm>
          <a:prstGeom prst="rect">
            <a:avLst/>
          </a:prstGeom>
        </p:spPr>
      </p:pic>
      <p:sp>
        <p:nvSpPr>
          <p:cNvPr id="4" name="Rectangle 3">
            <a:extLst>
              <a:ext uri="{FF2B5EF4-FFF2-40B4-BE49-F238E27FC236}">
                <a16:creationId xmlns:a16="http://schemas.microsoft.com/office/drawing/2014/main" id="{BD7DAE68-500C-75C0-9F1F-FA60F79184B0}"/>
              </a:ext>
            </a:extLst>
          </p:cNvPr>
          <p:cNvSpPr/>
          <p:nvPr/>
        </p:nvSpPr>
        <p:spPr>
          <a:xfrm>
            <a:off x="3808565" y="2583543"/>
            <a:ext cx="574749" cy="28860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B18C09-B4FF-0FE0-BF53-811838690D69}"/>
              </a:ext>
            </a:extLst>
          </p:cNvPr>
          <p:cNvSpPr/>
          <p:nvPr/>
        </p:nvSpPr>
        <p:spPr>
          <a:xfrm>
            <a:off x="3808564" y="2967063"/>
            <a:ext cx="865036" cy="28860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A2DFEFB-74E7-F0C7-1609-AD8B635E7EFA}"/>
              </a:ext>
            </a:extLst>
          </p:cNvPr>
          <p:cNvSpPr/>
          <p:nvPr/>
        </p:nvSpPr>
        <p:spPr>
          <a:xfrm>
            <a:off x="3808564" y="3353212"/>
            <a:ext cx="719893" cy="28860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900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7B8AAC50-BBEB-412B-85B8-9ECA5B6F0446}"/>
              </a:ext>
            </a:extLst>
          </p:cNvPr>
          <p:cNvPicPr>
            <a:picLocks noChangeAspect="1"/>
          </p:cNvPicPr>
          <p:nvPr/>
        </p:nvPicPr>
        <p:blipFill>
          <a:blip r:embed="rId2"/>
          <a:stretch>
            <a:fillRect/>
          </a:stretch>
        </p:blipFill>
        <p:spPr>
          <a:xfrm>
            <a:off x="860387" y="3985851"/>
            <a:ext cx="7829151" cy="2761502"/>
          </a:xfrm>
          <a:prstGeom prst="rect">
            <a:avLst/>
          </a:prstGeom>
        </p:spPr>
      </p:pic>
      <p:sp>
        <p:nvSpPr>
          <p:cNvPr id="2" name="Title 1">
            <a:extLst>
              <a:ext uri="{FF2B5EF4-FFF2-40B4-BE49-F238E27FC236}">
                <a16:creationId xmlns:a16="http://schemas.microsoft.com/office/drawing/2014/main" id="{7F573AB5-2BF6-49C6-84BD-A285C4A5837B}"/>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rPr>
              <a:t>Defining window frames in a query</a:t>
            </a:r>
          </a:p>
          <a:p>
            <a:endParaRPr lang="en-US" dirty="0">
              <a:solidFill>
                <a:srgbClr val="000000"/>
              </a:solidFill>
            </a:endParaRPr>
          </a:p>
          <a:p>
            <a:endParaRPr lang="en-US" dirty="0">
              <a:solidFill>
                <a:srgbClr val="000000"/>
              </a:solidFill>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90D06594-9C4F-483A-9AD6-D5753F0FC531}"/>
              </a:ext>
            </a:extLst>
          </p:cNvPr>
          <p:cNvSpPr>
            <a:spLocks noGrp="1"/>
          </p:cNvSpPr>
          <p:nvPr>
            <p:ph idx="1"/>
          </p:nvPr>
        </p:nvSpPr>
        <p:spPr/>
        <p:txBody>
          <a:bodyPr/>
          <a:lstStyle/>
          <a:p>
            <a:pPr marL="0" indent="0" algn="l">
              <a:buNone/>
            </a:pPr>
            <a:r>
              <a:rPr lang="en-US" sz="1800" b="1" dirty="0">
                <a:solidFill>
                  <a:srgbClr val="800000"/>
                </a:solidFill>
                <a:latin typeface="Consolas" panose="020B0609020204030204" pitchFamily="49" charset="0"/>
              </a:rPr>
              <a:t>select</a:t>
            </a:r>
          </a:p>
          <a:p>
            <a:pPr marL="0" indent="0" algn="l">
              <a:buNone/>
            </a:pPr>
            <a:r>
              <a:rPr lang="en-US" sz="1800" dirty="0">
                <a:solidFill>
                  <a:srgbClr val="000000"/>
                </a:solidFill>
                <a:latin typeface="Consolas" panose="020B0609020204030204" pitchFamily="49" charset="0"/>
              </a:rPr>
              <a:t>x, y,</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rows</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sum_rows_2_c,</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groups</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sum_groups_2_c,</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range</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sum_range_2_c</a:t>
            </a:r>
            <a:endParaRPr lang="en-US" dirty="0"/>
          </a:p>
          <a:p>
            <a:endParaRPr lang="en-US" dirty="0"/>
          </a:p>
        </p:txBody>
      </p:sp>
      <p:sp>
        <p:nvSpPr>
          <p:cNvPr id="26" name="Arrow: Bent-Up 25">
            <a:extLst>
              <a:ext uri="{FF2B5EF4-FFF2-40B4-BE49-F238E27FC236}">
                <a16:creationId xmlns:a16="http://schemas.microsoft.com/office/drawing/2014/main" id="{432740D0-7375-4FB4-B7D7-A395C74D4990}"/>
              </a:ext>
            </a:extLst>
          </p:cNvPr>
          <p:cNvSpPr/>
          <p:nvPr/>
        </p:nvSpPr>
        <p:spPr>
          <a:xfrm rot="5400000">
            <a:off x="1817681" y="4002727"/>
            <a:ext cx="953064" cy="1730242"/>
          </a:xfrm>
          <a:prstGeom prst="bentUpArrow">
            <a:avLst>
              <a:gd name="adj1" fmla="val 6874"/>
              <a:gd name="adj2" fmla="val 8356"/>
              <a:gd name="adj3" fmla="val 2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Bent-Up 26">
            <a:extLst>
              <a:ext uri="{FF2B5EF4-FFF2-40B4-BE49-F238E27FC236}">
                <a16:creationId xmlns:a16="http://schemas.microsoft.com/office/drawing/2014/main" id="{A590456F-C6AF-4476-BC71-A1C9D35434DA}"/>
              </a:ext>
            </a:extLst>
          </p:cNvPr>
          <p:cNvSpPr/>
          <p:nvPr/>
        </p:nvSpPr>
        <p:spPr>
          <a:xfrm rot="5400000">
            <a:off x="1781635" y="4250485"/>
            <a:ext cx="908344" cy="1923709"/>
          </a:xfrm>
          <a:prstGeom prst="bentUpArrow">
            <a:avLst>
              <a:gd name="adj1" fmla="val 7469"/>
              <a:gd name="adj2" fmla="val 9835"/>
              <a:gd name="adj3" fmla="val 2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Bent-Up 27">
            <a:extLst>
              <a:ext uri="{FF2B5EF4-FFF2-40B4-BE49-F238E27FC236}">
                <a16:creationId xmlns:a16="http://schemas.microsoft.com/office/drawing/2014/main" id="{7B46A54F-8F8F-4E6D-A1B8-3F99AB6BDEC9}"/>
              </a:ext>
            </a:extLst>
          </p:cNvPr>
          <p:cNvSpPr/>
          <p:nvPr/>
        </p:nvSpPr>
        <p:spPr>
          <a:xfrm rot="5400000">
            <a:off x="2030479" y="4074076"/>
            <a:ext cx="596823" cy="1350610"/>
          </a:xfrm>
          <a:prstGeom prst="bentUpArrow">
            <a:avLst>
              <a:gd name="adj1" fmla="val 10321"/>
              <a:gd name="adj2" fmla="val 15825"/>
              <a:gd name="adj3" fmla="val 2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Bent-Up 30">
            <a:extLst>
              <a:ext uri="{FF2B5EF4-FFF2-40B4-BE49-F238E27FC236}">
                <a16:creationId xmlns:a16="http://schemas.microsoft.com/office/drawing/2014/main" id="{1540255B-2A1E-47CC-AA5C-ACB73CC45A60}"/>
              </a:ext>
            </a:extLst>
          </p:cNvPr>
          <p:cNvSpPr/>
          <p:nvPr/>
        </p:nvSpPr>
        <p:spPr>
          <a:xfrm rot="5400000">
            <a:off x="2336424" y="3931153"/>
            <a:ext cx="144178" cy="1400346"/>
          </a:xfrm>
          <a:prstGeom prst="bentUpArrow">
            <a:avLst>
              <a:gd name="adj1" fmla="val 50000"/>
              <a:gd name="adj2" fmla="val 49258"/>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972101-23CB-AA73-B717-A6B950F21D49}"/>
              </a:ext>
            </a:extLst>
          </p:cNvPr>
          <p:cNvSpPr/>
          <p:nvPr/>
        </p:nvSpPr>
        <p:spPr>
          <a:xfrm>
            <a:off x="2429447" y="2583544"/>
            <a:ext cx="6409753" cy="3031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844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9545466-EBF6-44DA-B381-AF60B623B91F}"/>
              </a:ext>
            </a:extLst>
          </p:cNvPr>
          <p:cNvPicPr>
            <a:picLocks noChangeAspect="1"/>
          </p:cNvPicPr>
          <p:nvPr/>
        </p:nvPicPr>
        <p:blipFill>
          <a:blip r:embed="rId2"/>
          <a:stretch>
            <a:fillRect/>
          </a:stretch>
        </p:blipFill>
        <p:spPr>
          <a:xfrm>
            <a:off x="860387" y="3985851"/>
            <a:ext cx="7829151" cy="2761502"/>
          </a:xfrm>
          <a:prstGeom prst="rect">
            <a:avLst/>
          </a:prstGeom>
        </p:spPr>
      </p:pic>
      <p:sp>
        <p:nvSpPr>
          <p:cNvPr id="2" name="Title 1">
            <a:extLst>
              <a:ext uri="{FF2B5EF4-FFF2-40B4-BE49-F238E27FC236}">
                <a16:creationId xmlns:a16="http://schemas.microsoft.com/office/drawing/2014/main" id="{7F573AB5-2BF6-49C6-84BD-A285C4A5837B}"/>
              </a:ext>
            </a:extLst>
          </p:cNvPr>
          <p:cNvSpPr>
            <a:spLocks noGrp="1"/>
          </p:cNvSpPr>
          <p:nvPr>
            <p:ph type="title"/>
          </p:nvPr>
        </p:nvSpPr>
        <p:spPr/>
        <p:txBody>
          <a:bodyPr vert="horz" lIns="91440" tIns="45720" rIns="91440" bIns="45720" rtlCol="0" anchor="t" anchorCtr="0">
            <a:normAutofit/>
          </a:bodyPr>
          <a:lstStyle/>
          <a:p>
            <a:r>
              <a:rPr lang="en-US" sz="4900" dirty="0">
                <a:solidFill>
                  <a:schemeClr val="accent2">
                    <a:lumMod val="75000"/>
                  </a:schemeClr>
                </a:solidFill>
              </a:rPr>
              <a:t>Defining window frames in a query</a:t>
            </a:r>
            <a:endParaRPr lang="en-US" sz="4900" dirty="0">
              <a:solidFill>
                <a:schemeClr val="accent2">
                  <a:lumMod val="75000"/>
                </a:schemeClr>
              </a:solidFill>
              <a:ea typeface="Calibri Light"/>
              <a:cs typeface="Calibri Light"/>
            </a:endParaRPr>
          </a:p>
          <a:p>
            <a:endParaRPr lang="en-US" sz="4900" dirty="0">
              <a:solidFill>
                <a:srgbClr val="000000"/>
              </a:solidFill>
              <a:ea typeface="Calibri Light"/>
              <a:cs typeface="Calibri Light"/>
            </a:endParaRPr>
          </a:p>
          <a:p>
            <a:endParaRPr lang="en-US" sz="4900" dirty="0">
              <a:solidFill>
                <a:srgbClr val="000000"/>
              </a:solidFill>
              <a:ea typeface="Calibri Light"/>
              <a:cs typeface="Calibri Light"/>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90D06594-9C4F-483A-9AD6-D5753F0FC531}"/>
              </a:ext>
            </a:extLst>
          </p:cNvPr>
          <p:cNvSpPr>
            <a:spLocks noGrp="1"/>
          </p:cNvSpPr>
          <p:nvPr>
            <p:ph idx="1"/>
          </p:nvPr>
        </p:nvSpPr>
        <p:spPr>
          <a:xfrm>
            <a:off x="838200" y="1825625"/>
            <a:ext cx="10515600" cy="2027749"/>
          </a:xfrm>
        </p:spPr>
        <p:txBody>
          <a:bodyPr/>
          <a:lstStyle/>
          <a:p>
            <a:pPr marL="0" indent="0" algn="l">
              <a:buNone/>
            </a:pPr>
            <a:r>
              <a:rPr lang="en-US" sz="1800" b="1" dirty="0">
                <a:solidFill>
                  <a:srgbClr val="800000"/>
                </a:solidFill>
                <a:latin typeface="Consolas" panose="020B0609020204030204" pitchFamily="49" charset="0"/>
              </a:rPr>
              <a:t>select</a:t>
            </a:r>
          </a:p>
          <a:p>
            <a:pPr marL="0" indent="0" algn="l">
              <a:buNone/>
            </a:pPr>
            <a:r>
              <a:rPr lang="en-US" sz="1800" dirty="0">
                <a:solidFill>
                  <a:srgbClr val="000000"/>
                </a:solidFill>
                <a:latin typeface="Consolas" panose="020B0609020204030204" pitchFamily="49" charset="0"/>
              </a:rPr>
              <a:t>x, y,</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rows</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sum_rows_2_c,</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groups</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sum_groups_2_c,</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range</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sum_range_2_c</a:t>
            </a:r>
            <a:endParaRPr lang="en-US" dirty="0"/>
          </a:p>
          <a:p>
            <a:endParaRPr lang="en-US" dirty="0"/>
          </a:p>
        </p:txBody>
      </p:sp>
      <p:sp>
        <p:nvSpPr>
          <p:cNvPr id="31" name="Arrow: Bent-Up 30">
            <a:extLst>
              <a:ext uri="{FF2B5EF4-FFF2-40B4-BE49-F238E27FC236}">
                <a16:creationId xmlns:a16="http://schemas.microsoft.com/office/drawing/2014/main" id="{1540255B-2A1E-47CC-AA5C-ACB73CC45A60}"/>
              </a:ext>
            </a:extLst>
          </p:cNvPr>
          <p:cNvSpPr/>
          <p:nvPr/>
        </p:nvSpPr>
        <p:spPr>
          <a:xfrm rot="5400000">
            <a:off x="3393872" y="2906555"/>
            <a:ext cx="111321" cy="3482386"/>
          </a:xfrm>
          <a:prstGeom prst="bentUpArrow">
            <a:avLst>
              <a:gd name="adj1" fmla="val 50000"/>
              <a:gd name="adj2" fmla="val 49258"/>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CE36FEE-00CE-4B7B-B357-32B1AF7168B7}"/>
              </a:ext>
            </a:extLst>
          </p:cNvPr>
          <p:cNvSpPr/>
          <p:nvPr/>
        </p:nvSpPr>
        <p:spPr>
          <a:xfrm>
            <a:off x="1379813" y="4785543"/>
            <a:ext cx="328526" cy="5086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128F57-A9CF-47AB-9684-B05616C00DC0}"/>
              </a:ext>
            </a:extLst>
          </p:cNvPr>
          <p:cNvSpPr/>
          <p:nvPr/>
        </p:nvSpPr>
        <p:spPr>
          <a:xfrm>
            <a:off x="1428179" y="5668304"/>
            <a:ext cx="328526" cy="5086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5068D9-A1A8-4D6E-88B5-D0C5D0A5B3E1}"/>
              </a:ext>
            </a:extLst>
          </p:cNvPr>
          <p:cNvSpPr/>
          <p:nvPr/>
        </p:nvSpPr>
        <p:spPr>
          <a:xfrm>
            <a:off x="1428179" y="6269909"/>
            <a:ext cx="328526" cy="14572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B5CFE6-2AED-4B1F-8D4F-B474DAA9E555}"/>
              </a:ext>
            </a:extLst>
          </p:cNvPr>
          <p:cNvSpPr/>
          <p:nvPr/>
        </p:nvSpPr>
        <p:spPr>
          <a:xfrm>
            <a:off x="1428179" y="6574705"/>
            <a:ext cx="328526" cy="14572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49515B-92AF-484C-96D5-423DEABD87E2}"/>
              </a:ext>
            </a:extLst>
          </p:cNvPr>
          <p:cNvSpPr/>
          <p:nvPr/>
        </p:nvSpPr>
        <p:spPr>
          <a:xfrm>
            <a:off x="1394412" y="5387148"/>
            <a:ext cx="328526" cy="14572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60B8C8-C4BA-4987-9E8D-33882D8E2F8C}"/>
              </a:ext>
            </a:extLst>
          </p:cNvPr>
          <p:cNvSpPr/>
          <p:nvPr/>
        </p:nvSpPr>
        <p:spPr>
          <a:xfrm>
            <a:off x="1379813" y="4478159"/>
            <a:ext cx="328526" cy="14572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Callout: Bent Line 5">
            <a:extLst>
              <a:ext uri="{FF2B5EF4-FFF2-40B4-BE49-F238E27FC236}">
                <a16:creationId xmlns:a16="http://schemas.microsoft.com/office/drawing/2014/main" id="{05226CA4-4B6E-4306-9294-C58478878D73}"/>
              </a:ext>
            </a:extLst>
          </p:cNvPr>
          <p:cNvSpPr/>
          <p:nvPr/>
        </p:nvSpPr>
        <p:spPr>
          <a:xfrm>
            <a:off x="2447525" y="3602024"/>
            <a:ext cx="2095446" cy="612648"/>
          </a:xfrm>
          <a:prstGeom prst="borderCallout2">
            <a:avLst>
              <a:gd name="adj1" fmla="val 18750"/>
              <a:gd name="adj2" fmla="val -8333"/>
              <a:gd name="adj3" fmla="val 18750"/>
              <a:gd name="adj4" fmla="val -16667"/>
              <a:gd name="adj5" fmla="val 155400"/>
              <a:gd name="adj6" fmla="val -47788"/>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Groups (</a:t>
            </a:r>
            <a:r>
              <a:rPr lang="ru-RU" dirty="0"/>
              <a:t>6 </a:t>
            </a:r>
            <a:r>
              <a:rPr lang="ru-RU" dirty="0" err="1"/>
              <a:t>in</a:t>
            </a:r>
            <a:r>
              <a:rPr lang="ru-RU" dirty="0"/>
              <a:t> </a:t>
            </a:r>
            <a:r>
              <a:rPr lang="ru-RU" dirty="0" err="1"/>
              <a:t>this</a:t>
            </a:r>
            <a:r>
              <a:rPr lang="ru-RU" dirty="0"/>
              <a:t> </a:t>
            </a:r>
            <a:r>
              <a:rPr lang="ru-RU" dirty="0" err="1"/>
              <a:t>table</a:t>
            </a:r>
            <a:r>
              <a:rPr lang="en-US" dirty="0"/>
              <a:t>)</a:t>
            </a:r>
          </a:p>
        </p:txBody>
      </p:sp>
      <p:sp>
        <p:nvSpPr>
          <p:cNvPr id="7" name="Rectangle 6">
            <a:extLst>
              <a:ext uri="{FF2B5EF4-FFF2-40B4-BE49-F238E27FC236}">
                <a16:creationId xmlns:a16="http://schemas.microsoft.com/office/drawing/2014/main" id="{35696D1D-8C14-48BB-8EB3-D0048F3288FD}"/>
              </a:ext>
            </a:extLst>
          </p:cNvPr>
          <p:cNvSpPr/>
          <p:nvPr/>
        </p:nvSpPr>
        <p:spPr>
          <a:xfrm>
            <a:off x="1653586" y="4435114"/>
            <a:ext cx="1231976" cy="89199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Arrow: Right 7">
            <a:extLst>
              <a:ext uri="{FF2B5EF4-FFF2-40B4-BE49-F238E27FC236}">
                <a16:creationId xmlns:a16="http://schemas.microsoft.com/office/drawing/2014/main" id="{2F5DCADE-559C-43D9-8389-88D667BD47AA}"/>
              </a:ext>
            </a:extLst>
          </p:cNvPr>
          <p:cNvSpPr/>
          <p:nvPr/>
        </p:nvSpPr>
        <p:spPr>
          <a:xfrm>
            <a:off x="2885562" y="4785543"/>
            <a:ext cx="3323597" cy="138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92907AB-738D-45DC-8CFE-3E8AA6D42B5A}"/>
              </a:ext>
            </a:extLst>
          </p:cNvPr>
          <p:cNvSpPr/>
          <p:nvPr/>
        </p:nvSpPr>
        <p:spPr>
          <a:xfrm>
            <a:off x="1703320" y="4435114"/>
            <a:ext cx="1100110" cy="122556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9" name="Arrow: Right 18">
            <a:extLst>
              <a:ext uri="{FF2B5EF4-FFF2-40B4-BE49-F238E27FC236}">
                <a16:creationId xmlns:a16="http://schemas.microsoft.com/office/drawing/2014/main" id="{EC1FBEEE-F2C1-47CA-A159-DC73A8243C5E}"/>
              </a:ext>
            </a:extLst>
          </p:cNvPr>
          <p:cNvSpPr/>
          <p:nvPr/>
        </p:nvSpPr>
        <p:spPr>
          <a:xfrm>
            <a:off x="2885561" y="5056326"/>
            <a:ext cx="3323598" cy="138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A6DC7D0A-4130-4581-8F83-F528509D70F9}"/>
              </a:ext>
            </a:extLst>
          </p:cNvPr>
          <p:cNvSpPr/>
          <p:nvPr/>
        </p:nvSpPr>
        <p:spPr>
          <a:xfrm>
            <a:off x="2803430" y="5409761"/>
            <a:ext cx="3323598" cy="13830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llout: Bent Line 20">
            <a:extLst>
              <a:ext uri="{FF2B5EF4-FFF2-40B4-BE49-F238E27FC236}">
                <a16:creationId xmlns:a16="http://schemas.microsoft.com/office/drawing/2014/main" id="{05B1228C-D3C6-4802-9363-51BEAF9013BD}"/>
              </a:ext>
            </a:extLst>
          </p:cNvPr>
          <p:cNvSpPr/>
          <p:nvPr/>
        </p:nvSpPr>
        <p:spPr>
          <a:xfrm>
            <a:off x="7627302" y="4511581"/>
            <a:ext cx="2852709" cy="612648"/>
          </a:xfrm>
          <a:prstGeom prst="borderCallout2">
            <a:avLst>
              <a:gd name="adj1" fmla="val 18750"/>
              <a:gd name="adj2" fmla="val -8333"/>
              <a:gd name="adj3" fmla="val 18750"/>
              <a:gd name="adj4" fmla="val -16667"/>
              <a:gd name="adj5" fmla="val 155400"/>
              <a:gd name="adj6" fmla="val -36648"/>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31 = (2 </a:t>
            </a:r>
            <a:r>
              <a:rPr lang="ru-RU" dirty="0" err="1"/>
              <a:t>prev</a:t>
            </a:r>
            <a:r>
              <a:rPr lang="en-US" dirty="0"/>
              <a:t>.; 10) + (</a:t>
            </a:r>
            <a:r>
              <a:rPr lang="ru-RU" dirty="0" err="1"/>
              <a:t>prev</a:t>
            </a:r>
            <a:r>
              <a:rPr lang="en-US" dirty="0"/>
              <a:t>.; 5+10) + (</a:t>
            </a:r>
            <a:r>
              <a:rPr lang="ru-RU" dirty="0" err="1"/>
              <a:t>cur</a:t>
            </a:r>
            <a:r>
              <a:rPr lang="ru-RU" dirty="0"/>
              <a:t>.</a:t>
            </a:r>
            <a:r>
              <a:rPr lang="en-US" dirty="0"/>
              <a:t>; 6)</a:t>
            </a:r>
          </a:p>
        </p:txBody>
      </p:sp>
      <p:sp>
        <p:nvSpPr>
          <p:cNvPr id="23" name="Rectangle 22">
            <a:extLst>
              <a:ext uri="{FF2B5EF4-FFF2-40B4-BE49-F238E27FC236}">
                <a16:creationId xmlns:a16="http://schemas.microsoft.com/office/drawing/2014/main" id="{ACA3404C-F7E9-45ED-8F6F-D6EC25982C19}"/>
              </a:ext>
            </a:extLst>
          </p:cNvPr>
          <p:cNvSpPr/>
          <p:nvPr/>
        </p:nvSpPr>
        <p:spPr>
          <a:xfrm>
            <a:off x="1411761" y="5592907"/>
            <a:ext cx="1231976" cy="114047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4" name="Arrow: Right 23">
            <a:extLst>
              <a:ext uri="{FF2B5EF4-FFF2-40B4-BE49-F238E27FC236}">
                <a16:creationId xmlns:a16="http://schemas.microsoft.com/office/drawing/2014/main" id="{ED16332E-5DDB-4CAF-AB57-23FAE25B8B9F}"/>
              </a:ext>
            </a:extLst>
          </p:cNvPr>
          <p:cNvSpPr/>
          <p:nvPr/>
        </p:nvSpPr>
        <p:spPr>
          <a:xfrm>
            <a:off x="2643736" y="6424069"/>
            <a:ext cx="3323598" cy="176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561A7A-D2A0-5A63-B376-AB076E3BA434}"/>
              </a:ext>
            </a:extLst>
          </p:cNvPr>
          <p:cNvSpPr/>
          <p:nvPr/>
        </p:nvSpPr>
        <p:spPr>
          <a:xfrm>
            <a:off x="2385905" y="2933117"/>
            <a:ext cx="6743581" cy="33091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3348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BD1E2E0-51FF-4A64-B4C9-C288816EA3F3}"/>
              </a:ext>
            </a:extLst>
          </p:cNvPr>
          <p:cNvPicPr>
            <a:picLocks noChangeAspect="1"/>
          </p:cNvPicPr>
          <p:nvPr/>
        </p:nvPicPr>
        <p:blipFill>
          <a:blip r:embed="rId2"/>
          <a:stretch>
            <a:fillRect/>
          </a:stretch>
        </p:blipFill>
        <p:spPr>
          <a:xfrm>
            <a:off x="860387" y="3985851"/>
            <a:ext cx="7829151" cy="2761502"/>
          </a:xfrm>
          <a:prstGeom prst="rect">
            <a:avLst/>
          </a:prstGeom>
        </p:spPr>
      </p:pic>
      <p:sp>
        <p:nvSpPr>
          <p:cNvPr id="2" name="Title 1">
            <a:extLst>
              <a:ext uri="{FF2B5EF4-FFF2-40B4-BE49-F238E27FC236}">
                <a16:creationId xmlns:a16="http://schemas.microsoft.com/office/drawing/2014/main" id="{7F573AB5-2BF6-49C6-84BD-A285C4A5837B}"/>
              </a:ext>
            </a:extLst>
          </p:cNvPr>
          <p:cNvSpPr>
            <a:spLocks noGrp="1"/>
          </p:cNvSpPr>
          <p:nvPr>
            <p:ph type="title"/>
          </p:nvPr>
        </p:nvSpPr>
        <p:spPr/>
        <p:txBody>
          <a:bodyPr vert="horz" lIns="91440" tIns="45720" rIns="91440" bIns="45720" rtlCol="0" anchor="t" anchorCtr="0">
            <a:normAutofit/>
          </a:bodyPr>
          <a:lstStyle/>
          <a:p>
            <a:r>
              <a:rPr lang="en-US" sz="4900">
                <a:solidFill>
                  <a:schemeClr val="accent2">
                    <a:lumMod val="75000"/>
                  </a:schemeClr>
                </a:solidFill>
              </a:rPr>
              <a:t>Defining window frames in a query</a:t>
            </a:r>
            <a:endParaRPr lang="en-US" sz="4900">
              <a:solidFill>
                <a:srgbClr val="000000"/>
              </a:solidFill>
            </a:endParaRPr>
          </a:p>
          <a:p>
            <a:endParaRPr lang="en-US" sz="4900" dirty="0">
              <a:solidFill>
                <a:srgbClr val="000000"/>
              </a:solidFill>
            </a:endParaRPr>
          </a:p>
          <a:p>
            <a:endParaRPr lang="en-US" sz="4900" dirty="0">
              <a:solidFill>
                <a:srgbClr val="000000"/>
              </a:solidFill>
            </a:endParaRPr>
          </a:p>
          <a:p>
            <a:endParaRPr lang="en-US" dirty="0">
              <a:solidFill>
                <a:srgbClr val="000000"/>
              </a:solidFill>
            </a:endParaRPr>
          </a:p>
          <a:p>
            <a:endParaRPr lang="en-US"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90D06594-9C4F-483A-9AD6-D5753F0FC531}"/>
              </a:ext>
            </a:extLst>
          </p:cNvPr>
          <p:cNvSpPr>
            <a:spLocks noGrp="1"/>
          </p:cNvSpPr>
          <p:nvPr>
            <p:ph idx="1"/>
          </p:nvPr>
        </p:nvSpPr>
        <p:spPr/>
        <p:txBody>
          <a:bodyPr/>
          <a:lstStyle/>
          <a:p>
            <a:pPr marL="0" indent="0" algn="l">
              <a:buNone/>
            </a:pPr>
            <a:r>
              <a:rPr lang="en-US" sz="1800" b="1" dirty="0">
                <a:solidFill>
                  <a:srgbClr val="800000"/>
                </a:solidFill>
                <a:latin typeface="Consolas" panose="020B0609020204030204" pitchFamily="49" charset="0"/>
              </a:rPr>
              <a:t>select</a:t>
            </a:r>
          </a:p>
          <a:p>
            <a:pPr marL="0" indent="0" algn="l">
              <a:buNone/>
            </a:pPr>
            <a:r>
              <a:rPr lang="en-US" sz="1800" dirty="0">
                <a:solidFill>
                  <a:srgbClr val="000000"/>
                </a:solidFill>
                <a:latin typeface="Consolas" panose="020B0609020204030204" pitchFamily="49" charset="0"/>
              </a:rPr>
              <a:t>x, y,</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rows</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sum_rows_2_c,</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groups</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sum_groups_2_c,</a:t>
            </a:r>
          </a:p>
          <a:p>
            <a:pPr marL="0" indent="0" algn="l">
              <a:buNone/>
            </a:pPr>
            <a:r>
              <a:rPr lang="en-US" sz="1800" b="1" dirty="0">
                <a:solidFill>
                  <a:srgbClr val="000080"/>
                </a:solidFill>
                <a:latin typeface="Consolas" panose="020B0609020204030204" pitchFamily="49" charset="0"/>
              </a:rPr>
              <a:t>sum</a:t>
            </a:r>
            <a:r>
              <a:rPr lang="en-US" sz="1800" b="1" dirty="0">
                <a:solidFill>
                  <a:srgbClr val="000000"/>
                </a:solidFill>
                <a:latin typeface="Consolas" panose="020B0609020204030204" pitchFamily="49" charset="0"/>
              </a:rPr>
              <a:t>(y) </a:t>
            </a:r>
            <a:r>
              <a:rPr lang="en-US" sz="1800" b="1" dirty="0">
                <a:solidFill>
                  <a:srgbClr val="800000"/>
                </a:solidFill>
                <a:latin typeface="Consolas" panose="020B0609020204030204" pitchFamily="49" charset="0"/>
              </a:rPr>
              <a:t>over</a:t>
            </a:r>
            <a:r>
              <a:rPr lang="en-US" sz="1800" b="1" dirty="0">
                <a:solidFill>
                  <a:srgbClr val="000000"/>
                </a:solidFill>
                <a:latin typeface="Consolas" panose="020B0609020204030204" pitchFamily="49" charset="0"/>
              </a:rPr>
              <a:t>(</a:t>
            </a:r>
            <a:r>
              <a:rPr lang="en-US" sz="1800" b="1" dirty="0">
                <a:solidFill>
                  <a:srgbClr val="800000"/>
                </a:solidFill>
                <a:latin typeface="Consolas" panose="020B0609020204030204" pitchFamily="49" charset="0"/>
              </a:rPr>
              <a:t>order</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by</a:t>
            </a:r>
            <a:r>
              <a:rPr lang="en-US" sz="1800" b="1" dirty="0">
                <a:solidFill>
                  <a:srgbClr val="000000"/>
                </a:solidFill>
                <a:latin typeface="Consolas" panose="020B0609020204030204" pitchFamily="49" charset="0"/>
              </a:rPr>
              <a:t> x </a:t>
            </a:r>
            <a:r>
              <a:rPr lang="en-US" sz="1800" b="1" dirty="0">
                <a:solidFill>
                  <a:srgbClr val="800000"/>
                </a:solidFill>
                <a:latin typeface="Consolas" panose="020B0609020204030204" pitchFamily="49" charset="0"/>
              </a:rPr>
              <a:t>range</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between</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2</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preceding</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and</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current</a:t>
            </a:r>
            <a:r>
              <a:rPr lang="en-US" sz="1800" b="1" dirty="0">
                <a:solidFill>
                  <a:srgbClr val="000000"/>
                </a:solidFill>
                <a:latin typeface="Consolas" panose="020B0609020204030204" pitchFamily="49" charset="0"/>
              </a:rPr>
              <a:t> </a:t>
            </a:r>
            <a:r>
              <a:rPr lang="en-US" sz="1800" b="1" dirty="0">
                <a:solidFill>
                  <a:srgbClr val="800000"/>
                </a:solidFill>
                <a:latin typeface="Consolas" panose="020B0609020204030204" pitchFamily="49" charset="0"/>
              </a:rPr>
              <a:t>row</a:t>
            </a:r>
            <a:r>
              <a:rPr lang="en-US" sz="1800" b="1" dirty="0">
                <a:solidFill>
                  <a:srgbClr val="000000"/>
                </a:solidFill>
                <a:latin typeface="Consolas" panose="020B0609020204030204" pitchFamily="49" charset="0"/>
              </a:rPr>
              <a:t>) sum_range_2_c</a:t>
            </a:r>
            <a:endParaRPr lang="en-US" dirty="0"/>
          </a:p>
          <a:p>
            <a:endParaRPr lang="en-US" dirty="0"/>
          </a:p>
        </p:txBody>
      </p:sp>
      <p:sp>
        <p:nvSpPr>
          <p:cNvPr id="4" name="Rectangle 3">
            <a:extLst>
              <a:ext uri="{FF2B5EF4-FFF2-40B4-BE49-F238E27FC236}">
                <a16:creationId xmlns:a16="http://schemas.microsoft.com/office/drawing/2014/main" id="{9CE36FEE-00CE-4B7B-B357-32B1AF7168B7}"/>
              </a:ext>
            </a:extLst>
          </p:cNvPr>
          <p:cNvSpPr/>
          <p:nvPr/>
        </p:nvSpPr>
        <p:spPr>
          <a:xfrm>
            <a:off x="1379813" y="4785543"/>
            <a:ext cx="328526" cy="5086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128F57-A9CF-47AB-9684-B05616C00DC0}"/>
              </a:ext>
            </a:extLst>
          </p:cNvPr>
          <p:cNvSpPr/>
          <p:nvPr/>
        </p:nvSpPr>
        <p:spPr>
          <a:xfrm>
            <a:off x="1428179" y="5668304"/>
            <a:ext cx="328526" cy="5086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5068D9-A1A8-4D6E-88B5-D0C5D0A5B3E1}"/>
              </a:ext>
            </a:extLst>
          </p:cNvPr>
          <p:cNvSpPr/>
          <p:nvPr/>
        </p:nvSpPr>
        <p:spPr>
          <a:xfrm>
            <a:off x="1428179" y="6269909"/>
            <a:ext cx="328526" cy="14572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B5CFE6-2AED-4B1F-8D4F-B474DAA9E555}"/>
              </a:ext>
            </a:extLst>
          </p:cNvPr>
          <p:cNvSpPr/>
          <p:nvPr/>
        </p:nvSpPr>
        <p:spPr>
          <a:xfrm>
            <a:off x="1428179" y="6574705"/>
            <a:ext cx="328526" cy="14572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49515B-92AF-484C-96D5-423DEABD87E2}"/>
              </a:ext>
            </a:extLst>
          </p:cNvPr>
          <p:cNvSpPr/>
          <p:nvPr/>
        </p:nvSpPr>
        <p:spPr>
          <a:xfrm>
            <a:off x="1394412" y="5387148"/>
            <a:ext cx="328526" cy="14572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60B8C8-C4BA-4987-9E8D-33882D8E2F8C}"/>
              </a:ext>
            </a:extLst>
          </p:cNvPr>
          <p:cNvSpPr/>
          <p:nvPr/>
        </p:nvSpPr>
        <p:spPr>
          <a:xfrm>
            <a:off x="1379813" y="4478159"/>
            <a:ext cx="328526" cy="14572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696D1D-8C14-48BB-8EB3-D0048F3288FD}"/>
              </a:ext>
            </a:extLst>
          </p:cNvPr>
          <p:cNvSpPr/>
          <p:nvPr/>
        </p:nvSpPr>
        <p:spPr>
          <a:xfrm>
            <a:off x="1653586" y="4435114"/>
            <a:ext cx="1231976" cy="89199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Arrow: Right 7">
            <a:extLst>
              <a:ext uri="{FF2B5EF4-FFF2-40B4-BE49-F238E27FC236}">
                <a16:creationId xmlns:a16="http://schemas.microsoft.com/office/drawing/2014/main" id="{2F5DCADE-559C-43D9-8389-88D667BD47AA}"/>
              </a:ext>
            </a:extLst>
          </p:cNvPr>
          <p:cNvSpPr/>
          <p:nvPr/>
        </p:nvSpPr>
        <p:spPr>
          <a:xfrm>
            <a:off x="2885562" y="4867670"/>
            <a:ext cx="5196199" cy="114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92907AB-738D-45DC-8CFE-3E8AA6D42B5A}"/>
              </a:ext>
            </a:extLst>
          </p:cNvPr>
          <p:cNvSpPr/>
          <p:nvPr/>
        </p:nvSpPr>
        <p:spPr>
          <a:xfrm>
            <a:off x="1653586" y="6176962"/>
            <a:ext cx="1100110" cy="64202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9" name="Arrow: Right 18">
            <a:extLst>
              <a:ext uri="{FF2B5EF4-FFF2-40B4-BE49-F238E27FC236}">
                <a16:creationId xmlns:a16="http://schemas.microsoft.com/office/drawing/2014/main" id="{EC1FBEEE-F2C1-47CA-A159-DC73A8243C5E}"/>
              </a:ext>
            </a:extLst>
          </p:cNvPr>
          <p:cNvSpPr/>
          <p:nvPr/>
        </p:nvSpPr>
        <p:spPr>
          <a:xfrm>
            <a:off x="2885561" y="5171304"/>
            <a:ext cx="5196198" cy="114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A6DC7D0A-4130-4581-8F83-F528509D70F9}"/>
              </a:ext>
            </a:extLst>
          </p:cNvPr>
          <p:cNvSpPr/>
          <p:nvPr/>
        </p:nvSpPr>
        <p:spPr>
          <a:xfrm>
            <a:off x="2753695" y="6680079"/>
            <a:ext cx="5328067" cy="138904"/>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9D9160F-1023-40E6-BE4D-606A7E5DAA7C}"/>
              </a:ext>
            </a:extLst>
          </p:cNvPr>
          <p:cNvSpPr/>
          <p:nvPr/>
        </p:nvSpPr>
        <p:spPr>
          <a:xfrm>
            <a:off x="2885560" y="6352107"/>
            <a:ext cx="5196201" cy="138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3ECE91-4EDC-4334-9286-EF46DCA87223}"/>
              </a:ext>
            </a:extLst>
          </p:cNvPr>
          <p:cNvSpPr/>
          <p:nvPr/>
        </p:nvSpPr>
        <p:spPr>
          <a:xfrm>
            <a:off x="1663632" y="6236998"/>
            <a:ext cx="1231976" cy="20618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Rectangle 4">
            <a:extLst>
              <a:ext uri="{FF2B5EF4-FFF2-40B4-BE49-F238E27FC236}">
                <a16:creationId xmlns:a16="http://schemas.microsoft.com/office/drawing/2014/main" id="{A2D5A4D5-8BD5-B0C0-B329-F7F4587906B3}"/>
              </a:ext>
            </a:extLst>
          </p:cNvPr>
          <p:cNvSpPr/>
          <p:nvPr/>
        </p:nvSpPr>
        <p:spPr>
          <a:xfrm>
            <a:off x="2327849" y="3325002"/>
            <a:ext cx="6743581" cy="33091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80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1C874-0636-980E-9D96-CE23D678C3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96CB0-8717-0B67-1C1D-9369819A8EC2}"/>
              </a:ext>
            </a:extLst>
          </p:cNvPr>
          <p:cNvSpPr>
            <a:spLocks noGrp="1"/>
          </p:cNvSpPr>
          <p:nvPr>
            <p:ph type="title"/>
          </p:nvPr>
        </p:nvSpPr>
        <p:spPr/>
        <p:txBody>
          <a:bodyPr vert="horz" lIns="91440" tIns="45720" rIns="91440" bIns="45720" rtlCol="0" anchor="t" anchorCtr="0">
            <a:normAutofit/>
          </a:bodyPr>
          <a:lstStyle/>
          <a:p>
            <a:r>
              <a:rPr lang="ru-RU" dirty="0">
                <a:solidFill>
                  <a:schemeClr val="accent2">
                    <a:lumMod val="75000"/>
                  </a:schemeClr>
                </a:solidFill>
                <a:ea typeface="+mj-lt"/>
                <a:cs typeface="+mj-lt"/>
              </a:rPr>
              <a:t>Update </a:t>
            </a:r>
            <a:r>
              <a:rPr lang="ru-RU" dirty="0" err="1">
                <a:solidFill>
                  <a:schemeClr val="accent2">
                    <a:lumMod val="75000"/>
                  </a:schemeClr>
                </a:solidFill>
                <a:ea typeface="+mj-lt"/>
                <a:cs typeface="+mj-lt"/>
              </a:rPr>
              <a:t>based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on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query</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result</a:t>
            </a:r>
            <a:endParaRPr lang="ru-RU" dirty="0" err="1">
              <a:solidFill>
                <a:schemeClr val="accent2">
                  <a:lumMod val="75000"/>
                </a:schemeClr>
              </a:solidFill>
            </a:endParaRPr>
          </a:p>
        </p:txBody>
      </p:sp>
      <p:sp>
        <p:nvSpPr>
          <p:cNvPr id="17" name="Объект 2">
            <a:extLst>
              <a:ext uri="{FF2B5EF4-FFF2-40B4-BE49-F238E27FC236}">
                <a16:creationId xmlns:a16="http://schemas.microsoft.com/office/drawing/2014/main" id="{87EAB4E4-245E-8350-90C1-3EC5BEA7D419}"/>
              </a:ext>
            </a:extLst>
          </p:cNvPr>
          <p:cNvSpPr>
            <a:spLocks noGrp="1"/>
          </p:cNvSpPr>
          <p:nvPr>
            <p:ph idx="1"/>
          </p:nvPr>
        </p:nvSpPr>
        <p:spPr>
          <a:xfrm>
            <a:off x="838199" y="1207294"/>
            <a:ext cx="10515599" cy="4813995"/>
          </a:xfrm>
        </p:spPr>
        <p:txBody>
          <a:bodyPr vert="horz" lIns="91440" tIns="45720" rIns="91440" bIns="45720" rtlCol="0" anchor="t">
            <a:normAutofit/>
          </a:bodyPr>
          <a:lstStyle/>
          <a:p>
            <a:r>
              <a:rPr lang="en-US" dirty="0">
                <a:ea typeface="+mn-lt"/>
                <a:cs typeface="+mn-lt"/>
              </a:rPr>
              <a:t>You can read related records and use them as a source for an update operation:</a:t>
            </a:r>
            <a:endParaRPr lang="en-US" dirty="0"/>
          </a:p>
          <a:p>
            <a:pPr marL="0" indent="0">
              <a:buNone/>
            </a:pPr>
            <a:r>
              <a:rPr lang="en-US" dirty="0"/>
              <a:t>UPDATE </a:t>
            </a:r>
            <a:r>
              <a:rPr lang="en-US" b="1" i="1" dirty="0"/>
              <a:t>a</a:t>
            </a:r>
          </a:p>
          <a:p>
            <a:pPr marL="0" indent="0">
              <a:buNone/>
            </a:pPr>
            <a:r>
              <a:rPr lang="en-US" dirty="0"/>
              <a:t>SET </a:t>
            </a:r>
            <a:r>
              <a:rPr lang="ru-RU" dirty="0"/>
              <a:t>	</a:t>
            </a:r>
            <a:r>
              <a:rPr lang="en-US" b="1" i="1" dirty="0"/>
              <a:t>a.</a:t>
            </a:r>
            <a:r>
              <a:rPr lang="ru-RU" b="1" i="1" dirty="0"/>
              <a:t>field1</a:t>
            </a:r>
            <a:r>
              <a:rPr lang="en-US" dirty="0"/>
              <a:t> = b.</a:t>
            </a:r>
            <a:r>
              <a:rPr lang="ru-RU" dirty="0" err="1"/>
              <a:t>field</a:t>
            </a:r>
            <a:r>
              <a:rPr lang="en-US" dirty="0"/>
              <a:t>2, </a:t>
            </a:r>
            <a:endParaRPr lang="ru-RU" dirty="0"/>
          </a:p>
          <a:p>
            <a:pPr marL="0" indent="0">
              <a:buNone/>
            </a:pPr>
            <a:r>
              <a:rPr lang="ru-RU" dirty="0"/>
              <a:t>	</a:t>
            </a:r>
            <a:r>
              <a:rPr lang="en-US" b="1" i="1" dirty="0"/>
              <a:t>a.</a:t>
            </a:r>
            <a:r>
              <a:rPr lang="ru-RU" b="1" i="1" dirty="0"/>
              <a:t>field3</a:t>
            </a:r>
            <a:r>
              <a:rPr lang="en-US" dirty="0"/>
              <a:t> = b.</a:t>
            </a:r>
            <a:r>
              <a:rPr lang="ru-RU" dirty="0" err="1"/>
              <a:t>field</a:t>
            </a:r>
            <a:r>
              <a:rPr lang="en-US" dirty="0"/>
              <a:t>3, </a:t>
            </a:r>
            <a:endParaRPr lang="ru-RU" dirty="0"/>
          </a:p>
          <a:p>
            <a:pPr marL="0" indent="0">
              <a:buNone/>
            </a:pPr>
            <a:r>
              <a:rPr lang="ru-RU" dirty="0"/>
              <a:t>	</a:t>
            </a:r>
            <a:r>
              <a:rPr lang="en-US" dirty="0"/>
              <a:t>…</a:t>
            </a:r>
          </a:p>
          <a:p>
            <a:pPr marL="0" indent="0">
              <a:buNone/>
            </a:pPr>
            <a:r>
              <a:rPr lang="en-US" dirty="0"/>
              <a:t>FROM </a:t>
            </a:r>
            <a:r>
              <a:rPr lang="ru-RU" b="1" i="1" dirty="0"/>
              <a:t>table2</a:t>
            </a:r>
            <a:r>
              <a:rPr lang="en-US" b="1" i="1" dirty="0"/>
              <a:t> as b</a:t>
            </a:r>
            <a:endParaRPr lang="en-US" dirty="0"/>
          </a:p>
          <a:p>
            <a:pPr marL="0" indent="0">
              <a:buNone/>
            </a:pPr>
            <a:r>
              <a:rPr lang="en-US" dirty="0"/>
              <a:t>WHERE </a:t>
            </a:r>
            <a:r>
              <a:rPr lang="en-US" b="1" i="1" dirty="0" err="1"/>
              <a:t>a.id_a</a:t>
            </a:r>
            <a:r>
              <a:rPr lang="en-US" b="1" i="1" dirty="0"/>
              <a:t> = </a:t>
            </a:r>
            <a:r>
              <a:rPr lang="en-US" b="1" i="1" dirty="0" err="1"/>
              <a:t>b.id_a</a:t>
            </a:r>
            <a:endParaRPr lang="en-US" b="1" i="1" dirty="0"/>
          </a:p>
        </p:txBody>
      </p:sp>
      <p:cxnSp>
        <p:nvCxnSpPr>
          <p:cNvPr id="4" name="Straight Arrow Connector 3">
            <a:extLst>
              <a:ext uri="{FF2B5EF4-FFF2-40B4-BE49-F238E27FC236}">
                <a16:creationId xmlns:a16="http://schemas.microsoft.com/office/drawing/2014/main" id="{E5867670-1C0B-E801-1A6D-139CF48F67AE}"/>
              </a:ext>
            </a:extLst>
          </p:cNvPr>
          <p:cNvCxnSpPr>
            <a:cxnSpLocks/>
          </p:cNvCxnSpPr>
          <p:nvPr/>
        </p:nvCxnSpPr>
        <p:spPr>
          <a:xfrm flipH="1">
            <a:off x="4310743" y="3861048"/>
            <a:ext cx="3009393" cy="1033240"/>
          </a:xfrm>
          <a:prstGeom prst="straightConnector1">
            <a:avLst/>
          </a:prstGeom>
          <a:ln w="381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346247C5-D70A-E6DC-3B29-592BEAC85DE4}"/>
              </a:ext>
            </a:extLst>
          </p:cNvPr>
          <p:cNvSpPr txBox="1"/>
          <p:nvPr/>
        </p:nvSpPr>
        <p:spPr>
          <a:xfrm>
            <a:off x="7392144" y="2924945"/>
            <a:ext cx="3479056" cy="830997"/>
          </a:xfrm>
          <a:prstGeom prst="rect">
            <a:avLst/>
          </a:prstGeom>
          <a:solidFill>
            <a:schemeClr val="tx2">
              <a:lumMod val="20000"/>
              <a:lumOff val="80000"/>
            </a:schemeClr>
          </a:solidFill>
        </p:spPr>
        <p:txBody>
          <a:bodyPr wrap="square" lIns="91440" tIns="45720" rIns="91440" bIns="45720" rtlCol="0" anchor="t">
            <a:spAutoFit/>
          </a:bodyPr>
          <a:lstStyle/>
          <a:p>
            <a:r>
              <a:rPr lang="ru-RU" sz="2400" dirty="0" err="1">
                <a:solidFill>
                  <a:srgbClr val="46505E"/>
                </a:solidFill>
                <a:ea typeface="+mn-lt"/>
                <a:cs typeface="+mn-lt"/>
              </a:rPr>
              <a:t>Condition</a:t>
            </a:r>
            <a:r>
              <a:rPr lang="ru-RU" sz="2400" dirty="0">
                <a:solidFill>
                  <a:srgbClr val="46505E"/>
                </a:solidFill>
                <a:ea typeface="+mn-lt"/>
                <a:cs typeface="+mn-lt"/>
              </a:rPr>
              <a:t> </a:t>
            </a:r>
            <a:r>
              <a:rPr lang="ru-RU" sz="2400" dirty="0" err="1">
                <a:solidFill>
                  <a:srgbClr val="46505E"/>
                </a:solidFill>
                <a:ea typeface="+mn-lt"/>
                <a:cs typeface="+mn-lt"/>
              </a:rPr>
              <a:t>for</a:t>
            </a:r>
            <a:r>
              <a:rPr lang="ru-RU" sz="2400" dirty="0">
                <a:solidFill>
                  <a:srgbClr val="46505E"/>
                </a:solidFill>
                <a:ea typeface="+mn-lt"/>
                <a:cs typeface="+mn-lt"/>
              </a:rPr>
              <a:t> </a:t>
            </a:r>
            <a:r>
              <a:rPr lang="ru-RU" sz="2400" dirty="0" err="1">
                <a:solidFill>
                  <a:srgbClr val="46505E"/>
                </a:solidFill>
                <a:ea typeface="+mn-lt"/>
                <a:cs typeface="+mn-lt"/>
              </a:rPr>
              <a:t>matching</a:t>
            </a:r>
            <a:r>
              <a:rPr lang="ru-RU" sz="2400" dirty="0">
                <a:solidFill>
                  <a:srgbClr val="46505E"/>
                </a:solidFill>
                <a:ea typeface="+mn-lt"/>
                <a:cs typeface="+mn-lt"/>
              </a:rPr>
              <a:t> </a:t>
            </a:r>
            <a:r>
              <a:rPr lang="ru-RU" sz="2400" dirty="0" err="1">
                <a:solidFill>
                  <a:srgbClr val="46505E"/>
                </a:solidFill>
                <a:ea typeface="+mn-lt"/>
                <a:cs typeface="+mn-lt"/>
              </a:rPr>
              <a:t>records</a:t>
            </a:r>
            <a:endParaRPr lang="ru-RU" dirty="0" err="1"/>
          </a:p>
        </p:txBody>
      </p:sp>
      <p:cxnSp>
        <p:nvCxnSpPr>
          <p:cNvPr id="8" name="Straight Arrow Connector 6">
            <a:extLst>
              <a:ext uri="{FF2B5EF4-FFF2-40B4-BE49-F238E27FC236}">
                <a16:creationId xmlns:a16="http://schemas.microsoft.com/office/drawing/2014/main" id="{647A767C-2E6D-7967-A7F9-C97787CCF0DF}"/>
              </a:ext>
            </a:extLst>
          </p:cNvPr>
          <p:cNvCxnSpPr>
            <a:cxnSpLocks/>
          </p:cNvCxnSpPr>
          <p:nvPr/>
        </p:nvCxnSpPr>
        <p:spPr>
          <a:xfrm flipH="1">
            <a:off x="2452914" y="2446652"/>
            <a:ext cx="3185886" cy="0"/>
          </a:xfrm>
          <a:prstGeom prst="straightConnector1">
            <a:avLst/>
          </a:prstGeom>
          <a:ln w="381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97281987-2D74-B113-4E67-F75BF95ED898}"/>
              </a:ext>
            </a:extLst>
          </p:cNvPr>
          <p:cNvSpPr txBox="1"/>
          <p:nvPr/>
        </p:nvSpPr>
        <p:spPr>
          <a:xfrm>
            <a:off x="5638800" y="2192175"/>
            <a:ext cx="3625552" cy="461665"/>
          </a:xfrm>
          <a:prstGeom prst="rect">
            <a:avLst/>
          </a:prstGeom>
          <a:solidFill>
            <a:schemeClr val="tx2">
              <a:lumMod val="20000"/>
              <a:lumOff val="80000"/>
            </a:schemeClr>
          </a:solidFill>
        </p:spPr>
        <p:txBody>
          <a:bodyPr wrap="square" lIns="91440" tIns="45720" rIns="91440" bIns="45720" rtlCol="0" anchor="t">
            <a:spAutoFit/>
          </a:bodyPr>
          <a:lstStyle/>
          <a:p>
            <a:r>
              <a:rPr lang="ru-RU" sz="2400" dirty="0" err="1">
                <a:solidFill>
                  <a:srgbClr val="46505E"/>
                </a:solidFill>
                <a:ea typeface="Calibri"/>
                <a:cs typeface="Calibri"/>
              </a:rPr>
              <a:t>Updated</a:t>
            </a:r>
            <a:r>
              <a:rPr lang="ru-RU" sz="2400" dirty="0">
                <a:solidFill>
                  <a:srgbClr val="46505E"/>
                </a:solidFill>
                <a:ea typeface="Calibri"/>
                <a:cs typeface="Calibri"/>
              </a:rPr>
              <a:t> </a:t>
            </a:r>
            <a:r>
              <a:rPr lang="ru-RU" sz="2400" dirty="0" err="1">
                <a:solidFill>
                  <a:srgbClr val="46505E"/>
                </a:solidFill>
                <a:ea typeface="Calibri"/>
                <a:cs typeface="Calibri"/>
              </a:rPr>
              <a:t>table</a:t>
            </a:r>
          </a:p>
        </p:txBody>
      </p:sp>
    </p:spTree>
    <p:extLst>
      <p:ext uri="{BB962C8B-B14F-4D97-AF65-F5344CB8AC3E}">
        <p14:creationId xmlns:p14="http://schemas.microsoft.com/office/powerpoint/2010/main" val="2127485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874D-E615-4651-AF07-49BAD7F0A3E0}"/>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Getting</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the</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Nth</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value</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continued</a:t>
            </a:r>
            <a:r>
              <a:rPr lang="ru-RU" dirty="0">
                <a:solidFill>
                  <a:schemeClr val="accent2">
                    <a:lumMod val="75000"/>
                  </a:schemeClr>
                </a:solidFill>
                <a:ea typeface="+mj-lt"/>
                <a:cs typeface="+mj-lt"/>
              </a:rPr>
              <a:t>)</a:t>
            </a:r>
          </a:p>
        </p:txBody>
      </p:sp>
      <p:sp>
        <p:nvSpPr>
          <p:cNvPr id="3" name="Content Placeholder 2">
            <a:extLst>
              <a:ext uri="{FF2B5EF4-FFF2-40B4-BE49-F238E27FC236}">
                <a16:creationId xmlns:a16="http://schemas.microsoft.com/office/drawing/2014/main" id="{E18248FD-5615-4372-A1C6-E8E6470EA123}"/>
              </a:ext>
            </a:extLst>
          </p:cNvPr>
          <p:cNvSpPr>
            <a:spLocks noGrp="1"/>
          </p:cNvSpPr>
          <p:nvPr>
            <p:ph idx="1"/>
          </p:nvPr>
        </p:nvSpPr>
        <p:spPr/>
        <p:txBody>
          <a:bodyPr vert="horz" lIns="91440" tIns="45720" rIns="91440" bIns="45720" rtlCol="0" anchor="t">
            <a:normAutofit fontScale="92500" lnSpcReduction="20000"/>
          </a:bodyPr>
          <a:lstStyle/>
          <a:p>
            <a:r>
              <a:rPr lang="en-US" dirty="0"/>
              <a:t>NTH_VALUE </a:t>
            </a:r>
            <a:r>
              <a:rPr lang="en-US" dirty="0">
                <a:ea typeface="+mn-lt"/>
                <a:cs typeface="+mn-lt"/>
              </a:rPr>
              <a:t>by default uses the current line as the right border of the window frame</a:t>
            </a:r>
            <a:endParaRPr lang="en-US" dirty="0"/>
          </a:p>
          <a:p>
            <a:r>
              <a:rPr lang="en-US" dirty="0">
                <a:ea typeface="+mn-lt"/>
                <a:cs typeface="+mn-lt"/>
              </a:rPr>
              <a:t>Query with explicitly specified window frame</a:t>
            </a:r>
            <a:r>
              <a:rPr lang="en-US" dirty="0"/>
              <a:t>:</a:t>
            </a:r>
            <a:endParaRPr lang="en-US" dirty="0">
              <a:ea typeface="Calibri"/>
              <a:cs typeface="Calibri"/>
            </a:endParaRPr>
          </a:p>
          <a:p>
            <a:pPr marL="0" indent="0" algn="l">
              <a:buNone/>
            </a:pPr>
            <a:r>
              <a:rPr lang="en-US" sz="1900" b="1" dirty="0">
                <a:solidFill>
                  <a:srgbClr val="800000"/>
                </a:solidFill>
                <a:latin typeface="Courier New" panose="02070309020205020404" pitchFamily="49" charset="0"/>
                <a:cs typeface="Courier New" panose="02070309020205020404" pitchFamily="49" charset="0"/>
              </a:rPr>
              <a:t>select</a:t>
            </a:r>
            <a:r>
              <a:rPr lang="en-US" sz="1900" b="1" dirty="0">
                <a:solidFill>
                  <a:srgbClr val="000000"/>
                </a:solidFill>
                <a:latin typeface="Courier New" panose="02070309020205020404" pitchFamily="49" charset="0"/>
                <a:cs typeface="Courier New" panose="02070309020205020404" pitchFamily="49" charset="0"/>
              </a:rPr>
              <a:t> region, </a:t>
            </a:r>
          </a:p>
          <a:p>
            <a:pPr marL="0" indent="0" algn="l">
              <a:buNone/>
            </a:pPr>
            <a:r>
              <a:rPr lang="en-US" sz="1900" b="1" dirty="0">
                <a:solidFill>
                  <a:srgbClr val="000080"/>
                </a:solidFill>
                <a:latin typeface="Courier New" panose="02070309020205020404" pitchFamily="49" charset="0"/>
                <a:cs typeface="Courier New" panose="02070309020205020404" pitchFamily="49" charset="0"/>
              </a:rPr>
              <a:t>   </a:t>
            </a:r>
            <a:r>
              <a:rPr lang="en-US" sz="1900" b="1" dirty="0" err="1">
                <a:solidFill>
                  <a:srgbClr val="000080"/>
                </a:solidFill>
                <a:latin typeface="Courier New" panose="02070309020205020404" pitchFamily="49" charset="0"/>
                <a:cs typeface="Courier New" panose="02070309020205020404" pitchFamily="49" charset="0"/>
              </a:rPr>
              <a:t>dense_rank</a:t>
            </a:r>
            <a:r>
              <a:rPr lang="en-US" sz="1900" b="1" dirty="0">
                <a:solidFill>
                  <a:srgbClr val="000000"/>
                </a:solidFill>
                <a:latin typeface="Courier New" panose="02070309020205020404" pitchFamily="49" charset="0"/>
                <a:cs typeface="Courier New" panose="02070309020205020404" pitchFamily="49" charset="0"/>
              </a:rPr>
              <a:t>() </a:t>
            </a:r>
            <a:r>
              <a:rPr lang="en-US" sz="1900" b="1" dirty="0">
                <a:solidFill>
                  <a:srgbClr val="800000"/>
                </a:solidFill>
                <a:latin typeface="Courier New" panose="02070309020205020404" pitchFamily="49" charset="0"/>
                <a:cs typeface="Courier New" panose="02070309020205020404" pitchFamily="49" charset="0"/>
              </a:rPr>
              <a:t>over</a:t>
            </a:r>
            <a:r>
              <a:rPr lang="en-US" sz="1900" b="1" dirty="0">
                <a:solidFill>
                  <a:srgbClr val="000000"/>
                </a:solidFill>
                <a:latin typeface="Courier New" panose="02070309020205020404" pitchFamily="49" charset="0"/>
                <a:cs typeface="Courier New" panose="02070309020205020404" pitchFamily="49" charset="0"/>
              </a:rPr>
              <a:t>(</a:t>
            </a:r>
            <a:r>
              <a:rPr lang="en-US" sz="1900" b="1" dirty="0">
                <a:solidFill>
                  <a:srgbClr val="800000"/>
                </a:solidFill>
                <a:latin typeface="Courier New" panose="02070309020205020404" pitchFamily="49" charset="0"/>
                <a:cs typeface="Courier New" panose="02070309020205020404" pitchFamily="49" charset="0"/>
              </a:rPr>
              <a:t>order</a:t>
            </a:r>
            <a:r>
              <a:rPr lang="en-US" sz="1900" b="1" dirty="0">
                <a:solidFill>
                  <a:srgbClr val="000000"/>
                </a:solidFill>
                <a:latin typeface="Courier New" panose="02070309020205020404" pitchFamily="49" charset="0"/>
                <a:cs typeface="Courier New" panose="02070309020205020404" pitchFamily="49" charset="0"/>
              </a:rPr>
              <a:t> </a:t>
            </a:r>
            <a:r>
              <a:rPr lang="en-US" sz="1900" b="1" dirty="0">
                <a:solidFill>
                  <a:srgbClr val="800000"/>
                </a:solidFill>
                <a:latin typeface="Courier New" panose="02070309020205020404" pitchFamily="49" charset="0"/>
                <a:cs typeface="Courier New" panose="02070309020205020404" pitchFamily="49" charset="0"/>
              </a:rPr>
              <a:t>by</a:t>
            </a:r>
            <a:r>
              <a:rPr lang="en-US" sz="1900" b="1" dirty="0">
                <a:solidFill>
                  <a:srgbClr val="000000"/>
                </a:solidFill>
                <a:latin typeface="Courier New" panose="02070309020205020404" pitchFamily="49" charset="0"/>
                <a:cs typeface="Courier New" panose="02070309020205020404" pitchFamily="49" charset="0"/>
              </a:rPr>
              <a:t> </a:t>
            </a:r>
            <a:r>
              <a:rPr lang="en-US" sz="1900" b="1" dirty="0">
                <a:solidFill>
                  <a:srgbClr val="000080"/>
                </a:solidFill>
                <a:latin typeface="Courier New" panose="02070309020205020404" pitchFamily="49" charset="0"/>
                <a:cs typeface="Courier New" panose="02070309020205020404" pitchFamily="49" charset="0"/>
              </a:rPr>
              <a:t>count</a:t>
            </a:r>
            <a:r>
              <a:rPr lang="en-US" sz="1900" b="1" dirty="0">
                <a:solidFill>
                  <a:srgbClr val="000000"/>
                </a:solidFill>
                <a:latin typeface="Courier New" panose="02070309020205020404" pitchFamily="49" charset="0"/>
                <a:cs typeface="Courier New" panose="02070309020205020404" pitchFamily="49" charset="0"/>
              </a:rPr>
              <a:t>(*) </a:t>
            </a:r>
            <a:r>
              <a:rPr lang="en-US" sz="1900" b="1" dirty="0">
                <a:solidFill>
                  <a:srgbClr val="800000"/>
                </a:solidFill>
                <a:latin typeface="Courier New" panose="02070309020205020404" pitchFamily="49" charset="0"/>
                <a:cs typeface="Courier New" panose="02070309020205020404" pitchFamily="49" charset="0"/>
              </a:rPr>
              <a:t>desc</a:t>
            </a:r>
            <a:r>
              <a:rPr lang="en-US" sz="1900" b="1" dirty="0">
                <a:solidFill>
                  <a:srgbClr val="000000"/>
                </a:solidFill>
                <a:latin typeface="Courier New" panose="02070309020205020404" pitchFamily="49" charset="0"/>
                <a:cs typeface="Courier New" panose="02070309020205020404" pitchFamily="49" charset="0"/>
              </a:rPr>
              <a:t>) </a:t>
            </a:r>
            <a:r>
              <a:rPr lang="en-US" sz="1900" b="1" dirty="0" err="1">
                <a:solidFill>
                  <a:srgbClr val="000000"/>
                </a:solidFill>
                <a:latin typeface="Courier New" panose="02070309020205020404" pitchFamily="49" charset="0"/>
                <a:cs typeface="Courier New" panose="02070309020205020404" pitchFamily="49" charset="0"/>
              </a:rPr>
              <a:t>dr_count</a:t>
            </a:r>
            <a:r>
              <a:rPr lang="en-US" sz="1900" b="1" dirty="0">
                <a:solidFill>
                  <a:srgbClr val="000000"/>
                </a:solidFill>
                <a:latin typeface="Courier New" panose="02070309020205020404" pitchFamily="49" charset="0"/>
                <a:cs typeface="Courier New" panose="02070309020205020404" pitchFamily="49" charset="0"/>
              </a:rPr>
              <a:t>,</a:t>
            </a:r>
          </a:p>
          <a:p>
            <a:pPr marL="0" indent="0" algn="l">
              <a:buNone/>
            </a:pPr>
            <a:r>
              <a:rPr lang="en-US" sz="1900" b="1" dirty="0">
                <a:solidFill>
                  <a:srgbClr val="000080"/>
                </a:solidFill>
                <a:latin typeface="Courier New" panose="02070309020205020404" pitchFamily="49" charset="0"/>
                <a:cs typeface="Courier New" panose="02070309020205020404" pitchFamily="49" charset="0"/>
              </a:rPr>
              <a:t>   count</a:t>
            </a:r>
            <a:r>
              <a:rPr lang="en-US" sz="1900" b="1" dirty="0">
                <a:solidFill>
                  <a:srgbClr val="000000"/>
                </a:solidFill>
                <a:latin typeface="Courier New" panose="02070309020205020404" pitchFamily="49" charset="0"/>
                <a:cs typeface="Courier New" panose="02070309020205020404" pitchFamily="49" charset="0"/>
              </a:rPr>
              <a:t>(*) </a:t>
            </a:r>
            <a:r>
              <a:rPr lang="en-US" sz="1900" b="1" dirty="0">
                <a:solidFill>
                  <a:srgbClr val="000080"/>
                </a:solidFill>
                <a:latin typeface="Courier New" panose="02070309020205020404" pitchFamily="49" charset="0"/>
                <a:cs typeface="Courier New" panose="02070309020205020404" pitchFamily="49" charset="0"/>
              </a:rPr>
              <a:t>count</a:t>
            </a:r>
            <a:r>
              <a:rPr lang="en-US" sz="1900" b="1" dirty="0">
                <a:solidFill>
                  <a:srgbClr val="000000"/>
                </a:solidFill>
                <a:latin typeface="Courier New" panose="02070309020205020404" pitchFamily="49" charset="0"/>
                <a:cs typeface="Courier New" panose="02070309020205020404" pitchFamily="49" charset="0"/>
              </a:rPr>
              <a:t>,</a:t>
            </a:r>
          </a:p>
          <a:p>
            <a:pPr marL="0" indent="0" algn="l">
              <a:buNone/>
            </a:pPr>
            <a:r>
              <a:rPr lang="en-US" sz="2400" b="1" dirty="0">
                <a:solidFill>
                  <a:srgbClr val="000080"/>
                </a:solidFill>
                <a:latin typeface="Courier New" panose="02070309020205020404" pitchFamily="49" charset="0"/>
                <a:cs typeface="Courier New" panose="02070309020205020404" pitchFamily="49" charset="0"/>
              </a:rPr>
              <a:t>   </a:t>
            </a:r>
            <a:r>
              <a:rPr lang="en-US" sz="2400" b="1" dirty="0" err="1">
                <a:solidFill>
                  <a:srgbClr val="000080"/>
                </a:solidFill>
                <a:latin typeface="Courier New" panose="02070309020205020404" pitchFamily="49" charset="0"/>
                <a:cs typeface="Courier New" panose="02070309020205020404" pitchFamily="49" charset="0"/>
              </a:rPr>
              <a:t>nth_value</a:t>
            </a:r>
            <a:r>
              <a:rPr lang="en-US" sz="2400" b="1" dirty="0">
                <a:solidFill>
                  <a:srgbClr val="000000"/>
                </a:solidFill>
                <a:latin typeface="Courier New" panose="02070309020205020404" pitchFamily="49" charset="0"/>
                <a:cs typeface="Courier New" panose="02070309020205020404" pitchFamily="49" charset="0"/>
              </a:rPr>
              <a:t>(region, </a:t>
            </a:r>
            <a:r>
              <a:rPr lang="en-US" sz="2400" b="1" dirty="0">
                <a:solidFill>
                  <a:srgbClr val="0000FF"/>
                </a:solidFill>
                <a:latin typeface="Courier New" panose="02070309020205020404" pitchFamily="49" charset="0"/>
                <a:cs typeface="Courier New" panose="02070309020205020404" pitchFamily="49" charset="0"/>
              </a:rPr>
              <a:t>1</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800000"/>
                </a:solidFill>
                <a:latin typeface="Courier New" panose="02070309020205020404" pitchFamily="49" charset="0"/>
                <a:cs typeface="Courier New" panose="02070309020205020404" pitchFamily="49" charset="0"/>
              </a:rPr>
              <a:t>over</a:t>
            </a:r>
            <a:r>
              <a:rPr lang="en-US" sz="2400" b="1" dirty="0">
                <a:solidFill>
                  <a:srgbClr val="000000"/>
                </a:solidFill>
                <a:latin typeface="Courier New" panose="02070309020205020404" pitchFamily="49" charset="0"/>
                <a:cs typeface="Courier New" panose="02070309020205020404" pitchFamily="49" charset="0"/>
              </a:rPr>
              <a:t>(</a:t>
            </a:r>
            <a:r>
              <a:rPr lang="en-US" sz="2400" b="1" dirty="0">
                <a:solidFill>
                  <a:srgbClr val="800000"/>
                </a:solidFill>
                <a:latin typeface="Courier New" panose="02070309020205020404" pitchFamily="49" charset="0"/>
                <a:cs typeface="Courier New" panose="02070309020205020404" pitchFamily="49" charset="0"/>
              </a:rPr>
              <a:t>order</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800000"/>
                </a:solidFill>
                <a:latin typeface="Courier New" panose="02070309020205020404" pitchFamily="49" charset="0"/>
                <a:cs typeface="Courier New" panose="02070309020205020404" pitchFamily="49" charset="0"/>
              </a:rPr>
              <a:t>by</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000080"/>
                </a:solidFill>
                <a:latin typeface="Courier New" panose="02070309020205020404" pitchFamily="49" charset="0"/>
                <a:cs typeface="Courier New" panose="02070309020205020404" pitchFamily="49" charset="0"/>
              </a:rPr>
              <a:t>count</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800000"/>
                </a:solidFill>
                <a:latin typeface="Courier New" panose="02070309020205020404" pitchFamily="49" charset="0"/>
                <a:cs typeface="Courier New" panose="02070309020205020404" pitchFamily="49" charset="0"/>
              </a:rPr>
              <a:t>desc rows between unbounded preceding and unbounded following</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800000"/>
                </a:solidFill>
                <a:latin typeface="Courier New" panose="02070309020205020404" pitchFamily="49" charset="0"/>
                <a:cs typeface="Courier New" panose="02070309020205020404" pitchFamily="49" charset="0"/>
              </a:rPr>
              <a:t>as</a:t>
            </a:r>
            <a:r>
              <a:rPr lang="en-US" sz="2400" b="1" dirty="0">
                <a:solidFill>
                  <a:srgbClr val="000000"/>
                </a:solidFill>
                <a:latin typeface="Courier New" panose="02070309020205020404" pitchFamily="49" charset="0"/>
                <a:cs typeface="Courier New" panose="02070309020205020404" pitchFamily="49" charset="0"/>
              </a:rPr>
              <a:t> region_1,</a:t>
            </a:r>
          </a:p>
          <a:p>
            <a:pPr marL="0" indent="0" algn="l">
              <a:buNone/>
            </a:pPr>
            <a:r>
              <a:rPr lang="en-US" sz="2400" b="1" dirty="0">
                <a:solidFill>
                  <a:srgbClr val="000080"/>
                </a:solidFill>
                <a:latin typeface="Courier New" panose="02070309020205020404" pitchFamily="49" charset="0"/>
                <a:cs typeface="Courier New" panose="02070309020205020404" pitchFamily="49" charset="0"/>
              </a:rPr>
              <a:t>   </a:t>
            </a:r>
            <a:r>
              <a:rPr lang="en-US" sz="2400" b="1" dirty="0" err="1">
                <a:solidFill>
                  <a:srgbClr val="000080"/>
                </a:solidFill>
                <a:latin typeface="Courier New" panose="02070309020205020404" pitchFamily="49" charset="0"/>
                <a:cs typeface="Courier New" panose="02070309020205020404" pitchFamily="49" charset="0"/>
              </a:rPr>
              <a:t>nth_value</a:t>
            </a:r>
            <a:r>
              <a:rPr lang="en-US" sz="2400" b="1" dirty="0">
                <a:solidFill>
                  <a:srgbClr val="000000"/>
                </a:solidFill>
                <a:latin typeface="Courier New" panose="02070309020205020404" pitchFamily="49" charset="0"/>
                <a:cs typeface="Courier New" panose="02070309020205020404" pitchFamily="49" charset="0"/>
              </a:rPr>
              <a:t>(region, </a:t>
            </a:r>
            <a:r>
              <a:rPr lang="en-US" sz="2400" b="1" dirty="0">
                <a:solidFill>
                  <a:srgbClr val="0000FF"/>
                </a:solidFill>
                <a:latin typeface="Courier New" panose="02070309020205020404" pitchFamily="49" charset="0"/>
                <a:cs typeface="Courier New" panose="02070309020205020404" pitchFamily="49" charset="0"/>
              </a:rPr>
              <a:t>3</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800000"/>
                </a:solidFill>
                <a:latin typeface="Courier New" panose="02070309020205020404" pitchFamily="49" charset="0"/>
                <a:cs typeface="Courier New" panose="02070309020205020404" pitchFamily="49" charset="0"/>
              </a:rPr>
              <a:t>over</a:t>
            </a:r>
            <a:r>
              <a:rPr lang="en-US" sz="2400" b="1" dirty="0">
                <a:solidFill>
                  <a:srgbClr val="000000"/>
                </a:solidFill>
                <a:latin typeface="Courier New" panose="02070309020205020404" pitchFamily="49" charset="0"/>
                <a:cs typeface="Courier New" panose="02070309020205020404" pitchFamily="49" charset="0"/>
              </a:rPr>
              <a:t>(</a:t>
            </a:r>
            <a:r>
              <a:rPr lang="en-US" sz="2400" b="1" dirty="0">
                <a:solidFill>
                  <a:srgbClr val="800000"/>
                </a:solidFill>
                <a:latin typeface="Courier New" panose="02070309020205020404" pitchFamily="49" charset="0"/>
                <a:cs typeface="Courier New" panose="02070309020205020404" pitchFamily="49" charset="0"/>
              </a:rPr>
              <a:t>order</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800000"/>
                </a:solidFill>
                <a:latin typeface="Courier New" panose="02070309020205020404" pitchFamily="49" charset="0"/>
                <a:cs typeface="Courier New" panose="02070309020205020404" pitchFamily="49" charset="0"/>
              </a:rPr>
              <a:t>by</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000080"/>
                </a:solidFill>
                <a:latin typeface="Courier New" panose="02070309020205020404" pitchFamily="49" charset="0"/>
                <a:cs typeface="Courier New" panose="02070309020205020404" pitchFamily="49" charset="0"/>
              </a:rPr>
              <a:t>count</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800000"/>
                </a:solidFill>
                <a:latin typeface="Courier New" panose="02070309020205020404" pitchFamily="49" charset="0"/>
                <a:cs typeface="Courier New" panose="02070309020205020404" pitchFamily="49" charset="0"/>
              </a:rPr>
              <a:t>desc rows between unbounded preceding and unbounded following</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800000"/>
                </a:solidFill>
                <a:latin typeface="Courier New" panose="02070309020205020404" pitchFamily="49" charset="0"/>
                <a:cs typeface="Courier New" panose="02070309020205020404" pitchFamily="49" charset="0"/>
              </a:rPr>
              <a:t>as</a:t>
            </a:r>
            <a:r>
              <a:rPr lang="en-US" sz="2400" b="1" dirty="0">
                <a:solidFill>
                  <a:srgbClr val="000000"/>
                </a:solidFill>
                <a:latin typeface="Courier New" panose="02070309020205020404" pitchFamily="49" charset="0"/>
                <a:cs typeface="Courier New" panose="02070309020205020404" pitchFamily="49" charset="0"/>
              </a:rPr>
              <a:t> region_3</a:t>
            </a:r>
          </a:p>
          <a:p>
            <a:pPr marL="0" indent="0" algn="l">
              <a:buNone/>
            </a:pPr>
            <a:r>
              <a:rPr lang="en-US" sz="1900" b="1" dirty="0">
                <a:solidFill>
                  <a:srgbClr val="800000"/>
                </a:solidFill>
                <a:latin typeface="Courier New" panose="02070309020205020404" pitchFamily="49" charset="0"/>
                <a:cs typeface="Courier New" panose="02070309020205020404" pitchFamily="49" charset="0"/>
              </a:rPr>
              <a:t>FROM</a:t>
            </a:r>
            <a:r>
              <a:rPr lang="en-US" sz="1900" b="1" dirty="0">
                <a:solidFill>
                  <a:srgbClr val="000000"/>
                </a:solidFill>
                <a:latin typeface="Courier New" panose="02070309020205020404" pitchFamily="49" charset="0"/>
                <a:cs typeface="Courier New" panose="02070309020205020404" pitchFamily="49" charset="0"/>
              </a:rPr>
              <a:t> country </a:t>
            </a:r>
            <a:r>
              <a:rPr lang="en-US" sz="1900" b="1" dirty="0">
                <a:solidFill>
                  <a:srgbClr val="800000"/>
                </a:solidFill>
                <a:latin typeface="Courier New" panose="02070309020205020404" pitchFamily="49" charset="0"/>
                <a:cs typeface="Courier New" panose="02070309020205020404" pitchFamily="49" charset="0"/>
              </a:rPr>
              <a:t>group</a:t>
            </a:r>
            <a:r>
              <a:rPr lang="en-US" sz="1900" b="1" dirty="0">
                <a:solidFill>
                  <a:srgbClr val="000000"/>
                </a:solidFill>
                <a:latin typeface="Courier New" panose="02070309020205020404" pitchFamily="49" charset="0"/>
                <a:cs typeface="Courier New" panose="02070309020205020404" pitchFamily="49" charset="0"/>
              </a:rPr>
              <a:t> </a:t>
            </a:r>
            <a:r>
              <a:rPr lang="en-US" sz="1900" b="1" dirty="0">
                <a:solidFill>
                  <a:srgbClr val="800000"/>
                </a:solidFill>
                <a:latin typeface="Courier New" panose="02070309020205020404" pitchFamily="49" charset="0"/>
                <a:cs typeface="Courier New" panose="02070309020205020404" pitchFamily="49" charset="0"/>
              </a:rPr>
              <a:t>by</a:t>
            </a:r>
            <a:r>
              <a:rPr lang="en-US" sz="1900" b="1" dirty="0">
                <a:solidFill>
                  <a:srgbClr val="000000"/>
                </a:solidFill>
                <a:latin typeface="Courier New" panose="02070309020205020404" pitchFamily="49" charset="0"/>
                <a:cs typeface="Courier New" panose="02070309020205020404" pitchFamily="49" charset="0"/>
              </a:rPr>
              <a:t> region</a:t>
            </a:r>
            <a:endParaRPr lang="en-US" sz="3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1979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874D-E615-4651-AF07-49BAD7F0A3E0}"/>
              </a:ext>
            </a:extLst>
          </p:cNvPr>
          <p:cNvSpPr>
            <a:spLocks noGrp="1"/>
          </p:cNvSpPr>
          <p:nvPr>
            <p:ph type="title"/>
          </p:nvPr>
        </p:nvSpPr>
        <p:spPr/>
        <p:txBody>
          <a:bodyPr vert="horz" lIns="91440" tIns="45720" rIns="91440" bIns="45720" rtlCol="0" anchor="t" anchorCtr="0">
            <a:normAutofit/>
          </a:bodyPr>
          <a:lstStyle/>
          <a:p>
            <a:r>
              <a:rPr lang="ru-RU" err="1">
                <a:solidFill>
                  <a:schemeClr val="accent2">
                    <a:lumMod val="75000"/>
                  </a:schemeClr>
                </a:solidFill>
              </a:rPr>
              <a:t>Getting</a:t>
            </a:r>
            <a:r>
              <a:rPr lang="ru-RU">
                <a:solidFill>
                  <a:schemeClr val="accent2">
                    <a:lumMod val="75000"/>
                  </a:schemeClr>
                </a:solidFill>
              </a:rPr>
              <a:t> </a:t>
            </a:r>
            <a:r>
              <a:rPr lang="ru-RU" err="1">
                <a:solidFill>
                  <a:schemeClr val="accent2">
                    <a:lumMod val="75000"/>
                  </a:schemeClr>
                </a:solidFill>
              </a:rPr>
              <a:t>the</a:t>
            </a:r>
            <a:r>
              <a:rPr lang="ru-RU">
                <a:solidFill>
                  <a:schemeClr val="accent2">
                    <a:lumMod val="75000"/>
                  </a:schemeClr>
                </a:solidFill>
              </a:rPr>
              <a:t> </a:t>
            </a:r>
            <a:r>
              <a:rPr lang="ru-RU" err="1">
                <a:solidFill>
                  <a:schemeClr val="accent2">
                    <a:lumMod val="75000"/>
                  </a:schemeClr>
                </a:solidFill>
              </a:rPr>
              <a:t>Nth</a:t>
            </a:r>
            <a:r>
              <a:rPr lang="ru-RU">
                <a:solidFill>
                  <a:schemeClr val="accent2">
                    <a:lumMod val="75000"/>
                  </a:schemeClr>
                </a:solidFill>
              </a:rPr>
              <a:t> </a:t>
            </a:r>
            <a:r>
              <a:rPr lang="ru-RU" err="1">
                <a:solidFill>
                  <a:schemeClr val="accent2">
                    <a:lumMod val="75000"/>
                  </a:schemeClr>
                </a:solidFill>
              </a:rPr>
              <a:t>value</a:t>
            </a:r>
            <a:r>
              <a:rPr lang="ru-RU">
                <a:solidFill>
                  <a:schemeClr val="accent2">
                    <a:lumMod val="75000"/>
                  </a:schemeClr>
                </a:solidFill>
              </a:rPr>
              <a:t> (</a:t>
            </a:r>
            <a:r>
              <a:rPr lang="ru-RU" err="1">
                <a:solidFill>
                  <a:schemeClr val="accent2">
                    <a:lumMod val="75000"/>
                  </a:schemeClr>
                </a:solidFill>
              </a:rPr>
              <a:t>continued</a:t>
            </a:r>
            <a:r>
              <a:rPr lang="ru-RU">
                <a:solidFill>
                  <a:schemeClr val="accent2">
                    <a:lumMod val="75000"/>
                  </a:schemeClr>
                </a:solidFill>
              </a:rPr>
              <a:t>)</a:t>
            </a: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E18248FD-5615-4372-A1C6-E8E6470EA123}"/>
              </a:ext>
            </a:extLst>
          </p:cNvPr>
          <p:cNvSpPr>
            <a:spLocks noGrp="1"/>
          </p:cNvSpPr>
          <p:nvPr>
            <p:ph idx="1"/>
          </p:nvPr>
        </p:nvSpPr>
        <p:spPr>
          <a:xfrm>
            <a:off x="838200" y="1825625"/>
            <a:ext cx="10515600" cy="1864828"/>
          </a:xfrm>
        </p:spPr>
        <p:txBody>
          <a:bodyPr>
            <a:normAutofit/>
          </a:bodyPr>
          <a:lstStyle/>
          <a:p>
            <a:pPr marL="0" indent="0" algn="l">
              <a:buNone/>
            </a:pPr>
            <a:r>
              <a:rPr lang="en-US" sz="2400" b="1" dirty="0" err="1">
                <a:solidFill>
                  <a:srgbClr val="000080"/>
                </a:solidFill>
                <a:latin typeface="Consolas" panose="020B0609020204030204" pitchFamily="49" charset="0"/>
              </a:rPr>
              <a:t>nth_value</a:t>
            </a:r>
            <a:r>
              <a:rPr lang="en-US" sz="2400" b="1" dirty="0">
                <a:solidFill>
                  <a:srgbClr val="000000"/>
                </a:solidFill>
                <a:latin typeface="Consolas" panose="020B0609020204030204" pitchFamily="49" charset="0"/>
              </a:rPr>
              <a:t>(region, </a:t>
            </a:r>
            <a:r>
              <a:rPr lang="en-US" sz="2400" b="1" dirty="0">
                <a:solidFill>
                  <a:srgbClr val="0000FF"/>
                </a:solidFill>
                <a:latin typeface="Consolas" panose="020B0609020204030204" pitchFamily="49" charset="0"/>
              </a:rPr>
              <a:t>1</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over</a:t>
            </a:r>
            <a:r>
              <a:rPr lang="en-US" sz="2400" b="1" dirty="0">
                <a:solidFill>
                  <a:srgbClr val="000000"/>
                </a:solidFill>
                <a:latin typeface="Consolas" panose="020B0609020204030204" pitchFamily="49" charset="0"/>
              </a:rPr>
              <a:t>(</a:t>
            </a:r>
            <a:r>
              <a:rPr lang="en-US" sz="2400" b="1" dirty="0">
                <a:solidFill>
                  <a:srgbClr val="800000"/>
                </a:solidFill>
                <a:latin typeface="Consolas" panose="020B0609020204030204" pitchFamily="49" charset="0"/>
              </a:rPr>
              <a:t>order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count</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desc rows between unbounded preceding and unbounded following</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as</a:t>
            </a:r>
            <a:r>
              <a:rPr lang="en-US" sz="2400" b="1" dirty="0">
                <a:solidFill>
                  <a:srgbClr val="000000"/>
                </a:solidFill>
                <a:latin typeface="Consolas" panose="020B0609020204030204" pitchFamily="49" charset="0"/>
              </a:rPr>
              <a:t> region_1,</a:t>
            </a:r>
          </a:p>
          <a:p>
            <a:pPr marL="0" indent="0" algn="l">
              <a:buNone/>
            </a:pPr>
            <a:r>
              <a:rPr lang="en-US" sz="2400" b="1" dirty="0">
                <a:solidFill>
                  <a:srgbClr val="000080"/>
                </a:solidFill>
                <a:latin typeface="Consolas" panose="020B0609020204030204" pitchFamily="49" charset="0"/>
              </a:rPr>
              <a:t>   </a:t>
            </a:r>
            <a:r>
              <a:rPr lang="en-US" sz="2400" b="1" dirty="0" err="1">
                <a:solidFill>
                  <a:srgbClr val="000080"/>
                </a:solidFill>
                <a:latin typeface="Consolas" panose="020B0609020204030204" pitchFamily="49" charset="0"/>
              </a:rPr>
              <a:t>nth_value</a:t>
            </a:r>
            <a:r>
              <a:rPr lang="en-US" sz="2400" b="1" dirty="0">
                <a:solidFill>
                  <a:srgbClr val="000000"/>
                </a:solidFill>
                <a:latin typeface="Consolas" panose="020B0609020204030204" pitchFamily="49" charset="0"/>
              </a:rPr>
              <a:t>(region, </a:t>
            </a:r>
            <a:r>
              <a:rPr lang="en-US" sz="2400" b="1" dirty="0">
                <a:solidFill>
                  <a:srgbClr val="0000FF"/>
                </a:solidFill>
                <a:latin typeface="Consolas" panose="020B0609020204030204" pitchFamily="49" charset="0"/>
              </a:rPr>
              <a:t>3</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over</a:t>
            </a:r>
            <a:r>
              <a:rPr lang="en-US" sz="2400" b="1" dirty="0">
                <a:solidFill>
                  <a:srgbClr val="000000"/>
                </a:solidFill>
                <a:latin typeface="Consolas" panose="020B0609020204030204" pitchFamily="49" charset="0"/>
              </a:rPr>
              <a:t>(</a:t>
            </a:r>
            <a:r>
              <a:rPr lang="en-US" sz="2400" b="1" dirty="0">
                <a:solidFill>
                  <a:srgbClr val="800000"/>
                </a:solidFill>
                <a:latin typeface="Consolas" panose="020B0609020204030204" pitchFamily="49" charset="0"/>
              </a:rPr>
              <a:t>order</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by</a:t>
            </a:r>
            <a:r>
              <a:rPr lang="en-US" sz="2400" b="1"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count</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desc rows between unbounded preceding and unbounded following</a:t>
            </a:r>
            <a:r>
              <a:rPr lang="en-US" sz="2400" b="1" dirty="0">
                <a:solidFill>
                  <a:srgbClr val="000000"/>
                </a:solidFill>
                <a:latin typeface="Consolas" panose="020B0609020204030204" pitchFamily="49" charset="0"/>
              </a:rPr>
              <a:t>) </a:t>
            </a:r>
            <a:r>
              <a:rPr lang="en-US" sz="2400" b="1" dirty="0">
                <a:solidFill>
                  <a:srgbClr val="800000"/>
                </a:solidFill>
                <a:latin typeface="Consolas" panose="020B0609020204030204" pitchFamily="49" charset="0"/>
              </a:rPr>
              <a:t>as</a:t>
            </a:r>
            <a:r>
              <a:rPr lang="en-US" sz="2400" b="1" dirty="0">
                <a:solidFill>
                  <a:srgbClr val="000000"/>
                </a:solidFill>
                <a:latin typeface="Consolas" panose="020B0609020204030204" pitchFamily="49" charset="0"/>
              </a:rPr>
              <a:t> region_3</a:t>
            </a:r>
          </a:p>
        </p:txBody>
      </p:sp>
      <p:pic>
        <p:nvPicPr>
          <p:cNvPr id="5" name="Picture 4">
            <a:extLst>
              <a:ext uri="{FF2B5EF4-FFF2-40B4-BE49-F238E27FC236}">
                <a16:creationId xmlns:a16="http://schemas.microsoft.com/office/drawing/2014/main" id="{DD2700FA-EDED-432D-85E9-177B3C667C5A}"/>
              </a:ext>
            </a:extLst>
          </p:cNvPr>
          <p:cNvPicPr>
            <a:picLocks noChangeAspect="1"/>
          </p:cNvPicPr>
          <p:nvPr/>
        </p:nvPicPr>
        <p:blipFill rotWithShape="1">
          <a:blip r:embed="rId2"/>
          <a:srcRect b="31794"/>
          <a:stretch/>
        </p:blipFill>
        <p:spPr>
          <a:xfrm>
            <a:off x="6264571" y="4079204"/>
            <a:ext cx="5763874" cy="1374343"/>
          </a:xfrm>
          <a:prstGeom prst="rect">
            <a:avLst/>
          </a:prstGeom>
        </p:spPr>
      </p:pic>
      <p:pic>
        <p:nvPicPr>
          <p:cNvPr id="6" name="Picture 5">
            <a:extLst>
              <a:ext uri="{FF2B5EF4-FFF2-40B4-BE49-F238E27FC236}">
                <a16:creationId xmlns:a16="http://schemas.microsoft.com/office/drawing/2014/main" id="{53D568E0-5748-45F3-A69E-85E78883D7A4}"/>
              </a:ext>
            </a:extLst>
          </p:cNvPr>
          <p:cNvPicPr>
            <a:picLocks noChangeAspect="1"/>
          </p:cNvPicPr>
          <p:nvPr/>
        </p:nvPicPr>
        <p:blipFill>
          <a:blip r:embed="rId3"/>
          <a:stretch>
            <a:fillRect/>
          </a:stretch>
        </p:blipFill>
        <p:spPr>
          <a:xfrm>
            <a:off x="296131" y="4029931"/>
            <a:ext cx="5897747" cy="1412666"/>
          </a:xfrm>
          <a:prstGeom prst="rect">
            <a:avLst/>
          </a:prstGeom>
        </p:spPr>
      </p:pic>
      <p:sp>
        <p:nvSpPr>
          <p:cNvPr id="7" name="TextBox 6">
            <a:extLst>
              <a:ext uri="{FF2B5EF4-FFF2-40B4-BE49-F238E27FC236}">
                <a16:creationId xmlns:a16="http://schemas.microsoft.com/office/drawing/2014/main" id="{78195202-3A90-40B4-8A5A-FDC7FB9DC776}"/>
              </a:ext>
            </a:extLst>
          </p:cNvPr>
          <p:cNvSpPr txBox="1"/>
          <p:nvPr/>
        </p:nvSpPr>
        <p:spPr>
          <a:xfrm>
            <a:off x="1916407" y="5683516"/>
            <a:ext cx="2223033" cy="369332"/>
          </a:xfrm>
          <a:prstGeom prst="rect">
            <a:avLst/>
          </a:prstGeom>
          <a:noFill/>
        </p:spPr>
        <p:txBody>
          <a:bodyPr wrap="square" lIns="91440" tIns="45720" rIns="91440" bIns="45720" rtlCol="0" anchor="t">
            <a:spAutoFit/>
          </a:bodyPr>
          <a:lstStyle/>
          <a:p>
            <a:r>
              <a:rPr lang="ru-RU" dirty="0" err="1"/>
              <a:t>default</a:t>
            </a:r>
          </a:p>
        </p:txBody>
      </p:sp>
      <p:sp>
        <p:nvSpPr>
          <p:cNvPr id="8" name="TextBox 7">
            <a:extLst>
              <a:ext uri="{FF2B5EF4-FFF2-40B4-BE49-F238E27FC236}">
                <a16:creationId xmlns:a16="http://schemas.microsoft.com/office/drawing/2014/main" id="{562131BA-8F8C-485C-9640-3BE37E2301EA}"/>
              </a:ext>
            </a:extLst>
          </p:cNvPr>
          <p:cNvSpPr txBox="1"/>
          <p:nvPr/>
        </p:nvSpPr>
        <p:spPr>
          <a:xfrm>
            <a:off x="6734629" y="5683516"/>
            <a:ext cx="4736437" cy="369332"/>
          </a:xfrm>
          <a:prstGeom prst="rect">
            <a:avLst/>
          </a:prstGeom>
          <a:noFill/>
        </p:spPr>
        <p:txBody>
          <a:bodyPr wrap="square" rtlCol="0">
            <a:spAutoFit/>
          </a:bodyPr>
          <a:lstStyle/>
          <a:p>
            <a:r>
              <a:rPr lang="en-US" dirty="0"/>
              <a:t>Unbounded preceding and unbounded following</a:t>
            </a:r>
          </a:p>
        </p:txBody>
      </p:sp>
    </p:spTree>
    <p:extLst>
      <p:ext uri="{BB962C8B-B14F-4D97-AF65-F5344CB8AC3E}">
        <p14:creationId xmlns:p14="http://schemas.microsoft.com/office/powerpoint/2010/main" val="23293010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342A2-EEE8-4AF6-9B49-FEC7F737F0C5}"/>
              </a:ext>
            </a:extLst>
          </p:cNvPr>
          <p:cNvSpPr>
            <a:spLocks noGrp="1"/>
          </p:cNvSpPr>
          <p:nvPr>
            <p:ph type="ctrTitle"/>
          </p:nvPr>
        </p:nvSpPr>
        <p:spPr/>
        <p:txBody>
          <a:bodyPr>
            <a:normAutofit/>
          </a:bodyPr>
          <a:lstStyle/>
          <a:p>
            <a:r>
              <a:rPr lang="ru-RU" dirty="0">
                <a:ea typeface="+mj-lt"/>
                <a:cs typeface="+mj-lt"/>
              </a:rPr>
              <a:t>Access </a:t>
            </a:r>
            <a:r>
              <a:rPr lang="ru-RU" dirty="0" err="1">
                <a:ea typeface="+mj-lt"/>
                <a:cs typeface="+mj-lt"/>
              </a:rPr>
              <a:t>previous</a:t>
            </a:r>
            <a:r>
              <a:rPr lang="ru-RU" dirty="0">
                <a:ea typeface="+mj-lt"/>
                <a:cs typeface="+mj-lt"/>
              </a:rPr>
              <a:t> </a:t>
            </a:r>
            <a:r>
              <a:rPr lang="ru-RU" dirty="0" err="1">
                <a:ea typeface="+mj-lt"/>
                <a:cs typeface="+mj-lt"/>
              </a:rPr>
              <a:t>and</a:t>
            </a:r>
            <a:r>
              <a:rPr lang="ru-RU" dirty="0">
                <a:ea typeface="+mj-lt"/>
                <a:cs typeface="+mj-lt"/>
              </a:rPr>
              <a:t> </a:t>
            </a:r>
            <a:r>
              <a:rPr lang="ru-RU" dirty="0" err="1">
                <a:ea typeface="+mj-lt"/>
                <a:cs typeface="+mj-lt"/>
              </a:rPr>
              <a:t>next</a:t>
            </a:r>
            <a:r>
              <a:rPr lang="ru-RU" dirty="0">
                <a:ea typeface="+mj-lt"/>
                <a:cs typeface="+mj-lt"/>
              </a:rPr>
              <a:t> </a:t>
            </a:r>
            <a:r>
              <a:rPr lang="ru-RU" dirty="0" err="1">
                <a:ea typeface="+mj-lt"/>
                <a:cs typeface="+mj-lt"/>
              </a:rPr>
              <a:t>lines</a:t>
            </a:r>
            <a:endParaRPr lang="ru-RU" dirty="0" err="1"/>
          </a:p>
        </p:txBody>
      </p:sp>
      <p:sp>
        <p:nvSpPr>
          <p:cNvPr id="5" name="Subtitle 4">
            <a:extLst>
              <a:ext uri="{FF2B5EF4-FFF2-40B4-BE49-F238E27FC236}">
                <a16:creationId xmlns:a16="http://schemas.microsoft.com/office/drawing/2014/main" id="{35413425-005E-496A-B844-F1671F40880C}"/>
              </a:ext>
            </a:extLst>
          </p:cNvPr>
          <p:cNvSpPr>
            <a:spLocks noGrp="1"/>
          </p:cNvSpPr>
          <p:nvPr>
            <p:ph type="subTitle" idx="1"/>
          </p:nvPr>
        </p:nvSpPr>
        <p:spPr/>
        <p:txBody>
          <a:bodyPr/>
          <a:lstStyle/>
          <a:p>
            <a:r>
              <a:rPr lang="en-US" dirty="0"/>
              <a:t>Lag, lead</a:t>
            </a:r>
          </a:p>
        </p:txBody>
      </p:sp>
    </p:spTree>
    <p:extLst>
      <p:ext uri="{BB962C8B-B14F-4D97-AF65-F5344CB8AC3E}">
        <p14:creationId xmlns:p14="http://schemas.microsoft.com/office/powerpoint/2010/main" val="27934496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B592-3FD5-4BC9-A67A-261FDC187178}"/>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ea typeface="+mj-lt"/>
                <a:cs typeface="+mj-lt"/>
              </a:rPr>
              <a:t>Previous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and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next</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lines</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in</a:t>
            </a:r>
            <a:r>
              <a:rPr lang="ru-RU" dirty="0">
                <a:solidFill>
                  <a:schemeClr val="accent2">
                    <a:lumMod val="75000"/>
                  </a:schemeClr>
                </a:solidFill>
                <a:ea typeface="+mj-lt"/>
                <a:cs typeface="+mj-lt"/>
              </a:rPr>
              <a:t> a </a:t>
            </a:r>
            <a:r>
              <a:rPr lang="ru-RU" dirty="0" err="1">
                <a:solidFill>
                  <a:schemeClr val="accent2">
                    <a:lumMod val="75000"/>
                  </a:schemeClr>
                </a:solidFill>
                <a:ea typeface="+mj-lt"/>
                <a:cs typeface="+mj-lt"/>
              </a:rPr>
              <a:t>group</a:t>
            </a:r>
            <a:endParaRPr lang="ru-RU" dirty="0" err="1">
              <a:solidFill>
                <a:schemeClr val="accent2">
                  <a:lumMod val="75000"/>
                </a:schemeClr>
              </a:solidFill>
            </a:endParaRPr>
          </a:p>
        </p:txBody>
      </p:sp>
      <p:sp>
        <p:nvSpPr>
          <p:cNvPr id="3" name="Content Placeholder 2">
            <a:extLst>
              <a:ext uri="{FF2B5EF4-FFF2-40B4-BE49-F238E27FC236}">
                <a16:creationId xmlns:a16="http://schemas.microsoft.com/office/drawing/2014/main" id="{9BFECBC0-056D-4773-906D-6F6D167522C6}"/>
              </a:ext>
            </a:extLst>
          </p:cNvPr>
          <p:cNvSpPr>
            <a:spLocks noGrp="1"/>
          </p:cNvSpPr>
          <p:nvPr>
            <p:ph idx="1"/>
          </p:nvPr>
        </p:nvSpPr>
        <p:spPr/>
        <p:txBody>
          <a:bodyPr vert="horz" lIns="91440" tIns="45720" rIns="91440" bIns="45720" rtlCol="0" anchor="t">
            <a:normAutofit/>
          </a:bodyPr>
          <a:lstStyle/>
          <a:p>
            <a:r>
              <a:rPr lang="en-US" dirty="0"/>
              <a:t>LAG(x, offset, default) OVER</a:t>
            </a:r>
            <a:r>
              <a:rPr lang="ru-RU" dirty="0"/>
              <a:t>(...)</a:t>
            </a:r>
            <a:r>
              <a:rPr lang="en-US" dirty="0"/>
              <a:t> – </a:t>
            </a:r>
            <a:r>
              <a:rPr lang="en-US" dirty="0">
                <a:ea typeface="+mn-lt"/>
                <a:cs typeface="+mn-lt"/>
              </a:rPr>
              <a:t>Previous value with offset</a:t>
            </a:r>
            <a:endParaRPr lang="en-US" dirty="0"/>
          </a:p>
          <a:p>
            <a:endParaRPr lang="en-US" dirty="0"/>
          </a:p>
          <a:p>
            <a:r>
              <a:rPr lang="en-US" dirty="0">
                <a:ea typeface="+mn-lt"/>
                <a:cs typeface="+mn-lt"/>
              </a:rPr>
              <a:t>Optional parameters:</a:t>
            </a:r>
          </a:p>
          <a:p>
            <a:pPr lvl="1"/>
            <a:r>
              <a:rPr lang="en-US" dirty="0"/>
              <a:t>Offset – </a:t>
            </a:r>
            <a:r>
              <a:rPr lang="en-US" dirty="0">
                <a:ea typeface="+mn-lt"/>
                <a:cs typeface="+mn-lt"/>
              </a:rPr>
              <a:t>Relative position of the search string. If the string is not found, the function returns NULL or the default value.</a:t>
            </a:r>
            <a:endParaRPr lang="en-US" dirty="0"/>
          </a:p>
          <a:p>
            <a:pPr lvl="1"/>
            <a:r>
              <a:rPr lang="ru-RU" dirty="0"/>
              <a:t>D</a:t>
            </a:r>
            <a:r>
              <a:rPr lang="en-US" dirty="0" err="1"/>
              <a:t>efault</a:t>
            </a:r>
            <a:r>
              <a:rPr lang="en-US" dirty="0"/>
              <a:t> – </a:t>
            </a:r>
            <a:r>
              <a:rPr lang="en-US" dirty="0">
                <a:ea typeface="+mn-lt"/>
                <a:cs typeface="+mn-lt"/>
              </a:rPr>
              <a:t>The default value replaces NULL when the function cannot find the requested data.</a:t>
            </a:r>
            <a:endParaRPr lang="en-US" dirty="0"/>
          </a:p>
          <a:p>
            <a:r>
              <a:rPr lang="en-US" dirty="0">
                <a:ea typeface="+mn-lt"/>
                <a:cs typeface="+mn-lt"/>
              </a:rPr>
              <a:t>The default offset is 1</a:t>
            </a:r>
          </a:p>
        </p:txBody>
      </p:sp>
    </p:spTree>
    <p:extLst>
      <p:ext uri="{BB962C8B-B14F-4D97-AF65-F5344CB8AC3E}">
        <p14:creationId xmlns:p14="http://schemas.microsoft.com/office/powerpoint/2010/main" val="2062651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E2D7-185C-4AAA-90A6-69739D3FD2CF}"/>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Previous</a:t>
            </a:r>
            <a:r>
              <a:rPr lang="ru-RU" dirty="0">
                <a:solidFill>
                  <a:schemeClr val="accent2">
                    <a:lumMod val="75000"/>
                  </a:schemeClr>
                </a:solidFill>
              </a:rPr>
              <a:t> </a:t>
            </a:r>
            <a:r>
              <a:rPr lang="ru-RU" dirty="0" err="1">
                <a:solidFill>
                  <a:schemeClr val="accent2">
                    <a:lumMod val="75000"/>
                  </a:schemeClr>
                </a:solidFill>
              </a:rPr>
              <a:t>and</a:t>
            </a:r>
            <a:r>
              <a:rPr lang="ru-RU" dirty="0">
                <a:solidFill>
                  <a:schemeClr val="accent2">
                    <a:lumMod val="75000"/>
                  </a:schemeClr>
                </a:solidFill>
              </a:rPr>
              <a:t> </a:t>
            </a:r>
            <a:r>
              <a:rPr lang="ru-RU" dirty="0" err="1">
                <a:solidFill>
                  <a:schemeClr val="accent2">
                    <a:lumMod val="75000"/>
                  </a:schemeClr>
                </a:solidFill>
              </a:rPr>
              <a:t>next</a:t>
            </a:r>
            <a:r>
              <a:rPr lang="ru-RU" dirty="0">
                <a:solidFill>
                  <a:schemeClr val="accent2">
                    <a:lumMod val="75000"/>
                  </a:schemeClr>
                </a:solidFill>
              </a:rPr>
              <a:t> </a:t>
            </a:r>
            <a:r>
              <a:rPr lang="ru-RU" dirty="0" err="1">
                <a:solidFill>
                  <a:schemeClr val="accent2">
                    <a:lumMod val="75000"/>
                  </a:schemeClr>
                </a:solidFill>
              </a:rPr>
              <a:t>lines</a:t>
            </a:r>
            <a:r>
              <a:rPr lang="ru-RU" dirty="0">
                <a:solidFill>
                  <a:schemeClr val="accent2">
                    <a:lumMod val="75000"/>
                  </a:schemeClr>
                </a:solidFill>
              </a:rPr>
              <a:t> </a:t>
            </a:r>
            <a:r>
              <a:rPr lang="ru-RU" dirty="0" err="1">
                <a:solidFill>
                  <a:schemeClr val="accent2">
                    <a:lumMod val="75000"/>
                  </a:schemeClr>
                </a:solidFill>
              </a:rPr>
              <a:t>in</a:t>
            </a:r>
            <a:r>
              <a:rPr lang="ru-RU" dirty="0">
                <a:solidFill>
                  <a:schemeClr val="accent2">
                    <a:lumMod val="75000"/>
                  </a:schemeClr>
                </a:solidFill>
              </a:rPr>
              <a:t> a </a:t>
            </a:r>
            <a:r>
              <a:rPr lang="ru-RU" dirty="0" err="1">
                <a:solidFill>
                  <a:schemeClr val="accent2">
                    <a:lumMod val="75000"/>
                  </a:schemeClr>
                </a:solidFill>
              </a:rPr>
              <a:t>group</a:t>
            </a:r>
            <a:endParaRPr lang="ru-RU" dirty="0" err="1">
              <a:solidFill>
                <a:schemeClr val="accent2">
                  <a:lumMod val="75000"/>
                </a:schemeClr>
              </a:solidFill>
              <a:ea typeface="Calibri Light"/>
              <a:cs typeface="Calibri Light"/>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3EF7CA96-499F-4288-B054-775843D52E56}"/>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Query: How has the monthly number of departures changed over time?</a:t>
            </a:r>
            <a:endParaRPr lang="ru-RU" dirty="0">
              <a:ea typeface="+mn-lt"/>
              <a:cs typeface="+mn-lt"/>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select</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b="1" dirty="0">
                <a:solidFill>
                  <a:srgbClr val="000080"/>
                </a:solidFill>
                <a:effectLst/>
                <a:latin typeface="Courier"/>
              </a:rPr>
              <a:t>   </a:t>
            </a:r>
            <a:r>
              <a:rPr lang="en-GB" sz="1800" b="1" dirty="0" err="1">
                <a:solidFill>
                  <a:srgbClr val="000080"/>
                </a:solidFill>
                <a:effectLst/>
                <a:latin typeface="Courier"/>
              </a:rPr>
              <a:t>date_part</a:t>
            </a:r>
            <a:r>
              <a:rPr lang="en-GB" sz="1800" dirty="0">
                <a:solidFill>
                  <a:srgbClr val="000000"/>
                </a:solidFill>
                <a:effectLst/>
                <a:latin typeface="Courier"/>
              </a:rPr>
              <a:t>(</a:t>
            </a:r>
            <a:r>
              <a:rPr lang="en-GB" sz="1800" b="1" dirty="0">
                <a:solidFill>
                  <a:srgbClr val="008000"/>
                </a:solidFill>
                <a:effectLst/>
                <a:latin typeface="Courier"/>
              </a:rPr>
              <a:t>'year'</a:t>
            </a:r>
            <a:r>
              <a:rPr lang="en-GB" sz="1800" dirty="0">
                <a:solidFill>
                  <a:srgbClr val="000000"/>
                </a:solidFill>
                <a:effectLst/>
                <a:latin typeface="Courier"/>
              </a:rPr>
              <a:t>, </a:t>
            </a:r>
            <a:r>
              <a:rPr lang="en-GB" sz="1800" dirty="0" err="1">
                <a:solidFill>
                  <a:srgbClr val="000000"/>
                </a:solidFill>
                <a:effectLst/>
                <a:latin typeface="Courier"/>
              </a:rPr>
              <a:t>f.actual_departure</a:t>
            </a:r>
            <a:r>
              <a:rPr lang="en-GB" sz="1800" dirty="0">
                <a:solidFill>
                  <a:srgbClr val="000000"/>
                </a:solidFill>
                <a:effectLst/>
                <a:latin typeface="Courier"/>
              </a:rPr>
              <a:t>) </a:t>
            </a:r>
            <a:r>
              <a:rPr lang="en-GB" sz="1800" b="1" dirty="0">
                <a:solidFill>
                  <a:srgbClr val="800000"/>
                </a:solidFill>
                <a:effectLst/>
                <a:latin typeface="Courier"/>
              </a:rPr>
              <a:t>as</a:t>
            </a:r>
            <a:r>
              <a:rPr lang="en-GB" sz="1800" dirty="0">
                <a:solidFill>
                  <a:srgbClr val="000000"/>
                </a:solidFill>
                <a:effectLst/>
                <a:latin typeface="Courier"/>
              </a:rPr>
              <a:t> yr,</a:t>
            </a:r>
          </a:p>
          <a:p>
            <a:pPr marL="0" marR="0" indent="0">
              <a:spcBef>
                <a:spcPts val="0"/>
              </a:spcBef>
              <a:spcAft>
                <a:spcPts val="0"/>
              </a:spcAft>
              <a:buNone/>
            </a:pPr>
            <a:r>
              <a:rPr lang="en-GB" sz="1800" b="1" dirty="0">
                <a:solidFill>
                  <a:srgbClr val="000080"/>
                </a:solidFill>
                <a:effectLst/>
                <a:latin typeface="Courier" panose="02070309020205020404" pitchFamily="49" charset="0"/>
              </a:rPr>
              <a:t>   </a:t>
            </a:r>
            <a:r>
              <a:rPr lang="en-GB" sz="1800" b="1" dirty="0" err="1">
                <a:solidFill>
                  <a:srgbClr val="000080"/>
                </a:solidFill>
                <a:effectLst/>
                <a:latin typeface="Courier" panose="02070309020205020404" pitchFamily="49" charset="0"/>
              </a:rPr>
              <a:t>date_part</a:t>
            </a:r>
            <a:r>
              <a:rPr lang="en-GB" sz="1800" dirty="0">
                <a:solidFill>
                  <a:srgbClr val="000000"/>
                </a:solidFill>
                <a:effectLst/>
                <a:latin typeface="Courier" panose="02070309020205020404" pitchFamily="49" charset="0"/>
              </a:rPr>
              <a:t>(</a:t>
            </a:r>
            <a:r>
              <a:rPr lang="en-GB" sz="1800" b="1" dirty="0">
                <a:solidFill>
                  <a:srgbClr val="008000"/>
                </a:solidFill>
                <a:effectLst/>
                <a:latin typeface="Courier" panose="02070309020205020404" pitchFamily="49" charset="0"/>
              </a:rPr>
              <a:t>'</a:t>
            </a:r>
            <a:r>
              <a:rPr lang="en-GB" sz="1800" b="1" dirty="0" err="1">
                <a:solidFill>
                  <a:srgbClr val="008000"/>
                </a:solidFill>
                <a:effectLst/>
                <a:latin typeface="Courier" panose="02070309020205020404" pitchFamily="49" charset="0"/>
              </a:rPr>
              <a:t>mon</a:t>
            </a:r>
            <a:r>
              <a:rPr lang="en-GB" sz="1800" b="1" dirty="0">
                <a:solidFill>
                  <a:srgbClr val="008000"/>
                </a:solidFill>
                <a:effectLst/>
                <a:latin typeface="Courier" panose="02070309020205020404" pitchFamily="49" charset="0"/>
              </a:rPr>
              <a:t>'</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f.actual_departure</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mon</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b="1" dirty="0">
                <a:solidFill>
                  <a:srgbClr val="000080"/>
                </a:solidFill>
                <a:effectLst/>
                <a:latin typeface="Courier" panose="02070309020205020404" pitchFamily="49" charset="0"/>
              </a:rPr>
              <a:t>   count</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n_flights</a:t>
            </a:r>
            <a:r>
              <a:rPr lang="en-GB" sz="1800" dirty="0">
                <a:solidFill>
                  <a:srgbClr val="000000"/>
                </a:solidFill>
                <a:effectLst/>
                <a:latin typeface="Courier" panose="02070309020205020404" pitchFamily="49" charset="0"/>
              </a:rPr>
              <a:t>,</a:t>
            </a:r>
          </a:p>
          <a:p>
            <a:pPr marL="0" marR="0" indent="0">
              <a:spcBef>
                <a:spcPts val="0"/>
              </a:spcBef>
              <a:spcAft>
                <a:spcPts val="0"/>
              </a:spcAft>
              <a:buNone/>
            </a:pPr>
            <a:r>
              <a:rPr lang="en-GB" sz="1800" b="1" dirty="0">
                <a:solidFill>
                  <a:srgbClr val="000080"/>
                </a:solidFill>
                <a:effectLst/>
                <a:latin typeface="Courier" panose="02070309020205020404" pitchFamily="49" charset="0"/>
              </a:rPr>
              <a:t>   lag</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count</a:t>
            </a:r>
            <a:r>
              <a:rPr lang="en-GB" sz="1800" dirty="0">
                <a:solidFill>
                  <a:srgbClr val="000000"/>
                </a:solidFill>
                <a:effectLst/>
                <a:latin typeface="Courier" panose="02070309020205020404" pitchFamily="49" charset="0"/>
              </a:rPr>
              <a:t>(*), </a:t>
            </a:r>
            <a:r>
              <a:rPr lang="en-GB" sz="1800" dirty="0">
                <a:solidFill>
                  <a:srgbClr val="0000FF"/>
                </a:solidFill>
                <a:effectLst/>
                <a:latin typeface="Courier" panose="02070309020205020404" pitchFamily="49" charset="0"/>
              </a:rPr>
              <a:t>1</a:t>
            </a:r>
            <a:r>
              <a:rPr lang="en-GB" sz="1800" dirty="0">
                <a:solidFill>
                  <a:srgbClr val="000000"/>
                </a:solidFill>
                <a:effectLst/>
                <a:latin typeface="Courier" panose="02070309020205020404" pitchFamily="49" charset="0"/>
              </a:rPr>
              <a:t>, </a:t>
            </a:r>
            <a:r>
              <a:rPr lang="en-GB" sz="1800" dirty="0">
                <a:solidFill>
                  <a:srgbClr val="0000FF"/>
                </a:solidFill>
                <a:effectLst/>
                <a:latin typeface="Courier" panose="02070309020205020404" pitchFamily="49" charset="0"/>
              </a:rPr>
              <a:t>0</a:t>
            </a:r>
            <a:r>
              <a:rPr lang="en-GB" sz="1800" dirty="0">
                <a:solidFill>
                  <a:srgbClr val="000000"/>
                </a:solidFill>
                <a:effectLst/>
                <a:latin typeface="Courier" panose="02070309020205020404" pitchFamily="49" charset="0"/>
              </a:rPr>
              <a:t>::</a:t>
            </a:r>
            <a:r>
              <a:rPr lang="en-GB" sz="1800" b="1" dirty="0" err="1">
                <a:solidFill>
                  <a:srgbClr val="000080"/>
                </a:solidFill>
                <a:effectLst/>
                <a:latin typeface="Courier" panose="02070309020205020404" pitchFamily="49" charset="0"/>
              </a:rPr>
              <a:t>bigint</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b="1" dirty="0">
                <a:solidFill>
                  <a:srgbClr val="800000"/>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order</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r>
              <a:rPr lang="en-GB" sz="1800" b="1" dirty="0" err="1">
                <a:solidFill>
                  <a:srgbClr val="000080"/>
                </a:solidFill>
                <a:effectLst/>
                <a:latin typeface="Courier" panose="02070309020205020404" pitchFamily="49" charset="0"/>
              </a:rPr>
              <a:t>date_part</a:t>
            </a:r>
            <a:r>
              <a:rPr lang="en-GB" sz="1800" dirty="0">
                <a:solidFill>
                  <a:srgbClr val="000000"/>
                </a:solidFill>
                <a:effectLst/>
                <a:latin typeface="Courier" panose="02070309020205020404" pitchFamily="49" charset="0"/>
              </a:rPr>
              <a:t>(</a:t>
            </a:r>
            <a:r>
              <a:rPr lang="en-GB" sz="1800" b="1" dirty="0">
                <a:solidFill>
                  <a:srgbClr val="008000"/>
                </a:solidFill>
                <a:effectLst/>
                <a:latin typeface="Courier" panose="02070309020205020404" pitchFamily="49" charset="0"/>
              </a:rPr>
              <a:t>'year'</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f.actual_departure</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b="1" dirty="0">
                <a:solidFill>
                  <a:srgbClr val="000080"/>
                </a:solidFill>
                <a:effectLst/>
                <a:latin typeface="Courier" panose="02070309020205020404" pitchFamily="49" charset="0"/>
              </a:rPr>
              <a:t>        </a:t>
            </a:r>
            <a:r>
              <a:rPr lang="en-GB" sz="1800" b="1" dirty="0" err="1">
                <a:solidFill>
                  <a:srgbClr val="000080"/>
                </a:solidFill>
                <a:effectLst/>
                <a:latin typeface="Courier" panose="02070309020205020404" pitchFamily="49" charset="0"/>
              </a:rPr>
              <a:t>date_part</a:t>
            </a:r>
            <a:r>
              <a:rPr lang="en-GB" sz="1800" dirty="0">
                <a:solidFill>
                  <a:srgbClr val="000000"/>
                </a:solidFill>
                <a:effectLst/>
                <a:latin typeface="Courier" panose="02070309020205020404" pitchFamily="49" charset="0"/>
              </a:rPr>
              <a:t>(</a:t>
            </a:r>
            <a:r>
              <a:rPr lang="en-GB" sz="1800" b="1" dirty="0">
                <a:solidFill>
                  <a:srgbClr val="008000"/>
                </a:solidFill>
                <a:effectLst/>
                <a:latin typeface="Courier" panose="02070309020205020404" pitchFamily="49" charset="0"/>
              </a:rPr>
              <a:t>'</a:t>
            </a:r>
            <a:r>
              <a:rPr lang="en-GB" sz="1800" b="1" dirty="0" err="1">
                <a:solidFill>
                  <a:srgbClr val="008000"/>
                </a:solidFill>
                <a:effectLst/>
                <a:latin typeface="Courier" panose="02070309020205020404" pitchFamily="49" charset="0"/>
              </a:rPr>
              <a:t>mon</a:t>
            </a:r>
            <a:r>
              <a:rPr lang="en-GB" sz="1800" b="1" dirty="0">
                <a:solidFill>
                  <a:srgbClr val="008000"/>
                </a:solidFill>
                <a:effectLst/>
                <a:latin typeface="Courier" panose="02070309020205020404" pitchFamily="49" charset="0"/>
              </a:rPr>
              <a:t>'</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f.actual_departure</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b="1" dirty="0">
                <a:solidFill>
                  <a:srgbClr val="800000"/>
                </a:solidFill>
                <a:effectLst/>
                <a:latin typeface="Courier" panose="02070309020205020404" pitchFamily="49" charset="0"/>
              </a:rPr>
              <a:t>     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prev_n_flights</a:t>
            </a:r>
            <a:r>
              <a:rPr lang="en-GB" sz="1800" dirty="0">
                <a:solidFill>
                  <a:srgbClr val="000000"/>
                </a:solidFill>
                <a:effectLst/>
                <a:latin typeface="Courier" panose="02070309020205020404" pitchFamily="49" charset="0"/>
              </a:rPr>
              <a:t>,</a:t>
            </a:r>
          </a:p>
          <a:p>
            <a:pPr marL="0" marR="0" indent="0">
              <a:spcBef>
                <a:spcPts val="0"/>
              </a:spcBef>
              <a:spcAft>
                <a:spcPts val="0"/>
              </a:spcAft>
              <a:buNone/>
            </a:pPr>
            <a:r>
              <a:rPr lang="en-GB" sz="1800" b="1" dirty="0">
                <a:solidFill>
                  <a:srgbClr val="000080"/>
                </a:solidFill>
                <a:effectLst/>
                <a:latin typeface="Courier" panose="02070309020205020404" pitchFamily="49" charset="0"/>
              </a:rPr>
              <a:t>   count</a:t>
            </a:r>
            <a:r>
              <a:rPr lang="en-GB" sz="1800" dirty="0">
                <a:solidFill>
                  <a:srgbClr val="000000"/>
                </a:solidFill>
                <a:effectLst/>
                <a:latin typeface="Courier" panose="02070309020205020404" pitchFamily="49" charset="0"/>
              </a:rPr>
              <a:t>(*) - </a:t>
            </a:r>
            <a:r>
              <a:rPr lang="en-GB" sz="1800" b="1" dirty="0">
                <a:solidFill>
                  <a:srgbClr val="000080"/>
                </a:solidFill>
                <a:effectLst/>
                <a:latin typeface="Courier" panose="02070309020205020404" pitchFamily="49" charset="0"/>
              </a:rPr>
              <a:t>lag</a:t>
            </a:r>
            <a:r>
              <a:rPr lang="en-GB" sz="1800" dirty="0">
                <a:solidFill>
                  <a:srgbClr val="000000"/>
                </a:solidFill>
                <a:effectLst/>
                <a:latin typeface="Courier" panose="02070309020205020404" pitchFamily="49" charset="0"/>
              </a:rPr>
              <a:t>(</a:t>
            </a:r>
            <a:r>
              <a:rPr lang="en-GB" sz="1800" b="1" dirty="0">
                <a:solidFill>
                  <a:srgbClr val="000080"/>
                </a:solidFill>
                <a:effectLst/>
                <a:latin typeface="Courier" panose="02070309020205020404" pitchFamily="49" charset="0"/>
              </a:rPr>
              <a:t>count</a:t>
            </a:r>
            <a:r>
              <a:rPr lang="en-GB" sz="1800" dirty="0">
                <a:solidFill>
                  <a:srgbClr val="000000"/>
                </a:solidFill>
                <a:effectLst/>
                <a:latin typeface="Courier" panose="02070309020205020404" pitchFamily="49" charset="0"/>
              </a:rPr>
              <a:t>(*), </a:t>
            </a:r>
            <a:r>
              <a:rPr lang="en-GB" sz="1800" dirty="0">
                <a:solidFill>
                  <a:srgbClr val="0000FF"/>
                </a:solidFill>
                <a:effectLst/>
                <a:latin typeface="Courier" panose="02070309020205020404" pitchFamily="49" charset="0"/>
              </a:rPr>
              <a:t>1</a:t>
            </a:r>
            <a:r>
              <a:rPr lang="en-GB" sz="1800" dirty="0">
                <a:solidFill>
                  <a:srgbClr val="000000"/>
                </a:solidFill>
                <a:effectLst/>
                <a:latin typeface="Courier" panose="02070309020205020404" pitchFamily="49" charset="0"/>
              </a:rPr>
              <a:t>, </a:t>
            </a:r>
            <a:r>
              <a:rPr lang="en-GB" sz="1800" dirty="0">
                <a:solidFill>
                  <a:srgbClr val="0000FF"/>
                </a:solidFill>
                <a:effectLst/>
                <a:latin typeface="Courier" panose="02070309020205020404" pitchFamily="49" charset="0"/>
              </a:rPr>
              <a:t>0</a:t>
            </a:r>
            <a:r>
              <a:rPr lang="en-GB" sz="1800" dirty="0">
                <a:solidFill>
                  <a:srgbClr val="000000"/>
                </a:solidFill>
                <a:effectLst/>
                <a:latin typeface="Courier" panose="02070309020205020404" pitchFamily="49" charset="0"/>
              </a:rPr>
              <a:t>::</a:t>
            </a:r>
            <a:r>
              <a:rPr lang="en-GB" sz="1800" b="1" dirty="0" err="1">
                <a:solidFill>
                  <a:srgbClr val="000080"/>
                </a:solidFill>
                <a:effectLst/>
                <a:latin typeface="Courier" panose="02070309020205020404" pitchFamily="49" charset="0"/>
              </a:rPr>
              <a:t>bigint</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b="1" dirty="0">
                <a:solidFill>
                  <a:srgbClr val="800000"/>
                </a:solidFill>
                <a:effectLst/>
                <a:latin typeface="Courier" panose="02070309020205020404" pitchFamily="49" charset="0"/>
              </a:rPr>
              <a:t>      over</a:t>
            </a:r>
            <a:r>
              <a:rPr lang="en-GB" sz="1800" dirty="0">
                <a:solidFill>
                  <a:srgbClr val="000000"/>
                </a:solidFill>
                <a:effectLst/>
                <a:latin typeface="Courier" panose="02070309020205020404" pitchFamily="49" charset="0"/>
              </a:rPr>
              <a:t>(</a:t>
            </a:r>
            <a:r>
              <a:rPr lang="en-GB" sz="1800" b="1" dirty="0">
                <a:solidFill>
                  <a:srgbClr val="800000"/>
                </a:solidFill>
                <a:effectLst/>
                <a:latin typeface="Courier" panose="02070309020205020404" pitchFamily="49" charset="0"/>
              </a:rPr>
              <a:t>order</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r>
              <a:rPr lang="en-GB" sz="1800" b="1" dirty="0" err="1">
                <a:solidFill>
                  <a:srgbClr val="000080"/>
                </a:solidFill>
                <a:effectLst/>
                <a:latin typeface="Courier" panose="02070309020205020404" pitchFamily="49" charset="0"/>
              </a:rPr>
              <a:t>date_part</a:t>
            </a:r>
            <a:r>
              <a:rPr lang="en-GB" sz="1800" dirty="0">
                <a:solidFill>
                  <a:srgbClr val="000000"/>
                </a:solidFill>
                <a:effectLst/>
                <a:latin typeface="Courier" panose="02070309020205020404" pitchFamily="49" charset="0"/>
              </a:rPr>
              <a:t>(</a:t>
            </a:r>
            <a:r>
              <a:rPr lang="en-GB" sz="1800" b="1" dirty="0">
                <a:solidFill>
                  <a:srgbClr val="008000"/>
                </a:solidFill>
                <a:effectLst/>
                <a:latin typeface="Courier" panose="02070309020205020404" pitchFamily="49" charset="0"/>
              </a:rPr>
              <a:t>'year'</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f.actual_departure</a:t>
            </a:r>
            <a:r>
              <a:rPr lang="en-GB" sz="1800" dirty="0">
                <a:solidFill>
                  <a:srgbClr val="000000"/>
                </a:solidFill>
                <a:effectLst/>
                <a:latin typeface="Courier" panose="02070309020205020404" pitchFamily="49" charset="0"/>
              </a:rPr>
              <a:t>), </a:t>
            </a:r>
          </a:p>
          <a:p>
            <a:pPr marL="0" marR="0" indent="0">
              <a:spcBef>
                <a:spcPts val="0"/>
              </a:spcBef>
              <a:spcAft>
                <a:spcPts val="0"/>
              </a:spcAft>
              <a:buNone/>
            </a:pPr>
            <a:r>
              <a:rPr lang="en-GB" sz="1800" b="1" dirty="0">
                <a:solidFill>
                  <a:srgbClr val="000080"/>
                </a:solidFill>
                <a:effectLst/>
                <a:latin typeface="Courier" panose="02070309020205020404" pitchFamily="49" charset="0"/>
              </a:rPr>
              <a:t>         </a:t>
            </a:r>
            <a:r>
              <a:rPr lang="en-GB" sz="1800" b="1" dirty="0" err="1">
                <a:solidFill>
                  <a:srgbClr val="000080"/>
                </a:solidFill>
                <a:effectLst/>
                <a:latin typeface="Courier" panose="02070309020205020404" pitchFamily="49" charset="0"/>
              </a:rPr>
              <a:t>date_part</a:t>
            </a:r>
            <a:r>
              <a:rPr lang="en-GB" sz="1800" dirty="0">
                <a:solidFill>
                  <a:srgbClr val="000000"/>
                </a:solidFill>
                <a:effectLst/>
                <a:latin typeface="Courier" panose="02070309020205020404" pitchFamily="49" charset="0"/>
              </a:rPr>
              <a:t>(</a:t>
            </a:r>
            <a:r>
              <a:rPr lang="en-GB" sz="1800" b="1" dirty="0">
                <a:solidFill>
                  <a:srgbClr val="008000"/>
                </a:solidFill>
                <a:effectLst/>
                <a:latin typeface="Courier" panose="02070309020205020404" pitchFamily="49" charset="0"/>
              </a:rPr>
              <a:t>'</a:t>
            </a:r>
            <a:r>
              <a:rPr lang="en-GB" sz="1800" b="1" dirty="0" err="1">
                <a:solidFill>
                  <a:srgbClr val="008000"/>
                </a:solidFill>
                <a:effectLst/>
                <a:latin typeface="Courier" panose="02070309020205020404" pitchFamily="49" charset="0"/>
              </a:rPr>
              <a:t>mon</a:t>
            </a:r>
            <a:r>
              <a:rPr lang="en-GB" sz="1800" b="1" dirty="0">
                <a:solidFill>
                  <a:srgbClr val="008000"/>
                </a:solidFill>
                <a:effectLst/>
                <a:latin typeface="Courier" panose="02070309020205020404" pitchFamily="49" charset="0"/>
              </a:rPr>
              <a:t>'</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f.actual_departure</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as</a:t>
            </a:r>
            <a:r>
              <a:rPr lang="en-GB" sz="1800" dirty="0">
                <a:solidFill>
                  <a:srgbClr val="000000"/>
                </a:solidFill>
                <a:effectLst/>
                <a:latin typeface="Courier" panose="02070309020205020404" pitchFamily="49" charset="0"/>
              </a:rPr>
              <a:t> </a:t>
            </a:r>
            <a:r>
              <a:rPr lang="en-GB" sz="1800" dirty="0" err="1">
                <a:solidFill>
                  <a:srgbClr val="000000"/>
                </a:solidFill>
                <a:effectLst/>
                <a:latin typeface="Courier" panose="02070309020205020404" pitchFamily="49" charset="0"/>
              </a:rPr>
              <a:t>m_to_m_diff</a:t>
            </a:r>
            <a:endParaRPr lang="en-GB" sz="1800" dirty="0">
              <a:solidFill>
                <a:srgbClr val="000000"/>
              </a:solidFill>
              <a:effectLst/>
              <a:latin typeface="Courier" panose="02070309020205020404" pitchFamily="49" charset="0"/>
            </a:endParaRPr>
          </a:p>
          <a:p>
            <a:pPr marL="0" marR="0" indent="0">
              <a:spcBef>
                <a:spcPts val="0"/>
              </a:spcBef>
              <a:spcAft>
                <a:spcPts val="0"/>
              </a:spcAft>
              <a:buNone/>
            </a:pPr>
            <a:r>
              <a:rPr lang="en-GB" sz="1800" b="1" dirty="0">
                <a:solidFill>
                  <a:srgbClr val="800000"/>
                </a:solidFill>
                <a:effectLst/>
                <a:latin typeface="Courier" panose="02070309020205020404" pitchFamily="49" charset="0"/>
              </a:rPr>
              <a:t>from</a:t>
            </a:r>
            <a:r>
              <a:rPr lang="en-GB" sz="1800" dirty="0">
                <a:solidFill>
                  <a:srgbClr val="000000"/>
                </a:solidFill>
                <a:effectLst/>
                <a:latin typeface="Courier" panose="02070309020205020404" pitchFamily="49" charset="0"/>
              </a:rPr>
              <a:t> flights f</a:t>
            </a:r>
          </a:p>
          <a:p>
            <a:pPr marL="0" marR="0" indent="0">
              <a:spcBef>
                <a:spcPts val="0"/>
              </a:spcBef>
              <a:spcAft>
                <a:spcPts val="0"/>
              </a:spcAft>
              <a:buNone/>
            </a:pPr>
            <a:r>
              <a:rPr lang="en-GB" sz="1800" b="1" dirty="0">
                <a:solidFill>
                  <a:srgbClr val="800000"/>
                </a:solidFill>
                <a:effectLst/>
                <a:latin typeface="Courier" panose="02070309020205020404" pitchFamily="49" charset="0"/>
              </a:rPr>
              <a:t>group</a:t>
            </a:r>
            <a:r>
              <a:rPr lang="en-GB" sz="1800" dirty="0">
                <a:solidFill>
                  <a:srgbClr val="000000"/>
                </a:solidFill>
                <a:effectLst/>
                <a:latin typeface="Courier" panose="02070309020205020404" pitchFamily="49" charset="0"/>
              </a:rPr>
              <a:t> </a:t>
            </a:r>
            <a:r>
              <a:rPr lang="en-GB" sz="1800" b="1" dirty="0">
                <a:solidFill>
                  <a:srgbClr val="800000"/>
                </a:solidFill>
                <a:effectLst/>
                <a:latin typeface="Courier" panose="02070309020205020404" pitchFamily="49" charset="0"/>
              </a:rPr>
              <a:t>by</a:t>
            </a:r>
            <a:r>
              <a:rPr lang="en-GB" sz="1800" dirty="0">
                <a:solidFill>
                  <a:srgbClr val="000000"/>
                </a:solidFill>
                <a:effectLst/>
                <a:latin typeface="Courier" panose="02070309020205020404" pitchFamily="49" charset="0"/>
              </a:rPr>
              <a:t> </a:t>
            </a:r>
            <a:r>
              <a:rPr lang="en-GB" sz="1800" dirty="0">
                <a:solidFill>
                  <a:srgbClr val="0000FF"/>
                </a:solidFill>
                <a:effectLst/>
                <a:latin typeface="Courier" panose="02070309020205020404" pitchFamily="49" charset="0"/>
              </a:rPr>
              <a:t>1</a:t>
            </a:r>
            <a:r>
              <a:rPr lang="en-GB" sz="1800" dirty="0">
                <a:solidFill>
                  <a:srgbClr val="000000"/>
                </a:solidFill>
                <a:effectLst/>
                <a:latin typeface="Courier" panose="02070309020205020404" pitchFamily="49" charset="0"/>
              </a:rPr>
              <a:t>, </a:t>
            </a:r>
            <a:r>
              <a:rPr lang="en-GB" sz="1800" dirty="0">
                <a:solidFill>
                  <a:srgbClr val="0000FF"/>
                </a:solidFill>
                <a:effectLst/>
                <a:latin typeface="Courier" panose="02070309020205020404" pitchFamily="49" charset="0"/>
              </a:rPr>
              <a:t>2</a:t>
            </a:r>
            <a:r>
              <a:rPr lang="en-GB" sz="1800" dirty="0">
                <a:solidFill>
                  <a:srgbClr val="FF0000"/>
                </a:solidFill>
                <a:effectLst/>
                <a:latin typeface="Courier" panose="02070309020205020404" pitchFamily="49" charset="0"/>
              </a:rPr>
              <a:t>;</a:t>
            </a:r>
            <a:endParaRPr lang="en-GB" sz="1800" dirty="0">
              <a:solidFill>
                <a:srgbClr val="000000"/>
              </a:solidFill>
              <a:effectLst/>
              <a:latin typeface="Courier" panose="02070309020205020404" pitchFamily="49" charset="0"/>
            </a:endParaRPr>
          </a:p>
        </p:txBody>
      </p:sp>
    </p:spTree>
    <p:extLst>
      <p:ext uri="{BB962C8B-B14F-4D97-AF65-F5344CB8AC3E}">
        <p14:creationId xmlns:p14="http://schemas.microsoft.com/office/powerpoint/2010/main" val="829048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E2D7-185C-4AAA-90A6-69739D3FD2CF}"/>
              </a:ext>
            </a:extLst>
          </p:cNvPr>
          <p:cNvSpPr>
            <a:spLocks noGrp="1"/>
          </p:cNvSpPr>
          <p:nvPr>
            <p:ph type="title"/>
          </p:nvPr>
        </p:nvSpPr>
        <p:spPr/>
        <p:txBody>
          <a:bodyPr vert="horz" lIns="91440" tIns="45720" rIns="91440" bIns="45720" rtlCol="0" anchor="t" anchorCtr="0">
            <a:normAutofit/>
          </a:bodyPr>
          <a:lstStyle/>
          <a:p>
            <a:r>
              <a:rPr lang="ru-RU" dirty="0" err="1">
                <a:solidFill>
                  <a:schemeClr val="accent2">
                    <a:lumMod val="75000"/>
                  </a:schemeClr>
                </a:solidFill>
              </a:rPr>
              <a:t>Previous</a:t>
            </a:r>
            <a:r>
              <a:rPr lang="ru-RU" dirty="0">
                <a:solidFill>
                  <a:schemeClr val="accent2">
                    <a:lumMod val="75000"/>
                  </a:schemeClr>
                </a:solidFill>
              </a:rPr>
              <a:t> </a:t>
            </a:r>
            <a:r>
              <a:rPr lang="ru-RU" dirty="0" err="1">
                <a:solidFill>
                  <a:schemeClr val="accent2">
                    <a:lumMod val="75000"/>
                  </a:schemeClr>
                </a:solidFill>
              </a:rPr>
              <a:t>and</a:t>
            </a:r>
            <a:r>
              <a:rPr lang="ru-RU" dirty="0">
                <a:solidFill>
                  <a:schemeClr val="accent2">
                    <a:lumMod val="75000"/>
                  </a:schemeClr>
                </a:solidFill>
              </a:rPr>
              <a:t> </a:t>
            </a:r>
            <a:r>
              <a:rPr lang="ru-RU" dirty="0" err="1">
                <a:solidFill>
                  <a:schemeClr val="accent2">
                    <a:lumMod val="75000"/>
                  </a:schemeClr>
                </a:solidFill>
              </a:rPr>
              <a:t>next</a:t>
            </a:r>
            <a:r>
              <a:rPr lang="ru-RU" dirty="0">
                <a:solidFill>
                  <a:schemeClr val="accent2">
                    <a:lumMod val="75000"/>
                  </a:schemeClr>
                </a:solidFill>
              </a:rPr>
              <a:t> </a:t>
            </a:r>
            <a:r>
              <a:rPr lang="ru-RU" dirty="0" err="1">
                <a:solidFill>
                  <a:schemeClr val="accent2">
                    <a:lumMod val="75000"/>
                  </a:schemeClr>
                </a:solidFill>
              </a:rPr>
              <a:t>lines</a:t>
            </a:r>
            <a:r>
              <a:rPr lang="ru-RU" dirty="0">
                <a:solidFill>
                  <a:schemeClr val="accent2">
                    <a:lumMod val="75000"/>
                  </a:schemeClr>
                </a:solidFill>
              </a:rPr>
              <a:t> </a:t>
            </a:r>
            <a:r>
              <a:rPr lang="ru-RU" dirty="0" err="1">
                <a:solidFill>
                  <a:schemeClr val="accent2">
                    <a:lumMod val="75000"/>
                  </a:schemeClr>
                </a:solidFill>
              </a:rPr>
              <a:t>in</a:t>
            </a:r>
            <a:r>
              <a:rPr lang="ru-RU" dirty="0">
                <a:solidFill>
                  <a:schemeClr val="accent2">
                    <a:lumMod val="75000"/>
                  </a:schemeClr>
                </a:solidFill>
              </a:rPr>
              <a:t> a </a:t>
            </a:r>
            <a:r>
              <a:rPr lang="ru-RU" dirty="0" err="1">
                <a:solidFill>
                  <a:schemeClr val="accent2">
                    <a:lumMod val="75000"/>
                  </a:schemeClr>
                </a:solidFill>
              </a:rPr>
              <a:t>group</a:t>
            </a:r>
          </a:p>
          <a:p>
            <a:endParaRPr lang="ru-RU" dirty="0">
              <a:solidFill>
                <a:srgbClr val="000000"/>
              </a:solidFill>
            </a:endParaRPr>
          </a:p>
          <a:p>
            <a:endParaRPr lang="ru-RU" dirty="0">
              <a:solidFill>
                <a:schemeClr val="accent2">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3EF7CA96-499F-4288-B054-775843D52E56}"/>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t>Query: How has the monthly number of departures changed over time?</a:t>
            </a:r>
            <a:endParaRPr lang="ru-RU" dirty="0"/>
          </a:p>
          <a:p>
            <a:pPr marL="0" marR="0" indent="0">
              <a:spcBef>
                <a:spcPts val="0"/>
              </a:spcBef>
              <a:spcAft>
                <a:spcPts val="0"/>
              </a:spcAft>
              <a:buNone/>
            </a:pPr>
            <a:r>
              <a:rPr lang="en-GB" sz="2000" b="1" dirty="0">
                <a:solidFill>
                  <a:srgbClr val="800000"/>
                </a:solidFill>
                <a:effectLst/>
                <a:latin typeface="Courier" panose="02070309020205020404" pitchFamily="49" charset="0"/>
              </a:rPr>
              <a:t>select</a:t>
            </a:r>
            <a:r>
              <a:rPr lang="en-GB" sz="2000" dirty="0">
                <a:solidFill>
                  <a:srgbClr val="000000"/>
                </a:solidFill>
                <a:effectLst/>
                <a:latin typeface="Courier" panose="02070309020205020404" pitchFamily="49" charset="0"/>
              </a:rPr>
              <a:t> </a:t>
            </a:r>
          </a:p>
          <a:p>
            <a:pPr marL="0" marR="0" indent="0">
              <a:spcBef>
                <a:spcPts val="0"/>
              </a:spcBef>
              <a:spcAft>
                <a:spcPts val="0"/>
              </a:spcAft>
              <a:buNone/>
            </a:pPr>
            <a:r>
              <a:rPr lang="en-GB" sz="2000" b="1" dirty="0">
                <a:solidFill>
                  <a:srgbClr val="000080"/>
                </a:solidFill>
                <a:effectLst/>
                <a:latin typeface="Courier"/>
              </a:rPr>
              <a:t>   </a:t>
            </a:r>
            <a:r>
              <a:rPr lang="en-GB" sz="2000" b="1" dirty="0" err="1">
                <a:solidFill>
                  <a:srgbClr val="000080"/>
                </a:solidFill>
                <a:effectLst/>
                <a:latin typeface="Courier"/>
              </a:rPr>
              <a:t>date_part</a:t>
            </a:r>
            <a:r>
              <a:rPr lang="en-GB" sz="2000" dirty="0">
                <a:solidFill>
                  <a:srgbClr val="000000"/>
                </a:solidFill>
                <a:effectLst/>
                <a:latin typeface="Courier"/>
              </a:rPr>
              <a:t>(</a:t>
            </a:r>
            <a:r>
              <a:rPr lang="en-GB" sz="2000" b="1" dirty="0">
                <a:solidFill>
                  <a:srgbClr val="008000"/>
                </a:solidFill>
                <a:effectLst/>
                <a:latin typeface="Courier"/>
              </a:rPr>
              <a:t>'year'</a:t>
            </a:r>
            <a:r>
              <a:rPr lang="en-GB" sz="2000" dirty="0">
                <a:solidFill>
                  <a:srgbClr val="000000"/>
                </a:solidFill>
                <a:effectLst/>
                <a:latin typeface="Courier"/>
              </a:rPr>
              <a:t>, </a:t>
            </a:r>
            <a:r>
              <a:rPr lang="en-GB" sz="2000" dirty="0" err="1">
                <a:solidFill>
                  <a:srgbClr val="000000"/>
                </a:solidFill>
                <a:effectLst/>
                <a:latin typeface="Courier"/>
              </a:rPr>
              <a:t>f.actual_departure</a:t>
            </a:r>
            <a:r>
              <a:rPr lang="en-GB" sz="2000" dirty="0">
                <a:solidFill>
                  <a:srgbClr val="000000"/>
                </a:solidFill>
                <a:effectLst/>
                <a:latin typeface="Courier"/>
              </a:rPr>
              <a:t>) </a:t>
            </a:r>
            <a:r>
              <a:rPr lang="en-GB" sz="2000" b="1" dirty="0">
                <a:solidFill>
                  <a:srgbClr val="800000"/>
                </a:solidFill>
                <a:effectLst/>
                <a:latin typeface="Courier"/>
              </a:rPr>
              <a:t>as</a:t>
            </a:r>
            <a:r>
              <a:rPr lang="en-GB" sz="2000" dirty="0">
                <a:solidFill>
                  <a:srgbClr val="000000"/>
                </a:solidFill>
                <a:effectLst/>
                <a:latin typeface="Courier"/>
              </a:rPr>
              <a:t> yr,</a:t>
            </a:r>
          </a:p>
          <a:p>
            <a:pPr marL="0" marR="0" indent="0">
              <a:spcBef>
                <a:spcPts val="0"/>
              </a:spcBef>
              <a:spcAft>
                <a:spcPts val="0"/>
              </a:spcAft>
              <a:buNone/>
            </a:pPr>
            <a:r>
              <a:rPr lang="en-GB" sz="2000" b="1" dirty="0">
                <a:solidFill>
                  <a:srgbClr val="000080"/>
                </a:solidFill>
                <a:effectLst/>
                <a:latin typeface="Courier" panose="02070309020205020404" pitchFamily="49" charset="0"/>
              </a:rPr>
              <a:t>   </a:t>
            </a:r>
            <a:r>
              <a:rPr lang="en-GB" sz="2000" b="1" dirty="0" err="1">
                <a:solidFill>
                  <a:srgbClr val="000080"/>
                </a:solidFill>
                <a:effectLst/>
                <a:latin typeface="Courier" panose="02070309020205020404" pitchFamily="49" charset="0"/>
              </a:rPr>
              <a:t>date_part</a:t>
            </a:r>
            <a:r>
              <a:rPr lang="en-GB" sz="2000" dirty="0">
                <a:solidFill>
                  <a:srgbClr val="000000"/>
                </a:solidFill>
                <a:effectLst/>
                <a:latin typeface="Courier" panose="02070309020205020404" pitchFamily="49" charset="0"/>
              </a:rPr>
              <a:t>(</a:t>
            </a:r>
            <a:r>
              <a:rPr lang="en-GB" sz="2000" b="1" dirty="0">
                <a:solidFill>
                  <a:srgbClr val="008000"/>
                </a:solidFill>
                <a:effectLst/>
                <a:latin typeface="Courier" panose="02070309020205020404" pitchFamily="49" charset="0"/>
              </a:rPr>
              <a:t>'</a:t>
            </a:r>
            <a:r>
              <a:rPr lang="en-GB" sz="2000" b="1" dirty="0" err="1">
                <a:solidFill>
                  <a:srgbClr val="008000"/>
                </a:solidFill>
                <a:effectLst/>
                <a:latin typeface="Courier" panose="02070309020205020404" pitchFamily="49" charset="0"/>
              </a:rPr>
              <a:t>mon</a:t>
            </a:r>
            <a:r>
              <a:rPr lang="en-GB" sz="2000" b="1" dirty="0">
                <a:solidFill>
                  <a:srgbClr val="008000"/>
                </a:solidFill>
                <a:effectLst/>
                <a:latin typeface="Courier" panose="02070309020205020404" pitchFamily="49" charset="0"/>
              </a:rPr>
              <a:t>'</a:t>
            </a:r>
            <a:r>
              <a:rPr lang="en-GB" sz="2000" dirty="0">
                <a:solidFill>
                  <a:srgbClr val="000000"/>
                </a:solidFill>
                <a:effectLst/>
                <a:latin typeface="Courier" panose="02070309020205020404" pitchFamily="49" charset="0"/>
              </a:rPr>
              <a:t>, </a:t>
            </a:r>
            <a:r>
              <a:rPr lang="en-GB" sz="2000" dirty="0" err="1">
                <a:solidFill>
                  <a:srgbClr val="000000"/>
                </a:solidFill>
                <a:effectLst/>
                <a:latin typeface="Courier" panose="02070309020205020404" pitchFamily="49" charset="0"/>
              </a:rPr>
              <a:t>f.actual_departure</a:t>
            </a:r>
            <a:r>
              <a:rPr lang="en-GB" sz="2000" dirty="0">
                <a:solidFill>
                  <a:srgbClr val="000000"/>
                </a:solidFill>
                <a:effectLst/>
                <a:latin typeface="Courier" panose="02070309020205020404" pitchFamily="49" charset="0"/>
              </a:rPr>
              <a:t>) </a:t>
            </a:r>
            <a:r>
              <a:rPr lang="en-GB" sz="2000" b="1" dirty="0">
                <a:solidFill>
                  <a:srgbClr val="800000"/>
                </a:solidFill>
                <a:effectLst/>
                <a:latin typeface="Courier" panose="02070309020205020404" pitchFamily="49" charset="0"/>
              </a:rPr>
              <a:t>as</a:t>
            </a:r>
            <a:r>
              <a:rPr lang="en-GB" sz="2000" dirty="0">
                <a:solidFill>
                  <a:srgbClr val="000000"/>
                </a:solidFill>
                <a:effectLst/>
                <a:latin typeface="Courier" panose="02070309020205020404" pitchFamily="49" charset="0"/>
              </a:rPr>
              <a:t> </a:t>
            </a:r>
            <a:r>
              <a:rPr lang="en-GB" sz="2000" dirty="0" err="1">
                <a:solidFill>
                  <a:srgbClr val="000000"/>
                </a:solidFill>
                <a:effectLst/>
                <a:latin typeface="Courier" panose="02070309020205020404" pitchFamily="49" charset="0"/>
              </a:rPr>
              <a:t>mon</a:t>
            </a:r>
            <a:r>
              <a:rPr lang="en-GB" sz="2000" dirty="0">
                <a:solidFill>
                  <a:srgbClr val="000000"/>
                </a:solidFill>
                <a:effectLst/>
                <a:latin typeface="Courier" panose="02070309020205020404" pitchFamily="49" charset="0"/>
              </a:rPr>
              <a:t>, </a:t>
            </a:r>
          </a:p>
          <a:p>
            <a:pPr marL="0" marR="0" indent="0">
              <a:spcBef>
                <a:spcPts val="0"/>
              </a:spcBef>
              <a:spcAft>
                <a:spcPts val="0"/>
              </a:spcAft>
              <a:buNone/>
            </a:pPr>
            <a:r>
              <a:rPr lang="en-GB" sz="2000" b="1" dirty="0">
                <a:solidFill>
                  <a:srgbClr val="000080"/>
                </a:solidFill>
                <a:effectLst/>
                <a:latin typeface="Courier" panose="02070309020205020404" pitchFamily="49" charset="0"/>
              </a:rPr>
              <a:t>   count</a:t>
            </a:r>
            <a:r>
              <a:rPr lang="en-GB" sz="2000" dirty="0">
                <a:solidFill>
                  <a:srgbClr val="000000"/>
                </a:solidFill>
                <a:effectLst/>
                <a:latin typeface="Courier" panose="02070309020205020404" pitchFamily="49" charset="0"/>
              </a:rPr>
              <a:t>(*) </a:t>
            </a:r>
            <a:r>
              <a:rPr lang="en-GB" sz="2000" b="1" dirty="0">
                <a:solidFill>
                  <a:srgbClr val="800000"/>
                </a:solidFill>
                <a:effectLst/>
                <a:latin typeface="Courier" panose="02070309020205020404" pitchFamily="49" charset="0"/>
              </a:rPr>
              <a:t>as</a:t>
            </a:r>
            <a:r>
              <a:rPr lang="en-GB" sz="2000" dirty="0">
                <a:solidFill>
                  <a:srgbClr val="000000"/>
                </a:solidFill>
                <a:effectLst/>
                <a:latin typeface="Courier" panose="02070309020205020404" pitchFamily="49" charset="0"/>
              </a:rPr>
              <a:t> </a:t>
            </a:r>
            <a:r>
              <a:rPr lang="en-GB" sz="2000" dirty="0" err="1">
                <a:solidFill>
                  <a:srgbClr val="000000"/>
                </a:solidFill>
                <a:effectLst/>
                <a:latin typeface="Courier" panose="02070309020205020404" pitchFamily="49" charset="0"/>
              </a:rPr>
              <a:t>n_flights</a:t>
            </a:r>
            <a:r>
              <a:rPr lang="en-GB" sz="2000" dirty="0">
                <a:solidFill>
                  <a:srgbClr val="000000"/>
                </a:solidFill>
                <a:effectLst/>
                <a:latin typeface="Courier" panose="02070309020205020404" pitchFamily="49" charset="0"/>
              </a:rPr>
              <a:t>,</a:t>
            </a:r>
          </a:p>
          <a:p>
            <a:pPr marL="0" marR="0" indent="0">
              <a:spcBef>
                <a:spcPts val="0"/>
              </a:spcBef>
              <a:spcAft>
                <a:spcPts val="0"/>
              </a:spcAft>
              <a:buNone/>
            </a:pPr>
            <a:r>
              <a:rPr lang="en-GB" sz="2000" b="1" dirty="0">
                <a:solidFill>
                  <a:srgbClr val="000080"/>
                </a:solidFill>
                <a:effectLst/>
                <a:latin typeface="Courier" panose="02070309020205020404" pitchFamily="49" charset="0"/>
              </a:rPr>
              <a:t>   lag</a:t>
            </a:r>
            <a:r>
              <a:rPr lang="en-GB" sz="2000" dirty="0">
                <a:solidFill>
                  <a:srgbClr val="000000"/>
                </a:solidFill>
                <a:effectLst/>
                <a:latin typeface="Courier" panose="02070309020205020404" pitchFamily="49" charset="0"/>
              </a:rPr>
              <a:t>(</a:t>
            </a:r>
            <a:r>
              <a:rPr lang="en-GB" sz="2000" b="1" dirty="0">
                <a:solidFill>
                  <a:srgbClr val="000080"/>
                </a:solidFill>
                <a:effectLst/>
                <a:latin typeface="Courier" panose="02070309020205020404" pitchFamily="49" charset="0"/>
              </a:rPr>
              <a:t>count</a:t>
            </a:r>
            <a:r>
              <a:rPr lang="en-GB" sz="2000" dirty="0">
                <a:solidFill>
                  <a:srgbClr val="000000"/>
                </a:solidFill>
                <a:effectLst/>
                <a:latin typeface="Courier" panose="02070309020205020404" pitchFamily="49" charset="0"/>
              </a:rPr>
              <a:t>(*), </a:t>
            </a:r>
            <a:r>
              <a:rPr lang="en-GB" sz="2000" dirty="0">
                <a:solidFill>
                  <a:srgbClr val="0000FF"/>
                </a:solidFill>
                <a:effectLst/>
                <a:latin typeface="Courier" panose="02070309020205020404" pitchFamily="49" charset="0"/>
              </a:rPr>
              <a:t>1</a:t>
            </a:r>
            <a:r>
              <a:rPr lang="en-GB" sz="2000" dirty="0">
                <a:solidFill>
                  <a:srgbClr val="000000"/>
                </a:solidFill>
                <a:effectLst/>
                <a:latin typeface="Courier" panose="02070309020205020404" pitchFamily="49" charset="0"/>
              </a:rPr>
              <a:t>, </a:t>
            </a:r>
            <a:r>
              <a:rPr lang="en-GB" sz="2000" dirty="0">
                <a:solidFill>
                  <a:srgbClr val="0000FF"/>
                </a:solidFill>
                <a:effectLst/>
                <a:latin typeface="Courier" panose="02070309020205020404" pitchFamily="49" charset="0"/>
              </a:rPr>
              <a:t>0</a:t>
            </a:r>
            <a:r>
              <a:rPr lang="en-GB" sz="2000" dirty="0">
                <a:solidFill>
                  <a:srgbClr val="000000"/>
                </a:solidFill>
                <a:effectLst/>
                <a:latin typeface="Courier" panose="02070309020205020404" pitchFamily="49" charset="0"/>
              </a:rPr>
              <a:t>::</a:t>
            </a:r>
            <a:r>
              <a:rPr lang="en-GB" sz="2000" b="1" dirty="0" err="1">
                <a:solidFill>
                  <a:srgbClr val="000080"/>
                </a:solidFill>
                <a:effectLst/>
                <a:latin typeface="Courier" panose="02070309020205020404" pitchFamily="49" charset="0"/>
              </a:rPr>
              <a:t>bigint</a:t>
            </a:r>
            <a:r>
              <a:rPr lang="en-GB" sz="2000" dirty="0">
                <a:solidFill>
                  <a:srgbClr val="000000"/>
                </a:solidFill>
                <a:effectLst/>
                <a:latin typeface="Courier" panose="02070309020205020404" pitchFamily="49" charset="0"/>
              </a:rPr>
              <a:t>) </a:t>
            </a:r>
          </a:p>
          <a:p>
            <a:pPr marL="0" marR="0" indent="0">
              <a:spcBef>
                <a:spcPts val="0"/>
              </a:spcBef>
              <a:spcAft>
                <a:spcPts val="0"/>
              </a:spcAft>
              <a:buNone/>
            </a:pPr>
            <a:r>
              <a:rPr lang="en-GB" sz="2000" b="1" dirty="0">
                <a:solidFill>
                  <a:srgbClr val="800000"/>
                </a:solidFill>
                <a:effectLst/>
                <a:latin typeface="Courier" panose="02070309020205020404" pitchFamily="49" charset="0"/>
              </a:rPr>
              <a:t>      over</a:t>
            </a:r>
            <a:r>
              <a:rPr lang="en-GB" sz="2000" dirty="0">
                <a:solidFill>
                  <a:srgbClr val="000000"/>
                </a:solidFill>
                <a:effectLst/>
                <a:latin typeface="Courier" panose="02070309020205020404" pitchFamily="49" charset="0"/>
              </a:rPr>
              <a:t>(</a:t>
            </a:r>
            <a:r>
              <a:rPr lang="en-GB" sz="2000" b="1" dirty="0">
                <a:solidFill>
                  <a:srgbClr val="800000"/>
                </a:solidFill>
                <a:effectLst/>
                <a:latin typeface="Courier" panose="02070309020205020404" pitchFamily="49" charset="0"/>
              </a:rPr>
              <a:t>order</a:t>
            </a:r>
            <a:r>
              <a:rPr lang="en-GB" sz="2000" dirty="0">
                <a:solidFill>
                  <a:srgbClr val="000000"/>
                </a:solidFill>
                <a:effectLst/>
                <a:latin typeface="Courier" panose="02070309020205020404" pitchFamily="49" charset="0"/>
              </a:rPr>
              <a:t> </a:t>
            </a:r>
            <a:r>
              <a:rPr lang="en-GB" sz="2000" b="1" dirty="0">
                <a:solidFill>
                  <a:srgbClr val="800000"/>
                </a:solidFill>
                <a:effectLst/>
                <a:latin typeface="Courier" panose="02070309020205020404" pitchFamily="49" charset="0"/>
              </a:rPr>
              <a:t>by</a:t>
            </a:r>
            <a:r>
              <a:rPr lang="en-GB" sz="2000" dirty="0">
                <a:solidFill>
                  <a:srgbClr val="000000"/>
                </a:solidFill>
                <a:effectLst/>
                <a:latin typeface="Courier" panose="02070309020205020404" pitchFamily="49" charset="0"/>
              </a:rPr>
              <a:t> </a:t>
            </a:r>
            <a:r>
              <a:rPr lang="en-GB" sz="2000" b="1" dirty="0" err="1">
                <a:solidFill>
                  <a:srgbClr val="000080"/>
                </a:solidFill>
                <a:effectLst/>
                <a:latin typeface="Courier" panose="02070309020205020404" pitchFamily="49" charset="0"/>
              </a:rPr>
              <a:t>date_part</a:t>
            </a:r>
            <a:r>
              <a:rPr lang="en-GB" sz="2000" dirty="0">
                <a:solidFill>
                  <a:srgbClr val="000000"/>
                </a:solidFill>
                <a:effectLst/>
                <a:latin typeface="Courier" panose="02070309020205020404" pitchFamily="49" charset="0"/>
              </a:rPr>
              <a:t>(</a:t>
            </a:r>
            <a:r>
              <a:rPr lang="en-GB" sz="2000" b="1" dirty="0">
                <a:solidFill>
                  <a:srgbClr val="008000"/>
                </a:solidFill>
                <a:effectLst/>
                <a:latin typeface="Courier" panose="02070309020205020404" pitchFamily="49" charset="0"/>
              </a:rPr>
              <a:t>'year'</a:t>
            </a:r>
            <a:r>
              <a:rPr lang="en-GB" sz="2000" dirty="0">
                <a:solidFill>
                  <a:srgbClr val="000000"/>
                </a:solidFill>
                <a:effectLst/>
                <a:latin typeface="Courier" panose="02070309020205020404" pitchFamily="49" charset="0"/>
              </a:rPr>
              <a:t>, </a:t>
            </a:r>
            <a:r>
              <a:rPr lang="en-GB" sz="2000" dirty="0" err="1">
                <a:solidFill>
                  <a:srgbClr val="000000"/>
                </a:solidFill>
                <a:effectLst/>
                <a:latin typeface="Courier" panose="02070309020205020404" pitchFamily="49" charset="0"/>
              </a:rPr>
              <a:t>f.actual_departure</a:t>
            </a:r>
            <a:r>
              <a:rPr lang="en-GB" sz="2000" dirty="0">
                <a:solidFill>
                  <a:srgbClr val="000000"/>
                </a:solidFill>
                <a:effectLst/>
                <a:latin typeface="Courier" panose="02070309020205020404" pitchFamily="49" charset="0"/>
              </a:rPr>
              <a:t>), </a:t>
            </a:r>
          </a:p>
          <a:p>
            <a:pPr marL="0" marR="0" indent="0">
              <a:spcBef>
                <a:spcPts val="0"/>
              </a:spcBef>
              <a:spcAft>
                <a:spcPts val="0"/>
              </a:spcAft>
              <a:buNone/>
            </a:pPr>
            <a:r>
              <a:rPr lang="en-GB" sz="2000" b="1" dirty="0">
                <a:solidFill>
                  <a:srgbClr val="000080"/>
                </a:solidFill>
                <a:effectLst/>
                <a:latin typeface="Courier" panose="02070309020205020404" pitchFamily="49" charset="0"/>
              </a:rPr>
              <a:t>        </a:t>
            </a:r>
            <a:r>
              <a:rPr lang="en-GB" sz="2000" b="1" dirty="0" err="1">
                <a:solidFill>
                  <a:srgbClr val="000080"/>
                </a:solidFill>
                <a:effectLst/>
                <a:latin typeface="Courier" panose="02070309020205020404" pitchFamily="49" charset="0"/>
              </a:rPr>
              <a:t>date_part</a:t>
            </a:r>
            <a:r>
              <a:rPr lang="en-GB" sz="2000" dirty="0">
                <a:solidFill>
                  <a:srgbClr val="000000"/>
                </a:solidFill>
                <a:effectLst/>
                <a:latin typeface="Courier" panose="02070309020205020404" pitchFamily="49" charset="0"/>
              </a:rPr>
              <a:t>(</a:t>
            </a:r>
            <a:r>
              <a:rPr lang="en-GB" sz="2000" b="1" dirty="0">
                <a:solidFill>
                  <a:srgbClr val="008000"/>
                </a:solidFill>
                <a:effectLst/>
                <a:latin typeface="Courier" panose="02070309020205020404" pitchFamily="49" charset="0"/>
              </a:rPr>
              <a:t>'</a:t>
            </a:r>
            <a:r>
              <a:rPr lang="en-GB" sz="2000" b="1" dirty="0" err="1">
                <a:solidFill>
                  <a:srgbClr val="008000"/>
                </a:solidFill>
                <a:effectLst/>
                <a:latin typeface="Courier" panose="02070309020205020404" pitchFamily="49" charset="0"/>
              </a:rPr>
              <a:t>mon</a:t>
            </a:r>
            <a:r>
              <a:rPr lang="en-GB" sz="2000" b="1" dirty="0">
                <a:solidFill>
                  <a:srgbClr val="008000"/>
                </a:solidFill>
                <a:effectLst/>
                <a:latin typeface="Courier" panose="02070309020205020404" pitchFamily="49" charset="0"/>
              </a:rPr>
              <a:t>'</a:t>
            </a:r>
            <a:r>
              <a:rPr lang="en-GB" sz="2000" dirty="0">
                <a:solidFill>
                  <a:srgbClr val="000000"/>
                </a:solidFill>
                <a:effectLst/>
                <a:latin typeface="Courier" panose="02070309020205020404" pitchFamily="49" charset="0"/>
              </a:rPr>
              <a:t>, </a:t>
            </a:r>
            <a:r>
              <a:rPr lang="en-GB" sz="2000" dirty="0" err="1">
                <a:solidFill>
                  <a:srgbClr val="000000"/>
                </a:solidFill>
                <a:effectLst/>
                <a:latin typeface="Courier" panose="02070309020205020404" pitchFamily="49" charset="0"/>
              </a:rPr>
              <a:t>f.actual_departure</a:t>
            </a:r>
            <a:r>
              <a:rPr lang="en-GB" sz="2000" dirty="0">
                <a:solidFill>
                  <a:srgbClr val="000000"/>
                </a:solidFill>
                <a:effectLst/>
                <a:latin typeface="Courier" panose="02070309020205020404" pitchFamily="49" charset="0"/>
              </a:rPr>
              <a:t>)) </a:t>
            </a:r>
          </a:p>
          <a:p>
            <a:pPr marL="0" marR="0" indent="0">
              <a:spcBef>
                <a:spcPts val="0"/>
              </a:spcBef>
              <a:spcAft>
                <a:spcPts val="0"/>
              </a:spcAft>
              <a:buNone/>
            </a:pPr>
            <a:r>
              <a:rPr lang="en-GB" sz="2000" b="1" dirty="0">
                <a:solidFill>
                  <a:srgbClr val="800000"/>
                </a:solidFill>
                <a:effectLst/>
                <a:latin typeface="Courier" panose="02070309020205020404" pitchFamily="49" charset="0"/>
              </a:rPr>
              <a:t>     as</a:t>
            </a:r>
            <a:r>
              <a:rPr lang="en-GB" sz="2000" dirty="0">
                <a:solidFill>
                  <a:srgbClr val="000000"/>
                </a:solidFill>
                <a:effectLst/>
                <a:latin typeface="Courier" panose="02070309020205020404" pitchFamily="49" charset="0"/>
              </a:rPr>
              <a:t> </a:t>
            </a:r>
            <a:r>
              <a:rPr lang="en-GB" sz="2000" dirty="0" err="1">
                <a:solidFill>
                  <a:srgbClr val="000000"/>
                </a:solidFill>
                <a:effectLst/>
                <a:latin typeface="Courier" panose="02070309020205020404" pitchFamily="49" charset="0"/>
              </a:rPr>
              <a:t>prev_n_flights</a:t>
            </a:r>
            <a:r>
              <a:rPr lang="en-GB" sz="2000" dirty="0">
                <a:solidFill>
                  <a:srgbClr val="000000"/>
                </a:solidFill>
                <a:effectLst/>
                <a:latin typeface="Courier" panose="02070309020205020404" pitchFamily="49" charset="0"/>
              </a:rPr>
              <a:t>,</a:t>
            </a:r>
          </a:p>
          <a:p>
            <a:pPr marL="0" marR="0" indent="0">
              <a:spcBef>
                <a:spcPts val="0"/>
              </a:spcBef>
              <a:spcAft>
                <a:spcPts val="0"/>
              </a:spcAft>
              <a:buNone/>
            </a:pPr>
            <a:r>
              <a:rPr lang="en-GB" sz="2000" b="1" dirty="0">
                <a:solidFill>
                  <a:srgbClr val="000080"/>
                </a:solidFill>
                <a:effectLst/>
                <a:latin typeface="Courier" panose="02070309020205020404" pitchFamily="49" charset="0"/>
              </a:rPr>
              <a:t>   count</a:t>
            </a:r>
            <a:r>
              <a:rPr lang="en-GB" sz="2000" dirty="0">
                <a:solidFill>
                  <a:srgbClr val="000000"/>
                </a:solidFill>
                <a:effectLst/>
                <a:latin typeface="Courier" panose="02070309020205020404" pitchFamily="49" charset="0"/>
              </a:rPr>
              <a:t>(*) - </a:t>
            </a:r>
            <a:r>
              <a:rPr lang="en-GB" sz="2000" b="1" dirty="0">
                <a:solidFill>
                  <a:srgbClr val="000080"/>
                </a:solidFill>
                <a:effectLst/>
                <a:latin typeface="Courier" panose="02070309020205020404" pitchFamily="49" charset="0"/>
              </a:rPr>
              <a:t>lag</a:t>
            </a:r>
            <a:r>
              <a:rPr lang="en-GB" sz="2000" dirty="0">
                <a:solidFill>
                  <a:srgbClr val="000000"/>
                </a:solidFill>
                <a:effectLst/>
                <a:latin typeface="Courier" panose="02070309020205020404" pitchFamily="49" charset="0"/>
              </a:rPr>
              <a:t>(</a:t>
            </a:r>
            <a:r>
              <a:rPr lang="en-GB" sz="2000" b="1" dirty="0">
                <a:solidFill>
                  <a:srgbClr val="000080"/>
                </a:solidFill>
                <a:effectLst/>
                <a:latin typeface="Courier" panose="02070309020205020404" pitchFamily="49" charset="0"/>
              </a:rPr>
              <a:t>count</a:t>
            </a:r>
            <a:r>
              <a:rPr lang="en-GB" sz="2000" dirty="0">
                <a:solidFill>
                  <a:srgbClr val="000000"/>
                </a:solidFill>
                <a:effectLst/>
                <a:latin typeface="Courier" panose="02070309020205020404" pitchFamily="49" charset="0"/>
              </a:rPr>
              <a:t>(*), </a:t>
            </a:r>
            <a:r>
              <a:rPr lang="en-GB" sz="2000" dirty="0">
                <a:solidFill>
                  <a:srgbClr val="0000FF"/>
                </a:solidFill>
                <a:effectLst/>
                <a:latin typeface="Courier" panose="02070309020205020404" pitchFamily="49" charset="0"/>
              </a:rPr>
              <a:t>1</a:t>
            </a:r>
            <a:r>
              <a:rPr lang="en-GB" sz="2000" dirty="0">
                <a:solidFill>
                  <a:srgbClr val="000000"/>
                </a:solidFill>
                <a:effectLst/>
                <a:latin typeface="Courier" panose="02070309020205020404" pitchFamily="49" charset="0"/>
              </a:rPr>
              <a:t>, </a:t>
            </a:r>
            <a:r>
              <a:rPr lang="en-GB" sz="2000" dirty="0">
                <a:solidFill>
                  <a:srgbClr val="0000FF"/>
                </a:solidFill>
                <a:effectLst/>
                <a:latin typeface="Courier" panose="02070309020205020404" pitchFamily="49" charset="0"/>
              </a:rPr>
              <a:t>0</a:t>
            </a:r>
            <a:r>
              <a:rPr lang="en-GB" sz="2000" dirty="0">
                <a:solidFill>
                  <a:srgbClr val="000000"/>
                </a:solidFill>
                <a:effectLst/>
                <a:latin typeface="Courier" panose="02070309020205020404" pitchFamily="49" charset="0"/>
              </a:rPr>
              <a:t>) </a:t>
            </a:r>
          </a:p>
          <a:p>
            <a:pPr marL="0" marR="0" indent="0">
              <a:spcBef>
                <a:spcPts val="0"/>
              </a:spcBef>
              <a:spcAft>
                <a:spcPts val="0"/>
              </a:spcAft>
              <a:buNone/>
            </a:pPr>
            <a:r>
              <a:rPr lang="en-GB" sz="2000" b="1" dirty="0">
                <a:solidFill>
                  <a:srgbClr val="800000"/>
                </a:solidFill>
                <a:effectLst/>
                <a:latin typeface="Courier" panose="02070309020205020404" pitchFamily="49" charset="0"/>
              </a:rPr>
              <a:t>      over</a:t>
            </a:r>
            <a:r>
              <a:rPr lang="en-GB" sz="2000" dirty="0">
                <a:solidFill>
                  <a:srgbClr val="000000"/>
                </a:solidFill>
                <a:effectLst/>
                <a:latin typeface="Courier" panose="02070309020205020404" pitchFamily="49" charset="0"/>
              </a:rPr>
              <a:t>(</a:t>
            </a:r>
            <a:r>
              <a:rPr lang="en-GB" sz="2000" b="1" dirty="0">
                <a:solidFill>
                  <a:srgbClr val="800000"/>
                </a:solidFill>
                <a:effectLst/>
                <a:latin typeface="Courier" panose="02070309020205020404" pitchFamily="49" charset="0"/>
              </a:rPr>
              <a:t>order</a:t>
            </a:r>
            <a:r>
              <a:rPr lang="en-GB" sz="2000" dirty="0">
                <a:solidFill>
                  <a:srgbClr val="000000"/>
                </a:solidFill>
                <a:effectLst/>
                <a:latin typeface="Courier" panose="02070309020205020404" pitchFamily="49" charset="0"/>
              </a:rPr>
              <a:t> </a:t>
            </a:r>
            <a:r>
              <a:rPr lang="en-GB" sz="2000" b="1" dirty="0">
                <a:solidFill>
                  <a:srgbClr val="800000"/>
                </a:solidFill>
                <a:effectLst/>
                <a:latin typeface="Courier" panose="02070309020205020404" pitchFamily="49" charset="0"/>
              </a:rPr>
              <a:t>by</a:t>
            </a:r>
            <a:r>
              <a:rPr lang="en-GB" sz="2000" dirty="0">
                <a:solidFill>
                  <a:srgbClr val="000000"/>
                </a:solidFill>
                <a:effectLst/>
                <a:latin typeface="Courier" panose="02070309020205020404" pitchFamily="49" charset="0"/>
              </a:rPr>
              <a:t> </a:t>
            </a:r>
            <a:r>
              <a:rPr lang="en-GB" sz="2000" b="1" dirty="0" err="1">
                <a:solidFill>
                  <a:srgbClr val="000080"/>
                </a:solidFill>
                <a:effectLst/>
                <a:latin typeface="Courier" panose="02070309020205020404" pitchFamily="49" charset="0"/>
              </a:rPr>
              <a:t>date_part</a:t>
            </a:r>
            <a:r>
              <a:rPr lang="en-GB" sz="2000" dirty="0">
                <a:solidFill>
                  <a:srgbClr val="000000"/>
                </a:solidFill>
                <a:effectLst/>
                <a:latin typeface="Courier" panose="02070309020205020404" pitchFamily="49" charset="0"/>
              </a:rPr>
              <a:t>(</a:t>
            </a:r>
            <a:r>
              <a:rPr lang="en-GB" sz="2000" b="1" dirty="0">
                <a:solidFill>
                  <a:srgbClr val="008000"/>
                </a:solidFill>
                <a:effectLst/>
                <a:latin typeface="Courier" panose="02070309020205020404" pitchFamily="49" charset="0"/>
              </a:rPr>
              <a:t>'year'</a:t>
            </a:r>
            <a:r>
              <a:rPr lang="en-GB" sz="2000" dirty="0">
                <a:solidFill>
                  <a:srgbClr val="000000"/>
                </a:solidFill>
                <a:effectLst/>
                <a:latin typeface="Courier" panose="02070309020205020404" pitchFamily="49" charset="0"/>
              </a:rPr>
              <a:t>, </a:t>
            </a:r>
            <a:r>
              <a:rPr lang="en-GB" sz="2000" dirty="0" err="1">
                <a:solidFill>
                  <a:srgbClr val="000000"/>
                </a:solidFill>
                <a:effectLst/>
                <a:latin typeface="Courier" panose="02070309020205020404" pitchFamily="49" charset="0"/>
              </a:rPr>
              <a:t>f.actual_departure</a:t>
            </a:r>
            <a:r>
              <a:rPr lang="en-GB" sz="2000" dirty="0">
                <a:solidFill>
                  <a:srgbClr val="000000"/>
                </a:solidFill>
                <a:effectLst/>
                <a:latin typeface="Courier" panose="02070309020205020404" pitchFamily="49" charset="0"/>
              </a:rPr>
              <a:t>), </a:t>
            </a:r>
          </a:p>
          <a:p>
            <a:pPr marL="0" marR="0" indent="0">
              <a:spcBef>
                <a:spcPts val="0"/>
              </a:spcBef>
              <a:spcAft>
                <a:spcPts val="0"/>
              </a:spcAft>
              <a:buNone/>
            </a:pPr>
            <a:r>
              <a:rPr lang="en-GB" sz="2000" b="1" dirty="0">
                <a:solidFill>
                  <a:srgbClr val="000080"/>
                </a:solidFill>
                <a:effectLst/>
                <a:latin typeface="Courier" panose="02070309020205020404" pitchFamily="49" charset="0"/>
              </a:rPr>
              <a:t>         </a:t>
            </a:r>
            <a:r>
              <a:rPr lang="en-GB" sz="2000" b="1" dirty="0" err="1">
                <a:solidFill>
                  <a:srgbClr val="000080"/>
                </a:solidFill>
                <a:effectLst/>
                <a:latin typeface="Courier" panose="02070309020205020404" pitchFamily="49" charset="0"/>
              </a:rPr>
              <a:t>date_part</a:t>
            </a:r>
            <a:r>
              <a:rPr lang="en-GB" sz="2000" dirty="0">
                <a:solidFill>
                  <a:srgbClr val="000000"/>
                </a:solidFill>
                <a:effectLst/>
                <a:latin typeface="Courier" panose="02070309020205020404" pitchFamily="49" charset="0"/>
              </a:rPr>
              <a:t>(</a:t>
            </a:r>
            <a:r>
              <a:rPr lang="en-GB" sz="2000" b="1" dirty="0">
                <a:solidFill>
                  <a:srgbClr val="008000"/>
                </a:solidFill>
                <a:effectLst/>
                <a:latin typeface="Courier" panose="02070309020205020404" pitchFamily="49" charset="0"/>
              </a:rPr>
              <a:t>'</a:t>
            </a:r>
            <a:r>
              <a:rPr lang="en-GB" sz="2000" b="1" dirty="0" err="1">
                <a:solidFill>
                  <a:srgbClr val="008000"/>
                </a:solidFill>
                <a:effectLst/>
                <a:latin typeface="Courier" panose="02070309020205020404" pitchFamily="49" charset="0"/>
              </a:rPr>
              <a:t>mon</a:t>
            </a:r>
            <a:r>
              <a:rPr lang="en-GB" sz="2000" b="1" dirty="0">
                <a:solidFill>
                  <a:srgbClr val="008000"/>
                </a:solidFill>
                <a:effectLst/>
                <a:latin typeface="Courier" panose="02070309020205020404" pitchFamily="49" charset="0"/>
              </a:rPr>
              <a:t>'</a:t>
            </a:r>
            <a:r>
              <a:rPr lang="en-GB" sz="2000" dirty="0">
                <a:solidFill>
                  <a:srgbClr val="000000"/>
                </a:solidFill>
                <a:effectLst/>
                <a:latin typeface="Courier" panose="02070309020205020404" pitchFamily="49" charset="0"/>
              </a:rPr>
              <a:t>, </a:t>
            </a:r>
            <a:r>
              <a:rPr lang="en-GB" sz="2000" dirty="0" err="1">
                <a:solidFill>
                  <a:srgbClr val="000000"/>
                </a:solidFill>
                <a:effectLst/>
                <a:latin typeface="Courier" panose="02070309020205020404" pitchFamily="49" charset="0"/>
              </a:rPr>
              <a:t>f.actual_departure</a:t>
            </a:r>
            <a:r>
              <a:rPr lang="en-GB" sz="2000" dirty="0">
                <a:solidFill>
                  <a:srgbClr val="000000"/>
                </a:solidFill>
                <a:effectLst/>
                <a:latin typeface="Courier" panose="02070309020205020404" pitchFamily="49" charset="0"/>
              </a:rPr>
              <a:t>)) </a:t>
            </a:r>
            <a:r>
              <a:rPr lang="en-GB" sz="2000" b="1" dirty="0">
                <a:solidFill>
                  <a:srgbClr val="800000"/>
                </a:solidFill>
                <a:effectLst/>
                <a:latin typeface="Courier" panose="02070309020205020404" pitchFamily="49" charset="0"/>
              </a:rPr>
              <a:t>as</a:t>
            </a:r>
            <a:r>
              <a:rPr lang="en-GB" sz="2000" dirty="0">
                <a:solidFill>
                  <a:srgbClr val="000000"/>
                </a:solidFill>
                <a:effectLst/>
                <a:latin typeface="Courier" panose="02070309020205020404" pitchFamily="49" charset="0"/>
              </a:rPr>
              <a:t> </a:t>
            </a:r>
            <a:r>
              <a:rPr lang="en-GB" sz="2000" dirty="0" err="1">
                <a:solidFill>
                  <a:srgbClr val="000000"/>
                </a:solidFill>
                <a:effectLst/>
                <a:latin typeface="Courier" panose="02070309020205020404" pitchFamily="49" charset="0"/>
              </a:rPr>
              <a:t>m_to_m_diff</a:t>
            </a:r>
            <a:endParaRPr lang="en-GB" sz="2000" dirty="0">
              <a:solidFill>
                <a:srgbClr val="000000"/>
              </a:solidFill>
              <a:effectLst/>
              <a:latin typeface="Courier" panose="02070309020205020404" pitchFamily="49" charset="0"/>
            </a:endParaRPr>
          </a:p>
          <a:p>
            <a:pPr marL="0" marR="0" indent="0">
              <a:spcBef>
                <a:spcPts val="0"/>
              </a:spcBef>
              <a:spcAft>
                <a:spcPts val="0"/>
              </a:spcAft>
              <a:buNone/>
            </a:pPr>
            <a:r>
              <a:rPr lang="en-GB" sz="2000" b="1" dirty="0">
                <a:solidFill>
                  <a:srgbClr val="800000"/>
                </a:solidFill>
                <a:effectLst/>
                <a:latin typeface="Courier" panose="02070309020205020404" pitchFamily="49" charset="0"/>
              </a:rPr>
              <a:t>from</a:t>
            </a:r>
            <a:r>
              <a:rPr lang="en-GB" sz="2000" dirty="0">
                <a:solidFill>
                  <a:srgbClr val="000000"/>
                </a:solidFill>
                <a:effectLst/>
                <a:latin typeface="Courier" panose="02070309020205020404" pitchFamily="49" charset="0"/>
              </a:rPr>
              <a:t> flights f</a:t>
            </a:r>
          </a:p>
          <a:p>
            <a:pPr marL="0" marR="0" indent="0">
              <a:spcBef>
                <a:spcPts val="0"/>
              </a:spcBef>
              <a:spcAft>
                <a:spcPts val="0"/>
              </a:spcAft>
              <a:buNone/>
            </a:pPr>
            <a:r>
              <a:rPr lang="en-GB" sz="2000" b="1" dirty="0">
                <a:solidFill>
                  <a:srgbClr val="800000"/>
                </a:solidFill>
                <a:effectLst/>
                <a:latin typeface="Courier" panose="02070309020205020404" pitchFamily="49" charset="0"/>
              </a:rPr>
              <a:t>group</a:t>
            </a:r>
            <a:r>
              <a:rPr lang="en-GB" sz="2000" dirty="0">
                <a:solidFill>
                  <a:srgbClr val="000000"/>
                </a:solidFill>
                <a:effectLst/>
                <a:latin typeface="Courier" panose="02070309020205020404" pitchFamily="49" charset="0"/>
              </a:rPr>
              <a:t> </a:t>
            </a:r>
            <a:r>
              <a:rPr lang="en-GB" sz="2000" b="1" dirty="0">
                <a:solidFill>
                  <a:srgbClr val="800000"/>
                </a:solidFill>
                <a:effectLst/>
                <a:latin typeface="Courier" panose="02070309020205020404" pitchFamily="49" charset="0"/>
              </a:rPr>
              <a:t>by</a:t>
            </a:r>
            <a:r>
              <a:rPr lang="en-GB" sz="2000" dirty="0">
                <a:solidFill>
                  <a:srgbClr val="000000"/>
                </a:solidFill>
                <a:effectLst/>
                <a:latin typeface="Courier" panose="02070309020205020404" pitchFamily="49" charset="0"/>
              </a:rPr>
              <a:t> </a:t>
            </a:r>
            <a:r>
              <a:rPr lang="en-GB" sz="2000" dirty="0">
                <a:solidFill>
                  <a:srgbClr val="0000FF"/>
                </a:solidFill>
                <a:effectLst/>
                <a:latin typeface="Courier" panose="02070309020205020404" pitchFamily="49" charset="0"/>
              </a:rPr>
              <a:t>1</a:t>
            </a:r>
            <a:r>
              <a:rPr lang="en-GB" sz="2000" dirty="0">
                <a:solidFill>
                  <a:srgbClr val="000000"/>
                </a:solidFill>
                <a:effectLst/>
                <a:latin typeface="Courier" panose="02070309020205020404" pitchFamily="49" charset="0"/>
              </a:rPr>
              <a:t>, </a:t>
            </a:r>
            <a:r>
              <a:rPr lang="en-GB" sz="2000" dirty="0">
                <a:solidFill>
                  <a:srgbClr val="0000FF"/>
                </a:solidFill>
                <a:effectLst/>
                <a:latin typeface="Courier" panose="02070309020205020404" pitchFamily="49" charset="0"/>
              </a:rPr>
              <a:t>2</a:t>
            </a:r>
            <a:r>
              <a:rPr lang="en-GB" sz="2000" dirty="0">
                <a:solidFill>
                  <a:srgbClr val="FF0000"/>
                </a:solidFill>
                <a:effectLst/>
                <a:latin typeface="Courier" panose="02070309020205020404" pitchFamily="49" charset="0"/>
              </a:rPr>
              <a:t>;</a:t>
            </a:r>
            <a:endParaRPr lang="en-GB" sz="2000" dirty="0">
              <a:solidFill>
                <a:srgbClr val="000000"/>
              </a:solidFill>
              <a:effectLst/>
              <a:latin typeface="Courier" panose="02070309020205020404" pitchFamily="49" charset="0"/>
            </a:endParaRPr>
          </a:p>
        </p:txBody>
      </p:sp>
      <p:sp>
        <p:nvSpPr>
          <p:cNvPr id="4" name="Callout: Bent Line 3">
            <a:extLst>
              <a:ext uri="{FF2B5EF4-FFF2-40B4-BE49-F238E27FC236}">
                <a16:creationId xmlns:a16="http://schemas.microsoft.com/office/drawing/2014/main" id="{62E55AF5-AB67-4BC0-A2C4-B53607773412}"/>
              </a:ext>
            </a:extLst>
          </p:cNvPr>
          <p:cNvSpPr/>
          <p:nvPr/>
        </p:nvSpPr>
        <p:spPr>
          <a:xfrm>
            <a:off x="7643727" y="5163349"/>
            <a:ext cx="1850702" cy="612648"/>
          </a:xfrm>
          <a:prstGeom prst="borderCallout2">
            <a:avLst>
              <a:gd name="adj1" fmla="val 18750"/>
              <a:gd name="adj2" fmla="val -8333"/>
              <a:gd name="adj3" fmla="val 18750"/>
              <a:gd name="adj4" fmla="val -16667"/>
              <a:gd name="adj5" fmla="val -81667"/>
              <a:gd name="adj6" fmla="val -101247"/>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dirty="0" err="1">
                <a:ea typeface="+mn-lt"/>
                <a:cs typeface="+mn-lt"/>
              </a:rPr>
              <a:t>Default</a:t>
            </a:r>
            <a:r>
              <a:rPr lang="ru-RU" dirty="0">
                <a:ea typeface="+mn-lt"/>
                <a:cs typeface="+mn-lt"/>
              </a:rPr>
              <a:t> </a:t>
            </a:r>
            <a:r>
              <a:rPr lang="ru-RU" dirty="0" err="1">
                <a:ea typeface="+mn-lt"/>
                <a:cs typeface="+mn-lt"/>
              </a:rPr>
              <a:t>value</a:t>
            </a:r>
            <a:endParaRPr lang="ru-RU" dirty="0" err="1"/>
          </a:p>
        </p:txBody>
      </p:sp>
      <p:sp>
        <p:nvSpPr>
          <p:cNvPr id="5" name="Callout: Bent Line 4">
            <a:extLst>
              <a:ext uri="{FF2B5EF4-FFF2-40B4-BE49-F238E27FC236}">
                <a16:creationId xmlns:a16="http://schemas.microsoft.com/office/drawing/2014/main" id="{0EFF2C1F-87E0-4C36-94BC-E54385C9A32F}"/>
              </a:ext>
            </a:extLst>
          </p:cNvPr>
          <p:cNvSpPr/>
          <p:nvPr/>
        </p:nvSpPr>
        <p:spPr>
          <a:xfrm>
            <a:off x="7643727" y="6071122"/>
            <a:ext cx="1850702" cy="612648"/>
          </a:xfrm>
          <a:prstGeom prst="borderCallout2">
            <a:avLst>
              <a:gd name="adj1" fmla="val 18750"/>
              <a:gd name="adj2" fmla="val -8333"/>
              <a:gd name="adj3" fmla="val 18750"/>
              <a:gd name="adj4" fmla="val -16667"/>
              <a:gd name="adj5" fmla="val -224977"/>
              <a:gd name="adj6" fmla="val -132937"/>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dirty="0" err="1">
                <a:ea typeface="+mn-lt"/>
                <a:cs typeface="+mn-lt"/>
              </a:rPr>
              <a:t>Offset</a:t>
            </a:r>
            <a:r>
              <a:rPr lang="ru-RU" dirty="0">
                <a:ea typeface="+mn-lt"/>
                <a:cs typeface="+mn-lt"/>
              </a:rPr>
              <a:t> = 1</a:t>
            </a:r>
          </a:p>
        </p:txBody>
      </p:sp>
      <p:sp>
        <p:nvSpPr>
          <p:cNvPr id="6" name="Callout: Bent Line 5">
            <a:extLst>
              <a:ext uri="{FF2B5EF4-FFF2-40B4-BE49-F238E27FC236}">
                <a16:creationId xmlns:a16="http://schemas.microsoft.com/office/drawing/2014/main" id="{1AEF0A9B-A4EA-4C03-B1D2-CA5FDA637E56}"/>
              </a:ext>
            </a:extLst>
          </p:cNvPr>
          <p:cNvSpPr/>
          <p:nvPr/>
        </p:nvSpPr>
        <p:spPr>
          <a:xfrm>
            <a:off x="8162982" y="2816352"/>
            <a:ext cx="1850702" cy="612648"/>
          </a:xfrm>
          <a:prstGeom prst="borderCallout2">
            <a:avLst>
              <a:gd name="adj1" fmla="val 18750"/>
              <a:gd name="adj2" fmla="val -8333"/>
              <a:gd name="adj3" fmla="val 18750"/>
              <a:gd name="adj4" fmla="val -16667"/>
              <a:gd name="adj5" fmla="val 289417"/>
              <a:gd name="adj6" fmla="val -198646"/>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dirty="0">
                <a:ea typeface="+mn-lt"/>
                <a:cs typeface="+mn-lt"/>
              </a:rPr>
              <a:t>Number </a:t>
            </a:r>
            <a:r>
              <a:rPr lang="ru-RU" dirty="0" err="1">
                <a:ea typeface="+mn-lt"/>
                <a:cs typeface="+mn-lt"/>
              </a:rPr>
              <a:t>of</a:t>
            </a:r>
            <a:r>
              <a:rPr lang="ru-RU" dirty="0">
                <a:ea typeface="+mn-lt"/>
                <a:cs typeface="+mn-lt"/>
              </a:rPr>
              <a:t> </a:t>
            </a:r>
            <a:r>
              <a:rPr lang="ru-RU" dirty="0" err="1">
                <a:ea typeface="+mn-lt"/>
                <a:cs typeface="+mn-lt"/>
              </a:rPr>
              <a:t>flights</a:t>
            </a:r>
            <a:endParaRPr lang="ru-RU" dirty="0" err="1"/>
          </a:p>
        </p:txBody>
      </p:sp>
      <p:sp>
        <p:nvSpPr>
          <p:cNvPr id="7" name="Callout: Bent Line 6">
            <a:extLst>
              <a:ext uri="{FF2B5EF4-FFF2-40B4-BE49-F238E27FC236}">
                <a16:creationId xmlns:a16="http://schemas.microsoft.com/office/drawing/2014/main" id="{289CBB59-EFF9-4DF9-AC06-DA0902DA12A4}"/>
              </a:ext>
            </a:extLst>
          </p:cNvPr>
          <p:cNvSpPr/>
          <p:nvPr/>
        </p:nvSpPr>
        <p:spPr>
          <a:xfrm>
            <a:off x="10144182" y="3609380"/>
            <a:ext cx="1850702" cy="612648"/>
          </a:xfrm>
          <a:prstGeom prst="borderCallout2">
            <a:avLst>
              <a:gd name="adj1" fmla="val 18750"/>
              <a:gd name="adj2" fmla="val -8333"/>
              <a:gd name="adj3" fmla="val 18750"/>
              <a:gd name="adj4" fmla="val -16667"/>
              <a:gd name="adj5" fmla="val 199207"/>
              <a:gd name="adj6" fmla="val -163983"/>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dirty="0" err="1">
                <a:ea typeface="+mn-lt"/>
                <a:cs typeface="+mn-lt"/>
              </a:rPr>
              <a:t>Sort</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month</a:t>
            </a:r>
            <a:endParaRPr lang="ru-RU" dirty="0" err="1"/>
          </a:p>
        </p:txBody>
      </p:sp>
    </p:spTree>
    <p:extLst>
      <p:ext uri="{BB962C8B-B14F-4D97-AF65-F5344CB8AC3E}">
        <p14:creationId xmlns:p14="http://schemas.microsoft.com/office/powerpoint/2010/main" val="2162970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52CF-3140-41B2-87B6-AD9C324640C0}"/>
              </a:ext>
            </a:extLst>
          </p:cNvPr>
          <p:cNvSpPr>
            <a:spLocks noGrp="1"/>
          </p:cNvSpPr>
          <p:nvPr>
            <p:ph type="title"/>
          </p:nvPr>
        </p:nvSpPr>
        <p:spPr/>
        <p:txBody>
          <a:bodyPr vert="horz" lIns="91440" tIns="45720" rIns="91440" bIns="45720" rtlCol="0" anchor="t" anchorCtr="0">
            <a:normAutofit/>
          </a:bodyPr>
          <a:lstStyle/>
          <a:p>
            <a:r>
              <a:rPr lang="en-US" dirty="0">
                <a:solidFill>
                  <a:schemeClr val="accent2">
                    <a:lumMod val="75000"/>
                  </a:schemeClr>
                </a:solidFill>
                <a:ea typeface="+mj-lt"/>
                <a:cs typeface="+mj-lt"/>
              </a:rPr>
              <a:t>Other built-in window functions in PostgreSQL</a:t>
            </a:r>
            <a:endParaRPr lang="ru-RU" dirty="0">
              <a:solidFill>
                <a:schemeClr val="accent2">
                  <a:lumMod val="75000"/>
                </a:schemeClr>
              </a:solidFill>
              <a:ea typeface="+mj-lt"/>
              <a:cs typeface="+mj-lt"/>
            </a:endParaRPr>
          </a:p>
        </p:txBody>
      </p:sp>
      <p:sp>
        <p:nvSpPr>
          <p:cNvPr id="3" name="Content Placeholder 2">
            <a:extLst>
              <a:ext uri="{FF2B5EF4-FFF2-40B4-BE49-F238E27FC236}">
                <a16:creationId xmlns:a16="http://schemas.microsoft.com/office/drawing/2014/main" id="{D170EF3A-6869-4595-A4D6-8C015C68F574}"/>
              </a:ext>
            </a:extLst>
          </p:cNvPr>
          <p:cNvSpPr>
            <a:spLocks noGrp="1"/>
          </p:cNvSpPr>
          <p:nvPr>
            <p:ph idx="1"/>
          </p:nvPr>
        </p:nvSpPr>
        <p:spPr/>
        <p:txBody>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FIRST_VALUE</a:t>
            </a:r>
          </a:p>
          <a:p>
            <a:r>
              <a:rPr lang="en-US" dirty="0">
                <a:latin typeface="Courier New" panose="02070309020205020404" pitchFamily="49" charset="0"/>
                <a:cs typeface="Courier New" panose="02070309020205020404" pitchFamily="49" charset="0"/>
              </a:rPr>
              <a:t>LAST_VALUE</a:t>
            </a:r>
          </a:p>
          <a:p>
            <a:r>
              <a:rPr lang="en-US" dirty="0">
                <a:latin typeface="Courier New" panose="02070309020205020404" pitchFamily="49" charset="0"/>
                <a:cs typeface="Courier New" panose="02070309020205020404" pitchFamily="49" charset="0"/>
              </a:rPr>
              <a:t>NTILE</a:t>
            </a:r>
          </a:p>
          <a:p>
            <a:r>
              <a:rPr lang="en-US" dirty="0">
                <a:latin typeface="Courier New" panose="02070309020205020404" pitchFamily="49" charset="0"/>
                <a:cs typeface="Courier New" panose="02070309020205020404" pitchFamily="49" charset="0"/>
              </a:rPr>
              <a:t>CUME_DIST</a:t>
            </a:r>
          </a:p>
          <a:p>
            <a:r>
              <a:rPr lang="en-US" dirty="0">
                <a:latin typeface="Courier New" panose="02070309020205020404" pitchFamily="49" charset="0"/>
                <a:cs typeface="Courier New" panose="02070309020205020404" pitchFamily="49" charset="0"/>
              </a:rPr>
              <a:t>PERCENT_RANK</a:t>
            </a:r>
          </a:p>
        </p:txBody>
      </p:sp>
    </p:spTree>
    <p:extLst>
      <p:ext uri="{BB962C8B-B14F-4D97-AF65-F5344CB8AC3E}">
        <p14:creationId xmlns:p14="http://schemas.microsoft.com/office/powerpoint/2010/main" val="5508566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6647-A7D8-16E0-DDFB-AFB5FD8B6490}"/>
              </a:ext>
            </a:extLst>
          </p:cNvPr>
          <p:cNvSpPr>
            <a:spLocks noGrp="1"/>
          </p:cNvSpPr>
          <p:nvPr>
            <p:ph type="title"/>
          </p:nvPr>
        </p:nvSpPr>
        <p:spPr/>
        <p:txBody>
          <a:bodyPr/>
          <a:lstStyle/>
          <a:p>
            <a:r>
              <a:rPr lang="ru-RU" dirty="0" err="1"/>
              <a:t>Thanks</a:t>
            </a:r>
            <a:r>
              <a:rPr lang="ru-RU" dirty="0"/>
              <a:t> </a:t>
            </a:r>
            <a:r>
              <a:rPr lang="ru-RU" dirty="0" err="1"/>
              <a:t>for</a:t>
            </a:r>
            <a:r>
              <a:rPr lang="ru-RU"/>
              <a:t> attention</a:t>
            </a:r>
          </a:p>
        </p:txBody>
      </p:sp>
      <p:sp>
        <p:nvSpPr>
          <p:cNvPr id="4" name="Text Placeholder 3">
            <a:extLst>
              <a:ext uri="{FF2B5EF4-FFF2-40B4-BE49-F238E27FC236}">
                <a16:creationId xmlns:a16="http://schemas.microsoft.com/office/drawing/2014/main" id="{4F62649A-BA5B-C9E5-15F3-AA9D9B870419}"/>
              </a:ext>
            </a:extLst>
          </p:cNvPr>
          <p:cNvSpPr>
            <a:spLocks noGrp="1"/>
          </p:cNvSpPr>
          <p:nvPr>
            <p:ph type="body" idx="1"/>
          </p:nvPr>
        </p:nvSpPr>
        <p:spPr/>
        <p:txBody>
          <a:bodyPr/>
          <a:lstStyle/>
          <a:p>
            <a:endParaRPr lang="en-RU"/>
          </a:p>
        </p:txBody>
      </p:sp>
    </p:spTree>
    <p:extLst>
      <p:ext uri="{BB962C8B-B14F-4D97-AF65-F5344CB8AC3E}">
        <p14:creationId xmlns:p14="http://schemas.microsoft.com/office/powerpoint/2010/main" val="88426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67F-1FA5-4ECE-8503-3AFD8ECA18FC}"/>
              </a:ext>
            </a:extLst>
          </p:cNvPr>
          <p:cNvSpPr>
            <a:spLocks noGrp="1"/>
          </p:cNvSpPr>
          <p:nvPr>
            <p:ph type="title"/>
          </p:nvPr>
        </p:nvSpPr>
        <p:spPr/>
        <p:txBody>
          <a:bodyPr vert="horz" lIns="91440" tIns="45720" rIns="91440" bIns="45720" rtlCol="0" anchor="t" anchorCtr="0">
            <a:normAutofit/>
          </a:bodyPr>
          <a:lstStyle/>
          <a:p>
            <a:r>
              <a:rPr lang="ru-RU" dirty="0">
                <a:solidFill>
                  <a:schemeClr val="accent2">
                    <a:lumMod val="75000"/>
                  </a:schemeClr>
                </a:solidFill>
                <a:ea typeface="+mj-lt"/>
                <a:cs typeface="+mj-lt"/>
              </a:rPr>
              <a:t>Update </a:t>
            </a:r>
            <a:r>
              <a:rPr lang="ru-RU" dirty="0" err="1">
                <a:solidFill>
                  <a:schemeClr val="accent2">
                    <a:lumMod val="75000"/>
                  </a:schemeClr>
                </a:solidFill>
                <a:ea typeface="+mj-lt"/>
                <a:cs typeface="+mj-lt"/>
              </a:rPr>
              <a:t>based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on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query</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result</a:t>
            </a:r>
            <a:endParaRPr lang="ru-RU" dirty="0" err="1">
              <a:solidFill>
                <a:schemeClr val="accent2">
                  <a:lumMod val="75000"/>
                </a:schemeClr>
              </a:solidFill>
            </a:endParaRPr>
          </a:p>
        </p:txBody>
      </p:sp>
      <p:sp>
        <p:nvSpPr>
          <p:cNvPr id="17" name="Объект 2">
            <a:extLst>
              <a:ext uri="{FF2B5EF4-FFF2-40B4-BE49-F238E27FC236}">
                <a16:creationId xmlns:a16="http://schemas.microsoft.com/office/drawing/2014/main" id="{A9150547-8C1C-4403-84BB-D058DFE0BA51}"/>
              </a:ext>
            </a:extLst>
          </p:cNvPr>
          <p:cNvSpPr>
            <a:spLocks noGrp="1"/>
          </p:cNvSpPr>
          <p:nvPr>
            <p:ph idx="1"/>
          </p:nvPr>
        </p:nvSpPr>
        <p:spPr>
          <a:xfrm>
            <a:off x="902757" y="1207294"/>
            <a:ext cx="10386486" cy="4813995"/>
          </a:xfrm>
        </p:spPr>
        <p:txBody>
          <a:bodyPr vert="horz" lIns="91440" tIns="45720" rIns="91440" bIns="45720" rtlCol="0" anchor="t">
            <a:normAutofit/>
          </a:bodyPr>
          <a:lstStyle/>
          <a:p>
            <a:r>
              <a:rPr lang="en-US" dirty="0">
                <a:ea typeface="+mn-lt"/>
                <a:cs typeface="+mn-lt"/>
              </a:rPr>
              <a:t>Example: Updating mileage in </a:t>
            </a:r>
            <a:r>
              <a:rPr lang="en-US" b="1" dirty="0" err="1">
                <a:ea typeface="+mn-lt"/>
                <a:cs typeface="+mn-lt"/>
              </a:rPr>
              <a:t>car_a</a:t>
            </a:r>
            <a:r>
              <a:rPr lang="en-US" b="1" dirty="0">
                <a:ea typeface="+mn-lt"/>
                <a:cs typeface="+mn-lt"/>
              </a:rPr>
              <a:t> </a:t>
            </a:r>
            <a:r>
              <a:rPr lang="en-US" dirty="0">
                <a:ea typeface="+mn-lt"/>
                <a:cs typeface="+mn-lt"/>
              </a:rPr>
              <a:t>from </a:t>
            </a:r>
            <a:r>
              <a:rPr lang="en-US" b="1" dirty="0">
                <a:ea typeface="+mn-lt"/>
                <a:cs typeface="+mn-lt"/>
              </a:rPr>
              <a:t>car </a:t>
            </a:r>
            <a:r>
              <a:rPr lang="en-US" dirty="0">
                <a:ea typeface="+mn-lt"/>
                <a:cs typeface="+mn-lt"/>
              </a:rPr>
              <a:t>table:</a:t>
            </a:r>
          </a:p>
          <a:p>
            <a:pPr marL="0" indent="0">
              <a:buNone/>
            </a:pPr>
            <a:endParaRPr lang="en-US" dirty="0"/>
          </a:p>
          <a:p>
            <a:pPr marL="0" indent="0" algn="l">
              <a:buNone/>
            </a:pPr>
            <a:r>
              <a:rPr lang="en-US" sz="3200" b="1" dirty="0">
                <a:solidFill>
                  <a:srgbClr val="800000"/>
                </a:solidFill>
                <a:latin typeface="Consolas" panose="020B0609020204030204" pitchFamily="49" charset="0"/>
              </a:rPr>
              <a:t>update</a:t>
            </a:r>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car_a</a:t>
            </a:r>
            <a:endParaRPr lang="en-US" sz="3200" b="1" dirty="0">
              <a:solidFill>
                <a:srgbClr val="000000"/>
              </a:solidFill>
              <a:latin typeface="Consolas" panose="020B0609020204030204" pitchFamily="49" charset="0"/>
            </a:endParaRPr>
          </a:p>
          <a:p>
            <a:pPr marL="0" indent="0" algn="l">
              <a:buNone/>
            </a:pPr>
            <a:r>
              <a:rPr lang="en-US" sz="3200" b="1" dirty="0">
                <a:solidFill>
                  <a:srgbClr val="800000"/>
                </a:solidFill>
                <a:latin typeface="Consolas" panose="020B0609020204030204" pitchFamily="49" charset="0"/>
              </a:rPr>
              <a:t>   set</a:t>
            </a:r>
            <a:r>
              <a:rPr lang="en-US" sz="3200" b="1" dirty="0">
                <a:solidFill>
                  <a:srgbClr val="000000"/>
                </a:solidFill>
                <a:latin typeface="Consolas" panose="020B0609020204030204" pitchFamily="49" charset="0"/>
              </a:rPr>
              <a:t> mileage = </a:t>
            </a:r>
            <a:r>
              <a:rPr lang="en-US" sz="3200" b="1" dirty="0" err="1">
                <a:solidFill>
                  <a:srgbClr val="000000"/>
                </a:solidFill>
                <a:latin typeface="Consolas" panose="020B0609020204030204" pitchFamily="49" charset="0"/>
              </a:rPr>
              <a:t>c.mileage</a:t>
            </a:r>
            <a:endParaRPr lang="en-US" sz="3200" b="1" dirty="0">
              <a:solidFill>
                <a:srgbClr val="000000"/>
              </a:solidFill>
              <a:latin typeface="Consolas" panose="020B0609020204030204" pitchFamily="49" charset="0"/>
            </a:endParaRPr>
          </a:p>
          <a:p>
            <a:pPr marL="0" indent="0" algn="l">
              <a:buNone/>
            </a:pPr>
            <a:r>
              <a:rPr lang="en-US" sz="3200" b="1" dirty="0">
                <a:solidFill>
                  <a:srgbClr val="800000"/>
                </a:solidFill>
                <a:latin typeface="Consolas" panose="020B0609020204030204" pitchFamily="49" charset="0"/>
              </a:rPr>
              <a:t>from</a:t>
            </a:r>
            <a:r>
              <a:rPr lang="en-US" sz="3200" b="1" dirty="0">
                <a:solidFill>
                  <a:srgbClr val="000000"/>
                </a:solidFill>
                <a:latin typeface="Consolas" panose="020B0609020204030204" pitchFamily="49" charset="0"/>
              </a:rPr>
              <a:t> car c</a:t>
            </a:r>
          </a:p>
          <a:p>
            <a:pPr marL="0" indent="0" algn="l">
              <a:buNone/>
            </a:pPr>
            <a:r>
              <a:rPr lang="en-US" sz="3200" b="1" dirty="0">
                <a:solidFill>
                  <a:srgbClr val="800000"/>
                </a:solidFill>
                <a:latin typeface="Consolas" panose="020B0609020204030204" pitchFamily="49" charset="0"/>
              </a:rPr>
              <a:t>where</a:t>
            </a:r>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car_a.cid</a:t>
            </a:r>
            <a:r>
              <a:rPr lang="en-US" sz="3200" b="1" dirty="0">
                <a:solidFill>
                  <a:srgbClr val="000000"/>
                </a:solidFill>
                <a:latin typeface="Consolas" panose="020B0609020204030204" pitchFamily="49" charset="0"/>
              </a:rPr>
              <a:t> = </a:t>
            </a:r>
            <a:r>
              <a:rPr lang="en-US" sz="3200" b="1" dirty="0" err="1">
                <a:solidFill>
                  <a:srgbClr val="000000"/>
                </a:solidFill>
                <a:latin typeface="Consolas" panose="020B0609020204030204" pitchFamily="49" charset="0"/>
              </a:rPr>
              <a:t>c.cid</a:t>
            </a:r>
            <a:r>
              <a:rPr lang="en-US" sz="3200" b="1" dirty="0">
                <a:solidFill>
                  <a:srgbClr val="FF0000"/>
                </a:solidFill>
                <a:latin typeface="Consolas" panose="020B0609020204030204" pitchFamily="49" charset="0"/>
              </a:rPr>
              <a:t>;</a:t>
            </a:r>
            <a:endParaRPr lang="en-US" sz="4400" dirty="0"/>
          </a:p>
        </p:txBody>
      </p:sp>
      <p:cxnSp>
        <p:nvCxnSpPr>
          <p:cNvPr id="4" name="Straight Arrow Connector 3">
            <a:extLst>
              <a:ext uri="{FF2B5EF4-FFF2-40B4-BE49-F238E27FC236}">
                <a16:creationId xmlns:a16="http://schemas.microsoft.com/office/drawing/2014/main" id="{7D0A915F-83AA-4F7C-A101-7646248C9549}"/>
              </a:ext>
            </a:extLst>
          </p:cNvPr>
          <p:cNvCxnSpPr>
            <a:cxnSpLocks/>
            <a:stCxn id="6" idx="1"/>
          </p:cNvCxnSpPr>
          <p:nvPr/>
        </p:nvCxnSpPr>
        <p:spPr>
          <a:xfrm flipH="1" flipV="1">
            <a:off x="4775200" y="4441371"/>
            <a:ext cx="2151243" cy="1024669"/>
          </a:xfrm>
          <a:prstGeom prst="straightConnector1">
            <a:avLst/>
          </a:prstGeom>
          <a:ln w="381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49CCB9ED-A9B6-4FDD-94BA-991A90A293DB}"/>
              </a:ext>
            </a:extLst>
          </p:cNvPr>
          <p:cNvSpPr txBox="1"/>
          <p:nvPr/>
        </p:nvSpPr>
        <p:spPr>
          <a:xfrm>
            <a:off x="6926443" y="5050541"/>
            <a:ext cx="4362800" cy="830997"/>
          </a:xfrm>
          <a:prstGeom prst="rect">
            <a:avLst/>
          </a:prstGeom>
          <a:solidFill>
            <a:schemeClr val="tx2">
              <a:lumMod val="20000"/>
              <a:lumOff val="80000"/>
            </a:schemeClr>
          </a:solidFill>
        </p:spPr>
        <p:txBody>
          <a:bodyPr wrap="square" lIns="91440" tIns="45720" rIns="91440" bIns="45720" rtlCol="0" anchor="t">
            <a:spAutoFit/>
          </a:bodyPr>
          <a:lstStyle/>
          <a:p>
            <a:r>
              <a:rPr lang="ru-RU" sz="2400" dirty="0" err="1">
                <a:solidFill>
                  <a:srgbClr val="46505E"/>
                </a:solidFill>
              </a:rPr>
              <a:t>Condition</a:t>
            </a:r>
            <a:r>
              <a:rPr lang="ru-RU" sz="2400" dirty="0">
                <a:solidFill>
                  <a:srgbClr val="46505E"/>
                </a:solidFill>
              </a:rPr>
              <a:t> </a:t>
            </a:r>
            <a:r>
              <a:rPr lang="ru-RU" sz="2400" dirty="0" err="1">
                <a:solidFill>
                  <a:srgbClr val="46505E"/>
                </a:solidFill>
              </a:rPr>
              <a:t>for</a:t>
            </a:r>
            <a:r>
              <a:rPr lang="ru-RU" sz="2400" dirty="0">
                <a:solidFill>
                  <a:srgbClr val="46505E"/>
                </a:solidFill>
              </a:rPr>
              <a:t> </a:t>
            </a:r>
            <a:r>
              <a:rPr lang="ru-RU" sz="2400" dirty="0" err="1">
                <a:solidFill>
                  <a:srgbClr val="46505E"/>
                </a:solidFill>
              </a:rPr>
              <a:t>matching</a:t>
            </a:r>
            <a:r>
              <a:rPr lang="ru-RU" sz="2400" dirty="0">
                <a:solidFill>
                  <a:srgbClr val="46505E"/>
                </a:solidFill>
              </a:rPr>
              <a:t> </a:t>
            </a:r>
            <a:r>
              <a:rPr lang="ru-RU" sz="2400" dirty="0" err="1">
                <a:solidFill>
                  <a:srgbClr val="46505E"/>
                </a:solidFill>
              </a:rPr>
              <a:t>records</a:t>
            </a:r>
            <a:r>
              <a:rPr lang="ru-RU" sz="2400" dirty="0">
                <a:solidFill>
                  <a:srgbClr val="46505E"/>
                </a:solidFill>
              </a:rPr>
              <a:t> </a:t>
            </a:r>
            <a:r>
              <a:rPr lang="ru-RU" sz="2400" dirty="0" err="1">
                <a:solidFill>
                  <a:srgbClr val="46505E"/>
                </a:solidFill>
              </a:rPr>
              <a:t>from</a:t>
            </a:r>
            <a:r>
              <a:rPr lang="ru-RU" sz="2400" dirty="0">
                <a:solidFill>
                  <a:srgbClr val="46505E"/>
                </a:solidFill>
              </a:rPr>
              <a:t> </a:t>
            </a:r>
            <a:r>
              <a:rPr lang="ru-RU" sz="2400" b="1" dirty="0">
                <a:solidFill>
                  <a:srgbClr val="46505E"/>
                </a:solidFill>
              </a:rPr>
              <a:t>c</a:t>
            </a:r>
            <a:r>
              <a:rPr lang="en-US" sz="2400" b="1" dirty="0" err="1">
                <a:solidFill>
                  <a:srgbClr val="46505E"/>
                </a:solidFill>
              </a:rPr>
              <a:t>ar</a:t>
            </a:r>
            <a:r>
              <a:rPr lang="en-US" sz="2400" dirty="0">
                <a:solidFill>
                  <a:srgbClr val="46505E"/>
                </a:solidFill>
              </a:rPr>
              <a:t> and</a:t>
            </a:r>
            <a:r>
              <a:rPr lang="ru-RU" sz="2400" dirty="0">
                <a:solidFill>
                  <a:srgbClr val="46505E"/>
                </a:solidFill>
              </a:rPr>
              <a:t> </a:t>
            </a:r>
            <a:r>
              <a:rPr lang="ru-RU" sz="2400" b="1" dirty="0">
                <a:solidFill>
                  <a:srgbClr val="46505E"/>
                </a:solidFill>
              </a:rPr>
              <a:t>c</a:t>
            </a:r>
            <a:r>
              <a:rPr lang="en-US" sz="2400" b="1" dirty="0" err="1">
                <a:solidFill>
                  <a:srgbClr val="46505E"/>
                </a:solidFill>
              </a:rPr>
              <a:t>ar_a</a:t>
            </a:r>
            <a:endParaRPr lang="en-US" sz="2400" b="1">
              <a:solidFill>
                <a:srgbClr val="46505E"/>
              </a:solidFill>
              <a:ea typeface="Calibri"/>
              <a:cs typeface="Calibri"/>
            </a:endParaRPr>
          </a:p>
        </p:txBody>
      </p:sp>
      <p:cxnSp>
        <p:nvCxnSpPr>
          <p:cNvPr id="7" name="Straight Arrow Connector 6">
            <a:extLst>
              <a:ext uri="{FF2B5EF4-FFF2-40B4-BE49-F238E27FC236}">
                <a16:creationId xmlns:a16="http://schemas.microsoft.com/office/drawing/2014/main" id="{68FE76DD-19C1-4775-98DB-CBF494780A78}"/>
              </a:ext>
            </a:extLst>
          </p:cNvPr>
          <p:cNvCxnSpPr>
            <a:cxnSpLocks/>
            <a:stCxn id="8" idx="1"/>
          </p:cNvCxnSpPr>
          <p:nvPr/>
        </p:nvCxnSpPr>
        <p:spPr>
          <a:xfrm flipH="1">
            <a:off x="3730171" y="2423008"/>
            <a:ext cx="1908629" cy="0"/>
          </a:xfrm>
          <a:prstGeom prst="straightConnector1">
            <a:avLst/>
          </a:prstGeom>
          <a:ln w="381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60078801-5127-435E-88FE-11F84352FA34}"/>
              </a:ext>
            </a:extLst>
          </p:cNvPr>
          <p:cNvSpPr txBox="1"/>
          <p:nvPr/>
        </p:nvSpPr>
        <p:spPr>
          <a:xfrm>
            <a:off x="5638800" y="2192175"/>
            <a:ext cx="3625552" cy="461665"/>
          </a:xfrm>
          <a:prstGeom prst="rect">
            <a:avLst/>
          </a:prstGeom>
          <a:solidFill>
            <a:schemeClr val="tx2">
              <a:lumMod val="20000"/>
              <a:lumOff val="80000"/>
            </a:schemeClr>
          </a:solidFill>
        </p:spPr>
        <p:txBody>
          <a:bodyPr wrap="square" lIns="91440" tIns="45720" rIns="91440" bIns="45720" rtlCol="0" anchor="t">
            <a:spAutoFit/>
          </a:bodyPr>
          <a:lstStyle/>
          <a:p>
            <a:r>
              <a:rPr lang="ru-RU" sz="2400" dirty="0" err="1">
                <a:solidFill>
                  <a:srgbClr val="46505E"/>
                </a:solidFill>
              </a:rPr>
              <a:t>Updated</a:t>
            </a:r>
            <a:r>
              <a:rPr lang="ru-RU" sz="2400" dirty="0">
                <a:solidFill>
                  <a:srgbClr val="46505E"/>
                </a:solidFill>
              </a:rPr>
              <a:t> </a:t>
            </a:r>
            <a:r>
              <a:rPr lang="ru-RU" sz="2400">
                <a:solidFill>
                  <a:srgbClr val="46505E"/>
                </a:solidFill>
              </a:rPr>
              <a:t>table</a:t>
            </a:r>
            <a:endParaRPr lang="ru-RU" sz="2400">
              <a:solidFill>
                <a:srgbClr val="000000"/>
              </a:solidFill>
            </a:endParaRPr>
          </a:p>
        </p:txBody>
      </p:sp>
    </p:spTree>
    <p:extLst>
      <p:ext uri="{BB962C8B-B14F-4D97-AF65-F5344CB8AC3E}">
        <p14:creationId xmlns:p14="http://schemas.microsoft.com/office/powerpoint/2010/main" val="1582612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67F-1FA5-4ECE-8503-3AFD8ECA18FC}"/>
              </a:ext>
            </a:extLst>
          </p:cNvPr>
          <p:cNvSpPr>
            <a:spLocks noGrp="1"/>
          </p:cNvSpPr>
          <p:nvPr>
            <p:ph type="title"/>
          </p:nvPr>
        </p:nvSpPr>
        <p:spPr/>
        <p:txBody>
          <a:bodyPr vert="horz" lIns="91440" tIns="45720" rIns="91440" bIns="45720" rtlCol="0" anchor="t" anchorCtr="0">
            <a:normAutofit/>
          </a:bodyPr>
          <a:lstStyle/>
          <a:p>
            <a:r>
              <a:rPr lang="ru-RU" dirty="0">
                <a:solidFill>
                  <a:schemeClr val="accent2">
                    <a:lumMod val="75000"/>
                  </a:schemeClr>
                </a:solidFill>
                <a:ea typeface="+mj-lt"/>
                <a:cs typeface="+mj-lt"/>
              </a:rPr>
              <a:t>Update </a:t>
            </a:r>
            <a:r>
              <a:rPr lang="ru-RU" dirty="0" err="1">
                <a:solidFill>
                  <a:schemeClr val="accent2">
                    <a:lumMod val="75000"/>
                  </a:schemeClr>
                </a:solidFill>
                <a:ea typeface="+mj-lt"/>
                <a:cs typeface="+mj-lt"/>
              </a:rPr>
              <a:t>based</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on</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query</a:t>
            </a:r>
            <a:r>
              <a:rPr lang="ru-RU" dirty="0">
                <a:solidFill>
                  <a:schemeClr val="accent2">
                    <a:lumMod val="75000"/>
                  </a:schemeClr>
                </a:solidFill>
                <a:ea typeface="+mj-lt"/>
                <a:cs typeface="+mj-lt"/>
              </a:rPr>
              <a:t> </a:t>
            </a:r>
            <a:r>
              <a:rPr lang="ru-RU" dirty="0" err="1">
                <a:solidFill>
                  <a:schemeClr val="accent2">
                    <a:lumMod val="75000"/>
                  </a:schemeClr>
                </a:solidFill>
                <a:ea typeface="+mj-lt"/>
                <a:cs typeface="+mj-lt"/>
              </a:rPr>
              <a:t>result</a:t>
            </a:r>
            <a:endParaRPr lang="ru-RU" dirty="0" err="1">
              <a:solidFill>
                <a:schemeClr val="accent2">
                  <a:lumMod val="75000"/>
                </a:schemeClr>
              </a:solidFill>
            </a:endParaRPr>
          </a:p>
        </p:txBody>
      </p:sp>
      <p:sp>
        <p:nvSpPr>
          <p:cNvPr id="17" name="Объект 2">
            <a:extLst>
              <a:ext uri="{FF2B5EF4-FFF2-40B4-BE49-F238E27FC236}">
                <a16:creationId xmlns:a16="http://schemas.microsoft.com/office/drawing/2014/main" id="{A9150547-8C1C-4403-84BB-D058DFE0BA51}"/>
              </a:ext>
            </a:extLst>
          </p:cNvPr>
          <p:cNvSpPr>
            <a:spLocks noGrp="1"/>
          </p:cNvSpPr>
          <p:nvPr>
            <p:ph idx="1"/>
          </p:nvPr>
        </p:nvSpPr>
        <p:spPr>
          <a:xfrm>
            <a:off x="838199" y="1207294"/>
            <a:ext cx="10515599" cy="4813995"/>
          </a:xfrm>
        </p:spPr>
        <p:txBody>
          <a:bodyPr vert="horz" lIns="91440" tIns="45720" rIns="91440" bIns="45720" rtlCol="0" anchor="t">
            <a:normAutofit/>
          </a:bodyPr>
          <a:lstStyle/>
          <a:p>
            <a:endParaRPr lang="en-US" dirty="0"/>
          </a:p>
          <a:p>
            <a:endParaRPr lang="en-US" dirty="0"/>
          </a:p>
          <a:p>
            <a:pPr marL="0" indent="0">
              <a:buNone/>
            </a:pPr>
            <a:r>
              <a:rPr lang="en-US" dirty="0">
                <a:ea typeface="+mn-lt"/>
                <a:cs typeface="+mn-lt"/>
              </a:rPr>
              <a:t>Other places where you can use subqueries in UPDATE:</a:t>
            </a:r>
          </a:p>
          <a:p>
            <a:endParaRPr lang="en-US" dirty="0"/>
          </a:p>
          <a:p>
            <a:r>
              <a:rPr lang="en-US" dirty="0"/>
              <a:t>SET</a:t>
            </a:r>
          </a:p>
          <a:p>
            <a:pPr lvl="1"/>
            <a:r>
              <a:rPr lang="ru-RU" dirty="0" err="1">
                <a:ea typeface="+mn-lt"/>
                <a:cs typeface="+mn-lt"/>
              </a:rPr>
              <a:t>Scalar</a:t>
            </a:r>
            <a:r>
              <a:rPr lang="ru-RU" dirty="0">
                <a:ea typeface="+mn-lt"/>
                <a:cs typeface="+mn-lt"/>
              </a:rPr>
              <a:t> </a:t>
            </a:r>
            <a:r>
              <a:rPr lang="ru-RU" dirty="0" err="1">
                <a:ea typeface="+mn-lt"/>
                <a:cs typeface="+mn-lt"/>
              </a:rPr>
              <a:t>query</a:t>
            </a:r>
            <a:endParaRPr lang="en-US" dirty="0" err="1"/>
          </a:p>
          <a:p>
            <a:r>
              <a:rPr lang="en-US" dirty="0"/>
              <a:t>WHERE</a:t>
            </a:r>
            <a:endParaRPr lang="en-US" dirty="0">
              <a:ea typeface="Calibri"/>
              <a:cs typeface="Calibri"/>
            </a:endParaRPr>
          </a:p>
          <a:p>
            <a:pPr lvl="1"/>
            <a:r>
              <a:rPr lang="en-US" dirty="0">
                <a:ea typeface="+mn-lt"/>
                <a:cs typeface="+mn-lt"/>
              </a:rPr>
              <a:t>Subqueries, as in a regular SELECT query</a:t>
            </a:r>
            <a:endParaRPr lang="en-US" dirty="0">
              <a:ea typeface="Calibri"/>
              <a:cs typeface="Calibri"/>
            </a:endParaRPr>
          </a:p>
          <a:p>
            <a:r>
              <a:rPr lang="en-US" dirty="0"/>
              <a:t>FROM</a:t>
            </a:r>
          </a:p>
          <a:p>
            <a:pPr lvl="1"/>
            <a:r>
              <a:rPr lang="ru-RU" dirty="0" err="1">
                <a:ea typeface="+mn-lt"/>
                <a:cs typeface="+mn-lt"/>
              </a:rPr>
              <a:t>Derived</a:t>
            </a:r>
            <a:r>
              <a:rPr lang="ru-RU" dirty="0">
                <a:ea typeface="+mn-lt"/>
                <a:cs typeface="+mn-lt"/>
              </a:rPr>
              <a:t> </a:t>
            </a:r>
            <a:r>
              <a:rPr lang="ru-RU" dirty="0" err="1">
                <a:ea typeface="+mn-lt"/>
                <a:cs typeface="+mn-lt"/>
              </a:rPr>
              <a:t>table</a:t>
            </a:r>
            <a:endParaRPr lang="en-US" dirty="0" err="1"/>
          </a:p>
        </p:txBody>
      </p:sp>
    </p:spTree>
    <p:extLst>
      <p:ext uri="{BB962C8B-B14F-4D97-AF65-F5344CB8AC3E}">
        <p14:creationId xmlns:p14="http://schemas.microsoft.com/office/powerpoint/2010/main" val="2994810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8834</TotalTime>
  <Words>5381</Words>
  <Application>Microsoft Office PowerPoint</Application>
  <PresentationFormat>Широкоэкранный</PresentationFormat>
  <Paragraphs>879</Paragraphs>
  <Slides>77</Slides>
  <Notes>11</Notes>
  <HiddenSlides>0</HiddenSlides>
  <MMClips>0</MMClips>
  <ScaleCrop>false</ScaleCrop>
  <HeadingPairs>
    <vt:vector size="4" baseType="variant">
      <vt:variant>
        <vt:lpstr>Тема</vt:lpstr>
      </vt:variant>
      <vt:variant>
        <vt:i4>1</vt:i4>
      </vt:variant>
      <vt:variant>
        <vt:lpstr>Заголовки слайдов</vt:lpstr>
      </vt:variant>
      <vt:variant>
        <vt:i4>77</vt:i4>
      </vt:variant>
    </vt:vector>
  </HeadingPairs>
  <TitlesOfParts>
    <vt:vector size="78" baseType="lpstr">
      <vt:lpstr>Office Theme</vt:lpstr>
      <vt:lpstr>SQL</vt:lpstr>
      <vt:lpstr>Using Update, Delete, and Insert with Nested Queries</vt:lpstr>
      <vt:lpstr>Advanced Data Modification Capabilities in SQL</vt:lpstr>
      <vt:lpstr>Create a table from a query</vt:lpstr>
      <vt:lpstr>Inserting query results</vt:lpstr>
      <vt:lpstr>Update based on query result</vt:lpstr>
      <vt:lpstr>Update based on query result</vt:lpstr>
      <vt:lpstr>Update based on query result</vt:lpstr>
      <vt:lpstr>Update based on query result</vt:lpstr>
      <vt:lpstr>Conditional deletion based on a subquery</vt:lpstr>
      <vt:lpstr>Conditional deletion based on a subquery</vt:lpstr>
      <vt:lpstr>Using subqueries in modifying operations</vt:lpstr>
      <vt:lpstr>Window functions</vt:lpstr>
      <vt:lpstr>Using Window Functions in SQL</vt:lpstr>
      <vt:lpstr>Aggregation using window functions</vt:lpstr>
      <vt:lpstr>Calculating Totals Using Window Functions </vt:lpstr>
      <vt:lpstr>Calculating Totals Using Window Functions </vt:lpstr>
      <vt:lpstr>OVER() Window Borders Parameters</vt:lpstr>
      <vt:lpstr>PARTITION BY in window function</vt:lpstr>
      <vt:lpstr>PARTITION BY in window function </vt:lpstr>
      <vt:lpstr>PARTITION BY in window function </vt:lpstr>
      <vt:lpstr>PARTITION BY in window function </vt:lpstr>
      <vt:lpstr>Aggregation without row reduction</vt:lpstr>
      <vt:lpstr>Aggregation without row reduction </vt:lpstr>
      <vt:lpstr>Aggregation without row reduction  </vt:lpstr>
      <vt:lpstr>Aggregation without row reduction   </vt:lpstr>
      <vt:lpstr>Aggregation without row reduction    </vt:lpstr>
      <vt:lpstr>Plans</vt:lpstr>
      <vt:lpstr>Plans</vt:lpstr>
      <vt:lpstr>Two-level aggregation with window function and grouping</vt:lpstr>
      <vt:lpstr>Two-level aggregation with window function and grouping </vt:lpstr>
      <vt:lpstr>Two-level aggregation with window function and grouping  </vt:lpstr>
      <vt:lpstr>Two-level aggregation with window function and grouping   </vt:lpstr>
      <vt:lpstr>Two-level aggregation with window function and grouping    </vt:lpstr>
      <vt:lpstr>Two-level aggregation with window function and grouping     </vt:lpstr>
      <vt:lpstr>Two-level aggregation with window function and grouping      </vt:lpstr>
      <vt:lpstr>WINDOW clause in Postgres</vt:lpstr>
      <vt:lpstr>WINDOW clause in Postgres </vt:lpstr>
      <vt:lpstr>Limitations Regarding Window Functions</vt:lpstr>
      <vt:lpstr>Running totals calculations</vt:lpstr>
      <vt:lpstr>Running totals calculations </vt:lpstr>
      <vt:lpstr>Running totals calculations </vt:lpstr>
      <vt:lpstr>Running totals calculations </vt:lpstr>
      <vt:lpstr>ORDER BY in window function</vt:lpstr>
      <vt:lpstr>Calculating a running total using a window function</vt:lpstr>
      <vt:lpstr>Calculating a running total using a window function</vt:lpstr>
      <vt:lpstr>Several options for calculating totals </vt:lpstr>
      <vt:lpstr>Several options for calculating totals  </vt:lpstr>
      <vt:lpstr>Several options for calculating totals  </vt:lpstr>
      <vt:lpstr>Another example with subtotals </vt:lpstr>
      <vt:lpstr>Another example with subtotals  </vt:lpstr>
      <vt:lpstr>Ranking with Window Functions</vt:lpstr>
      <vt:lpstr>Calculating a Row Number Using Window Functions</vt:lpstr>
      <vt:lpstr>Ranking and row numbers</vt:lpstr>
      <vt:lpstr>Ranking and row numbers</vt:lpstr>
      <vt:lpstr>Ranking and row numbers </vt:lpstr>
      <vt:lpstr>Ranking and row numbers </vt:lpstr>
      <vt:lpstr>Ranking and row numbers  </vt:lpstr>
      <vt:lpstr>Getting the Nth value</vt:lpstr>
      <vt:lpstr>Getting the Nth value </vt:lpstr>
      <vt:lpstr>Getting the Nth value  </vt:lpstr>
      <vt:lpstr>Getting the Nth value </vt:lpstr>
      <vt:lpstr>Changing the window function frame</vt:lpstr>
      <vt:lpstr>Defining window frames in a query</vt:lpstr>
      <vt:lpstr>Defining window frames in a query </vt:lpstr>
      <vt:lpstr>Defining window frames in a query  </vt:lpstr>
      <vt:lpstr>Defining window frames in a query   </vt:lpstr>
      <vt:lpstr>Defining window frames in a query   </vt:lpstr>
      <vt:lpstr>Defining window frames in a query    </vt:lpstr>
      <vt:lpstr>Getting the Nth value (continued)</vt:lpstr>
      <vt:lpstr>Getting the Nth value (continued) </vt:lpstr>
      <vt:lpstr>Access previous and next lines</vt:lpstr>
      <vt:lpstr>Previous and next lines in a group</vt:lpstr>
      <vt:lpstr>Previous and next lines in a group </vt:lpstr>
      <vt:lpstr>Previous and next lines in a group  </vt:lpstr>
      <vt:lpstr>Other built-in window functions in PostgreSQL</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Кирилл Гоменюк</dc:creator>
  <cp:lastModifiedBy>Кирилл Гоменюк</cp:lastModifiedBy>
  <cp:revision>345</cp:revision>
  <dcterms:created xsi:type="dcterms:W3CDTF">2022-03-07T14:09:02Z</dcterms:created>
  <dcterms:modified xsi:type="dcterms:W3CDTF">2025-03-01T07:42:17Z</dcterms:modified>
</cp:coreProperties>
</file>