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802" r:id="rId2"/>
    <p:sldId id="945" r:id="rId3"/>
    <p:sldId id="942" r:id="rId4"/>
    <p:sldId id="612" r:id="rId5"/>
    <p:sldId id="949" r:id="rId6"/>
    <p:sldId id="989" r:id="rId7"/>
    <p:sldId id="951" r:id="rId8"/>
    <p:sldId id="952" r:id="rId9"/>
    <p:sldId id="953" r:id="rId10"/>
    <p:sldId id="961" r:id="rId11"/>
    <p:sldId id="956" r:id="rId12"/>
    <p:sldId id="954" r:id="rId13"/>
    <p:sldId id="973" r:id="rId14"/>
    <p:sldId id="962" r:id="rId15"/>
    <p:sldId id="963" r:id="rId16"/>
    <p:sldId id="964" r:id="rId17"/>
    <p:sldId id="966" r:id="rId18"/>
    <p:sldId id="967" r:id="rId19"/>
    <p:sldId id="968" r:id="rId20"/>
    <p:sldId id="972" r:id="rId21"/>
    <p:sldId id="965" r:id="rId22"/>
    <p:sldId id="615" r:id="rId23"/>
    <p:sldId id="969" r:id="rId24"/>
    <p:sldId id="970" r:id="rId25"/>
    <p:sldId id="974" r:id="rId26"/>
    <p:sldId id="947" r:id="rId27"/>
    <p:sldId id="948" r:id="rId28"/>
    <p:sldId id="975" r:id="rId29"/>
    <p:sldId id="988" r:id="rId30"/>
    <p:sldId id="937" r:id="rId31"/>
    <p:sldId id="932" r:id="rId32"/>
    <p:sldId id="933" r:id="rId33"/>
    <p:sldId id="934" r:id="rId34"/>
    <p:sldId id="936" r:id="rId35"/>
    <p:sldId id="278" r:id="rId36"/>
    <p:sldId id="279" r:id="rId37"/>
    <p:sldId id="935" r:id="rId38"/>
    <p:sldId id="829" r:id="rId39"/>
    <p:sldId id="940" r:id="rId40"/>
    <p:sldId id="943" r:id="rId41"/>
    <p:sldId id="8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84B92-C1B1-4F93-877F-0D252CC0C6F9}" v="24" dt="2025-02-01T07:28:01.169"/>
    <p1510:client id="{8B8786B0-613C-4CA2-A11A-0B642A8B79BC}" v="1755" dt="2025-01-31T08:04:3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6"/>
    <p:restoredTop sz="94625"/>
  </p:normalViewPr>
  <p:slideViewPr>
    <p:cSldViewPr snapToGrid="0">
      <p:cViewPr varScale="1">
        <p:scale>
          <a:sx n="116" d="100"/>
          <a:sy n="116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Гоменюк" userId="27247efe46d1cb93" providerId="LiveId" clId="{DB2E8BF6-6A7D-C844-8474-04F45C728778}"/>
    <pc:docChg chg="undo custSel addSld delSld modSld sldOrd delMainMaster">
      <pc:chgData name="Кирилл Гоменюк" userId="27247efe46d1cb93" providerId="LiveId" clId="{DB2E8BF6-6A7D-C844-8474-04F45C728778}" dt="2024-02-13T09:21:39.704" v="17169" actId="20577"/>
      <pc:docMkLst>
        <pc:docMk/>
      </pc:docMkLst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7"/>
        </pc:sldMkLst>
      </pc:sldChg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8"/>
        </pc:sldMkLst>
      </pc:sldChg>
      <pc:sldChg chg="add del setBg">
        <pc:chgData name="Кирилл Гоменюк" userId="27247efe46d1cb93" providerId="LiveId" clId="{DB2E8BF6-6A7D-C844-8474-04F45C728778}" dt="2024-02-12T20:24:48.084" v="13441" actId="2696"/>
        <pc:sldMkLst>
          <pc:docMk/>
          <pc:sldMk cId="0" sldId="269"/>
        </pc:sldMkLst>
      </pc:sldChg>
      <pc:sldChg chg="modSp add del setBg">
        <pc:chgData name="Кирилл Гоменюк" userId="27247efe46d1cb93" providerId="LiveId" clId="{DB2E8BF6-6A7D-C844-8474-04F45C728778}" dt="2024-02-12T17:37:13.408" v="6725" actId="2696"/>
        <pc:sldMkLst>
          <pc:docMk/>
          <pc:sldMk cId="0" sldId="277"/>
        </pc:sldMkLst>
        <pc:spChg chg="mod">
          <ac:chgData name="Кирилл Гоменюк" userId="27247efe46d1cb93" providerId="LiveId" clId="{DB2E8BF6-6A7D-C844-8474-04F45C728778}" dt="2024-02-12T17:00:30.892" v="6449" actId="20578"/>
          <ac:spMkLst>
            <pc:docMk/>
            <pc:sldMk cId="0" sldId="277"/>
            <ac:spMk id="4" creationId="{00000000-0000-0000-0000-000000000000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47479010" sldId="52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969227422" sldId="53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25186062" sldId="53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140314900" sldId="54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853480843" sldId="556"/>
        </pc:sldMkLst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2402736430" sldId="609"/>
        </pc:sldMkLst>
        <pc:spChg chg="mod">
          <ac:chgData name="Кирилл Гоменюк" userId="27247efe46d1cb93" providerId="LiveId" clId="{DB2E8BF6-6A7D-C844-8474-04F45C728778}" dt="2024-02-12T20:54:27.349" v="14788" actId="20577"/>
          <ac:spMkLst>
            <pc:docMk/>
            <pc:sldMk cId="2402736430" sldId="609"/>
            <ac:spMk id="2" creationId="{5F6CE2CA-2390-45E8-8FB9-6A2CCFC944A8}"/>
          </ac:spMkLst>
        </pc:spChg>
        <pc:spChg chg="mod">
          <ac:chgData name="Кирилл Гоменюк" userId="27247efe46d1cb93" providerId="LiveId" clId="{DB2E8BF6-6A7D-C844-8474-04F45C728778}" dt="2024-02-12T20:59:18.104" v="15254" actId="20577"/>
          <ac:spMkLst>
            <pc:docMk/>
            <pc:sldMk cId="2402736430" sldId="609"/>
            <ac:spMk id="8" creationId="{00000000-0000-0000-0000-000000000000}"/>
          </ac:spMkLst>
        </pc:spChg>
      </pc:sldChg>
      <pc:sldChg chg="add del">
        <pc:chgData name="Кирилл Гоменюк" userId="27247efe46d1cb93" providerId="LiveId" clId="{DB2E8BF6-6A7D-C844-8474-04F45C728778}" dt="2024-02-12T20:59:39.262" v="15256" actId="2696"/>
        <pc:sldMkLst>
          <pc:docMk/>
          <pc:sldMk cId="2984533133" sldId="610"/>
        </pc:sldMkLst>
      </pc:sldChg>
      <pc:sldChg chg="modSp add mod ord">
        <pc:chgData name="Кирилл Гоменюк" userId="27247efe46d1cb93" providerId="LiveId" clId="{DB2E8BF6-6A7D-C844-8474-04F45C728778}" dt="2024-02-12T19:16:29.091" v="10367" actId="20577"/>
        <pc:sldMkLst>
          <pc:docMk/>
          <pc:sldMk cId="3060980908" sldId="612"/>
        </pc:sldMkLst>
        <pc:spChg chg="mod">
          <ac:chgData name="Кирилл Гоменюк" userId="27247efe46d1cb93" providerId="LiveId" clId="{DB2E8BF6-6A7D-C844-8474-04F45C728778}" dt="2024-02-12T16:27:31.806" v="5023" actId="20577"/>
          <ac:spMkLst>
            <pc:docMk/>
            <pc:sldMk cId="3060980908" sldId="612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9:16:29.091" v="10367" actId="20577"/>
          <ac:spMkLst>
            <pc:docMk/>
            <pc:sldMk cId="3060980908" sldId="612"/>
            <ac:spMk id="3" creationId="{01D16377-E399-485E-96A5-DFC9562BB28D}"/>
          </ac:spMkLst>
        </pc:spChg>
      </pc:sldChg>
      <pc:sldChg chg="modSp add mod ord">
        <pc:chgData name="Кирилл Гоменюк" userId="27247efe46d1cb93" providerId="LiveId" clId="{DB2E8BF6-6A7D-C844-8474-04F45C728778}" dt="2024-02-12T19:27:36.311" v="10796" actId="20577"/>
        <pc:sldMkLst>
          <pc:docMk/>
          <pc:sldMk cId="3596426276" sldId="615"/>
        </pc:sldMkLst>
        <pc:spChg chg="mod">
          <ac:chgData name="Кирилл Гоменюк" userId="27247efe46d1cb93" providerId="LiveId" clId="{DB2E8BF6-6A7D-C844-8474-04F45C728778}" dt="2024-02-12T19:27:36.311" v="10796" actId="20577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9:22:39.212" v="10652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del">
        <pc:chgData name="Кирилл Гоменюк" userId="27247efe46d1cb93" providerId="LiveId" clId="{DB2E8BF6-6A7D-C844-8474-04F45C728778}" dt="2024-02-12T20:27:57.416" v="13537" actId="2696"/>
        <pc:sldMkLst>
          <pc:docMk/>
          <pc:sldMk cId="128924612" sldId="616"/>
        </pc:sldMkLst>
      </pc:sldChg>
      <pc:sldChg chg="del">
        <pc:chgData name="Кирилл Гоменюк" userId="27247efe46d1cb93" providerId="LiveId" clId="{DB2E8BF6-6A7D-C844-8474-04F45C728778}" dt="2024-02-12T20:27:57.416" v="13537" actId="2696"/>
        <pc:sldMkLst>
          <pc:docMk/>
          <pc:sldMk cId="127853502" sldId="617"/>
        </pc:sldMkLst>
      </pc:sldChg>
      <pc:sldChg chg="del">
        <pc:chgData name="Кирилл Гоменюк" userId="27247efe46d1cb93" providerId="LiveId" clId="{DB2E8BF6-6A7D-C844-8474-04F45C728778}" dt="2024-02-12T20:50:18.674" v="14302" actId="2696"/>
        <pc:sldMkLst>
          <pc:docMk/>
          <pc:sldMk cId="1561122852" sldId="619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4033326009" sldId="620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3132336982" sldId="621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346520149" sldId="62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17946246" sldId="62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194752173" sldId="63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03978377" sldId="65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274151057" sldId="66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4024213749" sldId="75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561824177" sldId="75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59826297" sldId="758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747753060" sldId="78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093359553" sldId="78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459065546" sldId="79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744232689" sldId="79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408769721" sldId="79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174513048" sldId="797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4195208963" sldId="798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172932185" sldId="799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903430487" sldId="800"/>
        </pc:sldMkLst>
      </pc:sldChg>
      <pc:sldChg chg="del">
        <pc:chgData name="Кирилл Гоменюк" userId="27247efe46d1cb93" providerId="LiveId" clId="{DB2E8BF6-6A7D-C844-8474-04F45C728778}" dt="2024-02-12T20:24:49.979" v="13442" actId="2696"/>
        <pc:sldMkLst>
          <pc:docMk/>
          <pc:sldMk cId="1149968717" sldId="801"/>
        </pc:sldMkLst>
      </pc:sldChg>
      <pc:sldChg chg="modSp mod">
        <pc:chgData name="Кирилл Гоменюк" userId="27247efe46d1cb93" providerId="LiveId" clId="{DB2E8BF6-6A7D-C844-8474-04F45C728778}" dt="2024-02-13T09:17:01.574" v="16914" actId="20577"/>
        <pc:sldMkLst>
          <pc:docMk/>
          <pc:sldMk cId="3981945889" sldId="802"/>
        </pc:sldMkLst>
        <pc:spChg chg="mod">
          <ac:chgData name="Кирилл Гоменюк" userId="27247efe46d1cb93" providerId="LiveId" clId="{DB2E8BF6-6A7D-C844-8474-04F45C728778}" dt="2024-02-12T09:59:39.278" v="292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Кирилл Гоменюк" userId="27247efe46d1cb93" providerId="LiveId" clId="{DB2E8BF6-6A7D-C844-8474-04F45C728778}" dt="2024-02-13T09:17:01.574" v="16914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543965560" sldId="80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685438562" sldId="804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600212375" sldId="80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63658380" sldId="806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3616973657" sldId="807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3037370492" sldId="808"/>
        </pc:sldMkLst>
      </pc:sldChg>
      <pc:sldChg chg="del">
        <pc:chgData name="Кирилл Гоменюк" userId="27247efe46d1cb93" providerId="LiveId" clId="{DB2E8BF6-6A7D-C844-8474-04F45C728778}" dt="2024-02-12T16:15:57.399" v="3908" actId="2696"/>
        <pc:sldMkLst>
          <pc:docMk/>
          <pc:sldMk cId="2203152447" sldId="809"/>
        </pc:sldMkLst>
      </pc:sldChg>
      <pc:sldChg chg="modSp del mod">
        <pc:chgData name="Кирилл Гоменюк" userId="27247efe46d1cb93" providerId="LiveId" clId="{DB2E8BF6-6A7D-C844-8474-04F45C728778}" dt="2024-02-12T20:50:13.054" v="14300" actId="2696"/>
        <pc:sldMkLst>
          <pc:docMk/>
          <pc:sldMk cId="545402928" sldId="810"/>
        </pc:sldMkLst>
        <pc:spChg chg="mod">
          <ac:chgData name="Кирилл Гоменюк" userId="27247efe46d1cb93" providerId="LiveId" clId="{DB2E8BF6-6A7D-C844-8474-04F45C728778}" dt="2024-02-12T16:14:29.521" v="3841" actId="20577"/>
          <ac:spMkLst>
            <pc:docMk/>
            <pc:sldMk cId="545402928" sldId="810"/>
            <ac:spMk id="2" creationId="{5F6CE2CA-2390-45E8-8FB9-6A2CCFC944A8}"/>
          </ac:spMkLst>
        </pc:spChg>
      </pc:sldChg>
      <pc:sldChg chg="del">
        <pc:chgData name="Кирилл Гоменюк" userId="27247efe46d1cb93" providerId="LiveId" clId="{DB2E8BF6-6A7D-C844-8474-04F45C728778}" dt="2024-02-12T16:15:17.149" v="3844" actId="2696"/>
        <pc:sldMkLst>
          <pc:docMk/>
          <pc:sldMk cId="2285782306" sldId="811"/>
        </pc:sldMkLst>
      </pc:sldChg>
      <pc:sldChg chg="del">
        <pc:chgData name="Кирилл Гоменюк" userId="27247efe46d1cb93" providerId="LiveId" clId="{DB2E8BF6-6A7D-C844-8474-04F45C728778}" dt="2024-02-12T20:25:09.524" v="13443" actId="2696"/>
        <pc:sldMkLst>
          <pc:docMk/>
          <pc:sldMk cId="2902341130" sldId="812"/>
        </pc:sldMkLst>
      </pc:sldChg>
      <pc:sldChg chg="del">
        <pc:chgData name="Кирилл Гоменюк" userId="27247efe46d1cb93" providerId="LiveId" clId="{DB2E8BF6-6A7D-C844-8474-04F45C728778}" dt="2024-02-12T20:25:13.920" v="13444" actId="2696"/>
        <pc:sldMkLst>
          <pc:docMk/>
          <pc:sldMk cId="4220095679" sldId="814"/>
        </pc:sldMkLst>
      </pc:sldChg>
      <pc:sldChg chg="del">
        <pc:chgData name="Кирилл Гоменюк" userId="27247efe46d1cb93" providerId="LiveId" clId="{DB2E8BF6-6A7D-C844-8474-04F45C728778}" dt="2024-02-12T20:50:16.912" v="14301" actId="2696"/>
        <pc:sldMkLst>
          <pc:docMk/>
          <pc:sldMk cId="2703888787" sldId="815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853973829" sldId="816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958569432" sldId="817"/>
        </pc:sldMkLst>
      </pc:sldChg>
      <pc:sldChg chg="del">
        <pc:chgData name="Кирилл Гоменюк" userId="27247efe46d1cb93" providerId="LiveId" clId="{DB2E8BF6-6A7D-C844-8474-04F45C728778}" dt="2024-02-12T21:25:12.887" v="16374" actId="2696"/>
        <pc:sldMkLst>
          <pc:docMk/>
          <pc:sldMk cId="150923580" sldId="818"/>
        </pc:sldMkLst>
      </pc:sldChg>
      <pc:sldChg chg="addSp 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3842552472" sldId="819"/>
        </pc:sldMkLst>
        <pc:spChg chg="mod">
          <ac:chgData name="Кирилл Гоменюк" userId="27247efe46d1cb93" providerId="LiveId" clId="{DB2E8BF6-6A7D-C844-8474-04F45C728778}" dt="2024-02-12T20:33:02.408" v="13587" actId="20577"/>
          <ac:spMkLst>
            <pc:docMk/>
            <pc:sldMk cId="3842552472" sldId="819"/>
            <ac:spMk id="2" creationId="{A4EDB973-E62E-40AB-B8B1-9CE31DBE993D}"/>
          </ac:spMkLst>
        </pc:spChg>
        <pc:spChg chg="mod">
          <ac:chgData name="Кирилл Гоменюк" userId="27247efe46d1cb93" providerId="LiveId" clId="{DB2E8BF6-6A7D-C844-8474-04F45C728778}" dt="2024-02-12T20:34:13.159" v="13644"/>
          <ac:spMkLst>
            <pc:docMk/>
            <pc:sldMk cId="3842552472" sldId="819"/>
            <ac:spMk id="5" creationId="{194D0F1F-61F6-4D62-9A85-9938B9F92485}"/>
          </ac:spMkLst>
        </pc:spChg>
        <pc:spChg chg="add mod">
          <ac:chgData name="Кирилл Гоменюк" userId="27247efe46d1cb93" providerId="LiveId" clId="{DB2E8BF6-6A7D-C844-8474-04F45C728778}" dt="2024-02-12T20:36:49.698" v="13838" actId="20577"/>
          <ac:spMkLst>
            <pc:docMk/>
            <pc:sldMk cId="3842552472" sldId="819"/>
            <ac:spMk id="8" creationId="{FD297CED-98E8-587D-0262-27C3FE547CDB}"/>
          </ac:spMkLst>
        </pc:spChg>
        <pc:spChg chg="mod">
          <ac:chgData name="Кирилл Гоменюк" userId="27247efe46d1cb93" providerId="LiveId" clId="{DB2E8BF6-6A7D-C844-8474-04F45C728778}" dt="2024-02-12T20:34:20.616" v="13646" actId="14100"/>
          <ac:spMkLst>
            <pc:docMk/>
            <pc:sldMk cId="3842552472" sldId="819"/>
            <ac:spMk id="16" creationId="{DBF5B27F-8812-4C28-A296-2AC96E984FD2}"/>
          </ac:spMkLst>
        </pc:spChg>
        <pc:spChg chg="mod">
          <ac:chgData name="Кирилл Гоменюк" userId="27247efe46d1cb93" providerId="LiveId" clId="{DB2E8BF6-6A7D-C844-8474-04F45C728778}" dt="2024-02-12T20:34:07.991" v="13643" actId="20577"/>
          <ac:spMkLst>
            <pc:docMk/>
            <pc:sldMk cId="3842552472" sldId="819"/>
            <ac:spMk id="17" creationId="{33714A75-C323-4094-AF56-411DF6E8E0B8}"/>
          </ac:spMkLst>
        </pc:spChg>
        <pc:spChg chg="mod">
          <ac:chgData name="Кирилл Гоменюк" userId="27247efe46d1cb93" providerId="LiveId" clId="{DB2E8BF6-6A7D-C844-8474-04F45C728778}" dt="2024-02-12T20:34:44.614" v="13675" actId="20577"/>
          <ac:spMkLst>
            <pc:docMk/>
            <pc:sldMk cId="3842552472" sldId="819"/>
            <ac:spMk id="20" creationId="{6560FE50-7BA7-445D-8975-4EB5FC59930E}"/>
          </ac:spMkLst>
        </pc:spChg>
        <pc:cxnChg chg="mod">
          <ac:chgData name="Кирилл Гоменюк" userId="27247efe46d1cb93" providerId="LiveId" clId="{DB2E8BF6-6A7D-C844-8474-04F45C728778}" dt="2024-02-12T20:34:13.159" v="13644"/>
          <ac:cxnSpMkLst>
            <pc:docMk/>
            <pc:sldMk cId="3842552472" sldId="819"/>
            <ac:cxnSpMk id="6" creationId="{B1F7E946-3E3F-4276-AB31-D9364EDEE250}"/>
          </ac:cxnSpMkLst>
        </pc:cxnChg>
        <pc:cxnChg chg="mod">
          <ac:chgData name="Кирилл Гоменюк" userId="27247efe46d1cb93" providerId="LiveId" clId="{DB2E8BF6-6A7D-C844-8474-04F45C728778}" dt="2024-02-12T20:33:58.017" v="13623" actId="20577"/>
          <ac:cxnSpMkLst>
            <pc:docMk/>
            <pc:sldMk cId="3842552472" sldId="819"/>
            <ac:cxnSpMk id="19" creationId="{53EEB3FD-5C05-4D15-8296-C91CAEB75318}"/>
          </ac:cxnSpMkLst>
        </pc:cxnChg>
        <pc:cxnChg chg="mod">
          <ac:chgData name="Кирилл Гоменюк" userId="27247efe46d1cb93" providerId="LiveId" clId="{DB2E8BF6-6A7D-C844-8474-04F45C728778}" dt="2024-02-12T20:34:20.616" v="13646" actId="14100"/>
          <ac:cxnSpMkLst>
            <pc:docMk/>
            <pc:sldMk cId="3842552472" sldId="819"/>
            <ac:cxnSpMk id="23" creationId="{1EA7AB47-B3A0-4C83-B3B3-C5B16E701319}"/>
          </ac:cxnSpMkLst>
        </pc:cxn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826482899" sldId="820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59881632" sldId="821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030933719" sldId="822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1335487285" sldId="823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259450009" sldId="824"/>
        </pc:sldMkLst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834314754" sldId="825"/>
        </pc:sldMkLst>
      </pc:sldChg>
      <pc:sldChg chg="modSp mod ord">
        <pc:chgData name="Кирилл Гоменюк" userId="27247efe46d1cb93" providerId="LiveId" clId="{DB2E8BF6-6A7D-C844-8474-04F45C728778}" dt="2024-02-13T09:11:47.375" v="16877" actId="20578"/>
        <pc:sldMkLst>
          <pc:docMk/>
          <pc:sldMk cId="894552579" sldId="826"/>
        </pc:sldMkLst>
        <pc:spChg chg="mod">
          <ac:chgData name="Кирилл Гоменюк" userId="27247efe46d1cb93" providerId="LiveId" clId="{DB2E8BF6-6A7D-C844-8474-04F45C728778}" dt="2024-02-12T21:25:43.282" v="16453" actId="20577"/>
          <ac:spMkLst>
            <pc:docMk/>
            <pc:sldMk cId="894552579" sldId="826"/>
            <ac:spMk id="2" creationId="{DE82C598-CA91-4138-A4F9-A498A7868E07}"/>
          </ac:spMkLst>
        </pc:spChg>
        <pc:spChg chg="mod">
          <ac:chgData name="Кирилл Гоменюк" userId="27247efe46d1cb93" providerId="LiveId" clId="{DB2E8BF6-6A7D-C844-8474-04F45C728778}" dt="2024-02-12T21:28:00.648" v="16686" actId="20577"/>
          <ac:spMkLst>
            <pc:docMk/>
            <pc:sldMk cId="894552579" sldId="826"/>
            <ac:spMk id="3" creationId="{3263E5C1-A214-44A3-AD64-11DA1C7B844B}"/>
          </ac:spMkLst>
        </pc:spChg>
        <pc:spChg chg="mod">
          <ac:chgData name="Кирилл Гоменюк" userId="27247efe46d1cb93" providerId="LiveId" clId="{DB2E8BF6-6A7D-C844-8474-04F45C728778}" dt="2024-02-12T21:26:40.097" v="16565" actId="20577"/>
          <ac:spMkLst>
            <pc:docMk/>
            <pc:sldMk cId="894552579" sldId="826"/>
            <ac:spMk id="6" creationId="{464EB843-5562-4AF2-90DA-4146AD0EC0ED}"/>
          </ac:spMkLst>
        </pc:spChg>
        <pc:spChg chg="mod">
          <ac:chgData name="Кирилл Гоменюк" userId="27247efe46d1cb93" providerId="LiveId" clId="{DB2E8BF6-6A7D-C844-8474-04F45C728778}" dt="2024-02-12T21:26:44.722" v="16576" actId="20577"/>
          <ac:spMkLst>
            <pc:docMk/>
            <pc:sldMk cId="894552579" sldId="826"/>
            <ac:spMk id="7" creationId="{D950E28A-0D52-485B-9AD9-77403CF9F624}"/>
          </ac:spMkLst>
        </pc:spChg>
        <pc:spChg chg="mod">
          <ac:chgData name="Кирилл Гоменюк" userId="27247efe46d1cb93" providerId="LiveId" clId="{DB2E8BF6-6A7D-C844-8474-04F45C728778}" dt="2024-02-12T21:27:18.398" v="16638" actId="20577"/>
          <ac:spMkLst>
            <pc:docMk/>
            <pc:sldMk cId="894552579" sldId="826"/>
            <ac:spMk id="8" creationId="{F753A8EA-5A82-4451-9014-1375BBC5E843}"/>
          </ac:spMkLst>
        </pc:spChg>
        <pc:spChg chg="mod">
          <ac:chgData name="Кирилл Гоменюк" userId="27247efe46d1cb93" providerId="LiveId" clId="{DB2E8BF6-6A7D-C844-8474-04F45C728778}" dt="2024-02-12T21:27:07.491" v="16624" actId="20577"/>
          <ac:spMkLst>
            <pc:docMk/>
            <pc:sldMk cId="894552579" sldId="826"/>
            <ac:spMk id="9" creationId="{55FC7327-54E5-4D3C-888F-710EE39B9DCD}"/>
          </ac:spMkLst>
        </pc:spChg>
        <pc:spChg chg="mod">
          <ac:chgData name="Кирилл Гоменюк" userId="27247efe46d1cb93" providerId="LiveId" clId="{DB2E8BF6-6A7D-C844-8474-04F45C728778}" dt="2024-02-12T21:26:55.535" v="16605" actId="20577"/>
          <ac:spMkLst>
            <pc:docMk/>
            <pc:sldMk cId="894552579" sldId="826"/>
            <ac:spMk id="10" creationId="{5857AC4D-350E-4648-A54F-8AAD45777759}"/>
          </ac:spMkLst>
        </pc:spChg>
      </pc:sldChg>
      <pc:sldChg chg="del">
        <pc:chgData name="Кирилл Гоменюк" userId="27247efe46d1cb93" providerId="LiveId" clId="{DB2E8BF6-6A7D-C844-8474-04F45C728778}" dt="2024-02-12T21:24:53.378" v="16373" actId="2696"/>
        <pc:sldMkLst>
          <pc:docMk/>
          <pc:sldMk cId="3244914799" sldId="827"/>
        </pc:sldMkLst>
      </pc:sldChg>
      <pc:sldChg chg="modSp del mod">
        <pc:chgData name="Кирилл Гоменюк" userId="27247efe46d1cb93" providerId="LiveId" clId="{DB2E8BF6-6A7D-C844-8474-04F45C728778}" dt="2024-02-12T20:39:11.391" v="13962" actId="2696"/>
        <pc:sldMkLst>
          <pc:docMk/>
          <pc:sldMk cId="3994715143" sldId="828"/>
        </pc:sldMkLst>
        <pc:spChg chg="mod">
          <ac:chgData name="Кирилл Гоменюк" userId="27247efe46d1cb93" providerId="LiveId" clId="{DB2E8BF6-6A7D-C844-8474-04F45C728778}" dt="2024-02-12T20:39:02.172" v="13961" actId="20577"/>
          <ac:spMkLst>
            <pc:docMk/>
            <pc:sldMk cId="3994715143" sldId="828"/>
            <ac:spMk id="2" creationId="{31CBF6FB-26FA-4544-A624-C549DC04EC2F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371340154" sldId="829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881160625" sldId="829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595731467" sldId="829"/>
        </pc:sldMkLst>
        <pc:spChg chg="mod">
          <ac:chgData name="Кирилл Гоменюк" userId="27247efe46d1cb93" providerId="LiveId" clId="{DB2E8BF6-6A7D-C844-8474-04F45C728778}" dt="2024-02-12T15:20:01.758" v="1929" actId="20577"/>
          <ac:spMkLst>
            <pc:docMk/>
            <pc:sldMk cId="3595731467" sldId="829"/>
            <ac:spMk id="2" creationId="{6D0D01B8-2C08-49E7-B8F9-59E46360B0F7}"/>
          </ac:spMkLst>
        </pc:spChg>
        <pc:spChg chg="mod">
          <ac:chgData name="Кирилл Гоменюк" userId="27247efe46d1cb93" providerId="LiveId" clId="{DB2E8BF6-6A7D-C844-8474-04F45C728778}" dt="2024-02-12T15:20:54.138" v="2073" actId="20577"/>
          <ac:spMkLst>
            <pc:docMk/>
            <pc:sldMk cId="3595731467" sldId="829"/>
            <ac:spMk id="3" creationId="{18209E73-02DF-4D9C-ADFB-A5A062755702}"/>
          </ac:spMkLst>
        </pc:spChg>
      </pc:sldChg>
      <pc:sldChg chg="del">
        <pc:chgData name="Кирилл Гоменюк" userId="27247efe46d1cb93" providerId="LiveId" clId="{DB2E8BF6-6A7D-C844-8474-04F45C728778}" dt="2024-02-12T09:59:02.052" v="228" actId="2696"/>
        <pc:sldMkLst>
          <pc:docMk/>
          <pc:sldMk cId="2947911484" sldId="931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1918205596" sldId="932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881318828" sldId="932"/>
        </pc:sldMkLst>
        <pc:spChg chg="mod">
          <ac:chgData name="Кирилл Гоменюк" userId="27247efe46d1cb93" providerId="LiveId" clId="{DB2E8BF6-6A7D-C844-8474-04F45C728778}" dt="2024-02-12T10:02:24.434" v="515" actId="113"/>
          <ac:spMkLst>
            <pc:docMk/>
            <pc:sldMk cId="2881318828" sldId="932"/>
            <ac:spMk id="4" creationId="{61DBCD3B-8BB1-4BEC-9B39-B39410E5AF47}"/>
          </ac:spMkLst>
        </pc:spChg>
        <pc:spChg chg="mod">
          <ac:chgData name="Кирилл Гоменюк" userId="27247efe46d1cb93" providerId="LiveId" clId="{DB2E8BF6-6A7D-C844-8474-04F45C728778}" dt="2024-02-12T10:05:59.469" v="668" actId="20577"/>
          <ac:spMkLst>
            <pc:docMk/>
            <pc:sldMk cId="2881318828" sldId="932"/>
            <ac:spMk id="5" creationId="{C91E02C4-2B3B-4396-B3CC-034B41A09531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260519724" sldId="932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1970528255" sldId="933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457842865" sldId="933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020854953" sldId="933"/>
        </pc:sldMkLst>
        <pc:spChg chg="mod">
          <ac:chgData name="Кирилл Гоменюк" userId="27247efe46d1cb93" providerId="LiveId" clId="{DB2E8BF6-6A7D-C844-8474-04F45C728778}" dt="2024-02-12T10:02:31.297" v="518" actId="20577"/>
          <ac:spMkLst>
            <pc:docMk/>
            <pc:sldMk cId="3020854953" sldId="933"/>
            <ac:spMk id="2" creationId="{4EA9EDC7-B782-4DAB-8191-15CF1D0B4FF2}"/>
          </ac:spMkLst>
        </pc:spChg>
        <pc:spChg chg="mod">
          <ac:chgData name="Кирилл Гоменюк" userId="27247efe46d1cb93" providerId="LiveId" clId="{DB2E8BF6-6A7D-C844-8474-04F45C728778}" dt="2024-02-12T10:10:10.624" v="1011" actId="20577"/>
          <ac:spMkLst>
            <pc:docMk/>
            <pc:sldMk cId="3020854953" sldId="933"/>
            <ac:spMk id="3" creationId="{BB65F37D-D8AC-4D5C-B401-4C895ADC65B4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147329958" sldId="934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642118590" sldId="934"/>
        </pc:sldMkLst>
        <pc:spChg chg="mod">
          <ac:chgData name="Кирилл Гоменюк" userId="27247efe46d1cb93" providerId="LiveId" clId="{DB2E8BF6-6A7D-C844-8474-04F45C728778}" dt="2024-02-12T10:10:46.010" v="1052" actId="20577"/>
          <ac:spMkLst>
            <pc:docMk/>
            <pc:sldMk cId="2642118590" sldId="934"/>
            <ac:spMk id="2" creationId="{2F5A6FD4-D4CF-48FB-89CF-73C0BC233E73}"/>
          </ac:spMkLst>
        </pc:spChg>
        <pc:spChg chg="mod">
          <ac:chgData name="Кирилл Гоменюк" userId="27247efe46d1cb93" providerId="LiveId" clId="{DB2E8BF6-6A7D-C844-8474-04F45C728778}" dt="2024-02-12T10:12:20.598" v="1121" actId="20577"/>
          <ac:spMkLst>
            <pc:docMk/>
            <pc:sldMk cId="2642118590" sldId="934"/>
            <ac:spMk id="3" creationId="{19071F5D-CB41-472E-8CBD-951A2A148E28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326225250" sldId="934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164569870" sldId="935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3004824254" sldId="935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532081675" sldId="935"/>
        </pc:sldMkLst>
        <pc:spChg chg="mod">
          <ac:chgData name="Кирилл Гоменюк" userId="27247efe46d1cb93" providerId="LiveId" clId="{DB2E8BF6-6A7D-C844-8474-04F45C728778}" dt="2024-02-12T15:19:56.300" v="1926" actId="20577"/>
          <ac:spMkLst>
            <pc:docMk/>
            <pc:sldMk cId="3532081675" sldId="935"/>
            <ac:spMk id="2" creationId="{2F5A6FD4-D4CF-48FB-89CF-73C0BC233E73}"/>
          </ac:spMkLst>
        </pc:spChg>
        <pc:spChg chg="mod">
          <ac:chgData name="Кирилл Гоменюк" userId="27247efe46d1cb93" providerId="LiveId" clId="{DB2E8BF6-6A7D-C844-8474-04F45C728778}" dt="2024-02-12T10:32:07.679" v="1891" actId="2711"/>
          <ac:spMkLst>
            <pc:docMk/>
            <pc:sldMk cId="3532081675" sldId="935"/>
            <ac:spMk id="3" creationId="{19071F5D-CB41-472E-8CBD-951A2A148E28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625273013" sldId="936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853024917" sldId="936"/>
        </pc:sldMkLst>
      </pc:sldChg>
      <pc:sldChg chg="modSp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816244491" sldId="936"/>
        </pc:sldMkLst>
        <pc:spChg chg="mod">
          <ac:chgData name="Кирилл Гоменюк" userId="27247efe46d1cb93" providerId="LiveId" clId="{DB2E8BF6-6A7D-C844-8474-04F45C728778}" dt="2024-02-12T10:12:49.320" v="1162" actId="20577"/>
          <ac:spMkLst>
            <pc:docMk/>
            <pc:sldMk cId="2816244491" sldId="936"/>
            <ac:spMk id="2" creationId="{44C91A27-B216-4386-8E10-AE3B66D49A65}"/>
          </ac:spMkLst>
        </pc:spChg>
        <pc:spChg chg="mod">
          <ac:chgData name="Кирилл Гоменюк" userId="27247efe46d1cb93" providerId="LiveId" clId="{DB2E8BF6-6A7D-C844-8474-04F45C728778}" dt="2024-02-12T10:28:38.872" v="1307" actId="2711"/>
          <ac:spMkLst>
            <pc:docMk/>
            <pc:sldMk cId="2816244491" sldId="936"/>
            <ac:spMk id="3" creationId="{BAD482BD-79B2-4AB1-A13E-4A62D984945A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294496000" sldId="937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3459945972" sldId="937"/>
        </pc:sldMkLst>
      </pc:sldChg>
      <pc:sldChg chg="addSp delSp modSp new del mod modClrScheme chgLayout">
        <pc:chgData name="Кирилл Гоменюк" userId="27247efe46d1cb93" providerId="LiveId" clId="{DB2E8BF6-6A7D-C844-8474-04F45C728778}" dt="2024-02-12T21:56:31.168" v="16701" actId="2696"/>
        <pc:sldMkLst>
          <pc:docMk/>
          <pc:sldMk cId="4163558103" sldId="937"/>
        </pc:sldMkLst>
        <pc:spChg chg="del mod ord">
          <ac:chgData name="Кирилл Гоменюк" userId="27247efe46d1cb93" providerId="LiveId" clId="{DB2E8BF6-6A7D-C844-8474-04F45C728778}" dt="2024-02-12T09:57:13.793" v="1" actId="700"/>
          <ac:spMkLst>
            <pc:docMk/>
            <pc:sldMk cId="4163558103" sldId="937"/>
            <ac:spMk id="2" creationId="{0DA77DEC-821C-9A66-EF44-BC4BDFC17B22}"/>
          </ac:spMkLst>
        </pc:spChg>
        <pc:spChg chg="del mod ord">
          <ac:chgData name="Кирилл Гоменюк" userId="27247efe46d1cb93" providerId="LiveId" clId="{DB2E8BF6-6A7D-C844-8474-04F45C728778}" dt="2024-02-12T09:57:13.793" v="1" actId="700"/>
          <ac:spMkLst>
            <pc:docMk/>
            <pc:sldMk cId="4163558103" sldId="937"/>
            <ac:spMk id="3" creationId="{FD249F13-B2C5-4327-955E-5481B32B71BC}"/>
          </ac:spMkLst>
        </pc:spChg>
        <pc:spChg chg="add mod ord">
          <ac:chgData name="Кирилл Гоменюк" userId="27247efe46d1cb93" providerId="LiveId" clId="{DB2E8BF6-6A7D-C844-8474-04F45C728778}" dt="2024-02-12T09:58:55.392" v="227" actId="20577"/>
          <ac:spMkLst>
            <pc:docMk/>
            <pc:sldMk cId="4163558103" sldId="937"/>
            <ac:spMk id="4" creationId="{52D4D66D-24A3-C3BF-AFF2-737F17772BF4}"/>
          </ac:spMkLst>
        </pc:spChg>
        <pc:spChg chg="add mod ord">
          <ac:chgData name="Кирилл Гоменюк" userId="27247efe46d1cb93" providerId="LiveId" clId="{DB2E8BF6-6A7D-C844-8474-04F45C728778}" dt="2024-02-12T09:58:36.307" v="192" actId="20577"/>
          <ac:spMkLst>
            <pc:docMk/>
            <pc:sldMk cId="4163558103" sldId="937"/>
            <ac:spMk id="5" creationId="{3B73D159-6DAD-C685-F41C-9A4F818B60B9}"/>
          </ac:spMkLst>
        </pc:spChg>
      </pc:sldChg>
      <pc:sldChg chg="modSp add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2106919742" sldId="938"/>
        </pc:sldMkLst>
        <pc:spChg chg="mod">
          <ac:chgData name="Кирилл Гоменюк" userId="27247efe46d1cb93" providerId="LiveId" clId="{DB2E8BF6-6A7D-C844-8474-04F45C728778}" dt="2024-02-12T10:01:04.048" v="461" actId="20577"/>
          <ac:spMkLst>
            <pc:docMk/>
            <pc:sldMk cId="2106919742" sldId="938"/>
            <ac:spMk id="5" creationId="{3B73D159-6DAD-C685-F41C-9A4F818B60B9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992213052" sldId="938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3673824804" sldId="938"/>
        </pc:sldMkLst>
      </pc:sldChg>
      <pc:sldChg chg="modSp new mod">
        <pc:chgData name="Кирилл Гоменюк" userId="27247efe46d1cb93" providerId="LiveId" clId="{DB2E8BF6-6A7D-C844-8474-04F45C728778}" dt="2024-02-13T09:13:25.421" v="16879" actId="20577"/>
        <pc:sldMkLst>
          <pc:docMk/>
          <pc:sldMk cId="411610246" sldId="939"/>
        </pc:sldMkLst>
        <pc:spChg chg="mod">
          <ac:chgData name="Кирилл Гоменюк" userId="27247efe46d1cb93" providerId="LiveId" clId="{DB2E8BF6-6A7D-C844-8474-04F45C728778}" dt="2024-02-12T10:32:25.680" v="1920" actId="20577"/>
          <ac:spMkLst>
            <pc:docMk/>
            <pc:sldMk cId="411610246" sldId="939"/>
            <ac:spMk id="2" creationId="{A1EFBF5F-38BB-F4C9-CD29-7D9428B86266}"/>
          </ac:spMkLst>
        </pc:spChg>
        <pc:spChg chg="mod">
          <ac:chgData name="Кирилл Гоменюк" userId="27247efe46d1cb93" providerId="LiveId" clId="{DB2E8BF6-6A7D-C844-8474-04F45C728778}" dt="2024-02-13T09:13:25.421" v="16879" actId="20577"/>
          <ac:spMkLst>
            <pc:docMk/>
            <pc:sldMk cId="411610246" sldId="939"/>
            <ac:spMk id="3" creationId="{B2FECEB6-537A-CB44-4C12-3A0442C0D68E}"/>
          </ac:spMkLst>
        </pc:spChg>
      </pc:sldChg>
      <pc:sldChg chg="modSp new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1212061739" sldId="940"/>
        </pc:sldMkLst>
        <pc:spChg chg="mod">
          <ac:chgData name="Кирилл Гоменюк" userId="27247efe46d1cb93" providerId="LiveId" clId="{DB2E8BF6-6A7D-C844-8474-04F45C728778}" dt="2024-02-12T15:26:25.878" v="2790" actId="20577"/>
          <ac:spMkLst>
            <pc:docMk/>
            <pc:sldMk cId="1212061739" sldId="940"/>
            <ac:spMk id="2" creationId="{38D73E2D-C6B5-5791-2E72-868292DFEF4D}"/>
          </ac:spMkLst>
        </pc:spChg>
        <pc:spChg chg="mod">
          <ac:chgData name="Кирилл Гоменюк" userId="27247efe46d1cb93" providerId="LiveId" clId="{DB2E8BF6-6A7D-C844-8474-04F45C728778}" dt="2024-02-12T15:26:53.686" v="2850" actId="20577"/>
          <ac:spMkLst>
            <pc:docMk/>
            <pc:sldMk cId="1212061739" sldId="940"/>
            <ac:spMk id="3" creationId="{B1C24587-4855-5948-5D89-A00E293F14B9}"/>
          </ac:spMkLst>
        </pc:spChg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142339184" sldId="940"/>
        </pc:sldMkLst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4071108683" sldId="940"/>
        </pc:sldMkLst>
      </pc:sldChg>
      <pc:sldChg chg="addSp delSp modSp new del mod ord">
        <pc:chgData name="Кирилл Гоменюк" userId="27247efe46d1cb93" providerId="LiveId" clId="{DB2E8BF6-6A7D-C844-8474-04F45C728778}" dt="2024-02-13T09:13:08.694" v="16878" actId="2696"/>
        <pc:sldMkLst>
          <pc:docMk/>
          <pc:sldMk cId="1171539792" sldId="941"/>
        </pc:sldMkLst>
        <pc:spChg chg="mod">
          <ac:chgData name="Кирилл Гоменюк" userId="27247efe46d1cb93" providerId="LiveId" clId="{DB2E8BF6-6A7D-C844-8474-04F45C728778}" dt="2024-02-12T20:55:41.101" v="14839" actId="20577"/>
          <ac:spMkLst>
            <pc:docMk/>
            <pc:sldMk cId="1171539792" sldId="941"/>
            <ac:spMk id="2" creationId="{EA352F8A-4510-A6BE-D0A6-29C8415AAECA}"/>
          </ac:spMkLst>
        </pc:spChg>
        <pc:spChg chg="del mod">
          <ac:chgData name="Кирилл Гоменюк" userId="27247efe46d1cb93" providerId="LiveId" clId="{DB2E8BF6-6A7D-C844-8474-04F45C728778}" dt="2024-02-12T15:38:07.395" v="3004" actId="478"/>
          <ac:spMkLst>
            <pc:docMk/>
            <pc:sldMk cId="1171539792" sldId="941"/>
            <ac:spMk id="3" creationId="{B01D2C23-0414-D505-E6F1-81AE07F2C209}"/>
          </ac:spMkLst>
        </pc:spChg>
        <pc:spChg chg="add del mod">
          <ac:chgData name="Кирилл Гоменюк" userId="27247efe46d1cb93" providerId="LiveId" clId="{DB2E8BF6-6A7D-C844-8474-04F45C728778}" dt="2024-02-12T15:38:09.310" v="3005" actId="478"/>
          <ac:spMkLst>
            <pc:docMk/>
            <pc:sldMk cId="1171539792" sldId="941"/>
            <ac:spMk id="5" creationId="{AEDE8C2D-39B5-6E5A-D5BB-C0B2493B61DC}"/>
          </ac:spMkLst>
        </pc:spChg>
        <pc:spChg chg="add mod">
          <ac:chgData name="Кирилл Гоменюк" userId="27247efe46d1cb93" providerId="LiveId" clId="{DB2E8BF6-6A7D-C844-8474-04F45C728778}" dt="2024-02-12T15:42:09.130" v="3202" actId="1076"/>
          <ac:spMkLst>
            <pc:docMk/>
            <pc:sldMk cId="1171539792" sldId="941"/>
            <ac:spMk id="6" creationId="{55C36D67-6F70-355F-0B86-B9DBFF6790EB}"/>
          </ac:spMkLst>
        </pc:spChg>
        <pc:spChg chg="add mod">
          <ac:chgData name="Кирилл Гоменюк" userId="27247efe46d1cb93" providerId="LiveId" clId="{DB2E8BF6-6A7D-C844-8474-04F45C728778}" dt="2024-02-12T15:42:09.130" v="3202" actId="1076"/>
          <ac:spMkLst>
            <pc:docMk/>
            <pc:sldMk cId="1171539792" sldId="941"/>
            <ac:spMk id="7" creationId="{3263EAC3-E297-5BAC-DA9F-0A89809D6DF4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8" creationId="{6CADF24B-A486-E272-134C-1CB9A7F08B88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9" creationId="{0033C4FB-5F7E-3E57-D83F-4F3D1FD8ECCF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10" creationId="{96FD0FFF-D8EB-4F7A-6785-A677E2388A6B}"/>
          </ac:spMkLst>
        </pc:spChg>
        <pc:spChg chg="add mod">
          <ac:chgData name="Кирилл Гоменюк" userId="27247efe46d1cb93" providerId="LiveId" clId="{DB2E8BF6-6A7D-C844-8474-04F45C728778}" dt="2024-02-12T15:42:13.142" v="3203" actId="1076"/>
          <ac:spMkLst>
            <pc:docMk/>
            <pc:sldMk cId="1171539792" sldId="941"/>
            <ac:spMk id="11" creationId="{80D01C39-E339-5028-DF94-B87FFC6DA098}"/>
          </ac:spMkLst>
        </pc:spChg>
        <pc:spChg chg="add mod">
          <ac:chgData name="Кирилл Гоменюк" userId="27247efe46d1cb93" providerId="LiveId" clId="{DB2E8BF6-6A7D-C844-8474-04F45C728778}" dt="2024-02-12T20:46:47.674" v="14090" actId="20577"/>
          <ac:spMkLst>
            <pc:docMk/>
            <pc:sldMk cId="1171539792" sldId="941"/>
            <ac:spMk id="12" creationId="{6AFC8EAA-AE9D-B566-1F4A-769362586EC7}"/>
          </ac:spMkLst>
        </pc:spChg>
        <pc:spChg chg="add mod">
          <ac:chgData name="Кирилл Гоменюк" userId="27247efe46d1cb93" providerId="LiveId" clId="{DB2E8BF6-6A7D-C844-8474-04F45C728778}" dt="2024-02-12T20:42:26.704" v="14074" actId="1076"/>
          <ac:spMkLst>
            <pc:docMk/>
            <pc:sldMk cId="1171539792" sldId="941"/>
            <ac:spMk id="13" creationId="{A0898A3E-FE2E-0B17-09A9-7C8A469C25E0}"/>
          </ac:spMkLst>
        </pc:spChg>
        <pc:grpChg chg="mod">
          <ac:chgData name="Кирилл Гоменюк" userId="27247efe46d1cb93" providerId="LiveId" clId="{DB2E8BF6-6A7D-C844-8474-04F45C728778}" dt="2024-02-12T15:44:18.286" v="3301"/>
          <ac:grpSpMkLst>
            <pc:docMk/>
            <pc:sldMk cId="1171539792" sldId="941"/>
            <ac:grpSpMk id="19" creationId="{CA3B9ACE-71F1-DFA3-1075-8C007C551C20}"/>
          </ac:grpSpMkLst>
        </pc:grpChg>
        <pc:inkChg chg="add">
          <ac:chgData name="Кирилл Гоменюк" userId="27247efe46d1cb93" providerId="LiveId" clId="{DB2E8BF6-6A7D-C844-8474-04F45C728778}" dt="2024-02-12T15:44:02.951" v="3296" actId="9405"/>
          <ac:inkMkLst>
            <pc:docMk/>
            <pc:sldMk cId="1171539792" sldId="941"/>
            <ac:inkMk id="14" creationId="{294D72DF-DE4B-C6D0-7F05-D36EF851304A}"/>
          </ac:inkMkLst>
        </pc:inkChg>
        <pc:inkChg chg="add">
          <ac:chgData name="Кирилл Гоменюк" userId="27247efe46d1cb93" providerId="LiveId" clId="{DB2E8BF6-6A7D-C844-8474-04F45C728778}" dt="2024-02-12T15:44:07.477" v="3297" actId="9405"/>
          <ac:inkMkLst>
            <pc:docMk/>
            <pc:sldMk cId="1171539792" sldId="941"/>
            <ac:inkMk id="15" creationId="{D7BE6454-6E2C-7879-3F8C-2DA8C809C504}"/>
          </ac:inkMkLst>
        </pc:inkChg>
        <pc:inkChg chg="add">
          <ac:chgData name="Кирилл Гоменюк" userId="27247efe46d1cb93" providerId="LiveId" clId="{DB2E8BF6-6A7D-C844-8474-04F45C728778}" dt="2024-02-12T15:44:11.785" v="3298" actId="9405"/>
          <ac:inkMkLst>
            <pc:docMk/>
            <pc:sldMk cId="1171539792" sldId="941"/>
            <ac:inkMk id="16" creationId="{AC9EF521-CE09-FC0E-C976-D1772CC42FF4}"/>
          </ac:inkMkLst>
        </pc:inkChg>
        <pc:inkChg chg="add mod">
          <ac:chgData name="Кирилл Гоменюк" userId="27247efe46d1cb93" providerId="LiveId" clId="{DB2E8BF6-6A7D-C844-8474-04F45C728778}" dt="2024-02-12T15:44:18.286" v="3301"/>
          <ac:inkMkLst>
            <pc:docMk/>
            <pc:sldMk cId="1171539792" sldId="941"/>
            <ac:inkMk id="17" creationId="{FAF5A618-5784-4622-B962-A8653CE424F1}"/>
          </ac:inkMkLst>
        </pc:inkChg>
        <pc:inkChg chg="add mod">
          <ac:chgData name="Кирилл Гоменюк" userId="27247efe46d1cb93" providerId="LiveId" clId="{DB2E8BF6-6A7D-C844-8474-04F45C728778}" dt="2024-02-12T15:44:18.286" v="3301"/>
          <ac:inkMkLst>
            <pc:docMk/>
            <pc:sldMk cId="1171539792" sldId="941"/>
            <ac:inkMk id="18" creationId="{2571C7F2-F6FD-9FDF-5539-8581B6D6E87E}"/>
          </ac:inkMkLst>
        </pc:inkChg>
        <pc:inkChg chg="add">
          <ac:chgData name="Кирилл Гоменюк" userId="27247efe46d1cb93" providerId="LiveId" clId="{DB2E8BF6-6A7D-C844-8474-04F45C728778}" dt="2024-02-12T15:44:20.711" v="3302" actId="9405"/>
          <ac:inkMkLst>
            <pc:docMk/>
            <pc:sldMk cId="1171539792" sldId="941"/>
            <ac:inkMk id="20" creationId="{72BF12B9-6745-20A5-25E4-D6A25312B171}"/>
          </ac:inkMkLst>
        </pc:inkChg>
        <pc:inkChg chg="add">
          <ac:chgData name="Кирилл Гоменюк" userId="27247efe46d1cb93" providerId="LiveId" clId="{DB2E8BF6-6A7D-C844-8474-04F45C728778}" dt="2024-02-12T15:44:23.705" v="3303" actId="9405"/>
          <ac:inkMkLst>
            <pc:docMk/>
            <pc:sldMk cId="1171539792" sldId="941"/>
            <ac:inkMk id="21" creationId="{6D3BE882-0C61-45B0-C148-47FBF614FC7B}"/>
          </ac:inkMkLst>
        </pc:inkChg>
      </pc:sldChg>
      <pc:sldChg chg="addSp delSp modSp new mod setBg">
        <pc:chgData name="Кирилл Гоменюк" userId="27247efe46d1cb93" providerId="LiveId" clId="{DB2E8BF6-6A7D-C844-8474-04F45C728778}" dt="2024-02-12T16:05:36.557" v="3762" actId="26606"/>
        <pc:sldMkLst>
          <pc:docMk/>
          <pc:sldMk cId="686930709" sldId="942"/>
        </pc:sldMkLst>
        <pc:spChg chg="mo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2" creationId="{BA3E8BE4-9974-8278-33A2-48A6CF913248}"/>
          </ac:spMkLst>
        </pc:spChg>
        <pc:spChg chg="del mo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3" creationId="{F939ADC5-3693-6282-AF68-CB0B17465850}"/>
          </ac:spMkLst>
        </pc:spChg>
        <pc:spChg chg="ad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9" creationId="{2E442304-DDBD-4F7B-8017-36BCC863FB40}"/>
          </ac:spMkLst>
        </pc:spChg>
        <pc:spChg chg="add">
          <ac:chgData name="Кирилл Гоменюк" userId="27247efe46d1cb93" providerId="LiveId" clId="{DB2E8BF6-6A7D-C844-8474-04F45C728778}" dt="2024-02-12T16:05:36.557" v="3762" actId="26606"/>
          <ac:spMkLst>
            <pc:docMk/>
            <pc:sldMk cId="686930709" sldId="942"/>
            <ac:spMk id="11" creationId="{5E107275-3853-46FD-A241-DE4355A42675}"/>
          </ac:spMkLst>
        </pc:spChg>
        <pc:graphicFrameChg chg="add">
          <ac:chgData name="Кирилл Гоменюк" userId="27247efe46d1cb93" providerId="LiveId" clId="{DB2E8BF6-6A7D-C844-8474-04F45C728778}" dt="2024-02-12T16:05:36.557" v="3762" actId="26606"/>
          <ac:graphicFrameMkLst>
            <pc:docMk/>
            <pc:sldMk cId="686930709" sldId="942"/>
            <ac:graphicFrameMk id="5" creationId="{A3C0E679-5C84-7AF0-AB07-C1ECE476876F}"/>
          </ac:graphicFrameMkLst>
        </pc:graphicFrame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54579225" sldId="943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597436322" sldId="943"/>
        </pc:sldMkLst>
      </pc:sldChg>
      <pc:sldChg chg="modSp new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3767344507" sldId="943"/>
        </pc:sldMkLst>
        <pc:spChg chg="mod">
          <ac:chgData name="Кирилл Гоменюк" userId="27247efe46d1cb93" providerId="LiveId" clId="{DB2E8BF6-6A7D-C844-8474-04F45C728778}" dt="2024-02-12T15:53:48.962" v="3659" actId="20577"/>
          <ac:spMkLst>
            <pc:docMk/>
            <pc:sldMk cId="3767344507" sldId="943"/>
            <ac:spMk id="2" creationId="{FF817314-841E-2BF0-B473-F9B2E23D9D07}"/>
          </ac:spMkLst>
        </pc:spChg>
        <pc:spChg chg="mod">
          <ac:chgData name="Кирилл Гоменюк" userId="27247efe46d1cb93" providerId="LiveId" clId="{DB2E8BF6-6A7D-C844-8474-04F45C728778}" dt="2024-02-12T15:51:41.522" v="3585" actId="2711"/>
          <ac:spMkLst>
            <pc:docMk/>
            <pc:sldMk cId="3767344507" sldId="943"/>
            <ac:spMk id="3" creationId="{EEBFE2D5-337E-862F-A05F-74AA4995663D}"/>
          </ac:spMkLst>
        </pc:spChg>
      </pc:sldChg>
      <pc:sldChg chg="modSp add del mod">
        <pc:chgData name="Кирилл Гоменюк" userId="27247efe46d1cb93" providerId="LiveId" clId="{DB2E8BF6-6A7D-C844-8474-04F45C728778}" dt="2024-02-12T21:56:31.168" v="16701" actId="2696"/>
        <pc:sldMkLst>
          <pc:docMk/>
          <pc:sldMk cId="1425978078" sldId="944"/>
        </pc:sldMkLst>
        <pc:spChg chg="mod">
          <ac:chgData name="Кирилл Гоменюк" userId="27247efe46d1cb93" providerId="LiveId" clId="{DB2E8BF6-6A7D-C844-8474-04F45C728778}" dt="2024-02-12T15:53:54.275" v="3662" actId="20577"/>
          <ac:spMkLst>
            <pc:docMk/>
            <pc:sldMk cId="1425978078" sldId="944"/>
            <ac:spMk id="2" creationId="{FF817314-841E-2BF0-B473-F9B2E23D9D07}"/>
          </ac:spMkLst>
        </pc:spChg>
      </pc:sldChg>
      <pc:sldChg chg="add">
        <pc:chgData name="Кирилл Гоменюк" userId="27247efe46d1cb93" providerId="LiveId" clId="{DB2E8BF6-6A7D-C844-8474-04F45C728778}" dt="2024-02-12T21:56:59.400" v="16704"/>
        <pc:sldMkLst>
          <pc:docMk/>
          <pc:sldMk cId="2257028664" sldId="944"/>
        </pc:sldMkLst>
      </pc:sldChg>
      <pc:sldChg chg="add del">
        <pc:chgData name="Кирилл Гоменюк" userId="27247efe46d1cb93" providerId="LiveId" clId="{DB2E8BF6-6A7D-C844-8474-04F45C728778}" dt="2024-02-12T21:56:55.464" v="16703"/>
        <pc:sldMkLst>
          <pc:docMk/>
          <pc:sldMk cId="2606706119" sldId="944"/>
        </pc:sldMkLst>
      </pc:sldChg>
      <pc:sldChg chg="addSp delSp modSp new mod setBg modClrScheme chgLayout">
        <pc:chgData name="Кирилл Гоменюк" userId="27247efe46d1cb93" providerId="LiveId" clId="{DB2E8BF6-6A7D-C844-8474-04F45C728778}" dt="2024-02-12T22:01:21.826" v="16786" actId="26606"/>
        <pc:sldMkLst>
          <pc:docMk/>
          <pc:sldMk cId="677814415" sldId="945"/>
        </pc:sldMkLst>
        <pc:spChg chg="del mod ord">
          <ac:chgData name="Кирилл Гоменюк" userId="27247efe46d1cb93" providerId="LiveId" clId="{DB2E8BF6-6A7D-C844-8474-04F45C728778}" dt="2024-02-12T16:04:37.519" v="3711" actId="700"/>
          <ac:spMkLst>
            <pc:docMk/>
            <pc:sldMk cId="677814415" sldId="945"/>
            <ac:spMk id="2" creationId="{663CF2E2-A1E8-9457-7ED6-6E47044F0F80}"/>
          </ac:spMkLst>
        </pc:spChg>
        <pc:spChg chg="del mod ord">
          <ac:chgData name="Кирилл Гоменюк" userId="27247efe46d1cb93" providerId="LiveId" clId="{DB2E8BF6-6A7D-C844-8474-04F45C728778}" dt="2024-02-12T16:04:37.519" v="3711" actId="700"/>
          <ac:spMkLst>
            <pc:docMk/>
            <pc:sldMk cId="677814415" sldId="945"/>
            <ac:spMk id="3" creationId="{EE42EF53-AE24-3259-00B4-ECBA26D5D953}"/>
          </ac:spMkLst>
        </pc:spChg>
        <pc:spChg chg="add mod or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4" creationId="{BA3511AA-FD85-5EE5-2E18-AA388057616B}"/>
          </ac:spMkLst>
        </pc:spChg>
        <pc:spChg chg="add mod or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5" creationId="{68F9EFDD-1C60-5B9B-98A2-4D3CC2A53A85}"/>
          </ac:spMkLst>
        </pc:spChg>
        <pc:spChg chg="ad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11" creationId="{C1DD1A8A-57D5-4A81-AD04-532B043C5611}"/>
          </ac:spMkLst>
        </pc:spChg>
        <pc:spChg chg="add">
          <ac:chgData name="Кирилл Гоменюк" userId="27247efe46d1cb93" providerId="LiveId" clId="{DB2E8BF6-6A7D-C844-8474-04F45C728778}" dt="2024-02-12T22:01:21.826" v="16786" actId="26606"/>
          <ac:spMkLst>
            <pc:docMk/>
            <pc:sldMk cId="677814415" sldId="945"/>
            <ac:spMk id="13" creationId="{007891EC-4501-44ED-A8C8-B11B6DB767AB}"/>
          </ac:spMkLst>
        </pc:spChg>
        <pc:picChg chg="add">
          <ac:chgData name="Кирилл Гоменюк" userId="27247efe46d1cb93" providerId="LiveId" clId="{DB2E8BF6-6A7D-C844-8474-04F45C728778}" dt="2024-02-12T22:01:21.826" v="16786" actId="26606"/>
          <ac:picMkLst>
            <pc:docMk/>
            <pc:sldMk cId="677814415" sldId="945"/>
            <ac:picMk id="7" creationId="{92B7F5AF-7119-9597-9073-D23C95CB88B8}"/>
          </ac:picMkLst>
        </pc:picChg>
      </pc:sldChg>
      <pc:sldChg chg="new del">
        <pc:chgData name="Кирилл Гоменюк" userId="27247efe46d1cb93" providerId="LiveId" clId="{DB2E8BF6-6A7D-C844-8474-04F45C728778}" dt="2024-02-12T20:49:39.234" v="14299" actId="2696"/>
        <pc:sldMkLst>
          <pc:docMk/>
          <pc:sldMk cId="651846986" sldId="946"/>
        </pc:sldMkLst>
      </pc:sldChg>
      <pc:sldChg chg="modSp add mod ord">
        <pc:chgData name="Кирилл Гоменюк" userId="27247efe46d1cb93" providerId="LiveId" clId="{DB2E8BF6-6A7D-C844-8474-04F45C728778}" dt="2024-02-13T09:19:27.608" v="16975" actId="20577"/>
        <pc:sldMkLst>
          <pc:docMk/>
          <pc:sldMk cId="150928249" sldId="947"/>
        </pc:sldMkLst>
        <pc:spChg chg="mod">
          <ac:chgData name="Кирилл Гоменюк" userId="27247efe46d1cb93" providerId="LiveId" clId="{DB2E8BF6-6A7D-C844-8474-04F45C728778}" dt="2024-02-12T20:11:47.434" v="12712" actId="20577"/>
          <ac:spMkLst>
            <pc:docMk/>
            <pc:sldMk cId="150928249" sldId="947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3T09:19:27.608" v="16975" actId="20577"/>
          <ac:spMkLst>
            <pc:docMk/>
            <pc:sldMk cId="150928249" sldId="947"/>
            <ac:spMk id="3" creationId="{01D16377-E399-485E-96A5-DFC9562BB28D}"/>
          </ac:spMkLst>
        </pc:spChg>
      </pc:sldChg>
      <pc:sldChg chg="modSp add mod ord">
        <pc:chgData name="Кирилл Гоменюк" userId="27247efe46d1cb93" providerId="LiveId" clId="{DB2E8BF6-6A7D-C844-8474-04F45C728778}" dt="2024-02-13T09:21:39.704" v="17169" actId="20577"/>
        <pc:sldMkLst>
          <pc:docMk/>
          <pc:sldMk cId="203108066" sldId="948"/>
        </pc:sldMkLst>
        <pc:spChg chg="mod">
          <ac:chgData name="Кирилл Гоменюк" userId="27247efe46d1cb93" providerId="LiveId" clId="{DB2E8BF6-6A7D-C844-8474-04F45C728778}" dt="2024-02-12T20:11:50.721" v="12714" actId="20577"/>
          <ac:spMkLst>
            <pc:docMk/>
            <pc:sldMk cId="203108066" sldId="948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3T09:21:39.704" v="17169" actId="20577"/>
          <ac:spMkLst>
            <pc:docMk/>
            <pc:sldMk cId="203108066" sldId="948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16:27:36.583" v="5029" actId="20577"/>
        <pc:sldMkLst>
          <pc:docMk/>
          <pc:sldMk cId="1550201110" sldId="949"/>
        </pc:sldMkLst>
        <pc:spChg chg="mod">
          <ac:chgData name="Кирилл Гоменюк" userId="27247efe46d1cb93" providerId="LiveId" clId="{DB2E8BF6-6A7D-C844-8474-04F45C728778}" dt="2024-02-12T16:27:36.583" v="5029" actId="20577"/>
          <ac:spMkLst>
            <pc:docMk/>
            <pc:sldMk cId="1550201110" sldId="949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16:27:23.075" v="5017" actId="20577"/>
          <ac:spMkLst>
            <pc:docMk/>
            <pc:sldMk cId="1550201110" sldId="949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16:27:42.590" v="5032" actId="20577"/>
        <pc:sldMkLst>
          <pc:docMk/>
          <pc:sldMk cId="4273718474" sldId="950"/>
        </pc:sldMkLst>
        <pc:spChg chg="mod">
          <ac:chgData name="Кирилл Гоменюк" userId="27247efe46d1cb93" providerId="LiveId" clId="{DB2E8BF6-6A7D-C844-8474-04F45C728778}" dt="2024-02-12T16:27:42.590" v="5032" actId="20577"/>
          <ac:spMkLst>
            <pc:docMk/>
            <pc:sldMk cId="4273718474" sldId="950"/>
            <ac:spMk id="2" creationId="{EB9F3D43-9434-4763-81BD-4938A2FEA3C9}"/>
          </ac:spMkLst>
        </pc:spChg>
      </pc:sldChg>
      <pc:sldChg chg="modSp new mod">
        <pc:chgData name="Кирилл Гоменюк" userId="27247efe46d1cb93" providerId="LiveId" clId="{DB2E8BF6-6A7D-C844-8474-04F45C728778}" dt="2024-02-12T22:04:37.635" v="16876" actId="20577"/>
        <pc:sldMkLst>
          <pc:docMk/>
          <pc:sldMk cId="2519028904" sldId="951"/>
        </pc:sldMkLst>
        <pc:spChg chg="mod">
          <ac:chgData name="Кирилл Гоменюк" userId="27247efe46d1cb93" providerId="LiveId" clId="{DB2E8BF6-6A7D-C844-8474-04F45C728778}" dt="2024-02-12T17:36:34.588" v="6714" actId="20577"/>
          <ac:spMkLst>
            <pc:docMk/>
            <pc:sldMk cId="2519028904" sldId="951"/>
            <ac:spMk id="2" creationId="{58888CAD-AB7E-356F-D145-88D1F3F2149D}"/>
          </ac:spMkLst>
        </pc:spChg>
        <pc:spChg chg="mod">
          <ac:chgData name="Кирилл Гоменюк" userId="27247efe46d1cb93" providerId="LiveId" clId="{DB2E8BF6-6A7D-C844-8474-04F45C728778}" dt="2024-02-12T22:04:37.635" v="16876" actId="20577"/>
          <ac:spMkLst>
            <pc:docMk/>
            <pc:sldMk cId="2519028904" sldId="951"/>
            <ac:spMk id="3" creationId="{CEED2259-CDDF-1D02-22D9-3ECE0509BB3A}"/>
          </ac:spMkLst>
        </pc:spChg>
      </pc:sldChg>
      <pc:sldChg chg="modSp new mod">
        <pc:chgData name="Кирилл Гоменюк" userId="27247efe46d1cb93" providerId="LiveId" clId="{DB2E8BF6-6A7D-C844-8474-04F45C728778}" dt="2024-02-12T17:36:42.694" v="6716" actId="20577"/>
        <pc:sldMkLst>
          <pc:docMk/>
          <pc:sldMk cId="1525685381" sldId="952"/>
        </pc:sldMkLst>
        <pc:spChg chg="mod">
          <ac:chgData name="Кирилл Гоменюк" userId="27247efe46d1cb93" providerId="LiveId" clId="{DB2E8BF6-6A7D-C844-8474-04F45C728778}" dt="2024-02-12T17:36:42.694" v="6716" actId="20577"/>
          <ac:spMkLst>
            <pc:docMk/>
            <pc:sldMk cId="1525685381" sldId="952"/>
            <ac:spMk id="2" creationId="{73BD7C5D-AB1B-3303-0209-4F6942937884}"/>
          </ac:spMkLst>
        </pc:spChg>
        <pc:spChg chg="mod">
          <ac:chgData name="Кирилл Гоменюк" userId="27247efe46d1cb93" providerId="LiveId" clId="{DB2E8BF6-6A7D-C844-8474-04F45C728778}" dt="2024-02-12T16:57:12.287" v="6218" actId="27636"/>
          <ac:spMkLst>
            <pc:docMk/>
            <pc:sldMk cId="1525685381" sldId="952"/>
            <ac:spMk id="3" creationId="{33212CEE-EAD9-D6D5-A61B-8FDDA724572C}"/>
          </ac:spMkLst>
        </pc:spChg>
      </pc:sldChg>
      <pc:sldChg chg="modSp new mod">
        <pc:chgData name="Кирилл Гоменюк" userId="27247efe46d1cb93" providerId="LiveId" clId="{DB2E8BF6-6A7D-C844-8474-04F45C728778}" dt="2024-02-12T17:36:46.579" v="6718" actId="20577"/>
        <pc:sldMkLst>
          <pc:docMk/>
          <pc:sldMk cId="874135824" sldId="953"/>
        </pc:sldMkLst>
        <pc:spChg chg="mod">
          <ac:chgData name="Кирилл Гоменюк" userId="27247efe46d1cb93" providerId="LiveId" clId="{DB2E8BF6-6A7D-C844-8474-04F45C728778}" dt="2024-02-12T17:36:46.579" v="6718" actId="20577"/>
          <ac:spMkLst>
            <pc:docMk/>
            <pc:sldMk cId="874135824" sldId="953"/>
            <ac:spMk id="2" creationId="{EC06A263-8EC8-D162-8816-7A5B7EC03EE4}"/>
          </ac:spMkLst>
        </pc:spChg>
        <pc:spChg chg="mod">
          <ac:chgData name="Кирилл Гоменюк" userId="27247efe46d1cb93" providerId="LiveId" clId="{DB2E8BF6-6A7D-C844-8474-04F45C728778}" dt="2024-02-12T17:06:35.242" v="6709" actId="20577"/>
          <ac:spMkLst>
            <pc:docMk/>
            <pc:sldMk cId="874135824" sldId="953"/>
            <ac:spMk id="3" creationId="{772ACEF7-FC5E-D05C-19E3-845C0B6481DE}"/>
          </ac:spMkLst>
        </pc:spChg>
      </pc:sldChg>
      <pc:sldChg chg="modSp add mod ord">
        <pc:chgData name="Кирилл Гоменюк" userId="27247efe46d1cb93" providerId="LiveId" clId="{DB2E8BF6-6A7D-C844-8474-04F45C728778}" dt="2024-02-12T18:03:19.929" v="7673" actId="20577"/>
        <pc:sldMkLst>
          <pc:docMk/>
          <pc:sldMk cId="4217795652" sldId="954"/>
        </pc:sldMkLst>
        <pc:spChg chg="mod">
          <ac:chgData name="Кирилл Гоменюк" userId="27247efe46d1cb93" providerId="LiveId" clId="{DB2E8BF6-6A7D-C844-8474-04F45C728778}" dt="2024-02-12T17:56:48.869" v="7244" actId="20577"/>
          <ac:spMkLst>
            <pc:docMk/>
            <pc:sldMk cId="4217795652" sldId="954"/>
            <ac:spMk id="2" creationId="{EC06A263-8EC8-D162-8816-7A5B7EC03EE4}"/>
          </ac:spMkLst>
        </pc:spChg>
        <pc:spChg chg="mod">
          <ac:chgData name="Кирилл Гоменюк" userId="27247efe46d1cb93" providerId="LiveId" clId="{DB2E8BF6-6A7D-C844-8474-04F45C728778}" dt="2024-02-12T18:03:19.929" v="7673" actId="20577"/>
          <ac:spMkLst>
            <pc:docMk/>
            <pc:sldMk cId="4217795652" sldId="954"/>
            <ac:spMk id="3" creationId="{772ACEF7-FC5E-D05C-19E3-845C0B6481DE}"/>
          </ac:spMkLst>
        </pc:spChg>
      </pc:sldChg>
      <pc:sldChg chg="modSp new mod">
        <pc:chgData name="Кирилл Гоменюк" userId="27247efe46d1cb93" providerId="LiveId" clId="{DB2E8BF6-6A7D-C844-8474-04F45C728778}" dt="2024-02-13T09:17:51.142" v="16924" actId="20577"/>
        <pc:sldMkLst>
          <pc:docMk/>
          <pc:sldMk cId="2082906532" sldId="955"/>
        </pc:sldMkLst>
        <pc:spChg chg="mod">
          <ac:chgData name="Кирилл Гоменюк" userId="27247efe46d1cb93" providerId="LiveId" clId="{DB2E8BF6-6A7D-C844-8474-04F45C728778}" dt="2024-02-12T17:36:56.666" v="6721" actId="20577"/>
          <ac:spMkLst>
            <pc:docMk/>
            <pc:sldMk cId="2082906532" sldId="955"/>
            <ac:spMk id="2" creationId="{C8B90D0E-BFA6-6D63-74CC-95E3FA80C802}"/>
          </ac:spMkLst>
        </pc:spChg>
        <pc:spChg chg="mod">
          <ac:chgData name="Кирилл Гоменюк" userId="27247efe46d1cb93" providerId="LiveId" clId="{DB2E8BF6-6A7D-C844-8474-04F45C728778}" dt="2024-02-13T09:17:51.142" v="16924" actId="20577"/>
          <ac:spMkLst>
            <pc:docMk/>
            <pc:sldMk cId="2082906532" sldId="955"/>
            <ac:spMk id="3" creationId="{8CF34485-6AD3-9D40-2C59-7B8FACBB0098}"/>
          </ac:spMkLst>
        </pc:spChg>
      </pc:sldChg>
      <pc:sldChg chg="modSp new mod">
        <pc:chgData name="Кирилл Гоменюк" userId="27247efe46d1cb93" providerId="LiveId" clId="{DB2E8BF6-6A7D-C844-8474-04F45C728778}" dt="2024-02-12T18:01:26.813" v="7579" actId="20577"/>
        <pc:sldMkLst>
          <pc:docMk/>
          <pc:sldMk cId="2059361576" sldId="956"/>
        </pc:sldMkLst>
        <pc:spChg chg="mod">
          <ac:chgData name="Кирилл Гоменюк" userId="27247efe46d1cb93" providerId="LiveId" clId="{DB2E8BF6-6A7D-C844-8474-04F45C728778}" dt="2024-02-12T17:56:45.997" v="7242" actId="20577"/>
          <ac:spMkLst>
            <pc:docMk/>
            <pc:sldMk cId="2059361576" sldId="956"/>
            <ac:spMk id="2" creationId="{BAC5A340-196A-6E66-B64F-86F1CE93E974}"/>
          </ac:spMkLst>
        </pc:spChg>
        <pc:spChg chg="mod">
          <ac:chgData name="Кирилл Гоменюк" userId="27247efe46d1cb93" providerId="LiveId" clId="{DB2E8BF6-6A7D-C844-8474-04F45C728778}" dt="2024-02-12T18:01:26.813" v="7579" actId="20577"/>
          <ac:spMkLst>
            <pc:docMk/>
            <pc:sldMk cId="2059361576" sldId="956"/>
            <ac:spMk id="3" creationId="{578B02D2-29E8-7161-4EDD-F4707F82C9AB}"/>
          </ac:spMkLst>
        </pc:spChg>
      </pc:sldChg>
      <pc:sldChg chg="addSp delSp modSp new del mod modClrScheme chgLayout">
        <pc:chgData name="Кирилл Гоменюк" userId="27247efe46d1cb93" providerId="LiveId" clId="{DB2E8BF6-6A7D-C844-8474-04F45C728778}" dt="2024-02-13T09:13:08.694" v="16878" actId="2696"/>
        <pc:sldMkLst>
          <pc:docMk/>
          <pc:sldMk cId="4234316882" sldId="957"/>
        </pc:sldMkLst>
        <pc:spChg chg="del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2" creationId="{8A959D0D-1EE6-C17E-E247-90967AA1B357}"/>
          </ac:spMkLst>
        </pc:spChg>
        <pc:spChg chg="del">
          <ac:chgData name="Кирилл Гоменюк" userId="27247efe46d1cb93" providerId="LiveId" clId="{DB2E8BF6-6A7D-C844-8474-04F45C728778}" dt="2024-02-12T20:30:34.980" v="13539" actId="478"/>
          <ac:spMkLst>
            <pc:docMk/>
            <pc:sldMk cId="4234316882" sldId="957"/>
            <ac:spMk id="3" creationId="{140D485D-AD29-E22B-B133-0B478E0E141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4" creationId="{4444C26E-22B6-7756-9BD6-2383259B03A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5" creationId="{B8935E64-2A49-0C7F-E2CD-0E4934F6B7A0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6" creationId="{56D76F2D-E8BB-AAF6-07C2-390145E47E23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7" creationId="{16B96468-6B03-D552-DDB2-60479E40C3C5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8" creationId="{09B2B610-9AE2-E09E-5AF8-566245BF635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9" creationId="{9251F363-F17C-95C4-1070-00EB4FB170E7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3" creationId="{D5A467DC-4A67-27E9-0F3E-904FCD719F0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4" creationId="{96B735A7-70DF-D50E-C788-F5993546C251}"/>
          </ac:spMkLst>
        </pc:spChg>
        <pc:spChg chg="add del mod">
          <ac:chgData name="Кирилл Гоменюк" userId="27247efe46d1cb93" providerId="LiveId" clId="{DB2E8BF6-6A7D-C844-8474-04F45C728778}" dt="2024-02-12T20:32:18.039" v="13541" actId="478"/>
          <ac:spMkLst>
            <pc:docMk/>
            <pc:sldMk cId="4234316882" sldId="957"/>
            <ac:spMk id="15" creationId="{42C59971-064D-A7C4-1250-953E83700BA6}"/>
          </ac:spMkLst>
        </pc:spChg>
        <pc:spChg chg="add mod">
          <ac:chgData name="Кирилл Гоменюк" userId="27247efe46d1cb93" providerId="LiveId" clId="{DB2E8BF6-6A7D-C844-8474-04F45C728778}" dt="2024-02-12T20:55:26.744" v="14837" actId="20577"/>
          <ac:spMkLst>
            <pc:docMk/>
            <pc:sldMk cId="4234316882" sldId="957"/>
            <ac:spMk id="16" creationId="{D3E7823D-DB9F-C4DE-8D6B-18E16C123BD6}"/>
          </ac:spMkLst>
        </pc:spChg>
        <pc:spChg chg="add mod">
          <ac:chgData name="Кирилл Гоменюк" userId="27247efe46d1cb93" providerId="LiveId" clId="{DB2E8BF6-6A7D-C844-8474-04F45C728778}" dt="2024-02-12T20:40:09.811" v="13963" actId="700"/>
          <ac:spMkLst>
            <pc:docMk/>
            <pc:sldMk cId="4234316882" sldId="957"/>
            <ac:spMk id="17" creationId="{AF4EB274-5742-A1B1-B5DC-9B38330BB60A}"/>
          </ac:spMkLst>
        </pc:sp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0" creationId="{C4F8F69D-46D1-C1ED-EC18-BE17FF58BB17}"/>
          </ac:picMkLst>
        </pc:pic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1" creationId="{76319E7C-E517-4A8F-6A02-F4C5D5F42812}"/>
          </ac:picMkLst>
        </pc:picChg>
        <pc:picChg chg="add del mod">
          <ac:chgData name="Кирилл Гоменюк" userId="27247efe46d1cb93" providerId="LiveId" clId="{DB2E8BF6-6A7D-C844-8474-04F45C728778}" dt="2024-02-12T20:32:18.039" v="13541" actId="478"/>
          <ac:picMkLst>
            <pc:docMk/>
            <pc:sldMk cId="4234316882" sldId="957"/>
            <ac:picMk id="12" creationId="{656EE66F-7766-6F0A-BC76-6DA1FEED998E}"/>
          </ac:picMkLst>
        </pc:picChg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58"/>
        </pc:sldMkLst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59"/>
        </pc:sldMkLst>
      </pc:sldChg>
      <pc:sldChg chg="add del ord setBg">
        <pc:chgData name="Кирилл Гоменюк" userId="27247efe46d1cb93" providerId="LiveId" clId="{DB2E8BF6-6A7D-C844-8474-04F45C728778}" dt="2024-02-12T20:16:56.382" v="12865" actId="2696"/>
        <pc:sldMkLst>
          <pc:docMk/>
          <pc:sldMk cId="0" sldId="960"/>
        </pc:sldMkLst>
      </pc:sldChg>
      <pc:sldChg chg="modSp add mod ord">
        <pc:chgData name="Кирилл Гоменюк" userId="27247efe46d1cb93" providerId="LiveId" clId="{DB2E8BF6-6A7D-C844-8474-04F45C728778}" dt="2024-02-13T09:17:36.601" v="16919" actId="20577"/>
        <pc:sldMkLst>
          <pc:docMk/>
          <pc:sldMk cId="1314552886" sldId="961"/>
        </pc:sldMkLst>
        <pc:spChg chg="mod">
          <ac:chgData name="Кирилл Гоменюк" userId="27247efe46d1cb93" providerId="LiveId" clId="{DB2E8BF6-6A7D-C844-8474-04F45C728778}" dt="2024-02-13T09:17:36.601" v="16919" actId="20577"/>
          <ac:spMkLst>
            <pc:docMk/>
            <pc:sldMk cId="1314552886" sldId="961"/>
            <ac:spMk id="3" creationId="{8CF34485-6AD3-9D40-2C59-7B8FACBB0098}"/>
          </ac:spMkLst>
        </pc:spChg>
      </pc:sldChg>
      <pc:sldChg chg="modSp new mod">
        <pc:chgData name="Кирилл Гоменюк" userId="27247efe46d1cb93" providerId="LiveId" clId="{DB2E8BF6-6A7D-C844-8474-04F45C728778}" dt="2024-02-12T20:15:12.964" v="12864" actId="20577"/>
        <pc:sldMkLst>
          <pc:docMk/>
          <pc:sldMk cId="1849002551" sldId="962"/>
        </pc:sldMkLst>
        <pc:spChg chg="mod">
          <ac:chgData name="Кирилл Гоменюк" userId="27247efe46d1cb93" providerId="LiveId" clId="{DB2E8BF6-6A7D-C844-8474-04F45C728778}" dt="2024-02-12T20:15:12.964" v="12864" actId="20577"/>
          <ac:spMkLst>
            <pc:docMk/>
            <pc:sldMk cId="1849002551" sldId="962"/>
            <ac:spMk id="2" creationId="{D7184F02-7F62-9155-77B3-C5391B8A3322}"/>
          </ac:spMkLst>
        </pc:spChg>
        <pc:spChg chg="mod">
          <ac:chgData name="Кирилл Гоменюк" userId="27247efe46d1cb93" providerId="LiveId" clId="{DB2E8BF6-6A7D-C844-8474-04F45C728778}" dt="2024-02-12T18:55:14.618" v="9037" actId="6549"/>
          <ac:spMkLst>
            <pc:docMk/>
            <pc:sldMk cId="1849002551" sldId="962"/>
            <ac:spMk id="3" creationId="{1CB8D878-734C-5415-8B9D-76F3EDC1CE30}"/>
          </ac:spMkLst>
        </pc:spChg>
      </pc:sldChg>
      <pc:sldChg chg="modSp new mod">
        <pc:chgData name="Кирилл Гоменюк" userId="27247efe46d1cb93" providerId="LiveId" clId="{DB2E8BF6-6A7D-C844-8474-04F45C728778}" dt="2024-02-12T18:15:27.437" v="8649" actId="20577"/>
        <pc:sldMkLst>
          <pc:docMk/>
          <pc:sldMk cId="727693315" sldId="963"/>
        </pc:sldMkLst>
        <pc:spChg chg="mod">
          <ac:chgData name="Кирилл Гоменюк" userId="27247efe46d1cb93" providerId="LiveId" clId="{DB2E8BF6-6A7D-C844-8474-04F45C728778}" dt="2024-02-12T18:14:32.961" v="8551" actId="20577"/>
          <ac:spMkLst>
            <pc:docMk/>
            <pc:sldMk cId="727693315" sldId="963"/>
            <ac:spMk id="2" creationId="{CDE42A0C-CD4E-5017-4CA5-FD5181CCEF34}"/>
          </ac:spMkLst>
        </pc:spChg>
        <pc:spChg chg="mod">
          <ac:chgData name="Кирилл Гоменюк" userId="27247efe46d1cb93" providerId="LiveId" clId="{DB2E8BF6-6A7D-C844-8474-04F45C728778}" dt="2024-02-12T18:15:27.437" v="8649" actId="20577"/>
          <ac:spMkLst>
            <pc:docMk/>
            <pc:sldMk cId="727693315" sldId="963"/>
            <ac:spMk id="3" creationId="{F2FE8C0B-2ABC-4610-7202-5E8933B5AA03}"/>
          </ac:spMkLst>
        </pc:spChg>
      </pc:sldChg>
      <pc:sldChg chg="modSp add mod">
        <pc:chgData name="Кирилл Гоменюк" userId="27247efe46d1cb93" providerId="LiveId" clId="{DB2E8BF6-6A7D-C844-8474-04F45C728778}" dt="2024-02-12T18:29:37.131" v="9036" actId="20577"/>
        <pc:sldMkLst>
          <pc:docMk/>
          <pc:sldMk cId="744244269" sldId="964"/>
        </pc:sldMkLst>
        <pc:spChg chg="mod">
          <ac:chgData name="Кирилл Гоменюк" userId="27247efe46d1cb93" providerId="LiveId" clId="{DB2E8BF6-6A7D-C844-8474-04F45C728778}" dt="2024-02-12T18:14:38.858" v="8554" actId="20577"/>
          <ac:spMkLst>
            <pc:docMk/>
            <pc:sldMk cId="744244269" sldId="964"/>
            <ac:spMk id="2" creationId="{CDE42A0C-CD4E-5017-4CA5-FD5181CCEF34}"/>
          </ac:spMkLst>
        </pc:spChg>
        <pc:spChg chg="mod">
          <ac:chgData name="Кирилл Гоменюк" userId="27247efe46d1cb93" providerId="LiveId" clId="{DB2E8BF6-6A7D-C844-8474-04F45C728778}" dt="2024-02-12T18:29:37.131" v="9036" actId="20577"/>
          <ac:spMkLst>
            <pc:docMk/>
            <pc:sldMk cId="744244269" sldId="964"/>
            <ac:spMk id="3" creationId="{F2FE8C0B-2ABC-4610-7202-5E8933B5AA03}"/>
          </ac:spMkLst>
        </pc:spChg>
      </pc:sldChg>
      <pc:sldChg chg="addSp modSp new mod">
        <pc:chgData name="Кирилл Гоменюк" userId="27247efe46d1cb93" providerId="LiveId" clId="{DB2E8BF6-6A7D-C844-8474-04F45C728778}" dt="2024-02-12T19:07:37.289" v="10060" actId="1076"/>
        <pc:sldMkLst>
          <pc:docMk/>
          <pc:sldMk cId="1063960413" sldId="965"/>
        </pc:sldMkLst>
        <pc:spChg chg="mod">
          <ac:chgData name="Кирилл Гоменюк" userId="27247efe46d1cb93" providerId="LiveId" clId="{DB2E8BF6-6A7D-C844-8474-04F45C728778}" dt="2024-02-12T18:55:58.391" v="9168" actId="20577"/>
          <ac:spMkLst>
            <pc:docMk/>
            <pc:sldMk cId="1063960413" sldId="965"/>
            <ac:spMk id="2" creationId="{280735D4-97E5-73BC-67C7-576FEF0A4E47}"/>
          </ac:spMkLst>
        </pc:spChg>
        <pc:spChg chg="mod">
          <ac:chgData name="Кирилл Гоменюк" userId="27247efe46d1cb93" providerId="LiveId" clId="{DB2E8BF6-6A7D-C844-8474-04F45C728778}" dt="2024-02-12T19:06:49.170" v="10031" actId="20577"/>
          <ac:spMkLst>
            <pc:docMk/>
            <pc:sldMk cId="1063960413" sldId="965"/>
            <ac:spMk id="3" creationId="{A421458E-61B3-7615-1C94-53437AE30BCE}"/>
          </ac:spMkLst>
        </pc:spChg>
        <pc:spChg chg="add mod">
          <ac:chgData name="Кирилл Гоменюк" userId="27247efe46d1cb93" providerId="LiveId" clId="{DB2E8BF6-6A7D-C844-8474-04F45C728778}" dt="2024-02-12T19:07:33.614" v="10059" actId="1076"/>
          <ac:spMkLst>
            <pc:docMk/>
            <pc:sldMk cId="1063960413" sldId="965"/>
            <ac:spMk id="4" creationId="{4930A369-F871-5AC3-A2B0-685FA9BA0DEA}"/>
          </ac:spMkLst>
        </pc:spChg>
        <pc:spChg chg="add mod">
          <ac:chgData name="Кирилл Гоменюк" userId="27247efe46d1cb93" providerId="LiveId" clId="{DB2E8BF6-6A7D-C844-8474-04F45C728778}" dt="2024-02-12T19:07:37.289" v="10060" actId="1076"/>
          <ac:spMkLst>
            <pc:docMk/>
            <pc:sldMk cId="1063960413" sldId="965"/>
            <ac:spMk id="5" creationId="{CB38DCD7-7118-D3B8-11E2-BEC91F4EE987}"/>
          </ac:spMkLst>
        </pc:spChg>
      </pc:sldChg>
      <pc:sldChg chg="modSp new mod">
        <pc:chgData name="Кирилл Гоменюк" userId="27247efe46d1cb93" providerId="LiveId" clId="{DB2E8BF6-6A7D-C844-8474-04F45C728778}" dt="2024-02-12T19:29:49.947" v="10804" actId="20577"/>
        <pc:sldMkLst>
          <pc:docMk/>
          <pc:sldMk cId="3536221550" sldId="966"/>
        </pc:sldMkLst>
        <pc:spChg chg="mod">
          <ac:chgData name="Кирилл Гоменюк" userId="27247efe46d1cb93" providerId="LiveId" clId="{DB2E8BF6-6A7D-C844-8474-04F45C728778}" dt="2024-02-12T19:29:49.947" v="10804" actId="20577"/>
          <ac:spMkLst>
            <pc:docMk/>
            <pc:sldMk cId="3536221550" sldId="966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02:34.906" v="9888" actId="20577"/>
          <ac:spMkLst>
            <pc:docMk/>
            <pc:sldMk cId="3536221550" sldId="966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19:29:52.942" v="10806" actId="20577"/>
        <pc:sldMkLst>
          <pc:docMk/>
          <pc:sldMk cId="4216663209" sldId="967"/>
        </pc:sldMkLst>
        <pc:spChg chg="mod">
          <ac:chgData name="Кирилл Гоменюк" userId="27247efe46d1cb93" providerId="LiveId" clId="{DB2E8BF6-6A7D-C844-8474-04F45C728778}" dt="2024-02-12T19:29:52.942" v="10806" actId="20577"/>
          <ac:spMkLst>
            <pc:docMk/>
            <pc:sldMk cId="4216663209" sldId="967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03:42.088" v="9990" actId="403"/>
          <ac:spMkLst>
            <pc:docMk/>
            <pc:sldMk cId="4216663209" sldId="967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19:29:55.966" v="10808" actId="20577"/>
        <pc:sldMkLst>
          <pc:docMk/>
          <pc:sldMk cId="2789011492" sldId="968"/>
        </pc:sldMkLst>
        <pc:spChg chg="mod">
          <ac:chgData name="Кирилл Гоменюк" userId="27247efe46d1cb93" providerId="LiveId" clId="{DB2E8BF6-6A7D-C844-8474-04F45C728778}" dt="2024-02-12T19:29:55.966" v="10808" actId="20577"/>
          <ac:spMkLst>
            <pc:docMk/>
            <pc:sldMk cId="2789011492" sldId="968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19:14:34.820" v="10321" actId="113"/>
          <ac:spMkLst>
            <pc:docMk/>
            <pc:sldMk cId="2789011492" sldId="968"/>
            <ac:spMk id="3" creationId="{0E3B1BE2-7199-2956-690C-4281CD9930B4}"/>
          </ac:spMkLst>
        </pc:spChg>
      </pc:sldChg>
      <pc:sldChg chg="modSp add mod">
        <pc:chgData name="Кирилл Гоменюк" userId="27247efe46d1cb93" providerId="LiveId" clId="{DB2E8BF6-6A7D-C844-8474-04F45C728778}" dt="2024-02-12T20:04:22.638" v="12560" actId="20577"/>
        <pc:sldMkLst>
          <pc:docMk/>
          <pc:sldMk cId="2185277873" sldId="969"/>
        </pc:sldMkLst>
        <pc:spChg chg="mod">
          <ac:chgData name="Кирилл Гоменюк" userId="27247efe46d1cb93" providerId="LiveId" clId="{DB2E8BF6-6A7D-C844-8474-04F45C728778}" dt="2024-02-12T19:27:39.017" v="10798" actId="20577"/>
          <ac:spMkLst>
            <pc:docMk/>
            <pc:sldMk cId="2185277873" sldId="969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4:22.638" v="12560" actId="20577"/>
          <ac:spMkLst>
            <pc:docMk/>
            <pc:sldMk cId="2185277873" sldId="969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20:00:00.399" v="12418" actId="27636"/>
        <pc:sldMkLst>
          <pc:docMk/>
          <pc:sldMk cId="679712754" sldId="970"/>
        </pc:sldMkLst>
        <pc:spChg chg="mod">
          <ac:chgData name="Кирилл Гоменюк" userId="27247efe46d1cb93" providerId="LiveId" clId="{DB2E8BF6-6A7D-C844-8474-04F45C728778}" dt="2024-02-12T19:27:59.951" v="10802" actId="20577"/>
          <ac:spMkLst>
            <pc:docMk/>
            <pc:sldMk cId="679712754" sldId="970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00:00.399" v="12418" actId="27636"/>
          <ac:spMkLst>
            <pc:docMk/>
            <pc:sldMk cId="679712754" sldId="970"/>
            <ac:spMk id="3" creationId="{01D16377-E399-485E-96A5-DFC9562BB28D}"/>
          </ac:spMkLst>
        </pc:spChg>
      </pc:sldChg>
      <pc:sldChg chg="new del">
        <pc:chgData name="Кирилл Гоменюк" userId="27247efe46d1cb93" providerId="LiveId" clId="{DB2E8BF6-6A7D-C844-8474-04F45C728778}" dt="2024-02-12T19:30:03.816" v="10811" actId="2696"/>
        <pc:sldMkLst>
          <pc:docMk/>
          <pc:sldMk cId="2175528918" sldId="971"/>
        </pc:sldMkLst>
      </pc:sldChg>
      <pc:sldChg chg="addSp modSp add mod">
        <pc:chgData name="Кирилл Гоменюк" userId="27247efe46d1cb93" providerId="LiveId" clId="{DB2E8BF6-6A7D-C844-8474-04F45C728778}" dt="2024-02-12T20:07:31.450" v="12599" actId="1076"/>
        <pc:sldMkLst>
          <pc:docMk/>
          <pc:sldMk cId="349631637" sldId="972"/>
        </pc:sldMkLst>
        <pc:spChg chg="mod">
          <ac:chgData name="Кирилл Гоменюк" userId="27247efe46d1cb93" providerId="LiveId" clId="{DB2E8BF6-6A7D-C844-8474-04F45C728778}" dt="2024-02-12T19:30:06.464" v="10813" actId="20577"/>
          <ac:spMkLst>
            <pc:docMk/>
            <pc:sldMk cId="349631637" sldId="972"/>
            <ac:spMk id="2" creationId="{9650E388-A3F6-AD58-CDF4-795524122948}"/>
          </ac:spMkLst>
        </pc:spChg>
        <pc:spChg chg="mod">
          <ac:chgData name="Кирилл Гоменюк" userId="27247efe46d1cb93" providerId="LiveId" clId="{DB2E8BF6-6A7D-C844-8474-04F45C728778}" dt="2024-02-12T20:06:25.704" v="12573" actId="20577"/>
          <ac:spMkLst>
            <pc:docMk/>
            <pc:sldMk cId="349631637" sldId="972"/>
            <ac:spMk id="3" creationId="{0E3B1BE2-7199-2956-690C-4281CD9930B4}"/>
          </ac:spMkLst>
        </pc:spChg>
        <pc:spChg chg="add mod">
          <ac:chgData name="Кирилл Гоменюк" userId="27247efe46d1cb93" providerId="LiveId" clId="{DB2E8BF6-6A7D-C844-8474-04F45C728778}" dt="2024-02-12T19:39:17.867" v="11223" actId="20577"/>
          <ac:spMkLst>
            <pc:docMk/>
            <pc:sldMk cId="349631637" sldId="972"/>
            <ac:spMk id="5" creationId="{A965FE82-039B-CDDD-54AC-CF8D7C77B37B}"/>
          </ac:spMkLst>
        </pc:spChg>
        <pc:spChg chg="add mod">
          <ac:chgData name="Кирилл Гоменюк" userId="27247efe46d1cb93" providerId="LiveId" clId="{DB2E8BF6-6A7D-C844-8474-04F45C728778}" dt="2024-02-12T20:07:31.450" v="12599" actId="1076"/>
          <ac:spMkLst>
            <pc:docMk/>
            <pc:sldMk cId="349631637" sldId="972"/>
            <ac:spMk id="9" creationId="{183B0384-8D3C-39FF-B644-8044B1A0B92C}"/>
          </ac:spMkLst>
        </pc:spChg>
      </pc:sldChg>
      <pc:sldChg chg="modSp new mod ord">
        <pc:chgData name="Кирилл Гоменюк" userId="27247efe46d1cb93" providerId="LiveId" clId="{DB2E8BF6-6A7D-C844-8474-04F45C728778}" dt="2024-02-12T20:14:34.576" v="12843" actId="20577"/>
        <pc:sldMkLst>
          <pc:docMk/>
          <pc:sldMk cId="1078483108" sldId="973"/>
        </pc:sldMkLst>
        <pc:spChg chg="mod">
          <ac:chgData name="Кирилл Гоменюк" userId="27247efe46d1cb93" providerId="LiveId" clId="{DB2E8BF6-6A7D-C844-8474-04F45C728778}" dt="2024-02-12T19:44:45.844" v="11575" actId="20577"/>
          <ac:spMkLst>
            <pc:docMk/>
            <pc:sldMk cId="1078483108" sldId="973"/>
            <ac:spMk id="2" creationId="{20494A63-AE8B-85F9-3BFE-D2ED3B0D856F}"/>
          </ac:spMkLst>
        </pc:spChg>
        <pc:spChg chg="mod">
          <ac:chgData name="Кирилл Гоменюк" userId="27247efe46d1cb93" providerId="LiveId" clId="{DB2E8BF6-6A7D-C844-8474-04F45C728778}" dt="2024-02-12T20:14:34.576" v="12843" actId="20577"/>
          <ac:spMkLst>
            <pc:docMk/>
            <pc:sldMk cId="1078483108" sldId="973"/>
            <ac:spMk id="3" creationId="{A9AEB5AC-3E35-1806-93F8-7C7C6AFDD563}"/>
          </ac:spMkLst>
        </pc:spChg>
      </pc:sldChg>
      <pc:sldChg chg="modSp new del mod">
        <pc:chgData name="Кирилл Гоменюк" userId="27247efe46d1cb93" providerId="LiveId" clId="{DB2E8BF6-6A7D-C844-8474-04F45C728778}" dt="2024-02-12T19:44:16.736" v="11533" actId="2696"/>
        <pc:sldMkLst>
          <pc:docMk/>
          <pc:sldMk cId="2202807795" sldId="973"/>
        </pc:sldMkLst>
        <pc:spChg chg="mod">
          <ac:chgData name="Кирилл Гоменюк" userId="27247efe46d1cb93" providerId="LiveId" clId="{DB2E8BF6-6A7D-C844-8474-04F45C728778}" dt="2024-02-12T19:42:58.738" v="11427" actId="20577"/>
          <ac:spMkLst>
            <pc:docMk/>
            <pc:sldMk cId="2202807795" sldId="973"/>
            <ac:spMk id="2" creationId="{5A79A26E-6803-1304-8137-1F57F5DE3011}"/>
          </ac:spMkLst>
        </pc:spChg>
        <pc:spChg chg="mod">
          <ac:chgData name="Кирилл Гоменюк" userId="27247efe46d1cb93" providerId="LiveId" clId="{DB2E8BF6-6A7D-C844-8474-04F45C728778}" dt="2024-02-12T19:43:58.463" v="11532" actId="20577"/>
          <ac:spMkLst>
            <pc:docMk/>
            <pc:sldMk cId="2202807795" sldId="973"/>
            <ac:spMk id="3" creationId="{235CD30E-CAA6-0BA8-2106-750E9D2765D8}"/>
          </ac:spMkLst>
        </pc:spChg>
      </pc:sldChg>
      <pc:sldChg chg="modSp add mod">
        <pc:chgData name="Кирилл Гоменюк" userId="27247efe46d1cb93" providerId="LiveId" clId="{DB2E8BF6-6A7D-C844-8474-04F45C728778}" dt="2024-02-13T09:18:40.093" v="16929" actId="20577"/>
        <pc:sldMkLst>
          <pc:docMk/>
          <pc:sldMk cId="1074459656" sldId="974"/>
        </pc:sldMkLst>
        <pc:spChg chg="mod">
          <ac:chgData name="Кирилл Гоменюк" userId="27247efe46d1cb93" providerId="LiveId" clId="{DB2E8BF6-6A7D-C844-8474-04F45C728778}" dt="2024-02-12T19:55:16.315" v="12217" actId="20577"/>
          <ac:spMkLst>
            <pc:docMk/>
            <pc:sldMk cId="1074459656" sldId="974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3T09:18:40.093" v="16929" actId="20577"/>
          <ac:spMkLst>
            <pc:docMk/>
            <pc:sldMk cId="1074459656" sldId="974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DB2E8BF6-6A7D-C844-8474-04F45C728778}" dt="2024-02-12T20:23:13.897" v="13440" actId="20577"/>
        <pc:sldMkLst>
          <pc:docMk/>
          <pc:sldMk cId="4285030624" sldId="975"/>
        </pc:sldMkLst>
        <pc:spChg chg="mod">
          <ac:chgData name="Кирилл Гоменюк" userId="27247efe46d1cb93" providerId="LiveId" clId="{DB2E8BF6-6A7D-C844-8474-04F45C728778}" dt="2024-02-12T20:17:11.379" v="12868" actId="20577"/>
          <ac:spMkLst>
            <pc:docMk/>
            <pc:sldMk cId="4285030624" sldId="975"/>
            <ac:spMk id="2" creationId="{EB9F3D43-9434-4763-81BD-4938A2FEA3C9}"/>
          </ac:spMkLst>
        </pc:spChg>
        <pc:spChg chg="mod">
          <ac:chgData name="Кирилл Гоменюк" userId="27247efe46d1cb93" providerId="LiveId" clId="{DB2E8BF6-6A7D-C844-8474-04F45C728778}" dt="2024-02-12T20:23:13.897" v="13440" actId="20577"/>
          <ac:spMkLst>
            <pc:docMk/>
            <pc:sldMk cId="4285030624" sldId="975"/>
            <ac:spMk id="3" creationId="{01D16377-E399-485E-96A5-DFC9562BB28D}"/>
          </ac:spMkLst>
        </pc:spChg>
      </pc:sldChg>
      <pc:sldChg chg="modSp new del mod">
        <pc:chgData name="Кирилл Гоменюк" userId="27247efe46d1cb93" providerId="LiveId" clId="{DB2E8BF6-6A7D-C844-8474-04F45C728778}" dt="2024-02-12T20:27:26.744" v="13536" actId="2696"/>
        <pc:sldMkLst>
          <pc:docMk/>
          <pc:sldMk cId="2318441574" sldId="976"/>
        </pc:sldMkLst>
        <pc:spChg chg="mod">
          <ac:chgData name="Кирилл Гоменюк" userId="27247efe46d1cb93" providerId="LiveId" clId="{DB2E8BF6-6A7D-C844-8474-04F45C728778}" dt="2024-02-12T20:27:17.391" v="13535" actId="20577"/>
          <ac:spMkLst>
            <pc:docMk/>
            <pc:sldMk cId="2318441574" sldId="976"/>
            <ac:spMk id="2" creationId="{D42CFE9D-1A7D-F16E-879C-BA516A5AFA4F}"/>
          </ac:spMkLst>
        </pc:spChg>
      </pc:sldChg>
      <pc:sldChg chg="addSp delSp 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4064318251" sldId="976"/>
        </pc:sldMkLst>
        <pc:spChg chg="mod">
          <ac:chgData name="Кирилл Гоменюк" userId="27247efe46d1cb93" providerId="LiveId" clId="{DB2E8BF6-6A7D-C844-8474-04F45C728778}" dt="2024-02-12T20:55:44.654" v="14841" actId="20577"/>
          <ac:spMkLst>
            <pc:docMk/>
            <pc:sldMk cId="4064318251" sldId="976"/>
            <ac:spMk id="2" creationId="{EA352F8A-4510-A6BE-D0A6-29C8415AAECA}"/>
          </ac:spMkLst>
        </pc:spChg>
        <pc:spChg chg="add mod">
          <ac:chgData name="Кирилл Гоменюк" userId="27247efe46d1cb93" providerId="LiveId" clId="{DB2E8BF6-6A7D-C844-8474-04F45C728778}" dt="2024-02-12T20:48:34.362" v="14195" actId="1076"/>
          <ac:spMkLst>
            <pc:docMk/>
            <pc:sldMk cId="4064318251" sldId="976"/>
            <ac:spMk id="3" creationId="{6968C857-DD4E-57D2-E34D-CB32E9AFA7EA}"/>
          </ac:spMkLst>
        </pc:spChg>
        <pc:spChg chg="add mod">
          <ac:chgData name="Кирилл Гоменюк" userId="27247efe46d1cb93" providerId="LiveId" clId="{DB2E8BF6-6A7D-C844-8474-04F45C728778}" dt="2024-02-12T20:49:09.359" v="14295" actId="20577"/>
          <ac:spMkLst>
            <pc:docMk/>
            <pc:sldMk cId="4064318251" sldId="976"/>
            <ac:spMk id="4" creationId="{CB9DC1E7-4B33-FE42-2E12-7A9B2C4FB201}"/>
          </ac:spMkLst>
        </pc:spChg>
        <pc:spChg chg="add del mod">
          <ac:chgData name="Кирилл Гоменюк" userId="27247efe46d1cb93" providerId="LiveId" clId="{DB2E8BF6-6A7D-C844-8474-04F45C728778}" dt="2024-02-12T20:49:22.773" v="14298" actId="478"/>
          <ac:spMkLst>
            <pc:docMk/>
            <pc:sldMk cId="4064318251" sldId="976"/>
            <ac:spMk id="5" creationId="{B73712D6-518F-1A22-5D17-37A9904981C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6" creationId="{55C36D67-6F70-355F-0B86-B9DBFF6790E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7" creationId="{3263EAC3-E297-5BAC-DA9F-0A89809D6DF4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8" creationId="{6CADF24B-A486-E272-134C-1CB9A7F08B88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9" creationId="{0033C4FB-5F7E-3E57-D83F-4F3D1FD8ECCF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0" creationId="{96FD0FFF-D8EB-4F7A-6785-A677E2388A6B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1" creationId="{80D01C39-E339-5028-DF94-B87FFC6DA098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2" creationId="{6AFC8EAA-AE9D-B566-1F4A-769362586EC7}"/>
          </ac:spMkLst>
        </pc:spChg>
        <pc:spChg chg="mod">
          <ac:chgData name="Кирилл Гоменюк" userId="27247efe46d1cb93" providerId="LiveId" clId="{DB2E8BF6-6A7D-C844-8474-04F45C728778}" dt="2024-02-12T20:47:35.203" v="14104" actId="1076"/>
          <ac:spMkLst>
            <pc:docMk/>
            <pc:sldMk cId="4064318251" sldId="976"/>
            <ac:spMk id="13" creationId="{A0898A3E-FE2E-0B17-09A9-7C8A469C25E0}"/>
          </ac:spMkLst>
        </pc:spChg>
        <pc:grpChg chg="mod">
          <ac:chgData name="Кирилл Гоменюк" userId="27247efe46d1cb93" providerId="LiveId" clId="{DB2E8BF6-6A7D-C844-8474-04F45C728778}" dt="2024-02-12T20:47:35.203" v="14104" actId="1076"/>
          <ac:grpSpMkLst>
            <pc:docMk/>
            <pc:sldMk cId="4064318251" sldId="976"/>
            <ac:grpSpMk id="19" creationId="{CA3B9ACE-71F1-DFA3-1075-8C007C551C20}"/>
          </ac:grpSpMkLst>
        </pc:grp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4" creationId="{294D72DF-DE4B-C6D0-7F05-D36EF851304A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5" creationId="{D7BE6454-6E2C-7879-3F8C-2DA8C809C504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16" creationId="{AC9EF521-CE09-FC0E-C976-D1772CC42FF4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20" creationId="{72BF12B9-6745-20A5-25E4-D6A25312B171}"/>
          </ac:inkMkLst>
        </pc:inkChg>
        <pc:inkChg chg="mod">
          <ac:chgData name="Кирилл Гоменюк" userId="27247efe46d1cb93" providerId="LiveId" clId="{DB2E8BF6-6A7D-C844-8474-04F45C728778}" dt="2024-02-12T20:47:35.203" v="14104" actId="1076"/>
          <ac:inkMkLst>
            <pc:docMk/>
            <pc:sldMk cId="4064318251" sldId="976"/>
            <ac:inkMk id="21" creationId="{6D3BE882-0C61-45B0-C148-47FBF614FC7B}"/>
          </ac:inkMkLst>
        </pc:inkChg>
      </pc:sldChg>
      <pc:sldChg chg="modSp new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2337970420" sldId="977"/>
        </pc:sldMkLst>
        <pc:spChg chg="mod">
          <ac:chgData name="Кирилл Гоменюк" userId="27247efe46d1cb93" providerId="LiveId" clId="{DB2E8BF6-6A7D-C844-8474-04F45C728778}" dt="2024-02-12T20:51:27.147" v="14385" actId="20577"/>
          <ac:spMkLst>
            <pc:docMk/>
            <pc:sldMk cId="2337970420" sldId="977"/>
            <ac:spMk id="2" creationId="{37F98BE7-DC07-5891-3D65-832537A9519A}"/>
          </ac:spMkLst>
        </pc:spChg>
        <pc:spChg chg="mod">
          <ac:chgData name="Кирилл Гоменюк" userId="27247efe46d1cb93" providerId="LiveId" clId="{DB2E8BF6-6A7D-C844-8474-04F45C728778}" dt="2024-02-12T20:54:01.626" v="14741" actId="20577"/>
          <ac:spMkLst>
            <pc:docMk/>
            <pc:sldMk cId="2337970420" sldId="977"/>
            <ac:spMk id="3" creationId="{D86118DB-F7A7-6306-7E29-B38CF4E1A90A}"/>
          </ac:spMkLst>
        </pc:spChg>
      </pc:sldChg>
      <pc:sldChg chg="delSp 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4270055225" sldId="978"/>
        </pc:sldMkLst>
        <pc:spChg chg="mod">
          <ac:chgData name="Кирилл Гоменюк" userId="27247efe46d1cb93" providerId="LiveId" clId="{DB2E8BF6-6A7D-C844-8474-04F45C728778}" dt="2024-02-12T20:57:10.796" v="15077" actId="20577"/>
          <ac:spMkLst>
            <pc:docMk/>
            <pc:sldMk cId="4270055225" sldId="978"/>
            <ac:spMk id="3" creationId="{6968C857-DD4E-57D2-E34D-CB32E9AFA7EA}"/>
          </ac:spMkLst>
        </pc:spChg>
        <pc:spChg chg="del">
          <ac:chgData name="Кирилл Гоменюк" userId="27247efe46d1cb93" providerId="LiveId" clId="{DB2E8BF6-6A7D-C844-8474-04F45C728778}" dt="2024-02-12T20:55:54.064" v="14843" actId="478"/>
          <ac:spMkLst>
            <pc:docMk/>
            <pc:sldMk cId="4270055225" sldId="978"/>
            <ac:spMk id="4" creationId="{CB9DC1E7-4B33-FE42-2E12-7A9B2C4FB201}"/>
          </ac:spMkLst>
        </pc:spChg>
      </pc:sldChg>
      <pc:sldChg chg="add del">
        <pc:chgData name="Кирилл Гоменюк" userId="27247efe46d1cb93" providerId="LiveId" clId="{DB2E8BF6-6A7D-C844-8474-04F45C728778}" dt="2024-02-12T20:59:37.059" v="15255" actId="2696"/>
        <pc:sldMkLst>
          <pc:docMk/>
          <pc:sldMk cId="2711765507" sldId="979"/>
        </pc:sldMkLst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4020109629" sldId="979"/>
        </pc:sldMkLst>
        <pc:spChg chg="mod">
          <ac:chgData name="Кирилл Гоменюк" userId="27247efe46d1cb93" providerId="LiveId" clId="{DB2E8BF6-6A7D-C844-8474-04F45C728778}" dt="2024-02-12T21:04:29.417" v="15672" actId="27636"/>
          <ac:spMkLst>
            <pc:docMk/>
            <pc:sldMk cId="4020109629" sldId="979"/>
            <ac:spMk id="8" creationId="{00000000-0000-0000-0000-000000000000}"/>
          </ac:spMkLst>
        </pc:spChg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990301251" sldId="980"/>
        </pc:sldMkLst>
        <pc:spChg chg="mod">
          <ac:chgData name="Кирилл Гоменюк" userId="27247efe46d1cb93" providerId="LiveId" clId="{DB2E8BF6-6A7D-C844-8474-04F45C728778}" dt="2024-02-12T21:04:33.675" v="15674" actId="27636"/>
          <ac:spMkLst>
            <pc:docMk/>
            <pc:sldMk cId="990301251" sldId="980"/>
            <ac:spMk id="8" creationId="{00000000-0000-0000-0000-000000000000}"/>
          </ac:spMkLst>
        </pc:spChg>
      </pc:sldChg>
      <pc:sldChg chg="add del">
        <pc:chgData name="Кирилл Гоменюк" userId="27247efe46d1cb93" providerId="LiveId" clId="{DB2E8BF6-6A7D-C844-8474-04F45C728778}" dt="2024-02-12T20:59:40.812" v="15257" actId="2696"/>
        <pc:sldMkLst>
          <pc:docMk/>
          <pc:sldMk cId="3180483049" sldId="980"/>
        </pc:sldMkLst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1213467816" sldId="981"/>
        </pc:sldMkLst>
        <pc:spChg chg="mod">
          <ac:chgData name="Кирилл Гоменюк" userId="27247efe46d1cb93" providerId="LiveId" clId="{DB2E8BF6-6A7D-C844-8474-04F45C728778}" dt="2024-02-12T21:08:24.784" v="15831" actId="20577"/>
          <ac:spMkLst>
            <pc:docMk/>
            <pc:sldMk cId="1213467816" sldId="981"/>
            <ac:spMk id="8" creationId="{00000000-0000-0000-0000-000000000000}"/>
          </ac:spMkLst>
        </pc:spChg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2750011892" sldId="982"/>
        </pc:sldMkLst>
        <pc:spChg chg="mod">
          <ac:chgData name="Кирилл Гоменюк" userId="27247efe46d1cb93" providerId="LiveId" clId="{DB2E8BF6-6A7D-C844-8474-04F45C728778}" dt="2024-02-12T21:06:21.825" v="15740" actId="20577"/>
          <ac:spMkLst>
            <pc:docMk/>
            <pc:sldMk cId="2750011892" sldId="982"/>
            <ac:spMk id="2" creationId="{5F6CE2CA-2390-45E8-8FB9-6A2CCFC944A8}"/>
          </ac:spMkLst>
        </pc:spChg>
        <pc:spChg chg="mod">
          <ac:chgData name="Кирилл Гоменюк" userId="27247efe46d1cb93" providerId="LiveId" clId="{DB2E8BF6-6A7D-C844-8474-04F45C728778}" dt="2024-02-12T21:14:10.529" v="16187" actId="20577"/>
          <ac:spMkLst>
            <pc:docMk/>
            <pc:sldMk cId="2750011892" sldId="982"/>
            <ac:spMk id="8" creationId="{00000000-0000-0000-0000-000000000000}"/>
          </ac:spMkLst>
        </pc:spChg>
      </pc:sldChg>
      <pc:sldChg chg="modSp new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2766650181" sldId="983"/>
        </pc:sldMkLst>
        <pc:spChg chg="mod">
          <ac:chgData name="Кирилл Гоменюк" userId="27247efe46d1cb93" providerId="LiveId" clId="{DB2E8BF6-6A7D-C844-8474-04F45C728778}" dt="2024-02-12T21:07:02.045" v="15747" actId="20577"/>
          <ac:spMkLst>
            <pc:docMk/>
            <pc:sldMk cId="2766650181" sldId="983"/>
            <ac:spMk id="2" creationId="{3662BE7A-E45D-A3E0-6BA3-F017C8D82148}"/>
          </ac:spMkLst>
        </pc:spChg>
        <pc:spChg chg="mod">
          <ac:chgData name="Кирилл Гоменюк" userId="27247efe46d1cb93" providerId="LiveId" clId="{DB2E8BF6-6A7D-C844-8474-04F45C728778}" dt="2024-02-12T21:07:45.547" v="15810" actId="20577"/>
          <ac:spMkLst>
            <pc:docMk/>
            <pc:sldMk cId="2766650181" sldId="983"/>
            <ac:spMk id="3" creationId="{77E2DA77-B293-3330-A1BD-0009F0A3DEE5}"/>
          </ac:spMkLst>
        </pc:spChg>
      </pc:sldChg>
      <pc:sldChg chg="new del">
        <pc:chgData name="Кирилл Гоменюк" userId="27247efe46d1cb93" providerId="LiveId" clId="{DB2E8BF6-6A7D-C844-8474-04F45C728778}" dt="2024-02-12T21:11:12.490" v="15969" actId="2696"/>
        <pc:sldMkLst>
          <pc:docMk/>
          <pc:sldMk cId="1151986468" sldId="984"/>
        </pc:sldMkLst>
      </pc:sldChg>
      <pc:sldChg chg="new del">
        <pc:chgData name="Кирилл Гоменюк" userId="27247efe46d1cb93" providerId="LiveId" clId="{DB2E8BF6-6A7D-C844-8474-04F45C728778}" dt="2024-02-12T21:10:52.439" v="15968" actId="2696"/>
        <pc:sldMkLst>
          <pc:docMk/>
          <pc:sldMk cId="3314411147" sldId="985"/>
        </pc:sldMkLst>
      </pc:sldChg>
      <pc:sldChg chg="modSp add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1570277337" sldId="986"/>
        </pc:sldMkLst>
        <pc:spChg chg="mod">
          <ac:chgData name="Кирилл Гоменюк" userId="27247efe46d1cb93" providerId="LiveId" clId="{DB2E8BF6-6A7D-C844-8474-04F45C728778}" dt="2024-02-12T21:10:12.410" v="15894" actId="20577"/>
          <ac:spMkLst>
            <pc:docMk/>
            <pc:sldMk cId="1570277337" sldId="986"/>
            <ac:spMk id="2" creationId="{B094AA25-34B5-41BC-8191-AB96485154EB}"/>
          </ac:spMkLst>
        </pc:spChg>
        <pc:spChg chg="mod">
          <ac:chgData name="Кирилл Гоменюк" userId="27247efe46d1cb93" providerId="LiveId" clId="{DB2E8BF6-6A7D-C844-8474-04F45C728778}" dt="2024-02-12T21:10:42.811" v="15967" actId="20577"/>
          <ac:spMkLst>
            <pc:docMk/>
            <pc:sldMk cId="1570277337" sldId="986"/>
            <ac:spMk id="3" creationId="{8AB78ED8-9742-4416-B571-D03825F72314}"/>
          </ac:spMkLst>
        </pc:spChg>
      </pc:sldChg>
      <pc:sldChg chg="addSp modSp new del mod">
        <pc:chgData name="Кирилл Гоменюк" userId="27247efe46d1cb93" providerId="LiveId" clId="{DB2E8BF6-6A7D-C844-8474-04F45C728778}" dt="2024-02-13T09:13:08.694" v="16878" actId="2696"/>
        <pc:sldMkLst>
          <pc:docMk/>
          <pc:sldMk cId="3490955425" sldId="987"/>
        </pc:sldMkLst>
        <pc:spChg chg="mod">
          <ac:chgData name="Кирилл Гоменюк" userId="27247efe46d1cb93" providerId="LiveId" clId="{DB2E8BF6-6A7D-C844-8474-04F45C728778}" dt="2024-02-12T21:19:32.746" v="16214" actId="20577"/>
          <ac:spMkLst>
            <pc:docMk/>
            <pc:sldMk cId="3490955425" sldId="987"/>
            <ac:spMk id="2" creationId="{2B71F21B-1B06-B99E-9D29-A0D162EF6E0D}"/>
          </ac:spMkLst>
        </pc:spChg>
        <pc:spChg chg="mod">
          <ac:chgData name="Кирилл Гоменюк" userId="27247efe46d1cb93" providerId="LiveId" clId="{DB2E8BF6-6A7D-C844-8474-04F45C728778}" dt="2024-02-12T21:20:13.055" v="16224" actId="14100"/>
          <ac:spMkLst>
            <pc:docMk/>
            <pc:sldMk cId="3490955425" sldId="987"/>
            <ac:spMk id="3" creationId="{3D3F4ED4-6651-6B5A-E1A1-C7115B7CEC01}"/>
          </ac:spMkLst>
        </pc:spChg>
        <pc:spChg chg="add mod">
          <ac:chgData name="Кирилл Гоменюк" userId="27247efe46d1cb93" providerId="LiveId" clId="{DB2E8BF6-6A7D-C844-8474-04F45C728778}" dt="2024-02-12T21:21:32.757" v="16355" actId="20577"/>
          <ac:spMkLst>
            <pc:docMk/>
            <pc:sldMk cId="3490955425" sldId="987"/>
            <ac:spMk id="4" creationId="{46130AFB-14D1-5839-121C-54D21C4F82F1}"/>
          </ac:spMkLst>
        </pc:spChg>
        <pc:spChg chg="add mod">
          <ac:chgData name="Кирилл Гоменюк" userId="27247efe46d1cb93" providerId="LiveId" clId="{DB2E8BF6-6A7D-C844-8474-04F45C728778}" dt="2024-02-12T21:21:48.946" v="16369" actId="1076"/>
          <ac:spMkLst>
            <pc:docMk/>
            <pc:sldMk cId="3490955425" sldId="987"/>
            <ac:spMk id="10" creationId="{7EA8462C-6314-AC2C-A825-4D72420253CD}"/>
          </ac:spMkLst>
        </pc:spChg>
        <pc:cxnChg chg="add">
          <ac:chgData name="Кирилл Гоменюк" userId="27247efe46d1cb93" providerId="LiveId" clId="{DB2E8BF6-6A7D-C844-8474-04F45C728778}" dt="2024-02-12T21:21:14.050" v="16337" actId="11529"/>
          <ac:cxnSpMkLst>
            <pc:docMk/>
            <pc:sldMk cId="3490955425" sldId="987"/>
            <ac:cxnSpMk id="6" creationId="{16B7FBF6-46E7-92C5-BFDC-B68FC5005D90}"/>
          </ac:cxnSpMkLst>
        </pc:cxnChg>
        <pc:cxnChg chg="add mod">
          <ac:chgData name="Кирилл Гоменюк" userId="27247efe46d1cb93" providerId="LiveId" clId="{DB2E8BF6-6A7D-C844-8474-04F45C728778}" dt="2024-02-12T21:21:21.861" v="16340" actId="14100"/>
          <ac:cxnSpMkLst>
            <pc:docMk/>
            <pc:sldMk cId="3490955425" sldId="987"/>
            <ac:cxnSpMk id="7" creationId="{94072369-5347-DA1C-6E36-64AA80279E0D}"/>
          </ac:cxnSpMkLst>
        </pc:cxnChg>
        <pc:cxnChg chg="add mod">
          <ac:chgData name="Кирилл Гоменюк" userId="27247efe46d1cb93" providerId="LiveId" clId="{DB2E8BF6-6A7D-C844-8474-04F45C728778}" dt="2024-02-12T21:22:02.345" v="16372" actId="14100"/>
          <ac:cxnSpMkLst>
            <pc:docMk/>
            <pc:sldMk cId="3490955425" sldId="987"/>
            <ac:cxnSpMk id="11" creationId="{150C7E12-DF8A-3A7A-A8FB-C1524208D94F}"/>
          </ac:cxnSpMkLst>
        </pc:cxnChg>
      </pc:sldChg>
      <pc:sldChg chg="addSp delSp modSp new mod setBg modClrScheme chgLayout">
        <pc:chgData name="Кирилл Гоменюк" userId="27247efe46d1cb93" providerId="LiveId" clId="{DB2E8BF6-6A7D-C844-8474-04F45C728778}" dt="2024-02-12T21:58:34.667" v="16744" actId="20577"/>
        <pc:sldMkLst>
          <pc:docMk/>
          <pc:sldMk cId="2257996356" sldId="988"/>
        </pc:sldMkLst>
        <pc:spChg chg="del mod ord">
          <ac:chgData name="Кирилл Гоменюк" userId="27247efe46d1cb93" providerId="LiveId" clId="{DB2E8BF6-6A7D-C844-8474-04F45C728778}" dt="2024-02-12T21:57:33.474" v="16706" actId="700"/>
          <ac:spMkLst>
            <pc:docMk/>
            <pc:sldMk cId="2257996356" sldId="988"/>
            <ac:spMk id="2" creationId="{29E571BE-7B7B-C9AA-A5A0-FA11220C9922}"/>
          </ac:spMkLst>
        </pc:spChg>
        <pc:spChg chg="del mod ord">
          <ac:chgData name="Кирилл Гоменюк" userId="27247efe46d1cb93" providerId="LiveId" clId="{DB2E8BF6-6A7D-C844-8474-04F45C728778}" dt="2024-02-12T21:57:33.474" v="16706" actId="700"/>
          <ac:spMkLst>
            <pc:docMk/>
            <pc:sldMk cId="2257996356" sldId="988"/>
            <ac:spMk id="3" creationId="{6D5472FF-2A7A-3815-B484-5ADC319F2BC8}"/>
          </ac:spMkLst>
        </pc:spChg>
        <pc:spChg chg="add mod ord">
          <ac:chgData name="Кирилл Гоменюк" userId="27247efe46d1cb93" providerId="LiveId" clId="{DB2E8BF6-6A7D-C844-8474-04F45C728778}" dt="2024-02-12T21:58:34.667" v="16744" actId="20577"/>
          <ac:spMkLst>
            <pc:docMk/>
            <pc:sldMk cId="2257996356" sldId="988"/>
            <ac:spMk id="4" creationId="{4F704F6D-0968-F942-AC49-D7549118A2E0}"/>
          </ac:spMkLst>
        </pc:spChg>
        <pc:spChg chg="add mod or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5" creationId="{C24182DB-2077-2909-EE46-908F0B3CADF8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0" creationId="{BAD76F3E-3A97-486B-B402-44400A8B9173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2" creationId="{391F6B52-91F4-4AEB-B6DB-29FEBCF28C8B}"/>
          </ac:spMkLst>
        </pc:spChg>
        <pc:spChg chg="add">
          <ac:chgData name="Кирилл Гоменюк" userId="27247efe46d1cb93" providerId="LiveId" clId="{DB2E8BF6-6A7D-C844-8474-04F45C728778}" dt="2024-02-12T21:58:21.071" v="16734" actId="26606"/>
          <ac:spMkLst>
            <pc:docMk/>
            <pc:sldMk cId="2257996356" sldId="988"/>
            <ac:spMk id="14" creationId="{2CD6F061-7C53-44F4-9794-953DB70A451B}"/>
          </ac:spMkLst>
        </pc:spChg>
      </pc:sldChg>
      <pc:sldMasterChg chg="del delSldLayout">
        <pc:chgData name="Кирилл Гоменюк" userId="27247efe46d1cb93" providerId="LiveId" clId="{DB2E8BF6-6A7D-C844-8474-04F45C728778}" dt="2024-02-12T21:56:31.168" v="16701" actId="2696"/>
        <pc:sldMasterMkLst>
          <pc:docMk/>
          <pc:sldMasterMk cId="913595375" sldId="2147483660"/>
        </pc:sldMasterMkLst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642076695" sldId="2147483661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746199599" sldId="2147483662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763759107" sldId="2147483663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931368666" sldId="2147483664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373638692" sldId="2147483665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25169519" sldId="2147483666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097916441" sldId="2147483667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2598454737" sldId="2147483668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4079754485" sldId="2147483669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102015823" sldId="2147483670"/>
          </pc:sldLayoutMkLst>
        </pc:sldLayoutChg>
        <pc:sldLayoutChg chg="del">
          <pc:chgData name="Кирилл Гоменюк" userId="27247efe46d1cb93" providerId="LiveId" clId="{DB2E8BF6-6A7D-C844-8474-04F45C728778}" dt="2024-02-12T21:56:31.168" v="16701" actId="2696"/>
          <pc:sldLayoutMkLst>
            <pc:docMk/>
            <pc:sldMasterMk cId="913595375" sldId="2147483660"/>
            <pc:sldLayoutMk cId="3712809092" sldId="2147483671"/>
          </pc:sldLayoutMkLst>
        </pc:sldLayoutChg>
      </pc:sldMasterChg>
    </pc:docChg>
  </pc:docChgLst>
  <pc:docChgLst>
    <pc:chgData name="Кирилл Гоменюк" userId="27247efe46d1cb93" providerId="LiveId" clId="{8F83FD1E-6046-1944-946D-1F8EC00DD298}"/>
    <pc:docChg chg="custSel modSld">
      <pc:chgData name="Кирилл Гоменюк" userId="27247efe46d1cb93" providerId="LiveId" clId="{8F83FD1E-6046-1944-946D-1F8EC00DD298}" dt="2024-01-20T12:48:17.297" v="44" actId="20577"/>
      <pc:docMkLst>
        <pc:docMk/>
      </pc:docMkLst>
      <pc:sldChg chg="modSp mod">
        <pc:chgData name="Кирилл Гоменюк" userId="27247efe46d1cb93" providerId="LiveId" clId="{8F83FD1E-6046-1944-946D-1F8EC00DD298}" dt="2024-01-20T12:11:02.284" v="33" actId="20577"/>
        <pc:sldMkLst>
          <pc:docMk/>
          <pc:sldMk cId="128924612" sldId="616"/>
        </pc:sldMkLst>
        <pc:spChg chg="mod">
          <ac:chgData name="Кирилл Гоменюк" userId="27247efe46d1cb93" providerId="LiveId" clId="{8F83FD1E-6046-1944-946D-1F8EC00DD298}" dt="2024-01-20T12:11:02.284" v="33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8F83FD1E-6046-1944-946D-1F8EC00DD298}" dt="2024-01-20T12:45:18.559" v="41" actId="20577"/>
        <pc:sldMkLst>
          <pc:docMk/>
          <pc:sldMk cId="3744232689" sldId="792"/>
        </pc:sldMkLst>
        <pc:spChg chg="mod">
          <ac:chgData name="Кирилл Гоменюк" userId="27247efe46d1cb93" providerId="LiveId" clId="{8F83FD1E-6046-1944-946D-1F8EC00DD298}" dt="2024-01-20T12:45:18.559" v="41" actId="20577"/>
          <ac:spMkLst>
            <pc:docMk/>
            <pc:sldMk cId="3744232689" sldId="792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8F83FD1E-6046-1944-946D-1F8EC00DD298}" dt="2024-01-20T12:19:45.215" v="37" actId="20577"/>
        <pc:sldMkLst>
          <pc:docMk/>
          <pc:sldMk cId="1063658380" sldId="806"/>
        </pc:sldMkLst>
        <pc:spChg chg="mod">
          <ac:chgData name="Кирилл Гоменюк" userId="27247efe46d1cb93" providerId="LiveId" clId="{8F83FD1E-6046-1944-946D-1F8EC00DD298}" dt="2024-01-20T12:19:45.215" v="37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 mod">
        <pc:chgData name="Кирилл Гоменюк" userId="27247efe46d1cb93" providerId="LiveId" clId="{8F83FD1E-6046-1944-946D-1F8EC00DD298}" dt="2024-01-20T12:48:17.297" v="44" actId="20577"/>
        <pc:sldMkLst>
          <pc:docMk/>
          <pc:sldMk cId="3244914799" sldId="827"/>
        </pc:sldMkLst>
        <pc:spChg chg="mod">
          <ac:chgData name="Кирилл Гоменюк" userId="27247efe46d1cb93" providerId="LiveId" clId="{8F83FD1E-6046-1944-946D-1F8EC00DD298}" dt="2024-01-20T12:48:17.297" v="44" actId="20577"/>
          <ac:spMkLst>
            <pc:docMk/>
            <pc:sldMk cId="3244914799" sldId="827"/>
            <ac:spMk id="3" creationId="{5965C24C-DFE5-4697-950C-7AF986346CB3}"/>
          </ac:spMkLst>
        </pc:spChg>
      </pc:sldChg>
    </pc:docChg>
  </pc:docChgLst>
  <pc:docChgLst>
    <pc:chgData name="Леонид Смелов" userId="fea2e2fc1fde16d6" providerId="Windows Live" clId="Web-{8B8786B0-613C-4CA2-A11A-0B642A8B79BC}"/>
    <pc:docChg chg="addSld delSld modSld">
      <pc:chgData name="Леонид Смелов" userId="fea2e2fc1fde16d6" providerId="Windows Live" clId="Web-{8B8786B0-613C-4CA2-A11A-0B642A8B79BC}" dt="2025-01-31T08:04:32.089" v="1530" actId="20577"/>
      <pc:docMkLst>
        <pc:docMk/>
      </pc:docMkLst>
      <pc:sldChg chg="modSp">
        <pc:chgData name="Леонид Смелов" userId="fea2e2fc1fde16d6" providerId="Windows Live" clId="Web-{8B8786B0-613C-4CA2-A11A-0B642A8B79BC}" dt="2025-01-31T07:54:54.384" v="1096" actId="20577"/>
        <pc:sldMkLst>
          <pc:docMk/>
          <pc:sldMk cId="1117076331" sldId="278"/>
        </pc:sldMkLst>
        <pc:spChg chg="mod">
          <ac:chgData name="Леонид Смелов" userId="fea2e2fc1fde16d6" providerId="Windows Live" clId="Web-{8B8786B0-613C-4CA2-A11A-0B642A8B79BC}" dt="2025-01-31T07:52:02.300" v="918" actId="20577"/>
          <ac:spMkLst>
            <pc:docMk/>
            <pc:sldMk cId="1117076331" sldId="278"/>
            <ac:spMk id="2" creationId="{489D8474-33A9-13E6-E577-B3E2C9684F49}"/>
          </ac:spMkLst>
        </pc:spChg>
        <pc:spChg chg="mod">
          <ac:chgData name="Леонид Смелов" userId="fea2e2fc1fde16d6" providerId="Windows Live" clId="Web-{8B8786B0-613C-4CA2-A11A-0B642A8B79BC}" dt="2025-01-31T07:52:51.052" v="942" actId="20577"/>
          <ac:spMkLst>
            <pc:docMk/>
            <pc:sldMk cId="1117076331" sldId="278"/>
            <ac:spMk id="3" creationId="{571D5BB4-08EE-E455-2100-E68D08E21FFE}"/>
          </ac:spMkLst>
        </pc:spChg>
        <pc:spChg chg="mod">
          <ac:chgData name="Леонид Смелов" userId="fea2e2fc1fde16d6" providerId="Windows Live" clId="Web-{8B8786B0-613C-4CA2-A11A-0B642A8B79BC}" dt="2025-01-31T07:54:54.384" v="1096" actId="20577"/>
          <ac:spMkLst>
            <pc:docMk/>
            <pc:sldMk cId="1117076331" sldId="278"/>
            <ac:spMk id="4" creationId="{B283A186-A7F0-87F0-0491-5EBB6D17C6BA}"/>
          </ac:spMkLst>
        </pc:spChg>
      </pc:sldChg>
      <pc:sldChg chg="modSp">
        <pc:chgData name="Леонид Смелов" userId="fea2e2fc1fde16d6" providerId="Windows Live" clId="Web-{8B8786B0-613C-4CA2-A11A-0B642A8B79BC}" dt="2025-01-31T07:57:08.013" v="1298" actId="20577"/>
        <pc:sldMkLst>
          <pc:docMk/>
          <pc:sldMk cId="2978218223" sldId="279"/>
        </pc:sldMkLst>
        <pc:spChg chg="mod">
          <ac:chgData name="Леонид Смелов" userId="fea2e2fc1fde16d6" providerId="Windows Live" clId="Web-{8B8786B0-613C-4CA2-A11A-0B642A8B79BC}" dt="2025-01-31T07:55:03.119" v="1114" actId="20577"/>
          <ac:spMkLst>
            <pc:docMk/>
            <pc:sldMk cId="2978218223" sldId="279"/>
            <ac:spMk id="2" creationId="{80CF7E4C-46BD-ECC3-F05E-9D23CB890A98}"/>
          </ac:spMkLst>
        </pc:spChg>
        <pc:spChg chg="mod">
          <ac:chgData name="Леонид Смелов" userId="fea2e2fc1fde16d6" providerId="Windows Live" clId="Web-{8B8786B0-613C-4CA2-A11A-0B642A8B79BC}" dt="2025-01-31T07:56:34.324" v="1236" actId="20577"/>
          <ac:spMkLst>
            <pc:docMk/>
            <pc:sldMk cId="2978218223" sldId="279"/>
            <ac:spMk id="3" creationId="{FF91A172-B042-AF37-75EE-51FE6408788C}"/>
          </ac:spMkLst>
        </pc:spChg>
        <pc:spChg chg="mod">
          <ac:chgData name="Леонид Смелов" userId="fea2e2fc1fde16d6" providerId="Windows Live" clId="Web-{8B8786B0-613C-4CA2-A11A-0B642A8B79BC}" dt="2025-01-31T07:57:08.013" v="1298" actId="20577"/>
          <ac:spMkLst>
            <pc:docMk/>
            <pc:sldMk cId="2978218223" sldId="279"/>
            <ac:spMk id="5" creationId="{8B196B00-4D0C-A1DF-BDF2-1C8737366CDA}"/>
          </ac:spMkLst>
        </pc:spChg>
      </pc:sldChg>
      <pc:sldChg chg="modSp">
        <pc:chgData name="Леонид Смелов" userId="fea2e2fc1fde16d6" providerId="Windows Live" clId="Web-{8B8786B0-613C-4CA2-A11A-0B642A8B79BC}" dt="2025-01-31T06:52:52.172" v="45" actId="20577"/>
        <pc:sldMkLst>
          <pc:docMk/>
          <pc:sldMk cId="3060980908" sldId="612"/>
        </pc:sldMkLst>
        <pc:spChg chg="mod">
          <ac:chgData name="Леонид Смелов" userId="fea2e2fc1fde16d6" providerId="Windows Live" clId="Web-{8B8786B0-613C-4CA2-A11A-0B642A8B79BC}" dt="2025-01-31T06:49:09.884" v="20" actId="20577"/>
          <ac:spMkLst>
            <pc:docMk/>
            <pc:sldMk cId="3060980908" sldId="612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6:52:52.172" v="45" actId="20577"/>
          <ac:spMkLst>
            <pc:docMk/>
            <pc:sldMk cId="3060980908" sldId="612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31:52.310" v="372" actId="20577"/>
        <pc:sldMkLst>
          <pc:docMk/>
          <pc:sldMk cId="3596426276" sldId="615"/>
        </pc:sldMkLst>
        <pc:spChg chg="mod">
          <ac:chgData name="Леонид Смелов" userId="fea2e2fc1fde16d6" providerId="Windows Live" clId="Web-{8B8786B0-613C-4CA2-A11A-0B642A8B79BC}" dt="2025-01-31T07:31:52.310" v="372" actId="20577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1:21.809" v="365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6:45:40.534" v="5" actId="20577"/>
        <pc:sldMkLst>
          <pc:docMk/>
          <pc:sldMk cId="3981945889" sldId="802"/>
        </pc:sldMkLst>
        <pc:spChg chg="mod">
          <ac:chgData name="Леонид Смелов" userId="fea2e2fc1fde16d6" providerId="Windows Live" clId="Web-{8B8786B0-613C-4CA2-A11A-0B642A8B79BC}" dt="2025-01-31T06:45:40.534" v="5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Леонид Смелов" userId="fea2e2fc1fde16d6" providerId="Windows Live" clId="Web-{8B8786B0-613C-4CA2-A11A-0B642A8B79BC}" dt="2025-01-31T06:45:16.549" v="2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">
        <pc:chgData name="Леонид Смелов" userId="fea2e2fc1fde16d6" providerId="Windows Live" clId="Web-{8B8786B0-613C-4CA2-A11A-0B642A8B79BC}" dt="2025-01-31T08:04:32.089" v="1530" actId="20577"/>
        <pc:sldMkLst>
          <pc:docMk/>
          <pc:sldMk cId="894552579" sldId="826"/>
        </pc:sldMkLst>
        <pc:spChg chg="mod">
          <ac:chgData name="Леонид Смелов" userId="fea2e2fc1fde16d6" providerId="Windows Live" clId="Web-{8B8786B0-613C-4CA2-A11A-0B642A8B79BC}" dt="2025-01-31T08:03:32.025" v="1470" actId="20577"/>
          <ac:spMkLst>
            <pc:docMk/>
            <pc:sldMk cId="894552579" sldId="826"/>
            <ac:spMk id="2" creationId="{DE82C598-CA91-4138-A4F9-A498A7868E07}"/>
          </ac:spMkLst>
        </pc:spChg>
        <pc:spChg chg="mod">
          <ac:chgData name="Леонид Смелов" userId="fea2e2fc1fde16d6" providerId="Windows Live" clId="Web-{8B8786B0-613C-4CA2-A11A-0B642A8B79BC}" dt="2025-01-31T08:04:32.089" v="1530" actId="20577"/>
          <ac:spMkLst>
            <pc:docMk/>
            <pc:sldMk cId="894552579" sldId="826"/>
            <ac:spMk id="3" creationId="{3263E5C1-A214-44A3-AD64-11DA1C7B844B}"/>
          </ac:spMkLst>
        </pc:spChg>
        <pc:spChg chg="mod">
          <ac:chgData name="Леонид Смелов" userId="fea2e2fc1fde16d6" providerId="Windows Live" clId="Web-{8B8786B0-613C-4CA2-A11A-0B642A8B79BC}" dt="2025-01-31T08:03:43.822" v="1474" actId="20577"/>
          <ac:spMkLst>
            <pc:docMk/>
            <pc:sldMk cId="894552579" sldId="826"/>
            <ac:spMk id="6" creationId="{464EB843-5562-4AF2-90DA-4146AD0EC0ED}"/>
          </ac:spMkLst>
        </pc:spChg>
        <pc:spChg chg="mod">
          <ac:chgData name="Леонид Смелов" userId="fea2e2fc1fde16d6" providerId="Windows Live" clId="Web-{8B8786B0-613C-4CA2-A11A-0B642A8B79BC}" dt="2025-01-31T08:03:57.713" v="1487" actId="20577"/>
          <ac:spMkLst>
            <pc:docMk/>
            <pc:sldMk cId="894552579" sldId="826"/>
            <ac:spMk id="7" creationId="{D950E28A-0D52-485B-9AD9-77403CF9F624}"/>
          </ac:spMkLst>
        </pc:spChg>
        <pc:spChg chg="mod">
          <ac:chgData name="Леонид Смелов" userId="fea2e2fc1fde16d6" providerId="Windows Live" clId="Web-{8B8786B0-613C-4CA2-A11A-0B642A8B79BC}" dt="2025-01-31T08:03:47.197" v="1479" actId="20577"/>
          <ac:spMkLst>
            <pc:docMk/>
            <pc:sldMk cId="894552579" sldId="826"/>
            <ac:spMk id="8" creationId="{F753A8EA-5A82-4451-9014-1375BBC5E843}"/>
          </ac:spMkLst>
        </pc:spChg>
        <pc:spChg chg="mod">
          <ac:chgData name="Леонид Смелов" userId="fea2e2fc1fde16d6" providerId="Windows Live" clId="Web-{8B8786B0-613C-4CA2-A11A-0B642A8B79BC}" dt="2025-01-31T08:04:10.245" v="1514" actId="20577"/>
          <ac:spMkLst>
            <pc:docMk/>
            <pc:sldMk cId="894552579" sldId="826"/>
            <ac:spMk id="9" creationId="{55FC7327-54E5-4D3C-888F-710EE39B9DCD}"/>
          </ac:spMkLst>
        </pc:spChg>
        <pc:spChg chg="mod">
          <ac:chgData name="Леонид Смелов" userId="fea2e2fc1fde16d6" providerId="Windows Live" clId="Web-{8B8786B0-613C-4CA2-A11A-0B642A8B79BC}" dt="2025-01-31T08:04:03.744" v="1500" actId="20577"/>
          <ac:spMkLst>
            <pc:docMk/>
            <pc:sldMk cId="894552579" sldId="826"/>
            <ac:spMk id="10" creationId="{5857AC4D-350E-4648-A54F-8AAD45777759}"/>
          </ac:spMkLst>
        </pc:spChg>
      </pc:sldChg>
      <pc:sldChg chg="modSp">
        <pc:chgData name="Леонид Смелов" userId="fea2e2fc1fde16d6" providerId="Windows Live" clId="Web-{8B8786B0-613C-4CA2-A11A-0B642A8B79BC}" dt="2025-01-31T07:59:44.081" v="1332" actId="20577"/>
        <pc:sldMkLst>
          <pc:docMk/>
          <pc:sldMk cId="2371340154" sldId="829"/>
        </pc:sldMkLst>
        <pc:spChg chg="mod">
          <ac:chgData name="Леонид Смелов" userId="fea2e2fc1fde16d6" providerId="Windows Live" clId="Web-{8B8786B0-613C-4CA2-A11A-0B642A8B79BC}" dt="2025-01-31T07:59:16.829" v="1328" actId="20577"/>
          <ac:spMkLst>
            <pc:docMk/>
            <pc:sldMk cId="2371340154" sldId="829"/>
            <ac:spMk id="2" creationId="{6D0D01B8-2C08-49E7-B8F9-59E46360B0F7}"/>
          </ac:spMkLst>
        </pc:spChg>
        <pc:spChg chg="mod">
          <ac:chgData name="Леонид Смелов" userId="fea2e2fc1fde16d6" providerId="Windows Live" clId="Web-{8B8786B0-613C-4CA2-A11A-0B642A8B79BC}" dt="2025-01-31T07:59:44.081" v="1332" actId="20577"/>
          <ac:spMkLst>
            <pc:docMk/>
            <pc:sldMk cId="2371340154" sldId="829"/>
            <ac:spMk id="3" creationId="{18209E73-02DF-4D9C-ADFB-A5A062755702}"/>
          </ac:spMkLst>
        </pc:spChg>
      </pc:sldChg>
      <pc:sldChg chg="modSp">
        <pc:chgData name="Леонид Смелов" userId="fea2e2fc1fde16d6" providerId="Windows Live" clId="Web-{8B8786B0-613C-4CA2-A11A-0B642A8B79BC}" dt="2025-01-31T07:46:00.071" v="597" actId="20577"/>
        <pc:sldMkLst>
          <pc:docMk/>
          <pc:sldMk cId="1918205596" sldId="932"/>
        </pc:sldMkLst>
        <pc:spChg chg="mod">
          <ac:chgData name="Леонид Смелов" userId="fea2e2fc1fde16d6" providerId="Windows Live" clId="Web-{8B8786B0-613C-4CA2-A11A-0B642A8B79BC}" dt="2025-01-31T07:46:00.071" v="597" actId="20577"/>
          <ac:spMkLst>
            <pc:docMk/>
            <pc:sldMk cId="1918205596" sldId="932"/>
            <ac:spMk id="4" creationId="{61DBCD3B-8BB1-4BEC-9B39-B39410E5AF47}"/>
          </ac:spMkLst>
        </pc:spChg>
        <pc:spChg chg="mod">
          <ac:chgData name="Леонид Смелов" userId="fea2e2fc1fde16d6" providerId="Windows Live" clId="Web-{8B8786B0-613C-4CA2-A11A-0B642A8B79BC}" dt="2025-01-31T07:45:54.977" v="595" actId="20577"/>
          <ac:spMkLst>
            <pc:docMk/>
            <pc:sldMk cId="1918205596" sldId="932"/>
            <ac:spMk id="5" creationId="{C91E02C4-2B3B-4396-B3CC-034B41A09531}"/>
          </ac:spMkLst>
        </pc:spChg>
      </pc:sldChg>
      <pc:sldChg chg="modSp">
        <pc:chgData name="Леонид Смелов" userId="fea2e2fc1fde16d6" providerId="Windows Live" clId="Web-{8B8786B0-613C-4CA2-A11A-0B642A8B79BC}" dt="2025-01-31T07:47:27.245" v="664" actId="20577"/>
        <pc:sldMkLst>
          <pc:docMk/>
          <pc:sldMk cId="2457842865" sldId="933"/>
        </pc:sldMkLst>
        <pc:spChg chg="mod">
          <ac:chgData name="Леонид Смелов" userId="fea2e2fc1fde16d6" providerId="Windows Live" clId="Web-{8B8786B0-613C-4CA2-A11A-0B642A8B79BC}" dt="2025-01-31T07:46:02.602" v="598" actId="20577"/>
          <ac:spMkLst>
            <pc:docMk/>
            <pc:sldMk cId="2457842865" sldId="933"/>
            <ac:spMk id="2" creationId="{4EA9EDC7-B782-4DAB-8191-15CF1D0B4FF2}"/>
          </ac:spMkLst>
        </pc:spChg>
        <pc:spChg chg="mod">
          <ac:chgData name="Леонид Смелов" userId="fea2e2fc1fde16d6" providerId="Windows Live" clId="Web-{8B8786B0-613C-4CA2-A11A-0B642A8B79BC}" dt="2025-01-31T07:47:27.245" v="664" actId="20577"/>
          <ac:spMkLst>
            <pc:docMk/>
            <pc:sldMk cId="2457842865" sldId="933"/>
            <ac:spMk id="3" creationId="{BB65F37D-D8AC-4D5C-B401-4C895ADC65B4}"/>
          </ac:spMkLst>
        </pc:spChg>
      </pc:sldChg>
      <pc:sldChg chg="modSp">
        <pc:chgData name="Леонид Смелов" userId="fea2e2fc1fde16d6" providerId="Windows Live" clId="Web-{8B8786B0-613C-4CA2-A11A-0B642A8B79BC}" dt="2025-01-31T07:49:15.280" v="769" actId="20577"/>
        <pc:sldMkLst>
          <pc:docMk/>
          <pc:sldMk cId="147329958" sldId="934"/>
        </pc:sldMkLst>
        <pc:spChg chg="mod">
          <ac:chgData name="Леонид Смелов" userId="fea2e2fc1fde16d6" providerId="Windows Live" clId="Web-{8B8786B0-613C-4CA2-A11A-0B642A8B79BC}" dt="2025-01-31T07:47:37.292" v="670" actId="20577"/>
          <ac:spMkLst>
            <pc:docMk/>
            <pc:sldMk cId="147329958" sldId="934"/>
            <ac:spMk id="2" creationId="{2F5A6FD4-D4CF-48FB-89CF-73C0BC233E73}"/>
          </ac:spMkLst>
        </pc:spChg>
        <pc:spChg chg="mod">
          <ac:chgData name="Леонид Смелов" userId="fea2e2fc1fde16d6" providerId="Windows Live" clId="Web-{8B8786B0-613C-4CA2-A11A-0B642A8B79BC}" dt="2025-01-31T07:49:15.280" v="769" actId="20577"/>
          <ac:spMkLst>
            <pc:docMk/>
            <pc:sldMk cId="147329958" sldId="934"/>
            <ac:spMk id="3" creationId="{19071F5D-CB41-472E-8CBD-951A2A148E28}"/>
          </ac:spMkLst>
        </pc:spChg>
      </pc:sldChg>
      <pc:sldChg chg="modSp">
        <pc:chgData name="Леонид Смелов" userId="fea2e2fc1fde16d6" providerId="Windows Live" clId="Web-{8B8786B0-613C-4CA2-A11A-0B642A8B79BC}" dt="2025-01-31T07:59:07.532" v="1325" actId="20577"/>
        <pc:sldMkLst>
          <pc:docMk/>
          <pc:sldMk cId="3004824254" sldId="935"/>
        </pc:sldMkLst>
        <pc:spChg chg="mod">
          <ac:chgData name="Леонид Смелов" userId="fea2e2fc1fde16d6" providerId="Windows Live" clId="Web-{8B8786B0-613C-4CA2-A11A-0B642A8B79BC}" dt="2025-01-31T07:58:14.296" v="1304" actId="20577"/>
          <ac:spMkLst>
            <pc:docMk/>
            <pc:sldMk cId="3004824254" sldId="935"/>
            <ac:spMk id="2" creationId="{2F5A6FD4-D4CF-48FB-89CF-73C0BC233E73}"/>
          </ac:spMkLst>
        </pc:spChg>
        <pc:spChg chg="mod">
          <ac:chgData name="Леонид Смелов" userId="fea2e2fc1fde16d6" providerId="Windows Live" clId="Web-{8B8786B0-613C-4CA2-A11A-0B642A8B79BC}" dt="2025-01-31T07:59:07.532" v="1325" actId="20577"/>
          <ac:spMkLst>
            <pc:docMk/>
            <pc:sldMk cId="3004824254" sldId="935"/>
            <ac:spMk id="3" creationId="{19071F5D-CB41-472E-8CBD-951A2A148E28}"/>
          </ac:spMkLst>
        </pc:spChg>
      </pc:sldChg>
      <pc:sldChg chg="modSp">
        <pc:chgData name="Леонид Смелов" userId="fea2e2fc1fde16d6" providerId="Windows Live" clId="Web-{8B8786B0-613C-4CA2-A11A-0B642A8B79BC}" dt="2025-01-31T07:51:41.378" v="903" actId="20577"/>
        <pc:sldMkLst>
          <pc:docMk/>
          <pc:sldMk cId="853024917" sldId="936"/>
        </pc:sldMkLst>
        <pc:spChg chg="mod">
          <ac:chgData name="Леонид Смелов" userId="fea2e2fc1fde16d6" providerId="Windows Live" clId="Web-{8B8786B0-613C-4CA2-A11A-0B642A8B79BC}" dt="2025-01-31T07:49:32.765" v="790" actId="20577"/>
          <ac:spMkLst>
            <pc:docMk/>
            <pc:sldMk cId="853024917" sldId="936"/>
            <ac:spMk id="2" creationId="{44C91A27-B216-4386-8E10-AE3B66D49A65}"/>
          </ac:spMkLst>
        </pc:spChg>
        <pc:spChg chg="mod">
          <ac:chgData name="Леонид Смелов" userId="fea2e2fc1fde16d6" providerId="Windows Live" clId="Web-{8B8786B0-613C-4CA2-A11A-0B642A8B79BC}" dt="2025-01-31T07:51:41.378" v="903" actId="20577"/>
          <ac:spMkLst>
            <pc:docMk/>
            <pc:sldMk cId="853024917" sldId="936"/>
            <ac:spMk id="3" creationId="{BAD482BD-79B2-4AB1-A13E-4A62D984945A}"/>
          </ac:spMkLst>
        </pc:spChg>
      </pc:sldChg>
      <pc:sldChg chg="modSp">
        <pc:chgData name="Леонид Смелов" userId="fea2e2fc1fde16d6" providerId="Windows Live" clId="Web-{8B8786B0-613C-4CA2-A11A-0B642A8B79BC}" dt="2025-01-31T07:42:16.626" v="513" actId="20577"/>
        <pc:sldMkLst>
          <pc:docMk/>
          <pc:sldMk cId="3459945972" sldId="937"/>
        </pc:sldMkLst>
        <pc:spChg chg="mod">
          <ac:chgData name="Леонид Смелов" userId="fea2e2fc1fde16d6" providerId="Windows Live" clId="Web-{8B8786B0-613C-4CA2-A11A-0B642A8B79BC}" dt="2025-01-31T07:41:21.281" v="466" actId="20577"/>
          <ac:spMkLst>
            <pc:docMk/>
            <pc:sldMk cId="3459945972" sldId="937"/>
            <ac:spMk id="4" creationId="{52D4D66D-24A3-C3BF-AFF2-737F17772BF4}"/>
          </ac:spMkLst>
        </pc:spChg>
        <pc:spChg chg="mod">
          <ac:chgData name="Леонид Смелов" userId="fea2e2fc1fde16d6" providerId="Windows Live" clId="Web-{8B8786B0-613C-4CA2-A11A-0B642A8B79BC}" dt="2025-01-31T07:42:16.626" v="513" actId="20577"/>
          <ac:spMkLst>
            <pc:docMk/>
            <pc:sldMk cId="3459945972" sldId="937"/>
            <ac:spMk id="5" creationId="{3B73D159-6DAD-C685-F41C-9A4F818B60B9}"/>
          </ac:spMkLst>
        </pc:spChg>
      </pc:sldChg>
      <pc:sldChg chg="del">
        <pc:chgData name="Леонид Смелов" userId="fea2e2fc1fde16d6" providerId="Windows Live" clId="Web-{8B8786B0-613C-4CA2-A11A-0B642A8B79BC}" dt="2025-01-31T07:42:18.923" v="514"/>
        <pc:sldMkLst>
          <pc:docMk/>
          <pc:sldMk cId="2992213052" sldId="938"/>
        </pc:sldMkLst>
      </pc:sldChg>
      <pc:sldChg chg="modSp del">
        <pc:chgData name="Леонид Смелов" userId="fea2e2fc1fde16d6" providerId="Windows Live" clId="Web-{8B8786B0-613C-4CA2-A11A-0B642A8B79BC}" dt="2025-01-31T06:45:48.253" v="7"/>
        <pc:sldMkLst>
          <pc:docMk/>
          <pc:sldMk cId="411610246" sldId="939"/>
        </pc:sldMkLst>
        <pc:spChg chg="mod">
          <ac:chgData name="Леонид Смелов" userId="fea2e2fc1fde16d6" providerId="Windows Live" clId="Web-{8B8786B0-613C-4CA2-A11A-0B642A8B79BC}" dt="2025-01-31T06:45:45.190" v="6" actId="20577"/>
          <ac:spMkLst>
            <pc:docMk/>
            <pc:sldMk cId="411610246" sldId="939"/>
            <ac:spMk id="2" creationId="{A1EFBF5F-38BB-F4C9-CD29-7D9428B86266}"/>
          </ac:spMkLst>
        </pc:spChg>
      </pc:sldChg>
      <pc:sldChg chg="modSp">
        <pc:chgData name="Леонид Смелов" userId="fea2e2fc1fde16d6" providerId="Windows Live" clId="Web-{8B8786B0-613C-4CA2-A11A-0B642A8B79BC}" dt="2025-01-31T08:01:32.256" v="1339" actId="20577"/>
        <pc:sldMkLst>
          <pc:docMk/>
          <pc:sldMk cId="4071108683" sldId="940"/>
        </pc:sldMkLst>
        <pc:spChg chg="mod">
          <ac:chgData name="Леонид Смелов" userId="fea2e2fc1fde16d6" providerId="Windows Live" clId="Web-{8B8786B0-613C-4CA2-A11A-0B642A8B79BC}" dt="2025-01-31T08:00:41.238" v="1334" actId="20577"/>
          <ac:spMkLst>
            <pc:docMk/>
            <pc:sldMk cId="4071108683" sldId="940"/>
            <ac:spMk id="2" creationId="{38D73E2D-C6B5-5791-2E72-868292DFEF4D}"/>
          </ac:spMkLst>
        </pc:spChg>
        <pc:spChg chg="mod">
          <ac:chgData name="Леонид Смелов" userId="fea2e2fc1fde16d6" providerId="Windows Live" clId="Web-{8B8786B0-613C-4CA2-A11A-0B642A8B79BC}" dt="2025-01-31T08:01:32.256" v="1339" actId="20577"/>
          <ac:spMkLst>
            <pc:docMk/>
            <pc:sldMk cId="4071108683" sldId="940"/>
            <ac:spMk id="3" creationId="{B1C24587-4855-5948-5D89-A00E293F14B9}"/>
          </ac:spMkLst>
        </pc:spChg>
      </pc:sldChg>
      <pc:sldChg chg="modSp">
        <pc:chgData name="Леонид Смелов" userId="fea2e2fc1fde16d6" providerId="Windows Live" clId="Web-{8B8786B0-613C-4CA2-A11A-0B642A8B79BC}" dt="2025-01-31T06:48:30.508" v="15" actId="20577"/>
        <pc:sldMkLst>
          <pc:docMk/>
          <pc:sldMk cId="686930709" sldId="942"/>
        </pc:sldMkLst>
        <pc:spChg chg="mod">
          <ac:chgData name="Леонид Смелов" userId="fea2e2fc1fde16d6" providerId="Windows Live" clId="Web-{8B8786B0-613C-4CA2-A11A-0B642A8B79BC}" dt="2025-01-31T06:46:54.708" v="12" actId="20577"/>
          <ac:spMkLst>
            <pc:docMk/>
            <pc:sldMk cId="686930709" sldId="942"/>
            <ac:spMk id="2" creationId="{BA3E8BE4-9974-8278-33A2-48A6CF913248}"/>
          </ac:spMkLst>
        </pc:spChg>
        <pc:graphicFrameChg chg="modGraphic">
          <ac:chgData name="Леонид Смелов" userId="fea2e2fc1fde16d6" providerId="Windows Live" clId="Web-{8B8786B0-613C-4CA2-A11A-0B642A8B79BC}" dt="2025-01-31T06:48:30.508" v="15" actId="20577"/>
          <ac:graphicFrameMkLst>
            <pc:docMk/>
            <pc:sldMk cId="686930709" sldId="942"/>
            <ac:graphicFrameMk id="5" creationId="{A3C0E679-5C84-7AF0-AB07-C1ECE476876F}"/>
          </ac:graphicFrameMkLst>
        </pc:graphicFrameChg>
      </pc:sldChg>
      <pc:sldChg chg="modSp">
        <pc:chgData name="Леонид Смелов" userId="fea2e2fc1fde16d6" providerId="Windows Live" clId="Web-{8B8786B0-613C-4CA2-A11A-0B642A8B79BC}" dt="2025-01-31T08:03:16.524" v="1465" actId="20577"/>
        <pc:sldMkLst>
          <pc:docMk/>
          <pc:sldMk cId="54579225" sldId="943"/>
        </pc:sldMkLst>
        <pc:spChg chg="mod">
          <ac:chgData name="Леонид Смелов" userId="fea2e2fc1fde16d6" providerId="Windows Live" clId="Web-{8B8786B0-613C-4CA2-A11A-0B642A8B79BC}" dt="2025-01-31T08:03:16.524" v="1465" actId="20577"/>
          <ac:spMkLst>
            <pc:docMk/>
            <pc:sldMk cId="54579225" sldId="943"/>
            <ac:spMk id="2" creationId="{FF817314-841E-2BF0-B473-F9B2E23D9D07}"/>
          </ac:spMkLst>
        </pc:spChg>
        <pc:spChg chg="mod">
          <ac:chgData name="Леонид Смелов" userId="fea2e2fc1fde16d6" providerId="Windows Live" clId="Web-{8B8786B0-613C-4CA2-A11A-0B642A8B79BC}" dt="2025-01-31T08:03:12.805" v="1463" actId="20577"/>
          <ac:spMkLst>
            <pc:docMk/>
            <pc:sldMk cId="54579225" sldId="943"/>
            <ac:spMk id="3" creationId="{EEBFE2D5-337E-862F-A05F-74AA4995663D}"/>
          </ac:spMkLst>
        </pc:spChg>
      </pc:sldChg>
      <pc:sldChg chg="del">
        <pc:chgData name="Леонид Смелов" userId="fea2e2fc1fde16d6" providerId="Windows Live" clId="Web-{8B8786B0-613C-4CA2-A11A-0B642A8B79BC}" dt="2025-01-31T08:03:18.165" v="1466"/>
        <pc:sldMkLst>
          <pc:docMk/>
          <pc:sldMk cId="2257028664" sldId="944"/>
        </pc:sldMkLst>
      </pc:sldChg>
      <pc:sldChg chg="modSp">
        <pc:chgData name="Леонид Смелов" userId="fea2e2fc1fde16d6" providerId="Windows Live" clId="Web-{8B8786B0-613C-4CA2-A11A-0B642A8B79BC}" dt="2025-01-31T06:45:58.613" v="10" actId="20577"/>
        <pc:sldMkLst>
          <pc:docMk/>
          <pc:sldMk cId="677814415" sldId="945"/>
        </pc:sldMkLst>
        <pc:spChg chg="mod">
          <ac:chgData name="Леонид Смелов" userId="fea2e2fc1fde16d6" providerId="Windows Live" clId="Web-{8B8786B0-613C-4CA2-A11A-0B642A8B79BC}" dt="2025-01-31T06:45:58.613" v="10" actId="20577"/>
          <ac:spMkLst>
            <pc:docMk/>
            <pc:sldMk cId="677814415" sldId="945"/>
            <ac:spMk id="4" creationId="{BA3511AA-FD85-5EE5-2E18-AA388057616B}"/>
          </ac:spMkLst>
        </pc:spChg>
      </pc:sldChg>
      <pc:sldChg chg="modSp">
        <pc:chgData name="Леонид Смелов" userId="fea2e2fc1fde16d6" providerId="Windows Live" clId="Web-{8B8786B0-613C-4CA2-A11A-0B642A8B79BC}" dt="2025-01-31T07:39:55.091" v="442" actId="20577"/>
        <pc:sldMkLst>
          <pc:docMk/>
          <pc:sldMk cId="150928249" sldId="947"/>
        </pc:sldMkLst>
        <pc:spChg chg="mod">
          <ac:chgData name="Леонид Смелов" userId="fea2e2fc1fde16d6" providerId="Windows Live" clId="Web-{8B8786B0-613C-4CA2-A11A-0B642A8B79BC}" dt="2025-01-31T07:39:55.091" v="442" actId="20577"/>
          <ac:spMkLst>
            <pc:docMk/>
            <pc:sldMk cId="150928249" sldId="947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7:33.649" v="419" actId="20577"/>
          <ac:spMkLst>
            <pc:docMk/>
            <pc:sldMk cId="150928249" sldId="947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39:59.544" v="443" actId="20577"/>
        <pc:sldMkLst>
          <pc:docMk/>
          <pc:sldMk cId="203108066" sldId="948"/>
        </pc:sldMkLst>
        <pc:spChg chg="mod">
          <ac:chgData name="Леонид Смелов" userId="fea2e2fc1fde16d6" providerId="Windows Live" clId="Web-{8B8786B0-613C-4CA2-A11A-0B642A8B79BC}" dt="2025-01-31T07:39:59.544" v="443" actId="20577"/>
          <ac:spMkLst>
            <pc:docMk/>
            <pc:sldMk cId="203108066" sldId="948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9:45.184" v="436" actId="20577"/>
          <ac:spMkLst>
            <pc:docMk/>
            <pc:sldMk cId="203108066" sldId="948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6:55:53.459" v="64" actId="20577"/>
        <pc:sldMkLst>
          <pc:docMk/>
          <pc:sldMk cId="1550201110" sldId="949"/>
        </pc:sldMkLst>
        <pc:spChg chg="mod">
          <ac:chgData name="Леонид Смелов" userId="fea2e2fc1fde16d6" providerId="Windows Live" clId="Web-{8B8786B0-613C-4CA2-A11A-0B642A8B79BC}" dt="2025-01-31T06:53:01.329" v="47" actId="20577"/>
          <ac:spMkLst>
            <pc:docMk/>
            <pc:sldMk cId="1550201110" sldId="949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6:55:53.459" v="64" actId="20577"/>
          <ac:spMkLst>
            <pc:docMk/>
            <pc:sldMk cId="1550201110" sldId="949"/>
            <ac:spMk id="3" creationId="{01D16377-E399-485E-96A5-DFC9562BB28D}"/>
          </ac:spMkLst>
        </pc:spChg>
      </pc:sldChg>
      <pc:sldChg chg="modSp del">
        <pc:chgData name="Леонид Смелов" userId="fea2e2fc1fde16d6" providerId="Windows Live" clId="Web-{8B8786B0-613C-4CA2-A11A-0B642A8B79BC}" dt="2025-01-31T06:57:23.665" v="84"/>
        <pc:sldMkLst>
          <pc:docMk/>
          <pc:sldMk cId="4273718474" sldId="950"/>
        </pc:sldMkLst>
        <pc:spChg chg="mod">
          <ac:chgData name="Леонид Смелов" userId="fea2e2fc1fde16d6" providerId="Windows Live" clId="Web-{8B8786B0-613C-4CA2-A11A-0B642A8B79BC}" dt="2025-01-31T06:56:04.928" v="66" actId="20577"/>
          <ac:spMkLst>
            <pc:docMk/>
            <pc:sldMk cId="4273718474" sldId="950"/>
            <ac:spMk id="2" creationId="{EB9F3D43-9434-4763-81BD-4938A2FEA3C9}"/>
          </ac:spMkLst>
        </pc:spChg>
      </pc:sldChg>
      <pc:sldChg chg="modSp">
        <pc:chgData name="Леонид Смелов" userId="fea2e2fc1fde16d6" providerId="Windows Live" clId="Web-{8B8786B0-613C-4CA2-A11A-0B642A8B79BC}" dt="2025-01-31T07:01:01.593" v="99" actId="20577"/>
        <pc:sldMkLst>
          <pc:docMk/>
          <pc:sldMk cId="2519028904" sldId="951"/>
        </pc:sldMkLst>
        <pc:spChg chg="mod">
          <ac:chgData name="Леонид Смелов" userId="fea2e2fc1fde16d6" providerId="Windows Live" clId="Web-{8B8786B0-613C-4CA2-A11A-0B642A8B79BC}" dt="2025-01-31T06:59:39.544" v="87" actId="20577"/>
          <ac:spMkLst>
            <pc:docMk/>
            <pc:sldMk cId="2519028904" sldId="951"/>
            <ac:spMk id="2" creationId="{58888CAD-AB7E-356F-D145-88D1F3F2149D}"/>
          </ac:spMkLst>
        </pc:spChg>
        <pc:spChg chg="mod">
          <ac:chgData name="Леонид Смелов" userId="fea2e2fc1fde16d6" providerId="Windows Live" clId="Web-{8B8786B0-613C-4CA2-A11A-0B642A8B79BC}" dt="2025-01-31T07:01:01.593" v="99" actId="20577"/>
          <ac:spMkLst>
            <pc:docMk/>
            <pc:sldMk cId="2519028904" sldId="951"/>
            <ac:spMk id="3" creationId="{CEED2259-CDDF-1D02-22D9-3ECE0509BB3A}"/>
          </ac:spMkLst>
        </pc:spChg>
      </pc:sldChg>
      <pc:sldChg chg="modSp">
        <pc:chgData name="Леонид Смелов" userId="fea2e2fc1fde16d6" providerId="Windows Live" clId="Web-{8B8786B0-613C-4CA2-A11A-0B642A8B79BC}" dt="2025-01-31T07:01:18.485" v="101" actId="20577"/>
        <pc:sldMkLst>
          <pc:docMk/>
          <pc:sldMk cId="1525685381" sldId="952"/>
        </pc:sldMkLst>
        <pc:spChg chg="mod">
          <ac:chgData name="Леонид Смелов" userId="fea2e2fc1fde16d6" providerId="Windows Live" clId="Web-{8B8786B0-613C-4CA2-A11A-0B642A8B79BC}" dt="2025-01-31T06:59:44.138" v="89" actId="20577"/>
          <ac:spMkLst>
            <pc:docMk/>
            <pc:sldMk cId="1525685381" sldId="952"/>
            <ac:spMk id="2" creationId="{73BD7C5D-AB1B-3303-0209-4F6942937884}"/>
          </ac:spMkLst>
        </pc:spChg>
        <pc:spChg chg="mod">
          <ac:chgData name="Леонид Смелов" userId="fea2e2fc1fde16d6" providerId="Windows Live" clId="Web-{8B8786B0-613C-4CA2-A11A-0B642A8B79BC}" dt="2025-01-31T07:01:18.485" v="101" actId="20577"/>
          <ac:spMkLst>
            <pc:docMk/>
            <pc:sldMk cId="1525685381" sldId="952"/>
            <ac:spMk id="3" creationId="{33212CEE-EAD9-D6D5-A61B-8FDDA724572C}"/>
          </ac:spMkLst>
        </pc:spChg>
      </pc:sldChg>
      <pc:sldChg chg="modSp">
        <pc:chgData name="Леонид Смелов" userId="fea2e2fc1fde16d6" providerId="Windows Live" clId="Web-{8B8786B0-613C-4CA2-A11A-0B642A8B79BC}" dt="2025-01-31T07:03:09.988" v="136" actId="20577"/>
        <pc:sldMkLst>
          <pc:docMk/>
          <pc:sldMk cId="874135824" sldId="953"/>
        </pc:sldMkLst>
        <pc:spChg chg="mod">
          <ac:chgData name="Леонид Смелов" userId="fea2e2fc1fde16d6" providerId="Windows Live" clId="Web-{8B8786B0-613C-4CA2-A11A-0B642A8B79BC}" dt="2025-01-31T07:01:28.672" v="103" actId="20577"/>
          <ac:spMkLst>
            <pc:docMk/>
            <pc:sldMk cId="874135824" sldId="953"/>
            <ac:spMk id="2" creationId="{EC06A263-8EC8-D162-8816-7A5B7EC03EE4}"/>
          </ac:spMkLst>
        </pc:spChg>
        <pc:spChg chg="mod">
          <ac:chgData name="Леонид Смелов" userId="fea2e2fc1fde16d6" providerId="Windows Live" clId="Web-{8B8786B0-613C-4CA2-A11A-0B642A8B79BC}" dt="2025-01-31T07:03:09.988" v="136" actId="20577"/>
          <ac:spMkLst>
            <pc:docMk/>
            <pc:sldMk cId="874135824" sldId="953"/>
            <ac:spMk id="3" creationId="{772ACEF7-FC5E-D05C-19E3-845C0B6481DE}"/>
          </ac:spMkLst>
        </pc:spChg>
      </pc:sldChg>
      <pc:sldChg chg="modSp">
        <pc:chgData name="Леонид Смелов" userId="fea2e2fc1fde16d6" providerId="Windows Live" clId="Web-{8B8786B0-613C-4CA2-A11A-0B642A8B79BC}" dt="2025-01-31T07:22:00.855" v="210" actId="20577"/>
        <pc:sldMkLst>
          <pc:docMk/>
          <pc:sldMk cId="4217795652" sldId="954"/>
        </pc:sldMkLst>
        <pc:spChg chg="mod">
          <ac:chgData name="Леонид Смелов" userId="fea2e2fc1fde16d6" providerId="Windows Live" clId="Web-{8B8786B0-613C-4CA2-A11A-0B642A8B79BC}" dt="2025-01-31T07:21:23.510" v="207" actId="20577"/>
          <ac:spMkLst>
            <pc:docMk/>
            <pc:sldMk cId="4217795652" sldId="954"/>
            <ac:spMk id="2" creationId="{EC06A263-8EC8-D162-8816-7A5B7EC03EE4}"/>
          </ac:spMkLst>
        </pc:spChg>
        <pc:spChg chg="mod">
          <ac:chgData name="Леонид Смелов" userId="fea2e2fc1fde16d6" providerId="Windows Live" clId="Web-{8B8786B0-613C-4CA2-A11A-0B642A8B79BC}" dt="2025-01-31T07:22:00.855" v="210" actId="20577"/>
          <ac:spMkLst>
            <pc:docMk/>
            <pc:sldMk cId="4217795652" sldId="954"/>
            <ac:spMk id="3" creationId="{772ACEF7-FC5E-D05C-19E3-845C0B6481DE}"/>
          </ac:spMkLst>
        </pc:spChg>
      </pc:sldChg>
      <pc:sldChg chg="del">
        <pc:chgData name="Леонид Смелов" userId="fea2e2fc1fde16d6" providerId="Windows Live" clId="Web-{8B8786B0-613C-4CA2-A11A-0B642A8B79BC}" dt="2025-01-31T07:20:25.852" v="192"/>
        <pc:sldMkLst>
          <pc:docMk/>
          <pc:sldMk cId="2082906532" sldId="955"/>
        </pc:sldMkLst>
      </pc:sldChg>
      <pc:sldChg chg="modSp">
        <pc:chgData name="Леонид Смелов" userId="fea2e2fc1fde16d6" providerId="Windows Live" clId="Web-{8B8786B0-613C-4CA2-A11A-0B642A8B79BC}" dt="2025-01-31T07:21:17.384" v="205" actId="20577"/>
        <pc:sldMkLst>
          <pc:docMk/>
          <pc:sldMk cId="2059361576" sldId="956"/>
        </pc:sldMkLst>
        <pc:spChg chg="mod">
          <ac:chgData name="Леонид Смелов" userId="fea2e2fc1fde16d6" providerId="Windows Live" clId="Web-{8B8786B0-613C-4CA2-A11A-0B642A8B79BC}" dt="2025-01-31T07:20:34.305" v="194" actId="20577"/>
          <ac:spMkLst>
            <pc:docMk/>
            <pc:sldMk cId="2059361576" sldId="956"/>
            <ac:spMk id="2" creationId="{BAC5A340-196A-6E66-B64F-86F1CE93E974}"/>
          </ac:spMkLst>
        </pc:spChg>
        <pc:spChg chg="mod">
          <ac:chgData name="Леонид Смелов" userId="fea2e2fc1fde16d6" providerId="Windows Live" clId="Web-{8B8786B0-613C-4CA2-A11A-0B642A8B79BC}" dt="2025-01-31T07:21:17.384" v="205" actId="20577"/>
          <ac:spMkLst>
            <pc:docMk/>
            <pc:sldMk cId="2059361576" sldId="956"/>
            <ac:spMk id="3" creationId="{578B02D2-29E8-7161-4EDD-F4707F82C9AB}"/>
          </ac:spMkLst>
        </pc:spChg>
      </pc:sldChg>
      <pc:sldChg chg="modSp">
        <pc:chgData name="Леонид Смелов" userId="fea2e2fc1fde16d6" providerId="Windows Live" clId="Web-{8B8786B0-613C-4CA2-A11A-0B642A8B79BC}" dt="2025-01-31T07:19:23.928" v="191" actId="20577"/>
        <pc:sldMkLst>
          <pc:docMk/>
          <pc:sldMk cId="1314552886" sldId="961"/>
        </pc:sldMkLst>
        <pc:spChg chg="mod">
          <ac:chgData name="Леонид Смелов" userId="fea2e2fc1fde16d6" providerId="Windows Live" clId="Web-{8B8786B0-613C-4CA2-A11A-0B642A8B79BC}" dt="2025-01-31T07:14:34.572" v="138" actId="20577"/>
          <ac:spMkLst>
            <pc:docMk/>
            <pc:sldMk cId="1314552886" sldId="961"/>
            <ac:spMk id="2" creationId="{C8B90D0E-BFA6-6D63-74CC-95E3FA80C802}"/>
          </ac:spMkLst>
        </pc:spChg>
        <pc:spChg chg="mod">
          <ac:chgData name="Леонид Смелов" userId="fea2e2fc1fde16d6" providerId="Windows Live" clId="Web-{8B8786B0-613C-4CA2-A11A-0B642A8B79BC}" dt="2025-01-31T07:19:23.928" v="191" actId="20577"/>
          <ac:spMkLst>
            <pc:docMk/>
            <pc:sldMk cId="1314552886" sldId="961"/>
            <ac:spMk id="3" creationId="{8CF34485-6AD3-9D40-2C59-7B8FACBB0098}"/>
          </ac:spMkLst>
        </pc:spChg>
      </pc:sldChg>
      <pc:sldChg chg="modSp">
        <pc:chgData name="Леонид Смелов" userId="fea2e2fc1fde16d6" providerId="Windows Live" clId="Web-{8B8786B0-613C-4CA2-A11A-0B642A8B79BC}" dt="2025-01-31T07:24:32.859" v="223" actId="20577"/>
        <pc:sldMkLst>
          <pc:docMk/>
          <pc:sldMk cId="1849002551" sldId="962"/>
        </pc:sldMkLst>
        <pc:spChg chg="mod">
          <ac:chgData name="Леонид Смелов" userId="fea2e2fc1fde16d6" providerId="Windows Live" clId="Web-{8B8786B0-613C-4CA2-A11A-0B642A8B79BC}" dt="2025-01-31T07:24:32.859" v="223" actId="20577"/>
          <ac:spMkLst>
            <pc:docMk/>
            <pc:sldMk cId="1849002551" sldId="962"/>
            <ac:spMk id="2" creationId="{D7184F02-7F62-9155-77B3-C5391B8A3322}"/>
          </ac:spMkLst>
        </pc:spChg>
      </pc:sldChg>
      <pc:sldChg chg="modSp">
        <pc:chgData name="Леонид Смелов" userId="fea2e2fc1fde16d6" providerId="Windows Live" clId="Web-{8B8786B0-613C-4CA2-A11A-0B642A8B79BC}" dt="2025-01-31T07:25:33.189" v="241" actId="20577"/>
        <pc:sldMkLst>
          <pc:docMk/>
          <pc:sldMk cId="727693315" sldId="963"/>
        </pc:sldMkLst>
        <pc:spChg chg="mod">
          <ac:chgData name="Леонид Смелов" userId="fea2e2fc1fde16d6" providerId="Windows Live" clId="Web-{8B8786B0-613C-4CA2-A11A-0B642A8B79BC}" dt="2025-01-31T07:24:39.891" v="225" actId="20577"/>
          <ac:spMkLst>
            <pc:docMk/>
            <pc:sldMk cId="727693315" sldId="963"/>
            <ac:spMk id="2" creationId="{CDE42A0C-CD4E-5017-4CA5-FD5181CCEF34}"/>
          </ac:spMkLst>
        </pc:spChg>
        <pc:spChg chg="mod">
          <ac:chgData name="Леонид Смелов" userId="fea2e2fc1fde16d6" providerId="Windows Live" clId="Web-{8B8786B0-613C-4CA2-A11A-0B642A8B79BC}" dt="2025-01-31T07:25:33.189" v="241" actId="20577"/>
          <ac:spMkLst>
            <pc:docMk/>
            <pc:sldMk cId="727693315" sldId="963"/>
            <ac:spMk id="3" creationId="{F2FE8C0B-2ABC-4610-7202-5E8933B5AA03}"/>
          </ac:spMkLst>
        </pc:spChg>
      </pc:sldChg>
      <pc:sldChg chg="modSp">
        <pc:chgData name="Леонид Смелов" userId="fea2e2fc1fde16d6" providerId="Windows Live" clId="Web-{8B8786B0-613C-4CA2-A11A-0B642A8B79BC}" dt="2025-01-31T07:25:55.862" v="246" actId="20577"/>
        <pc:sldMkLst>
          <pc:docMk/>
          <pc:sldMk cId="744244269" sldId="964"/>
        </pc:sldMkLst>
        <pc:spChg chg="mod">
          <ac:chgData name="Леонид Смелов" userId="fea2e2fc1fde16d6" providerId="Windows Live" clId="Web-{8B8786B0-613C-4CA2-A11A-0B642A8B79BC}" dt="2025-01-31T07:25:14.657" v="239" actId="20577"/>
          <ac:spMkLst>
            <pc:docMk/>
            <pc:sldMk cId="744244269" sldId="964"/>
            <ac:spMk id="2" creationId="{CDE42A0C-CD4E-5017-4CA5-FD5181CCEF34}"/>
          </ac:spMkLst>
        </pc:spChg>
        <pc:spChg chg="mod">
          <ac:chgData name="Леонид Смелов" userId="fea2e2fc1fde16d6" providerId="Windows Live" clId="Web-{8B8786B0-613C-4CA2-A11A-0B642A8B79BC}" dt="2025-01-31T07:25:55.862" v="246" actId="20577"/>
          <ac:spMkLst>
            <pc:docMk/>
            <pc:sldMk cId="744244269" sldId="964"/>
            <ac:spMk id="3" creationId="{F2FE8C0B-2ABC-4610-7202-5E8933B5AA03}"/>
          </ac:spMkLst>
        </pc:spChg>
      </pc:sldChg>
      <pc:sldChg chg="modSp">
        <pc:chgData name="Леонид Смелов" userId="fea2e2fc1fde16d6" providerId="Windows Live" clId="Web-{8B8786B0-613C-4CA2-A11A-0B642A8B79BC}" dt="2025-01-31T07:29:26.665" v="315" actId="20577"/>
        <pc:sldMkLst>
          <pc:docMk/>
          <pc:sldMk cId="1063960413" sldId="965"/>
        </pc:sldMkLst>
        <pc:spChg chg="mod">
          <ac:chgData name="Леонид Смелов" userId="fea2e2fc1fde16d6" providerId="Windows Live" clId="Web-{8B8786B0-613C-4CA2-A11A-0B642A8B79BC}" dt="2025-01-31T07:29:26.665" v="315" actId="20577"/>
          <ac:spMkLst>
            <pc:docMk/>
            <pc:sldMk cId="1063960413" sldId="965"/>
            <ac:spMk id="2" creationId="{280735D4-97E5-73BC-67C7-576FEF0A4E47}"/>
          </ac:spMkLst>
        </pc:spChg>
        <pc:spChg chg="mod">
          <ac:chgData name="Леонид Смелов" userId="fea2e2fc1fde16d6" providerId="Windows Live" clId="Web-{8B8786B0-613C-4CA2-A11A-0B642A8B79BC}" dt="2025-01-31T07:29:23.024" v="313" actId="20577"/>
          <ac:spMkLst>
            <pc:docMk/>
            <pc:sldMk cId="1063960413" sldId="965"/>
            <ac:spMk id="3" creationId="{A421458E-61B3-7615-1C94-53437AE30BCE}"/>
          </ac:spMkLst>
        </pc:spChg>
        <pc:spChg chg="mod">
          <ac:chgData name="Леонид Смелов" userId="fea2e2fc1fde16d6" providerId="Windows Live" clId="Web-{8B8786B0-613C-4CA2-A11A-0B642A8B79BC}" dt="2025-01-31T07:28:41.664" v="307" actId="20577"/>
          <ac:spMkLst>
            <pc:docMk/>
            <pc:sldMk cId="1063960413" sldId="965"/>
            <ac:spMk id="4" creationId="{4930A369-F871-5AC3-A2B0-685FA9BA0DEA}"/>
          </ac:spMkLst>
        </pc:spChg>
        <pc:spChg chg="mod">
          <ac:chgData name="Леонид Смелов" userId="fea2e2fc1fde16d6" providerId="Windows Live" clId="Web-{8B8786B0-613C-4CA2-A11A-0B642A8B79BC}" dt="2025-01-31T07:28:47.352" v="310" actId="20577"/>
          <ac:spMkLst>
            <pc:docMk/>
            <pc:sldMk cId="1063960413" sldId="965"/>
            <ac:spMk id="5" creationId="{CB38DCD7-7118-D3B8-11E2-BEC91F4EE987}"/>
          </ac:spMkLst>
        </pc:spChg>
      </pc:sldChg>
      <pc:sldChg chg="modSp">
        <pc:chgData name="Леонид Смелов" userId="fea2e2fc1fde16d6" providerId="Windows Live" clId="Web-{8B8786B0-613C-4CA2-A11A-0B642A8B79BC}" dt="2025-01-31T07:26:35.566" v="251" actId="20577"/>
        <pc:sldMkLst>
          <pc:docMk/>
          <pc:sldMk cId="3536221550" sldId="966"/>
        </pc:sldMkLst>
        <pc:spChg chg="mod">
          <ac:chgData name="Леонид Смелов" userId="fea2e2fc1fde16d6" providerId="Windows Live" clId="Web-{8B8786B0-613C-4CA2-A11A-0B642A8B79BC}" dt="2025-01-31T07:26:30.003" v="249" actId="20577"/>
          <ac:spMkLst>
            <pc:docMk/>
            <pc:sldMk cId="3536221550" sldId="966"/>
            <ac:spMk id="2" creationId="{9650E388-A3F6-AD58-CDF4-795524122948}"/>
          </ac:spMkLst>
        </pc:spChg>
        <pc:spChg chg="mod">
          <ac:chgData name="Леонид Смелов" userId="fea2e2fc1fde16d6" providerId="Windows Live" clId="Web-{8B8786B0-613C-4CA2-A11A-0B642A8B79BC}" dt="2025-01-31T07:26:35.566" v="251" actId="20577"/>
          <ac:spMkLst>
            <pc:docMk/>
            <pc:sldMk cId="3536221550" sldId="966"/>
            <ac:spMk id="3" creationId="{0E3B1BE2-7199-2956-690C-4281CD9930B4}"/>
          </ac:spMkLst>
        </pc:spChg>
      </pc:sldChg>
      <pc:sldChg chg="modSp">
        <pc:chgData name="Леонид Смелов" userId="fea2e2fc1fde16d6" providerId="Windows Live" clId="Web-{8B8786B0-613C-4CA2-A11A-0B642A8B79BC}" dt="2025-01-31T07:27:29.427" v="264" actId="20577"/>
        <pc:sldMkLst>
          <pc:docMk/>
          <pc:sldMk cId="4216663209" sldId="967"/>
        </pc:sldMkLst>
        <pc:spChg chg="mod">
          <ac:chgData name="Леонид Смелов" userId="fea2e2fc1fde16d6" providerId="Windows Live" clId="Web-{8B8786B0-613C-4CA2-A11A-0B642A8B79BC}" dt="2025-01-31T07:26:44.238" v="253" actId="20577"/>
          <ac:spMkLst>
            <pc:docMk/>
            <pc:sldMk cId="4216663209" sldId="967"/>
            <ac:spMk id="2" creationId="{9650E388-A3F6-AD58-CDF4-795524122948}"/>
          </ac:spMkLst>
        </pc:spChg>
        <pc:spChg chg="mod">
          <ac:chgData name="Леонид Смелов" userId="fea2e2fc1fde16d6" providerId="Windows Live" clId="Web-{8B8786B0-613C-4CA2-A11A-0B642A8B79BC}" dt="2025-01-31T07:27:29.427" v="264" actId="20577"/>
          <ac:spMkLst>
            <pc:docMk/>
            <pc:sldMk cId="4216663209" sldId="967"/>
            <ac:spMk id="3" creationId="{0E3B1BE2-7199-2956-690C-4281CD9930B4}"/>
          </ac:spMkLst>
        </pc:spChg>
      </pc:sldChg>
      <pc:sldChg chg="modSp">
        <pc:chgData name="Леонид Смелов" userId="fea2e2fc1fde16d6" providerId="Windows Live" clId="Web-{8B8786B0-613C-4CA2-A11A-0B642A8B79BC}" dt="2025-01-31T07:27:38.459" v="266" actId="20577"/>
        <pc:sldMkLst>
          <pc:docMk/>
          <pc:sldMk cId="2789011492" sldId="968"/>
        </pc:sldMkLst>
        <pc:spChg chg="mod">
          <ac:chgData name="Леонид Смелов" userId="fea2e2fc1fde16d6" providerId="Windows Live" clId="Web-{8B8786B0-613C-4CA2-A11A-0B642A8B79BC}" dt="2025-01-31T07:27:07.614" v="257" actId="20577"/>
          <ac:spMkLst>
            <pc:docMk/>
            <pc:sldMk cId="2789011492" sldId="968"/>
            <ac:spMk id="2" creationId="{9650E388-A3F6-AD58-CDF4-795524122948}"/>
          </ac:spMkLst>
        </pc:spChg>
        <pc:spChg chg="mod">
          <ac:chgData name="Леонид Смелов" userId="fea2e2fc1fde16d6" providerId="Windows Live" clId="Web-{8B8786B0-613C-4CA2-A11A-0B642A8B79BC}" dt="2025-01-31T07:27:38.459" v="266" actId="20577"/>
          <ac:spMkLst>
            <pc:docMk/>
            <pc:sldMk cId="2789011492" sldId="968"/>
            <ac:spMk id="3" creationId="{0E3B1BE2-7199-2956-690C-4281CD9930B4}"/>
          </ac:spMkLst>
        </pc:spChg>
      </pc:sldChg>
      <pc:sldChg chg="modSp">
        <pc:chgData name="Леонид Смелов" userId="fea2e2fc1fde16d6" providerId="Windows Live" clId="Web-{8B8786B0-613C-4CA2-A11A-0B642A8B79BC}" dt="2025-01-31T07:32:46.140" v="388" actId="20577"/>
        <pc:sldMkLst>
          <pc:docMk/>
          <pc:sldMk cId="2185277873" sldId="969"/>
        </pc:sldMkLst>
        <pc:spChg chg="mod">
          <ac:chgData name="Леонид Смелов" userId="fea2e2fc1fde16d6" providerId="Windows Live" clId="Web-{8B8786B0-613C-4CA2-A11A-0B642A8B79BC}" dt="2025-01-31T07:31:57.310" v="374" actId="20577"/>
          <ac:spMkLst>
            <pc:docMk/>
            <pc:sldMk cId="2185277873" sldId="969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2:46.140" v="388" actId="20577"/>
          <ac:spMkLst>
            <pc:docMk/>
            <pc:sldMk cId="2185277873" sldId="969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34:24.674" v="404" actId="20577"/>
        <pc:sldMkLst>
          <pc:docMk/>
          <pc:sldMk cId="679712754" sldId="970"/>
        </pc:sldMkLst>
        <pc:spChg chg="mod">
          <ac:chgData name="Леонид Смелов" userId="fea2e2fc1fde16d6" providerId="Windows Live" clId="Web-{8B8786B0-613C-4CA2-A11A-0B642A8B79BC}" dt="2025-01-31T07:32:04.732" v="376" actId="20577"/>
          <ac:spMkLst>
            <pc:docMk/>
            <pc:sldMk cId="679712754" sldId="970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4:24.674" v="404" actId="20577"/>
          <ac:spMkLst>
            <pc:docMk/>
            <pc:sldMk cId="679712754" sldId="970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28:32.617" v="297" actId="20577"/>
        <pc:sldMkLst>
          <pc:docMk/>
          <pc:sldMk cId="349631637" sldId="972"/>
        </pc:sldMkLst>
        <pc:spChg chg="mod">
          <ac:chgData name="Леонид Смелов" userId="fea2e2fc1fde16d6" providerId="Windows Live" clId="Web-{8B8786B0-613C-4CA2-A11A-0B642A8B79BC}" dt="2025-01-31T07:27:44.647" v="268" actId="20577"/>
          <ac:spMkLst>
            <pc:docMk/>
            <pc:sldMk cId="349631637" sldId="972"/>
            <ac:spMk id="2" creationId="{9650E388-A3F6-AD58-CDF4-795524122948}"/>
          </ac:spMkLst>
        </pc:spChg>
        <pc:spChg chg="mod">
          <ac:chgData name="Леонид Смелов" userId="fea2e2fc1fde16d6" providerId="Windows Live" clId="Web-{8B8786B0-613C-4CA2-A11A-0B642A8B79BC}" dt="2025-01-31T07:28:20.569" v="293" actId="20577"/>
          <ac:spMkLst>
            <pc:docMk/>
            <pc:sldMk cId="349631637" sldId="972"/>
            <ac:spMk id="3" creationId="{0E3B1BE2-7199-2956-690C-4281CD9930B4}"/>
          </ac:spMkLst>
        </pc:spChg>
        <pc:spChg chg="mod">
          <ac:chgData name="Леонид Смелов" userId="fea2e2fc1fde16d6" providerId="Windows Live" clId="Web-{8B8786B0-613C-4CA2-A11A-0B642A8B79BC}" dt="2025-01-31T07:28:32.617" v="297" actId="20577"/>
          <ac:spMkLst>
            <pc:docMk/>
            <pc:sldMk cId="349631637" sldId="972"/>
            <ac:spMk id="5" creationId="{A965FE82-039B-CDDD-54AC-CF8D7C77B37B}"/>
          </ac:spMkLst>
        </pc:spChg>
      </pc:sldChg>
      <pc:sldChg chg="modSp">
        <pc:chgData name="Леонид Смелов" userId="fea2e2fc1fde16d6" providerId="Windows Live" clId="Web-{8B8786B0-613C-4CA2-A11A-0B642A8B79BC}" dt="2025-01-31T07:24:01.483" v="221" actId="20577"/>
        <pc:sldMkLst>
          <pc:docMk/>
          <pc:sldMk cId="1078483108" sldId="973"/>
        </pc:sldMkLst>
        <pc:spChg chg="mod">
          <ac:chgData name="Леонид Смелов" userId="fea2e2fc1fde16d6" providerId="Windows Live" clId="Web-{8B8786B0-613C-4CA2-A11A-0B642A8B79BC}" dt="2025-01-31T07:24:01.483" v="221" actId="20577"/>
          <ac:spMkLst>
            <pc:docMk/>
            <pc:sldMk cId="1078483108" sldId="973"/>
            <ac:spMk id="2" creationId="{20494A63-AE8B-85F9-3BFE-D2ED3B0D856F}"/>
          </ac:spMkLst>
        </pc:spChg>
        <pc:spChg chg="mod">
          <ac:chgData name="Леонид Смелов" userId="fea2e2fc1fde16d6" providerId="Windows Live" clId="Web-{8B8786B0-613C-4CA2-A11A-0B642A8B79BC}" dt="2025-01-31T07:22:54.513" v="219" actId="20577"/>
          <ac:spMkLst>
            <pc:docMk/>
            <pc:sldMk cId="1078483108" sldId="973"/>
            <ac:spMk id="3" creationId="{A9AEB5AC-3E35-1806-93F8-7C7C6AFDD563}"/>
          </ac:spMkLst>
        </pc:spChg>
      </pc:sldChg>
      <pc:sldChg chg="modSp">
        <pc:chgData name="Леонид Смелов" userId="fea2e2fc1fde16d6" providerId="Windows Live" clId="Web-{8B8786B0-613C-4CA2-A11A-0B642A8B79BC}" dt="2025-01-31T07:34:53.160" v="408" actId="20577"/>
        <pc:sldMkLst>
          <pc:docMk/>
          <pc:sldMk cId="1074459656" sldId="974"/>
        </pc:sldMkLst>
        <pc:spChg chg="mod">
          <ac:chgData name="Леонид Смелов" userId="fea2e2fc1fde16d6" providerId="Windows Live" clId="Web-{8B8786B0-613C-4CA2-A11A-0B642A8B79BC}" dt="2025-01-31T07:32:09.545" v="378" actId="20577"/>
          <ac:spMkLst>
            <pc:docMk/>
            <pc:sldMk cId="1074459656" sldId="974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34:53.160" v="408" actId="20577"/>
          <ac:spMkLst>
            <pc:docMk/>
            <pc:sldMk cId="1074459656" sldId="974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40:43.655" v="450" actId="20577"/>
        <pc:sldMkLst>
          <pc:docMk/>
          <pc:sldMk cId="4285030624" sldId="975"/>
        </pc:sldMkLst>
        <pc:spChg chg="mod">
          <ac:chgData name="Леонид Смелов" userId="fea2e2fc1fde16d6" providerId="Windows Live" clId="Web-{8B8786B0-613C-4CA2-A11A-0B642A8B79BC}" dt="2025-01-31T07:40:07.216" v="445" actId="20577"/>
          <ac:spMkLst>
            <pc:docMk/>
            <pc:sldMk cId="4285030624" sldId="975"/>
            <ac:spMk id="2" creationId="{EB9F3D43-9434-4763-81BD-4938A2FEA3C9}"/>
          </ac:spMkLst>
        </pc:spChg>
        <pc:spChg chg="mod">
          <ac:chgData name="Леонид Смелов" userId="fea2e2fc1fde16d6" providerId="Windows Live" clId="Web-{8B8786B0-613C-4CA2-A11A-0B642A8B79BC}" dt="2025-01-31T07:40:43.655" v="450" actId="20577"/>
          <ac:spMkLst>
            <pc:docMk/>
            <pc:sldMk cId="4285030624" sldId="975"/>
            <ac:spMk id="3" creationId="{01D16377-E399-485E-96A5-DFC9562BB28D}"/>
          </ac:spMkLst>
        </pc:spChg>
      </pc:sldChg>
      <pc:sldChg chg="modSp">
        <pc:chgData name="Леонид Смелов" userId="fea2e2fc1fde16d6" providerId="Windows Live" clId="Web-{8B8786B0-613C-4CA2-A11A-0B642A8B79BC}" dt="2025-01-31T07:41:09.530" v="460" actId="20577"/>
        <pc:sldMkLst>
          <pc:docMk/>
          <pc:sldMk cId="2257996356" sldId="988"/>
        </pc:sldMkLst>
        <pc:spChg chg="mod">
          <ac:chgData name="Леонид Смелов" userId="fea2e2fc1fde16d6" providerId="Windows Live" clId="Web-{8B8786B0-613C-4CA2-A11A-0B642A8B79BC}" dt="2025-01-31T07:41:09.530" v="460" actId="20577"/>
          <ac:spMkLst>
            <pc:docMk/>
            <pc:sldMk cId="2257996356" sldId="988"/>
            <ac:spMk id="4" creationId="{4F704F6D-0968-F942-AC49-D7549118A2E0}"/>
          </ac:spMkLst>
        </pc:spChg>
      </pc:sldChg>
      <pc:sldChg chg="modSp add replId">
        <pc:chgData name="Леонид Смелов" userId="fea2e2fc1fde16d6" providerId="Windows Live" clId="Web-{8B8786B0-613C-4CA2-A11A-0B642A8B79BC}" dt="2025-01-31T06:57:22.024" v="83" actId="20577"/>
        <pc:sldMkLst>
          <pc:docMk/>
          <pc:sldMk cId="1366658648" sldId="989"/>
        </pc:sldMkLst>
        <pc:spChg chg="mod">
          <ac:chgData name="Леонид Смелов" userId="fea2e2fc1fde16d6" providerId="Windows Live" clId="Web-{8B8786B0-613C-4CA2-A11A-0B642A8B79BC}" dt="2025-01-31T06:57:22.024" v="83" actId="20577"/>
          <ac:spMkLst>
            <pc:docMk/>
            <pc:sldMk cId="1366658648" sldId="989"/>
            <ac:spMk id="2" creationId="{1296FE5D-83F8-541B-A73B-8B0AF861477A}"/>
          </ac:spMkLst>
        </pc:spChg>
        <pc:spChg chg="mod">
          <ac:chgData name="Леонид Смелов" userId="fea2e2fc1fde16d6" providerId="Windows Live" clId="Web-{8B8786B0-613C-4CA2-A11A-0B642A8B79BC}" dt="2025-01-31T06:57:18.509" v="82" actId="20577"/>
          <ac:spMkLst>
            <pc:docMk/>
            <pc:sldMk cId="1366658648" sldId="989"/>
            <ac:spMk id="3" creationId="{4392B277-40DD-D526-3D6C-53E162F269CA}"/>
          </ac:spMkLst>
        </pc:spChg>
      </pc:sldChg>
    </pc:docChg>
  </pc:docChgLst>
  <pc:docChgLst>
    <pc:chgData name="Кирилл Гоменюк" userId="27247efe46d1cb93" providerId="LiveId" clId="{E4F147F2-5866-4DD2-A2E9-853C08CD0455}"/>
    <pc:docChg chg="undo custSel addSld delSld modSld sldOrd">
      <pc:chgData name="Кирилл Гоменюк" userId="27247efe46d1cb93" providerId="LiveId" clId="{E4F147F2-5866-4DD2-A2E9-853C08CD0455}" dt="2022-02-04T14:54:41.310" v="6590" actId="20577"/>
      <pc:docMkLst>
        <pc:docMk/>
      </pc:docMkLst>
      <pc:sldChg chg="del">
        <pc:chgData name="Кирилл Гоменюк" userId="27247efe46d1cb93" providerId="LiveId" clId="{E4F147F2-5866-4DD2-A2E9-853C08CD0455}" dt="2022-01-27T10:08:54.232" v="205" actId="47"/>
        <pc:sldMkLst>
          <pc:docMk/>
          <pc:sldMk cId="2996004930" sldId="524"/>
        </pc:sldMkLst>
      </pc:sldChg>
      <pc:sldChg chg="modSp mod">
        <pc:chgData name="Кирилл Гоменюк" userId="27247efe46d1cb93" providerId="LiveId" clId="{E4F147F2-5866-4DD2-A2E9-853C08CD0455}" dt="2022-01-27T10:48:47.440" v="1189" actId="20577"/>
        <pc:sldMkLst>
          <pc:docMk/>
          <pc:sldMk cId="3647479010" sldId="529"/>
        </pc:sldMkLst>
        <pc:spChg chg="mod">
          <ac:chgData name="Кирилл Гоменюк" userId="27247efe46d1cb93" providerId="LiveId" clId="{E4F147F2-5866-4DD2-A2E9-853C08CD0455}" dt="2022-01-27T10:47:47.683" v="1092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8:47.440" v="1189" actId="20577"/>
          <ac:spMkLst>
            <pc:docMk/>
            <pc:sldMk cId="3647479010" sldId="529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0:53:58.053" v="1574" actId="20577"/>
        <pc:sldMkLst>
          <pc:docMk/>
          <pc:sldMk cId="3969227422" sldId="530"/>
        </pc:sldMkLst>
        <pc:spChg chg="mod">
          <ac:chgData name="Кирилл Гоменюк" userId="27247efe46d1cb93" providerId="LiveId" clId="{E4F147F2-5866-4DD2-A2E9-853C08CD0455}" dt="2022-01-27T10:52:17.748" v="1536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3:58.053" v="1574" actId="20577"/>
          <ac:spMkLst>
            <pc:docMk/>
            <pc:sldMk cId="3969227422" sldId="530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19:53.801" v="1957" actId="20577"/>
        <pc:sldMkLst>
          <pc:docMk/>
          <pc:sldMk cId="3225186062" sldId="537"/>
        </pc:sldMkLst>
        <pc:spChg chg="mod">
          <ac:chgData name="Кирилл Гоменюк" userId="27247efe46d1cb93" providerId="LiveId" clId="{E4F147F2-5866-4DD2-A2E9-853C08CD0455}" dt="2022-01-27T10:59:55.617" v="1604" actId="20577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1:19:53.801" v="1957" actId="20577"/>
          <ac:spMkLst>
            <pc:docMk/>
            <pc:sldMk cId="3225186062" sldId="537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1:49:41.305" v="2790" actId="20577"/>
        <pc:sldMkLst>
          <pc:docMk/>
          <pc:sldMk cId="3140314900" sldId="543"/>
        </pc:sldMkLst>
        <pc:spChg chg="mod">
          <ac:chgData name="Кирилл Гоменюк" userId="27247efe46d1cb93" providerId="LiveId" clId="{E4F147F2-5866-4DD2-A2E9-853C08CD0455}" dt="2022-01-27T11:44:36.077" v="2594" actId="20577"/>
          <ac:spMkLst>
            <pc:docMk/>
            <pc:sldMk cId="3140314900" sldId="543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1:48:23.356" v="2617" actId="20577"/>
          <ac:spMkLst>
            <pc:docMk/>
            <pc:sldMk cId="3140314900" sldId="543"/>
            <ac:spMk id="3" creationId="{5965C24C-DFE5-4697-950C-7AF986346CB3}"/>
          </ac:spMkLst>
        </pc:spChg>
        <pc:spChg chg="mod">
          <ac:chgData name="Кирилл Гоменюк" userId="27247efe46d1cb93" providerId="LiveId" clId="{E4F147F2-5866-4DD2-A2E9-853C08CD0455}" dt="2022-01-27T11:49:41.305" v="2790" actId="20577"/>
          <ac:spMkLst>
            <pc:docMk/>
            <pc:sldMk cId="3140314900" sldId="543"/>
            <ac:spMk id="5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10:00.257" v="3375" actId="20577"/>
        <pc:sldMkLst>
          <pc:docMk/>
          <pc:sldMk cId="3853480843" sldId="556"/>
        </pc:sldMkLst>
        <pc:spChg chg="mod">
          <ac:chgData name="Кирилл Гоменюк" userId="27247efe46d1cb93" providerId="LiveId" clId="{E4F147F2-5866-4DD2-A2E9-853C08CD0455}" dt="2022-01-27T12:08:40.076" v="3225" actId="20577"/>
          <ac:spMkLst>
            <pc:docMk/>
            <pc:sldMk cId="3853480843" sldId="556"/>
            <ac:spMk id="2" creationId="{5FD5B6A5-F6A5-4FF8-900C-92E1881E6CC4}"/>
          </ac:spMkLst>
        </pc:spChg>
        <pc:spChg chg="mod">
          <ac:chgData name="Кирилл Гоменюк" userId="27247efe46d1cb93" providerId="LiveId" clId="{E4F147F2-5866-4DD2-A2E9-853C08CD0455}" dt="2022-01-27T12:10:00.257" v="3375" actId="20577"/>
          <ac:spMkLst>
            <pc:docMk/>
            <pc:sldMk cId="3853480843" sldId="556"/>
            <ac:spMk id="3" creationId="{90E4F0F6-F1E9-47B3-8FBD-75984130E107}"/>
          </ac:spMkLst>
        </pc:spChg>
      </pc:sldChg>
      <pc:sldChg chg="del">
        <pc:chgData name="Кирилл Гоменюк" userId="27247efe46d1cb93" providerId="LiveId" clId="{E4F147F2-5866-4DD2-A2E9-853C08CD0455}" dt="2022-01-27T10:09:10.498" v="207" actId="47"/>
        <pc:sldMkLst>
          <pc:docMk/>
          <pc:sldMk cId="2402736430" sldId="609"/>
        </pc:sldMkLst>
      </pc:sldChg>
      <pc:sldChg chg="modSp del mod">
        <pc:chgData name="Кирилл Гоменюк" userId="27247efe46d1cb93" providerId="LiveId" clId="{E4F147F2-5866-4DD2-A2E9-853C08CD0455}" dt="2022-01-27T10:09:27.295" v="209" actId="47"/>
        <pc:sldMkLst>
          <pc:docMk/>
          <pc:sldMk cId="2984533133" sldId="610"/>
        </pc:sldMkLst>
        <pc:spChg chg="mod">
          <ac:chgData name="Кирилл Гоменюк" userId="27247efe46d1cb93" providerId="LiveId" clId="{E4F147F2-5866-4DD2-A2E9-853C08CD0455}" dt="2022-01-27T10:09:16.547" v="208" actId="20577"/>
          <ac:spMkLst>
            <pc:docMk/>
            <pc:sldMk cId="2984533133" sldId="610"/>
            <ac:spMk id="2" creationId="{5F6CE2CA-2390-45E8-8FB9-6A2CCFC944A8}"/>
          </ac:spMkLst>
        </pc:spChg>
      </pc:sldChg>
      <pc:sldChg chg="del">
        <pc:chgData name="Кирилл Гоменюк" userId="27247efe46d1cb93" providerId="LiveId" clId="{E4F147F2-5866-4DD2-A2E9-853C08CD0455}" dt="2022-01-27T10:13:22.050" v="296" actId="47"/>
        <pc:sldMkLst>
          <pc:docMk/>
          <pc:sldMk cId="3060980908" sldId="612"/>
        </pc:sldMkLst>
      </pc:sldChg>
      <pc:sldChg chg="modSp del mod">
        <pc:chgData name="Кирилл Гоменюк" userId="27247efe46d1cb93" providerId="LiveId" clId="{E4F147F2-5866-4DD2-A2E9-853C08CD0455}" dt="2022-01-27T10:28:06.909" v="427" actId="47"/>
        <pc:sldMkLst>
          <pc:docMk/>
          <pc:sldMk cId="3596426276" sldId="615"/>
        </pc:sldMkLst>
        <pc:spChg chg="mod">
          <ac:chgData name="Кирилл Гоменюк" userId="27247efe46d1cb93" providerId="LiveId" clId="{E4F147F2-5866-4DD2-A2E9-853C08CD0455}" dt="2022-01-27T10:13:55.129" v="299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14:39.036" v="425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0:38:13.285" v="768" actId="20577"/>
        <pc:sldMkLst>
          <pc:docMk/>
          <pc:sldMk cId="128924612" sldId="616"/>
        </pc:sldMkLst>
        <pc:spChg chg="mod">
          <ac:chgData name="Кирилл Гоменюк" userId="27247efe46d1cb93" providerId="LiveId" clId="{E4F147F2-5866-4DD2-A2E9-853C08CD0455}" dt="2022-01-27T10:30:59.927" v="602" actId="20577"/>
          <ac:spMkLst>
            <pc:docMk/>
            <pc:sldMk cId="128924612" sldId="616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38:13.285" v="768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0:41:02.664" v="825" actId="20577"/>
        <pc:sldMkLst>
          <pc:docMk/>
          <pc:sldMk cId="127853502" sldId="617"/>
        </pc:sldMkLst>
        <pc:spChg chg="mod">
          <ac:chgData name="Кирилл Гоменюк" userId="27247efe46d1cb93" providerId="LiveId" clId="{E4F147F2-5866-4DD2-A2E9-853C08CD0455}" dt="2022-01-27T10:38:41.469" v="776" actId="20577"/>
          <ac:spMkLst>
            <pc:docMk/>
            <pc:sldMk cId="127853502" sldId="617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41:02.664" v="825" actId="20577"/>
          <ac:spMkLst>
            <pc:docMk/>
            <pc:sldMk cId="127853502" sldId="617"/>
            <ac:spMk id="3" creationId="{01D16377-E399-485E-96A5-DFC9562BB28D}"/>
          </ac:spMkLst>
        </pc:spChg>
      </pc:sldChg>
      <pc:sldChg chg="modSp mod">
        <pc:chgData name="Кирилл Гоменюк" userId="27247efe46d1cb93" providerId="LiveId" clId="{E4F147F2-5866-4DD2-A2E9-853C08CD0455}" dt="2022-01-27T15:43:35.943" v="5173" actId="20577"/>
        <pc:sldMkLst>
          <pc:docMk/>
          <pc:sldMk cId="1561122852" sldId="619"/>
        </pc:sldMkLst>
        <pc:spChg chg="mod">
          <ac:chgData name="Кирилл Гоменюк" userId="27247efe46d1cb93" providerId="LiveId" clId="{E4F147F2-5866-4DD2-A2E9-853C08CD0455}" dt="2022-01-27T10:44:10.059" v="1044" actId="20577"/>
          <ac:spMkLst>
            <pc:docMk/>
            <pc:sldMk cId="1561122852" sldId="619"/>
            <ac:spMk id="2" creationId="{8A95451E-80C9-43B1-BB55-96D3C28F01FD}"/>
          </ac:spMkLst>
        </pc:spChg>
        <pc:spChg chg="mod">
          <ac:chgData name="Кирилл Гоменюк" userId="27247efe46d1cb93" providerId="LiveId" clId="{E4F147F2-5866-4DD2-A2E9-853C08CD0455}" dt="2022-01-27T15:43:35.943" v="5173" actId="20577"/>
          <ac:spMkLst>
            <pc:docMk/>
            <pc:sldMk cId="1561122852" sldId="619"/>
            <ac:spMk id="3" creationId="{804226C9-EFCC-4A84-AC75-50F7BB0AFAA5}"/>
          </ac:spMkLst>
        </pc:spChg>
      </pc:sldChg>
      <pc:sldChg chg="modSp mod">
        <pc:chgData name="Кирилл Гоменюк" userId="27247efe46d1cb93" providerId="LiveId" clId="{E4F147F2-5866-4DD2-A2E9-853C08CD0455}" dt="2022-01-27T10:42:39.067" v="863" actId="20577"/>
        <pc:sldMkLst>
          <pc:docMk/>
          <pc:sldMk cId="4033326009" sldId="620"/>
        </pc:sldMkLst>
        <pc:spChg chg="mod">
          <ac:chgData name="Кирилл Гоменюк" userId="27247efe46d1cb93" providerId="LiveId" clId="{E4F147F2-5866-4DD2-A2E9-853C08CD0455}" dt="2022-01-27T10:42:39.067" v="863" actId="20577"/>
          <ac:spMkLst>
            <pc:docMk/>
            <pc:sldMk cId="4033326009" sldId="620"/>
            <ac:spMk id="2" creationId="{8A95451E-80C9-43B1-BB55-96D3C28F01FD}"/>
          </ac:spMkLst>
        </pc:spChg>
      </pc:sldChg>
      <pc:sldChg chg="modSp mod">
        <pc:chgData name="Кирилл Гоменюк" userId="27247efe46d1cb93" providerId="LiveId" clId="{E4F147F2-5866-4DD2-A2E9-853C08CD0455}" dt="2022-01-27T10:43:22.565" v="973" actId="20577"/>
        <pc:sldMkLst>
          <pc:docMk/>
          <pc:sldMk cId="3132336982" sldId="621"/>
        </pc:sldMkLst>
        <pc:spChg chg="mod">
          <ac:chgData name="Кирилл Гоменюк" userId="27247efe46d1cb93" providerId="LiveId" clId="{E4F147F2-5866-4DD2-A2E9-853C08CD0455}" dt="2022-01-27T10:42:46.230" v="875" actId="20577"/>
          <ac:spMkLst>
            <pc:docMk/>
            <pc:sldMk cId="3132336982" sldId="621"/>
            <ac:spMk id="2" creationId="{8A95451E-80C9-43B1-BB55-96D3C28F01FD}"/>
          </ac:spMkLst>
        </pc:spChg>
        <pc:spChg chg="mod">
          <ac:chgData name="Кирилл Гоменюк" userId="27247efe46d1cb93" providerId="LiveId" clId="{E4F147F2-5866-4DD2-A2E9-853C08CD0455}" dt="2022-01-27T10:43:22.565" v="973" actId="20577"/>
          <ac:spMkLst>
            <pc:docMk/>
            <pc:sldMk cId="3132336982" sldId="621"/>
            <ac:spMk id="3" creationId="{804226C9-EFCC-4A84-AC75-50F7BB0AFAA5}"/>
          </ac:spMkLst>
        </pc:spChg>
      </pc:sldChg>
      <pc:sldChg chg="modSp mod">
        <pc:chgData name="Кирилл Гоменюк" userId="27247efe46d1cb93" providerId="LiveId" clId="{E4F147F2-5866-4DD2-A2E9-853C08CD0455}" dt="2022-01-27T10:49:32.466" v="1217" actId="20577"/>
        <pc:sldMkLst>
          <pc:docMk/>
          <pc:sldMk cId="2346520149" sldId="625"/>
        </pc:sldMkLst>
        <pc:spChg chg="mod">
          <ac:chgData name="Кирилл Гоменюк" userId="27247efe46d1cb93" providerId="LiveId" clId="{E4F147F2-5866-4DD2-A2E9-853C08CD0455}" dt="2022-01-27T10:49:32.466" v="1217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9:08.434" v="1190"/>
          <ac:spMkLst>
            <pc:docMk/>
            <pc:sldMk cId="2346520149" sldId="625"/>
            <ac:spMk id="3" creationId="{A0828725-814F-45FA-9B55-25798044C284}"/>
          </ac:spMkLst>
        </pc:spChg>
        <pc:spChg chg="mod">
          <ac:chgData name="Кирилл Гоменюк" userId="27247efe46d1cb93" providerId="LiveId" clId="{E4F147F2-5866-4DD2-A2E9-853C08CD0455}" dt="2022-01-27T10:49:23.017" v="1207" actId="14100"/>
          <ac:spMkLst>
            <pc:docMk/>
            <pc:sldMk cId="2346520149" sldId="625"/>
            <ac:spMk id="4" creationId="{1741DE58-7A9C-43AF-8576-A5030B870459}"/>
          </ac:spMkLst>
        </pc:spChg>
      </pc:sldChg>
      <pc:sldChg chg="modSp mod">
        <pc:chgData name="Кирилл Гоменюк" userId="27247efe46d1cb93" providerId="LiveId" clId="{E4F147F2-5866-4DD2-A2E9-853C08CD0455}" dt="2022-01-27T10:49:52.589" v="1229" actId="6549"/>
        <pc:sldMkLst>
          <pc:docMk/>
          <pc:sldMk cId="1017946246" sldId="629"/>
        </pc:sldMkLst>
        <pc:spChg chg="mod">
          <ac:chgData name="Кирилл Гоменюк" userId="27247efe46d1cb93" providerId="LiveId" clId="{E4F147F2-5866-4DD2-A2E9-853C08CD0455}" dt="2022-01-27T10:49:39.336" v="1227" actId="20577"/>
          <ac:spMkLst>
            <pc:docMk/>
            <pc:sldMk cId="1017946246" sldId="629"/>
            <ac:spMk id="2" creationId="{537BBCD9-79A7-4341-A41F-0D1BDDB0F796}"/>
          </ac:spMkLst>
        </pc:spChg>
        <pc:spChg chg="mod">
          <ac:chgData name="Кирилл Гоменюк" userId="27247efe46d1cb93" providerId="LiveId" clId="{E4F147F2-5866-4DD2-A2E9-853C08CD0455}" dt="2022-01-27T10:49:52.589" v="1229" actId="6549"/>
          <ac:spMkLst>
            <pc:docMk/>
            <pc:sldMk cId="1017946246" sldId="629"/>
            <ac:spMk id="3" creationId="{A0828725-814F-45FA-9B55-25798044C284}"/>
          </ac:spMkLst>
        </pc:spChg>
      </pc:sldChg>
      <pc:sldChg chg="modSp mod">
        <pc:chgData name="Кирилл Гоменюк" userId="27247efe46d1cb93" providerId="LiveId" clId="{E4F147F2-5866-4DD2-A2E9-853C08CD0455}" dt="2022-01-27T10:54:42.103" v="1593"/>
        <pc:sldMkLst>
          <pc:docMk/>
          <pc:sldMk cId="2194752173" sldId="633"/>
        </pc:sldMkLst>
        <pc:spChg chg="mod">
          <ac:chgData name="Кирилл Гоменюк" userId="27247efe46d1cb93" providerId="LiveId" clId="{E4F147F2-5866-4DD2-A2E9-853C08CD0455}" dt="2022-01-27T10:54:42.103" v="1593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4:32.553" v="1592" actId="20577"/>
          <ac:spMkLst>
            <pc:docMk/>
            <pc:sldMk cId="2194752173" sldId="633"/>
            <ac:spMk id="3" creationId="{0D8719A3-8CE9-4ED0-BA2E-FB0C9FDC2A57}"/>
          </ac:spMkLst>
        </pc:spChg>
      </pc:sldChg>
      <pc:sldChg chg="del">
        <pc:chgData name="Кирилл Гоменюк" userId="27247efe46d1cb93" providerId="LiveId" clId="{E4F147F2-5866-4DD2-A2E9-853C08CD0455}" dt="2022-01-27T11:30:55.978" v="2126" actId="47"/>
        <pc:sldMkLst>
          <pc:docMk/>
          <pc:sldMk cId="928799161" sldId="634"/>
        </pc:sldMkLst>
      </pc:sldChg>
      <pc:sldChg chg="del">
        <pc:chgData name="Кирилл Гоменюк" userId="27247efe46d1cb93" providerId="LiveId" clId="{E4F147F2-5866-4DD2-A2E9-853C08CD0455}" dt="2022-01-27T14:41:04.230" v="4145" actId="47"/>
        <pc:sldMkLst>
          <pc:docMk/>
          <pc:sldMk cId="4129104189" sldId="651"/>
        </pc:sldMkLst>
      </pc:sldChg>
      <pc:sldChg chg="modSp mod">
        <pc:chgData name="Кирилл Гоменюк" userId="27247efe46d1cb93" providerId="LiveId" clId="{E4F147F2-5866-4DD2-A2E9-853C08CD0455}" dt="2022-01-27T12:10:44.189" v="3452" actId="6549"/>
        <pc:sldMkLst>
          <pc:docMk/>
          <pc:sldMk cId="1003978377" sldId="652"/>
        </pc:sldMkLst>
        <pc:spChg chg="mod">
          <ac:chgData name="Кирилл Гоменюк" userId="27247efe46d1cb93" providerId="LiveId" clId="{E4F147F2-5866-4DD2-A2E9-853C08CD0455}" dt="2022-01-27T12:10:17.895" v="3389" actId="20577"/>
          <ac:spMkLst>
            <pc:docMk/>
            <pc:sldMk cId="1003978377" sldId="652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2:10:44.189" v="3452" actId="6549"/>
          <ac:spMkLst>
            <pc:docMk/>
            <pc:sldMk cId="1003978377" sldId="652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4:47:47.734" v="4362" actId="20577"/>
        <pc:sldMkLst>
          <pc:docMk/>
          <pc:sldMk cId="2274151057" sldId="660"/>
        </pc:sldMkLst>
        <pc:spChg chg="mod">
          <ac:chgData name="Кирилл Гоменюк" userId="27247efe46d1cb93" providerId="LiveId" clId="{E4F147F2-5866-4DD2-A2E9-853C08CD0455}" dt="2022-01-27T14:44:07.262" v="4261" actId="20577"/>
          <ac:spMkLst>
            <pc:docMk/>
            <pc:sldMk cId="2274151057" sldId="660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4:47:47.734" v="4362" actId="20577"/>
          <ac:spMkLst>
            <pc:docMk/>
            <pc:sldMk cId="2274151057" sldId="660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1:38:59.416" v="2154" actId="6549"/>
        <pc:sldMkLst>
          <pc:docMk/>
          <pc:sldMk cId="4024213749" sldId="756"/>
        </pc:sldMkLst>
        <pc:spChg chg="mod">
          <ac:chgData name="Кирилл Гоменюк" userId="27247efe46d1cb93" providerId="LiveId" clId="{E4F147F2-5866-4DD2-A2E9-853C08CD0455}" dt="2022-01-27T11:38:39.443" v="2145" actId="20577"/>
          <ac:spMkLst>
            <pc:docMk/>
            <pc:sldMk cId="4024213749" sldId="756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8:59.416" v="2154" actId="6549"/>
          <ac:spMkLst>
            <pc:docMk/>
            <pc:sldMk cId="4024213749" sldId="756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39:53.574" v="2179" actId="20577"/>
        <pc:sldMkLst>
          <pc:docMk/>
          <pc:sldMk cId="3561824177" sldId="757"/>
        </pc:sldMkLst>
        <pc:spChg chg="mod">
          <ac:chgData name="Кирилл Гоменюк" userId="27247efe46d1cb93" providerId="LiveId" clId="{E4F147F2-5866-4DD2-A2E9-853C08CD0455}" dt="2022-01-27T11:39:53.574" v="2179" actId="20577"/>
          <ac:spMkLst>
            <pc:docMk/>
            <pc:sldMk cId="3561824177" sldId="757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9:41.742" v="2155"/>
          <ac:spMkLst>
            <pc:docMk/>
            <pc:sldMk cId="3561824177" sldId="757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44:12.067" v="2580" actId="20577"/>
        <pc:sldMkLst>
          <pc:docMk/>
          <pc:sldMk cId="3659826297" sldId="758"/>
        </pc:sldMkLst>
        <pc:spChg chg="mod">
          <ac:chgData name="Кирилл Гоменюк" userId="27247efe46d1cb93" providerId="LiveId" clId="{E4F147F2-5866-4DD2-A2E9-853C08CD0455}" dt="2022-01-27T11:40:04.844" v="2180"/>
          <ac:spMkLst>
            <pc:docMk/>
            <pc:sldMk cId="3659826297" sldId="758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44:12.067" v="2580" actId="20577"/>
          <ac:spMkLst>
            <pc:docMk/>
            <pc:sldMk cId="3659826297" sldId="758"/>
            <ac:spMk id="3" creationId="{0D8719A3-8CE9-4ED0-BA2E-FB0C9FDC2A57}"/>
          </ac:spMkLst>
        </pc:spChg>
      </pc:sldChg>
      <pc:sldChg chg="del">
        <pc:chgData name="Кирилл Гоменюк" userId="27247efe46d1cb93" providerId="LiveId" clId="{E4F147F2-5866-4DD2-A2E9-853C08CD0455}" dt="2022-01-27T10:42:07.755" v="827" actId="47"/>
        <pc:sldMkLst>
          <pc:docMk/>
          <pc:sldMk cId="3423199707" sldId="780"/>
        </pc:sldMkLst>
      </pc:sldChg>
      <pc:sldChg chg="del">
        <pc:chgData name="Кирилл Гоменюк" userId="27247efe46d1cb93" providerId="LiveId" clId="{E4F147F2-5866-4DD2-A2E9-853C08CD0455}" dt="2022-01-28T15:22:17.570" v="6505" actId="47"/>
        <pc:sldMkLst>
          <pc:docMk/>
          <pc:sldMk cId="3962168097" sldId="784"/>
        </pc:sldMkLst>
      </pc:sldChg>
      <pc:sldChg chg="modSp mod">
        <pc:chgData name="Кирилл Гоменюк" userId="27247efe46d1cb93" providerId="LiveId" clId="{E4F147F2-5866-4DD2-A2E9-853C08CD0455}" dt="2022-01-27T12:22:49.185" v="4138"/>
        <pc:sldMkLst>
          <pc:docMk/>
          <pc:sldMk cId="747753060" sldId="787"/>
        </pc:sldMkLst>
        <pc:spChg chg="mod">
          <ac:chgData name="Кирилл Гоменюк" userId="27247efe46d1cb93" providerId="LiveId" clId="{E4F147F2-5866-4DD2-A2E9-853C08CD0455}" dt="2022-01-27T12:22:26.606" v="4136"/>
          <ac:spMkLst>
            <pc:docMk/>
            <pc:sldMk cId="747753060" sldId="787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22:49.185" v="4138"/>
          <ac:spMkLst>
            <pc:docMk/>
            <pc:sldMk cId="747753060" sldId="787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3:04.775" v="3110" actId="20577"/>
        <pc:sldMkLst>
          <pc:docMk/>
          <pc:sldMk cId="2093359553" sldId="789"/>
        </pc:sldMkLst>
        <pc:spChg chg="mod">
          <ac:chgData name="Кирилл Гоменюк" userId="27247efe46d1cb93" providerId="LiveId" clId="{E4F147F2-5866-4DD2-A2E9-853C08CD0455}" dt="2022-01-27T12:03:04.775" v="3110" actId="20577"/>
          <ac:spMkLst>
            <pc:docMk/>
            <pc:sldMk cId="2093359553" sldId="789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5:06.991" v="3094" actId="20577"/>
          <ac:spMkLst>
            <pc:docMk/>
            <pc:sldMk cId="2093359553" sldId="789"/>
            <ac:spMk id="3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4:59.313" v="3090" actId="20577"/>
          <ac:spMkLst>
            <pc:docMk/>
            <pc:sldMk cId="2093359553" sldId="789"/>
            <ac:spMk id="40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3:08.687" v="3112" actId="20577"/>
        <pc:sldMkLst>
          <pc:docMk/>
          <pc:sldMk cId="2459065546" sldId="790"/>
        </pc:sldMkLst>
        <pc:spChg chg="mod">
          <ac:chgData name="Кирилл Гоменюк" userId="27247efe46d1cb93" providerId="LiveId" clId="{E4F147F2-5866-4DD2-A2E9-853C08CD0455}" dt="2022-01-27T12:03:08.687" v="3112" actId="20577"/>
          <ac:spMkLst>
            <pc:docMk/>
            <pc:sldMk cId="2459065546" sldId="790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1:55:41.824" v="3096" actId="27636"/>
          <ac:spMkLst>
            <pc:docMk/>
            <pc:sldMk cId="2459065546" sldId="790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04:21.299" v="3219" actId="115"/>
        <pc:sldMkLst>
          <pc:docMk/>
          <pc:sldMk cId="3744232689" sldId="792"/>
        </pc:sldMkLst>
        <pc:spChg chg="mod">
          <ac:chgData name="Кирилл Гоменюк" userId="27247efe46d1cb93" providerId="LiveId" clId="{E4F147F2-5866-4DD2-A2E9-853C08CD0455}" dt="2022-01-27T12:03:45.673" v="3154" actId="20577"/>
          <ac:spMkLst>
            <pc:docMk/>
            <pc:sldMk cId="3744232689" sldId="792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04:21.299" v="3219" actId="115"/>
          <ac:spMkLst>
            <pc:docMk/>
            <pc:sldMk cId="3744232689" sldId="792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5:30:47.238" v="4909" actId="20577"/>
        <pc:sldMkLst>
          <pc:docMk/>
          <pc:sldMk cId="2408769721" sldId="796"/>
        </pc:sldMkLst>
        <pc:spChg chg="mod">
          <ac:chgData name="Кирилл Гоменюк" userId="27247efe46d1cb93" providerId="LiveId" clId="{E4F147F2-5866-4DD2-A2E9-853C08CD0455}" dt="2022-01-27T15:30:16.576" v="4900" actId="20577"/>
          <ac:spMkLst>
            <pc:docMk/>
            <pc:sldMk cId="2408769721" sldId="796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5:30:47.238" v="4909" actId="20577"/>
          <ac:spMkLst>
            <pc:docMk/>
            <pc:sldMk cId="2408769721" sldId="796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2:23:22.648" v="4141"/>
        <pc:sldMkLst>
          <pc:docMk/>
          <pc:sldMk cId="1174513048" sldId="797"/>
        </pc:sldMkLst>
        <pc:spChg chg="mod">
          <ac:chgData name="Кирилл Гоменюк" userId="27247efe46d1cb93" providerId="LiveId" clId="{E4F147F2-5866-4DD2-A2E9-853C08CD0455}" dt="2022-01-27T12:23:04.088" v="4139"/>
          <ac:spMkLst>
            <pc:docMk/>
            <pc:sldMk cId="1174513048" sldId="797"/>
            <ac:spMk id="2" creationId="{00000000-0000-0000-0000-000000000000}"/>
          </ac:spMkLst>
        </pc:spChg>
        <pc:spChg chg="mod">
          <ac:chgData name="Кирилл Гоменюк" userId="27247efe46d1cb93" providerId="LiveId" clId="{E4F147F2-5866-4DD2-A2E9-853C08CD0455}" dt="2022-01-27T12:23:22.648" v="4141"/>
          <ac:spMkLst>
            <pc:docMk/>
            <pc:sldMk cId="1174513048" sldId="797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2:23:51.910" v="4143"/>
        <pc:sldMkLst>
          <pc:docMk/>
          <pc:sldMk cId="4195208963" sldId="798"/>
        </pc:sldMkLst>
        <pc:spChg chg="mod">
          <ac:chgData name="Кирилл Гоменюк" userId="27247efe46d1cb93" providerId="LiveId" clId="{E4F147F2-5866-4DD2-A2E9-853C08CD0455}" dt="2022-01-27T12:23:51.910" v="4143"/>
          <ac:spMkLst>
            <pc:docMk/>
            <pc:sldMk cId="4195208963" sldId="798"/>
            <ac:spMk id="3" creationId="{00000000-0000-0000-0000-000000000000}"/>
          </ac:spMkLst>
        </pc:spChg>
      </pc:sldChg>
      <pc:sldChg chg="modSp mod">
        <pc:chgData name="Кирилл Гоменюк" userId="27247efe46d1cb93" providerId="LiveId" clId="{E4F147F2-5866-4DD2-A2E9-853C08CD0455}" dt="2022-01-27T14:42:50.828" v="4183" actId="20577"/>
        <pc:sldMkLst>
          <pc:docMk/>
          <pc:sldMk cId="3172932185" sldId="799"/>
        </pc:sldMkLst>
        <pc:spChg chg="mod">
          <ac:chgData name="Кирилл Гоменюк" userId="27247efe46d1cb93" providerId="LiveId" clId="{E4F147F2-5866-4DD2-A2E9-853C08CD0455}" dt="2022-01-27T14:42:50.828" v="4183" actId="20577"/>
          <ac:spMkLst>
            <pc:docMk/>
            <pc:sldMk cId="3172932185" sldId="799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4:41:49.225" v="4150" actId="20577"/>
          <ac:spMkLst>
            <pc:docMk/>
            <pc:sldMk cId="3172932185" sldId="799"/>
            <ac:spMk id="3" creationId="{63243F33-D5D4-4EAB-BD4E-9206D81E4E12}"/>
          </ac:spMkLst>
        </pc:spChg>
      </pc:sldChg>
      <pc:sldChg chg="modSp mod">
        <pc:chgData name="Кирилл Гоменюк" userId="27247efe46d1cb93" providerId="LiveId" clId="{E4F147F2-5866-4DD2-A2E9-853C08CD0455}" dt="2022-01-27T15:32:35.281" v="4933" actId="20577"/>
        <pc:sldMkLst>
          <pc:docMk/>
          <pc:sldMk cId="903430487" sldId="800"/>
        </pc:sldMkLst>
        <pc:spChg chg="mod">
          <ac:chgData name="Кирилл Гоменюк" userId="27247efe46d1cb93" providerId="LiveId" clId="{E4F147F2-5866-4DD2-A2E9-853C08CD0455}" dt="2022-01-27T15:32:35.281" v="4933" actId="20577"/>
          <ac:spMkLst>
            <pc:docMk/>
            <pc:sldMk cId="903430487" sldId="800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1:53:57.290" v="3069" actId="20577"/>
          <ac:spMkLst>
            <pc:docMk/>
            <pc:sldMk cId="903430487" sldId="800"/>
            <ac:spMk id="3" creationId="{63243F33-D5D4-4EAB-BD4E-9206D81E4E12}"/>
          </ac:spMkLst>
        </pc:spChg>
      </pc:sldChg>
      <pc:sldChg chg="modSp mod">
        <pc:chgData name="Кирилл Гоменюк" userId="27247efe46d1cb93" providerId="LiveId" clId="{E4F147F2-5866-4DD2-A2E9-853C08CD0455}" dt="2022-01-27T21:10:53.417" v="6495" actId="20577"/>
        <pc:sldMkLst>
          <pc:docMk/>
          <pc:sldMk cId="1149968717" sldId="801"/>
        </pc:sldMkLst>
        <pc:spChg chg="mod">
          <ac:chgData name="Кирилл Гоменюк" userId="27247efe46d1cb93" providerId="LiveId" clId="{E4F147F2-5866-4DD2-A2E9-853C08CD0455}" dt="2022-01-27T15:44:08.219" v="5201" actId="20577"/>
          <ac:spMkLst>
            <pc:docMk/>
            <pc:sldMk cId="1149968717" sldId="801"/>
            <ac:spMk id="2" creationId="{E729CCFA-223E-4EC0-8CCA-4C9B95EA1105}"/>
          </ac:spMkLst>
        </pc:spChg>
        <pc:spChg chg="mod">
          <ac:chgData name="Кирилл Гоменюк" userId="27247efe46d1cb93" providerId="LiveId" clId="{E4F147F2-5866-4DD2-A2E9-853C08CD0455}" dt="2022-01-27T21:10:53.417" v="6495" actId="20577"/>
          <ac:spMkLst>
            <pc:docMk/>
            <pc:sldMk cId="1149968717" sldId="801"/>
            <ac:spMk id="3" creationId="{5EABEC7D-F502-47EE-B28C-52AAB29BAE4D}"/>
          </ac:spMkLst>
        </pc:spChg>
      </pc:sldChg>
      <pc:sldChg chg="modSp mod">
        <pc:chgData name="Кирилл Гоменюк" userId="27247efe46d1cb93" providerId="LiveId" clId="{E4F147F2-5866-4DD2-A2E9-853C08CD0455}" dt="2022-01-27T10:08:38.085" v="204" actId="20577"/>
        <pc:sldMkLst>
          <pc:docMk/>
          <pc:sldMk cId="3981945889" sldId="802"/>
        </pc:sldMkLst>
        <pc:spChg chg="mod">
          <ac:chgData name="Кирилл Гоменюк" userId="27247efe46d1cb93" providerId="LiveId" clId="{E4F147F2-5866-4DD2-A2E9-853C08CD0455}" dt="2022-01-27T10:07:48.186" v="73" actId="20577"/>
          <ac:spMkLst>
            <pc:docMk/>
            <pc:sldMk cId="3981945889" sldId="802"/>
            <ac:spMk id="4" creationId="{F8E4E4F6-1C84-41E6-98BF-8C1F39570490}"/>
          </ac:spMkLst>
        </pc:spChg>
        <pc:spChg chg="mod">
          <ac:chgData name="Кирилл Гоменюк" userId="27247efe46d1cb93" providerId="LiveId" clId="{E4F147F2-5866-4DD2-A2E9-853C08CD0455}" dt="2022-01-27T10:08:38.085" v="204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 mod">
        <pc:chgData name="Кирилл Гоменюк" userId="27247efe46d1cb93" providerId="LiveId" clId="{E4F147F2-5866-4DD2-A2E9-853C08CD0455}" dt="2022-01-27T11:27:34.755" v="2124" actId="115"/>
        <pc:sldMkLst>
          <pc:docMk/>
          <pc:sldMk cId="3543965560" sldId="803"/>
        </pc:sldMkLst>
        <pc:spChg chg="mod">
          <ac:chgData name="Кирилл Гоменюк" userId="27247efe46d1cb93" providerId="LiveId" clId="{E4F147F2-5866-4DD2-A2E9-853C08CD0455}" dt="2022-01-27T11:25:41.644" v="2047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Кирилл Гоменюк" userId="27247efe46d1cb93" providerId="LiveId" clId="{E4F147F2-5866-4DD2-A2E9-853C08CD0455}" dt="2022-01-27T11:27:34.755" v="2124" actId="115"/>
          <ac:spMkLst>
            <pc:docMk/>
            <pc:sldMk cId="3543965560" sldId="803"/>
            <ac:spMk id="3" creationId="{17E99EC0-B075-4E4B-8274-F943E5D0F9AD}"/>
          </ac:spMkLst>
        </pc:spChg>
      </pc:sldChg>
      <pc:sldChg chg="modSp mod">
        <pc:chgData name="Кирилл Гоменюк" userId="27247efe46d1cb93" providerId="LiveId" clId="{E4F147F2-5866-4DD2-A2E9-853C08CD0455}" dt="2022-01-27T10:55:11.795" v="1596" actId="20577"/>
        <pc:sldMkLst>
          <pc:docMk/>
          <pc:sldMk cId="3685438562" sldId="804"/>
        </pc:sldMkLst>
        <pc:spChg chg="mod">
          <ac:chgData name="Кирилл Гоменюк" userId="27247efe46d1cb93" providerId="LiveId" clId="{E4F147F2-5866-4DD2-A2E9-853C08CD0455}" dt="2022-01-27T10:54:57.601" v="1594"/>
          <ac:spMkLst>
            <pc:docMk/>
            <pc:sldMk cId="3685438562" sldId="804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0:55:11.795" v="1596" actId="20577"/>
          <ac:spMkLst>
            <pc:docMk/>
            <pc:sldMk cId="3685438562" sldId="804"/>
            <ac:spMk id="3" creationId="{0D8719A3-8CE9-4ED0-BA2E-FB0C9FDC2A57}"/>
          </ac:spMkLst>
        </pc:spChg>
      </pc:sldChg>
      <pc:sldChg chg="modSp mod">
        <pc:chgData name="Кирилл Гоменюк" userId="27247efe46d1cb93" providerId="LiveId" clId="{E4F147F2-5866-4DD2-A2E9-853C08CD0455}" dt="2022-01-27T11:51:02.369" v="2884" actId="20577"/>
        <pc:sldMkLst>
          <pc:docMk/>
          <pc:sldMk cId="2600212375" sldId="805"/>
        </pc:sldMkLst>
        <pc:spChg chg="mod">
          <ac:chgData name="Кирилл Гоменюк" userId="27247efe46d1cb93" providerId="LiveId" clId="{E4F147F2-5866-4DD2-A2E9-853C08CD0455}" dt="2022-01-27T11:47:00.760" v="2595"/>
          <ac:spMkLst>
            <pc:docMk/>
            <pc:sldMk cId="2600212375" sldId="805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1-27T11:51:02.369" v="2884" actId="20577"/>
          <ac:spMkLst>
            <pc:docMk/>
            <pc:sldMk cId="2600212375" sldId="805"/>
            <ac:spMk id="3" creationId="{5965C24C-DFE5-4697-950C-7AF986346CB3}"/>
          </ac:spMkLst>
        </pc:spChg>
      </pc:sldChg>
      <pc:sldChg chg="modSp mod">
        <pc:chgData name="Кирилл Гоменюк" userId="27247efe46d1cb93" providerId="LiveId" clId="{E4F147F2-5866-4DD2-A2E9-853C08CD0455}" dt="2022-01-27T10:52:00.588" v="1535" actId="20577"/>
        <pc:sldMkLst>
          <pc:docMk/>
          <pc:sldMk cId="1063658380" sldId="806"/>
        </pc:sldMkLst>
        <pc:spChg chg="mod">
          <ac:chgData name="Кирилл Гоменюк" userId="27247efe46d1cb93" providerId="LiveId" clId="{E4F147F2-5866-4DD2-A2E9-853C08CD0455}" dt="2022-01-27T10:50:35.888" v="1321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Кирилл Гоменюк" userId="27247efe46d1cb93" providerId="LiveId" clId="{E4F147F2-5866-4DD2-A2E9-853C08CD0455}" dt="2022-01-27T10:52:00.588" v="1535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modSp mod">
        <pc:chgData name="Кирилл Гоменюк" userId="27247efe46d1cb93" providerId="LiveId" clId="{E4F147F2-5866-4DD2-A2E9-853C08CD0455}" dt="2022-01-27T15:36:39.450" v="5116" actId="20577"/>
        <pc:sldMkLst>
          <pc:docMk/>
          <pc:sldMk cId="3616973657" sldId="807"/>
        </pc:sldMkLst>
        <pc:spChg chg="mod">
          <ac:chgData name="Кирилл Гоменюк" userId="27247efe46d1cb93" providerId="LiveId" clId="{E4F147F2-5866-4DD2-A2E9-853C08CD0455}" dt="2022-01-27T15:33:08.518" v="4953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E4F147F2-5866-4DD2-A2E9-853C08CD0455}" dt="2022-01-27T15:36:39.450" v="5116" actId="20577"/>
          <ac:spMkLst>
            <pc:docMk/>
            <pc:sldMk cId="3616973657" sldId="807"/>
            <ac:spMk id="3" creationId="{DE8CB6AB-6A1F-418D-929F-F760F91B7121}"/>
          </ac:spMkLst>
        </pc:spChg>
      </pc:sldChg>
      <pc:sldChg chg="modSp mod">
        <pc:chgData name="Кирилл Гоменюк" userId="27247efe46d1cb93" providerId="LiveId" clId="{E4F147F2-5866-4DD2-A2E9-853C08CD0455}" dt="2022-01-27T15:42:17.852" v="5172" actId="20577"/>
        <pc:sldMkLst>
          <pc:docMk/>
          <pc:sldMk cId="3037370492" sldId="808"/>
        </pc:sldMkLst>
        <pc:spChg chg="mod">
          <ac:chgData name="Кирилл Гоменюк" userId="27247efe46d1cb93" providerId="LiveId" clId="{E4F147F2-5866-4DD2-A2E9-853C08CD0455}" dt="2022-01-27T15:42:17.852" v="5172" actId="20577"/>
          <ac:spMkLst>
            <pc:docMk/>
            <pc:sldMk cId="3037370492" sldId="808"/>
            <ac:spMk id="2" creationId="{F5AE6151-99BD-4CB6-B1CE-386FDFA52FBB}"/>
          </ac:spMkLst>
        </pc:spChg>
      </pc:sldChg>
      <pc:sldChg chg="add">
        <pc:chgData name="Кирилл Гоменюк" userId="27247efe46d1cb93" providerId="LiveId" clId="{E4F147F2-5866-4DD2-A2E9-853C08CD0455}" dt="2022-01-26T18:14:30.336" v="0"/>
        <pc:sldMkLst>
          <pc:docMk/>
          <pc:sldMk cId="2203152447" sldId="809"/>
        </pc:sldMkLst>
      </pc:sldChg>
      <pc:sldChg chg="modSp add mod">
        <pc:chgData name="Кирилл Гоменюк" userId="27247efe46d1cb93" providerId="LiveId" clId="{E4F147F2-5866-4DD2-A2E9-853C08CD0455}" dt="2022-01-27T10:09:04.933" v="206" actId="20577"/>
        <pc:sldMkLst>
          <pc:docMk/>
          <pc:sldMk cId="545402928" sldId="810"/>
        </pc:sldMkLst>
        <pc:spChg chg="mod">
          <ac:chgData name="Кирилл Гоменюк" userId="27247efe46d1cb93" providerId="LiveId" clId="{E4F147F2-5866-4DD2-A2E9-853C08CD0455}" dt="2022-01-27T10:09:04.933" v="206" actId="20577"/>
          <ac:spMkLst>
            <pc:docMk/>
            <pc:sldMk cId="545402928" sldId="810"/>
            <ac:spMk id="2" creationId="{5F6CE2CA-2390-45E8-8FB9-6A2CCFC944A8}"/>
          </ac:spMkLst>
        </pc:spChg>
      </pc:sldChg>
      <pc:sldChg chg="modSp add mod">
        <pc:chgData name="Кирилл Гоменюк" userId="27247efe46d1cb93" providerId="LiveId" clId="{E4F147F2-5866-4DD2-A2E9-853C08CD0455}" dt="2022-01-27T10:09:36.940" v="212" actId="20577"/>
        <pc:sldMkLst>
          <pc:docMk/>
          <pc:sldMk cId="2285782306" sldId="811"/>
        </pc:sldMkLst>
        <pc:spChg chg="mod">
          <ac:chgData name="Кирилл Гоменюк" userId="27247efe46d1cb93" providerId="LiveId" clId="{E4F147F2-5866-4DD2-A2E9-853C08CD0455}" dt="2022-01-27T10:09:36.940" v="212" actId="20577"/>
          <ac:spMkLst>
            <pc:docMk/>
            <pc:sldMk cId="2285782306" sldId="811"/>
            <ac:spMk id="2" creationId="{5F6CE2CA-2390-45E8-8FB9-6A2CCFC944A8}"/>
          </ac:spMkLst>
        </pc:spChg>
      </pc:sldChg>
      <pc:sldChg chg="modSp add mod">
        <pc:chgData name="Кирилл Гоменюк" userId="27247efe46d1cb93" providerId="LiveId" clId="{E4F147F2-5866-4DD2-A2E9-853C08CD0455}" dt="2022-01-27T10:13:12.923" v="295"/>
        <pc:sldMkLst>
          <pc:docMk/>
          <pc:sldMk cId="2902341130" sldId="812"/>
        </pc:sldMkLst>
        <pc:spChg chg="mod">
          <ac:chgData name="Кирилл Гоменюк" userId="27247efe46d1cb93" providerId="LiveId" clId="{E4F147F2-5866-4DD2-A2E9-853C08CD0455}" dt="2022-01-27T10:13:12.923" v="295"/>
          <ac:spMkLst>
            <pc:docMk/>
            <pc:sldMk cId="2902341130" sldId="812"/>
            <ac:spMk id="2" creationId="{EB9F3D43-9434-4763-81BD-4938A2FEA3C9}"/>
          </ac:spMkLst>
        </pc:spChg>
        <pc:spChg chg="mod">
          <ac:chgData name="Кирилл Гоменюк" userId="27247efe46d1cb93" providerId="LiveId" clId="{E4F147F2-5866-4DD2-A2E9-853C08CD0455}" dt="2022-01-27T10:12:54.842" v="294" actId="20577"/>
          <ac:spMkLst>
            <pc:docMk/>
            <pc:sldMk cId="2902341130" sldId="812"/>
            <ac:spMk id="3" creationId="{01D16377-E399-485E-96A5-DFC9562BB28D}"/>
          </ac:spMkLst>
        </pc:spChg>
      </pc:sldChg>
      <pc:sldChg chg="add del">
        <pc:chgData name="Кирилл Гоменюк" userId="27247efe46d1cb93" providerId="LiveId" clId="{E4F147F2-5866-4DD2-A2E9-853C08CD0455}" dt="2022-01-27T10:30:11.393" v="549" actId="47"/>
        <pc:sldMkLst>
          <pc:docMk/>
          <pc:sldMk cId="3984505977" sldId="813"/>
        </pc:sldMkLst>
      </pc:sldChg>
      <pc:sldChg chg="modSp add mod">
        <pc:chgData name="Кирилл Гоменюк" userId="27247efe46d1cb93" providerId="LiveId" clId="{E4F147F2-5866-4DD2-A2E9-853C08CD0455}" dt="2022-01-27T10:30:03.635" v="548" actId="20577"/>
        <pc:sldMkLst>
          <pc:docMk/>
          <pc:sldMk cId="4220095679" sldId="814"/>
        </pc:sldMkLst>
        <pc:spChg chg="mod">
          <ac:chgData name="Кирилл Гоменюк" userId="27247efe46d1cb93" providerId="LiveId" clId="{E4F147F2-5866-4DD2-A2E9-853C08CD0455}" dt="2022-01-27T10:30:03.635" v="548" actId="20577"/>
          <ac:spMkLst>
            <pc:docMk/>
            <pc:sldMk cId="4220095679" sldId="814"/>
            <ac:spMk id="3" creationId="{01D16377-E399-485E-96A5-DFC9562BB28D}"/>
          </ac:spMkLst>
        </pc:spChg>
      </pc:sldChg>
      <pc:sldChg chg="add">
        <pc:chgData name="Кирилл Гоменюк" userId="27247efe46d1cb93" providerId="LiveId" clId="{E4F147F2-5866-4DD2-A2E9-853C08CD0455}" dt="2022-01-27T10:41:56.665" v="826"/>
        <pc:sldMkLst>
          <pc:docMk/>
          <pc:sldMk cId="2703888787" sldId="815"/>
        </pc:sldMkLst>
      </pc:sldChg>
      <pc:sldChg chg="addSp delSp modSp new mod modClrScheme chgLayout">
        <pc:chgData name="Кирилл Гоменюк" userId="27247efe46d1cb93" providerId="LiveId" clId="{E4F147F2-5866-4DD2-A2E9-853C08CD0455}" dt="2022-01-27T10:48:09.275" v="1133" actId="20577"/>
        <pc:sldMkLst>
          <pc:docMk/>
          <pc:sldMk cId="3853973829" sldId="816"/>
        </pc:sldMkLst>
        <pc:spChg chg="del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2" creationId="{CA96F5F2-688B-4A54-B97C-A122DB1594BE}"/>
          </ac:spMkLst>
        </pc:spChg>
        <pc:spChg chg="del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3" creationId="{34D7AFF5-DD22-4276-9861-90614DC51F9D}"/>
          </ac:spMkLst>
        </pc:spChg>
        <pc:spChg chg="add mod ord">
          <ac:chgData name="Кирилл Гоменюк" userId="27247efe46d1cb93" providerId="LiveId" clId="{E4F147F2-5866-4DD2-A2E9-853C08CD0455}" dt="2022-01-27T10:48:09.275" v="1133" actId="20577"/>
          <ac:spMkLst>
            <pc:docMk/>
            <pc:sldMk cId="3853973829" sldId="816"/>
            <ac:spMk id="4" creationId="{5E99F316-CAEC-4946-A67C-038DF38E57A2}"/>
          </ac:spMkLst>
        </pc:spChg>
        <pc:spChg chg="add mod ord">
          <ac:chgData name="Кирилл Гоменюк" userId="27247efe46d1cb93" providerId="LiveId" clId="{E4F147F2-5866-4DD2-A2E9-853C08CD0455}" dt="2022-01-27T10:47:55.743" v="1094" actId="700"/>
          <ac:spMkLst>
            <pc:docMk/>
            <pc:sldMk cId="3853973829" sldId="816"/>
            <ac:spMk id="5" creationId="{0D9C6A04-7DF1-469D-9515-2201B0C06419}"/>
          </ac:spMkLst>
        </pc:spChg>
      </pc:sldChg>
      <pc:sldChg chg="modSp add mod">
        <pc:chgData name="Кирилл Гоменюк" userId="27247efe46d1cb93" providerId="LiveId" clId="{E4F147F2-5866-4DD2-A2E9-853C08CD0455}" dt="2022-01-27T11:38:51.364" v="2152" actId="20577"/>
        <pc:sldMkLst>
          <pc:docMk/>
          <pc:sldMk cId="958569432" sldId="817"/>
        </pc:sldMkLst>
        <pc:spChg chg="mod">
          <ac:chgData name="Кирилл Гоменюк" userId="27247efe46d1cb93" providerId="LiveId" clId="{E4F147F2-5866-4DD2-A2E9-853C08CD0455}" dt="2022-01-27T11:38:23.879" v="2139" actId="20577"/>
          <ac:spMkLst>
            <pc:docMk/>
            <pc:sldMk cId="958569432" sldId="817"/>
            <ac:spMk id="2" creationId="{5D10D95E-7AF7-4524-9722-D7C3367309CE}"/>
          </ac:spMkLst>
        </pc:spChg>
        <pc:spChg chg="mod">
          <ac:chgData name="Кирилл Гоменюк" userId="27247efe46d1cb93" providerId="LiveId" clId="{E4F147F2-5866-4DD2-A2E9-853C08CD0455}" dt="2022-01-27T11:38:51.364" v="2152" actId="20577"/>
          <ac:spMkLst>
            <pc:docMk/>
            <pc:sldMk cId="958569432" sldId="817"/>
            <ac:spMk id="3" creationId="{0D8719A3-8CE9-4ED0-BA2E-FB0C9FDC2A57}"/>
          </ac:spMkLst>
        </pc:spChg>
      </pc:sldChg>
      <pc:sldChg chg="modSp new mod">
        <pc:chgData name="Кирилл Гоменюк" userId="27247efe46d1cb93" providerId="LiveId" clId="{E4F147F2-5866-4DD2-A2E9-853C08CD0455}" dt="2022-01-28T21:01:00.275" v="6576" actId="20577"/>
        <pc:sldMkLst>
          <pc:docMk/>
          <pc:sldMk cId="150923580" sldId="818"/>
        </pc:sldMkLst>
        <pc:spChg chg="mod">
          <ac:chgData name="Кирилл Гоменюк" userId="27247efe46d1cb93" providerId="LiveId" clId="{E4F147F2-5866-4DD2-A2E9-853C08CD0455}" dt="2022-01-28T20:47:50.884" v="6540" actId="20577"/>
          <ac:spMkLst>
            <pc:docMk/>
            <pc:sldMk cId="150923580" sldId="818"/>
            <ac:spMk id="2" creationId="{B094AA25-34B5-41BC-8191-AB96485154EB}"/>
          </ac:spMkLst>
        </pc:spChg>
        <pc:spChg chg="mod">
          <ac:chgData name="Кирилл Гоменюк" userId="27247efe46d1cb93" providerId="LiveId" clId="{E4F147F2-5866-4DD2-A2E9-853C08CD0455}" dt="2022-01-28T21:01:00.275" v="6576" actId="20577"/>
          <ac:spMkLst>
            <pc:docMk/>
            <pc:sldMk cId="150923580" sldId="818"/>
            <ac:spMk id="3" creationId="{8AB78ED8-9742-4416-B571-D03825F72314}"/>
          </ac:spMkLst>
        </pc:spChg>
      </pc:sldChg>
      <pc:sldChg chg="modSp new del mod">
        <pc:chgData name="Кирилл Гоменюк" userId="27247efe46d1cb93" providerId="LiveId" clId="{E4F147F2-5866-4DD2-A2E9-853C08CD0455}" dt="2022-01-28T15:21:59.137" v="6504" actId="47"/>
        <pc:sldMkLst>
          <pc:docMk/>
          <pc:sldMk cId="1285345751" sldId="819"/>
        </pc:sldMkLst>
        <pc:spChg chg="mod">
          <ac:chgData name="Кирилл Гоменюк" userId="27247efe46d1cb93" providerId="LiveId" clId="{E4F147F2-5866-4DD2-A2E9-853C08CD0455}" dt="2022-01-27T12:16:02.800" v="3809" actId="20577"/>
          <ac:spMkLst>
            <pc:docMk/>
            <pc:sldMk cId="1285345751" sldId="819"/>
            <ac:spMk id="2" creationId="{3ECAA2CD-F928-4C08-825D-3E41BC590A6B}"/>
          </ac:spMkLst>
        </pc:spChg>
        <pc:spChg chg="mod">
          <ac:chgData name="Кирилл Гоменюк" userId="27247efe46d1cb93" providerId="LiveId" clId="{E4F147F2-5866-4DD2-A2E9-853C08CD0455}" dt="2022-01-27T12:20:21.527" v="4135" actId="20577"/>
          <ac:spMkLst>
            <pc:docMk/>
            <pc:sldMk cId="1285345751" sldId="819"/>
            <ac:spMk id="3" creationId="{6848C306-03BA-426F-B998-8B0526EC0AD2}"/>
          </ac:spMkLst>
        </pc:spChg>
      </pc:sldChg>
      <pc:sldChg chg="add">
        <pc:chgData name="Кирилл Гоменюк" userId="27247efe46d1cb93" providerId="LiveId" clId="{E4F147F2-5866-4DD2-A2E9-853C08CD0455}" dt="2022-01-27T14:41:01.520" v="4144"/>
        <pc:sldMkLst>
          <pc:docMk/>
          <pc:sldMk cId="1826482899" sldId="820"/>
        </pc:sldMkLst>
      </pc:sldChg>
      <pc:sldChg chg="modSp add mod">
        <pc:chgData name="Кирилл Гоменюк" userId="27247efe46d1cb93" providerId="LiveId" clId="{E4F147F2-5866-4DD2-A2E9-853C08CD0455}" dt="2022-01-27T14:43:00.698" v="4189" actId="20577"/>
        <pc:sldMkLst>
          <pc:docMk/>
          <pc:sldMk cId="3259881632" sldId="821"/>
        </pc:sldMkLst>
        <pc:spChg chg="mod">
          <ac:chgData name="Кирилл Гоменюк" userId="27247efe46d1cb93" providerId="LiveId" clId="{E4F147F2-5866-4DD2-A2E9-853C08CD0455}" dt="2022-01-27T14:42:41.501" v="4165" actId="20577"/>
          <ac:spMkLst>
            <pc:docMk/>
            <pc:sldMk cId="3259881632" sldId="821"/>
            <ac:spMk id="2" creationId="{0616C7A0-BD7A-4058-AB5C-F30BAADD354F}"/>
          </ac:spMkLst>
        </pc:spChg>
        <pc:spChg chg="mod">
          <ac:chgData name="Кирилл Гоменюк" userId="27247efe46d1cb93" providerId="LiveId" clId="{E4F147F2-5866-4DD2-A2E9-853C08CD0455}" dt="2022-01-27T14:43:00.698" v="4189" actId="20577"/>
          <ac:spMkLst>
            <pc:docMk/>
            <pc:sldMk cId="3259881632" sldId="821"/>
            <ac:spMk id="3" creationId="{63243F33-D5D4-4EAB-BD4E-9206D81E4E12}"/>
          </ac:spMkLst>
        </pc:spChg>
      </pc:sldChg>
      <pc:sldChg chg="modSp add mod">
        <pc:chgData name="Кирилл Гоменюк" userId="27247efe46d1cb93" providerId="LiveId" clId="{E4F147F2-5866-4DD2-A2E9-853C08CD0455}" dt="2022-02-04T14:54:41.310" v="6590" actId="20577"/>
        <pc:sldMkLst>
          <pc:docMk/>
          <pc:sldMk cId="1030933719" sldId="822"/>
        </pc:sldMkLst>
        <pc:spChg chg="mod">
          <ac:chgData name="Кирилл Гоменюк" userId="27247efe46d1cb93" providerId="LiveId" clId="{E4F147F2-5866-4DD2-A2E9-853C08CD0455}" dt="2022-01-27T15:18:35.683" v="4410" actId="20577"/>
          <ac:spMkLst>
            <pc:docMk/>
            <pc:sldMk cId="1030933719" sldId="822"/>
            <ac:spMk id="2" creationId="{2AD95634-EA97-4400-A8A3-75F3FAC27702}"/>
          </ac:spMkLst>
        </pc:spChg>
        <pc:spChg chg="mod">
          <ac:chgData name="Кирилл Гоменюк" userId="27247efe46d1cb93" providerId="LiveId" clId="{E4F147F2-5866-4DD2-A2E9-853C08CD0455}" dt="2022-02-04T14:54:41.310" v="6590" actId="20577"/>
          <ac:spMkLst>
            <pc:docMk/>
            <pc:sldMk cId="1030933719" sldId="822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E4F147F2-5866-4DD2-A2E9-853C08CD0455}" dt="2022-01-27T15:22:34.496" v="4581" actId="113"/>
        <pc:sldMkLst>
          <pc:docMk/>
          <pc:sldMk cId="1335487285" sldId="823"/>
        </pc:sldMkLst>
        <pc:spChg chg="mod">
          <ac:chgData name="Кирилл Гоменюк" userId="27247efe46d1cb93" providerId="LiveId" clId="{E4F147F2-5866-4DD2-A2E9-853C08CD0455}" dt="2022-01-27T15:22:34.496" v="4581" actId="113"/>
          <ac:spMkLst>
            <pc:docMk/>
            <pc:sldMk cId="1335487285" sldId="823"/>
            <ac:spMk id="4" creationId="{C8CCAA01-1E94-4197-9372-57DDC299DCF1}"/>
          </ac:spMkLst>
        </pc:spChg>
      </pc:sldChg>
      <pc:sldChg chg="add">
        <pc:chgData name="Кирилл Гоменюк" userId="27247efe46d1cb93" providerId="LiveId" clId="{E4F147F2-5866-4DD2-A2E9-853C08CD0455}" dt="2022-01-27T15:21:00.732" v="4413"/>
        <pc:sldMkLst>
          <pc:docMk/>
          <pc:sldMk cId="259450009" sldId="824"/>
        </pc:sldMkLst>
      </pc:sldChg>
      <pc:sldChg chg="addSp delSp modSp new mod modClrScheme chgLayout">
        <pc:chgData name="Кирилл Гоменюк" userId="27247efe46d1cb93" providerId="LiveId" clId="{E4F147F2-5866-4DD2-A2E9-853C08CD0455}" dt="2022-01-27T15:21:49.845" v="4481" actId="20577"/>
        <pc:sldMkLst>
          <pc:docMk/>
          <pc:sldMk cId="834314754" sldId="825"/>
        </pc:sldMkLst>
        <pc:spChg chg="del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2" creationId="{812002E9-7D2D-4B1C-8479-AB1CEA28A40E}"/>
          </ac:spMkLst>
        </pc:spChg>
        <pc:spChg chg="del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3" creationId="{15CC540E-0389-4240-8F68-B088F2184343}"/>
          </ac:spMkLst>
        </pc:spChg>
        <pc:spChg chg="add mod ord">
          <ac:chgData name="Кирилл Гоменюк" userId="27247efe46d1cb93" providerId="LiveId" clId="{E4F147F2-5866-4DD2-A2E9-853C08CD0455}" dt="2022-01-27T15:21:49.845" v="4481" actId="20577"/>
          <ac:spMkLst>
            <pc:docMk/>
            <pc:sldMk cId="834314754" sldId="825"/>
            <ac:spMk id="4" creationId="{D7AA3B78-84E7-4675-A0AD-20D26EBD2A3E}"/>
          </ac:spMkLst>
        </pc:spChg>
        <pc:spChg chg="add mod ord">
          <ac:chgData name="Кирилл Гоменюк" userId="27247efe46d1cb93" providerId="LiveId" clId="{E4F147F2-5866-4DD2-A2E9-853C08CD0455}" dt="2022-01-27T15:21:15.515" v="4415" actId="700"/>
          <ac:spMkLst>
            <pc:docMk/>
            <pc:sldMk cId="834314754" sldId="825"/>
            <ac:spMk id="5" creationId="{3C0F2750-5D3F-4669-BD3A-9BB6AEF6FA2B}"/>
          </ac:spMkLst>
        </pc:spChg>
      </pc:sldChg>
      <pc:sldChg chg="addSp modSp new mod">
        <pc:chgData name="Кирилл Гоменюк" userId="27247efe46d1cb93" providerId="LiveId" clId="{E4F147F2-5866-4DD2-A2E9-853C08CD0455}" dt="2022-01-27T15:28:35.295" v="4892" actId="20577"/>
        <pc:sldMkLst>
          <pc:docMk/>
          <pc:sldMk cId="894552579" sldId="826"/>
        </pc:sldMkLst>
        <pc:spChg chg="mod">
          <ac:chgData name="Кирилл Гоменюк" userId="27247efe46d1cb93" providerId="LiveId" clId="{E4F147F2-5866-4DD2-A2E9-853C08CD0455}" dt="2022-01-27T15:28:35.295" v="4892" actId="20577"/>
          <ac:spMkLst>
            <pc:docMk/>
            <pc:sldMk cId="894552579" sldId="826"/>
            <ac:spMk id="2" creationId="{DE82C598-CA91-4138-A4F9-A498A7868E07}"/>
          </ac:spMkLst>
        </pc:spChg>
        <pc:spChg chg="mod">
          <ac:chgData name="Кирилл Гоменюк" userId="27247efe46d1cb93" providerId="LiveId" clId="{E4F147F2-5866-4DD2-A2E9-853C08CD0455}" dt="2022-01-27T15:25:25.023" v="4751" actId="14100"/>
          <ac:spMkLst>
            <pc:docMk/>
            <pc:sldMk cId="894552579" sldId="826"/>
            <ac:spMk id="3" creationId="{3263E5C1-A214-44A3-AD64-11DA1C7B844B}"/>
          </ac:spMkLst>
        </pc:spChg>
        <pc:spChg chg="add mod">
          <ac:chgData name="Кирилл Гоменюк" userId="27247efe46d1cb93" providerId="LiveId" clId="{E4F147F2-5866-4DD2-A2E9-853C08CD0455}" dt="2022-01-27T15:26:06.865" v="4767" actId="14100"/>
          <ac:spMkLst>
            <pc:docMk/>
            <pc:sldMk cId="894552579" sldId="826"/>
            <ac:spMk id="6" creationId="{464EB843-5562-4AF2-90DA-4146AD0EC0ED}"/>
          </ac:spMkLst>
        </pc:spChg>
        <pc:spChg chg="add mod">
          <ac:chgData name="Кирилл Гоменюк" userId="27247efe46d1cb93" providerId="LiveId" clId="{E4F147F2-5866-4DD2-A2E9-853C08CD0455}" dt="2022-01-27T15:26:19.378" v="4783" actId="20577"/>
          <ac:spMkLst>
            <pc:docMk/>
            <pc:sldMk cId="894552579" sldId="826"/>
            <ac:spMk id="7" creationId="{D950E28A-0D52-485B-9AD9-77403CF9F624}"/>
          </ac:spMkLst>
        </pc:spChg>
        <pc:spChg chg="add mod">
          <ac:chgData name="Кирилл Гоменюк" userId="27247efe46d1cb93" providerId="LiveId" clId="{E4F147F2-5866-4DD2-A2E9-853C08CD0455}" dt="2022-01-27T15:26:46.864" v="4802" actId="20577"/>
          <ac:spMkLst>
            <pc:docMk/>
            <pc:sldMk cId="894552579" sldId="826"/>
            <ac:spMk id="8" creationId="{F753A8EA-5A82-4451-9014-1375BBC5E843}"/>
          </ac:spMkLst>
        </pc:spChg>
        <pc:spChg chg="add mod">
          <ac:chgData name="Кирилл Гоменюк" userId="27247efe46d1cb93" providerId="LiveId" clId="{E4F147F2-5866-4DD2-A2E9-853C08CD0455}" dt="2022-01-27T15:27:49.144" v="4861" actId="14100"/>
          <ac:spMkLst>
            <pc:docMk/>
            <pc:sldMk cId="894552579" sldId="826"/>
            <ac:spMk id="9" creationId="{55FC7327-54E5-4D3C-888F-710EE39B9DCD}"/>
          </ac:spMkLst>
        </pc:spChg>
        <pc:spChg chg="add mod">
          <ac:chgData name="Кирилл Гоменюк" userId="27247efe46d1cb93" providerId="LiveId" clId="{E4F147F2-5866-4DD2-A2E9-853C08CD0455}" dt="2022-01-27T15:28:17.114" v="4873" actId="20577"/>
          <ac:spMkLst>
            <pc:docMk/>
            <pc:sldMk cId="894552579" sldId="826"/>
            <ac:spMk id="10" creationId="{5857AC4D-350E-4648-A54F-8AAD45777759}"/>
          </ac:spMkLst>
        </pc:spChg>
        <pc:picChg chg="add mod">
          <ac:chgData name="Кирилл Гоменюк" userId="27247efe46d1cb93" providerId="LiveId" clId="{E4F147F2-5866-4DD2-A2E9-853C08CD0455}" dt="2022-01-27T15:27:41.885" v="4859" actId="1076"/>
          <ac:picMkLst>
            <pc:docMk/>
            <pc:sldMk cId="894552579" sldId="826"/>
            <ac:picMk id="5" creationId="{BF8458EB-30BD-4391-86C1-6280FFE729C5}"/>
          </ac:picMkLst>
        </pc:picChg>
      </pc:sldChg>
      <pc:sldChg chg="modSp add mod">
        <pc:chgData name="Кирилл Гоменюк" userId="27247efe46d1cb93" providerId="LiveId" clId="{E4F147F2-5866-4DD2-A2E9-853C08CD0455}" dt="2022-02-04T14:54:22.807" v="6579" actId="20577"/>
        <pc:sldMkLst>
          <pc:docMk/>
          <pc:sldMk cId="3244914799" sldId="827"/>
        </pc:sldMkLst>
        <pc:spChg chg="mod">
          <ac:chgData name="Кирилл Гоменюк" userId="27247efe46d1cb93" providerId="LiveId" clId="{E4F147F2-5866-4DD2-A2E9-853C08CD0455}" dt="2022-02-04T14:54:22.807" v="6579" actId="20577"/>
          <ac:spMkLst>
            <pc:docMk/>
            <pc:sldMk cId="3244914799" sldId="827"/>
            <ac:spMk id="3" creationId="{5965C24C-DFE5-4697-950C-7AF986346CB3}"/>
          </ac:spMkLst>
        </pc:spChg>
      </pc:sldChg>
      <pc:sldChg chg="addSp delSp modSp new mod modClrScheme chgLayout">
        <pc:chgData name="Кирилл Гоменюк" userId="27247efe46d1cb93" providerId="LiveId" clId="{E4F147F2-5866-4DD2-A2E9-853C08CD0455}" dt="2022-01-27T16:00:42.292" v="6489" actId="20577"/>
        <pc:sldMkLst>
          <pc:docMk/>
          <pc:sldMk cId="3994715143" sldId="828"/>
        </pc:sldMkLst>
        <pc:spChg chg="mod ord">
          <ac:chgData name="Кирилл Гоменюк" userId="27247efe46d1cb93" providerId="LiveId" clId="{E4F147F2-5866-4DD2-A2E9-853C08CD0455}" dt="2022-01-27T15:51:40.618" v="5871" actId="700"/>
          <ac:spMkLst>
            <pc:docMk/>
            <pc:sldMk cId="3994715143" sldId="828"/>
            <ac:spMk id="2" creationId="{31CBF6FB-26FA-4544-A624-C549DC04EC2F}"/>
          </ac:spMkLst>
        </pc:spChg>
        <pc:spChg chg="del mod ord">
          <ac:chgData name="Кирилл Гоменюк" userId="27247efe46d1cb93" providerId="LiveId" clId="{E4F147F2-5866-4DD2-A2E9-853C08CD0455}" dt="2022-01-27T15:51:40.618" v="5871" actId="700"/>
          <ac:spMkLst>
            <pc:docMk/>
            <pc:sldMk cId="3994715143" sldId="828"/>
            <ac:spMk id="3" creationId="{3D2A6CDD-650A-4834-B53A-7F3964D5CEFD}"/>
          </ac:spMkLst>
        </pc:spChg>
        <pc:spChg chg="add mod ord">
          <ac:chgData name="Кирилл Гоменюк" userId="27247efe46d1cb93" providerId="LiveId" clId="{E4F147F2-5866-4DD2-A2E9-853C08CD0455}" dt="2022-01-27T15:51:42.458" v="5874" actId="20577"/>
          <ac:spMkLst>
            <pc:docMk/>
            <pc:sldMk cId="3994715143" sldId="828"/>
            <ac:spMk id="4" creationId="{AD384465-01D9-4692-A530-EE6909F2EB8D}"/>
          </ac:spMkLst>
        </pc:spChg>
        <pc:spChg chg="add mod ord">
          <ac:chgData name="Кирилл Гоменюк" userId="27247efe46d1cb93" providerId="LiveId" clId="{E4F147F2-5866-4DD2-A2E9-853C08CD0455}" dt="2022-01-27T16:00:42.292" v="6489" actId="20577"/>
          <ac:spMkLst>
            <pc:docMk/>
            <pc:sldMk cId="3994715143" sldId="828"/>
            <ac:spMk id="5" creationId="{5E59B89C-FC73-4EA4-B73A-2EA1B3F9F45E}"/>
          </ac:spMkLst>
        </pc:spChg>
        <pc:spChg chg="add mod ord">
          <ac:chgData name="Кирилл Гоменюк" userId="27247efe46d1cb93" providerId="LiveId" clId="{E4F147F2-5866-4DD2-A2E9-853C08CD0455}" dt="2022-01-27T15:51:50.397" v="5894" actId="20577"/>
          <ac:spMkLst>
            <pc:docMk/>
            <pc:sldMk cId="3994715143" sldId="828"/>
            <ac:spMk id="6" creationId="{204B423E-2412-45D4-8E7F-27CEC2654CC5}"/>
          </ac:spMkLst>
        </pc:spChg>
        <pc:spChg chg="add mod ord">
          <ac:chgData name="Кирилл Гоменюк" userId="27247efe46d1cb93" providerId="LiveId" clId="{E4F147F2-5866-4DD2-A2E9-853C08CD0455}" dt="2022-01-27T15:53:39.174" v="6082" actId="20577"/>
          <ac:spMkLst>
            <pc:docMk/>
            <pc:sldMk cId="3994715143" sldId="828"/>
            <ac:spMk id="7" creationId="{611BFC68-60EA-4D80-BFDA-456253116940}"/>
          </ac:spMkLst>
        </pc:spChg>
      </pc:sldChg>
      <pc:sldChg chg="new">
        <pc:chgData name="Кирилл Гоменюк" userId="27247efe46d1cb93" providerId="LiveId" clId="{E4F147F2-5866-4DD2-A2E9-853C08CD0455}" dt="2022-01-27T21:12:08.439" v="6496" actId="680"/>
        <pc:sldMkLst>
          <pc:docMk/>
          <pc:sldMk cId="3595731467" sldId="829"/>
        </pc:sldMkLst>
      </pc:sldChg>
      <pc:sldChg chg="addSp delSp add del setBg delDesignElem">
        <pc:chgData name="Кирилл Гоменюк" userId="27247efe46d1cb93" providerId="LiveId" clId="{E4F147F2-5866-4DD2-A2E9-853C08CD0455}" dt="2022-01-27T21:16:33.646" v="6500"/>
        <pc:sldMkLst>
          <pc:docMk/>
          <pc:sldMk cId="2947911484" sldId="931"/>
        </pc:sldMkLst>
        <pc:spChg chg="add del">
          <ac:chgData name="Кирилл Гоменюк" userId="27247efe46d1cb93" providerId="LiveId" clId="{E4F147F2-5866-4DD2-A2E9-853C08CD0455}" dt="2022-01-27T21:16:33.588" v="6499"/>
          <ac:spMkLst>
            <pc:docMk/>
            <pc:sldMk cId="2947911484" sldId="931"/>
            <ac:spMk id="11" creationId="{71B2258F-86CA-4D4D-8270-BC05FCDEBFB3}"/>
          </ac:spMkLst>
        </pc:spChg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881318828" sldId="932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3020854953" sldId="933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642118590" sldId="934"/>
        </pc:sldMkLst>
      </pc:sldChg>
      <pc:sldChg chg="add del ord">
        <pc:chgData name="Кирилл Гоменюк" userId="27247efe46d1cb93" providerId="LiveId" clId="{E4F147F2-5866-4DD2-A2E9-853C08CD0455}" dt="2022-01-27T21:19:30.597" v="6502"/>
        <pc:sldMkLst>
          <pc:docMk/>
          <pc:sldMk cId="3532081675" sldId="935"/>
        </pc:sldMkLst>
      </pc:sldChg>
      <pc:sldChg chg="add del">
        <pc:chgData name="Кирилл Гоменюк" userId="27247efe46d1cb93" providerId="LiveId" clId="{E4F147F2-5866-4DD2-A2E9-853C08CD0455}" dt="2022-01-27T21:16:33.646" v="6500"/>
        <pc:sldMkLst>
          <pc:docMk/>
          <pc:sldMk cId="2816244491" sldId="936"/>
        </pc:sldMkLst>
      </pc:sldChg>
      <pc:sldChg chg="add del">
        <pc:chgData name="Кирилл Гоменюк" userId="27247efe46d1cb93" providerId="LiveId" clId="{E4F147F2-5866-4DD2-A2E9-853C08CD0455}" dt="2022-01-27T21:19:32.732" v="6503" actId="47"/>
        <pc:sldMkLst>
          <pc:docMk/>
          <pc:sldMk cId="3179214281" sldId="937"/>
        </pc:sldMkLst>
      </pc:sldChg>
    </pc:docChg>
  </pc:docChgLst>
  <pc:docChgLst>
    <pc:chgData name="Кирилл Гоменюк" userId="27247efe46d1cb93" providerId="LiveId" clId="{4D327EFE-C83E-4CE6-8941-024DAE15E0F4}"/>
    <pc:docChg chg="undo custSel addSld delSld modSld sldOrd">
      <pc:chgData name="Кирилл Гоменюк" userId="27247efe46d1cb93" providerId="LiveId" clId="{4D327EFE-C83E-4CE6-8941-024DAE15E0F4}" dt="2021-09-27T18:08:34.338" v="8656" actId="403"/>
      <pc:docMkLst>
        <pc:docMk/>
      </pc:docMkLst>
      <pc:sldChg chg="modSp add mod ord">
        <pc:chgData name="Кирилл Гоменюк" userId="27247efe46d1cb93" providerId="LiveId" clId="{4D327EFE-C83E-4CE6-8941-024DAE15E0F4}" dt="2021-09-26T20:44:45.512" v="939" actId="1076"/>
        <pc:sldMkLst>
          <pc:docMk/>
          <pc:sldMk cId="2996004930" sldId="524"/>
        </pc:sldMkLst>
        <pc:spChg chg="mod">
          <ac:chgData name="Кирилл Гоменюк" userId="27247efe46d1cb93" providerId="LiveId" clId="{4D327EFE-C83E-4CE6-8941-024DAE15E0F4}" dt="2021-09-26T20:44:23.634" v="938" actId="20577"/>
          <ac:spMkLst>
            <pc:docMk/>
            <pc:sldMk cId="2996004930" sldId="524"/>
            <ac:spMk id="3" creationId="{4FF45614-4F46-4CDC-AD73-B90DEBF95A32}"/>
          </ac:spMkLst>
        </pc:spChg>
        <pc:spChg chg="mod">
          <ac:chgData name="Кирилл Гоменюк" userId="27247efe46d1cb93" providerId="LiveId" clId="{4D327EFE-C83E-4CE6-8941-024DAE15E0F4}" dt="2021-09-26T20:44:45.512" v="939" actId="1076"/>
          <ac:spMkLst>
            <pc:docMk/>
            <pc:sldMk cId="2996004930" sldId="524"/>
            <ac:spMk id="4" creationId="{974C26F7-FD08-4916-801A-429CFE4A9F34}"/>
          </ac:spMkLst>
        </pc:spChg>
      </pc:sldChg>
      <pc:sldChg chg="add del">
        <pc:chgData name="Кирилл Гоменюк" userId="27247efe46d1cb93" providerId="LiveId" clId="{4D327EFE-C83E-4CE6-8941-024DAE15E0F4}" dt="2021-09-26T20:47:03.841" v="972" actId="47"/>
        <pc:sldMkLst>
          <pc:docMk/>
          <pc:sldMk cId="3248775341" sldId="526"/>
        </pc:sldMkLst>
      </pc:sldChg>
      <pc:sldChg chg="add del">
        <pc:chgData name="Кирилл Гоменюк" userId="27247efe46d1cb93" providerId="LiveId" clId="{4D327EFE-C83E-4CE6-8941-024DAE15E0F4}" dt="2021-09-27T05:57:45.721" v="3402" actId="47"/>
        <pc:sldMkLst>
          <pc:docMk/>
          <pc:sldMk cId="998481924" sldId="528"/>
        </pc:sldMkLst>
      </pc:sldChg>
      <pc:sldChg chg="modSp add mod">
        <pc:chgData name="Кирилл Гоменюк" userId="27247efe46d1cb93" providerId="LiveId" clId="{4D327EFE-C83E-4CE6-8941-024DAE15E0F4}" dt="2021-09-27T17:00:39.496" v="6935" actId="20577"/>
        <pc:sldMkLst>
          <pc:docMk/>
          <pc:sldMk cId="3647479010" sldId="529"/>
        </pc:sldMkLst>
        <pc:spChg chg="mod">
          <ac:chgData name="Кирилл Гоменюк" userId="27247efe46d1cb93" providerId="LiveId" clId="{4D327EFE-C83E-4CE6-8941-024DAE15E0F4}" dt="2021-09-26T21:27:22.155" v="1681" actId="20577"/>
          <ac:spMkLst>
            <pc:docMk/>
            <pc:sldMk cId="3647479010" sldId="529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17:00:39.496" v="6935" actId="20577"/>
          <ac:spMkLst>
            <pc:docMk/>
            <pc:sldMk cId="3647479010" sldId="529"/>
            <ac:spMk id="3" creationId="{A0828725-814F-45FA-9B55-25798044C284}"/>
          </ac:spMkLst>
        </pc:spChg>
        <pc:spChg chg="mod">
          <ac:chgData name="Кирилл Гоменюк" userId="27247efe46d1cb93" providerId="LiveId" clId="{4D327EFE-C83E-4CE6-8941-024DAE15E0F4}" dt="2021-09-26T21:28:10.192" v="1778" actId="1076"/>
          <ac:spMkLst>
            <pc:docMk/>
            <pc:sldMk cId="3647479010" sldId="529"/>
            <ac:spMk id="7" creationId="{1E433927-B931-4456-9BCE-5E9892FEBEBA}"/>
          </ac:spMkLst>
        </pc:spChg>
      </pc:sldChg>
      <pc:sldChg chg="modSp add mod">
        <pc:chgData name="Кирилл Гоменюк" userId="27247efe46d1cb93" providerId="LiveId" clId="{4D327EFE-C83E-4CE6-8941-024DAE15E0F4}" dt="2021-09-26T21:33:08.409" v="2146" actId="313"/>
        <pc:sldMkLst>
          <pc:docMk/>
          <pc:sldMk cId="3969227422" sldId="530"/>
        </pc:sldMkLst>
        <pc:spChg chg="mod">
          <ac:chgData name="Кирилл Гоменюк" userId="27247efe46d1cb93" providerId="LiveId" clId="{4D327EFE-C83E-4CE6-8941-024DAE15E0F4}" dt="2021-09-26T21:30:55.855" v="1966" actId="20577"/>
          <ac:spMkLst>
            <pc:docMk/>
            <pc:sldMk cId="3969227422" sldId="530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6T21:33:08.409" v="2146" actId="313"/>
          <ac:spMkLst>
            <pc:docMk/>
            <pc:sldMk cId="3969227422" sldId="530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6T21:31:32.544" v="2017" actId="1076"/>
          <ac:spMkLst>
            <pc:docMk/>
            <pc:sldMk cId="3969227422" sldId="530"/>
            <ac:spMk id="8" creationId="{9D216779-8FDB-412F-8AB2-27D1C86374D4}"/>
          </ac:spMkLst>
        </pc:spChg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1108187240" sldId="533"/>
        </pc:sldMkLst>
      </pc:sldChg>
      <pc:sldChg chg="modSp add mod">
        <pc:chgData name="Кирилл Гоменюк" userId="27247efe46d1cb93" providerId="LiveId" clId="{4D327EFE-C83E-4CE6-8941-024DAE15E0F4}" dt="2021-09-27T06:02:07.323" v="3621" actId="14100"/>
        <pc:sldMkLst>
          <pc:docMk/>
          <pc:sldMk cId="3225186062" sldId="537"/>
        </pc:sldMkLst>
        <pc:spChg chg="mod">
          <ac:chgData name="Кирилл Гоменюк" userId="27247efe46d1cb93" providerId="LiveId" clId="{4D327EFE-C83E-4CE6-8941-024DAE15E0F4}" dt="2021-09-27T05:11:49.255" v="3174" actId="20577"/>
          <ac:spMkLst>
            <pc:docMk/>
            <pc:sldMk cId="3225186062" sldId="537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6:02:07.323" v="3621" actId="14100"/>
          <ac:spMkLst>
            <pc:docMk/>
            <pc:sldMk cId="3225186062" sldId="537"/>
            <ac:spMk id="3" creationId="{A0828725-814F-45FA-9B55-25798044C284}"/>
          </ac:spMkLst>
        </pc:spChg>
      </pc:sldChg>
      <pc:sldChg chg="modSp add mod">
        <pc:chgData name="Кирилл Гоменюк" userId="27247efe46d1cb93" providerId="LiveId" clId="{4D327EFE-C83E-4CE6-8941-024DAE15E0F4}" dt="2021-09-27T09:00:11.499" v="4803" actId="20577"/>
        <pc:sldMkLst>
          <pc:docMk/>
          <pc:sldMk cId="3140314900" sldId="543"/>
        </pc:sldMkLst>
        <pc:spChg chg="mod">
          <ac:chgData name="Кирилл Гоменюк" userId="27247efe46d1cb93" providerId="LiveId" clId="{4D327EFE-C83E-4CE6-8941-024DAE15E0F4}" dt="2021-09-27T08:20:37.494" v="4384" actId="20577"/>
          <ac:spMkLst>
            <pc:docMk/>
            <pc:sldMk cId="3140314900" sldId="543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08:22:47.891" v="4622" actId="20577"/>
          <ac:spMkLst>
            <pc:docMk/>
            <pc:sldMk cId="3140314900" sldId="543"/>
            <ac:spMk id="3" creationId="{5965C24C-DFE5-4697-950C-7AF986346CB3}"/>
          </ac:spMkLst>
        </pc:spChg>
        <pc:spChg chg="mod">
          <ac:chgData name="Кирилл Гоменюк" userId="27247efe46d1cb93" providerId="LiveId" clId="{4D327EFE-C83E-4CE6-8941-024DAE15E0F4}" dt="2021-09-27T09:00:11.499" v="4803" actId="20577"/>
          <ac:spMkLst>
            <pc:docMk/>
            <pc:sldMk cId="3140314900" sldId="543"/>
            <ac:spMk id="5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08:24:19.916" v="4705" actId="20577"/>
        <pc:sldMkLst>
          <pc:docMk/>
          <pc:sldMk cId="3853480843" sldId="556"/>
        </pc:sldMkLst>
        <pc:spChg chg="mod">
          <ac:chgData name="Кирилл Гоменюк" userId="27247efe46d1cb93" providerId="LiveId" clId="{4D327EFE-C83E-4CE6-8941-024DAE15E0F4}" dt="2021-09-27T08:22:57.863" v="4623"/>
          <ac:spMkLst>
            <pc:docMk/>
            <pc:sldMk cId="3853480843" sldId="556"/>
            <ac:spMk id="2" creationId="{5FD5B6A5-F6A5-4FF8-900C-92E1881E6CC4}"/>
          </ac:spMkLst>
        </pc:spChg>
        <pc:spChg chg="mod">
          <ac:chgData name="Кирилл Гоменюк" userId="27247efe46d1cb93" providerId="LiveId" clId="{4D327EFE-C83E-4CE6-8941-024DAE15E0F4}" dt="2021-09-27T08:24:19.916" v="4705" actId="20577"/>
          <ac:spMkLst>
            <pc:docMk/>
            <pc:sldMk cId="3853480843" sldId="556"/>
            <ac:spMk id="3" creationId="{90E4F0F6-F1E9-47B3-8FBD-75984130E107}"/>
          </ac:spMkLst>
        </pc:spChg>
      </pc:sldChg>
      <pc:sldChg chg="add del">
        <pc:chgData name="Кирилл Гоменюк" userId="27247efe46d1cb93" providerId="LiveId" clId="{4D327EFE-C83E-4CE6-8941-024DAE15E0F4}" dt="2021-09-26T21:18:50.968" v="1167" actId="47"/>
        <pc:sldMkLst>
          <pc:docMk/>
          <pc:sldMk cId="1179423778" sldId="577"/>
        </pc:sldMkLst>
      </pc:sldChg>
      <pc:sldChg chg="add del">
        <pc:chgData name="Кирилл Гоменюк" userId="27247efe46d1cb93" providerId="LiveId" clId="{4D327EFE-C83E-4CE6-8941-024DAE15E0F4}" dt="2021-09-26T21:25:44.093" v="1633" actId="47"/>
        <pc:sldMkLst>
          <pc:docMk/>
          <pc:sldMk cId="2242494498" sldId="578"/>
        </pc:sldMkLst>
      </pc:sldChg>
      <pc:sldChg chg="add del">
        <pc:chgData name="Кирилл Гоменюк" userId="27247efe46d1cb93" providerId="LiveId" clId="{4D327EFE-C83E-4CE6-8941-024DAE15E0F4}" dt="2021-09-26T21:28:37.016" v="1830" actId="47"/>
        <pc:sldMkLst>
          <pc:docMk/>
          <pc:sldMk cId="3547824506" sldId="579"/>
        </pc:sldMkLst>
      </pc:sldChg>
      <pc:sldChg chg="add del">
        <pc:chgData name="Кирилл Гоменюк" userId="27247efe46d1cb93" providerId="LiveId" clId="{4D327EFE-C83E-4CE6-8941-024DAE15E0F4}" dt="2021-09-27T08:20:20.726" v="4354" actId="47"/>
        <pc:sldMkLst>
          <pc:docMk/>
          <pc:sldMk cId="652032981" sldId="580"/>
        </pc:sldMkLst>
      </pc:sldChg>
      <pc:sldChg chg="modSp add mod">
        <pc:chgData name="Кирилл Гоменюк" userId="27247efe46d1cb93" providerId="LiveId" clId="{4D327EFE-C83E-4CE6-8941-024DAE15E0F4}" dt="2021-09-27T17:10:03.660" v="7437" actId="20577"/>
        <pc:sldMkLst>
          <pc:docMk/>
          <pc:sldMk cId="2402736430" sldId="609"/>
        </pc:sldMkLst>
        <pc:spChg chg="mod">
          <ac:chgData name="Кирилл Гоменюк" userId="27247efe46d1cb93" providerId="LiveId" clId="{4D327EFE-C83E-4CE6-8941-024DAE15E0F4}" dt="2021-09-26T20:49:04.522" v="1089" actId="20577"/>
          <ac:spMkLst>
            <pc:docMk/>
            <pc:sldMk cId="2402736430" sldId="609"/>
            <ac:spMk id="2" creationId="{5F6CE2CA-2390-45E8-8FB9-6A2CCFC944A8}"/>
          </ac:spMkLst>
        </pc:spChg>
        <pc:spChg chg="mod">
          <ac:chgData name="Кирилл Гоменюк" userId="27247efe46d1cb93" providerId="LiveId" clId="{4D327EFE-C83E-4CE6-8941-024DAE15E0F4}" dt="2021-09-27T17:10:03.660" v="7437" actId="20577"/>
          <ac:spMkLst>
            <pc:docMk/>
            <pc:sldMk cId="2402736430" sldId="609"/>
            <ac:spMk id="8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7:10:25.674" v="7474" actId="20577"/>
        <pc:sldMkLst>
          <pc:docMk/>
          <pc:sldMk cId="2984533133" sldId="610"/>
        </pc:sldMkLst>
        <pc:spChg chg="mod">
          <ac:chgData name="Кирилл Гоменюк" userId="27247efe46d1cb93" providerId="LiveId" clId="{4D327EFE-C83E-4CE6-8941-024DAE15E0F4}" dt="2021-09-26T20:49:11.032" v="1092" actId="20577"/>
          <ac:spMkLst>
            <pc:docMk/>
            <pc:sldMk cId="2984533133" sldId="610"/>
            <ac:spMk id="2" creationId="{5F6CE2CA-2390-45E8-8FB9-6A2CCFC944A8}"/>
          </ac:spMkLst>
        </pc:spChg>
        <pc:spChg chg="mod">
          <ac:chgData name="Кирилл Гоменюк" userId="27247efe46d1cb93" providerId="LiveId" clId="{4D327EFE-C83E-4CE6-8941-024DAE15E0F4}" dt="2021-09-27T17:10:25.674" v="7474" actId="20577"/>
          <ac:spMkLst>
            <pc:docMk/>
            <pc:sldMk cId="2984533133" sldId="610"/>
            <ac:spMk id="3" creationId="{00000000-0000-0000-0000-000000000000}"/>
          </ac:spMkLst>
        </pc:spChg>
      </pc:sldChg>
      <pc:sldChg chg="add del">
        <pc:chgData name="Кирилл Гоменюк" userId="27247efe46d1cb93" providerId="LiveId" clId="{4D327EFE-C83E-4CE6-8941-024DAE15E0F4}" dt="2021-09-26T21:25:44.093" v="1633" actId="47"/>
        <pc:sldMkLst>
          <pc:docMk/>
          <pc:sldMk cId="1501173689" sldId="611"/>
        </pc:sldMkLst>
      </pc:sldChg>
      <pc:sldChg chg="modSp add mod modNotesTx">
        <pc:chgData name="Кирилл Гоменюк" userId="27247efe46d1cb93" providerId="LiveId" clId="{4D327EFE-C83E-4CE6-8941-024DAE15E0F4}" dt="2021-09-27T17:03:24.374" v="7022" actId="6549"/>
        <pc:sldMkLst>
          <pc:docMk/>
          <pc:sldMk cId="3060980908" sldId="612"/>
        </pc:sldMkLst>
        <pc:spChg chg="mod">
          <ac:chgData name="Кирилл Гоменюк" userId="27247efe46d1cb93" providerId="LiveId" clId="{4D327EFE-C83E-4CE6-8941-024DAE15E0F4}" dt="2021-09-26T21:19:23.217" v="1185" actId="20577"/>
          <ac:spMkLst>
            <pc:docMk/>
            <pc:sldMk cId="3060980908" sldId="612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6T21:25:59.813" v="1646" actId="20577"/>
          <ac:spMkLst>
            <pc:docMk/>
            <pc:sldMk cId="3060980908" sldId="612"/>
            <ac:spMk id="3" creationId="{01D16377-E399-485E-96A5-DFC9562BB28D}"/>
          </ac:spMkLst>
        </pc:spChg>
      </pc:sldChg>
      <pc:sldChg chg="modSp add del mod">
        <pc:chgData name="Кирилл Гоменюк" userId="27247efe46d1cb93" providerId="LiveId" clId="{4D327EFE-C83E-4CE6-8941-024DAE15E0F4}" dt="2021-09-26T21:24:33.923" v="1609" actId="47"/>
        <pc:sldMkLst>
          <pc:docMk/>
          <pc:sldMk cId="1200763116" sldId="613"/>
        </pc:sldMkLst>
        <pc:spChg chg="mod">
          <ac:chgData name="Кирилл Гоменюк" userId="27247efe46d1cb93" providerId="LiveId" clId="{4D327EFE-C83E-4CE6-8941-024DAE15E0F4}" dt="2021-09-26T21:24:18.630" v="1608" actId="20577"/>
          <ac:spMkLst>
            <pc:docMk/>
            <pc:sldMk cId="1200763116" sldId="613"/>
            <ac:spMk id="2" creationId="{A4EDB973-E62E-40AB-B8B1-9CE31DBE993D}"/>
          </ac:spMkLst>
        </pc:spChg>
      </pc:sldChg>
      <pc:sldChg chg="modSp add mod">
        <pc:chgData name="Кирилл Гоменюк" userId="27247efe46d1cb93" providerId="LiveId" clId="{4D327EFE-C83E-4CE6-8941-024DAE15E0F4}" dt="2021-09-27T05:08:58.013" v="3125" actId="20577"/>
        <pc:sldMkLst>
          <pc:docMk/>
          <pc:sldMk cId="3596426276" sldId="615"/>
        </pc:sldMkLst>
        <pc:spChg chg="mod">
          <ac:chgData name="Кирилл Гоменюк" userId="27247efe46d1cb93" providerId="LiveId" clId="{4D327EFE-C83E-4CE6-8941-024DAE15E0F4}" dt="2021-09-26T21:21:06.234" v="1375" actId="20577"/>
          <ac:spMkLst>
            <pc:docMk/>
            <pc:sldMk cId="3596426276" sldId="615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05:08:58.013" v="3125" actId="20577"/>
          <ac:spMkLst>
            <pc:docMk/>
            <pc:sldMk cId="3596426276" sldId="615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17:03:00.464" v="7021" actId="20577"/>
        <pc:sldMkLst>
          <pc:docMk/>
          <pc:sldMk cId="128924612" sldId="616"/>
        </pc:sldMkLst>
        <pc:spChg chg="mod">
          <ac:chgData name="Кирилл Гоменюк" userId="27247efe46d1cb93" providerId="LiveId" clId="{4D327EFE-C83E-4CE6-8941-024DAE15E0F4}" dt="2021-09-26T21:24:45.041" v="1610" actId="20577"/>
          <ac:spMkLst>
            <pc:docMk/>
            <pc:sldMk cId="128924612" sldId="616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17:03:00.464" v="7021" actId="20577"/>
          <ac:spMkLst>
            <pc:docMk/>
            <pc:sldMk cId="128924612" sldId="616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05:57:31.552" v="3401" actId="313"/>
        <pc:sldMkLst>
          <pc:docMk/>
          <pc:sldMk cId="127853502" sldId="617"/>
        </pc:sldMkLst>
        <pc:spChg chg="mod">
          <ac:chgData name="Кирилл Гоменюк" userId="27247efe46d1cb93" providerId="LiveId" clId="{4D327EFE-C83E-4CE6-8941-024DAE15E0F4}" dt="2021-09-27T05:56:22.873" v="3329" actId="20577"/>
          <ac:spMkLst>
            <pc:docMk/>
            <pc:sldMk cId="127853502" sldId="617"/>
            <ac:spMk id="2" creationId="{EB9F3D43-9434-4763-81BD-4938A2FEA3C9}"/>
          </ac:spMkLst>
        </pc:spChg>
        <pc:spChg chg="mod">
          <ac:chgData name="Кирилл Гоменюк" userId="27247efe46d1cb93" providerId="LiveId" clId="{4D327EFE-C83E-4CE6-8941-024DAE15E0F4}" dt="2021-09-27T05:57:31.552" v="3401" actId="313"/>
          <ac:spMkLst>
            <pc:docMk/>
            <pc:sldMk cId="127853502" sldId="617"/>
            <ac:spMk id="3" creationId="{01D16377-E399-485E-96A5-DFC9562BB28D}"/>
          </ac:spMkLst>
        </pc:spChg>
      </pc:sldChg>
      <pc:sldChg chg="modSp add mod">
        <pc:chgData name="Кирилл Гоменюк" userId="27247efe46d1cb93" providerId="LiveId" clId="{4D327EFE-C83E-4CE6-8941-024DAE15E0F4}" dt="2021-09-27T16:59:52.113" v="6874" actId="20577"/>
        <pc:sldMkLst>
          <pc:docMk/>
          <pc:sldMk cId="1561122852" sldId="619"/>
        </pc:sldMkLst>
        <pc:spChg chg="mod">
          <ac:chgData name="Кирилл Гоменюк" userId="27247efe46d1cb93" providerId="LiveId" clId="{4D327EFE-C83E-4CE6-8941-024DAE15E0F4}" dt="2021-09-27T16:58:54.533" v="6749"/>
          <ac:spMkLst>
            <pc:docMk/>
            <pc:sldMk cId="1561122852" sldId="619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9:52.113" v="6874" actId="20577"/>
          <ac:spMkLst>
            <pc:docMk/>
            <pc:sldMk cId="1561122852" sldId="619"/>
            <ac:spMk id="3" creationId="{804226C9-EFCC-4A84-AC75-50F7BB0AFAA5}"/>
          </ac:spMkLst>
        </pc:spChg>
      </pc:sldChg>
      <pc:sldChg chg="modSp add mod">
        <pc:chgData name="Кирилл Гоменюк" userId="27247efe46d1cb93" providerId="LiveId" clId="{4D327EFE-C83E-4CE6-8941-024DAE15E0F4}" dt="2021-09-27T16:58:22.352" v="6705"/>
        <pc:sldMkLst>
          <pc:docMk/>
          <pc:sldMk cId="4033326009" sldId="620"/>
        </pc:sldMkLst>
        <pc:spChg chg="mod">
          <ac:chgData name="Кирилл Гоменюк" userId="27247efe46d1cb93" providerId="LiveId" clId="{4D327EFE-C83E-4CE6-8941-024DAE15E0F4}" dt="2021-09-27T16:58:22.352" v="6705"/>
          <ac:spMkLst>
            <pc:docMk/>
            <pc:sldMk cId="4033326009" sldId="620"/>
            <ac:spMk id="2" creationId="{8A95451E-80C9-43B1-BB55-96D3C28F01FD}"/>
          </ac:spMkLst>
        </pc:spChg>
      </pc:sldChg>
      <pc:sldChg chg="modSp add mod">
        <pc:chgData name="Кирилл Гоменюк" userId="27247efe46d1cb93" providerId="LiveId" clId="{4D327EFE-C83E-4CE6-8941-024DAE15E0F4}" dt="2021-09-27T16:58:48.683" v="6748" actId="20577"/>
        <pc:sldMkLst>
          <pc:docMk/>
          <pc:sldMk cId="3132336982" sldId="621"/>
        </pc:sldMkLst>
        <pc:spChg chg="mod">
          <ac:chgData name="Кирилл Гоменюк" userId="27247efe46d1cb93" providerId="LiveId" clId="{4D327EFE-C83E-4CE6-8941-024DAE15E0F4}" dt="2021-09-27T16:58:28.026" v="6706"/>
          <ac:spMkLst>
            <pc:docMk/>
            <pc:sldMk cId="3132336982" sldId="621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8:48.683" v="6748" actId="20577"/>
          <ac:spMkLst>
            <pc:docMk/>
            <pc:sldMk cId="3132336982" sldId="621"/>
            <ac:spMk id="3" creationId="{804226C9-EFCC-4A84-AC75-50F7BB0AFAA5}"/>
          </ac:spMkLst>
        </pc:spChg>
      </pc:sldChg>
      <pc:sldChg chg="addSp modSp add mod">
        <pc:chgData name="Кирилл Гоменюк" userId="27247efe46d1cb93" providerId="LiveId" clId="{4D327EFE-C83E-4CE6-8941-024DAE15E0F4}" dt="2021-09-27T08:46:25.127" v="4767" actId="208"/>
        <pc:sldMkLst>
          <pc:docMk/>
          <pc:sldMk cId="2346520149" sldId="625"/>
        </pc:sldMkLst>
        <pc:spChg chg="mod">
          <ac:chgData name="Кирилл Гоменюк" userId="27247efe46d1cb93" providerId="LiveId" clId="{4D327EFE-C83E-4CE6-8941-024DAE15E0F4}" dt="2021-09-26T21:29:30.453" v="1880" actId="20577"/>
          <ac:spMkLst>
            <pc:docMk/>
            <pc:sldMk cId="2346520149" sldId="625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8:44:22.503" v="4708" actId="113"/>
          <ac:spMkLst>
            <pc:docMk/>
            <pc:sldMk cId="2346520149" sldId="625"/>
            <ac:spMk id="3" creationId="{A0828725-814F-45FA-9B55-25798044C284}"/>
          </ac:spMkLst>
        </pc:spChg>
        <pc:spChg chg="add mod">
          <ac:chgData name="Кирилл Гоменюк" userId="27247efe46d1cb93" providerId="LiveId" clId="{4D327EFE-C83E-4CE6-8941-024DAE15E0F4}" dt="2021-09-27T08:46:25.127" v="4767" actId="208"/>
          <ac:spMkLst>
            <pc:docMk/>
            <pc:sldMk cId="2346520149" sldId="625"/>
            <ac:spMk id="4" creationId="{1741DE58-7A9C-43AF-8576-A5030B870459}"/>
          </ac:spMkLst>
        </pc:spChg>
      </pc:sldChg>
      <pc:sldChg chg="modSp add mod">
        <pc:chgData name="Кирилл Гоменюк" userId="27247efe46d1cb93" providerId="LiveId" clId="{4D327EFE-C83E-4CE6-8941-024DAE15E0F4}" dt="2021-09-26T21:30:35.100" v="1923"/>
        <pc:sldMkLst>
          <pc:docMk/>
          <pc:sldMk cId="1017946246" sldId="629"/>
        </pc:sldMkLst>
        <pc:spChg chg="mod">
          <ac:chgData name="Кирилл Гоменюк" userId="27247efe46d1cb93" providerId="LiveId" clId="{4D327EFE-C83E-4CE6-8941-024DAE15E0F4}" dt="2021-09-26T21:30:35.100" v="1923"/>
          <ac:spMkLst>
            <pc:docMk/>
            <pc:sldMk cId="1017946246" sldId="629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6T21:30:24.741" v="1922"/>
          <ac:spMkLst>
            <pc:docMk/>
            <pc:sldMk cId="1017946246" sldId="629"/>
            <ac:spMk id="3" creationId="{A0828725-814F-45FA-9B55-25798044C284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43.125" v="6942" actId="6549"/>
        <pc:sldMkLst>
          <pc:docMk/>
          <pc:sldMk cId="2194752173" sldId="633"/>
        </pc:sldMkLst>
        <pc:spChg chg="mod">
          <ac:chgData name="Кирилл Гоменюк" userId="27247efe46d1cb93" providerId="LiveId" clId="{4D327EFE-C83E-4CE6-8941-024DAE15E0F4}" dt="2021-09-26T21:34:10.083" v="2147"/>
          <ac:spMkLst>
            <pc:docMk/>
            <pc:sldMk cId="2194752173" sldId="633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5:58:58.631" v="3421" actId="313"/>
          <ac:spMkLst>
            <pc:docMk/>
            <pc:sldMk cId="2194752173" sldId="633"/>
            <ac:spMk id="3" creationId="{0D8719A3-8CE9-4ED0-BA2E-FB0C9FDC2A57}"/>
          </ac:spMkLst>
        </pc:spChg>
        <pc:graphicFrameChg chg="mod">
          <ac:chgData name="Кирилл Гоменюк" userId="27247efe46d1cb93" providerId="LiveId" clId="{4D327EFE-C83E-4CE6-8941-024DAE15E0F4}" dt="2021-09-27T05:11:59.332" v="3175" actId="1076"/>
          <ac:graphicFrameMkLst>
            <pc:docMk/>
            <pc:sldMk cId="2194752173" sldId="633"/>
            <ac:graphicFrameMk id="5" creationId="{C442E788-3E9B-4F4A-931C-7507EAF2BDCC}"/>
          </ac:graphicFrameMkLst>
        </pc:graphicFrameChg>
      </pc:sldChg>
      <pc:sldChg chg="modSp add mod">
        <pc:chgData name="Кирилл Гоменюк" userId="27247efe46d1cb93" providerId="LiveId" clId="{4D327EFE-C83E-4CE6-8941-024DAE15E0F4}" dt="2021-09-27T06:05:19.855" v="3844" actId="20577"/>
        <pc:sldMkLst>
          <pc:docMk/>
          <pc:sldMk cId="928799161" sldId="634"/>
        </pc:sldMkLst>
        <pc:spChg chg="mod">
          <ac:chgData name="Кирилл Гоменюк" userId="27247efe46d1cb93" providerId="LiveId" clId="{4D327EFE-C83E-4CE6-8941-024DAE15E0F4}" dt="2021-09-27T06:04:24.582" v="3774" actId="20577"/>
          <ac:spMkLst>
            <pc:docMk/>
            <pc:sldMk cId="928799161" sldId="634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6:04:39.813" v="3788" actId="20577"/>
          <ac:spMkLst>
            <pc:docMk/>
            <pc:sldMk cId="928799161" sldId="634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7T06:05:19.855" v="3844" actId="20577"/>
          <ac:spMkLst>
            <pc:docMk/>
            <pc:sldMk cId="928799161" sldId="634"/>
            <ac:spMk id="11" creationId="{E72196C2-12C9-4C72-8F14-6D353119AF34}"/>
          </ac:spMkLst>
        </pc:spChg>
        <pc:spChg chg="mod">
          <ac:chgData name="Кирилл Гоменюк" userId="27247efe46d1cb93" providerId="LiveId" clId="{4D327EFE-C83E-4CE6-8941-024DAE15E0F4}" dt="2021-09-27T06:05:15.285" v="3839" actId="20577"/>
          <ac:spMkLst>
            <pc:docMk/>
            <pc:sldMk cId="928799161" sldId="634"/>
            <ac:spMk id="20" creationId="{78609629-E638-4528-8312-82A7A63E65C0}"/>
          </ac:spMkLst>
        </pc:spChg>
        <pc:cxnChg chg="mod">
          <ac:chgData name="Кирилл Гоменюк" userId="27247efe46d1cb93" providerId="LiveId" clId="{4D327EFE-C83E-4CE6-8941-024DAE15E0F4}" dt="2021-09-27T06:04:55.565" v="3816" actId="14100"/>
          <ac:cxnSpMkLst>
            <pc:docMk/>
            <pc:sldMk cId="928799161" sldId="634"/>
            <ac:cxnSpMk id="12" creationId="{D74A7819-89FB-4BC3-BFE1-385668F21BA0}"/>
          </ac:cxnSpMkLst>
        </pc:cxnChg>
      </pc:sldChg>
      <pc:sldChg chg="add del">
        <pc:chgData name="Кирилл Гоменюк" userId="27247efe46d1cb93" providerId="LiveId" clId="{4D327EFE-C83E-4CE6-8941-024DAE15E0F4}" dt="2021-09-26T21:36:32.364" v="2239" actId="47"/>
        <pc:sldMkLst>
          <pc:docMk/>
          <pc:sldMk cId="698651096" sldId="636"/>
        </pc:sldMkLst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913880842" sldId="643"/>
        </pc:sldMkLst>
      </pc:sldChg>
      <pc:sldChg chg="add del">
        <pc:chgData name="Кирилл Гоменюк" userId="27247efe46d1cb93" providerId="LiveId" clId="{4D327EFE-C83E-4CE6-8941-024DAE15E0F4}" dt="2021-09-26T21:47:26.530" v="2824" actId="47"/>
        <pc:sldMkLst>
          <pc:docMk/>
          <pc:sldMk cId="3053909362" sldId="646"/>
        </pc:sldMkLst>
      </pc:sldChg>
      <pc:sldChg chg="modSp add mod">
        <pc:chgData name="Кирилл Гоменюк" userId="27247efe46d1cb93" providerId="LiveId" clId="{4D327EFE-C83E-4CE6-8941-024DAE15E0F4}" dt="2021-09-27T16:47:49.645" v="6235" actId="20577"/>
        <pc:sldMkLst>
          <pc:docMk/>
          <pc:sldMk cId="4129104189" sldId="651"/>
        </pc:sldMkLst>
        <pc:spChg chg="mod">
          <ac:chgData name="Кирилл Гоменюк" userId="27247efe46d1cb93" providerId="LiveId" clId="{4D327EFE-C83E-4CE6-8941-024DAE15E0F4}" dt="2021-09-27T16:47:13.273" v="6168" actId="20577"/>
          <ac:spMkLst>
            <pc:docMk/>
            <pc:sldMk cId="4129104189" sldId="651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6:47:49.645" v="6235" actId="20577"/>
          <ac:spMkLst>
            <pc:docMk/>
            <pc:sldMk cId="4129104189" sldId="651"/>
            <ac:spMk id="3" creationId="{63243F33-D5D4-4EAB-BD4E-9206D81E4E12}"/>
          </ac:spMkLst>
        </pc:spChg>
      </pc:sldChg>
      <pc:sldChg chg="modSp add mod">
        <pc:chgData name="Кирилл Гоменюк" userId="27247efe46d1cb93" providerId="LiveId" clId="{4D327EFE-C83E-4CE6-8941-024DAE15E0F4}" dt="2021-09-27T16:32:07.169" v="5823" actId="20577"/>
        <pc:sldMkLst>
          <pc:docMk/>
          <pc:sldMk cId="1003978377" sldId="652"/>
        </pc:sldMkLst>
        <pc:spChg chg="mod">
          <ac:chgData name="Кирилл Гоменюк" userId="27247efe46d1cb93" providerId="LiveId" clId="{4D327EFE-C83E-4CE6-8941-024DAE15E0F4}" dt="2021-09-27T16:31:46.768" v="5812" actId="20577"/>
          <ac:spMkLst>
            <pc:docMk/>
            <pc:sldMk cId="1003978377" sldId="652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32:07.169" v="5823" actId="20577"/>
          <ac:spMkLst>
            <pc:docMk/>
            <pc:sldMk cId="1003978377" sldId="652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16:56:36.197" v="6614" actId="20577"/>
        <pc:sldMkLst>
          <pc:docMk/>
          <pc:sldMk cId="2274151057" sldId="660"/>
        </pc:sldMkLst>
        <pc:spChg chg="mod">
          <ac:chgData name="Кирилл Гоменюк" userId="27247efe46d1cb93" providerId="LiveId" clId="{4D327EFE-C83E-4CE6-8941-024DAE15E0F4}" dt="2021-09-27T16:56:17.218" v="6602" actId="20577"/>
          <ac:spMkLst>
            <pc:docMk/>
            <pc:sldMk cId="2274151057" sldId="660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56:36.197" v="6614" actId="20577"/>
          <ac:spMkLst>
            <pc:docMk/>
            <pc:sldMk cId="2274151057" sldId="660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07:51:08.055" v="3935"/>
        <pc:sldMkLst>
          <pc:docMk/>
          <pc:sldMk cId="4024213749" sldId="756"/>
        </pc:sldMkLst>
        <pc:spChg chg="mod">
          <ac:chgData name="Кирилл Гоменюк" userId="27247efe46d1cb93" providerId="LiveId" clId="{4D327EFE-C83E-4CE6-8941-024DAE15E0F4}" dt="2021-09-27T07:51:08.055" v="3935"/>
          <ac:spMkLst>
            <pc:docMk/>
            <pc:sldMk cId="4024213749" sldId="756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6:07:39.419" v="3934" actId="20577"/>
          <ac:spMkLst>
            <pc:docMk/>
            <pc:sldMk cId="4024213749" sldId="756"/>
            <ac:spMk id="3" creationId="{0D8719A3-8CE9-4ED0-BA2E-FB0C9FDC2A57}"/>
          </ac:spMkLst>
        </pc:spChg>
        <pc:spChg chg="mod">
          <ac:chgData name="Кирилл Гоменюк" userId="27247efe46d1cb93" providerId="LiveId" clId="{4D327EFE-C83E-4CE6-8941-024DAE15E0F4}" dt="2021-09-27T06:05:47.248" v="3846" actId="1076"/>
          <ac:spMkLst>
            <pc:docMk/>
            <pc:sldMk cId="4024213749" sldId="756"/>
            <ac:spMk id="4" creationId="{F0622EB9-8CFE-4D60-BD5A-2A551DE0F9A7}"/>
          </ac:spMkLst>
        </pc:spChg>
      </pc:sldChg>
      <pc:sldChg chg="modSp add mod">
        <pc:chgData name="Кирилл Гоменюк" userId="27247efe46d1cb93" providerId="LiveId" clId="{4D327EFE-C83E-4CE6-8941-024DAE15E0F4}" dt="2021-09-27T07:53:47.829" v="3944" actId="403"/>
        <pc:sldMkLst>
          <pc:docMk/>
          <pc:sldMk cId="3561824177" sldId="757"/>
        </pc:sldMkLst>
        <pc:spChg chg="mod">
          <ac:chgData name="Кирилл Гоменюк" userId="27247efe46d1cb93" providerId="LiveId" clId="{4D327EFE-C83E-4CE6-8941-024DAE15E0F4}" dt="2021-09-27T07:51:11.814" v="3936"/>
          <ac:spMkLst>
            <pc:docMk/>
            <pc:sldMk cId="3561824177" sldId="757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7:53:47.829" v="3944" actId="403"/>
          <ac:spMkLst>
            <pc:docMk/>
            <pc:sldMk cId="3561824177" sldId="757"/>
            <ac:spMk id="3" creationId="{0D8719A3-8CE9-4ED0-BA2E-FB0C9FDC2A57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22.700" v="6940" actId="6549"/>
        <pc:sldMkLst>
          <pc:docMk/>
          <pc:sldMk cId="3659826297" sldId="758"/>
        </pc:sldMkLst>
        <pc:spChg chg="mod">
          <ac:chgData name="Кирилл Гоменюк" userId="27247efe46d1cb93" providerId="LiveId" clId="{4D327EFE-C83E-4CE6-8941-024DAE15E0F4}" dt="2021-09-27T07:51:15.725" v="3937"/>
          <ac:spMkLst>
            <pc:docMk/>
            <pc:sldMk cId="3659826297" sldId="758"/>
            <ac:spMk id="2" creationId="{5D10D95E-7AF7-4524-9722-D7C3367309CE}"/>
          </ac:spMkLst>
        </pc:spChg>
        <pc:spChg chg="mod">
          <ac:chgData name="Кирилл Гоменюк" userId="27247efe46d1cb93" providerId="LiveId" clId="{4D327EFE-C83E-4CE6-8941-024DAE15E0F4}" dt="2021-09-27T08:16:38.466" v="4353" actId="20577"/>
          <ac:spMkLst>
            <pc:docMk/>
            <pc:sldMk cId="3659826297" sldId="758"/>
            <ac:spMk id="3" creationId="{0D8719A3-8CE9-4ED0-BA2E-FB0C9FDC2A57}"/>
          </ac:spMkLst>
        </pc:spChg>
        <pc:graphicFrameChg chg="mod">
          <ac:chgData name="Кирилл Гоменюк" userId="27247efe46d1cb93" providerId="LiveId" clId="{4D327EFE-C83E-4CE6-8941-024DAE15E0F4}" dt="2021-09-27T07:54:51.221" v="3951" actId="1076"/>
          <ac:graphicFrameMkLst>
            <pc:docMk/>
            <pc:sldMk cId="3659826297" sldId="758"/>
            <ac:graphicFrameMk id="5" creationId="{C442E788-3E9B-4F4A-931C-7507EAF2BDCC}"/>
          </ac:graphicFrameMkLst>
        </pc:graphicFrameChg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2871259832" sldId="777"/>
        </pc:sldMkLst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359530338" sldId="778"/>
        </pc:sldMkLst>
      </pc:sldChg>
      <pc:sldChg chg="add del">
        <pc:chgData name="Кирилл Гоменюк" userId="27247efe46d1cb93" providerId="LiveId" clId="{4D327EFE-C83E-4CE6-8941-024DAE15E0F4}" dt="2021-09-27T17:00:11.763" v="6875" actId="47"/>
        <pc:sldMkLst>
          <pc:docMk/>
          <pc:sldMk cId="3470643812" sldId="779"/>
        </pc:sldMkLst>
      </pc:sldChg>
      <pc:sldChg chg="modSp add mod">
        <pc:chgData name="Кирилл Гоменюк" userId="27247efe46d1cb93" providerId="LiveId" clId="{4D327EFE-C83E-4CE6-8941-024DAE15E0F4}" dt="2021-09-27T16:58:11.505" v="6704" actId="20577"/>
        <pc:sldMkLst>
          <pc:docMk/>
          <pc:sldMk cId="3423199707" sldId="780"/>
        </pc:sldMkLst>
        <pc:spChg chg="mod">
          <ac:chgData name="Кирилл Гоменюк" userId="27247efe46d1cb93" providerId="LiveId" clId="{4D327EFE-C83E-4CE6-8941-024DAE15E0F4}" dt="2021-09-27T16:57:18.485" v="6683" actId="20577"/>
          <ac:spMkLst>
            <pc:docMk/>
            <pc:sldMk cId="3423199707" sldId="780"/>
            <ac:spMk id="2" creationId="{8A95451E-80C9-43B1-BB55-96D3C28F01FD}"/>
          </ac:spMkLst>
        </pc:spChg>
        <pc:spChg chg="mod">
          <ac:chgData name="Кирилл Гоменюк" userId="27247efe46d1cb93" providerId="LiveId" clId="{4D327EFE-C83E-4CE6-8941-024DAE15E0F4}" dt="2021-09-27T16:58:11.505" v="6704" actId="20577"/>
          <ac:spMkLst>
            <pc:docMk/>
            <pc:sldMk cId="3423199707" sldId="780"/>
            <ac:spMk id="3" creationId="{804226C9-EFCC-4A84-AC75-50F7BB0AFAA5}"/>
          </ac:spMkLst>
        </pc:spChg>
      </pc:sldChg>
      <pc:sldChg chg="add del">
        <pc:chgData name="Кирилл Гоменюк" userId="27247efe46d1cb93" providerId="LiveId" clId="{4D327EFE-C83E-4CE6-8941-024DAE15E0F4}" dt="2021-09-26T21:49:24.911" v="2941" actId="47"/>
        <pc:sldMkLst>
          <pc:docMk/>
          <pc:sldMk cId="53979589" sldId="782"/>
        </pc:sldMkLst>
      </pc:sldChg>
      <pc:sldChg chg="modSp add mod">
        <pc:chgData name="Кирилл Гоменюк" userId="27247efe46d1cb93" providerId="LiveId" clId="{4D327EFE-C83E-4CE6-8941-024DAE15E0F4}" dt="2021-09-27T06:01:35.657" v="3599" actId="20577"/>
        <pc:sldMkLst>
          <pc:docMk/>
          <pc:sldMk cId="3962168097" sldId="784"/>
        </pc:sldMkLst>
        <pc:spChg chg="mod">
          <ac:chgData name="Кирилл Гоменюк" userId="27247efe46d1cb93" providerId="LiveId" clId="{4D327EFE-C83E-4CE6-8941-024DAE15E0F4}" dt="2021-09-26T21:46:43.040" v="2787" actId="20577"/>
          <ac:spMkLst>
            <pc:docMk/>
            <pc:sldMk cId="3962168097" sldId="784"/>
            <ac:spMk id="2" creationId="{537BBCD9-79A7-4341-A41F-0D1BDDB0F796}"/>
          </ac:spMkLst>
        </pc:spChg>
        <pc:spChg chg="mod">
          <ac:chgData name="Кирилл Гоменюк" userId="27247efe46d1cb93" providerId="LiveId" clId="{4D327EFE-C83E-4CE6-8941-024DAE15E0F4}" dt="2021-09-27T06:01:35.657" v="3599" actId="20577"/>
          <ac:spMkLst>
            <pc:docMk/>
            <pc:sldMk cId="3962168097" sldId="784"/>
            <ac:spMk id="3" creationId="{A0828725-814F-45FA-9B55-25798044C284}"/>
          </ac:spMkLst>
        </pc:spChg>
      </pc:sldChg>
      <pc:sldChg chg="add del">
        <pc:chgData name="Кирилл Гоменюк" userId="27247efe46d1cb93" providerId="LiveId" clId="{4D327EFE-C83E-4CE6-8941-024DAE15E0F4}" dt="2021-09-26T21:38:26.530" v="2240" actId="47"/>
        <pc:sldMkLst>
          <pc:docMk/>
          <pc:sldMk cId="3230615045" sldId="785"/>
        </pc:sldMkLst>
      </pc:sldChg>
      <pc:sldChg chg="add del">
        <pc:chgData name="Кирилл Гоменюк" userId="27247efe46d1cb93" providerId="LiveId" clId="{4D327EFE-C83E-4CE6-8941-024DAE15E0F4}" dt="2021-09-27T04:13:30.610" v="2942" actId="47"/>
        <pc:sldMkLst>
          <pc:docMk/>
          <pc:sldMk cId="2898964551" sldId="786"/>
        </pc:sldMkLst>
      </pc:sldChg>
      <pc:sldChg chg="modSp add mod">
        <pc:chgData name="Кирилл Гоменюк" userId="27247efe46d1cb93" providerId="LiveId" clId="{4D327EFE-C83E-4CE6-8941-024DAE15E0F4}" dt="2021-09-27T16:42:25.599" v="6037" actId="20577"/>
        <pc:sldMkLst>
          <pc:docMk/>
          <pc:sldMk cId="747753060" sldId="787"/>
        </pc:sldMkLst>
        <pc:spChg chg="mod">
          <ac:chgData name="Кирилл Гоменюк" userId="27247efe46d1cb93" providerId="LiveId" clId="{4D327EFE-C83E-4CE6-8941-024DAE15E0F4}" dt="2021-09-27T16:41:26.909" v="5949"/>
          <ac:spMkLst>
            <pc:docMk/>
            <pc:sldMk cId="747753060" sldId="787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42:25.599" v="6037" actId="20577"/>
          <ac:spMkLst>
            <pc:docMk/>
            <pc:sldMk cId="747753060" sldId="787"/>
            <ac:spMk id="3" creationId="{00000000-0000-0000-0000-000000000000}"/>
          </ac:spMkLst>
        </pc:spChg>
      </pc:sldChg>
      <pc:sldChg chg="delSp modSp add mod modNotesTx">
        <pc:chgData name="Кирилл Гоменюк" userId="27247efe46d1cb93" providerId="LiveId" clId="{4D327EFE-C83E-4CE6-8941-024DAE15E0F4}" dt="2021-09-27T17:01:09.169" v="6938" actId="6549"/>
        <pc:sldMkLst>
          <pc:docMk/>
          <pc:sldMk cId="2093359553" sldId="789"/>
        </pc:sldMkLst>
        <pc:spChg chg="mod">
          <ac:chgData name="Кирилл Гоменюк" userId="27247efe46d1cb93" providerId="LiveId" clId="{4D327EFE-C83E-4CE6-8941-024DAE15E0F4}" dt="2021-09-27T13:46:14.562" v="5577"/>
          <ac:spMkLst>
            <pc:docMk/>
            <pc:sldMk cId="2093359553" sldId="789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3:22:39.929" v="5397" actId="113"/>
          <ac:spMkLst>
            <pc:docMk/>
            <pc:sldMk cId="2093359553" sldId="789"/>
            <ac:spMk id="3" creationId="{00000000-0000-0000-0000-000000000000}"/>
          </ac:spMkLst>
        </pc:spChg>
        <pc:spChg chg="del mod">
          <ac:chgData name="Кирилл Гоменюк" userId="27247efe46d1cb93" providerId="LiveId" clId="{4D327EFE-C83E-4CE6-8941-024DAE15E0F4}" dt="2021-09-27T13:19:06.387" v="5354" actId="478"/>
          <ac:spMkLst>
            <pc:docMk/>
            <pc:sldMk cId="2093359553" sldId="789"/>
            <ac:spMk id="7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18:54.149" v="5350" actId="478"/>
          <ac:spMkLst>
            <pc:docMk/>
            <pc:sldMk cId="2093359553" sldId="789"/>
            <ac:spMk id="10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8:46.250" v="5348" actId="20577"/>
          <ac:spMkLst>
            <pc:docMk/>
            <pc:sldMk cId="2093359553" sldId="789"/>
            <ac:spMk id="11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8:25.444" v="5332" actId="14100"/>
          <ac:spMkLst>
            <pc:docMk/>
            <pc:sldMk cId="2093359553" sldId="789"/>
            <ac:spMk id="12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9:18.341" v="5358" actId="1076"/>
          <ac:spMkLst>
            <pc:docMk/>
            <pc:sldMk cId="2093359553" sldId="789"/>
            <ac:spMk id="22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19:04.230" v="5353" actId="478"/>
          <ac:spMkLst>
            <pc:docMk/>
            <pc:sldMk cId="2093359553" sldId="789"/>
            <ac:spMk id="23" creationId="{6BF4C64F-DFE9-4A49-802A-A04E1831F5B6}"/>
          </ac:spMkLst>
        </pc:spChg>
        <pc:spChg chg="mod">
          <ac:chgData name="Кирилл Гоменюк" userId="27247efe46d1cb93" providerId="LiveId" clId="{4D327EFE-C83E-4CE6-8941-024DAE15E0F4}" dt="2021-09-27T13:19:23.565" v="5359" actId="1076"/>
          <ac:spMkLst>
            <pc:docMk/>
            <pc:sldMk cId="2093359553" sldId="789"/>
            <ac:spMk id="40" creationId="{00000000-0000-0000-0000-000000000000}"/>
          </ac:spMkLst>
        </pc:spChg>
        <pc:cxnChg chg="del mod">
          <ac:chgData name="Кирилл Гоменюк" userId="27247efe46d1cb93" providerId="LiveId" clId="{4D327EFE-C83E-4CE6-8941-024DAE15E0F4}" dt="2021-09-27T13:19:10.306" v="5356" actId="478"/>
          <ac:cxnSpMkLst>
            <pc:docMk/>
            <pc:sldMk cId="2093359553" sldId="789"/>
            <ac:cxnSpMk id="13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18:58.227" v="5351" actId="478"/>
          <ac:cxnSpMkLst>
            <pc:docMk/>
            <pc:sldMk cId="2093359553" sldId="789"/>
            <ac:cxnSpMk id="15" creationId="{0F9DA72C-28C5-40C8-BCFB-AACBBA1C31FD}"/>
          </ac:cxnSpMkLst>
        </pc:cxnChg>
        <pc:cxnChg chg="mod">
          <ac:chgData name="Кирилл Гоменюк" userId="27247efe46d1cb93" providerId="LiveId" clId="{4D327EFE-C83E-4CE6-8941-024DAE15E0F4}" dt="2021-09-27T13:19:18.341" v="5358" actId="1076"/>
          <ac:cxnSpMkLst>
            <pc:docMk/>
            <pc:sldMk cId="2093359553" sldId="789"/>
            <ac:cxnSpMk id="16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19:08.346" v="5355" actId="478"/>
          <ac:cxnSpMkLst>
            <pc:docMk/>
            <pc:sldMk cId="2093359553" sldId="789"/>
            <ac:cxnSpMk id="24" creationId="{0F9DA72C-28C5-40C8-BCFB-AACBBA1C31FD}"/>
          </ac:cxnSpMkLst>
        </pc:cxnChg>
        <pc:cxnChg chg="mod">
          <ac:chgData name="Кирилл Гоменюк" userId="27247efe46d1cb93" providerId="LiveId" clId="{4D327EFE-C83E-4CE6-8941-024DAE15E0F4}" dt="2021-09-27T13:19:18.341" v="5358" actId="1076"/>
          <ac:cxnSpMkLst>
            <pc:docMk/>
            <pc:sldMk cId="2093359553" sldId="789"/>
            <ac:cxnSpMk id="27" creationId="{0F9DA72C-28C5-40C8-BCFB-AACBBA1C31FD}"/>
          </ac:cxnSpMkLst>
        </pc:cxnChg>
      </pc:sldChg>
      <pc:sldChg chg="addSp delSp modSp add mod modNotesTx">
        <pc:chgData name="Кирилл Гоменюк" userId="27247efe46d1cb93" providerId="LiveId" clId="{4D327EFE-C83E-4CE6-8941-024DAE15E0F4}" dt="2021-09-27T17:01:05.620" v="6937" actId="6549"/>
        <pc:sldMkLst>
          <pc:docMk/>
          <pc:sldMk cId="2459065546" sldId="790"/>
        </pc:sldMkLst>
        <pc:spChg chg="mod">
          <ac:chgData name="Кирилл Гоменюк" userId="27247efe46d1cb93" providerId="LiveId" clId="{4D327EFE-C83E-4CE6-8941-024DAE15E0F4}" dt="2021-09-27T13:46:17.456" v="5578"/>
          <ac:spMkLst>
            <pc:docMk/>
            <pc:sldMk cId="2459065546" sldId="790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3:46:46.731" v="5604" actId="20577"/>
          <ac:spMkLst>
            <pc:docMk/>
            <pc:sldMk cId="2459065546" sldId="790"/>
            <ac:spMk id="3" creationId="{00000000-0000-0000-0000-000000000000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0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1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2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17" creationId="{00000000-0000-0000-0000-000000000000}"/>
          </ac:spMkLst>
        </pc:spChg>
        <pc:spChg chg="add mod">
          <ac:chgData name="Кирилл Гоменюк" userId="27247efe46d1cb93" providerId="LiveId" clId="{4D327EFE-C83E-4CE6-8941-024DAE15E0F4}" dt="2021-09-27T13:40:08.735" v="5436" actId="20577"/>
          <ac:spMkLst>
            <pc:docMk/>
            <pc:sldMk cId="2459065546" sldId="790"/>
            <ac:spMk id="18" creationId="{7E680FD6-820E-4314-9D90-730802243672}"/>
          </ac:spMkLst>
        </pc:spChg>
        <pc:spChg chg="add mod">
          <ac:chgData name="Кирилл Гоменюк" userId="27247efe46d1cb93" providerId="LiveId" clId="{4D327EFE-C83E-4CE6-8941-024DAE15E0F4}" dt="2021-09-27T13:40:05.408" v="5434" actId="20577"/>
          <ac:spMkLst>
            <pc:docMk/>
            <pc:sldMk cId="2459065546" sldId="790"/>
            <ac:spMk id="19" creationId="{AF4C404D-753A-4B79-A156-CC5347C85038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0" creationId="{6BF4C64F-DFE9-4A49-802A-A04E1831F5B6}"/>
          </ac:spMkLst>
        </pc:spChg>
        <pc:spChg chg="del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2" creationId="{6BF4C64F-DFE9-4A49-802A-A04E1831F5B6}"/>
          </ac:spMkLst>
        </pc:spChg>
        <pc:spChg chg="del mod">
          <ac:chgData name="Кирилл Гоменюк" userId="27247efe46d1cb93" providerId="LiveId" clId="{4D327EFE-C83E-4CE6-8941-024DAE15E0F4}" dt="2021-09-27T13:39:42.536" v="5401" actId="478"/>
          <ac:spMkLst>
            <pc:docMk/>
            <pc:sldMk cId="2459065546" sldId="790"/>
            <ac:spMk id="23" creationId="{6BF4C64F-DFE9-4A49-802A-A04E1831F5B6}"/>
          </ac:spMkLst>
        </pc:spChg>
        <pc:spChg chg="add mod">
          <ac:chgData name="Кирилл Гоменюк" userId="27247efe46d1cb93" providerId="LiveId" clId="{4D327EFE-C83E-4CE6-8941-024DAE15E0F4}" dt="2021-09-27T13:39:46.548" v="5403" actId="1076"/>
          <ac:spMkLst>
            <pc:docMk/>
            <pc:sldMk cId="2459065546" sldId="790"/>
            <ac:spMk id="24" creationId="{F301D76D-CC10-4CAC-8D75-294AD6F030A5}"/>
          </ac:spMkLst>
        </pc:sp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3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5" creationId="{0F9DA72C-28C5-40C8-BCFB-AACBBA1C31FD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16" creationId="{0F9DA72C-28C5-40C8-BCFB-AACBBA1C31FD}"/>
          </ac:cxnSpMkLst>
        </pc:cxnChg>
        <pc:cxnChg chg="add mod">
          <ac:chgData name="Кирилл Гоменюк" userId="27247efe46d1cb93" providerId="LiveId" clId="{4D327EFE-C83E-4CE6-8941-024DAE15E0F4}" dt="2021-09-27T13:39:46.548" v="5403" actId="1076"/>
          <ac:cxnSpMkLst>
            <pc:docMk/>
            <pc:sldMk cId="2459065546" sldId="790"/>
            <ac:cxnSpMk id="21" creationId="{3AFD4CCC-3FC9-4567-B49B-0874EEC12576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25" creationId="{0F9DA72C-28C5-40C8-BCFB-AACBBA1C31FD}"/>
          </ac:cxnSpMkLst>
        </pc:cxnChg>
        <pc:cxnChg chg="add mod">
          <ac:chgData name="Кирилл Гоменюк" userId="27247efe46d1cb93" providerId="LiveId" clId="{4D327EFE-C83E-4CE6-8941-024DAE15E0F4}" dt="2021-09-27T13:39:46.548" v="5403" actId="1076"/>
          <ac:cxnSpMkLst>
            <pc:docMk/>
            <pc:sldMk cId="2459065546" sldId="790"/>
            <ac:cxnSpMk id="26" creationId="{0F0F4483-61AE-45FD-AFD5-5E1705D82F33}"/>
          </ac:cxnSpMkLst>
        </pc:cxnChg>
        <pc:cxnChg chg="del mod">
          <ac:chgData name="Кирилл Гоменюк" userId="27247efe46d1cb93" providerId="LiveId" clId="{4D327EFE-C83E-4CE6-8941-024DAE15E0F4}" dt="2021-09-27T13:39:42.536" v="5401" actId="478"/>
          <ac:cxnSpMkLst>
            <pc:docMk/>
            <pc:sldMk cId="2459065546" sldId="790"/>
            <ac:cxnSpMk id="27" creationId="{0F9DA72C-28C5-40C8-BCFB-AACBBA1C31FD}"/>
          </ac:cxnSpMkLst>
        </pc:cxnChg>
      </pc:sldChg>
      <pc:sldChg chg="modSp add mod modNotesTx">
        <pc:chgData name="Кирилл Гоменюк" userId="27247efe46d1cb93" providerId="LiveId" clId="{4D327EFE-C83E-4CE6-8941-024DAE15E0F4}" dt="2021-09-27T17:01:01.533" v="6936" actId="6549"/>
        <pc:sldMkLst>
          <pc:docMk/>
          <pc:sldMk cId="3744232689" sldId="792"/>
        </pc:sldMkLst>
        <pc:spChg chg="mod">
          <ac:chgData name="Кирилл Гоменюк" userId="27247efe46d1cb93" providerId="LiveId" clId="{4D327EFE-C83E-4CE6-8941-024DAE15E0F4}" dt="2021-09-27T13:47:06.423" v="5605"/>
          <ac:spMkLst>
            <pc:docMk/>
            <pc:sldMk cId="3744232689" sldId="792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31:34.197" v="5795" actId="20577"/>
          <ac:spMkLst>
            <pc:docMk/>
            <pc:sldMk cId="3744232689" sldId="792"/>
            <ac:spMk id="3" creationId="{00000000-0000-0000-0000-000000000000}"/>
          </ac:spMkLst>
        </pc:spChg>
        <pc:graphicFrameChg chg="mod">
          <ac:chgData name="Кирилл Гоменюк" userId="27247efe46d1cb93" providerId="LiveId" clId="{4D327EFE-C83E-4CE6-8941-024DAE15E0F4}" dt="2021-09-27T13:48:20.517" v="5695" actId="1076"/>
          <ac:graphicFrameMkLst>
            <pc:docMk/>
            <pc:sldMk cId="3744232689" sldId="792"/>
            <ac:graphicFrameMk id="4" creationId="{09C0014D-D19D-42FC-802A-DF2D55B94342}"/>
          </ac:graphicFrameMkLst>
        </pc:graphicFrameChg>
      </pc:sldChg>
      <pc:sldChg chg="add del">
        <pc:chgData name="Кирилл Гоменюк" userId="27247efe46d1cb93" providerId="LiveId" clId="{4D327EFE-C83E-4CE6-8941-024DAE15E0F4}" dt="2021-09-27T13:49:38.306" v="5772" actId="47"/>
        <pc:sldMkLst>
          <pc:docMk/>
          <pc:sldMk cId="2740458015" sldId="793"/>
        </pc:sldMkLst>
      </pc:sldChg>
      <pc:sldChg chg="add del">
        <pc:chgData name="Кирилл Гоменюк" userId="27247efe46d1cb93" providerId="LiveId" clId="{4D327EFE-C83E-4CE6-8941-024DAE15E0F4}" dt="2021-09-27T13:49:21.731" v="5771" actId="47"/>
        <pc:sldMkLst>
          <pc:docMk/>
          <pc:sldMk cId="2931736922" sldId="794"/>
        </pc:sldMkLst>
      </pc:sldChg>
      <pc:sldChg chg="modSp add mod">
        <pc:chgData name="Кирилл Гоменюк" userId="27247efe46d1cb93" providerId="LiveId" clId="{4D327EFE-C83E-4CE6-8941-024DAE15E0F4}" dt="2021-09-27T16:41:16.489" v="5948" actId="20577"/>
        <pc:sldMkLst>
          <pc:docMk/>
          <pc:sldMk cId="2408769721" sldId="796"/>
        </pc:sldMkLst>
        <pc:spChg chg="mod">
          <ac:chgData name="Кирилл Гоменюк" userId="27247efe46d1cb93" providerId="LiveId" clId="{4D327EFE-C83E-4CE6-8941-024DAE15E0F4}" dt="2021-09-27T16:41:16.489" v="5948" actId="20577"/>
          <ac:spMkLst>
            <pc:docMk/>
            <pc:sldMk cId="2408769721" sldId="796"/>
            <ac:spMk id="2" creationId="{2AD95634-EA97-4400-A8A3-75F3FAC27702}"/>
          </ac:spMkLst>
        </pc:spChg>
        <pc:spChg chg="mod">
          <ac:chgData name="Кирилл Гоменюк" userId="27247efe46d1cb93" providerId="LiveId" clId="{4D327EFE-C83E-4CE6-8941-024DAE15E0F4}" dt="2021-09-27T16:41:07.710" v="5933" actId="20577"/>
          <ac:spMkLst>
            <pc:docMk/>
            <pc:sldMk cId="2408769721" sldId="796"/>
            <ac:spMk id="3" creationId="{5965C24C-DFE5-4697-950C-7AF986346CB3}"/>
          </ac:spMkLst>
        </pc:spChg>
      </pc:sldChg>
      <pc:sldChg chg="modSp add mod">
        <pc:chgData name="Кирилл Гоменюк" userId="27247efe46d1cb93" providerId="LiveId" clId="{4D327EFE-C83E-4CE6-8941-024DAE15E0F4}" dt="2021-09-27T16:43:32.843" v="6116" actId="20577"/>
        <pc:sldMkLst>
          <pc:docMk/>
          <pc:sldMk cId="1174513048" sldId="797"/>
        </pc:sldMkLst>
        <pc:spChg chg="mod">
          <ac:chgData name="Кирилл Гоменюк" userId="27247efe46d1cb93" providerId="LiveId" clId="{4D327EFE-C83E-4CE6-8941-024DAE15E0F4}" dt="2021-09-27T16:42:42.652" v="6038"/>
          <ac:spMkLst>
            <pc:docMk/>
            <pc:sldMk cId="1174513048" sldId="797"/>
            <ac:spMk id="2" creationId="{00000000-0000-0000-0000-000000000000}"/>
          </ac:spMkLst>
        </pc:spChg>
        <pc:spChg chg="mod">
          <ac:chgData name="Кирилл Гоменюк" userId="27247efe46d1cb93" providerId="LiveId" clId="{4D327EFE-C83E-4CE6-8941-024DAE15E0F4}" dt="2021-09-27T16:43:32.843" v="6116" actId="20577"/>
          <ac:spMkLst>
            <pc:docMk/>
            <pc:sldMk cId="1174513048" sldId="797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6:46:43.067" v="6139" actId="403"/>
        <pc:sldMkLst>
          <pc:docMk/>
          <pc:sldMk cId="4195208963" sldId="798"/>
        </pc:sldMkLst>
        <pc:spChg chg="mod">
          <ac:chgData name="Кирилл Гоменюк" userId="27247efe46d1cb93" providerId="LiveId" clId="{4D327EFE-C83E-4CE6-8941-024DAE15E0F4}" dt="2021-09-27T16:46:43.067" v="6139" actId="403"/>
          <ac:spMkLst>
            <pc:docMk/>
            <pc:sldMk cId="4195208963" sldId="798"/>
            <ac:spMk id="3" creationId="{00000000-0000-0000-0000-000000000000}"/>
          </ac:spMkLst>
        </pc:spChg>
      </pc:sldChg>
      <pc:sldChg chg="modSp add mod">
        <pc:chgData name="Кирилл Гоменюк" userId="27247efe46d1cb93" providerId="LiveId" clId="{4D327EFE-C83E-4CE6-8941-024DAE15E0F4}" dt="2021-09-27T16:56:01.312" v="6583" actId="20577"/>
        <pc:sldMkLst>
          <pc:docMk/>
          <pc:sldMk cId="3172932185" sldId="799"/>
        </pc:sldMkLst>
        <pc:spChg chg="mod">
          <ac:chgData name="Кирилл Гоменюк" userId="27247efe46d1cb93" providerId="LiveId" clId="{4D327EFE-C83E-4CE6-8941-024DAE15E0F4}" dt="2021-09-27T16:52:45.827" v="6498" actId="20577"/>
          <ac:spMkLst>
            <pc:docMk/>
            <pc:sldMk cId="3172932185" sldId="799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6:56:01.312" v="6583" actId="20577"/>
          <ac:spMkLst>
            <pc:docMk/>
            <pc:sldMk cId="3172932185" sldId="799"/>
            <ac:spMk id="3" creationId="{63243F33-D5D4-4EAB-BD4E-9206D81E4E12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12.967" v="6939" actId="6549"/>
        <pc:sldMkLst>
          <pc:docMk/>
          <pc:sldMk cId="903430487" sldId="800"/>
        </pc:sldMkLst>
        <pc:spChg chg="mod">
          <ac:chgData name="Кирилл Гоменюк" userId="27247efe46d1cb93" providerId="LiveId" clId="{4D327EFE-C83E-4CE6-8941-024DAE15E0F4}" dt="2021-09-27T13:46:08.942" v="5576" actId="20577"/>
          <ac:spMkLst>
            <pc:docMk/>
            <pc:sldMk cId="903430487" sldId="800"/>
            <ac:spMk id="2" creationId="{0616C7A0-BD7A-4058-AB5C-F30BAADD354F}"/>
          </ac:spMkLst>
        </pc:spChg>
        <pc:spChg chg="mod">
          <ac:chgData name="Кирилл Гоменюк" userId="27247efe46d1cb93" providerId="LiveId" clId="{4D327EFE-C83E-4CE6-8941-024DAE15E0F4}" dt="2021-09-27T10:50:59.863" v="5009" actId="113"/>
          <ac:spMkLst>
            <pc:docMk/>
            <pc:sldMk cId="903430487" sldId="800"/>
            <ac:spMk id="3" creationId="{63243F33-D5D4-4EAB-BD4E-9206D81E4E12}"/>
          </ac:spMkLst>
        </pc:spChg>
      </pc:sldChg>
      <pc:sldChg chg="modSp new mod ord">
        <pc:chgData name="Кирилл Гоменюк" userId="27247efe46d1cb93" providerId="LiveId" clId="{4D327EFE-C83E-4CE6-8941-024DAE15E0F4}" dt="2021-09-27T17:17:13.970" v="8058" actId="20577"/>
        <pc:sldMkLst>
          <pc:docMk/>
          <pc:sldMk cId="1149968717" sldId="801"/>
        </pc:sldMkLst>
        <pc:spChg chg="mod">
          <ac:chgData name="Кирилл Гоменюк" userId="27247efe46d1cb93" providerId="LiveId" clId="{4D327EFE-C83E-4CE6-8941-024DAE15E0F4}" dt="2021-09-26T20:33:58.359" v="46" actId="20577"/>
          <ac:spMkLst>
            <pc:docMk/>
            <pc:sldMk cId="1149968717" sldId="801"/>
            <ac:spMk id="2" creationId="{E729CCFA-223E-4EC0-8CCA-4C9B95EA1105}"/>
          </ac:spMkLst>
        </pc:spChg>
        <pc:spChg chg="mod">
          <ac:chgData name="Кирилл Гоменюк" userId="27247efe46d1cb93" providerId="LiveId" clId="{4D327EFE-C83E-4CE6-8941-024DAE15E0F4}" dt="2021-09-27T17:17:13.970" v="8058" actId="20577"/>
          <ac:spMkLst>
            <pc:docMk/>
            <pc:sldMk cId="1149968717" sldId="801"/>
            <ac:spMk id="3" creationId="{5EABEC7D-F502-47EE-B28C-52AAB29BAE4D}"/>
          </ac:spMkLst>
        </pc:spChg>
      </pc:sldChg>
      <pc:sldChg chg="addSp delSp modSp new mod modClrScheme chgLayout">
        <pc:chgData name="Кирилл Гоменюк" userId="27247efe46d1cb93" providerId="LiveId" clId="{4D327EFE-C83E-4CE6-8941-024DAE15E0F4}" dt="2021-09-27T17:02:23.092" v="7017" actId="20577"/>
        <pc:sldMkLst>
          <pc:docMk/>
          <pc:sldMk cId="3981945889" sldId="802"/>
        </pc:sldMkLst>
        <pc:spChg chg="del mod ord">
          <ac:chgData name="Кирилл Гоменюк" userId="27247efe46d1cb93" providerId="LiveId" clId="{4D327EFE-C83E-4CE6-8941-024DAE15E0F4}" dt="2021-09-26T20:36:21.332" v="441" actId="700"/>
          <ac:spMkLst>
            <pc:docMk/>
            <pc:sldMk cId="3981945889" sldId="802"/>
            <ac:spMk id="2" creationId="{89B54D2A-E075-4997-8102-DDEFD9CD4A7A}"/>
          </ac:spMkLst>
        </pc:spChg>
        <pc:spChg chg="del mod ord">
          <ac:chgData name="Кирилл Гоменюк" userId="27247efe46d1cb93" providerId="LiveId" clId="{4D327EFE-C83E-4CE6-8941-024DAE15E0F4}" dt="2021-09-26T20:36:21.332" v="441" actId="700"/>
          <ac:spMkLst>
            <pc:docMk/>
            <pc:sldMk cId="3981945889" sldId="802"/>
            <ac:spMk id="3" creationId="{923E0BFC-3A07-4DB7-A6DB-62C4E5D8C004}"/>
          </ac:spMkLst>
        </pc:spChg>
        <pc:spChg chg="add mod ord">
          <ac:chgData name="Кирилл Гоменюк" userId="27247efe46d1cb93" providerId="LiveId" clId="{4D327EFE-C83E-4CE6-8941-024DAE15E0F4}" dt="2021-09-26T20:37:22.264" v="519" actId="20577"/>
          <ac:spMkLst>
            <pc:docMk/>
            <pc:sldMk cId="3981945889" sldId="802"/>
            <ac:spMk id="4" creationId="{F8E4E4F6-1C84-41E6-98BF-8C1F39570490}"/>
          </ac:spMkLst>
        </pc:spChg>
        <pc:spChg chg="add mod ord">
          <ac:chgData name="Кирилл Гоменюк" userId="27247efe46d1cb93" providerId="LiveId" clId="{4D327EFE-C83E-4CE6-8941-024DAE15E0F4}" dt="2021-09-27T17:02:23.092" v="7017" actId="20577"/>
          <ac:spMkLst>
            <pc:docMk/>
            <pc:sldMk cId="3981945889" sldId="802"/>
            <ac:spMk id="5" creationId="{C3660A35-5BFC-4F92-9BD0-35B2727464BE}"/>
          </ac:spMkLst>
        </pc:spChg>
      </pc:sldChg>
      <pc:sldChg chg="modSp new mod ord">
        <pc:chgData name="Кирилл Гоменюк" userId="27247efe46d1cb93" providerId="LiveId" clId="{4D327EFE-C83E-4CE6-8941-024DAE15E0F4}" dt="2021-09-27T06:03:33.526" v="3756" actId="114"/>
        <pc:sldMkLst>
          <pc:docMk/>
          <pc:sldMk cId="3543965560" sldId="803"/>
        </pc:sldMkLst>
        <pc:spChg chg="mod">
          <ac:chgData name="Кирилл Гоменюк" userId="27247efe46d1cb93" providerId="LiveId" clId="{4D327EFE-C83E-4CE6-8941-024DAE15E0F4}" dt="2021-09-26T21:38:59.713" v="2291" actId="20577"/>
          <ac:spMkLst>
            <pc:docMk/>
            <pc:sldMk cId="3543965560" sldId="803"/>
            <ac:spMk id="2" creationId="{E6481815-3CE3-432C-8BC2-EFAF1328A04C}"/>
          </ac:spMkLst>
        </pc:spChg>
        <pc:spChg chg="mod">
          <ac:chgData name="Кирилл Гоменюк" userId="27247efe46d1cb93" providerId="LiveId" clId="{4D327EFE-C83E-4CE6-8941-024DAE15E0F4}" dt="2021-09-27T06:03:33.526" v="3756" actId="114"/>
          <ac:spMkLst>
            <pc:docMk/>
            <pc:sldMk cId="3543965560" sldId="803"/>
            <ac:spMk id="3" creationId="{17E99EC0-B075-4E4B-8274-F943E5D0F9AD}"/>
          </ac:spMkLst>
        </pc:spChg>
      </pc:sldChg>
      <pc:sldChg chg="modSp add mod modNotesTx">
        <pc:chgData name="Кирилл Гоменюк" userId="27247efe46d1cb93" providerId="LiveId" clId="{4D327EFE-C83E-4CE6-8941-024DAE15E0F4}" dt="2021-09-27T17:01:38.240" v="6941" actId="6549"/>
        <pc:sldMkLst>
          <pc:docMk/>
          <pc:sldMk cId="3685438562" sldId="804"/>
        </pc:sldMkLst>
        <pc:spChg chg="mod">
          <ac:chgData name="Кирилл Гоменюк" userId="27247efe46d1cb93" providerId="LiveId" clId="{4D327EFE-C83E-4CE6-8941-024DAE15E0F4}" dt="2021-09-27T05:13:23.249" v="3253" actId="113"/>
          <ac:spMkLst>
            <pc:docMk/>
            <pc:sldMk cId="3685438562" sldId="804"/>
            <ac:spMk id="3" creationId="{0D8719A3-8CE9-4ED0-BA2E-FB0C9FDC2A57}"/>
          </ac:spMkLst>
        </pc:spChg>
      </pc:sldChg>
      <pc:sldChg chg="new del">
        <pc:chgData name="Кирилл Гоменюк" userId="27247efe46d1cb93" providerId="LiveId" clId="{4D327EFE-C83E-4CE6-8941-024DAE15E0F4}" dt="2021-09-27T08:43:24.301" v="4707" actId="47"/>
        <pc:sldMkLst>
          <pc:docMk/>
          <pc:sldMk cId="1206785771" sldId="805"/>
        </pc:sldMkLst>
      </pc:sldChg>
      <pc:sldChg chg="delSp modSp add mod">
        <pc:chgData name="Кирилл Гоменюк" userId="27247efe46d1cb93" providerId="LiveId" clId="{4D327EFE-C83E-4CE6-8941-024DAE15E0F4}" dt="2021-09-27T10:52:26.651" v="5159" actId="113"/>
        <pc:sldMkLst>
          <pc:docMk/>
          <pc:sldMk cId="2600212375" sldId="805"/>
        </pc:sldMkLst>
        <pc:spChg chg="mod">
          <ac:chgData name="Кирилл Гоменюк" userId="27247efe46d1cb93" providerId="LiveId" clId="{4D327EFE-C83E-4CE6-8941-024DAE15E0F4}" dt="2021-09-27T10:52:26.651" v="5159" actId="113"/>
          <ac:spMkLst>
            <pc:docMk/>
            <pc:sldMk cId="2600212375" sldId="805"/>
            <ac:spMk id="3" creationId="{5965C24C-DFE5-4697-950C-7AF986346CB3}"/>
          </ac:spMkLst>
        </pc:spChg>
        <pc:spChg chg="del">
          <ac:chgData name="Кирилл Гоменюк" userId="27247efe46d1cb93" providerId="LiveId" clId="{4D327EFE-C83E-4CE6-8941-024DAE15E0F4}" dt="2021-09-27T10:52:09.877" v="5155" actId="478"/>
          <ac:spMkLst>
            <pc:docMk/>
            <pc:sldMk cId="2600212375" sldId="805"/>
            <ac:spMk id="5" creationId="{00000000-0000-0000-0000-000000000000}"/>
          </ac:spMkLst>
        </pc:spChg>
      </pc:sldChg>
      <pc:sldChg chg="modSp new mod">
        <pc:chgData name="Кирилл Гоменюк" userId="27247efe46d1cb93" providerId="LiveId" clId="{4D327EFE-C83E-4CE6-8941-024DAE15E0F4}" dt="2021-09-27T17:07:16.694" v="7388" actId="20577"/>
        <pc:sldMkLst>
          <pc:docMk/>
          <pc:sldMk cId="1063658380" sldId="806"/>
        </pc:sldMkLst>
        <pc:spChg chg="mod">
          <ac:chgData name="Кирилл Гоменюк" userId="27247efe46d1cb93" providerId="LiveId" clId="{4D327EFE-C83E-4CE6-8941-024DAE15E0F4}" dt="2021-09-27T17:04:50.014" v="7081" actId="20577"/>
          <ac:spMkLst>
            <pc:docMk/>
            <pc:sldMk cId="1063658380" sldId="806"/>
            <ac:spMk id="2" creationId="{7F1C6DBA-AEAA-477E-8397-8050659C2A80}"/>
          </ac:spMkLst>
        </pc:spChg>
        <pc:spChg chg="mod">
          <ac:chgData name="Кирилл Гоменюк" userId="27247efe46d1cb93" providerId="LiveId" clId="{4D327EFE-C83E-4CE6-8941-024DAE15E0F4}" dt="2021-09-27T17:07:16.694" v="7388" actId="20577"/>
          <ac:spMkLst>
            <pc:docMk/>
            <pc:sldMk cId="1063658380" sldId="806"/>
            <ac:spMk id="3" creationId="{6FA83955-B8C9-49C9-B6FA-7D74697C9CA3}"/>
          </ac:spMkLst>
        </pc:spChg>
      </pc:sldChg>
      <pc:sldChg chg="addSp delSp modSp new mod">
        <pc:chgData name="Кирилл Гоменюк" userId="27247efe46d1cb93" providerId="LiveId" clId="{4D327EFE-C83E-4CE6-8941-024DAE15E0F4}" dt="2021-09-27T18:05:51.454" v="8530" actId="1035"/>
        <pc:sldMkLst>
          <pc:docMk/>
          <pc:sldMk cId="3616973657" sldId="807"/>
        </pc:sldMkLst>
        <pc:spChg chg="mod">
          <ac:chgData name="Кирилл Гоменюк" userId="27247efe46d1cb93" providerId="LiveId" clId="{4D327EFE-C83E-4CE6-8941-024DAE15E0F4}" dt="2021-09-27T17:18:23.431" v="8090" actId="20577"/>
          <ac:spMkLst>
            <pc:docMk/>
            <pc:sldMk cId="3616973657" sldId="807"/>
            <ac:spMk id="2" creationId="{07E615D9-D5EA-4EAC-A5DF-DD5CFF800F71}"/>
          </ac:spMkLst>
        </pc:spChg>
        <pc:spChg chg="mod">
          <ac:chgData name="Кирилл Гоменюк" userId="27247efe46d1cb93" providerId="LiveId" clId="{4D327EFE-C83E-4CE6-8941-024DAE15E0F4}" dt="2021-09-27T18:05:43.481" v="8513" actId="20577"/>
          <ac:spMkLst>
            <pc:docMk/>
            <pc:sldMk cId="3616973657" sldId="807"/>
            <ac:spMk id="3" creationId="{DE8CB6AB-6A1F-418D-929F-F760F91B7121}"/>
          </ac:spMkLst>
        </pc:spChg>
        <pc:picChg chg="add mod">
          <ac:chgData name="Кирилл Гоменюк" userId="27247efe46d1cb93" providerId="LiveId" clId="{4D327EFE-C83E-4CE6-8941-024DAE15E0F4}" dt="2021-09-27T18:05:51.454" v="8530" actId="1035"/>
          <ac:picMkLst>
            <pc:docMk/>
            <pc:sldMk cId="3616973657" sldId="807"/>
            <ac:picMk id="5" creationId="{16C92D98-3DA2-4162-89E8-00D3FE3FBE74}"/>
          </ac:picMkLst>
        </pc:picChg>
        <pc:picChg chg="add mod">
          <ac:chgData name="Кирилл Гоменюк" userId="27247efe46d1cb93" providerId="LiveId" clId="{4D327EFE-C83E-4CE6-8941-024DAE15E0F4}" dt="2021-09-27T18:05:48.985" v="8526" actId="1035"/>
          <ac:picMkLst>
            <pc:docMk/>
            <pc:sldMk cId="3616973657" sldId="807"/>
            <ac:picMk id="7" creationId="{1306EC3F-2FD4-4490-8EFF-7D1D4378BBE7}"/>
          </ac:picMkLst>
        </pc:picChg>
        <pc:picChg chg="add del">
          <ac:chgData name="Кирилл Гоменюк" userId="27247efe46d1cb93" providerId="LiveId" clId="{4D327EFE-C83E-4CE6-8941-024DAE15E0F4}" dt="2021-09-27T18:05:24.238" v="8498" actId="22"/>
          <ac:picMkLst>
            <pc:docMk/>
            <pc:sldMk cId="3616973657" sldId="807"/>
            <ac:picMk id="9" creationId="{742473B3-C497-4FF8-B82F-1ADD14CC6D8D}"/>
          </ac:picMkLst>
        </pc:picChg>
        <pc:picChg chg="add del">
          <ac:chgData name="Кирилл Гоменюк" userId="27247efe46d1cb93" providerId="LiveId" clId="{4D327EFE-C83E-4CE6-8941-024DAE15E0F4}" dt="2021-09-27T18:05:28.559" v="8500" actId="22"/>
          <ac:picMkLst>
            <pc:docMk/>
            <pc:sldMk cId="3616973657" sldId="807"/>
            <ac:picMk id="11" creationId="{6795D5CA-44AB-44AA-8C99-E0E687BA84F3}"/>
          </ac:picMkLst>
        </pc:picChg>
      </pc:sldChg>
      <pc:sldChg chg="addSp modSp new mod">
        <pc:chgData name="Кирилл Гоменюк" userId="27247efe46d1cb93" providerId="LiveId" clId="{4D327EFE-C83E-4CE6-8941-024DAE15E0F4}" dt="2021-09-27T18:08:34.338" v="8656" actId="403"/>
        <pc:sldMkLst>
          <pc:docMk/>
          <pc:sldMk cId="3037370492" sldId="808"/>
        </pc:sldMkLst>
        <pc:spChg chg="mod">
          <ac:chgData name="Кирилл Гоменюк" userId="27247efe46d1cb93" providerId="LiveId" clId="{4D327EFE-C83E-4CE6-8941-024DAE15E0F4}" dt="2021-09-27T18:06:30.470" v="8616" actId="20577"/>
          <ac:spMkLst>
            <pc:docMk/>
            <pc:sldMk cId="3037370492" sldId="808"/>
            <ac:spMk id="2" creationId="{F5AE6151-99BD-4CB6-B1CE-386FDFA52FBB}"/>
          </ac:spMkLst>
        </pc:spChg>
        <pc:spChg chg="mod">
          <ac:chgData name="Кирилл Гоменюк" userId="27247efe46d1cb93" providerId="LiveId" clId="{4D327EFE-C83E-4CE6-8941-024DAE15E0F4}" dt="2021-09-27T18:08:34.338" v="8656" actId="403"/>
          <ac:spMkLst>
            <pc:docMk/>
            <pc:sldMk cId="3037370492" sldId="808"/>
            <ac:spMk id="3" creationId="{ED27B1E0-29F1-489D-930F-0133F4E0E274}"/>
          </ac:spMkLst>
        </pc:spChg>
        <pc:picChg chg="add mod">
          <ac:chgData name="Кирилл Гоменюк" userId="27247efe46d1cb93" providerId="LiveId" clId="{4D327EFE-C83E-4CE6-8941-024DAE15E0F4}" dt="2021-09-27T18:06:37.578" v="8644" actId="1036"/>
          <ac:picMkLst>
            <pc:docMk/>
            <pc:sldMk cId="3037370492" sldId="808"/>
            <ac:picMk id="5" creationId="{BF09E403-F519-461C-9BD9-F4087CA24773}"/>
          </ac:picMkLst>
        </pc:picChg>
      </pc:sldChg>
      <pc:sldChg chg="new del">
        <pc:chgData name="Кирилл Гоменюк" userId="27247efe46d1cb93" providerId="LiveId" clId="{4D327EFE-C83E-4CE6-8941-024DAE15E0F4}" dt="2021-09-27T18:06:10.808" v="8531" actId="47"/>
        <pc:sldMkLst>
          <pc:docMk/>
          <pc:sldMk cId="2584132794" sldId="809"/>
        </pc:sldMkLst>
      </pc:sldChg>
    </pc:docChg>
  </pc:docChgLst>
  <pc:docChgLst>
    <pc:chgData name="Леонид Смелов" userId="fea2e2fc1fde16d6" providerId="Windows Live" clId="Web-{46984B92-C1B1-4F93-877F-0D252CC0C6F9}"/>
    <pc:docChg chg="modSld">
      <pc:chgData name="Леонид Смелов" userId="fea2e2fc1fde16d6" providerId="Windows Live" clId="Web-{46984B92-C1B1-4F93-877F-0D252CC0C6F9}" dt="2025-02-01T07:27:58.919" v="21" actId="20577"/>
      <pc:docMkLst>
        <pc:docMk/>
      </pc:docMkLst>
      <pc:sldChg chg="modSp">
        <pc:chgData name="Леонид Смелов" userId="fea2e2fc1fde16d6" providerId="Windows Live" clId="Web-{46984B92-C1B1-4F93-877F-0D252CC0C6F9}" dt="2025-02-01T06:53:48.400" v="19" actId="20577"/>
        <pc:sldMkLst>
          <pc:docMk/>
          <pc:sldMk cId="2519028904" sldId="951"/>
        </pc:sldMkLst>
        <pc:spChg chg="mod">
          <ac:chgData name="Леонид Смелов" userId="fea2e2fc1fde16d6" providerId="Windows Live" clId="Web-{46984B92-C1B1-4F93-877F-0D252CC0C6F9}" dt="2025-02-01T06:53:48.400" v="19" actId="20577"/>
          <ac:spMkLst>
            <pc:docMk/>
            <pc:sldMk cId="2519028904" sldId="951"/>
            <ac:spMk id="3" creationId="{CEED2259-CDDF-1D02-22D9-3ECE0509BB3A}"/>
          </ac:spMkLst>
        </pc:spChg>
      </pc:sldChg>
      <pc:sldChg chg="modSp">
        <pc:chgData name="Леонид Смелов" userId="fea2e2fc1fde16d6" providerId="Windows Live" clId="Web-{46984B92-C1B1-4F93-877F-0D252CC0C6F9}" dt="2025-02-01T07:27:58.919" v="21" actId="20577"/>
        <pc:sldMkLst>
          <pc:docMk/>
          <pc:sldMk cId="679712754" sldId="970"/>
        </pc:sldMkLst>
        <pc:spChg chg="mod">
          <ac:chgData name="Леонид Смелов" userId="fea2e2fc1fde16d6" providerId="Windows Live" clId="Web-{46984B92-C1B1-4F93-877F-0D252CC0C6F9}" dt="2025-02-01T07:27:58.919" v="21" actId="20577"/>
          <ac:spMkLst>
            <pc:docMk/>
            <pc:sldMk cId="679712754" sldId="970"/>
            <ac:spMk id="3" creationId="{01D16377-E399-485E-96A5-DFC9562BB28D}"/>
          </ac:spMkLst>
        </pc:spChg>
      </pc:sldChg>
    </pc:docChg>
  </pc:docChgLst>
  <pc:docChgLst>
    <pc:chgData name="Кирилл Гоменюк" userId="27247efe46d1cb93" providerId="LiveId" clId="{8638D4B1-9F69-D44E-8A0A-6674B0CA4509}"/>
    <pc:docChg chg="custSel addSld modSld">
      <pc:chgData name="Кирилл Гоменюк" userId="27247efe46d1cb93" providerId="LiveId" clId="{8638D4B1-9F69-D44E-8A0A-6674B0CA4509}" dt="2025-01-31T14:35:56.616" v="67" actId="20577"/>
      <pc:docMkLst>
        <pc:docMk/>
      </pc:docMkLst>
      <pc:sldChg chg="modSp add mod">
        <pc:chgData name="Кирилл Гоменюк" userId="27247efe46d1cb93" providerId="LiveId" clId="{8638D4B1-9F69-D44E-8A0A-6674B0CA4509}" dt="2025-01-28T14:33:30.841" v="60" actId="20577"/>
        <pc:sldMkLst>
          <pc:docMk/>
          <pc:sldMk cId="1117076331" sldId="278"/>
        </pc:sldMkLst>
        <pc:spChg chg="mod">
          <ac:chgData name="Кирилл Гоменюк" userId="27247efe46d1cb93" providerId="LiveId" clId="{8638D4B1-9F69-D44E-8A0A-6674B0CA4509}" dt="2025-01-28T14:32:28.315" v="38" actId="27636"/>
          <ac:spMkLst>
            <pc:docMk/>
            <pc:sldMk cId="1117076331" sldId="278"/>
            <ac:spMk id="3" creationId="{571D5BB4-08EE-E455-2100-E68D08E21FFE}"/>
          </ac:spMkLst>
        </pc:spChg>
        <pc:spChg chg="mod">
          <ac:chgData name="Кирилл Гоменюк" userId="27247efe46d1cb93" providerId="LiveId" clId="{8638D4B1-9F69-D44E-8A0A-6674B0CA4509}" dt="2025-01-28T14:33:30.841" v="60" actId="20577"/>
          <ac:spMkLst>
            <pc:docMk/>
            <pc:sldMk cId="1117076331" sldId="278"/>
            <ac:spMk id="4" creationId="{B283A186-A7F0-87F0-0491-5EBB6D17C6BA}"/>
          </ac:spMkLst>
        </pc:spChg>
      </pc:sldChg>
      <pc:sldChg chg="modSp add mod">
        <pc:chgData name="Кирилл Гоменюк" userId="27247efe46d1cb93" providerId="LiveId" clId="{8638D4B1-9F69-D44E-8A0A-6674B0CA4509}" dt="2025-01-28T14:32:27.963" v="37" actId="27636"/>
        <pc:sldMkLst>
          <pc:docMk/>
          <pc:sldMk cId="2978218223" sldId="279"/>
        </pc:sldMkLst>
        <pc:spChg chg="mod">
          <ac:chgData name="Кирилл Гоменюк" userId="27247efe46d1cb93" providerId="LiveId" clId="{8638D4B1-9F69-D44E-8A0A-6674B0CA4509}" dt="2025-01-28T14:32:27.963" v="37" actId="27636"/>
          <ac:spMkLst>
            <pc:docMk/>
            <pc:sldMk cId="2978218223" sldId="279"/>
            <ac:spMk id="3" creationId="{FF91A172-B042-AF37-75EE-51FE6408788C}"/>
          </ac:spMkLst>
        </pc:spChg>
      </pc:sldChg>
      <pc:sldChg chg="modSp mod">
        <pc:chgData name="Кирилл Гоменюк" userId="27247efe46d1cb93" providerId="LiveId" clId="{8638D4B1-9F69-D44E-8A0A-6674B0CA4509}" dt="2025-01-31T14:35:56.616" v="67" actId="20577"/>
        <pc:sldMkLst>
          <pc:docMk/>
          <pc:sldMk cId="3981945889" sldId="802"/>
        </pc:sldMkLst>
        <pc:spChg chg="mod">
          <ac:chgData name="Кирилл Гоменюк" userId="27247efe46d1cb93" providerId="LiveId" clId="{8638D4B1-9F69-D44E-8A0A-6674B0CA4509}" dt="2025-01-31T14:35:56.616" v="67" actId="20577"/>
          <ac:spMkLst>
            <pc:docMk/>
            <pc:sldMk cId="3981945889" sldId="802"/>
            <ac:spMk id="5" creationId="{C3660A35-5BFC-4F92-9BD0-35B2727464BE}"/>
          </ac:spMkLst>
        </pc:spChg>
      </pc:sldChg>
    </pc:docChg>
  </pc:docChgLst>
  <pc:docChgLst>
    <pc:chgData name="Кирилл Гоменюк" userId="27247efe46d1cb93" providerId="LiveId" clId="{92FEF5AD-19DC-334E-B5B4-B5143592105B}"/>
    <pc:docChg chg="undo custSel modSld">
      <pc:chgData name="Кирилл Гоменюк" userId="27247efe46d1cb93" providerId="LiveId" clId="{92FEF5AD-19DC-334E-B5B4-B5143592105B}" dt="2024-02-12T19:34:04.550" v="194"/>
      <pc:docMkLst>
        <pc:docMk/>
      </pc:docMkLst>
      <pc:sldChg chg="addSp delSp">
        <pc:chgData name="Кирилл Гоменюк" userId="27247efe46d1cb93" providerId="LiveId" clId="{92FEF5AD-19DC-334E-B5B4-B5143592105B}" dt="2024-02-12T16:03:12.928" v="53"/>
        <pc:sldMkLst>
          <pc:docMk/>
          <pc:sldMk cId="1425978078" sldId="944"/>
        </pc:sldMkLst>
        <pc:inkChg chg="add del">
          <ac:chgData name="Кирилл Гоменюк" userId="27247efe46d1cb93" providerId="LiveId" clId="{92FEF5AD-19DC-334E-B5B4-B5143592105B}" dt="2024-02-12T16:01:01.691" v="1"/>
          <ac:inkMkLst>
            <pc:docMk/>
            <pc:sldMk cId="1425978078" sldId="944"/>
            <ac:inkMk id="4" creationId="{B0155241-EF92-8B5C-8EA7-81B0340E11F9}"/>
          </ac:inkMkLst>
        </pc:inkChg>
        <pc:inkChg chg="add del">
          <ac:chgData name="Кирилл Гоменюк" userId="27247efe46d1cb93" providerId="LiveId" clId="{92FEF5AD-19DC-334E-B5B4-B5143592105B}" dt="2024-02-12T16:01:07.500" v="5"/>
          <ac:inkMkLst>
            <pc:docMk/>
            <pc:sldMk cId="1425978078" sldId="944"/>
            <ac:inkMk id="5" creationId="{5F46CD1B-2751-98A9-FDAD-CBE79390577C}"/>
          </ac:inkMkLst>
        </pc:inkChg>
        <pc:inkChg chg="add del">
          <ac:chgData name="Кирилл Гоменюк" userId="27247efe46d1cb93" providerId="LiveId" clId="{92FEF5AD-19DC-334E-B5B4-B5143592105B}" dt="2024-02-12T16:01:07.452" v="4"/>
          <ac:inkMkLst>
            <pc:docMk/>
            <pc:sldMk cId="1425978078" sldId="944"/>
            <ac:inkMk id="6" creationId="{77A8B6C2-8D35-5A5C-F08C-1DEC9C72FDF2}"/>
          </ac:inkMkLst>
        </pc:inkChg>
        <pc:inkChg chg="add">
          <ac:chgData name="Кирилл Гоменюк" userId="27247efe46d1cb93" providerId="LiveId" clId="{92FEF5AD-19DC-334E-B5B4-B5143592105B}" dt="2024-02-12T16:01:11.310" v="6"/>
          <ac:inkMkLst>
            <pc:docMk/>
            <pc:sldMk cId="1425978078" sldId="944"/>
            <ac:inkMk id="7" creationId="{96476D17-5DE1-ACDC-14FD-8FCBA2796B6F}"/>
          </ac:inkMkLst>
        </pc:inkChg>
        <pc:inkChg chg="add">
          <ac:chgData name="Кирилл Гоменюк" userId="27247efe46d1cb93" providerId="LiveId" clId="{92FEF5AD-19DC-334E-B5B4-B5143592105B}" dt="2024-02-12T16:01:14.722" v="7"/>
          <ac:inkMkLst>
            <pc:docMk/>
            <pc:sldMk cId="1425978078" sldId="944"/>
            <ac:inkMk id="8" creationId="{AF126887-E6D4-3EDD-E038-4CA83873CDEE}"/>
          </ac:inkMkLst>
        </pc:inkChg>
        <pc:inkChg chg="add del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9" creationId="{DA096BA6-CE18-3670-614E-98B818A725A7}"/>
          </ac:inkMkLst>
        </pc:inkChg>
        <pc:inkChg chg="add del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10" creationId="{3882C803-A7DB-B8C0-21A8-9F9F020CE91D}"/>
          </ac:inkMkLst>
        </pc:inkChg>
        <pc:inkChg chg="add reco">
          <ac:chgData name="Кирилл Гоменюк" userId="27247efe46d1cb93" providerId="LiveId" clId="{92FEF5AD-19DC-334E-B5B4-B5143592105B}" dt="2024-02-12T16:01:22.714" v="10"/>
          <ac:inkMkLst>
            <pc:docMk/>
            <pc:sldMk cId="1425978078" sldId="944"/>
            <ac:inkMk id="11" creationId="{7C6EDD9A-E637-7700-DC6E-5532240E4E82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2" creationId="{644A880D-582C-D7A4-3D18-A754D0A18226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3" creationId="{8732C586-A6C5-66CE-2A4A-75CD284CD4B1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4" creationId="{0E66B704-A663-A764-B82F-B0E79FECB3DF}"/>
          </ac:inkMkLst>
        </pc:inkChg>
        <pc:inkChg chg="add del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5" creationId="{08FFF477-6611-103E-6C85-34E4CF9270B6}"/>
          </ac:inkMkLst>
        </pc:inkChg>
        <pc:inkChg chg="add reco">
          <ac:chgData name="Кирилл Гоменюк" userId="27247efe46d1cb93" providerId="LiveId" clId="{92FEF5AD-19DC-334E-B5B4-B5143592105B}" dt="2024-02-12T16:01:26.854" v="15"/>
          <ac:inkMkLst>
            <pc:docMk/>
            <pc:sldMk cId="1425978078" sldId="944"/>
            <ac:inkMk id="16" creationId="{A13BB9C5-CA3F-9ED5-D431-98D0884C1FA6}"/>
          </ac:inkMkLst>
        </pc:inkChg>
        <pc:inkChg chg="add del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7" creationId="{0BC223FB-9778-8174-AE9E-0351C3A95EA4}"/>
          </ac:inkMkLst>
        </pc:inkChg>
        <pc:inkChg chg="add del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8" creationId="{02E0AF18-6B62-ABCA-98D4-50AD6857A7D2}"/>
          </ac:inkMkLst>
        </pc:inkChg>
        <pc:inkChg chg="add reco">
          <ac:chgData name="Кирилл Гоменюк" userId="27247efe46d1cb93" providerId="LiveId" clId="{92FEF5AD-19DC-334E-B5B4-B5143592105B}" dt="2024-02-12T16:01:28.570" v="18"/>
          <ac:inkMkLst>
            <pc:docMk/>
            <pc:sldMk cId="1425978078" sldId="944"/>
            <ac:inkMk id="19" creationId="{C0F9F7F0-23B6-25FD-6D6C-B6AEC787139F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0" creationId="{0379E3C4-32E7-4FA8-8C95-A56898CE443C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1" creationId="{5DA418A2-F8B6-1072-6627-A38D85469CA9}"/>
          </ac:inkMkLst>
        </pc:inkChg>
        <pc:inkChg chg="add del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2" creationId="{97D64DAB-1237-FF04-844F-67EBC34E67BC}"/>
          </ac:inkMkLst>
        </pc:inkChg>
        <pc:inkChg chg="add reco">
          <ac:chgData name="Кирилл Гоменюк" userId="27247efe46d1cb93" providerId="LiveId" clId="{92FEF5AD-19DC-334E-B5B4-B5143592105B}" dt="2024-02-12T16:01:39.700" v="22"/>
          <ac:inkMkLst>
            <pc:docMk/>
            <pc:sldMk cId="1425978078" sldId="944"/>
            <ac:inkMk id="23" creationId="{F27F71B6-A293-F8A2-B942-7449A002B8A3}"/>
          </ac:inkMkLst>
        </pc:inkChg>
        <pc:inkChg chg="add">
          <ac:chgData name="Кирилл Гоменюк" userId="27247efe46d1cb93" providerId="LiveId" clId="{92FEF5AD-19DC-334E-B5B4-B5143592105B}" dt="2024-02-12T16:01:39.722" v="23"/>
          <ac:inkMkLst>
            <pc:docMk/>
            <pc:sldMk cId="1425978078" sldId="944"/>
            <ac:inkMk id="24" creationId="{3EEB7CCD-5BF0-52E2-77CB-8C17FDBBFF40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5" creationId="{3173795D-F516-7C18-F70B-323CA4AEFA74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6" creationId="{F5726848-AC41-A123-B2BA-1EB0866FBB12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7" creationId="{040398B8-30D6-CFEF-503D-56576A86A479}"/>
          </ac:inkMkLst>
        </pc:inkChg>
        <pc:inkChg chg="add del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8" creationId="{07DBD513-8D14-ACB4-C872-EAECC03FCA64}"/>
          </ac:inkMkLst>
        </pc:inkChg>
        <pc:inkChg chg="add reco">
          <ac:chgData name="Кирилл Гоменюк" userId="27247efe46d1cb93" providerId="LiveId" clId="{92FEF5AD-19DC-334E-B5B4-B5143592105B}" dt="2024-02-12T16:01:49.090" v="28"/>
          <ac:inkMkLst>
            <pc:docMk/>
            <pc:sldMk cId="1425978078" sldId="944"/>
            <ac:inkMk id="29" creationId="{2172694C-E7EC-632E-1859-BA219D87E3AA}"/>
          </ac:inkMkLst>
        </pc:inkChg>
        <pc:inkChg chg="add del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0" creationId="{9D6BF7D5-3C50-42E5-0580-690E468C4567}"/>
          </ac:inkMkLst>
        </pc:inkChg>
        <pc:inkChg chg="add del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1" creationId="{5FF396CF-F6C8-5544-759E-89E5A38C7BE7}"/>
          </ac:inkMkLst>
        </pc:inkChg>
        <pc:inkChg chg="add reco">
          <ac:chgData name="Кирилл Гоменюк" userId="27247efe46d1cb93" providerId="LiveId" clId="{92FEF5AD-19DC-334E-B5B4-B5143592105B}" dt="2024-02-12T16:01:55.241" v="31"/>
          <ac:inkMkLst>
            <pc:docMk/>
            <pc:sldMk cId="1425978078" sldId="944"/>
            <ac:inkMk id="32" creationId="{E41B5289-47E2-E654-57D6-CAE881407574}"/>
          </ac:inkMkLst>
        </pc:inkChg>
        <pc:inkChg chg="add">
          <ac:chgData name="Кирилл Гоменюк" userId="27247efe46d1cb93" providerId="LiveId" clId="{92FEF5AD-19DC-334E-B5B4-B5143592105B}" dt="2024-02-12T16:01:55.252" v="32"/>
          <ac:inkMkLst>
            <pc:docMk/>
            <pc:sldMk cId="1425978078" sldId="944"/>
            <ac:inkMk id="33" creationId="{835902FB-D218-755B-B3EB-1FDB92747E17}"/>
          </ac:inkMkLst>
        </pc:inkChg>
        <pc:inkChg chg="add del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4" creationId="{4CDEE4A6-8B66-379F-F41A-CE0DE368327F}"/>
          </ac:inkMkLst>
        </pc:inkChg>
        <pc:inkChg chg="add del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5" creationId="{53E6BDEA-E0C2-2DFF-6A28-ECE8706C565F}"/>
          </ac:inkMkLst>
        </pc:inkChg>
        <pc:inkChg chg="add reco">
          <ac:chgData name="Кирилл Гоменюк" userId="27247efe46d1cb93" providerId="LiveId" clId="{92FEF5AD-19DC-334E-B5B4-B5143592105B}" dt="2024-02-12T16:02:05.569" v="35"/>
          <ac:inkMkLst>
            <pc:docMk/>
            <pc:sldMk cId="1425978078" sldId="944"/>
            <ac:inkMk id="36" creationId="{5D82F19D-ED99-9536-7F1D-081B4E9928CA}"/>
          </ac:inkMkLst>
        </pc:inkChg>
        <pc:inkChg chg="add del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7" creationId="{0E7046C5-A2EF-7065-27CB-F64BDE7FDCDE}"/>
          </ac:inkMkLst>
        </pc:inkChg>
        <pc:inkChg chg="add del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8" creationId="{1DE419DD-5925-8B10-BE61-A23891966193}"/>
          </ac:inkMkLst>
        </pc:inkChg>
        <pc:inkChg chg="add reco">
          <ac:chgData name="Кирилл Гоменюк" userId="27247efe46d1cb93" providerId="LiveId" clId="{92FEF5AD-19DC-334E-B5B4-B5143592105B}" dt="2024-02-12T16:02:09.684" v="38"/>
          <ac:inkMkLst>
            <pc:docMk/>
            <pc:sldMk cId="1425978078" sldId="944"/>
            <ac:inkMk id="39" creationId="{B4F0E7B5-B8FE-1438-419D-309C00172B0F}"/>
          </ac:inkMkLst>
        </pc:inkChg>
        <pc:inkChg chg="add">
          <ac:chgData name="Кирилл Гоменюк" userId="27247efe46d1cb93" providerId="LiveId" clId="{92FEF5AD-19DC-334E-B5B4-B5143592105B}" dt="2024-02-12T16:02:09.694" v="39"/>
          <ac:inkMkLst>
            <pc:docMk/>
            <pc:sldMk cId="1425978078" sldId="944"/>
            <ac:inkMk id="40" creationId="{69FAA3AE-03B2-2C14-8574-AC082DE9E798}"/>
          </ac:inkMkLst>
        </pc:inkChg>
        <pc:inkChg chg="add del">
          <ac:chgData name="Кирилл Гоменюк" userId="27247efe46d1cb93" providerId="LiveId" clId="{92FEF5AD-19DC-334E-B5B4-B5143592105B}" dt="2024-02-12T16:02:33.975" v="42"/>
          <ac:inkMkLst>
            <pc:docMk/>
            <pc:sldMk cId="1425978078" sldId="944"/>
            <ac:inkMk id="41" creationId="{54820529-224C-7AC3-0C23-F7C3E67297A8}"/>
          </ac:inkMkLst>
        </pc:inkChg>
        <pc:inkChg chg="add del">
          <ac:chgData name="Кирилл Гоменюк" userId="27247efe46d1cb93" providerId="LiveId" clId="{92FEF5AD-19DC-334E-B5B4-B5143592105B}" dt="2024-02-12T16:02:33.980" v="43"/>
          <ac:inkMkLst>
            <pc:docMk/>
            <pc:sldMk cId="1425978078" sldId="944"/>
            <ac:inkMk id="42" creationId="{E61D8AB1-6356-C356-D5A6-D7EDDF64B66F}"/>
          </ac:inkMkLst>
        </pc:inkChg>
        <pc:inkChg chg="add del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3" creationId="{C7D76FAD-CA01-0F00-886E-C0925510F697}"/>
          </ac:inkMkLst>
        </pc:inkChg>
        <pc:inkChg chg="add del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4" creationId="{61103458-8BCC-D579-2938-91DDA3BB2D9E}"/>
          </ac:inkMkLst>
        </pc:inkChg>
        <pc:inkChg chg="add reco">
          <ac:chgData name="Кирилл Гоменюк" userId="27247efe46d1cb93" providerId="LiveId" clId="{92FEF5AD-19DC-334E-B5B4-B5143592105B}" dt="2024-02-12T16:02:42.551" v="46"/>
          <ac:inkMkLst>
            <pc:docMk/>
            <pc:sldMk cId="1425978078" sldId="944"/>
            <ac:inkMk id="45" creationId="{4D6B007D-1F56-82C3-631C-CE759CC2AA0E}"/>
          </ac:inkMkLst>
        </pc:inkChg>
        <pc:inkChg chg="add del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6" creationId="{7FD79BF7-B6F0-6FC7-A1BB-1B4246E72E60}"/>
          </ac:inkMkLst>
        </pc:inkChg>
        <pc:inkChg chg="add del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7" creationId="{468F121A-6147-CAE5-DFF9-E34633C1CCFA}"/>
          </ac:inkMkLst>
        </pc:inkChg>
        <pc:inkChg chg="add reco">
          <ac:chgData name="Кирилл Гоменюк" userId="27247efe46d1cb93" providerId="LiveId" clId="{92FEF5AD-19DC-334E-B5B4-B5143592105B}" dt="2024-02-12T16:02:48.628" v="49"/>
          <ac:inkMkLst>
            <pc:docMk/>
            <pc:sldMk cId="1425978078" sldId="944"/>
            <ac:inkMk id="48" creationId="{6DF10FAE-FD1D-97FF-2BB2-1F06A2E0EB58}"/>
          </ac:inkMkLst>
        </pc:inkChg>
        <pc:inkChg chg="add">
          <ac:chgData name="Кирилл Гоменюк" userId="27247efe46d1cb93" providerId="LiveId" clId="{92FEF5AD-19DC-334E-B5B4-B5143592105B}" dt="2024-02-12T16:02:48.641" v="50"/>
          <ac:inkMkLst>
            <pc:docMk/>
            <pc:sldMk cId="1425978078" sldId="944"/>
            <ac:inkMk id="49" creationId="{7D78CD40-CFEC-DB1F-1EEC-4134926AF38F}"/>
          </ac:inkMkLst>
        </pc:inkChg>
        <pc:inkChg chg="add del">
          <ac:chgData name="Кирилл Гоменюк" userId="27247efe46d1cb93" providerId="LiveId" clId="{92FEF5AD-19DC-334E-B5B4-B5143592105B}" dt="2024-02-12T16:03:12.928" v="53"/>
          <ac:inkMkLst>
            <pc:docMk/>
            <pc:sldMk cId="1425978078" sldId="944"/>
            <ac:inkMk id="50" creationId="{DA3C743D-B35A-52A8-F752-3C3749FF0FAA}"/>
          </ac:inkMkLst>
        </pc:inkChg>
        <pc:inkChg chg="add">
          <ac:chgData name="Кирилл Гоменюк" userId="27247efe46d1cb93" providerId="LiveId" clId="{92FEF5AD-19DC-334E-B5B4-B5143592105B}" dt="2024-02-12T16:03:03.261" v="52"/>
          <ac:inkMkLst>
            <pc:docMk/>
            <pc:sldMk cId="1425978078" sldId="944"/>
            <ac:inkMk id="51" creationId="{2EF9304B-FD77-6ED0-4909-EE9C9F30853E}"/>
          </ac:inkMkLst>
        </pc:inkChg>
      </pc:sldChg>
      <pc:sldChg chg="addSp delSp modSp">
        <pc:chgData name="Кирилл Гоменюк" userId="27247efe46d1cb93" providerId="LiveId" clId="{92FEF5AD-19DC-334E-B5B4-B5143592105B}" dt="2024-02-12T16:30:40.642" v="111"/>
        <pc:sldMkLst>
          <pc:docMk/>
          <pc:sldMk cId="4273718474" sldId="950"/>
        </pc:sldMkLst>
        <pc:inkChg chg="add">
          <ac:chgData name="Кирилл Гоменюк" userId="27247efe46d1cb93" providerId="LiveId" clId="{92FEF5AD-19DC-334E-B5B4-B5143592105B}" dt="2024-02-12T16:28:39.972" v="54"/>
          <ac:inkMkLst>
            <pc:docMk/>
            <pc:sldMk cId="4273718474" sldId="950"/>
            <ac:inkMk id="4" creationId="{91116477-52BE-9171-EAF5-F91E7D61910F}"/>
          </ac:inkMkLst>
        </pc:inkChg>
        <pc:inkChg chg="add del">
          <ac:chgData name="Кирилл Гоменюк" userId="27247efe46d1cb93" providerId="LiveId" clId="{92FEF5AD-19DC-334E-B5B4-B5143592105B}" dt="2024-02-12T16:29:03.232" v="58"/>
          <ac:inkMkLst>
            <pc:docMk/>
            <pc:sldMk cId="4273718474" sldId="950"/>
            <ac:inkMk id="5" creationId="{31FBE8CD-F692-0EEF-92E8-64BE88325843}"/>
          </ac:inkMkLst>
        </pc:inkChg>
        <pc:inkChg chg="add del">
          <ac:chgData name="Кирилл Гоменюк" userId="27247efe46d1cb93" providerId="LiveId" clId="{92FEF5AD-19DC-334E-B5B4-B5143592105B}" dt="2024-02-12T16:29:03.227" v="57"/>
          <ac:inkMkLst>
            <pc:docMk/>
            <pc:sldMk cId="4273718474" sldId="950"/>
            <ac:inkMk id="6" creationId="{D7DCEB06-2C86-0F6A-8EDD-4B8139597329}"/>
          </ac:inkMkLst>
        </pc:inkChg>
        <pc:inkChg chg="add del">
          <ac:chgData name="Кирилл Гоменюк" userId="27247efe46d1cb93" providerId="LiveId" clId="{92FEF5AD-19DC-334E-B5B4-B5143592105B}" dt="2024-02-12T16:29:09.208" v="61"/>
          <ac:inkMkLst>
            <pc:docMk/>
            <pc:sldMk cId="4273718474" sldId="950"/>
            <ac:inkMk id="7" creationId="{E34AC53B-62EA-B30D-E0A5-ED0EA4BD762A}"/>
          </ac:inkMkLst>
        </pc:inkChg>
        <pc:inkChg chg="add del">
          <ac:chgData name="Кирилл Гоменюк" userId="27247efe46d1cb93" providerId="LiveId" clId="{92FEF5AD-19DC-334E-B5B4-B5143592105B}" dt="2024-02-12T16:29:09.208" v="61"/>
          <ac:inkMkLst>
            <pc:docMk/>
            <pc:sldMk cId="4273718474" sldId="950"/>
            <ac:inkMk id="8" creationId="{6C2B727B-9115-8CD0-8481-CBAD8108936F}"/>
          </ac:inkMkLst>
        </pc:inkChg>
        <pc:inkChg chg="add del reco">
          <ac:chgData name="Кирилл Гоменюк" userId="27247efe46d1cb93" providerId="LiveId" clId="{92FEF5AD-19DC-334E-B5B4-B5143592105B}" dt="2024-02-12T16:29:11.626" v="62"/>
          <ac:inkMkLst>
            <pc:docMk/>
            <pc:sldMk cId="4273718474" sldId="950"/>
            <ac:inkMk id="9" creationId="{39392BDA-479D-D9D3-8229-42F33DD42676}"/>
          </ac:inkMkLst>
        </pc:inkChg>
        <pc:inkChg chg="add del">
          <ac:chgData name="Кирилл Гоменюк" userId="27247efe46d1cb93" providerId="LiveId" clId="{92FEF5AD-19DC-334E-B5B4-B5143592105B}" dt="2024-02-12T16:29:19.019" v="65"/>
          <ac:inkMkLst>
            <pc:docMk/>
            <pc:sldMk cId="4273718474" sldId="950"/>
            <ac:inkMk id="10" creationId="{35C075DB-B428-A0AF-AF2D-A40BEAB3E574}"/>
          </ac:inkMkLst>
        </pc:inkChg>
        <pc:inkChg chg="add del">
          <ac:chgData name="Кирилл Гоменюк" userId="27247efe46d1cb93" providerId="LiveId" clId="{92FEF5AD-19DC-334E-B5B4-B5143592105B}" dt="2024-02-12T16:29:19.028" v="66"/>
          <ac:inkMkLst>
            <pc:docMk/>
            <pc:sldMk cId="4273718474" sldId="950"/>
            <ac:inkMk id="11" creationId="{3E2A2250-35C9-5696-D011-06901339174D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2" creationId="{11BD93AC-4043-7392-D53B-EA6F269BB9D2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3" creationId="{B07A29F3-5CE2-3884-CCB3-98AB7698FE67}"/>
          </ac:inkMkLst>
        </pc:inkChg>
        <pc:inkChg chg="add del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4" creationId="{9FC3AADE-E98D-9781-813B-9E9FA2AFE7A0}"/>
          </ac:inkMkLst>
        </pc:inkChg>
        <pc:inkChg chg="add reco">
          <ac:chgData name="Кирилл Гоменюк" userId="27247efe46d1cb93" providerId="LiveId" clId="{92FEF5AD-19DC-334E-B5B4-B5143592105B}" dt="2024-02-12T16:29:25.994" v="70"/>
          <ac:inkMkLst>
            <pc:docMk/>
            <pc:sldMk cId="4273718474" sldId="950"/>
            <ac:inkMk id="15" creationId="{C421B856-1AF0-B55B-BE38-1C30921B97BF}"/>
          </ac:inkMkLst>
        </pc:inkChg>
        <pc:inkChg chg="add del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6" creationId="{B633FBA8-2D0B-E4D1-1147-3F1C2D54F24B}"/>
          </ac:inkMkLst>
        </pc:inkChg>
        <pc:inkChg chg="add del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7" creationId="{3BA5A50B-E62A-0D6E-4304-FD32BC3F17C6}"/>
          </ac:inkMkLst>
        </pc:inkChg>
        <pc:inkChg chg="add reco">
          <ac:chgData name="Кирилл Гоменюк" userId="27247efe46d1cb93" providerId="LiveId" clId="{92FEF5AD-19DC-334E-B5B4-B5143592105B}" dt="2024-02-12T16:29:28.821" v="73"/>
          <ac:inkMkLst>
            <pc:docMk/>
            <pc:sldMk cId="4273718474" sldId="950"/>
            <ac:inkMk id="18" creationId="{7D4B7A1D-B886-8264-EF91-A2E042908175}"/>
          </ac:inkMkLst>
        </pc:inkChg>
        <pc:inkChg chg="add del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19" creationId="{E73592E4-28E8-D17E-2E2C-5EB72B5EE5B9}"/>
          </ac:inkMkLst>
        </pc:inkChg>
        <pc:inkChg chg="add del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20" creationId="{E2D344BA-668A-D6D0-C446-7CE01852C5A7}"/>
          </ac:inkMkLst>
        </pc:inkChg>
        <pc:inkChg chg="add reco">
          <ac:chgData name="Кирилл Гоменюк" userId="27247efe46d1cb93" providerId="LiveId" clId="{92FEF5AD-19DC-334E-B5B4-B5143592105B}" dt="2024-02-12T16:29:31.368" v="76"/>
          <ac:inkMkLst>
            <pc:docMk/>
            <pc:sldMk cId="4273718474" sldId="950"/>
            <ac:inkMk id="21" creationId="{FEC26C8C-1FD1-B799-8644-86C5931F9C83}"/>
          </ac:inkMkLst>
        </pc:inkChg>
        <pc:inkChg chg="add del">
          <ac:chgData name="Кирилл Гоменюк" userId="27247efe46d1cb93" providerId="LiveId" clId="{92FEF5AD-19DC-334E-B5B4-B5143592105B}" dt="2024-02-12T16:29:33.292" v="79"/>
          <ac:inkMkLst>
            <pc:docMk/>
            <pc:sldMk cId="4273718474" sldId="950"/>
            <ac:inkMk id="22" creationId="{949E3CD3-CDA6-9A66-93DA-EA8F146C6742}"/>
          </ac:inkMkLst>
        </pc:inkChg>
        <pc:inkChg chg="add del">
          <ac:chgData name="Кирилл Гоменюк" userId="27247efe46d1cb93" providerId="LiveId" clId="{92FEF5AD-19DC-334E-B5B4-B5143592105B}" dt="2024-02-12T16:29:33.292" v="79"/>
          <ac:inkMkLst>
            <pc:docMk/>
            <pc:sldMk cId="4273718474" sldId="950"/>
            <ac:inkMk id="23" creationId="{FDD59987-97D9-3415-7142-57945F5D77E7}"/>
          </ac:inkMkLst>
        </pc:inkChg>
        <pc:inkChg chg="add mod reco modStrokes">
          <ac:chgData name="Кирилл Гоменюк" userId="27247efe46d1cb93" providerId="LiveId" clId="{92FEF5AD-19DC-334E-B5B4-B5143592105B}" dt="2024-02-12T16:29:35.292" v="80"/>
          <ac:inkMkLst>
            <pc:docMk/>
            <pc:sldMk cId="4273718474" sldId="950"/>
            <ac:inkMk id="24" creationId="{9216D488-1228-846B-9468-9BBFB9BC7EAA}"/>
          </ac:inkMkLst>
        </pc:inkChg>
        <pc:inkChg chg="add del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5" creationId="{07314AC0-08F7-BA3B-272F-5C1993E826F6}"/>
          </ac:inkMkLst>
        </pc:inkChg>
        <pc:inkChg chg="add del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6" creationId="{B281A6EC-9BCF-6654-73C3-8BBE9E7C459F}"/>
          </ac:inkMkLst>
        </pc:inkChg>
        <pc:inkChg chg="add reco">
          <ac:chgData name="Кирилл Гоменюк" userId="27247efe46d1cb93" providerId="LiveId" clId="{92FEF5AD-19DC-334E-B5B4-B5143592105B}" dt="2024-02-12T16:29:43.653" v="83"/>
          <ac:inkMkLst>
            <pc:docMk/>
            <pc:sldMk cId="4273718474" sldId="950"/>
            <ac:inkMk id="27" creationId="{8D62BAAF-7124-CAEB-5530-8182A4652E59}"/>
          </ac:inkMkLst>
        </pc:inkChg>
        <pc:inkChg chg="add">
          <ac:chgData name="Кирилл Гоменюк" userId="27247efe46d1cb93" providerId="LiveId" clId="{92FEF5AD-19DC-334E-B5B4-B5143592105B}" dt="2024-02-12T16:29:44.435" v="84"/>
          <ac:inkMkLst>
            <pc:docMk/>
            <pc:sldMk cId="4273718474" sldId="950"/>
            <ac:inkMk id="28" creationId="{50BBFEE5-69AE-00A5-467A-9B913185C537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29" creationId="{0F2120F9-6C36-39F0-90E4-A73C76D4C64D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0" creationId="{384F6DEF-5523-B631-9FC4-C3F15C220AD5}"/>
          </ac:inkMkLst>
        </pc:inkChg>
        <pc:inkChg chg="add del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1" creationId="{C9B5D498-D8D2-F93B-1556-A08FBDEE8244}"/>
          </ac:inkMkLst>
        </pc:inkChg>
        <pc:inkChg chg="add reco">
          <ac:chgData name="Кирилл Гоменюк" userId="27247efe46d1cb93" providerId="LiveId" clId="{92FEF5AD-19DC-334E-B5B4-B5143592105B}" dt="2024-02-12T16:29:54.289" v="88"/>
          <ac:inkMkLst>
            <pc:docMk/>
            <pc:sldMk cId="4273718474" sldId="950"/>
            <ac:inkMk id="32" creationId="{F48D8732-7111-9743-3E18-2818E2BFC1A1}"/>
          </ac:inkMkLst>
        </pc:inkChg>
        <pc:inkChg chg="add del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3" creationId="{FF7BFC31-BAF0-1812-A254-7B6648FF7E74}"/>
          </ac:inkMkLst>
        </pc:inkChg>
        <pc:inkChg chg="add del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4" creationId="{47CB6B23-44AC-D0B2-CA86-9B89F31ABC21}"/>
          </ac:inkMkLst>
        </pc:inkChg>
        <pc:inkChg chg="add reco">
          <ac:chgData name="Кирилл Гоменюк" userId="27247efe46d1cb93" providerId="LiveId" clId="{92FEF5AD-19DC-334E-B5B4-B5143592105B}" dt="2024-02-12T16:29:55.712" v="91"/>
          <ac:inkMkLst>
            <pc:docMk/>
            <pc:sldMk cId="4273718474" sldId="950"/>
            <ac:inkMk id="35" creationId="{4DB10162-2935-70B6-EECA-4E7B48F0BF20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6" creationId="{0CB5C78E-846F-D34E-B104-83315E64B0F4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7" creationId="{A0482E54-D57C-CE43-B9EE-35A4A2254915}"/>
          </ac:inkMkLst>
        </pc:inkChg>
        <pc:inkChg chg="add del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8" creationId="{0C940F32-01FC-C385-32E9-D4B7157198D3}"/>
          </ac:inkMkLst>
        </pc:inkChg>
        <pc:inkChg chg="add reco">
          <ac:chgData name="Кирилл Гоменюк" userId="27247efe46d1cb93" providerId="LiveId" clId="{92FEF5AD-19DC-334E-B5B4-B5143592105B}" dt="2024-02-12T16:30:19.411" v="95"/>
          <ac:inkMkLst>
            <pc:docMk/>
            <pc:sldMk cId="4273718474" sldId="950"/>
            <ac:inkMk id="39" creationId="{7BCDA04F-B963-8243-7B27-F605DD7726E0}"/>
          </ac:inkMkLst>
        </pc:inkChg>
        <pc:inkChg chg="add">
          <ac:chgData name="Кирилл Гоменюк" userId="27247efe46d1cb93" providerId="LiveId" clId="{92FEF5AD-19DC-334E-B5B4-B5143592105B}" dt="2024-02-12T16:30:19.456" v="96"/>
          <ac:inkMkLst>
            <pc:docMk/>
            <pc:sldMk cId="4273718474" sldId="950"/>
            <ac:inkMk id="40" creationId="{2D7D63A2-1D23-C747-8B58-86899C4DF800}"/>
          </ac:inkMkLst>
        </pc:inkChg>
        <pc:inkChg chg="add del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1" creationId="{1B09FD29-DDB1-455F-E118-C0CE678857B7}"/>
          </ac:inkMkLst>
        </pc:inkChg>
        <pc:inkChg chg="add del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2" creationId="{102AF9A7-A96C-51C4-95AD-B39A33FCAEDC}"/>
          </ac:inkMkLst>
        </pc:inkChg>
        <pc:inkChg chg="add reco">
          <ac:chgData name="Кирилл Гоменюк" userId="27247efe46d1cb93" providerId="LiveId" clId="{92FEF5AD-19DC-334E-B5B4-B5143592105B}" dt="2024-02-12T16:30:23.077" v="99"/>
          <ac:inkMkLst>
            <pc:docMk/>
            <pc:sldMk cId="4273718474" sldId="950"/>
            <ac:inkMk id="43" creationId="{3159B060-7D54-49BE-A9DA-5D57FED6D3C7}"/>
          </ac:inkMkLst>
        </pc:inkChg>
        <pc:inkChg chg="add del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4" creationId="{47616074-6662-583B-FBF0-10881CB41688}"/>
          </ac:inkMkLst>
        </pc:inkChg>
        <pc:inkChg chg="add del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5" creationId="{2F6CDA00-36A9-F2A1-2AC5-7DB14A1206F7}"/>
          </ac:inkMkLst>
        </pc:inkChg>
        <pc:inkChg chg="add reco">
          <ac:chgData name="Кирилл Гоменюк" userId="27247efe46d1cb93" providerId="LiveId" clId="{92FEF5AD-19DC-334E-B5B4-B5143592105B}" dt="2024-02-12T16:30:26.547" v="102"/>
          <ac:inkMkLst>
            <pc:docMk/>
            <pc:sldMk cId="4273718474" sldId="950"/>
            <ac:inkMk id="46" creationId="{AE3788F8-2CF2-CF7F-BFC3-992DBAEB9595}"/>
          </ac:inkMkLst>
        </pc:inkChg>
        <pc:inkChg chg="add del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7" creationId="{30BA96FD-03BA-F806-8003-56FE5C12AD60}"/>
          </ac:inkMkLst>
        </pc:inkChg>
        <pc:inkChg chg="add del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8" creationId="{2BD8D1A5-6588-5AD9-D8A1-4E8F8CEA0078}"/>
          </ac:inkMkLst>
        </pc:inkChg>
        <pc:inkChg chg="add reco">
          <ac:chgData name="Кирилл Гоменюк" userId="27247efe46d1cb93" providerId="LiveId" clId="{92FEF5AD-19DC-334E-B5B4-B5143592105B}" dt="2024-02-12T16:30:27.603" v="105"/>
          <ac:inkMkLst>
            <pc:docMk/>
            <pc:sldMk cId="4273718474" sldId="950"/>
            <ac:inkMk id="49" creationId="{8586CC60-0649-EFF1-F5B0-A8282D92A647}"/>
          </ac:inkMkLst>
        </pc:inkChg>
        <pc:inkChg chg="add del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0" creationId="{B6DAC85A-59C6-3D6C-B313-BE967A5B1F5E}"/>
          </ac:inkMkLst>
        </pc:inkChg>
        <pc:inkChg chg="add del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1" creationId="{281F281A-1576-9FFC-78C7-9606F74B85EE}"/>
          </ac:inkMkLst>
        </pc:inkChg>
        <pc:inkChg chg="add reco">
          <ac:chgData name="Кирилл Гоменюк" userId="27247efe46d1cb93" providerId="LiveId" clId="{92FEF5AD-19DC-334E-B5B4-B5143592105B}" dt="2024-02-12T16:30:31.542" v="108"/>
          <ac:inkMkLst>
            <pc:docMk/>
            <pc:sldMk cId="4273718474" sldId="950"/>
            <ac:inkMk id="52" creationId="{49AF751C-C852-FBDF-2AC0-7F905F86FD70}"/>
          </ac:inkMkLst>
        </pc:inkChg>
        <pc:inkChg chg="add">
          <ac:chgData name="Кирилл Гоменюк" userId="27247efe46d1cb93" providerId="LiveId" clId="{92FEF5AD-19DC-334E-B5B4-B5143592105B}" dt="2024-02-12T16:30:33.990" v="109"/>
          <ac:inkMkLst>
            <pc:docMk/>
            <pc:sldMk cId="4273718474" sldId="950"/>
            <ac:inkMk id="53" creationId="{E77590A8-AA69-83B9-E984-DAFBD56C710E}"/>
          </ac:inkMkLst>
        </pc:inkChg>
        <pc:inkChg chg="add">
          <ac:chgData name="Кирилл Гоменюк" userId="27247efe46d1cb93" providerId="LiveId" clId="{92FEF5AD-19DC-334E-B5B4-B5143592105B}" dt="2024-02-12T16:30:34.900" v="110"/>
          <ac:inkMkLst>
            <pc:docMk/>
            <pc:sldMk cId="4273718474" sldId="950"/>
            <ac:inkMk id="54" creationId="{5A6A7527-B242-331B-620C-F09DD76710AA}"/>
          </ac:inkMkLst>
        </pc:inkChg>
        <pc:inkChg chg="add">
          <ac:chgData name="Кирилл Гоменюк" userId="27247efe46d1cb93" providerId="LiveId" clId="{92FEF5AD-19DC-334E-B5B4-B5143592105B}" dt="2024-02-12T16:30:40.642" v="111"/>
          <ac:inkMkLst>
            <pc:docMk/>
            <pc:sldMk cId="4273718474" sldId="950"/>
            <ac:inkMk id="55" creationId="{E42201B2-F0EC-BD59-569E-41C08E1488C4}"/>
          </ac:inkMkLst>
        </pc:inkChg>
      </pc:sldChg>
      <pc:sldChg chg="addSp delSp modSp">
        <pc:chgData name="Кирилл Гоменюк" userId="27247efe46d1cb93" providerId="LiveId" clId="{92FEF5AD-19DC-334E-B5B4-B5143592105B}" dt="2024-02-12T17:54:14.955" v="183"/>
        <pc:sldMkLst>
          <pc:docMk/>
          <pc:sldMk cId="2082906532" sldId="955"/>
        </pc:sldMkLst>
        <pc:spChg chg="add del">
          <ac:chgData name="Кирилл Гоменюк" userId="27247efe46d1cb93" providerId="LiveId" clId="{92FEF5AD-19DC-334E-B5B4-B5143592105B}" dt="2024-02-12T17:53:27.708" v="158" actId="22"/>
          <ac:spMkLst>
            <pc:docMk/>
            <pc:sldMk cId="2082906532" sldId="955"/>
            <ac:spMk id="38" creationId="{7328EEEF-791D-57AA-D267-56C3CD16FAEF}"/>
          </ac:spMkLst>
        </pc:spChg>
        <pc:inkChg chg="add del">
          <ac:chgData name="Кирилл Гоменюк" userId="27247efe46d1cb93" providerId="LiveId" clId="{92FEF5AD-19DC-334E-B5B4-B5143592105B}" dt="2024-02-12T17:50:23.978" v="114"/>
          <ac:inkMkLst>
            <pc:docMk/>
            <pc:sldMk cId="2082906532" sldId="955"/>
            <ac:inkMk id="4" creationId="{3B53018E-F858-8C85-89D2-213055B8682A}"/>
          </ac:inkMkLst>
        </pc:inkChg>
        <pc:inkChg chg="add del">
          <ac:chgData name="Кирилл Гоменюк" userId="27247efe46d1cb93" providerId="LiveId" clId="{92FEF5AD-19DC-334E-B5B4-B5143592105B}" dt="2024-02-12T17:50:23.986" v="115"/>
          <ac:inkMkLst>
            <pc:docMk/>
            <pc:sldMk cId="2082906532" sldId="955"/>
            <ac:inkMk id="5" creationId="{14993A68-A078-EB57-DDF7-BE4C8CF9C353}"/>
          </ac:inkMkLst>
        </pc:inkChg>
        <pc:inkChg chg="add del">
          <ac:chgData name="Кирилл Гоменюк" userId="27247efe46d1cb93" providerId="LiveId" clId="{92FEF5AD-19DC-334E-B5B4-B5143592105B}" dt="2024-02-12T17:52:37.807" v="118"/>
          <ac:inkMkLst>
            <pc:docMk/>
            <pc:sldMk cId="2082906532" sldId="955"/>
            <ac:inkMk id="6" creationId="{057910B2-DFA9-FAB5-55CA-A846AE2CD2B2}"/>
          </ac:inkMkLst>
        </pc:inkChg>
        <pc:inkChg chg="add del">
          <ac:chgData name="Кирилл Гоменюк" userId="27247efe46d1cb93" providerId="LiveId" clId="{92FEF5AD-19DC-334E-B5B4-B5143592105B}" dt="2024-02-12T17:52:37.807" v="118"/>
          <ac:inkMkLst>
            <pc:docMk/>
            <pc:sldMk cId="2082906532" sldId="955"/>
            <ac:inkMk id="7" creationId="{8A55C227-887A-03FA-05E9-7020E87A36A6}"/>
          </ac:inkMkLst>
        </pc:inkChg>
        <pc:inkChg chg="add del reco">
          <ac:chgData name="Кирилл Гоменюк" userId="27247efe46d1cb93" providerId="LiveId" clId="{92FEF5AD-19DC-334E-B5B4-B5143592105B}" dt="2024-02-12T17:52:53.167" v="131"/>
          <ac:inkMkLst>
            <pc:docMk/>
            <pc:sldMk cId="2082906532" sldId="955"/>
            <ac:inkMk id="8" creationId="{189B009E-FD7A-6001-1E0C-82ABC64CB62D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9" creationId="{E5E7958B-9786-692F-7707-F01592F02A3D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10" creationId="{461CDBA0-0D91-D8B7-31F8-3D9F67280FEF}"/>
          </ac:inkMkLst>
        </pc:inkChg>
        <pc:inkChg chg="add del">
          <ac:chgData name="Кирилл Гоменюк" userId="27247efe46d1cb93" providerId="LiveId" clId="{92FEF5AD-19DC-334E-B5B4-B5143592105B}" dt="2024-02-12T17:52:43.496" v="122"/>
          <ac:inkMkLst>
            <pc:docMk/>
            <pc:sldMk cId="2082906532" sldId="955"/>
            <ac:inkMk id="11" creationId="{7327994A-3AC8-CE93-B613-B5D6A12AC9B7}"/>
          </ac:inkMkLst>
        </pc:inkChg>
        <pc:inkChg chg="add del reco">
          <ac:chgData name="Кирилл Гоменюк" userId="27247efe46d1cb93" providerId="LiveId" clId="{92FEF5AD-19DC-334E-B5B4-B5143592105B}" dt="2024-02-12T17:52:53.161" v="129"/>
          <ac:inkMkLst>
            <pc:docMk/>
            <pc:sldMk cId="2082906532" sldId="955"/>
            <ac:inkMk id="12" creationId="{E8BC6C0B-6EAD-9C50-4D02-5A73143F4089}"/>
          </ac:inkMkLst>
        </pc:inkChg>
        <pc:inkChg chg="add del">
          <ac:chgData name="Кирилл Гоменюк" userId="27247efe46d1cb93" providerId="LiveId" clId="{92FEF5AD-19DC-334E-B5B4-B5143592105B}" dt="2024-02-12T17:52:45.467" v="125"/>
          <ac:inkMkLst>
            <pc:docMk/>
            <pc:sldMk cId="2082906532" sldId="955"/>
            <ac:inkMk id="13" creationId="{FE088CCF-8F70-92B4-1871-F7F636A6C1C5}"/>
          </ac:inkMkLst>
        </pc:inkChg>
        <pc:inkChg chg="add del">
          <ac:chgData name="Кирилл Гоменюк" userId="27247efe46d1cb93" providerId="LiveId" clId="{92FEF5AD-19DC-334E-B5B4-B5143592105B}" dt="2024-02-12T17:52:45.467" v="125"/>
          <ac:inkMkLst>
            <pc:docMk/>
            <pc:sldMk cId="2082906532" sldId="955"/>
            <ac:inkMk id="14" creationId="{D31E5693-A18B-22F4-5006-A6FBDAD9CDE1}"/>
          </ac:inkMkLst>
        </pc:inkChg>
        <pc:inkChg chg="add mod reco modStrokes">
          <ac:chgData name="Кирилл Гоменюк" userId="27247efe46d1cb93" providerId="LiveId" clId="{92FEF5AD-19DC-334E-B5B4-B5143592105B}" dt="2024-02-12T17:52:53.163" v="130"/>
          <ac:inkMkLst>
            <pc:docMk/>
            <pc:sldMk cId="2082906532" sldId="955"/>
            <ac:inkMk id="15" creationId="{A83DD93F-CA5F-E0BF-9DA2-E415AB83224C}"/>
          </ac:inkMkLst>
        </pc:inkChg>
        <pc:inkChg chg="add del">
          <ac:chgData name="Кирилл Гоменюк" userId="27247efe46d1cb93" providerId="LiveId" clId="{92FEF5AD-19DC-334E-B5B4-B5143592105B}" dt="2024-02-12T17:52:50.219" v="127"/>
          <ac:inkMkLst>
            <pc:docMk/>
            <pc:sldMk cId="2082906532" sldId="955"/>
            <ac:inkMk id="16" creationId="{32FD0ABC-0C40-EF48-1615-FF27C06C6D60}"/>
          </ac:inkMkLst>
        </pc:inkChg>
        <pc:inkChg chg="add">
          <ac:chgData name="Кирилл Гоменюк" userId="27247efe46d1cb93" providerId="LiveId" clId="{92FEF5AD-19DC-334E-B5B4-B5143592105B}" dt="2024-02-12T17:52:59.798" v="132"/>
          <ac:inkMkLst>
            <pc:docMk/>
            <pc:sldMk cId="2082906532" sldId="955"/>
            <ac:inkMk id="17" creationId="{87D18E09-076E-D0E1-AAE2-80D7F43F945B}"/>
          </ac:inkMkLst>
        </pc:inkChg>
        <pc:inkChg chg="add del">
          <ac:chgData name="Кирилл Гоменюк" userId="27247efe46d1cb93" providerId="LiveId" clId="{92FEF5AD-19DC-334E-B5B4-B5143592105B}" dt="2024-02-12T17:53:02.917" v="135"/>
          <ac:inkMkLst>
            <pc:docMk/>
            <pc:sldMk cId="2082906532" sldId="955"/>
            <ac:inkMk id="18" creationId="{51F1B418-55FF-6DDD-79AC-91BB99924A91}"/>
          </ac:inkMkLst>
        </pc:inkChg>
        <pc:inkChg chg="add del">
          <ac:chgData name="Кирилл Гоменюк" userId="27247efe46d1cb93" providerId="LiveId" clId="{92FEF5AD-19DC-334E-B5B4-B5143592105B}" dt="2024-02-12T17:53:02.917" v="135"/>
          <ac:inkMkLst>
            <pc:docMk/>
            <pc:sldMk cId="2082906532" sldId="955"/>
            <ac:inkMk id="19" creationId="{FE36A082-5F94-C3D8-B6CC-AFC6CAA60D26}"/>
          </ac:inkMkLst>
        </pc:inkChg>
        <pc:inkChg chg="add mod reco modStrokes">
          <ac:chgData name="Кирилл Гоменюк" userId="27247efe46d1cb93" providerId="LiveId" clId="{92FEF5AD-19DC-334E-B5B4-B5143592105B}" dt="2024-02-12T17:53:23.529" v="155"/>
          <ac:inkMkLst>
            <pc:docMk/>
            <pc:sldMk cId="2082906532" sldId="955"/>
            <ac:inkMk id="20" creationId="{AD9513F4-BF7D-659D-EF95-BA78073668C7}"/>
          </ac:inkMkLst>
        </pc:inkChg>
        <pc:inkChg chg="add del">
          <ac:chgData name="Кирилл Гоменюк" userId="27247efe46d1cb93" providerId="LiveId" clId="{92FEF5AD-19DC-334E-B5B4-B5143592105B}" dt="2024-02-12T17:53:08.104" v="138"/>
          <ac:inkMkLst>
            <pc:docMk/>
            <pc:sldMk cId="2082906532" sldId="955"/>
            <ac:inkMk id="21" creationId="{2BB05B2E-C5EC-9EE7-EB74-544633DF76DB}"/>
          </ac:inkMkLst>
        </pc:inkChg>
        <pc:inkChg chg="add del">
          <ac:chgData name="Кирилл Гоменюк" userId="27247efe46d1cb93" providerId="LiveId" clId="{92FEF5AD-19DC-334E-B5B4-B5143592105B}" dt="2024-02-12T17:53:08.104" v="138"/>
          <ac:inkMkLst>
            <pc:docMk/>
            <pc:sldMk cId="2082906532" sldId="955"/>
            <ac:inkMk id="22" creationId="{2D33C587-0747-8138-5088-AA0C85A12B5D}"/>
          </ac:inkMkLst>
        </pc:inkChg>
        <pc:inkChg chg="add del reco">
          <ac:chgData name="Кирилл Гоменюк" userId="27247efe46d1cb93" providerId="LiveId" clId="{92FEF5AD-19DC-334E-B5B4-B5143592105B}" dt="2024-02-12T17:53:23.521" v="153"/>
          <ac:inkMkLst>
            <pc:docMk/>
            <pc:sldMk cId="2082906532" sldId="955"/>
            <ac:inkMk id="23" creationId="{CB51CA6E-0DAD-D0CA-49FF-7D3ACDEB7E67}"/>
          </ac:inkMkLst>
        </pc:inkChg>
        <pc:inkChg chg="add del">
          <ac:chgData name="Кирилл Гоменюк" userId="27247efe46d1cb93" providerId="LiveId" clId="{92FEF5AD-19DC-334E-B5B4-B5143592105B}" dt="2024-02-12T17:53:11.246" v="141"/>
          <ac:inkMkLst>
            <pc:docMk/>
            <pc:sldMk cId="2082906532" sldId="955"/>
            <ac:inkMk id="24" creationId="{9BA2D806-9B2E-3D86-0997-B341392F00FC}"/>
          </ac:inkMkLst>
        </pc:inkChg>
        <pc:inkChg chg="add del">
          <ac:chgData name="Кирилл Гоменюк" userId="27247efe46d1cb93" providerId="LiveId" clId="{92FEF5AD-19DC-334E-B5B4-B5143592105B}" dt="2024-02-12T17:53:11.246" v="141"/>
          <ac:inkMkLst>
            <pc:docMk/>
            <pc:sldMk cId="2082906532" sldId="955"/>
            <ac:inkMk id="25" creationId="{444B6DD7-9005-8A5A-44BC-756972125F8D}"/>
          </ac:inkMkLst>
        </pc:inkChg>
        <pc:inkChg chg="add del reco">
          <ac:chgData name="Кирилл Гоменюк" userId="27247efe46d1cb93" providerId="LiveId" clId="{92FEF5AD-19DC-334E-B5B4-B5143592105B}" dt="2024-02-12T17:53:23.517" v="152"/>
          <ac:inkMkLst>
            <pc:docMk/>
            <pc:sldMk cId="2082906532" sldId="955"/>
            <ac:inkMk id="26" creationId="{9F3A7B3F-61FE-A252-2EA7-ABE4062751EE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7" creationId="{BB00F3FD-A04A-9D64-9DF4-58F40E69F1CC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8" creationId="{4F02A899-37A6-B091-2DC2-420C97302B0E}"/>
          </ac:inkMkLst>
        </pc:inkChg>
        <pc:inkChg chg="add del">
          <ac:chgData name="Кирилл Гоменюк" userId="27247efe46d1cb93" providerId="LiveId" clId="{92FEF5AD-19DC-334E-B5B4-B5143592105B}" dt="2024-02-12T17:53:13.653" v="145"/>
          <ac:inkMkLst>
            <pc:docMk/>
            <pc:sldMk cId="2082906532" sldId="955"/>
            <ac:inkMk id="29" creationId="{13A12136-E131-83DB-430D-CB499214DF36}"/>
          </ac:inkMkLst>
        </pc:inkChg>
        <pc:inkChg chg="add del reco">
          <ac:chgData name="Кирилл Гоменюк" userId="27247efe46d1cb93" providerId="LiveId" clId="{92FEF5AD-19DC-334E-B5B4-B5143592105B}" dt="2024-02-12T17:53:23.526" v="154"/>
          <ac:inkMkLst>
            <pc:docMk/>
            <pc:sldMk cId="2082906532" sldId="955"/>
            <ac:inkMk id="30" creationId="{22E0152A-1631-FE37-BE31-417CCDAB4A09}"/>
          </ac:inkMkLst>
        </pc:inkChg>
        <pc:inkChg chg="add del">
          <ac:chgData name="Кирилл Гоменюк" userId="27247efe46d1cb93" providerId="LiveId" clId="{92FEF5AD-19DC-334E-B5B4-B5143592105B}" dt="2024-02-12T17:53:16.701" v="148"/>
          <ac:inkMkLst>
            <pc:docMk/>
            <pc:sldMk cId="2082906532" sldId="955"/>
            <ac:inkMk id="31" creationId="{17AD635A-1C68-C42F-447E-1C94032253C1}"/>
          </ac:inkMkLst>
        </pc:inkChg>
        <pc:inkChg chg="add del">
          <ac:chgData name="Кирилл Гоменюк" userId="27247efe46d1cb93" providerId="LiveId" clId="{92FEF5AD-19DC-334E-B5B4-B5143592105B}" dt="2024-02-12T17:53:16.701" v="148"/>
          <ac:inkMkLst>
            <pc:docMk/>
            <pc:sldMk cId="2082906532" sldId="955"/>
            <ac:inkMk id="32" creationId="{CB7DA55D-3753-B968-60EA-A1C097C7D2EE}"/>
          </ac:inkMkLst>
        </pc:inkChg>
        <pc:inkChg chg="add del reco">
          <ac:chgData name="Кирилл Гоменюк" userId="27247efe46d1cb93" providerId="LiveId" clId="{92FEF5AD-19DC-334E-B5B4-B5143592105B}" dt="2024-02-12T17:53:23.511" v="150"/>
          <ac:inkMkLst>
            <pc:docMk/>
            <pc:sldMk cId="2082906532" sldId="955"/>
            <ac:inkMk id="33" creationId="{D5BE3147-9128-AA47-970E-42D7F2BDA5E9}"/>
          </ac:inkMkLst>
        </pc:inkChg>
        <pc:inkChg chg="add del">
          <ac:chgData name="Кирилл Гоменюк" userId="27247efe46d1cb93" providerId="LiveId" clId="{92FEF5AD-19DC-334E-B5B4-B5143592105B}" dt="2024-02-12T17:53:23.514" v="151"/>
          <ac:inkMkLst>
            <pc:docMk/>
            <pc:sldMk cId="2082906532" sldId="955"/>
            <ac:inkMk id="34" creationId="{187D07C6-ECF4-86A4-C52E-8AEBF71D6065}"/>
          </ac:inkMkLst>
        </pc:inkChg>
        <pc:inkChg chg="add">
          <ac:chgData name="Кирилл Гоменюк" userId="27247efe46d1cb93" providerId="LiveId" clId="{92FEF5AD-19DC-334E-B5B4-B5143592105B}" dt="2024-02-12T17:53:24.731" v="156"/>
          <ac:inkMkLst>
            <pc:docMk/>
            <pc:sldMk cId="2082906532" sldId="955"/>
            <ac:inkMk id="35" creationId="{5D7A5966-977D-733E-666D-082398C4E14C}"/>
          </ac:inkMkLst>
        </pc:inkChg>
        <pc:inkChg chg="add">
          <ac:chgData name="Кирилл Гоменюк" userId="27247efe46d1cb93" providerId="LiveId" clId="{92FEF5AD-19DC-334E-B5B4-B5143592105B}" dt="2024-02-12T17:53:30.360" v="159"/>
          <ac:inkMkLst>
            <pc:docMk/>
            <pc:sldMk cId="2082906532" sldId="955"/>
            <ac:inkMk id="39" creationId="{3D331780-3A67-F0E3-6069-4310333A39C7}"/>
          </ac:inkMkLst>
        </pc:inkChg>
        <pc:inkChg chg="add del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0" creationId="{223D5633-D81C-74B4-9D43-21E5AE244FFB}"/>
          </ac:inkMkLst>
        </pc:inkChg>
        <pc:inkChg chg="add del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1" creationId="{250EAC7D-01ED-45A4-20C7-7ADD9B444C5A}"/>
          </ac:inkMkLst>
        </pc:inkChg>
        <pc:inkChg chg="add reco">
          <ac:chgData name="Кирилл Гоменюк" userId="27247efe46d1cb93" providerId="LiveId" clId="{92FEF5AD-19DC-334E-B5B4-B5143592105B}" dt="2024-02-12T17:53:36.595" v="162"/>
          <ac:inkMkLst>
            <pc:docMk/>
            <pc:sldMk cId="2082906532" sldId="955"/>
            <ac:inkMk id="42" creationId="{00256C09-6F7A-6BAC-7398-86A970B5993A}"/>
          </ac:inkMkLst>
        </pc:inkChg>
        <pc:inkChg chg="add del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3" creationId="{53DB73EE-B0DF-439F-1DA8-8987FDC2A0C8}"/>
          </ac:inkMkLst>
        </pc:inkChg>
        <pc:inkChg chg="add del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4" creationId="{331BDF6B-5871-6FF1-5588-64A5B2E34D23}"/>
          </ac:inkMkLst>
        </pc:inkChg>
        <pc:inkChg chg="add reco">
          <ac:chgData name="Кирилл Гоменюк" userId="27247efe46d1cb93" providerId="LiveId" clId="{92FEF5AD-19DC-334E-B5B4-B5143592105B}" dt="2024-02-12T17:53:42.191" v="165"/>
          <ac:inkMkLst>
            <pc:docMk/>
            <pc:sldMk cId="2082906532" sldId="955"/>
            <ac:inkMk id="45" creationId="{71EB3CF4-A883-D74C-AEDC-DFDAF1DD9505}"/>
          </ac:inkMkLst>
        </pc:inkChg>
        <pc:inkChg chg="add del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6" creationId="{2EEDDCBF-35E7-9CC3-6F2E-731E7C99DB2A}"/>
          </ac:inkMkLst>
        </pc:inkChg>
        <pc:inkChg chg="add del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7" creationId="{489AFC4F-6363-DE47-5A19-9811A4C7E090}"/>
          </ac:inkMkLst>
        </pc:inkChg>
        <pc:inkChg chg="add reco">
          <ac:chgData name="Кирилл Гоменюк" userId="27247efe46d1cb93" providerId="LiveId" clId="{92FEF5AD-19DC-334E-B5B4-B5143592105B}" dt="2024-02-12T17:53:44.234" v="168"/>
          <ac:inkMkLst>
            <pc:docMk/>
            <pc:sldMk cId="2082906532" sldId="955"/>
            <ac:inkMk id="48" creationId="{61100D0B-BCEF-7FC1-68BD-6F838C3BFEFE}"/>
          </ac:inkMkLst>
        </pc:inkChg>
        <pc:inkChg chg="add del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49" creationId="{7C38112E-2174-BC06-0981-4BBF29259845}"/>
          </ac:inkMkLst>
        </pc:inkChg>
        <pc:inkChg chg="add del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50" creationId="{4B4AFA18-67CB-DCED-33CC-DBF3E8104873}"/>
          </ac:inkMkLst>
        </pc:inkChg>
        <pc:inkChg chg="add reco">
          <ac:chgData name="Кирилл Гоменюк" userId="27247efe46d1cb93" providerId="LiveId" clId="{92FEF5AD-19DC-334E-B5B4-B5143592105B}" dt="2024-02-12T17:54:01.225" v="171"/>
          <ac:inkMkLst>
            <pc:docMk/>
            <pc:sldMk cId="2082906532" sldId="955"/>
            <ac:inkMk id="51" creationId="{DC38AA4E-DAF7-572B-802A-3A9976D620FC}"/>
          </ac:inkMkLst>
        </pc:inkChg>
        <pc:inkChg chg="add">
          <ac:chgData name="Кирилл Гоменюк" userId="27247efe46d1cb93" providerId="LiveId" clId="{92FEF5AD-19DC-334E-B5B4-B5143592105B}" dt="2024-02-12T17:54:02.330" v="172"/>
          <ac:inkMkLst>
            <pc:docMk/>
            <pc:sldMk cId="2082906532" sldId="955"/>
            <ac:inkMk id="52" creationId="{646BF77A-048E-4DD6-C8F3-DED00166399E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3" creationId="{DB47340D-AA3F-0FC5-32A3-A5DA4773106C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4" creationId="{606F0320-94E2-5858-41A8-421B0DCEEAF0}"/>
          </ac:inkMkLst>
        </pc:inkChg>
        <pc:inkChg chg="add del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5" creationId="{4F1C4DEC-822D-FB52-5982-9BF1276064EA}"/>
          </ac:inkMkLst>
        </pc:inkChg>
        <pc:inkChg chg="add reco">
          <ac:chgData name="Кирилл Гоменюк" userId="27247efe46d1cb93" providerId="LiveId" clId="{92FEF5AD-19DC-334E-B5B4-B5143592105B}" dt="2024-02-12T17:54:05.829" v="176"/>
          <ac:inkMkLst>
            <pc:docMk/>
            <pc:sldMk cId="2082906532" sldId="955"/>
            <ac:inkMk id="56" creationId="{F8525EE4-C967-335B-480F-A666DC24E5EC}"/>
          </ac:inkMkLst>
        </pc:inkChg>
        <pc:inkChg chg="add del">
          <ac:chgData name="Кирилл Гоменюк" userId="27247efe46d1cb93" providerId="LiveId" clId="{92FEF5AD-19DC-334E-B5B4-B5143592105B}" dt="2024-02-12T17:54:08.684" v="179"/>
          <ac:inkMkLst>
            <pc:docMk/>
            <pc:sldMk cId="2082906532" sldId="955"/>
            <ac:inkMk id="57" creationId="{79B4941A-297A-9795-3F78-D7EF8262B278}"/>
          </ac:inkMkLst>
        </pc:inkChg>
        <pc:inkChg chg="add del">
          <ac:chgData name="Кирилл Гоменюк" userId="27247efe46d1cb93" providerId="LiveId" clId="{92FEF5AD-19DC-334E-B5B4-B5143592105B}" dt="2024-02-12T17:54:08.684" v="179"/>
          <ac:inkMkLst>
            <pc:docMk/>
            <pc:sldMk cId="2082906532" sldId="955"/>
            <ac:inkMk id="58" creationId="{305682AE-3184-9B98-A2EC-9F2468EDB0A3}"/>
          </ac:inkMkLst>
        </pc:inkChg>
        <pc:inkChg chg="add mod reco modStrokes">
          <ac:chgData name="Кирилл Гоменюк" userId="27247efe46d1cb93" providerId="LiveId" clId="{92FEF5AD-19DC-334E-B5B4-B5143592105B}" dt="2024-02-12T17:54:10.304" v="180"/>
          <ac:inkMkLst>
            <pc:docMk/>
            <pc:sldMk cId="2082906532" sldId="955"/>
            <ac:inkMk id="59" creationId="{95813838-A9FD-4D37-C453-88A3C3F2CB14}"/>
          </ac:inkMkLst>
        </pc:inkChg>
        <pc:inkChg chg="add del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0" creationId="{40E65CCD-5707-4D1F-AF66-7E2763CFE8E7}"/>
          </ac:inkMkLst>
        </pc:inkChg>
        <pc:inkChg chg="add del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1" creationId="{EFEC9A5D-1133-A37C-94FE-C53F28505C7C}"/>
          </ac:inkMkLst>
        </pc:inkChg>
        <pc:inkChg chg="add reco">
          <ac:chgData name="Кирилл Гоменюк" userId="27247efe46d1cb93" providerId="LiveId" clId="{92FEF5AD-19DC-334E-B5B4-B5143592105B}" dt="2024-02-12T17:54:14.955" v="183"/>
          <ac:inkMkLst>
            <pc:docMk/>
            <pc:sldMk cId="2082906532" sldId="955"/>
            <ac:inkMk id="62" creationId="{D1BA440F-FCC4-96B0-4E21-EBF9D312A3E6}"/>
          </ac:inkMkLst>
        </pc:inkChg>
      </pc:sldChg>
      <pc:sldChg chg="addSp delSp">
        <pc:chgData name="Кирилл Гоменюк" userId="27247efe46d1cb93" providerId="LiveId" clId="{92FEF5AD-19DC-334E-B5B4-B5143592105B}" dt="2024-02-12T19:34:04.550" v="194"/>
        <pc:sldMkLst>
          <pc:docMk/>
          <pc:sldMk cId="349631637" sldId="972"/>
        </pc:sldMkLst>
        <pc:inkChg chg="add">
          <ac:chgData name="Кирилл Гоменюк" userId="27247efe46d1cb93" providerId="LiveId" clId="{92FEF5AD-19DC-334E-B5B4-B5143592105B}" dt="2024-02-12T19:33:47.189" v="184"/>
          <ac:inkMkLst>
            <pc:docMk/>
            <pc:sldMk cId="349631637" sldId="972"/>
            <ac:inkMk id="4" creationId="{FE99687A-FBBF-28C2-CF5D-E8440F894EF3}"/>
          </ac:inkMkLst>
        </pc:inkChg>
        <pc:inkChg chg="add del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5" creationId="{C453ABBF-7C9A-B4FA-4F30-CD55BCB66D67}"/>
          </ac:inkMkLst>
        </pc:inkChg>
        <pc:inkChg chg="add del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6" creationId="{6E4D7B1F-47C6-4EE8-1087-6659A1DE6788}"/>
          </ac:inkMkLst>
        </pc:inkChg>
        <pc:inkChg chg="add">
          <ac:chgData name="Кирилл Гоменюк" userId="27247efe46d1cb93" providerId="LiveId" clId="{92FEF5AD-19DC-334E-B5B4-B5143592105B}" dt="2024-02-12T19:33:51.661" v="187"/>
          <ac:inkMkLst>
            <pc:docMk/>
            <pc:sldMk cId="349631637" sldId="972"/>
            <ac:inkMk id="7" creationId="{A1335E26-C471-B0B9-D01D-399B690331B0}"/>
          </ac:inkMkLst>
        </pc:inkChg>
        <pc:inkChg chg="add reco">
          <ac:chgData name="Кирилл Гоменюк" userId="27247efe46d1cb93" providerId="LiveId" clId="{92FEF5AD-19DC-334E-B5B4-B5143592105B}" dt="2024-02-12T19:33:52.342" v="188"/>
          <ac:inkMkLst>
            <pc:docMk/>
            <pc:sldMk cId="349631637" sldId="972"/>
            <ac:inkMk id="8" creationId="{B928B6FE-E443-441A-A2AD-D8A7C91C891C}"/>
          </ac:inkMkLst>
        </pc:inkChg>
        <pc:inkChg chg="add del">
          <ac:chgData name="Кирилл Гоменюк" userId="27247efe46d1cb93" providerId="LiveId" clId="{92FEF5AD-19DC-334E-B5B4-B5143592105B}" dt="2024-02-12T19:34:04.543" v="193"/>
          <ac:inkMkLst>
            <pc:docMk/>
            <pc:sldMk cId="349631637" sldId="972"/>
            <ac:inkMk id="9" creationId="{DB26BD06-C4B9-8A71-59B4-550D80E0061B}"/>
          </ac:inkMkLst>
        </pc:inkChg>
        <pc:inkChg chg="add del">
          <ac:chgData name="Кирилл Гоменюк" userId="27247efe46d1cb93" providerId="LiveId" clId="{92FEF5AD-19DC-334E-B5B4-B5143592105B}" dt="2024-02-12T19:34:01.918" v="192"/>
          <ac:inkMkLst>
            <pc:docMk/>
            <pc:sldMk cId="349631637" sldId="972"/>
            <ac:inkMk id="10" creationId="{94FD9E3F-A034-F77D-E49F-48D9F299A00B}"/>
          </ac:inkMkLst>
        </pc:inkChg>
        <pc:inkChg chg="add del">
          <ac:chgData name="Кирилл Гоменюк" userId="27247efe46d1cb93" providerId="LiveId" clId="{92FEF5AD-19DC-334E-B5B4-B5143592105B}" dt="2024-02-12T19:34:01.918" v="192"/>
          <ac:inkMkLst>
            <pc:docMk/>
            <pc:sldMk cId="349631637" sldId="972"/>
            <ac:inkMk id="11" creationId="{C1E9718D-9BF6-B310-5838-28A7F1EF0FDE}"/>
          </ac:inkMkLst>
        </pc:inkChg>
        <pc:inkChg chg="add del reco">
          <ac:chgData name="Кирилл Гоменюк" userId="27247efe46d1cb93" providerId="LiveId" clId="{92FEF5AD-19DC-334E-B5B4-B5143592105B}" dt="2024-02-12T19:34:04.550" v="194"/>
          <ac:inkMkLst>
            <pc:docMk/>
            <pc:sldMk cId="349631637" sldId="972"/>
            <ac:inkMk id="12" creationId="{61DAAF62-C71C-DB6D-8E9A-B12549699AA4}"/>
          </ac:inkMkLst>
        </pc:ink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F6AF-CD50-4D71-A33C-7E2C335106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C9CB61-44A2-48D0-91B6-72448232031A}">
      <dgm:prSet/>
      <dgm:spPr/>
      <dgm:t>
        <a:bodyPr/>
        <a:lstStyle/>
        <a:p>
          <a:pPr algn="l"/>
          <a:r>
            <a:rPr lang="ru-RU" b="1" dirty="0" err="1"/>
            <a:t>Identifiers</a:t>
          </a:r>
          <a:endParaRPr lang="en-US" dirty="0" err="1"/>
        </a:p>
      </dgm:t>
    </dgm:pt>
    <dgm:pt modelId="{8C4EB623-106E-4535-9FA7-09FD8166434B}" type="parTrans" cxnId="{9E16155A-F641-4447-8FE3-A22BCB09B807}">
      <dgm:prSet/>
      <dgm:spPr/>
      <dgm:t>
        <a:bodyPr/>
        <a:lstStyle/>
        <a:p>
          <a:endParaRPr lang="en-US"/>
        </a:p>
      </dgm:t>
    </dgm:pt>
    <dgm:pt modelId="{57D92806-B895-4866-AC2C-33D9BAD7293F}" type="sibTrans" cxnId="{9E16155A-F641-4447-8FE3-A22BCB09B807}">
      <dgm:prSet/>
      <dgm:spPr/>
      <dgm:t>
        <a:bodyPr/>
        <a:lstStyle/>
        <a:p>
          <a:endParaRPr lang="en-US"/>
        </a:p>
      </dgm:t>
    </dgm:pt>
    <dgm:pt modelId="{CB68D327-58C8-4AC1-88EF-BE440DED293A}">
      <dgm:prSet/>
      <dgm:spPr/>
      <dgm:t>
        <a:bodyPr/>
        <a:lstStyle/>
        <a:p>
          <a:pPr algn="l"/>
          <a:r>
            <a:rPr lang="ru-RU" b="1" dirty="0" err="1"/>
            <a:t>Expressions</a:t>
          </a:r>
          <a:endParaRPr lang="en-US" dirty="0" err="1"/>
        </a:p>
      </dgm:t>
    </dgm:pt>
    <dgm:pt modelId="{C25A0FDF-4FBA-4ADC-92E8-D57CE53DA7C7}" type="parTrans" cxnId="{DF6D99D2-6991-4BA7-AF85-ECB2E37A0E12}">
      <dgm:prSet/>
      <dgm:spPr/>
      <dgm:t>
        <a:bodyPr/>
        <a:lstStyle/>
        <a:p>
          <a:endParaRPr lang="en-US"/>
        </a:p>
      </dgm:t>
    </dgm:pt>
    <dgm:pt modelId="{1AB8C472-68CB-47C8-BFBD-06E40F782221}" type="sibTrans" cxnId="{DF6D99D2-6991-4BA7-AF85-ECB2E37A0E12}">
      <dgm:prSet/>
      <dgm:spPr/>
      <dgm:t>
        <a:bodyPr/>
        <a:lstStyle/>
        <a:p>
          <a:endParaRPr lang="en-US"/>
        </a:p>
      </dgm:t>
    </dgm:pt>
    <dgm:pt modelId="{B9D2D268-B6E1-4FED-93D1-901B4272CC87}">
      <dgm:prSet/>
      <dgm:spPr/>
      <dgm:t>
        <a:bodyPr/>
        <a:lstStyle/>
        <a:p>
          <a:pPr algn="l"/>
          <a:r>
            <a:rPr lang="ru-RU" b="1" dirty="0" err="1"/>
            <a:t>Conditions</a:t>
          </a:r>
          <a:endParaRPr lang="en-US" dirty="0" err="1"/>
        </a:p>
      </dgm:t>
    </dgm:pt>
    <dgm:pt modelId="{405404C7-1E88-4A70-9E63-5E320B924671}" type="parTrans" cxnId="{15C3970A-4929-475D-BDAD-977916463A01}">
      <dgm:prSet/>
      <dgm:spPr/>
      <dgm:t>
        <a:bodyPr/>
        <a:lstStyle/>
        <a:p>
          <a:endParaRPr lang="en-US"/>
        </a:p>
      </dgm:t>
    </dgm:pt>
    <dgm:pt modelId="{D1A24375-6A5C-4B7A-BD24-870BC7709C17}" type="sibTrans" cxnId="{15C3970A-4929-475D-BDAD-977916463A01}">
      <dgm:prSet/>
      <dgm:spPr/>
      <dgm:t>
        <a:bodyPr/>
        <a:lstStyle/>
        <a:p>
          <a:endParaRPr lang="en-US"/>
        </a:p>
      </dgm:t>
    </dgm:pt>
    <dgm:pt modelId="{FD627154-AAFD-4162-AF67-EEE9EE14D7AC}">
      <dgm:prSet/>
      <dgm:spPr/>
      <dgm:t>
        <a:bodyPr/>
        <a:lstStyle/>
        <a:p>
          <a:pPr algn="l"/>
          <a:r>
            <a:rPr lang="ru-RU" b="1" dirty="0" err="1"/>
            <a:t>Variables</a:t>
          </a:r>
          <a:endParaRPr lang="en-US" dirty="0" err="1"/>
        </a:p>
      </dgm:t>
    </dgm:pt>
    <dgm:pt modelId="{97BCFD59-6C4B-40CB-B57F-A5648B25F934}" type="parTrans" cxnId="{8E6340B1-F76D-432F-8F57-EE28F5F62299}">
      <dgm:prSet/>
      <dgm:spPr/>
      <dgm:t>
        <a:bodyPr/>
        <a:lstStyle/>
        <a:p>
          <a:endParaRPr lang="en-US"/>
        </a:p>
      </dgm:t>
    </dgm:pt>
    <dgm:pt modelId="{760A7939-38EA-4FF5-B2EA-78245E111CB6}" type="sibTrans" cxnId="{8E6340B1-F76D-432F-8F57-EE28F5F62299}">
      <dgm:prSet/>
      <dgm:spPr/>
      <dgm:t>
        <a:bodyPr/>
        <a:lstStyle/>
        <a:p>
          <a:endParaRPr lang="en-US"/>
        </a:p>
      </dgm:t>
    </dgm:pt>
    <dgm:pt modelId="{463F8CB4-26FD-4D22-8543-AFCA0E14C0AE}">
      <dgm:prSet/>
      <dgm:spPr/>
      <dgm:t>
        <a:bodyPr/>
        <a:lstStyle/>
        <a:p>
          <a:pPr algn="l"/>
          <a:r>
            <a:rPr lang="ru-RU" b="1" dirty="0" err="1"/>
            <a:t>Comments</a:t>
          </a:r>
          <a:endParaRPr lang="en-US" dirty="0" err="1"/>
        </a:p>
      </dgm:t>
    </dgm:pt>
    <dgm:pt modelId="{FEECFAD6-FE03-4BC9-9EBD-E00009171144}" type="parTrans" cxnId="{AF58770F-4888-49B8-8374-270F74547630}">
      <dgm:prSet/>
      <dgm:spPr/>
      <dgm:t>
        <a:bodyPr/>
        <a:lstStyle/>
        <a:p>
          <a:endParaRPr lang="en-US"/>
        </a:p>
      </dgm:t>
    </dgm:pt>
    <dgm:pt modelId="{5B613B49-375D-451A-B7BA-4C09DC7D97DF}" type="sibTrans" cxnId="{AF58770F-4888-49B8-8374-270F74547630}">
      <dgm:prSet/>
      <dgm:spPr/>
      <dgm:t>
        <a:bodyPr/>
        <a:lstStyle/>
        <a:p>
          <a:endParaRPr lang="en-US"/>
        </a:p>
      </dgm:t>
    </dgm:pt>
    <dgm:pt modelId="{1F8CAEE6-1FF4-4E99-8D4B-FA95839AE699}">
      <dgm:prSet/>
      <dgm:spPr/>
      <dgm:t>
        <a:bodyPr/>
        <a:lstStyle/>
        <a:p>
          <a:pPr algn="l"/>
          <a:r>
            <a:rPr lang="ru-RU" b="1" dirty="0"/>
            <a:t>NULL Value</a:t>
          </a:r>
          <a:endParaRPr lang="en-US" dirty="0"/>
        </a:p>
      </dgm:t>
    </dgm:pt>
    <dgm:pt modelId="{DE2E4AD3-9B48-41E0-8CE5-C29BE839B477}" type="parTrans" cxnId="{ECA34E31-4129-41A2-9D08-ACE1AA031336}">
      <dgm:prSet/>
      <dgm:spPr/>
      <dgm:t>
        <a:bodyPr/>
        <a:lstStyle/>
        <a:p>
          <a:endParaRPr lang="en-US"/>
        </a:p>
      </dgm:t>
    </dgm:pt>
    <dgm:pt modelId="{2165CBA6-F4D3-48CB-A0ED-908B48CFBF9F}" type="sibTrans" cxnId="{ECA34E31-4129-41A2-9D08-ACE1AA031336}">
      <dgm:prSet/>
      <dgm:spPr/>
      <dgm:t>
        <a:bodyPr/>
        <a:lstStyle/>
        <a:p>
          <a:endParaRPr lang="en-US"/>
        </a:p>
      </dgm:t>
    </dgm:pt>
    <dgm:pt modelId="{9F443FFD-9472-4AD6-A533-FF60968113A7}">
      <dgm:prSet phldr="0"/>
      <dgm:spPr/>
      <dgm:t>
        <a:bodyPr/>
        <a:lstStyle/>
        <a:p>
          <a:pPr algn="l" rtl="0"/>
          <a:r>
            <a:rPr lang="ru-RU" b="1" err="1"/>
            <a:t>Keywords</a:t>
          </a:r>
          <a:endParaRPr lang="en-US" err="1">
            <a:latin typeface="Calibri Light" panose="020F0302020204030204"/>
          </a:endParaRPr>
        </a:p>
      </dgm:t>
    </dgm:pt>
    <dgm:pt modelId="{EF39482C-6EA4-4AC2-8C4A-C0C740B32F8B}" type="parTrans" cxnId="{D111F5D1-8DBA-43A3-8E0A-0576EAD82E9F}">
      <dgm:prSet/>
      <dgm:spPr/>
    </dgm:pt>
    <dgm:pt modelId="{697FA2E7-0B31-4D43-9DAA-F43B5C71EF4A}" type="sibTrans" cxnId="{D111F5D1-8DBA-43A3-8E0A-0576EAD82E9F}">
      <dgm:prSet/>
      <dgm:spPr/>
    </dgm:pt>
    <dgm:pt modelId="{43099E7C-64BB-0045-B465-BBFB2DB25C02}" type="pres">
      <dgm:prSet presAssocID="{EE2CF6AF-CD50-4D71-A33C-7E2C335106CC}" presName="vert0" presStyleCnt="0">
        <dgm:presLayoutVars>
          <dgm:dir/>
          <dgm:animOne val="branch"/>
          <dgm:animLvl val="lvl"/>
        </dgm:presLayoutVars>
      </dgm:prSet>
      <dgm:spPr/>
    </dgm:pt>
    <dgm:pt modelId="{FB873174-F9E4-4768-BB9C-A6B22576740D}" type="pres">
      <dgm:prSet presAssocID="{9F443FFD-9472-4AD6-A533-FF60968113A7}" presName="thickLine" presStyleLbl="alignNode1" presStyleIdx="0" presStyleCnt="7"/>
      <dgm:spPr/>
    </dgm:pt>
    <dgm:pt modelId="{2D0BC4EC-77E1-442C-8F49-4779080A55FA}" type="pres">
      <dgm:prSet presAssocID="{9F443FFD-9472-4AD6-A533-FF60968113A7}" presName="horz1" presStyleCnt="0"/>
      <dgm:spPr/>
    </dgm:pt>
    <dgm:pt modelId="{18420471-76B2-4448-AF6B-FD7056EFE437}" type="pres">
      <dgm:prSet presAssocID="{9F443FFD-9472-4AD6-A533-FF60968113A7}" presName="tx1" presStyleLbl="revTx" presStyleIdx="0" presStyleCnt="7"/>
      <dgm:spPr/>
    </dgm:pt>
    <dgm:pt modelId="{3FAFAE7A-5126-4269-A9CB-EAC481C1A8E2}" type="pres">
      <dgm:prSet presAssocID="{9F443FFD-9472-4AD6-A533-FF60968113A7}" presName="vert1" presStyleCnt="0"/>
      <dgm:spPr/>
    </dgm:pt>
    <dgm:pt modelId="{A72E12EF-E52E-4140-A0E2-77CB59A73A0A}" type="pres">
      <dgm:prSet presAssocID="{6EC9CB61-44A2-48D0-91B6-72448232031A}" presName="thickLine" presStyleLbl="alignNode1" presStyleIdx="1" presStyleCnt="7"/>
      <dgm:spPr/>
    </dgm:pt>
    <dgm:pt modelId="{1F89125A-C9C1-074A-8449-E803F8CD23A9}" type="pres">
      <dgm:prSet presAssocID="{6EC9CB61-44A2-48D0-91B6-72448232031A}" presName="horz1" presStyleCnt="0"/>
      <dgm:spPr/>
    </dgm:pt>
    <dgm:pt modelId="{2FAA2D08-6431-264C-81BB-5727584F8B61}" type="pres">
      <dgm:prSet presAssocID="{6EC9CB61-44A2-48D0-91B6-72448232031A}" presName="tx1" presStyleLbl="revTx" presStyleIdx="1" presStyleCnt="7"/>
      <dgm:spPr/>
    </dgm:pt>
    <dgm:pt modelId="{AD2FAD2E-2D1C-4146-A0E0-9BB3839188D6}" type="pres">
      <dgm:prSet presAssocID="{6EC9CB61-44A2-48D0-91B6-72448232031A}" presName="vert1" presStyleCnt="0"/>
      <dgm:spPr/>
    </dgm:pt>
    <dgm:pt modelId="{5C90D742-A4EA-D04A-BF10-FE9814B44EF4}" type="pres">
      <dgm:prSet presAssocID="{CB68D327-58C8-4AC1-88EF-BE440DED293A}" presName="thickLine" presStyleLbl="alignNode1" presStyleIdx="2" presStyleCnt="7"/>
      <dgm:spPr/>
    </dgm:pt>
    <dgm:pt modelId="{D75B0F23-389C-9A4A-B4C9-3D2A879C08EC}" type="pres">
      <dgm:prSet presAssocID="{CB68D327-58C8-4AC1-88EF-BE440DED293A}" presName="horz1" presStyleCnt="0"/>
      <dgm:spPr/>
    </dgm:pt>
    <dgm:pt modelId="{DD712B28-5014-A54B-8B77-08356845EDFC}" type="pres">
      <dgm:prSet presAssocID="{CB68D327-58C8-4AC1-88EF-BE440DED293A}" presName="tx1" presStyleLbl="revTx" presStyleIdx="2" presStyleCnt="7"/>
      <dgm:spPr/>
    </dgm:pt>
    <dgm:pt modelId="{D7F2C920-E7FA-B34A-8FE3-817C3AD84695}" type="pres">
      <dgm:prSet presAssocID="{CB68D327-58C8-4AC1-88EF-BE440DED293A}" presName="vert1" presStyleCnt="0"/>
      <dgm:spPr/>
    </dgm:pt>
    <dgm:pt modelId="{421B03A4-4E69-634D-A6EB-137881030DEF}" type="pres">
      <dgm:prSet presAssocID="{B9D2D268-B6E1-4FED-93D1-901B4272CC87}" presName="thickLine" presStyleLbl="alignNode1" presStyleIdx="3" presStyleCnt="7"/>
      <dgm:spPr/>
    </dgm:pt>
    <dgm:pt modelId="{337B03CA-8649-EB41-8E5D-6EF73E89915C}" type="pres">
      <dgm:prSet presAssocID="{B9D2D268-B6E1-4FED-93D1-901B4272CC87}" presName="horz1" presStyleCnt="0"/>
      <dgm:spPr/>
    </dgm:pt>
    <dgm:pt modelId="{DAD548FE-003E-684C-9D40-26D52C8AAB89}" type="pres">
      <dgm:prSet presAssocID="{B9D2D268-B6E1-4FED-93D1-901B4272CC87}" presName="tx1" presStyleLbl="revTx" presStyleIdx="3" presStyleCnt="7"/>
      <dgm:spPr/>
    </dgm:pt>
    <dgm:pt modelId="{1EB3FE56-27D9-0246-AA00-D02DD6EBC0B7}" type="pres">
      <dgm:prSet presAssocID="{B9D2D268-B6E1-4FED-93D1-901B4272CC87}" presName="vert1" presStyleCnt="0"/>
      <dgm:spPr/>
    </dgm:pt>
    <dgm:pt modelId="{BDACD668-6E2E-CA4B-B5CD-A8B7CBBE69E8}" type="pres">
      <dgm:prSet presAssocID="{FD627154-AAFD-4162-AF67-EEE9EE14D7AC}" presName="thickLine" presStyleLbl="alignNode1" presStyleIdx="4" presStyleCnt="7"/>
      <dgm:spPr/>
    </dgm:pt>
    <dgm:pt modelId="{48EE3009-8974-8C45-AC0A-43D3909F87BE}" type="pres">
      <dgm:prSet presAssocID="{FD627154-AAFD-4162-AF67-EEE9EE14D7AC}" presName="horz1" presStyleCnt="0"/>
      <dgm:spPr/>
    </dgm:pt>
    <dgm:pt modelId="{44E439E0-FFCB-F840-9D89-193A3939042D}" type="pres">
      <dgm:prSet presAssocID="{FD627154-AAFD-4162-AF67-EEE9EE14D7AC}" presName="tx1" presStyleLbl="revTx" presStyleIdx="4" presStyleCnt="7"/>
      <dgm:spPr/>
    </dgm:pt>
    <dgm:pt modelId="{A058A789-C541-BF4D-97A4-D107C528BCF8}" type="pres">
      <dgm:prSet presAssocID="{FD627154-AAFD-4162-AF67-EEE9EE14D7AC}" presName="vert1" presStyleCnt="0"/>
      <dgm:spPr/>
    </dgm:pt>
    <dgm:pt modelId="{6C202081-2D99-7343-B482-367D8D794CCC}" type="pres">
      <dgm:prSet presAssocID="{463F8CB4-26FD-4D22-8543-AFCA0E14C0AE}" presName="thickLine" presStyleLbl="alignNode1" presStyleIdx="5" presStyleCnt="7"/>
      <dgm:spPr/>
    </dgm:pt>
    <dgm:pt modelId="{1DD26941-E1FE-A646-A7C0-9FBBEAF2B3F7}" type="pres">
      <dgm:prSet presAssocID="{463F8CB4-26FD-4D22-8543-AFCA0E14C0AE}" presName="horz1" presStyleCnt="0"/>
      <dgm:spPr/>
    </dgm:pt>
    <dgm:pt modelId="{0104BED2-B0A6-DD4F-A444-6EEFE60B3570}" type="pres">
      <dgm:prSet presAssocID="{463F8CB4-26FD-4D22-8543-AFCA0E14C0AE}" presName="tx1" presStyleLbl="revTx" presStyleIdx="5" presStyleCnt="7"/>
      <dgm:spPr/>
    </dgm:pt>
    <dgm:pt modelId="{4CD31A4A-9AB8-3146-9E04-384536C1FE64}" type="pres">
      <dgm:prSet presAssocID="{463F8CB4-26FD-4D22-8543-AFCA0E14C0AE}" presName="vert1" presStyleCnt="0"/>
      <dgm:spPr/>
    </dgm:pt>
    <dgm:pt modelId="{A6AF22C4-2BCB-2D45-9795-8A896D9EFD76}" type="pres">
      <dgm:prSet presAssocID="{1F8CAEE6-1FF4-4E99-8D4B-FA95839AE699}" presName="thickLine" presStyleLbl="alignNode1" presStyleIdx="6" presStyleCnt="7"/>
      <dgm:spPr/>
    </dgm:pt>
    <dgm:pt modelId="{AC1DA611-9E4B-BB49-8CB9-706477DBF147}" type="pres">
      <dgm:prSet presAssocID="{1F8CAEE6-1FF4-4E99-8D4B-FA95839AE699}" presName="horz1" presStyleCnt="0"/>
      <dgm:spPr/>
    </dgm:pt>
    <dgm:pt modelId="{B7FF7F54-A086-0C4C-9F4C-E812AFFC95BF}" type="pres">
      <dgm:prSet presAssocID="{1F8CAEE6-1FF4-4E99-8D4B-FA95839AE699}" presName="tx1" presStyleLbl="revTx" presStyleIdx="6" presStyleCnt="7"/>
      <dgm:spPr/>
    </dgm:pt>
    <dgm:pt modelId="{2FCB3BDE-0B7E-C14B-8B15-28634ECD5865}" type="pres">
      <dgm:prSet presAssocID="{1F8CAEE6-1FF4-4E99-8D4B-FA95839AE699}" presName="vert1" presStyleCnt="0"/>
      <dgm:spPr/>
    </dgm:pt>
  </dgm:ptLst>
  <dgm:cxnLst>
    <dgm:cxn modelId="{15C3970A-4929-475D-BDAD-977916463A01}" srcId="{EE2CF6AF-CD50-4D71-A33C-7E2C335106CC}" destId="{B9D2D268-B6E1-4FED-93D1-901B4272CC87}" srcOrd="3" destOrd="0" parTransId="{405404C7-1E88-4A70-9E63-5E320B924671}" sibTransId="{D1A24375-6A5C-4B7A-BD24-870BC7709C17}"/>
    <dgm:cxn modelId="{AF58770F-4888-49B8-8374-270F74547630}" srcId="{EE2CF6AF-CD50-4D71-A33C-7E2C335106CC}" destId="{463F8CB4-26FD-4D22-8543-AFCA0E14C0AE}" srcOrd="5" destOrd="0" parTransId="{FEECFAD6-FE03-4BC9-9EBD-E00009171144}" sibTransId="{5B613B49-375D-451A-B7BA-4C09DC7D97DF}"/>
    <dgm:cxn modelId="{121D642D-A215-4A6D-9E32-1859530DF83D}" type="presOf" srcId="{1F8CAEE6-1FF4-4E99-8D4B-FA95839AE699}" destId="{B7FF7F54-A086-0C4C-9F4C-E812AFFC95BF}" srcOrd="0" destOrd="0" presId="urn:microsoft.com/office/officeart/2008/layout/LinedList"/>
    <dgm:cxn modelId="{ECA34E31-4129-41A2-9D08-ACE1AA031336}" srcId="{EE2CF6AF-CD50-4D71-A33C-7E2C335106CC}" destId="{1F8CAEE6-1FF4-4E99-8D4B-FA95839AE699}" srcOrd="6" destOrd="0" parTransId="{DE2E4AD3-9B48-41E0-8CE5-C29BE839B477}" sibTransId="{2165CBA6-F4D3-48CB-A0ED-908B48CFBF9F}"/>
    <dgm:cxn modelId="{6686CE33-CB1F-43F4-AFBC-D0F5FE0C5496}" type="presOf" srcId="{B9D2D268-B6E1-4FED-93D1-901B4272CC87}" destId="{DAD548FE-003E-684C-9D40-26D52C8AAB89}" srcOrd="0" destOrd="0" presId="urn:microsoft.com/office/officeart/2008/layout/LinedList"/>
    <dgm:cxn modelId="{3A98DD79-4EBC-674D-ABA5-A98FC4D3090D}" type="presOf" srcId="{EE2CF6AF-CD50-4D71-A33C-7E2C335106CC}" destId="{43099E7C-64BB-0045-B465-BBFB2DB25C02}" srcOrd="0" destOrd="0" presId="urn:microsoft.com/office/officeart/2008/layout/LinedList"/>
    <dgm:cxn modelId="{9E16155A-F641-4447-8FE3-A22BCB09B807}" srcId="{EE2CF6AF-CD50-4D71-A33C-7E2C335106CC}" destId="{6EC9CB61-44A2-48D0-91B6-72448232031A}" srcOrd="1" destOrd="0" parTransId="{8C4EB623-106E-4535-9FA7-09FD8166434B}" sibTransId="{57D92806-B895-4866-AC2C-33D9BAD7293F}"/>
    <dgm:cxn modelId="{A7FE4AA4-5C59-4935-A1EA-00B36884A97C}" type="presOf" srcId="{463F8CB4-26FD-4D22-8543-AFCA0E14C0AE}" destId="{0104BED2-B0A6-DD4F-A444-6EEFE60B3570}" srcOrd="0" destOrd="0" presId="urn:microsoft.com/office/officeart/2008/layout/LinedList"/>
    <dgm:cxn modelId="{8E6340B1-F76D-432F-8F57-EE28F5F62299}" srcId="{EE2CF6AF-CD50-4D71-A33C-7E2C335106CC}" destId="{FD627154-AAFD-4162-AF67-EEE9EE14D7AC}" srcOrd="4" destOrd="0" parTransId="{97BCFD59-6C4B-40CB-B57F-A5648B25F934}" sibTransId="{760A7939-38EA-4FF5-B2EA-78245E111CB6}"/>
    <dgm:cxn modelId="{D111F5D1-8DBA-43A3-8E0A-0576EAD82E9F}" srcId="{EE2CF6AF-CD50-4D71-A33C-7E2C335106CC}" destId="{9F443FFD-9472-4AD6-A533-FF60968113A7}" srcOrd="0" destOrd="0" parTransId="{EF39482C-6EA4-4AC2-8C4A-C0C740B32F8B}" sibTransId="{697FA2E7-0B31-4D43-9DAA-F43B5C71EF4A}"/>
    <dgm:cxn modelId="{DF6D99D2-6991-4BA7-AF85-ECB2E37A0E12}" srcId="{EE2CF6AF-CD50-4D71-A33C-7E2C335106CC}" destId="{CB68D327-58C8-4AC1-88EF-BE440DED293A}" srcOrd="2" destOrd="0" parTransId="{C25A0FDF-4FBA-4ADC-92E8-D57CE53DA7C7}" sibTransId="{1AB8C472-68CB-47C8-BFBD-06E40F782221}"/>
    <dgm:cxn modelId="{79482DDE-36FB-4128-8A3A-E30D7935D80D}" type="presOf" srcId="{FD627154-AAFD-4162-AF67-EEE9EE14D7AC}" destId="{44E439E0-FFCB-F840-9D89-193A3939042D}" srcOrd="0" destOrd="0" presId="urn:microsoft.com/office/officeart/2008/layout/LinedList"/>
    <dgm:cxn modelId="{CDDA2FDE-8922-414F-9DE7-3C87599DABAE}" type="presOf" srcId="{9F443FFD-9472-4AD6-A533-FF60968113A7}" destId="{18420471-76B2-4448-AF6B-FD7056EFE437}" srcOrd="0" destOrd="0" presId="urn:microsoft.com/office/officeart/2008/layout/LinedList"/>
    <dgm:cxn modelId="{EF5E8DE6-9E58-4FB4-946B-DCF8D10A5E37}" type="presOf" srcId="{6EC9CB61-44A2-48D0-91B6-72448232031A}" destId="{2FAA2D08-6431-264C-81BB-5727584F8B61}" srcOrd="0" destOrd="0" presId="urn:microsoft.com/office/officeart/2008/layout/LinedList"/>
    <dgm:cxn modelId="{CA308EF4-5BC2-4877-941B-270C3747F85D}" type="presOf" srcId="{CB68D327-58C8-4AC1-88EF-BE440DED293A}" destId="{DD712B28-5014-A54B-8B77-08356845EDFC}" srcOrd="0" destOrd="0" presId="urn:microsoft.com/office/officeart/2008/layout/LinedList"/>
    <dgm:cxn modelId="{6C1149F2-5179-4F64-B8C7-EF781971D256}" type="presParOf" srcId="{43099E7C-64BB-0045-B465-BBFB2DB25C02}" destId="{FB873174-F9E4-4768-BB9C-A6B22576740D}" srcOrd="0" destOrd="0" presId="urn:microsoft.com/office/officeart/2008/layout/LinedList"/>
    <dgm:cxn modelId="{AE640818-E596-41B5-B502-7C346B4C91C5}" type="presParOf" srcId="{43099E7C-64BB-0045-B465-BBFB2DB25C02}" destId="{2D0BC4EC-77E1-442C-8F49-4779080A55FA}" srcOrd="1" destOrd="0" presId="urn:microsoft.com/office/officeart/2008/layout/LinedList"/>
    <dgm:cxn modelId="{CBFE099E-73E3-4032-A67E-A99522437A69}" type="presParOf" srcId="{2D0BC4EC-77E1-442C-8F49-4779080A55FA}" destId="{18420471-76B2-4448-AF6B-FD7056EFE437}" srcOrd="0" destOrd="0" presId="urn:microsoft.com/office/officeart/2008/layout/LinedList"/>
    <dgm:cxn modelId="{693732B5-0181-4316-9B2A-0BC3759798F4}" type="presParOf" srcId="{2D0BC4EC-77E1-442C-8F49-4779080A55FA}" destId="{3FAFAE7A-5126-4269-A9CB-EAC481C1A8E2}" srcOrd="1" destOrd="0" presId="urn:microsoft.com/office/officeart/2008/layout/LinedList"/>
    <dgm:cxn modelId="{BB20F739-B3EB-43EA-AB6D-617E3CA5277B}" type="presParOf" srcId="{43099E7C-64BB-0045-B465-BBFB2DB25C02}" destId="{A72E12EF-E52E-4140-A0E2-77CB59A73A0A}" srcOrd="2" destOrd="0" presId="urn:microsoft.com/office/officeart/2008/layout/LinedList"/>
    <dgm:cxn modelId="{51CCE69D-C672-47EB-8083-31FFA6FBDD77}" type="presParOf" srcId="{43099E7C-64BB-0045-B465-BBFB2DB25C02}" destId="{1F89125A-C9C1-074A-8449-E803F8CD23A9}" srcOrd="3" destOrd="0" presId="urn:microsoft.com/office/officeart/2008/layout/LinedList"/>
    <dgm:cxn modelId="{C2C30FB8-D225-422A-8CDA-2B6061D0726E}" type="presParOf" srcId="{1F89125A-C9C1-074A-8449-E803F8CD23A9}" destId="{2FAA2D08-6431-264C-81BB-5727584F8B61}" srcOrd="0" destOrd="0" presId="urn:microsoft.com/office/officeart/2008/layout/LinedList"/>
    <dgm:cxn modelId="{B2461797-2C83-4A59-9AE7-302A67C865E2}" type="presParOf" srcId="{1F89125A-C9C1-074A-8449-E803F8CD23A9}" destId="{AD2FAD2E-2D1C-4146-A0E0-9BB3839188D6}" srcOrd="1" destOrd="0" presId="urn:microsoft.com/office/officeart/2008/layout/LinedList"/>
    <dgm:cxn modelId="{0877ECC2-2314-40AB-A115-B96F787E6DC4}" type="presParOf" srcId="{43099E7C-64BB-0045-B465-BBFB2DB25C02}" destId="{5C90D742-A4EA-D04A-BF10-FE9814B44EF4}" srcOrd="4" destOrd="0" presId="urn:microsoft.com/office/officeart/2008/layout/LinedList"/>
    <dgm:cxn modelId="{D7CB8F32-FE83-41AB-8C95-7217AE0B950C}" type="presParOf" srcId="{43099E7C-64BB-0045-B465-BBFB2DB25C02}" destId="{D75B0F23-389C-9A4A-B4C9-3D2A879C08EC}" srcOrd="5" destOrd="0" presId="urn:microsoft.com/office/officeart/2008/layout/LinedList"/>
    <dgm:cxn modelId="{1820DF7F-5317-45D6-BAEA-9F4AA586818C}" type="presParOf" srcId="{D75B0F23-389C-9A4A-B4C9-3D2A879C08EC}" destId="{DD712B28-5014-A54B-8B77-08356845EDFC}" srcOrd="0" destOrd="0" presId="urn:microsoft.com/office/officeart/2008/layout/LinedList"/>
    <dgm:cxn modelId="{8130F042-140E-430D-8C63-D4D3EA413B21}" type="presParOf" srcId="{D75B0F23-389C-9A4A-B4C9-3D2A879C08EC}" destId="{D7F2C920-E7FA-B34A-8FE3-817C3AD84695}" srcOrd="1" destOrd="0" presId="urn:microsoft.com/office/officeart/2008/layout/LinedList"/>
    <dgm:cxn modelId="{A6A2CBAF-D524-4F52-8221-C6BCBD8D775C}" type="presParOf" srcId="{43099E7C-64BB-0045-B465-BBFB2DB25C02}" destId="{421B03A4-4E69-634D-A6EB-137881030DEF}" srcOrd="6" destOrd="0" presId="urn:microsoft.com/office/officeart/2008/layout/LinedList"/>
    <dgm:cxn modelId="{66B2531D-9284-4E60-819E-42B9AD25B3DF}" type="presParOf" srcId="{43099E7C-64BB-0045-B465-BBFB2DB25C02}" destId="{337B03CA-8649-EB41-8E5D-6EF73E89915C}" srcOrd="7" destOrd="0" presId="urn:microsoft.com/office/officeart/2008/layout/LinedList"/>
    <dgm:cxn modelId="{EC660211-3F03-456F-B08A-8A966CEBAB6B}" type="presParOf" srcId="{337B03CA-8649-EB41-8E5D-6EF73E89915C}" destId="{DAD548FE-003E-684C-9D40-26D52C8AAB89}" srcOrd="0" destOrd="0" presId="urn:microsoft.com/office/officeart/2008/layout/LinedList"/>
    <dgm:cxn modelId="{E333532C-F702-429F-A2D7-26A5106C9D25}" type="presParOf" srcId="{337B03CA-8649-EB41-8E5D-6EF73E89915C}" destId="{1EB3FE56-27D9-0246-AA00-D02DD6EBC0B7}" srcOrd="1" destOrd="0" presId="urn:microsoft.com/office/officeart/2008/layout/LinedList"/>
    <dgm:cxn modelId="{CCE80722-26DC-42F6-9748-5C74F1FF5A88}" type="presParOf" srcId="{43099E7C-64BB-0045-B465-BBFB2DB25C02}" destId="{BDACD668-6E2E-CA4B-B5CD-A8B7CBBE69E8}" srcOrd="8" destOrd="0" presId="urn:microsoft.com/office/officeart/2008/layout/LinedList"/>
    <dgm:cxn modelId="{6B24EE40-584A-4B46-A555-1A96321DF749}" type="presParOf" srcId="{43099E7C-64BB-0045-B465-BBFB2DB25C02}" destId="{48EE3009-8974-8C45-AC0A-43D3909F87BE}" srcOrd="9" destOrd="0" presId="urn:microsoft.com/office/officeart/2008/layout/LinedList"/>
    <dgm:cxn modelId="{6204EE25-10BE-413B-AB25-98D8323E2C73}" type="presParOf" srcId="{48EE3009-8974-8C45-AC0A-43D3909F87BE}" destId="{44E439E0-FFCB-F840-9D89-193A3939042D}" srcOrd="0" destOrd="0" presId="urn:microsoft.com/office/officeart/2008/layout/LinedList"/>
    <dgm:cxn modelId="{2D125EE3-5D11-498C-8415-DB1EF9E6320C}" type="presParOf" srcId="{48EE3009-8974-8C45-AC0A-43D3909F87BE}" destId="{A058A789-C541-BF4D-97A4-D107C528BCF8}" srcOrd="1" destOrd="0" presId="urn:microsoft.com/office/officeart/2008/layout/LinedList"/>
    <dgm:cxn modelId="{BA3E6574-9678-4E7C-87F8-5E8FA2D29BCD}" type="presParOf" srcId="{43099E7C-64BB-0045-B465-BBFB2DB25C02}" destId="{6C202081-2D99-7343-B482-367D8D794CCC}" srcOrd="10" destOrd="0" presId="urn:microsoft.com/office/officeart/2008/layout/LinedList"/>
    <dgm:cxn modelId="{300DD105-F0FF-48AB-B3A4-C1A1A758360A}" type="presParOf" srcId="{43099E7C-64BB-0045-B465-BBFB2DB25C02}" destId="{1DD26941-E1FE-A646-A7C0-9FBBEAF2B3F7}" srcOrd="11" destOrd="0" presId="urn:microsoft.com/office/officeart/2008/layout/LinedList"/>
    <dgm:cxn modelId="{147E4526-F1BD-4B95-B490-8D6012093947}" type="presParOf" srcId="{1DD26941-E1FE-A646-A7C0-9FBBEAF2B3F7}" destId="{0104BED2-B0A6-DD4F-A444-6EEFE60B3570}" srcOrd="0" destOrd="0" presId="urn:microsoft.com/office/officeart/2008/layout/LinedList"/>
    <dgm:cxn modelId="{5C4F5A49-6AF9-4CF1-80AA-30659122C6CF}" type="presParOf" srcId="{1DD26941-E1FE-A646-A7C0-9FBBEAF2B3F7}" destId="{4CD31A4A-9AB8-3146-9E04-384536C1FE64}" srcOrd="1" destOrd="0" presId="urn:microsoft.com/office/officeart/2008/layout/LinedList"/>
    <dgm:cxn modelId="{EB8FF4C2-5E63-474B-88CF-2A1D1A5B5F7B}" type="presParOf" srcId="{43099E7C-64BB-0045-B465-BBFB2DB25C02}" destId="{A6AF22C4-2BCB-2D45-9795-8A896D9EFD76}" srcOrd="12" destOrd="0" presId="urn:microsoft.com/office/officeart/2008/layout/LinedList"/>
    <dgm:cxn modelId="{F46961CD-2CED-4AF2-8603-6B515D5164D5}" type="presParOf" srcId="{43099E7C-64BB-0045-B465-BBFB2DB25C02}" destId="{AC1DA611-9E4B-BB49-8CB9-706477DBF147}" srcOrd="13" destOrd="0" presId="urn:microsoft.com/office/officeart/2008/layout/LinedList"/>
    <dgm:cxn modelId="{A184C9BB-D826-4009-9033-02FCBD8354DE}" type="presParOf" srcId="{AC1DA611-9E4B-BB49-8CB9-706477DBF147}" destId="{B7FF7F54-A086-0C4C-9F4C-E812AFFC95BF}" srcOrd="0" destOrd="0" presId="urn:microsoft.com/office/officeart/2008/layout/LinedList"/>
    <dgm:cxn modelId="{BD922188-AFA2-43AE-AFD6-D3C13E1073C3}" type="presParOf" srcId="{AC1DA611-9E4B-BB49-8CB9-706477DBF147}" destId="{2FCB3BDE-0B7E-C14B-8B15-28634ECD58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73174-F9E4-4768-BB9C-A6B22576740D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20471-76B2-4448-AF6B-FD7056EFE437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err="1"/>
            <a:t>Keywords</a:t>
          </a:r>
          <a:endParaRPr lang="en-US" sz="3600" kern="1200" err="1">
            <a:latin typeface="Calibri Light" panose="020F0302020204030204"/>
          </a:endParaRPr>
        </a:p>
      </dsp:txBody>
      <dsp:txXfrm>
        <a:off x="0" y="675"/>
        <a:ext cx="6900512" cy="790684"/>
      </dsp:txXfrm>
    </dsp:sp>
    <dsp:sp modelId="{A72E12EF-E52E-4140-A0E2-77CB59A73A0A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A2D08-6431-264C-81BB-5727584F8B61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 err="1"/>
            <a:t>Identifiers</a:t>
          </a:r>
          <a:endParaRPr lang="en-US" sz="3600" kern="1200" dirty="0" err="1"/>
        </a:p>
      </dsp:txBody>
      <dsp:txXfrm>
        <a:off x="0" y="791359"/>
        <a:ext cx="6900512" cy="790684"/>
      </dsp:txXfrm>
    </dsp:sp>
    <dsp:sp modelId="{5C90D742-A4EA-D04A-BF10-FE9814B44EF4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2B28-5014-A54B-8B77-08356845EDFC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 err="1"/>
            <a:t>Expressions</a:t>
          </a:r>
          <a:endParaRPr lang="en-US" sz="3600" kern="1200" dirty="0" err="1"/>
        </a:p>
      </dsp:txBody>
      <dsp:txXfrm>
        <a:off x="0" y="1582044"/>
        <a:ext cx="6900512" cy="790684"/>
      </dsp:txXfrm>
    </dsp:sp>
    <dsp:sp modelId="{421B03A4-4E69-634D-A6EB-137881030DEF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48FE-003E-684C-9D40-26D52C8AAB89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 err="1"/>
            <a:t>Conditions</a:t>
          </a:r>
          <a:endParaRPr lang="en-US" sz="3600" kern="1200" dirty="0" err="1"/>
        </a:p>
      </dsp:txBody>
      <dsp:txXfrm>
        <a:off x="0" y="2372728"/>
        <a:ext cx="6900512" cy="790684"/>
      </dsp:txXfrm>
    </dsp:sp>
    <dsp:sp modelId="{BDACD668-6E2E-CA4B-B5CD-A8B7CBBE69E8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439E0-FFCB-F840-9D89-193A3939042D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 err="1"/>
            <a:t>Variables</a:t>
          </a:r>
          <a:endParaRPr lang="en-US" sz="3600" kern="1200" dirty="0" err="1"/>
        </a:p>
      </dsp:txBody>
      <dsp:txXfrm>
        <a:off x="0" y="3163412"/>
        <a:ext cx="6900512" cy="790684"/>
      </dsp:txXfrm>
    </dsp:sp>
    <dsp:sp modelId="{6C202081-2D99-7343-B482-367D8D794CCC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4BED2-B0A6-DD4F-A444-6EEFE60B3570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 err="1"/>
            <a:t>Comments</a:t>
          </a:r>
          <a:endParaRPr lang="en-US" sz="3600" kern="1200" dirty="0" err="1"/>
        </a:p>
      </dsp:txBody>
      <dsp:txXfrm>
        <a:off x="0" y="3954096"/>
        <a:ext cx="6900512" cy="790684"/>
      </dsp:txXfrm>
    </dsp:sp>
    <dsp:sp modelId="{A6AF22C4-2BCB-2D45-9795-8A896D9EFD76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F7F54-A086-0C4C-9F4C-E812AFFC95BF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b="1" kern="1200" dirty="0"/>
            <a:t>NULL Value</a:t>
          </a:r>
          <a:endParaRPr lang="en-US" sz="3600" kern="1200" dirty="0"/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9:33:47.183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90 75 1424,'0'0'0,"-3"0"176,0 0 16,0-3 0,0 0 16,0 0 24,1 0 0,-4 1 8,3 2 0,0-3 0,0 0 8,0 3-16,3 0-232,-3 0 240,1 0-24,-1 0-8,0 0 9,0 0-17,0 0 8,0 0 0,0 0 0,3 0-208,-2 0 216,-1 0 8,0 0 8,0 0-8,3 0-8,-3 0 8,3 0-16,-3 0 16,3 0-224,0 0 216,0 0-16,0 0 8,0 0 0,-3 0 0,3 0-40,-3 0 8,3 0-16,0 0-160,-2 0 176,2 0 24,0 0 17,0 0-17,0 0-24,-3 0 0,0 0-24,3 0 32,0 0-184,0 0 208,0 0-8,0 0 24,0 0-56,0 6 16,0-6-48,0 0-8,0 0-8,0 0-120,0 0 80,0 0 32,0 0-24,0 0 24,0 0 0,0 0-16,0 5 24,0-5-16,0 0-104,0 0 136,0 0 16,0 0 16,0 0 24,0 0-8,0 6 8,0-6 0,6 0 16,-6 0-208,0 0 209,0 0 15,5 0 8,-5 0-8,0 0 16,0 0 0,0 0-24,6 0-16,-6 0-200,0 0 160,0 0-32,0 0 0,6 0 16,-6 0-48,6 0 24,-6 0-40,0-3 8,0 3-88,5 0 112,-5 0-40,0 0 0,6 0-16,-6 0 16,6 0 0,-6 0 16,0-3-48,0 3-40,5 0 64,1 0-8,-6 0-16,6 0 16,-6 0 8,0 0 0,6 0 16,-1 0-16,-5 0-64,0 0 56,6-3-8,0 3-8,-6 0 16,6 0 8,-6 0-24,5 0 64,-5 0-48,0 0-56,6 0 24,0-2 16,-1-1-56,1 3 56,0-3 16,0 3 0,-1 0 8,1-3 0,-6 3-64,6-3 16,0 3 40,2 0-40,-2-3 16,3 3 17,-1 0-49,1-3 16,-1 3-16,-8 0 0,9-3 32,-1 3 8,1 0-16,0 0-16,-1 0-8,-2 0-8,3-2 16,-1 2 8,-8 0-16,9-3 16,-1 3 16,1 0-24,14-3 0,-23 3 8,8-3 0,1 0 0,0 3 32,-1 0 0,1 0-16,-1 0 40,1 0-40,17 0-48,-26 0 32,8 0 0,1 0 8,0 0 40,-1 0-16,1 0-40,-1 0 8,1 0 0,0 0-8,-1 0 40,15 0-8,-23 0-40,0 0 24,9-3 16,-1 3 0,1-3-8,-1 3 0,1-2 0,0 2-16,-1 0 0,-8 0-16,9 0 24,-1-3-8,1 0-8,0 3 24,14-3-8,-23 3 0,8 0 0,1-3 8,-9 3-32,8 0 40,1-3-24,0 3 16,-1 0-16,1 0-24,-1 0 40,1 0-16,0 0-32,-9 0 16,8 0 8,1 0-32,-1-3 8,1 3 32,0 0-16,-1 0 16,1 0-8,14 0 16,-23 0-24,0 0-8,8 0 16,1 0-16,-1 0 0,1 0 8,-3 0 8,2 0 0,1 0-24,-9 0 16,8 0 8,1 0-40,0 0 16,-1 0 16,1 0-8,-1 0 8,1 0 24,0 0-24,-9 0 0,8 0 0,1 0 24,-1 0-56,1 0 40,0 0 0,-1 0-32,1 0 40,-1 0-32,1 0 40,-9 0-24,9 0-16,-1 0 8,1 0-16,-1 0 8,1 0 24,0 0-8,14 6 8,-23-6-8,5 0-16,1 0 16,3 0 0,-1 0-16,1 0 16,14 0-16,-23 6-16,8-6 40,1 0 0,-9 0-8,8 0 0,15 0 16,-17 0-24,3 0-16,14 6 32,-23-6-32,8 0 32,1 0-24,-9 0 16,8 0-16,15 0 32,-17 0-24,0 0 24,2 0-24,1 0-8,0 0 32,13 0 32,-22 0-48,0 5 40,9-5 16,0 6-24,-4-6-48,1 0 40,3 0-56,-1 0 24,1 0-8,-3 0 0,-1 0 40,4 0-24,0 0-16,-1 0 16,-2 0 0,0 0-16,-1 0 24,-5 0-8,6 0 0,0 0-24,0 0 32,-1 0-24,4 0 8,-1 0 24,-2 0 16,3 0-16,-9 0-16,8 0 16,-2 0-48,3 0 32,-1 0 8,-2 0 0,0 0-8,-1 0 0,1 0-16,-6 0 16,6 0-16,0 0 40,-1 0-56,1 0 48,0 0 16,0 0-24,2 0-24,-2 0-8,-6 0 24,6 0 0,-1 0 0,1 0 0,0 0 40,-6 0-72,6 0 0,-6 0 8,5 0-40,-5 0 64,0 0-40,6 0-56,-6 0-96,6 0-160,-6 0-161,0 0-255,0 0-136,0 0-264,0 0 1168,0 0-1440,0 6-153,5-6-287,-5 0-145,6 0-103,0 0 16,0 0-1721,-6 0 3833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9:33:51.656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24 63 648,'0'0'0,"-3"-3"128,0 0 16,0 1 0,3-1 8,-3 0-8,0 0 8,0 0 0,1 3 0,2 0 8,0 0 0,0 0-24,-3 0-16,3 0-16,0 0-8,0-3-8,0 3-8,0-3 8,0 3-24,0 0 16,0 0 8,0 0 8,0 0 8,0 0 8,5 0 0,1 0 24,-6-2 16,6 2-8,0 0 16,-1 0 0,1 0-16,0-3 24,-1 0-7,-5 3-161,6-3 168,0 0 0,0 0-16,2 3 8,1-3 16,-1 3-24,1 0 8,0 0 8,-9 0-168,8-2 152,1-1 24,14 0-16,-18 0-8,4 0 0,0 0-8,-1 3-24,15 0-16,-17 0-8,3 0-40,16 0 16,-16 0-8,14 0-8,-15 0 0,15 0-8,-17 0 8,-6 0-56,9 0 56,14 0 8,-18 0-8,21 0-16,-17 0 16,16 0-8,-19 0 32,17 6-16,-23-6-64,9 0 40,16 0 16,-16 0-16,17 0 24,-20 0 8,22 0 0,-19 0 32,17 0-8,-26 0-96,8 0 104,18 0 32,-3 0-16,-14 0 24,22 0-8,-22 0 1,19 0 23,-19 0-24,-9 0-136,31 0 160,-22 0-8,20 0 8,-21 0-16,24 0 0,-24 0 8,27 0-8,-27 0 16,-8 0-160,32 0 144,-24 0-32,24 0-8,-23 0-32,22 0 16,-22 0-16,22 0 8,-22 0 8,-9 0-88,31 0 64,-22 0 16,22 6-48,-22-6-8,22 0 16,-22 5-48,17-5 24,-18 6-16,-8-6 0,26 0 16,-17 0 0,22 0-8,-22 6 40,20-6-16,-21 6 32,24-6-8,-24 0 0,-8 0-56,32 5 80,-9-5-16,0 0 16,2 0-24,-16 0 24,20 0-16,-21 0 24,18 0 0,-26 0-88,9 6 72,19-6 48,-19 0-32,25 0 16,-25 0 8,22 0 0,-22 0 48,22 0-40,-31 0-120,23 0 144,-14 0-23,25 0-25,-11 0 48,0 0-40,0 0 8,-14 0 24,25 0-64,-34 0-72,23 0 96,0-3-8,0 3-40,0-3-8,0 0 0,0 3 0,0-2-24,-1-1 48,-22 3-64,23-3 40,-14 3-24,25 0 24,-11 0-40,3 0 32,-3 0-24,3 0 0,-18-3 48,-8 3-56,32-3 24,-24 3 16,21-3-32,-20 3-24,19 0 8,-19 0 8,20 0 24,-21 0-8,-8 0-16,29 0 24,-21 0 8,21 0-40,-20 0 8,16 0-8,-19 6-8,20-6 8,-17 6 0,-9-6 8,25 0-8,-16 5 8,14 1-8,-15-6 24,18 0 0,-17 0 16,17 0 40,-18 0-32,15 0 56,-23 0-96,6 0 96,20 0 8,-18 0 0,18 0-24,-20 0-24,17 0-8,-18 0 16,21 6-16,-26-6-48,9 0 56,17 0 0,-18 0-24,21 0 0,-23 0-24,19 0 40,-19 0 16,20 0-32,-26 0-32,8 0 64,18 0-48,-17 0-24,17 0 16,-18 6-32,21-6 8,-21 0 16,21 0-8,-29 0 8,9 0 0,22 0 16,-22 0-8,17 0 0,-21 0 0,24 0-8,-20 0 8,16 0 16,-25 0-24,9 0 8,17 0 16,-18 5-16,18-5-48,-17 0 56,14 0-24,-18 6 24,21-6 40,-20 0-16,2 0 24,1 0-32,14 0-16,-17 0 0,17 0-8,-18 0-8,21 0 0,-26 0 0,6 0 0,20 0 16,-21 0-8,18 0 16,-17 0 24,3 0-48,16 0 72,-16 0 0,14 0-32,-17 0 40,17 0-56,-18 0 16,21 0 8,-17-3-24,16 3 0,-16 0 8,-9 0-32,26 0 0,-20 0 24,19 0 0,-16 0-40,17 0 16,-18 0 0,21 0-8,-20 0 16,-9 0-8,25 0 8,-19 0-24,23 0 0,-24 0 24,21 0 16,-17 0-16,19 0 16,-19 0 0,-9 0-24,29 0 0,-21 0 16,21 0-8,-20 0-16,16 0-8,-19 6 32,20-6-32,-20 0 16,19 0 8,-19 6-16,17-6 24,-14 0-24,14 0 24,-18 0-32,18 0 16,-14 0 0,-9 0 0,26 0-8,-21 0 16,18 0-16,-14 0 24,14 0-8,-15 0-32,15 0 32,-14 0-8,14 0 0,-15 0 40,15 0-40,-14 0-8,14 0 8,-17 0-8,19 0 0,-19 0 24,-6 0-16,9 0 16,16-3-8,-19 0 32,17 3-16,-17 0-16,2 0 48,18 0-24,-20-3-8,-6 3-24,8 0 16,15 0-8,-17-3-16,17 3 16,-17 0 32,2 0-32,1 0 16,17 0-8,-26 0-16,5 0-8,18 0 16,-17 0-8,17 0 8,-17 0-16,2 0 8,18 0 16,-20 0-16,-6 0 0,8 0 24,15 0-8,-17 0-40,3 0 32,14 0-24,-18 0 16,4 0 0,14 0 8,-23 0-8,6 0 0,2-3-8,15 3 0,-17 0 48,2 0 0,18 0 48,-20-3 16,3 1-80,-9 2-24,22 0 40,-16 0-48,3 0 0,14 0 32,-18 0-32,18 0 8,-17 0 8,17 0-40,-23 0 32,6 0 16,17 0-16,-18 0-24,18 0 24,-17 0-8,17 0 32,-17 0 0,2 0 0,-8 0-24,23 0 8,-17 0 40,0 0 8,2 0 40,18 0-16,-20 0-40,17 5-23,-18-5-34,4 0 42,17 0-1,-20 0-8,16 0-16,-13 0-24,14 0 8,-17 0 24,2 6 8,-8-6-16,26 0 8,-20 0 0,2 0-8,18 0 0,-20 6 32,17-6-32,-15 0 0,1 0 16,-9 0-16,26 0 0,-20 0 32,2 0-16,18 0-8,-20 0-8,17 6 0,-18-6 0,4 0-16,-9 0 16,26 0 0,-21 0 16,18 0 0,-17 0 0,17 0 8,-17 0-32,2 0 16,18 0-8,-26 0 0,6 0 0,17 0 24,-15 0-32,15 0 24,-17 0 0,17 0-24,-17 0 32,17 0-48,-23 0 24,8 0-24,15 0 8,-14 0-8,14 0 32,-18 0-8,18 0 8,-17 0 8,3 0-8,13 0-8,-22 0 0,6 0 8,3 0-16,17 5 0,-21-5 8,4 0-32,14 0 32,-17 0-16,-6 0 16,8 0 8,18 0 32,-20 0-40,2 0 24,15 0-40,-17 0-8,17 0 8,-17 0 8,19 0 32,-25 0-24,6 0-8,3 0 16,16 0-16,-19 0-32,17 6 32,-17-6-16,17 0-8,-18 0 32,-5 0 0,23 0-8,-17 6 16,17-6 0,-14 0 0,14 0-24,-18 0 0,18 0 0,-17 5-40,-6-5 56,23 0-17,-17 0-15,17 0 32,-18 6-8,21-6-16,-20 0 16,20 6-16,-21-6 32,-5 0-8,23 0 0,-17 6-24,20-6-16,-21 0 0,21 0 24,-20 0-8,17 0 24,-17 0-16,-6 0 16,23 0-40,-15 0 8,18 0-8,-20 0 24,19 0 40,-16 0-24,14 5-8,-17-5 24,-6 0-16,8 0-24,18 0 8,-20 0 16,17 6-32,-18-6-8,18 0 40,-17 0 8,20 0-16,-20 0 0,19 0 24,-16 0-40,14 0 40,-23 0-8,8 0-16,1 6-16,0-6 24,-9 0 0,23 0-8,-18 0 0,4 0 16,14 0-40,-15 0 40,15 0-40,-17 0 8,17 0 24,-23 0 0,9 0-24,13 0 40,-16 0-40,17 0 24,-17 0-40,17 0 8,-15 0 8,15 0 24,-17 0-8,3 0-32,16 0 8,-16 0-24,14 0 32,-17 0 16,17 0 8,-18 0 16,18 0-40,-14 6 16,14-6-8,-18 0 0,21 0 8,-17 5 8,14-5-16,-15 0 16,-8 0 0,23 0 16,-17 0-24,17 0 48,-14 0-40,13 0-16,-16 6 8,20-6-24,-20 0 64,19 0 0,-16 0-32,14 0-8,-14 0-8,13 0 0,-16-3 8,17 3 8,-17-3-32,-6 3 32,23 0 8,-17 0 0,2 0-16,15 0 8,-17 0-24,2 0 32,1 0-16,14-3 16,-23 3-8,0 0 16,8 0-24,1 0 24,0 0-32,-4 0 24,4 0-24,-3 0 8,-1 0 48,-5 0-40,6 0-8,0 0 8,0 0 32,-1 0-56,-5 0 16,6 0 56,0 0-64,-6 0 32,6 0 32,-6 0-24,5 0-8,-5 6-24,0-6-8,6 0-16,-6 0-8,0 0 40,0 6-88,6-6-80,-6 0-112,0 0-96,0 6-160,0-6-192,0 0-192,0 0-273,0 0 1193,0 0-1440,0 0-200,0 0-113,0 0 1,0 0 80,0 0 47,0 0 193,0 0-760,0 0 2192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2T19:33:47.952"/>
    </inkml:context>
    <inkml:brush xml:id="br0">
      <inkml:brushProperty name="width" value="0.05" units="cm"/>
      <inkml:brushProperty name="height" value="0.05" units="cm"/>
      <inkml:brushProperty name="color" value="#3165BB"/>
    </inkml:brush>
  </inkml:definitions>
  <inkml:trace contextRef="#ctx0" brushRef="#br0">307 307 608,'0'0'0,"-3"0"0,0-3 0,3 0 0,-3 0 0,0 1 0,0-1 0,3 0 0,-3 3 0,3-6 0,0 3 0,0 0-8,0-5 8,0 8 0</inkml:trace>
  <inkml:trace contextRef="#ctx0" brushRef="#br0" timeOffset="2021">301 84 608,'0'0'0,"0"0"0,-3 0 8,0 0 0,0-3 0,0 0-8,1 0 8,-1 3 0,0-6-8,0 3 8,3 3-8,-6-2 0,3-1 0,-2 0 8,-1 3-8,3 0 0,0 0 0,-3 0-8,1 0 8,5 0 0,-6 0 8,-3 0 0,4 0-8,2 0 0,0 0 0,-6 0-8,7 0 16,-7 0 8,3 0-8,3 0 0,0 6-8,1-6 0,-1 0 0,0 5 0,-3-5 0,3 0 8,3 0-8,-3 0 0,1 0 8,-1 6 8,0-6 8,0 0 8,0 0 0,0 0 0,3 0 0,0 0-32,0 0 16,-3 0 8,3 0-16,-3 0 8,3 0-8,-2 0-8,-1 0 16,3 0-16,-3 0 8,0 0 8,3 0-8,0-3 8,0 3-8,0-3 16,-3 3 8,3-3-8,0 3-24,-3 0 56,0 0-8,-2 0 0,2 0 8,0 0 0,0 0 16,0 0 8,0-2 8,3 2-88,-2 0 88,-1-3 0,0 3 0,-3 0 16,0-3 0,3 0 8,1 0-16,-1 3 8,3 0-104,-3 0 104,0 0 0,0 0-8,0 0 0,-2 0-8,2 0-16,0 0 8,0-3-8,3 3-72,-3 0 72,0 0 8,0 0-24,0 0 0,1 0-16,-1 0 0,0-3 16,0 3-8,3 0-48,-3 0 56,0 0 0,3 0 0,-3 0 24,3 0 16,-2 0 32,2 0-8,0 0 24,0 0-144,-3 0 136,0 0 0,0 0 25,0 0-1,3 0 16,0 0 8,0 0 8,0 0 8,0 0-200,0 0 184,0 0 8,0 0-24,0 0-16,0 0 0,0 0-32,0 0 40,0 0 0,0 0-1448,0 0 2760,0 0-1296,0 0-32,0 0-16,6 0-24,-6 0 16,0 0 8,0 0 8,0 0-136,0 0 120,0 0-8,6 0 0,-6 0-32,0 0 16,5 6-8,-5-6-8,6 0 8,-6 0-88,0 0 80,6 0 16,-6 0-16,0 0 0,5 0-8,-5 0 8,6 0 9,0 0 7,-6 0-96,0 0 80,6 0 0,-1 0-8,1 0-8,0 0 0,0 0-8,-6 0-8,5 0 16,4 0 0,-3 0-24,-1 0 8,1 0-16,0 0 32,0 6 0,-1-6 0,-5 0 8,0 0-72,9 0 48,-3 0 8,2 0-24,1 0 40,-3 0 0,-1 0-24,4 0 32,-1 0-40,-8 0-40,6 0 32,3 0 32,-1-3 16,1 3 24,0-3-32,-1 3 48,1-3-32,-1 0-8,-8 3-80,23-3 96,-23 1-40,9-1 24,-1 0-32,1 3 40,0 0-40,-1-3 0,1 0 16,-9 3-64,23-3 8,-23 3 40,8-3-88,1 1 0,0 2 16,-1 0-24,-2 0 80,2 0-8,-8 0-24,9 0 24,14 0 8,-17 0-32,-1 0-8,4 0 0,0 0 0,-1 0 8,15 0-8,-23-3 32,0 3-24,9 0 48,14 0-16,-18 0 16,4 0-24,0 0 8,-1 0 16,18-3-8,-20 0 0,-6 3-40,8 0 0,21-3 0,-23 0 16,2 3-16,18-3 56,-20 3 32,2 0 16,18 0-16,-26 0-88,6 0 72,2 0-64,18 0-24,-20 0 16,20 0-8,-26-3 136,5 3-128,4 0 0,-9 0 0,9 0 0,14 0 8,-18 0-8,4 0 0,20 0 0,-24 6 0,21-6 0,-17 0 0,-9 0 0,23 6 0,-15-6 0,18 0 0,-20 6 0,19-6-8,-16 5 8,17-5 0,-18 0 0,-8 0 0,26 6-8,-17-6 8,17 0-8,-21 6 8,21-6-8,-20 0 8,17 0-8,-15 0 0,-8 0 8,23 0 0,-17 0-8,17 0 0,-14 0 8,-1 0-8,18 0 0,-17 0 8,13 0-8,-22 0 8,6 0 0,20 0-8,-20 0 8,17 0-8,-18 0 8,24 0 0,-23 0-8,17 0 8,-23 0 0,8 0-8,15 0 8,-17 0-8,17 0 8,-15 0 0,15 0-8,-17 0 8,17 6-8,-23-6 8,9 0 0,16 0-8,-16 0 8,20 5-8,-21-5 8,21 0-8,-21 0 8,21 6-8,-29-6 8,9 0 0,19 0 0,-19 6 0,20-6-8,-21 0 8,21 6 0,-21-6 0,21 0 0,-20 5-8,16-5 8,-16 0 0,17 6 0,-18-6 0,18 6 0,-20-6 0,17 0 0,-23 0 0,8 0 0,15 0 8,-14 5-8,14-5 0,-17 0 8,19 0-8,-16 0 0,14 0 8,-23 0-8,8 0 0,15 6 8,-14-6 0,14 0 0,-14 0-8,13 6 8,-13-6 0,14 6 0,-23-6-8,6 0 16,19 5-8,-16-5 0,14 6 0,-17 0 0,17-6 8,-18 0-8,21 6 8,-26-6-16,6 0 16,20 0-8,-21 0 8,18 5 0,-17-5 8,17 0-8,-14 6 8,13-6-8,-22 0-16,6 0 24,17 0 0,-17 0 0,2 0 8,1 0-8,0 0 8,-1 0-8,1 0 8,-9 0-32,23 0 40,-23 0-8,8 0 0,15 0 0,-17 0 8,3 0-8,16 0 8,-19 0 0,-6 0-40,23 0 40,-17 0 0,2 0 8,21 0-8,-23 0 0,17 0 0,-18 0 8,21 0-8,-26 0-40,6 0 40,2 0-8,18 0 8,-20 0 9,3 0-9,16 0 0,-19 0 8,3 0-8,-9 0-40,23 0 48,-18 0-8,4 0 0,14 0 8,-23 0-8,23 0 0,-18 0 0,4 0-8,-9 0-32,9 0 40,14 0 0,-18 0-8,4 0 8,17 6-8,-21-6 8,4 0-8,14 5 8,-23-5-40,6 0 32,2 0 8,18 0-8,-20 0 0,17 6 0,-18-6 0,4 0-8,17 0 8,-26 0-32,6 0 24,16 0 0,-16 6 0,17-6 0,-17 0-8,17 0 8,-18 0-8,18 0 0,-23 0-16,6 0 16,17 0 0,-17 6-8,17-6 8,-18 0-8,18 0-8,-17 0 8,17 5-8,-23-5 0,6 0 0,17 0 0,-18 6 0,18-6 0,-17 0-8,17 6 0,-17-6 8,17 6-8,-23-6 8,5 0-16,4 0 8,17 5 0,-21-5 0,4 6-8,17-6 8,-20 0 0,2 6-8,-8-6 16,23 0-16,-17 0 8,2 6-8,15-6 0,-17 5 0,3-5 8,-1 0-8,1 6 0,-9-6 16,23 0-16,-18 6 0,1-6 0,3 0 0,-1 5 0,1-5 0,0 6 0,-1-6 0,15 0-8,-23 0 24,0 0-16,9 6 0,-4-6 0,4 0 0,0 0 0,-1 0-8,1 0 8,-1 0 0,-8 0 16,9 0-24,0 0 8,-1 0 0,15 0 0,-23 0-8,9 0 8,-1 0 0,15 0-8,-23 0 24,6 0-16,3 0 0,-1 0-8,15 0 0,-17 0 8,2-3-8,1 3 0,17 0 0,-26 0 24,5 0-24,4 0 8,14-3-8,-17 3 0,2 0 8,18 0-8,-20 0 8,-6 0 16,8 0-24,15 0 0,-17 0 8,3 0-8,14 0 8,-18 0-8,4 0 8,14 0-8,-17 0 8,-6 0 16,8 0-24,1 0 8,14 0-8,-18 6 8,4-6-8,14 0 8,-17 0-8,2 0 7,-8 0 17,26 0-16,-20 0-8,17 0 8,-18 0 0,18 0 0,-17 0 0,20 0 0,-20 0 8,-6 0 8,25 0-16,-16 0 0,17 0 0,-21 0 0,21-3 0,-17 0 0,19 3 0,-19-3 0,-9 3 16,26 0-8,-18 0-8,21-3 0,-20 1 0,16 2 0,-16-3 0,20 3 0,-21-3 0,-8 3 16,29 0-8,-20 0-8,19-3 0,-19 3 0,34-3 8,-12 0-8,-2 0 8,0 3-8,-29 0 16,25-2-8,-16-1 0,22 3 0,-25-3-8,20 3 8,-20 0 0,17 0 0,-18 0 0,-5 0 8,26 0-8,-17 0 0,14 0 0,-15 0 0,15 0 8,-14 0-8,14 0 0,-15-3 0,-8 3 8,23 0 0,-17-3-8,20 3 0,-21-3 8,18 3-8,-17-3 8,17 3-8,-14 0 8,-9 0 0,25-3-8,-19 3 8,20-2 0,-17-1-8,19 3 8,-19-3-8,19 3 8,-19-3-8,-9 3 8,32 0 0,-24 0-8,21 0 8,-21-3 0,21 3-8,-20 0 8,14 0 0,-15 0-8,-8 0 8,23 0 0,-14 0 0,14 0-8,-18 0 8,21 0 0,-20 0 0,17 0 0,-18 0 0,18 0 0,-14 0 0,14 0 0,-17 0 0,17 0 0,-18 0 0,4 0 0,17 0 0,-26 0 0,8 0 0,1 0 0,17 0 8,-18 0-8,15 0 0,-17 0 8,20 0-8,-18 0 8,-8 0-8,23 0 0,-17 0 8,20 0-8,-21 0 8,21 0 0,-20 0 0,17 0 0,-15 0 0,-8 0-8,23 0 8,-17 0 0,17 0 0,-17 0 0,19-3 0,-19 3 0,17 0 0,-17 0 8,-6 0-16,23 0 8,-17 0 8,16 0-8,-16 0 8,17 0-8,-17 0 0,17 0 8,-18 0 0,-5 0-16,23 0 16,-17 0 0,17 0-8,-17 0 8,17 0 0,-18 0 0,4 0 0,17 0-8,-26 0-8,6 0 16,2 0-8,18 0 8,-20 0-8,17 0 8,-18 0-8,18 0 8,-17 0-8,-6 0-8,23 0 16,-15 0 0,15 0-8,-17 0 8,17 0 0,-17 0 0,20 0-8,-18-3 8,-8 3-16,23-2 16,-14 2 0,16-3 0,4 0 0,-3 0 0,-18-3 0,15 3 0,-17 3-8,-6 0-8,23-3 16,-17 3 0,2 0 9,15 0-9,-17-2 0,3 2 0,16 0 0,-19 0 0,-6 0-16,9 0 24,14-3-8,-18 3 0,4 0 0,14 0 8,-17-3-8,2 3 0,18 0 0,-26 0-16,6 0 24,2 0-8,15 0 0,-17 0 0,17 0 0,-17 0 8,17 0-8,-18 0 0,-5 0-16,23-3 16,-17 0 0,2 0 8,18 3-8,-20-3 0,17 3 0,-17 0 0,17 0 8,-23 0-24,5-2 16,4 2 0,17 0 0,-21 0 0,4 0 0,14 0 0,-17-3 0,2 0 0,15 0 0,-23 3-16,6 0 16,2 0 0,18 0 0,-20 0 0,3 0 0,14 0 0,-18 0 0,4 0 0,-9 0-16,23-3 16,-18 3 0,18 0 0,-17 0 0,3 0 0,14 0 0,-18 0 0,4 0-8,-9 0-8,9 0 16,13 0 0,-16 0 0,3 0 0,14 0-8,-18 0 8,4 0 0,14 0-8,-23 0-8,6 0 16,2 0 0,18 0 0,-20 0-8,2 0 8,18-3 0,-20 0-8,3 3 8,-9 0-16,25-2 16,-19-1-8,3 3 8,14-3 0,-18 3-8,4-3 8,-1 0 768,18 3-792,-20-3 24,3 3 8,13 0 0,-16-3-16,3 3 8,-1 0 0,1 0-32,14 0 24,-23 0 0,9 0-8,13 0 8,-22 0-16,9 0 0,0 0 0,14 0 16,-23 0 48,0 0-56,8 0 24,1 0-16,-1 0 16,15 0-40,-23 0 0,9 0 16,-1 0-8,1 0 24,-9 0-16,9 0 16,-1 0 24,1 0-48,-1 0 8,1 6 104,17-6-40,-20 0 40,2 0 8,-8 0-112,9 0 0,14 0 16,-18 0 0,18 0-32,-17-3-8,17 3 24,-17 0 8,2 0 8,-8 0-16,23 0 40,-17-3-24,20 0 0,-18 3-16,21 0-8,-20 0 0,-1 0 24,18 0 24,-26 0-40,0 0 32,23 0 0,-17 0-24,16 0-8,-16 0-8,20 0 0,-20 0 24,2 0-8,-8 0-8,23 0 16,-17 0 8,3 0-16,16 0 24,-19 0 0,3 0-16,16 0 24,-19 0-32,-6 0-8,9 0-32,17 0 24,-21 0 0,4 0 16,-1 0 48,1 0-48,14 0 16,-17 0-8,-6 0-16,8 0 16,15 0 24,-17 0-16,0 0-24,2 0 16,15 0 0,-23 0-32,23 0 40,-23 0-24,0 0 32,9 0-16,-1 0-16,1 0-16,14 0-24,-17 0 40,-1 0 16,4 0-16,-9 0 0,8 0 16,1 0-32,0 0 8,-1 6 32,1-6 8,-1 0-24,1 0 24,0 0-40,-9 0 8,8 6 0,1-6 24,-1 0-24,1 0 0,-3 0-8,-1 6 0,1-6-72,0 0-80,-6 0 160,0 5-280,6-5-128,-6 0-104,0 0-152,0 0-168,5 6-169,-5-6-175,6 0-72,-6 0 1248,0 0-1304,0 0-1,0 0 73,6 6 48,0-6 88,-6 0 47,5 6 57,1-6 96,-6 0 896,6 5-1896,-6-5 1896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2B1C-6516-427E-AE0C-2DCA2CB370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C6BB5-2342-4666-98E3-FF2D672FE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00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compound conditions with logical operators</a:t>
            </a:r>
          </a:p>
          <a:p>
            <a:endParaRPr lang="en-US" dirty="0"/>
          </a:p>
          <a:p>
            <a:r>
              <a:rPr lang="en-US" dirty="0"/>
              <a:t>One of these expressions will find cars manufactured by </a:t>
            </a:r>
            <a:r>
              <a:rPr lang="en-US" dirty="0" err="1"/>
              <a:t>bcars</a:t>
            </a:r>
            <a:r>
              <a:rPr lang="en-US" dirty="0"/>
              <a:t> or </a:t>
            </a:r>
            <a:r>
              <a:rPr lang="en-US" dirty="0" err="1"/>
              <a:t>acars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58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3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653F7-E15A-3A58-9391-498D10AD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678ED-2AF7-9B2B-BE7D-2F1F2E867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964AE-315D-B303-0090-B88BB5723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8F19-26CE-DABF-EAB1-FA987C100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48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– comparison inside expressions.</a:t>
            </a:r>
          </a:p>
          <a:p>
            <a:r>
              <a:rPr lang="en-US" dirty="0"/>
              <a:t>Some operations require conditions.</a:t>
            </a:r>
          </a:p>
          <a:p>
            <a:r>
              <a:rPr lang="en-US" dirty="0"/>
              <a:t>Ordinary operators like equals and not equals are present in RAE</a:t>
            </a:r>
          </a:p>
          <a:p>
            <a:r>
              <a:rPr lang="en-US" dirty="0"/>
              <a:t>To write more strict conditions we can use logical connections, such as and, or </a:t>
            </a:r>
            <a:r>
              <a:rPr lang="en-US" dirty="0" err="1"/>
              <a:t>or</a:t>
            </a:r>
            <a:r>
              <a:rPr lang="en-US" dirty="0"/>
              <a:t>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40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– comparison inside expressions.</a:t>
            </a:r>
          </a:p>
          <a:p>
            <a:r>
              <a:rPr lang="en-US" dirty="0"/>
              <a:t>Some operations require conditions.</a:t>
            </a:r>
          </a:p>
          <a:p>
            <a:r>
              <a:rPr lang="en-US" dirty="0"/>
              <a:t>Ordinary operators like equals and not equals are present in RAE</a:t>
            </a:r>
          </a:p>
          <a:p>
            <a:r>
              <a:rPr lang="en-US" dirty="0"/>
              <a:t>To write more strict conditions we can use logical connections, such as and, or </a:t>
            </a:r>
            <a:r>
              <a:rPr lang="en-US" dirty="0" err="1"/>
              <a:t>or</a:t>
            </a:r>
            <a:r>
              <a:rPr lang="en-US" dirty="0"/>
              <a:t>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2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– comparison inside expressions.</a:t>
            </a:r>
          </a:p>
          <a:p>
            <a:r>
              <a:rPr lang="en-US" dirty="0"/>
              <a:t>Some operations require conditions.</a:t>
            </a:r>
          </a:p>
          <a:p>
            <a:r>
              <a:rPr lang="en-US" dirty="0"/>
              <a:t>Ordinary operators like equals and not equals are present in RAE</a:t>
            </a:r>
          </a:p>
          <a:p>
            <a:r>
              <a:rPr lang="en-US" dirty="0"/>
              <a:t>To write more strict conditions we can use logical connections, such as and, or </a:t>
            </a:r>
            <a:r>
              <a:rPr lang="en-US" dirty="0" err="1"/>
              <a:t>or</a:t>
            </a:r>
            <a:r>
              <a:rPr lang="en-US" dirty="0"/>
              <a:t>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45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– comparison inside expressions.</a:t>
            </a:r>
          </a:p>
          <a:p>
            <a:r>
              <a:rPr lang="en-US" dirty="0"/>
              <a:t>Some operations require conditions.</a:t>
            </a:r>
          </a:p>
          <a:p>
            <a:r>
              <a:rPr lang="en-US" dirty="0"/>
              <a:t>Ordinary operators like equals and not equals are present in RAE</a:t>
            </a:r>
          </a:p>
          <a:p>
            <a:r>
              <a:rPr lang="en-US" dirty="0"/>
              <a:t>To write more strict conditions we can use logical connections, such as and, or </a:t>
            </a:r>
            <a:r>
              <a:rPr lang="en-US" dirty="0" err="1"/>
              <a:t>or</a:t>
            </a:r>
            <a:r>
              <a:rPr lang="en-US" dirty="0"/>
              <a:t>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33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possible conditions, mostly with constants in the right-hand side.</a:t>
            </a:r>
          </a:p>
          <a:p>
            <a:endParaRPr lang="en-US" dirty="0"/>
          </a:p>
          <a:p>
            <a:r>
              <a:rPr lang="en-US" dirty="0"/>
              <a:t>Notice how string constant is written – marked with apostrophes</a:t>
            </a:r>
          </a:p>
          <a:p>
            <a:r>
              <a:rPr lang="en-US" dirty="0"/>
              <a:t>Conditions In the bottom of the slide include two attributes of different relations. Such expressions are used in combining tuples.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210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example of compound conditions with logical operators</a:t>
            </a:r>
          </a:p>
          <a:p>
            <a:endParaRPr lang="en-US" dirty="0"/>
          </a:p>
          <a:p>
            <a:r>
              <a:rPr lang="en-US" dirty="0"/>
              <a:t>One of these expressions will find cars manufactured by </a:t>
            </a:r>
            <a:r>
              <a:rPr lang="en-US" dirty="0" err="1"/>
              <a:t>bcars</a:t>
            </a:r>
            <a:r>
              <a:rPr lang="en-US" dirty="0"/>
              <a:t> or </a:t>
            </a:r>
            <a:r>
              <a:rPr lang="en-US" dirty="0" err="1"/>
              <a:t>acars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B4C3B-A507-4AC6-8C55-FDBC06173CE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2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A913-0DC8-4881-9359-11B4B54C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4D0C9-E764-4130-916F-EE614F9CB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2859-15E5-4C0C-8B5C-34F654CE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2ACC-67C6-4625-89B2-A60E4E61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3E9B-BEF2-47E4-8B3F-9279A1F4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FD99-6454-4B03-9585-B1370BD4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A3181-5405-4262-A927-0E25C8E3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B925-D641-41E6-BD03-C4E54A1F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4ED0-B4A7-4CD0-934C-FCACD984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4A70-880D-47C4-90D4-4A170D40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3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ADB11-F773-4CC8-BE49-D22ECFCFA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17E2F-1A5C-4EA3-BF19-B1488019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FB22C-6273-4AA3-8653-B7E74C8C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B9FD-9D64-4DBD-80DB-EB64C02E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DBBA1-F585-4538-AD70-CF760292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2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4F65-0259-4F2B-844B-5D3DA54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2EFA-EA3C-454A-ABAC-A53B471BB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4968-C61B-427B-9E34-1EB95DE8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95666-8089-452C-BD54-B1E97D5D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90A7-9969-4BAC-BA92-A7C8309E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F0AD-B044-416C-94C3-30AB0AB0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91B4D-3D6E-4F35-80DF-17217FB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04BF-0EC6-403A-8DAF-00B7E2CA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C26A-AC06-447E-AAB8-F95D9669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3692-AD44-454D-9855-1F26F149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55E2-6E0A-42F7-897F-B12F7E4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2E30-FAAF-454A-9928-B45B40825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15FC9-4A0F-4EC2-8AC3-E22C2A20F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27F7-B8F8-4E5B-8DE1-02E7B9F4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D3C8D-8910-4B74-8337-4FCFBA6A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8558F-6F75-45CB-835E-EF6B98A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F0750-4732-4CD8-8940-12002EE0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00C9-194A-4A34-9751-CB7B73778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2A23-E311-4B66-9AD8-86A35455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C3BBD-A150-4A2F-8890-43F516FE8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BBBB5-7747-46D3-BC6C-461E4A2F1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D3DC-AF86-46DD-838E-0033F464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8DC38-12B5-4F9D-9F5D-28B288F4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9F6F8-6FC2-44A4-B57E-B66FB5F8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A5A-16A1-4B50-AFA5-836F2CFB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E6BBF-0D93-4A32-AEA0-36960D95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FA1EA-F8D5-4DEF-876F-8BD69AC4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4D008-8F5A-4E1F-9472-45450331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68728-05A5-4A37-8D62-06826D20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F0AAB-F647-4940-92FB-25930E97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99170-1FEA-4969-9548-A8815ECF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B4D2-989D-459E-B413-1FBA8F1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58EE-734C-4D6E-A15F-7480B1FD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6D313-C793-4F25-BF15-D1E8BB81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7E46E-AADB-4289-8EE3-A538464F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0C15-9EA2-4BF8-86F7-CB6564C7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028F-CB6E-46FB-A3BC-1CE00F97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7F6B-139B-470D-84AA-396952F9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FED1F-C8A1-4C40-A0C2-330F1B1B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387A7-C324-4A78-8AB1-E3B06B3E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FC59F-88BB-45AF-A103-96AC30C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499C9-6361-44A0-8D3B-7380F80E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51626-1CEC-4EDB-8B2F-75ACC310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D4B35-3D5F-41AC-9402-048AB76B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A72FB-F2FF-4FF0-931C-A7D107923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494D-60FB-4EA5-8845-C66BB6677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DA1B-2420-44AA-988D-6E37E169B54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7A5B1-0B6D-46BA-A8AE-0B50FC1BA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F946-8EC6-4D28-98BE-0DCDDCE1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CEFE1-47FC-4A77-8307-91875494B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4E4F6-1C84-41E6-98BF-8C1F39570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Structured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Language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660A35-5BFC-4F92-9BD0-35B27274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058507" cy="1761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</a:t>
            </a:r>
            <a:r>
              <a:rPr lang="ru-RU" dirty="0"/>
              <a:t> 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Expressions and Conditions in SQL</a:t>
            </a:r>
            <a:endParaRPr lang="ru-RU" dirty="0">
              <a:ea typeface="+mn-lt"/>
              <a:cs typeface="+mn-lt"/>
            </a:endParaRPr>
          </a:p>
          <a:p>
            <a:r>
              <a:rPr lang="ru-RU" dirty="0"/>
              <a:t>C</a:t>
            </a:r>
            <a:r>
              <a:rPr lang="en-US" dirty="0"/>
              <a:t>RUD </a:t>
            </a:r>
            <a:r>
              <a:rPr lang="en-US" dirty="0">
                <a:ea typeface="+mn-lt"/>
                <a:cs typeface="+mn-lt"/>
              </a:rPr>
              <a:t>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4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0D0E-BFA6-6D63-74CC-95E3FA80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SQL</a:t>
            </a:r>
            <a:r>
              <a:rPr lang="en-RU" dirty="0"/>
              <a:t> (</a:t>
            </a:r>
            <a:r>
              <a:rPr lang="ru-RU" dirty="0"/>
              <a:t>4</a:t>
            </a:r>
            <a:r>
              <a:rPr lang="en-RU" dirty="0"/>
              <a:t>/</a:t>
            </a:r>
            <a:r>
              <a:rPr lang="ru-RU" dirty="0"/>
              <a:t>6</a:t>
            </a:r>
            <a:r>
              <a:rPr lang="en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4485-6AD3-9D40-2C59-7B8FACBB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Type </a:t>
            </a:r>
            <a:r>
              <a:rPr lang="ru-RU" dirty="0" err="1">
                <a:ea typeface="+mn-lt"/>
                <a:cs typeface="+mn-lt"/>
              </a:rPr>
              <a:t>casting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performed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effectLst/>
                <a:latin typeface="Consolas"/>
              </a:rPr>
              <a:t>CAST(</a:t>
            </a:r>
            <a:r>
              <a:rPr lang="ru-RU" dirty="0" err="1">
                <a:latin typeface="Consolas"/>
              </a:rPr>
              <a:t>expression</a:t>
            </a:r>
            <a:r>
              <a:rPr lang="ru-RU" dirty="0">
                <a:latin typeface="Consolas"/>
              </a:rPr>
              <a:t> </a:t>
            </a:r>
            <a:r>
              <a:rPr lang="ru-RU" dirty="0">
                <a:effectLst/>
                <a:latin typeface="Consolas"/>
              </a:rPr>
              <a:t>AS </a:t>
            </a:r>
            <a:r>
              <a:rPr lang="ru-RU" dirty="0" err="1">
                <a:latin typeface="Consolas"/>
              </a:rPr>
              <a:t>DataType</a:t>
            </a:r>
            <a:r>
              <a:rPr lang="ru-RU" dirty="0">
                <a:effectLst/>
                <a:latin typeface="Consolas"/>
              </a:rPr>
              <a:t>)</a:t>
            </a:r>
            <a:r>
              <a:rPr lang="ru-RU" dirty="0">
                <a:effectLst/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effectLst/>
                <a:latin typeface="Consolas"/>
              </a:rPr>
              <a:t>::</a:t>
            </a:r>
            <a:r>
              <a:rPr lang="ru-RU" dirty="0">
                <a:effectLst/>
                <a:ea typeface="+mn-lt"/>
                <a:cs typeface="+mn-lt"/>
              </a:rPr>
              <a:t> (</a:t>
            </a:r>
            <a:r>
              <a:rPr lang="ru-RU" dirty="0" err="1">
                <a:ea typeface="+mn-lt"/>
                <a:cs typeface="+mn-lt"/>
              </a:rPr>
              <a:t>double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colon</a:t>
            </a:r>
            <a:r>
              <a:rPr lang="ru-RU" dirty="0">
                <a:effectLst/>
                <a:ea typeface="+mn-lt"/>
                <a:cs typeface="+mn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Helvetica"/>
                <a:cs typeface="Helvetica"/>
              </a:rPr>
              <a:t>﻿﻿</a:t>
            </a:r>
            <a:r>
              <a:rPr lang="en-GB" b="1" dirty="0">
                <a:latin typeface="Helvetica"/>
                <a:cs typeface="Helvetica"/>
              </a:rPr>
              <a:t>c</a:t>
            </a:r>
            <a:r>
              <a:rPr lang="en-GB" b="1" dirty="0">
                <a:effectLst/>
                <a:latin typeface="Helvetica"/>
                <a:cs typeface="Helvetica"/>
              </a:rPr>
              <a:t>ast</a:t>
            </a:r>
            <a:r>
              <a:rPr lang="en-GB" dirty="0">
                <a:effectLst/>
                <a:latin typeface="Helvetica"/>
                <a:cs typeface="Helvetica"/>
              </a:rPr>
              <a:t>(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 as date), 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::date - </a:t>
            </a:r>
            <a:r>
              <a:rPr lang="en-GB" dirty="0">
                <a:latin typeface="Helvetica"/>
                <a:cs typeface="Helvetica"/>
              </a:rPr>
              <a:t>date</a:t>
            </a:r>
            <a:endParaRPr lang="en-GB" dirty="0">
              <a:effectLst/>
              <a:latin typeface="Helvetica" pitchFamily="2" charset="0"/>
              <a:cs typeface="Helvetica"/>
            </a:endParaRPr>
          </a:p>
          <a:p>
            <a:r>
              <a:rPr lang="ru-RU" dirty="0">
                <a:effectLst/>
                <a:latin typeface="Helvetica"/>
                <a:cs typeface="Helvetica"/>
              </a:rPr>
              <a:t>﻿﻿</a:t>
            </a:r>
            <a:r>
              <a:rPr lang="en-GB" b="1" dirty="0">
                <a:latin typeface="Helvetica"/>
                <a:cs typeface="Helvetica"/>
              </a:rPr>
              <a:t>c</a:t>
            </a:r>
            <a:r>
              <a:rPr lang="en-GB" b="1" dirty="0">
                <a:effectLst/>
                <a:latin typeface="Helvetica"/>
                <a:cs typeface="Helvetica"/>
              </a:rPr>
              <a:t>ast</a:t>
            </a:r>
            <a:r>
              <a:rPr lang="en-GB" dirty="0">
                <a:effectLst/>
                <a:latin typeface="Helvetica"/>
                <a:cs typeface="Helvetica"/>
              </a:rPr>
              <a:t>(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 as timestamp), 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::timestamp </a:t>
            </a:r>
            <a:r>
              <a:rPr lang="en-GB" dirty="0">
                <a:latin typeface="Helvetica"/>
                <a:cs typeface="Helvetica"/>
              </a:rPr>
              <a:t>–date and</a:t>
            </a:r>
            <a:r>
              <a:rPr lang="en-GB" dirty="0">
                <a:effectLst/>
                <a:latin typeface="Helvetica"/>
                <a:cs typeface="Helvetica"/>
              </a:rPr>
              <a:t> </a:t>
            </a:r>
            <a:r>
              <a:rPr lang="en-GB" dirty="0">
                <a:latin typeface="Helvetica"/>
                <a:cs typeface="Helvetica"/>
              </a:rPr>
              <a:t>time</a:t>
            </a:r>
            <a:endParaRPr lang="ru-RU" dirty="0">
              <a:effectLst/>
              <a:latin typeface="Helvetica"/>
              <a:cs typeface="Helvetica"/>
            </a:endParaRPr>
          </a:p>
          <a:p>
            <a:r>
              <a:rPr lang="ru-RU" dirty="0">
                <a:effectLst/>
                <a:latin typeface="Helvetica"/>
                <a:cs typeface="Helvetica"/>
              </a:rPr>
              <a:t>﻿﻿</a:t>
            </a:r>
            <a:r>
              <a:rPr lang="en-GB" b="1" dirty="0">
                <a:latin typeface="Helvetica"/>
                <a:cs typeface="Helvetica"/>
              </a:rPr>
              <a:t>c</a:t>
            </a:r>
            <a:r>
              <a:rPr lang="en-GB" b="1" dirty="0">
                <a:effectLst/>
                <a:latin typeface="Helvetica"/>
                <a:cs typeface="Helvetica"/>
              </a:rPr>
              <a:t>ast</a:t>
            </a:r>
            <a:r>
              <a:rPr lang="en-GB" dirty="0">
                <a:effectLst/>
                <a:latin typeface="Helvetica"/>
                <a:cs typeface="Helvetica"/>
              </a:rPr>
              <a:t>(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 as int), 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::int </a:t>
            </a:r>
            <a:r>
              <a:rPr lang="en-GB" dirty="0">
                <a:latin typeface="Helvetica"/>
                <a:cs typeface="Helvetica"/>
              </a:rPr>
              <a:t>– </a:t>
            </a:r>
            <a:r>
              <a:rPr lang="ru-RU" dirty="0" err="1">
                <a:latin typeface="Helvetica"/>
                <a:cs typeface="Helvetica"/>
              </a:rPr>
              <a:t>integer</a:t>
            </a:r>
            <a:r>
              <a:rPr lang="ru-RU" dirty="0">
                <a:latin typeface="Helvetica"/>
                <a:cs typeface="Helvetica"/>
              </a:rPr>
              <a:t> </a:t>
            </a:r>
            <a:r>
              <a:rPr lang="ru-RU" dirty="0" err="1">
                <a:latin typeface="Helvetica"/>
                <a:cs typeface="Helvetica"/>
              </a:rPr>
              <a:t>number</a:t>
            </a:r>
            <a:endParaRPr lang="ru-RU" dirty="0" err="1">
              <a:effectLst/>
              <a:latin typeface="Helvetica" pitchFamily="2" charset="0"/>
              <a:cs typeface="Helvetica"/>
            </a:endParaRPr>
          </a:p>
          <a:p>
            <a:r>
              <a:rPr lang="ru-RU" dirty="0">
                <a:effectLst/>
                <a:latin typeface="Helvetica"/>
                <a:cs typeface="Helvetica"/>
              </a:rPr>
              <a:t>﻿﻿</a:t>
            </a:r>
            <a:r>
              <a:rPr lang="en-GB" b="1" dirty="0">
                <a:latin typeface="Helvetica"/>
                <a:cs typeface="Helvetica"/>
              </a:rPr>
              <a:t>c</a:t>
            </a:r>
            <a:r>
              <a:rPr lang="en-GB" b="1" dirty="0">
                <a:effectLst/>
                <a:latin typeface="Helvetica"/>
                <a:cs typeface="Helvetica"/>
              </a:rPr>
              <a:t>ast</a:t>
            </a:r>
            <a:r>
              <a:rPr lang="en-GB" dirty="0">
                <a:effectLst/>
                <a:latin typeface="Helvetica"/>
                <a:cs typeface="Helvetica"/>
              </a:rPr>
              <a:t>(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 as varchar (255)), 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::varchar(255) - </a:t>
            </a:r>
            <a:r>
              <a:rPr lang="ru-RU" dirty="0" err="1">
                <a:latin typeface="Helvetica"/>
                <a:cs typeface="Helvetica"/>
              </a:rPr>
              <a:t>string</a:t>
            </a:r>
            <a:r>
              <a:rPr lang="ru-RU" dirty="0">
                <a:latin typeface="Helvetica"/>
                <a:cs typeface="Helvetica"/>
              </a:rPr>
              <a:t> </a:t>
            </a:r>
            <a:r>
              <a:rPr lang="ru-RU" dirty="0" err="1">
                <a:latin typeface="Helvetica"/>
                <a:cs typeface="Helvetica"/>
              </a:rPr>
              <a:t>with</a:t>
            </a:r>
            <a:r>
              <a:rPr lang="ru-RU" dirty="0">
                <a:latin typeface="Helvetica"/>
                <a:cs typeface="Helvetica"/>
              </a:rPr>
              <a:t> </a:t>
            </a:r>
            <a:r>
              <a:rPr lang="ru-RU" dirty="0" err="1">
                <a:latin typeface="Helvetica"/>
                <a:cs typeface="Helvetica"/>
              </a:rPr>
              <a:t>length</a:t>
            </a:r>
            <a:endParaRPr lang="ru-RU" dirty="0" err="1">
              <a:effectLst/>
              <a:latin typeface="Helvetica"/>
              <a:cs typeface="Helvetica"/>
            </a:endParaRPr>
          </a:p>
          <a:p>
            <a:r>
              <a:rPr lang="ru-RU" dirty="0">
                <a:effectLst/>
                <a:latin typeface="Helvetica"/>
                <a:cs typeface="Helvetica"/>
              </a:rPr>
              <a:t>﻿﻿</a:t>
            </a:r>
            <a:r>
              <a:rPr lang="en-GB" b="1" dirty="0">
                <a:effectLst/>
                <a:latin typeface="Helvetica"/>
                <a:cs typeface="Helvetica"/>
              </a:rPr>
              <a:t>cast</a:t>
            </a:r>
            <a:r>
              <a:rPr lang="en-GB" dirty="0">
                <a:effectLst/>
                <a:latin typeface="Helvetica"/>
                <a:cs typeface="Helvetica"/>
              </a:rPr>
              <a:t> (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 as float), </a:t>
            </a:r>
            <a:r>
              <a:rPr lang="en-GB" dirty="0" err="1">
                <a:effectLst/>
                <a:latin typeface="Helvetica"/>
                <a:cs typeface="Helvetica"/>
              </a:rPr>
              <a:t>coll</a:t>
            </a:r>
            <a:r>
              <a:rPr lang="en-GB" dirty="0">
                <a:effectLst/>
                <a:latin typeface="Helvetica"/>
                <a:cs typeface="Helvetica"/>
              </a:rPr>
              <a:t>::float – </a:t>
            </a:r>
            <a:r>
              <a:rPr lang="en-GB" dirty="0">
                <a:latin typeface="Helvetica"/>
                <a:ea typeface="+mn-lt"/>
                <a:cs typeface="Helvetica"/>
              </a:rPr>
              <a:t>f</a:t>
            </a:r>
            <a:r>
              <a:rPr lang="en-GB" dirty="0">
                <a:ea typeface="+mn-lt"/>
                <a:cs typeface="+mn-lt"/>
              </a:rPr>
              <a:t>loating-point number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" pitchFamily="2" charset="0"/>
              <a:cs typeface="Helvetica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1455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A340-196A-6E66-B64F-86F1CE93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/>
              <a:t> SQL</a:t>
            </a:r>
            <a:r>
              <a:rPr lang="en-RU"/>
              <a:t> (</a:t>
            </a:r>
            <a:r>
              <a:rPr lang="en-US"/>
              <a:t>5</a:t>
            </a:r>
            <a:r>
              <a:rPr lang="en-RU"/>
              <a:t>/</a:t>
            </a:r>
            <a:r>
              <a:rPr lang="ru-RU"/>
              <a:t>6</a:t>
            </a:r>
            <a:r>
              <a:rPr lang="en-RU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02D2-29E8-7161-4EDD-F4707F82C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Expressions that return true or false</a:t>
            </a:r>
          </a:p>
          <a:p>
            <a:pPr lvl="1"/>
            <a:r>
              <a:rPr lang="ru-RU" dirty="0" err="1">
                <a:ea typeface="+mn-lt"/>
                <a:cs typeface="+mn-lt"/>
              </a:rPr>
              <a:t>Such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conditions</a:t>
            </a:r>
            <a:r>
              <a:rPr lang="ru-RU" dirty="0">
                <a:ea typeface="+mn-lt"/>
                <a:cs typeface="+mn-lt"/>
              </a:rPr>
              <a:t>. For </a:t>
            </a:r>
            <a:r>
              <a:rPr lang="ru-RU" dirty="0" err="1">
                <a:ea typeface="+mn-lt"/>
                <a:cs typeface="+mn-lt"/>
              </a:rPr>
              <a:t>example</a:t>
            </a:r>
            <a:r>
              <a:rPr lang="ru-RU" dirty="0">
                <a:ea typeface="+mn-lt"/>
                <a:cs typeface="+mn-lt"/>
              </a:rPr>
              <a:t>,</a:t>
            </a:r>
            <a:r>
              <a:rPr lang="ru-RU" dirty="0"/>
              <a:t> 1 </a:t>
            </a:r>
            <a:r>
              <a:rPr lang="en-US" dirty="0"/>
              <a:t>&gt; 0, a = 10, m &lt;&gt; 'Programming'</a:t>
            </a:r>
            <a:endParaRPr lang="ru-RU" dirty="0"/>
          </a:p>
          <a:p>
            <a:pPr lvl="1"/>
            <a:endParaRPr lang="en-US" dirty="0"/>
          </a:p>
          <a:p>
            <a:pPr lvl="1"/>
            <a:r>
              <a:rPr lang="ru-RU" dirty="0" err="1">
                <a:ea typeface="+mn-lt"/>
                <a:cs typeface="+mn-lt"/>
              </a:rPr>
              <a:t>Parts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combined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b="1" dirty="0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b="1" dirty="0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b="1" dirty="0">
                <a:ea typeface="+mn-lt"/>
                <a:cs typeface="+mn-lt"/>
              </a:rPr>
              <a:t>NOT 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a AND b</a:t>
            </a:r>
          </a:p>
          <a:p>
            <a:pPr lvl="1"/>
            <a:r>
              <a:rPr lang="en-US" dirty="0"/>
              <a:t>a OR b</a:t>
            </a:r>
          </a:p>
          <a:p>
            <a:pPr lvl="1"/>
            <a:r>
              <a:rPr lang="en-US" dirty="0"/>
              <a:t>NOT a </a:t>
            </a:r>
          </a:p>
          <a:p>
            <a:pPr lvl="1"/>
            <a:r>
              <a:rPr lang="en-US" dirty="0"/>
              <a:t>not(a and b)</a:t>
            </a:r>
          </a:p>
          <a:p>
            <a:pPr lvl="1"/>
            <a:r>
              <a:rPr lang="en-US" dirty="0"/>
              <a:t>a and b or c</a:t>
            </a:r>
          </a:p>
          <a:p>
            <a:pPr lvl="1"/>
            <a:r>
              <a:rPr lang="en-US" dirty="0"/>
              <a:t>(a and b) or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36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A263-8EC8-D162-8816-7A5B7EC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/>
              <a:t> SQL</a:t>
            </a:r>
            <a:r>
              <a:rPr lang="en-RU"/>
              <a:t> (</a:t>
            </a:r>
            <a:r>
              <a:rPr lang="en-US"/>
              <a:t>6</a:t>
            </a:r>
            <a:r>
              <a:rPr lang="en-RU"/>
              <a:t>/</a:t>
            </a:r>
            <a:r>
              <a:rPr lang="ru-RU"/>
              <a:t>6</a:t>
            </a:r>
            <a:r>
              <a:rPr lang="en-RU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CEF7-FC5E-D05C-19E3-845C0B64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You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find</a:t>
            </a:r>
            <a:r>
              <a:rPr lang="ru-RU">
                <a:ea typeface="+mn-lt"/>
                <a:cs typeface="+mn-lt"/>
              </a:rPr>
              <a:t> the complete list of available functions and operators:</a:t>
            </a:r>
            <a:endParaRPr lang="en-US"/>
          </a:p>
          <a:p>
            <a:pPr lvl="1"/>
            <a:r>
              <a:rPr lang="ru-RU" dirty="0">
                <a:ea typeface="+mn-lt"/>
                <a:cs typeface="+mn-lt"/>
              </a:rPr>
              <a:t>On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database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vendor's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website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server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documentation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PostgreSQL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write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without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tables</a:t>
            </a:r>
            <a:r>
              <a:rPr lang="ru-RU" dirty="0">
                <a:ea typeface="+mn-lt"/>
                <a:cs typeface="+mn-lt"/>
              </a:rPr>
              <a:t>.</a:t>
            </a:r>
            <a:endParaRPr lang="en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795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4A63-AE8B-85F9-3BFE-D2ED3B0D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Where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are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expressions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applied</a:t>
            </a:r>
            <a:r>
              <a:rPr lang="ru-RU" dirty="0">
                <a:ea typeface="+mj-lt"/>
                <a:cs typeface="+mj-lt"/>
              </a:rPr>
              <a:t>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B5AC-3E35-1806-93F8-7C7C6AFD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3600" b="1" dirty="0">
                <a:ea typeface="+mn-lt"/>
                <a:cs typeface="+mn-lt"/>
              </a:rPr>
              <a:t>To a </a:t>
            </a:r>
            <a:r>
              <a:rPr lang="ru-RU" sz="3600" b="1" err="1">
                <a:ea typeface="+mn-lt"/>
                <a:cs typeface="+mn-lt"/>
              </a:rPr>
              <a:t>single</a:t>
            </a:r>
            <a:r>
              <a:rPr lang="ru-RU" sz="3600" b="1" dirty="0">
                <a:ea typeface="+mn-lt"/>
                <a:cs typeface="+mn-lt"/>
              </a:rPr>
              <a:t> row</a:t>
            </a:r>
            <a:endParaRPr lang="en-US" b="1">
              <a:ea typeface="+mn-lt"/>
              <a:cs typeface="+mn-lt"/>
            </a:endParaRPr>
          </a:p>
          <a:p>
            <a:r>
              <a:rPr lang="ru-RU" sz="3600" dirty="0" err="1">
                <a:ea typeface="+mn-lt"/>
                <a:cs typeface="+mn-lt"/>
              </a:rPr>
              <a:t>Expressions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are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typically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evaluated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in</a:t>
            </a:r>
            <a:r>
              <a:rPr lang="ru-RU" sz="3600" dirty="0">
                <a:ea typeface="+mn-lt"/>
                <a:cs typeface="+mn-lt"/>
              </a:rPr>
              <a:t> the context of a single row of a certain table.</a:t>
            </a:r>
            <a:endParaRPr lang="ru-RU">
              <a:ea typeface="+mn-lt"/>
              <a:cs typeface="+mn-lt"/>
            </a:endParaRPr>
          </a:p>
          <a:p>
            <a:r>
              <a:rPr lang="ru-RU" sz="3600" dirty="0" err="1">
                <a:ea typeface="+mn-lt"/>
                <a:cs typeface="+mn-lt"/>
              </a:rPr>
              <a:t>This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table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can</a:t>
            </a:r>
            <a:r>
              <a:rPr lang="ru-RU" sz="3600" dirty="0">
                <a:ea typeface="+mn-lt"/>
                <a:cs typeface="+mn-lt"/>
              </a:rPr>
              <a:t> </a:t>
            </a:r>
            <a:r>
              <a:rPr lang="ru-RU" sz="3600" dirty="0" err="1">
                <a:ea typeface="+mn-lt"/>
                <a:cs typeface="+mn-lt"/>
              </a:rPr>
              <a:t>be</a:t>
            </a:r>
            <a:r>
              <a:rPr lang="ru-RU" sz="3600" dirty="0">
                <a:ea typeface="+mn-lt"/>
                <a:cs typeface="+mn-lt"/>
              </a:rPr>
              <a:t> a real database table, a view, or the result of certain transformations (such as row grouping for aggregation – counting rows, sums, etc.).</a:t>
            </a:r>
            <a:endParaRPr lang="ru-RU">
              <a:ea typeface="+mn-lt"/>
              <a:cs typeface="+mn-lt"/>
            </a:endParaRPr>
          </a:p>
          <a:p>
            <a:pPr marL="0" indent="0">
              <a:buNone/>
            </a:pPr>
            <a:endParaRPr lang="ru-RU" sz="3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48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F02-7F62-9155-77B3-C5391B8A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Examples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expressions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/>
              <a:t> s</a:t>
            </a:r>
            <a:r>
              <a:rPr lang="en-US" dirty="0"/>
              <a:t>elect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878-734C-5415-8B9D-76F3EDC1C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461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select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﻿﻿select 1.25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" pitchFamily="2" charset="0"/>
              </a:rPr>
              <a:t>﻿﻿</a:t>
            </a:r>
            <a:r>
              <a:rPr lang="ru-RU" dirty="0" err="1">
                <a:latin typeface="Helvetica" pitchFamily="2" charset="0"/>
              </a:rPr>
              <a:t>s</a:t>
            </a:r>
            <a:r>
              <a:rPr lang="en-GB" dirty="0">
                <a:effectLst/>
                <a:latin typeface="Helvetica" pitchFamily="2" charset="0"/>
              </a:rPr>
              <a:t>elect 'a'</a:t>
            </a:r>
          </a:p>
          <a:p>
            <a:r>
              <a:rPr lang="en-RU" dirty="0"/>
              <a:t>select </a:t>
            </a:r>
            <a:r>
              <a:rPr lang="en-US" dirty="0"/>
              <a:t>'</a:t>
            </a:r>
            <a:r>
              <a:rPr lang="ru-RU" dirty="0"/>
              <a:t>Это</a:t>
            </a:r>
            <a:r>
              <a:rPr lang="en-RU" dirty="0"/>
              <a:t> ' || '</a:t>
            </a:r>
            <a:r>
              <a:rPr lang="ru-RU" dirty="0"/>
              <a:t>строка</a:t>
            </a:r>
            <a:r>
              <a:rPr lang="en-RU" dirty="0"/>
              <a:t> ' || '</a:t>
            </a:r>
            <a:r>
              <a:rPr lang="ru-RU" dirty="0"/>
              <a:t>с пробелами</a:t>
            </a:r>
            <a:r>
              <a:rPr lang="en-RU" dirty="0"/>
              <a:t>'</a:t>
            </a:r>
            <a:endParaRPr lang="ru-RU" dirty="0"/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2A2921"/>
                </a:solidFill>
                <a:latin typeface="Calibri" panose="020F0502020204030204" pitchFamily="34" charset="0"/>
                <a:ea typeface="Montserrat Medium" pitchFamily="34" charset="-122"/>
                <a:cs typeface="Calibri" panose="020F0502020204030204" pitchFamily="34" charset="0"/>
              </a:rPr>
              <a:t>select '01.01.2019'::date</a:t>
            </a:r>
          </a:p>
          <a:p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now()</a:t>
            </a:r>
          </a:p>
          <a:p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ea typeface="Montserrat Medium" pitchFamily="34" charset="-122"/>
                <a:cs typeface="Calibri" panose="020F0502020204030204" pitchFamily="34" charset="0"/>
              </a:rPr>
              <a:t>s</a:t>
            </a:r>
            <a:r>
              <a:rPr lang="en-US" sz="2800" dirty="0">
                <a:solidFill>
                  <a:srgbClr val="2A2921"/>
                </a:solidFill>
                <a:latin typeface="Calibri" panose="020F0502020204030204" pitchFamily="34" charset="0"/>
                <a:ea typeface="Montserrat Medium" pitchFamily="34" charset="-122"/>
                <a:cs typeface="Calibri" panose="020F0502020204030204" pitchFamily="34" charset="0"/>
              </a:rPr>
              <a:t>elect ((1 + 29 + 1) * 2 ) % 3</a:t>
            </a:r>
          </a:p>
          <a:p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ceil(3.45)</a:t>
            </a:r>
          </a:p>
          <a:p>
            <a:endParaRPr lang="en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A292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null</a:t>
            </a:r>
          </a:p>
          <a:p>
            <a:endParaRPr lang="en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0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2A0C-CD4E-5017-4CA5-FD5181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Operations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NULL </a:t>
            </a:r>
            <a:r>
              <a:rPr lang="ru-RU" dirty="0" err="1">
                <a:ea typeface="+mj-lt"/>
                <a:cs typeface="+mj-lt"/>
              </a:rPr>
              <a:t>values</a:t>
            </a:r>
            <a:r>
              <a:rPr lang="ru-RU" dirty="0">
                <a:ea typeface="+mj-lt"/>
                <a:cs typeface="+mj-lt"/>
              </a:rPr>
              <a:t> (1/2)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8C0B-2ABC-4610-7202-5E8933B5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NULL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separate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. It </a:t>
            </a:r>
            <a:r>
              <a:rPr lang="ru-RU" dirty="0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empty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  <a:ea typeface="+mn-lt"/>
                <a:cs typeface="+mn-lt"/>
              </a:rPr>
              <a:t>''</a:t>
            </a:r>
            <a:r>
              <a:rPr lang="ru-RU" dirty="0">
                <a:ea typeface="+mn-lt"/>
                <a:cs typeface="+mn-lt"/>
              </a:rPr>
              <a:t>, a </a:t>
            </a:r>
            <a:r>
              <a:rPr lang="ru-RU" dirty="0" err="1">
                <a:ea typeface="+mn-lt"/>
                <a:cs typeface="+mn-lt"/>
              </a:rPr>
              <a:t>space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  <a:ea typeface="Calibri"/>
                <a:cs typeface="Calibri"/>
              </a:rPr>
              <a:t>'</a:t>
            </a:r>
            <a:r>
              <a:rPr lang="ru-RU" dirty="0">
                <a:latin typeface="Consolas"/>
                <a:ea typeface="+mn-lt"/>
                <a:cs typeface="+mn-lt"/>
              </a:rPr>
              <a:t> </a:t>
            </a:r>
            <a:r>
              <a:rPr lang="ru-RU" dirty="0">
                <a:latin typeface="Consolas"/>
                <a:ea typeface="Calibri"/>
                <a:cs typeface="Calibri"/>
              </a:rPr>
              <a:t>'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zero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  <a:ea typeface="Calibri"/>
                <a:cs typeface="Calibri"/>
              </a:rPr>
              <a:t>0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ru-RU" dirty="0">
                <a:ea typeface="+mn-lt"/>
                <a:cs typeface="+mn-lt"/>
              </a:rPr>
              <a:t>Operations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NULL </a:t>
            </a:r>
            <a:r>
              <a:rPr lang="ru-RU" dirty="0" err="1">
                <a:ea typeface="+mn-lt"/>
                <a:cs typeface="+mn-lt"/>
              </a:rPr>
              <a:t>values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NULL.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exceptions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logical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functions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lvl="1"/>
            <a:r>
              <a:rPr lang="ru-RU" dirty="0">
                <a:ea typeface="+mn-lt"/>
                <a:cs typeface="+mn-lt"/>
              </a:rPr>
              <a:t>1 + </a:t>
            </a:r>
            <a:r>
              <a:rPr lang="en-US" dirty="0">
                <a:ea typeface="+mn-lt"/>
                <a:cs typeface="+mn-lt"/>
              </a:rPr>
              <a:t>null -&gt; null</a:t>
            </a:r>
            <a:endParaRPr lang="ru-RU"/>
          </a:p>
          <a:p>
            <a:pPr lvl="1"/>
            <a:r>
              <a:rPr lang="en-US" dirty="0">
                <a:ea typeface="+mn-lt"/>
                <a:cs typeface="+mn-lt"/>
              </a:rPr>
              <a:t>null * 10 -&gt; null</a:t>
            </a:r>
            <a:endParaRPr lang="ru-RU"/>
          </a:p>
          <a:p>
            <a:pPr lvl="1"/>
            <a:r>
              <a:rPr lang="en-US" dirty="0">
                <a:ea typeface="+mn-lt"/>
                <a:cs typeface="+mn-lt"/>
              </a:rPr>
              <a:t>null + null -&gt; null</a:t>
            </a:r>
            <a:endParaRPr lang="ru-RU"/>
          </a:p>
          <a:p>
            <a:pPr lvl="1"/>
            <a:r>
              <a:rPr lang="en-US" dirty="0">
                <a:ea typeface="+mn-lt"/>
                <a:cs typeface="+mn-lt"/>
              </a:rPr>
              <a:t>null || ' string'</a:t>
            </a:r>
            <a:r>
              <a:rPr lang="ru-RU" dirty="0">
                <a:ea typeface="+mn-lt"/>
                <a:cs typeface="+mn-lt"/>
              </a:rPr>
              <a:t> -</a:t>
            </a:r>
            <a:r>
              <a:rPr lang="en-US" dirty="0">
                <a:ea typeface="+mn-lt"/>
                <a:cs typeface="+mn-lt"/>
              </a:rPr>
              <a:t>&gt; null</a:t>
            </a:r>
            <a:endParaRPr lang="ru-RU"/>
          </a:p>
          <a:p>
            <a:pPr lvl="1"/>
            <a:r>
              <a:rPr lang="en-US" dirty="0">
                <a:ea typeface="+mn-lt"/>
                <a:cs typeface="+mn-lt"/>
              </a:rPr>
              <a:t>1 &gt; null -&gt; null</a:t>
            </a:r>
            <a:endParaRPr lang="en-US"/>
          </a:p>
          <a:p>
            <a:pPr lvl="1"/>
            <a:r>
              <a:rPr lang="en-US" dirty="0">
                <a:ea typeface="Calibri"/>
                <a:cs typeface="Calibri"/>
              </a:rPr>
              <a:t>100 = null -&gt; null</a:t>
            </a:r>
            <a:endParaRPr lang="en-US"/>
          </a:p>
          <a:p>
            <a:pPr lvl="1"/>
            <a:r>
              <a:rPr lang="en-US" dirty="0">
                <a:ea typeface="Calibri"/>
                <a:cs typeface="Calibri"/>
              </a:rPr>
              <a:t>null = null -&gt; null</a:t>
            </a: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693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2A0C-CD4E-5017-4CA5-FD5181CC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Operations </a:t>
            </a:r>
            <a:r>
              <a:rPr lang="ru-RU" dirty="0" err="1"/>
              <a:t>with</a:t>
            </a:r>
            <a:r>
              <a:rPr lang="ru-RU" dirty="0"/>
              <a:t> NULL </a:t>
            </a:r>
            <a:r>
              <a:rPr lang="ru-RU" dirty="0" err="1"/>
              <a:t>values</a:t>
            </a:r>
            <a:r>
              <a:rPr lang="ru-RU" dirty="0"/>
              <a:t> (2/2)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8C0B-2ABC-4610-7202-5E8933B5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>
                <a:latin typeface="Consolas"/>
              </a:rPr>
              <a:t>COALESCE(..., ..., ...)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useful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you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need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replace</a:t>
            </a:r>
            <a:r>
              <a:rPr lang="ru-RU" dirty="0">
                <a:ea typeface="+mn-lt"/>
                <a:cs typeface="+mn-lt"/>
              </a:rPr>
              <a:t> NULL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en-US" dirty="0"/>
          </a:p>
          <a:p>
            <a:pPr lvl="1"/>
            <a:r>
              <a:rPr lang="en-US" dirty="0"/>
              <a:t>coalesce(null, 0) * 10 -&gt; 0</a:t>
            </a:r>
          </a:p>
          <a:p>
            <a:pPr lvl="1"/>
            <a:r>
              <a:rPr lang="en-US" dirty="0"/>
              <a:t>coalesce(null, 50.334)  -&gt; 50.334</a:t>
            </a:r>
          </a:p>
          <a:p>
            <a:pPr lvl="1"/>
            <a:r>
              <a:rPr lang="en-US" dirty="0"/>
              <a:t>coalesce(null, null, null) -&gt; null</a:t>
            </a:r>
          </a:p>
          <a:p>
            <a:pPr lvl="1"/>
            <a:r>
              <a:rPr lang="en-US" dirty="0"/>
              <a:t>coalesce(null, null) -&gt; null</a:t>
            </a:r>
            <a:endParaRPr lang="ru-RU" dirty="0"/>
          </a:p>
          <a:p>
            <a:pPr lvl="1"/>
            <a:r>
              <a:rPr lang="en-US" dirty="0"/>
              <a:t>coalesce(null, 10, null) -&gt; 10</a:t>
            </a:r>
          </a:p>
          <a:p>
            <a:pPr lvl="1"/>
            <a:r>
              <a:rPr lang="en-US" dirty="0"/>
              <a:t>coalesce(null, '!! ') || ' string'</a:t>
            </a:r>
            <a:r>
              <a:rPr lang="ru-RU" dirty="0"/>
              <a:t> -</a:t>
            </a:r>
            <a:r>
              <a:rPr lang="en-US" dirty="0"/>
              <a:t>&gt; '!!  string'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coalesce('xyz','abc','90') -&gt; '</a:t>
            </a:r>
            <a:r>
              <a:rPr lang="en-US" dirty="0" err="1"/>
              <a:t>xyz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4424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388-A3F6-AD58-CDF4-79552412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What </a:t>
            </a:r>
            <a:r>
              <a:rPr lang="ru-RU" dirty="0" err="1">
                <a:ea typeface="+mj-lt"/>
                <a:cs typeface="+mj-lt"/>
              </a:rPr>
              <a:t>does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the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query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return</a:t>
            </a:r>
            <a:r>
              <a:rPr lang="ru-RU" dirty="0">
                <a:ea typeface="+mj-lt"/>
                <a:cs typeface="+mj-lt"/>
              </a:rPr>
              <a:t>? (1/4)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1BE2-7199-2956-690C-4281CD9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4400" dirty="0">
                <a:latin typeface="Courier New"/>
                <a:cs typeface="Courier New"/>
              </a:rPr>
              <a:t>s</a:t>
            </a:r>
            <a:r>
              <a:rPr lang="en-US" sz="4400" dirty="0">
                <a:latin typeface="Courier New"/>
                <a:cs typeface="Courier New"/>
              </a:rPr>
              <a:t>elect 1;</a:t>
            </a:r>
          </a:p>
          <a:p>
            <a:endParaRPr lang="en-US" dirty="0"/>
          </a:p>
          <a:p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SELECT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 The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will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contain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each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having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same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fields</a:t>
            </a:r>
            <a:r>
              <a:rPr lang="ru-RU" dirty="0">
                <a:ea typeface="+mn-lt"/>
                <a:cs typeface="+mn-lt"/>
              </a:rPr>
              <a:t>. The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may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also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return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empty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3622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388-A3F6-AD58-CDF4-79552412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What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? (2/4)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1BE2-7199-2956-690C-4281CD9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4400" dirty="0">
                <a:latin typeface="Courier New"/>
                <a:cs typeface="Courier New"/>
              </a:rPr>
              <a:t>s</a:t>
            </a:r>
            <a:r>
              <a:rPr lang="en-US" sz="4400" dirty="0">
                <a:latin typeface="Courier New"/>
                <a:cs typeface="Courier New"/>
              </a:rPr>
              <a:t>elect 1;</a:t>
            </a:r>
          </a:p>
          <a:p>
            <a:endParaRPr lang="ru-RU" dirty="0"/>
          </a:p>
          <a:p>
            <a:pPr>
              <a:buNone/>
            </a:pPr>
            <a:r>
              <a:rPr lang="ru-RU" sz="3200" dirty="0">
                <a:ea typeface="+mn-lt"/>
                <a:cs typeface="+mn-lt"/>
              </a:rPr>
              <a:t>The </a:t>
            </a:r>
            <a:r>
              <a:rPr lang="ru-RU" sz="3200" dirty="0" err="1">
                <a:ea typeface="+mn-lt"/>
                <a:cs typeface="+mn-lt"/>
              </a:rPr>
              <a:t>query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will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return</a:t>
            </a:r>
            <a:r>
              <a:rPr lang="ru-RU" sz="3200" dirty="0">
                <a:ea typeface="+mn-lt"/>
                <a:cs typeface="+mn-lt"/>
              </a:rPr>
              <a:t> a </a:t>
            </a:r>
            <a:r>
              <a:rPr lang="ru-RU" sz="3200" dirty="0" err="1">
                <a:ea typeface="+mn-lt"/>
                <a:cs typeface="+mn-lt"/>
              </a:rPr>
              <a:t>table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containing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one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row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with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one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field</a:t>
            </a:r>
            <a:r>
              <a:rPr lang="ru-RU" sz="3200" dirty="0">
                <a:ea typeface="+mn-lt"/>
                <a:cs typeface="+mn-lt"/>
              </a:rPr>
              <a:t> </a:t>
            </a:r>
            <a:r>
              <a:rPr lang="ru-RU" sz="3200" dirty="0" err="1">
                <a:ea typeface="+mn-lt"/>
                <a:cs typeface="+mn-lt"/>
              </a:rPr>
              <a:t>without</a:t>
            </a:r>
            <a:r>
              <a:rPr lang="ru-RU" sz="3200" dirty="0">
                <a:ea typeface="+mn-lt"/>
                <a:cs typeface="+mn-lt"/>
              </a:rPr>
              <a:t> a </a:t>
            </a:r>
            <a:r>
              <a:rPr lang="ru-RU" sz="3200" dirty="0" err="1">
                <a:ea typeface="+mn-lt"/>
                <a:cs typeface="+mn-lt"/>
              </a:rPr>
              <a:t>name</a:t>
            </a:r>
            <a:r>
              <a:rPr lang="ru-RU" sz="3200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en-US" dirty="0">
              <a:ea typeface="Calibri"/>
              <a:cs typeface="Calibri"/>
            </a:endParaRPr>
          </a:p>
          <a:p>
            <a:r>
              <a:rPr lang="ru-RU" err="1"/>
              <a:t>Each</a:t>
            </a:r>
            <a:r>
              <a:rPr lang="ru-RU" dirty="0"/>
              <a:t> </a:t>
            </a:r>
            <a:r>
              <a:rPr lang="ru-RU" dirty="0">
                <a:latin typeface="Consolas"/>
              </a:rPr>
              <a:t>SELECT</a:t>
            </a:r>
            <a:r>
              <a:rPr lang="ru-RU" dirty="0"/>
              <a:t> </a:t>
            </a:r>
            <a:r>
              <a:rPr lang="ru-RU" err="1"/>
              <a:t>query</a:t>
            </a:r>
            <a:r>
              <a:rPr lang="ru-RU" dirty="0"/>
              <a:t> </a:t>
            </a:r>
            <a:r>
              <a:rPr lang="ru-RU" err="1"/>
              <a:t>returns</a:t>
            </a:r>
            <a:r>
              <a:rPr lang="ru-RU" dirty="0"/>
              <a:t> a </a:t>
            </a:r>
            <a:r>
              <a:rPr lang="ru-RU" err="1"/>
              <a:t>table</a:t>
            </a:r>
            <a:r>
              <a:rPr lang="ru-RU" dirty="0"/>
              <a:t>. The </a:t>
            </a:r>
            <a:r>
              <a:rPr lang="ru-RU" err="1"/>
              <a:t>table</a:t>
            </a:r>
            <a:r>
              <a:rPr lang="ru-RU" dirty="0"/>
              <a:t> </a:t>
            </a:r>
            <a:r>
              <a:rPr lang="ru-RU" err="1"/>
              <a:t>will</a:t>
            </a:r>
            <a:r>
              <a:rPr lang="ru-RU" dirty="0"/>
              <a:t> </a:t>
            </a:r>
            <a:r>
              <a:rPr lang="ru-RU" err="1"/>
              <a:t>contain</a:t>
            </a:r>
            <a:r>
              <a:rPr lang="ru-RU" dirty="0"/>
              <a:t> </a:t>
            </a:r>
            <a:r>
              <a:rPr lang="ru-RU" err="1"/>
              <a:t>rows</a:t>
            </a:r>
            <a:r>
              <a:rPr lang="ru-RU" dirty="0"/>
              <a:t>, </a:t>
            </a:r>
            <a:r>
              <a:rPr lang="ru-RU" err="1"/>
              <a:t>with</a:t>
            </a:r>
            <a:r>
              <a:rPr lang="ru-RU" dirty="0"/>
              <a:t> </a:t>
            </a:r>
            <a:r>
              <a:rPr lang="ru-RU" err="1"/>
              <a:t>each</a:t>
            </a:r>
            <a:r>
              <a:rPr lang="ru-RU" dirty="0"/>
              <a:t> </a:t>
            </a:r>
            <a:r>
              <a:rPr lang="ru-RU" err="1"/>
              <a:t>row</a:t>
            </a:r>
            <a:r>
              <a:rPr lang="ru-RU" dirty="0"/>
              <a:t> </a:t>
            </a:r>
            <a:r>
              <a:rPr lang="ru-RU" err="1"/>
              <a:t>having</a:t>
            </a:r>
            <a:r>
              <a:rPr lang="ru-RU" dirty="0"/>
              <a:t> </a:t>
            </a:r>
            <a:r>
              <a:rPr lang="ru-RU" err="1"/>
              <a:t>the</a:t>
            </a:r>
            <a:r>
              <a:rPr lang="ru-RU" dirty="0"/>
              <a:t> </a:t>
            </a:r>
            <a:r>
              <a:rPr lang="ru-RU" err="1"/>
              <a:t>same</a:t>
            </a:r>
            <a:r>
              <a:rPr lang="ru-RU" dirty="0"/>
              <a:t> </a:t>
            </a:r>
            <a:r>
              <a:rPr lang="ru-RU" err="1"/>
              <a:t>number</a:t>
            </a:r>
            <a:r>
              <a:rPr lang="ru-RU" dirty="0"/>
              <a:t> </a:t>
            </a:r>
            <a:r>
              <a:rPr lang="ru-RU" err="1"/>
              <a:t>of</a:t>
            </a:r>
            <a:r>
              <a:rPr lang="ru-RU" dirty="0"/>
              <a:t> </a:t>
            </a:r>
            <a:r>
              <a:rPr lang="ru-RU" err="1"/>
              <a:t>fields</a:t>
            </a:r>
            <a:r>
              <a:rPr lang="ru-RU" dirty="0"/>
              <a:t>. The </a:t>
            </a:r>
            <a:r>
              <a:rPr lang="ru-RU" err="1"/>
              <a:t>query</a:t>
            </a:r>
            <a:r>
              <a:rPr lang="ru-RU" dirty="0"/>
              <a:t> </a:t>
            </a:r>
            <a:r>
              <a:rPr lang="ru-RU" err="1"/>
              <a:t>may</a:t>
            </a:r>
            <a:r>
              <a:rPr lang="ru-RU" dirty="0"/>
              <a:t> </a:t>
            </a:r>
            <a:r>
              <a:rPr lang="ru-RU" err="1"/>
              <a:t>also</a:t>
            </a:r>
            <a:r>
              <a:rPr lang="ru-RU" dirty="0"/>
              <a:t> </a:t>
            </a:r>
            <a:r>
              <a:rPr lang="ru-RU" err="1"/>
              <a:t>return</a:t>
            </a:r>
            <a:r>
              <a:rPr lang="ru-RU" dirty="0"/>
              <a:t> </a:t>
            </a:r>
            <a:r>
              <a:rPr lang="ru-RU" err="1"/>
              <a:t>an</a:t>
            </a:r>
            <a:r>
              <a:rPr lang="ru-RU" dirty="0"/>
              <a:t> </a:t>
            </a:r>
            <a:r>
              <a:rPr lang="ru-RU" err="1"/>
              <a:t>empty</a:t>
            </a:r>
            <a:r>
              <a:rPr lang="ru-RU" dirty="0"/>
              <a:t> </a:t>
            </a:r>
            <a:r>
              <a:rPr lang="ru-RU" err="1"/>
              <a:t>table</a:t>
            </a:r>
            <a:r>
              <a:rPr lang="ru-RU" dirty="0"/>
              <a:t>.</a:t>
            </a:r>
            <a:endParaRPr lang="en-US" dirty="0"/>
          </a:p>
          <a:p>
            <a:endParaRPr lang="ru-RU" dirty="0">
              <a:ea typeface="Calibri"/>
              <a:cs typeface="Calibri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1666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388-A3F6-AD58-CDF4-79552412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What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? (3/4)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1BE2-7199-2956-690C-4281CD9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3600" dirty="0">
                <a:latin typeface="Courier New"/>
                <a:cs typeface="Courier New"/>
              </a:rPr>
              <a:t>s</a:t>
            </a:r>
            <a:r>
              <a:rPr lang="en-US" sz="3600" dirty="0">
                <a:latin typeface="Courier New"/>
                <a:cs typeface="Courier New"/>
              </a:rPr>
              <a:t>elect 1</a:t>
            </a:r>
            <a:r>
              <a:rPr lang="ru-RU" sz="3600" dirty="0">
                <a:latin typeface="Courier New"/>
                <a:cs typeface="Courier New"/>
              </a:rPr>
              <a:t> </a:t>
            </a:r>
            <a:r>
              <a:rPr lang="ru-RU" sz="3600" b="1" dirty="0">
                <a:latin typeface="Courier New"/>
                <a:cs typeface="Courier New"/>
              </a:rPr>
              <a:t>a</a:t>
            </a:r>
            <a:r>
              <a:rPr lang="en-US" sz="3600" b="1" dirty="0">
                <a:latin typeface="Courier New"/>
                <a:cs typeface="Courier New"/>
              </a:rPr>
              <a:t>s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 err="1">
                <a:latin typeface="Courier New"/>
                <a:cs typeface="Courier New"/>
              </a:rPr>
              <a:t>my_column</a:t>
            </a:r>
            <a:r>
              <a:rPr lang="en-US" sz="3600" dirty="0">
                <a:latin typeface="Courier New"/>
                <a:cs typeface="Courier New"/>
              </a:rPr>
              <a:t>;</a:t>
            </a:r>
            <a:r>
              <a:rPr lang="ru-RU" sz="2800" dirty="0">
                <a:latin typeface="Courier New"/>
                <a:cs typeface="Courier New"/>
              </a:rPr>
              <a:t> 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ru-RU" sz="3600" dirty="0">
                <a:latin typeface="Courier New"/>
                <a:cs typeface="Courier New"/>
              </a:rPr>
              <a:t>s</a:t>
            </a:r>
            <a:r>
              <a:rPr lang="en-US" sz="3600" dirty="0">
                <a:latin typeface="Courier New"/>
                <a:cs typeface="Courier New"/>
              </a:rPr>
              <a:t>elect 1</a:t>
            </a:r>
            <a:r>
              <a:rPr lang="ru-RU" sz="3600" dirty="0">
                <a:latin typeface="Courier New"/>
                <a:cs typeface="Courier New"/>
              </a:rPr>
              <a:t> </a:t>
            </a:r>
            <a:r>
              <a:rPr lang="en-US" sz="3600" dirty="0" err="1">
                <a:latin typeface="Courier New"/>
                <a:cs typeface="Courier New"/>
              </a:rPr>
              <a:t>my_column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ru-RU" sz="3600" dirty="0">
                <a:latin typeface="Courier New"/>
                <a:cs typeface="Courier New"/>
              </a:rPr>
              <a:t>s</a:t>
            </a:r>
            <a:r>
              <a:rPr lang="en-US" sz="3600" dirty="0">
                <a:latin typeface="Courier New"/>
                <a:cs typeface="Courier New"/>
              </a:rPr>
              <a:t>elect ' '</a:t>
            </a:r>
            <a:r>
              <a:rPr lang="ru-RU" sz="3600" dirty="0">
                <a:latin typeface="Courier New"/>
                <a:cs typeface="Courier New"/>
              </a:rPr>
              <a:t> </a:t>
            </a:r>
            <a:r>
              <a:rPr lang="en-US" sz="3600" dirty="0" err="1">
                <a:latin typeface="Courier New"/>
                <a:cs typeface="Courier New"/>
              </a:rPr>
              <a:t>my_column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ru-RU" sz="3600" dirty="0">
                <a:latin typeface="Courier New"/>
                <a:cs typeface="Courier New"/>
              </a:rPr>
              <a:t>s</a:t>
            </a:r>
            <a:r>
              <a:rPr lang="en-US" sz="3600" dirty="0">
                <a:latin typeface="Courier New"/>
                <a:cs typeface="Courier New"/>
              </a:rPr>
              <a:t>elect null</a:t>
            </a:r>
            <a:r>
              <a:rPr lang="ru-RU" sz="3600" dirty="0">
                <a:latin typeface="Courier New"/>
                <a:cs typeface="Courier New"/>
              </a:rPr>
              <a:t> </a:t>
            </a:r>
            <a:r>
              <a:rPr lang="en-US" sz="3600" dirty="0" err="1">
                <a:latin typeface="Courier New"/>
                <a:cs typeface="Courier New"/>
              </a:rPr>
              <a:t>empty_column</a:t>
            </a:r>
            <a:r>
              <a:rPr lang="en-US" sz="3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err="1">
                <a:ea typeface="+mn-lt"/>
                <a:cs typeface="+mn-lt"/>
              </a:rPr>
              <a:t>Column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names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result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given</a:t>
            </a:r>
            <a:r>
              <a:rPr lang="ru-RU" dirty="0">
                <a:ea typeface="+mn-lt"/>
                <a:cs typeface="+mn-lt"/>
              </a:rPr>
              <a:t>.</a:t>
            </a:r>
          </a:p>
          <a:p>
            <a:r>
              <a:rPr lang="ru-RU" dirty="0">
                <a:ea typeface="+mn-lt"/>
                <a:cs typeface="+mn-lt"/>
              </a:rPr>
              <a:t>A </a:t>
            </a:r>
            <a:r>
              <a:rPr lang="ru-RU" dirty="0" err="1">
                <a:ea typeface="+mn-lt"/>
                <a:cs typeface="+mn-lt"/>
              </a:rPr>
              <a:t>new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identifier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specified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space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AS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ru-RU" dirty="0">
              <a:ea typeface="Calibri"/>
              <a:cs typeface="Calibri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90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Компьютерный скрипт на экране">
            <a:extLst>
              <a:ext uri="{FF2B5EF4-FFF2-40B4-BE49-F238E27FC236}">
                <a16:creationId xmlns:a16="http://schemas.microsoft.com/office/drawing/2014/main" id="{92B7F5AF-7119-9597-9073-D23C95CB8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4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3511AA-FD85-5EE5-2E18-AA388057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  <a:ea typeface="+mj-lt"/>
                <a:cs typeface="+mj-lt"/>
              </a:rPr>
              <a:t>Expressions and Conditions in SQL 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F9EFDD-1C60-5B9B-98A2-4D3CC2A53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1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E388-A3F6-AD58-CDF4-79552412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What </a:t>
            </a:r>
            <a:r>
              <a:rPr lang="ru-RU" dirty="0" err="1"/>
              <a:t>does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? (4/4)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1BE2-7199-2956-690C-4281CD99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sz="3900" dirty="0">
                <a:latin typeface="Courier New"/>
                <a:cs typeface="Courier New"/>
              </a:rPr>
              <a:t>s</a:t>
            </a:r>
            <a:r>
              <a:rPr lang="en-US" sz="3900" dirty="0">
                <a:latin typeface="Courier New"/>
                <a:cs typeface="Courier New"/>
              </a:rPr>
              <a:t>elect </a:t>
            </a:r>
          </a:p>
          <a:p>
            <a:pPr marL="0" indent="0">
              <a:buNone/>
            </a:pP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	1 as id, </a:t>
            </a:r>
          </a:p>
          <a:p>
            <a:pPr marL="0" indent="0">
              <a:buNone/>
            </a:pPr>
            <a:r>
              <a:rPr lang="en-US" sz="3900" dirty="0">
                <a:latin typeface="Courier New"/>
                <a:cs typeface="Courier New"/>
              </a:rPr>
              <a:t>	'</a:t>
            </a:r>
            <a:r>
              <a:rPr lang="ru-RU" sz="3900" dirty="0">
                <a:latin typeface="Courier New"/>
                <a:cs typeface="Courier New"/>
              </a:rPr>
              <a:t>Маша</a:t>
            </a:r>
            <a:r>
              <a:rPr lang="en-US" sz="3900" dirty="0">
                <a:latin typeface="Courier New"/>
                <a:cs typeface="Courier New"/>
              </a:rPr>
              <a:t>'</a:t>
            </a:r>
            <a:r>
              <a:rPr lang="ru-RU" sz="3900" dirty="0">
                <a:latin typeface="Courier New"/>
                <a:cs typeface="Courier New"/>
              </a:rPr>
              <a:t> a</a:t>
            </a:r>
            <a:r>
              <a:rPr lang="en-US" sz="3900" dirty="0">
                <a:latin typeface="Courier New"/>
                <a:cs typeface="Courier New"/>
              </a:rPr>
              <a:t>s </a:t>
            </a:r>
            <a:r>
              <a:rPr lang="en-US" sz="3900" dirty="0" err="1">
                <a:latin typeface="Courier New"/>
                <a:cs typeface="Courier New"/>
              </a:rPr>
              <a:t>student_name</a:t>
            </a:r>
            <a:r>
              <a:rPr lang="en-US" sz="3900" dirty="0">
                <a:latin typeface="Courier New"/>
                <a:cs typeface="Courier New"/>
              </a:rPr>
              <a:t>, </a:t>
            </a:r>
          </a:p>
          <a:p>
            <a:pPr marL="0" indent="0">
              <a:buNone/>
            </a:pP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	'2022-09-01'::date as </a:t>
            </a:r>
            <a:r>
              <a:rPr lang="en-US" sz="3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entered_dt</a:t>
            </a:r>
            <a:r>
              <a:rPr lang="en-US" sz="3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en-RU" dirty="0"/>
              <a:t>Table</a:t>
            </a:r>
            <a:r>
              <a:rPr lang="ru-RU" dirty="0"/>
              <a:t> </a:t>
            </a:r>
            <a:r>
              <a:rPr lang="ru-RU" err="1"/>
              <a:t>with</a:t>
            </a:r>
            <a:r>
              <a:rPr lang="ru-RU" dirty="0"/>
              <a:t> </a:t>
            </a:r>
            <a:r>
              <a:rPr lang="ru-RU" b="1" dirty="0"/>
              <a:t>1</a:t>
            </a:r>
            <a:r>
              <a:rPr lang="ru-RU" dirty="0"/>
              <a:t> </a:t>
            </a:r>
            <a:r>
              <a:rPr lang="ru-RU" b="1" err="1"/>
              <a:t>row</a:t>
            </a:r>
            <a:r>
              <a:rPr lang="ru-RU" dirty="0"/>
              <a:t> </a:t>
            </a:r>
            <a:r>
              <a:rPr lang="ru-RU" err="1"/>
              <a:t>and</a:t>
            </a:r>
            <a:r>
              <a:rPr lang="ru-RU" dirty="0"/>
              <a:t> </a:t>
            </a:r>
            <a:r>
              <a:rPr lang="ru-RU" b="1" dirty="0"/>
              <a:t>3 </a:t>
            </a:r>
            <a:r>
              <a:rPr lang="ru-RU" b="1" err="1"/>
              <a:t>columns</a:t>
            </a:r>
            <a:endParaRPr lang="en-US" b="1" err="1">
              <a:ea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E99687A-FBBF-28C2-CF5D-E8440F894EF3}"/>
                  </a:ext>
                </a:extLst>
              </p14:cNvPr>
              <p14:cNvContentPartPr/>
              <p14:nvPr/>
            </p14:nvContentPartPr>
            <p14:xfrm>
              <a:off x="3300376" y="3303773"/>
              <a:ext cx="597600" cy="270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E99687A-FBBF-28C2-CF5D-E8440F894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1376" y="3294891"/>
                <a:ext cx="615240" cy="44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A1335E26-C471-B0B9-D01D-399B690331B0}"/>
                  </a:ext>
                </a:extLst>
              </p14:cNvPr>
              <p14:cNvContentPartPr/>
              <p14:nvPr/>
            </p14:nvContentPartPr>
            <p14:xfrm>
              <a:off x="7943656" y="4518773"/>
              <a:ext cx="2862360" cy="579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A1335E26-C471-B0B9-D01D-399B690331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4656" y="4509829"/>
                <a:ext cx="2880000" cy="75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928B6FE-E443-441A-A2AD-D8A7C91C891C}"/>
                  </a:ext>
                </a:extLst>
              </p14:cNvPr>
              <p14:cNvContentPartPr/>
              <p14:nvPr/>
            </p14:nvContentPartPr>
            <p14:xfrm>
              <a:off x="4810576" y="3875093"/>
              <a:ext cx="3262680" cy="1105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928B6FE-E443-441A-A2AD-D8A7C91C89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1576" y="3866122"/>
                <a:ext cx="3280320" cy="12810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965FE82-039B-CDDD-54AC-CF8D7C77B37B}"/>
              </a:ext>
            </a:extLst>
          </p:cNvPr>
          <p:cNvSpPr txBox="1"/>
          <p:nvPr/>
        </p:nvSpPr>
        <p:spPr>
          <a:xfrm>
            <a:off x="6545943" y="1867139"/>
            <a:ext cx="480785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These column names (aliases) are not visible in adjacent expressions in PostgreSQL (unlike </a:t>
            </a:r>
            <a:r>
              <a:rPr lang="en-US" dirty="0" err="1">
                <a:ea typeface="+mn-lt"/>
                <a:cs typeface="+mn-lt"/>
              </a:rPr>
              <a:t>ClickHouse</a:t>
            </a:r>
            <a:r>
              <a:rPr lang="en-US" dirty="0">
                <a:ea typeface="+mn-lt"/>
                <a:cs typeface="+mn-lt"/>
              </a:rPr>
              <a:t>). For example, you cannot write an expression like </a:t>
            </a:r>
            <a:r>
              <a:rPr lang="en-US" dirty="0">
                <a:latin typeface="Consolas"/>
              </a:rPr>
              <a:t>id + 10 AS id_2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B0384-8D3C-39FF-B644-8044B1A0B92C}"/>
              </a:ext>
            </a:extLst>
          </p:cNvPr>
          <p:cNvSpPr txBox="1"/>
          <p:nvPr/>
        </p:nvSpPr>
        <p:spPr>
          <a:xfrm>
            <a:off x="508000" y="6012246"/>
            <a:ext cx="1117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sz="20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select now() as </a:t>
            </a:r>
            <a:r>
              <a:rPr lang="en-US" sz="2000" dirty="0" err="1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current_time</a:t>
            </a:r>
            <a:r>
              <a:rPr lang="en-US" sz="20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current_timestamp</a:t>
            </a:r>
            <a:r>
              <a:rPr lang="en-US" sz="20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also_current_time</a:t>
            </a:r>
            <a:r>
              <a:rPr lang="en-US" sz="2000" dirty="0">
                <a:solidFill>
                  <a:srgbClr val="2A2921"/>
                </a:solidFill>
                <a:latin typeface="Courier New" panose="02070309020205020404" pitchFamily="49" charset="0"/>
                <a:ea typeface="Montserrat Medium" pitchFamily="34" charset="-122"/>
                <a:cs typeface="Courier New" panose="02070309020205020404" pitchFamily="49" charset="0"/>
              </a:rPr>
              <a:t>, 1, 2, 3, NULL c1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31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35D4-97E5-73BC-67C7-576FEF0A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Expressions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with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arguments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different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types</a:t>
            </a:r>
            <a:r>
              <a:rPr lang="ru-RU" dirty="0">
                <a:ea typeface="+mj-lt"/>
                <a:cs typeface="+mj-l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458E-61B3-7615-1C94-53437AE30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Implicit type conversion is possible in SQL expressions.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However, you should ensure that data types in a single column are not mixed.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coalesce(null, '</a:t>
            </a:r>
            <a:r>
              <a:rPr lang="en-GB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', 12);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RU" dirty="0"/>
          </a:p>
          <a:p>
            <a:pPr marL="0" indent="0">
              <a:buNone/>
            </a:pPr>
            <a:r>
              <a:rPr lang="en-GB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coalesce(null, '1', 12);</a:t>
            </a:r>
            <a:endParaRPr lang="ru-RU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A369-F871-5AC3-A2B0-685FA9BA0DEA}"/>
              </a:ext>
            </a:extLst>
          </p:cNvPr>
          <p:cNvSpPr txBox="1"/>
          <p:nvPr/>
        </p:nvSpPr>
        <p:spPr>
          <a:xfrm>
            <a:off x="9628307" y="3429000"/>
            <a:ext cx="65543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 err="1"/>
              <a:t>Error</a:t>
            </a:r>
            <a:endParaRPr lang="en-RU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8DCD7-7118-D3B8-11E2-BEC91F4EE987}"/>
              </a:ext>
            </a:extLst>
          </p:cNvPr>
          <p:cNvSpPr txBox="1"/>
          <p:nvPr/>
        </p:nvSpPr>
        <p:spPr>
          <a:xfrm>
            <a:off x="8944915" y="4618315"/>
            <a:ext cx="97924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ru-RU" dirty="0"/>
              <a:t>No </a:t>
            </a:r>
            <a:r>
              <a:rPr lang="ru-RU" dirty="0" err="1"/>
              <a:t>Error</a:t>
            </a:r>
            <a:endParaRPr lang="en-RU" dirty="0" err="1"/>
          </a:p>
        </p:txBody>
      </p:sp>
    </p:spTree>
    <p:extLst>
      <p:ext uri="{BB962C8B-B14F-4D97-AF65-F5344CB8AC3E}">
        <p14:creationId xmlns:p14="http://schemas.microsoft.com/office/powerpoint/2010/main" val="106396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Filter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(1/4)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ru-RU" b="1" dirty="0">
                <a:solidFill>
                  <a:srgbClr val="46505E"/>
                </a:solidFill>
                <a:latin typeface="Consolas"/>
              </a:rPr>
              <a:t>&lt;, &gt;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greater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less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endParaRPr lang="ru-RU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x &gt; 10</a:t>
            </a:r>
            <a:endParaRPr lang="ru-RU" dirty="0">
              <a:latin typeface="Consolas"/>
            </a:endParaRPr>
          </a:p>
          <a:p>
            <a:r>
              <a:rPr lang="ru-RU" b="1" dirty="0">
                <a:solidFill>
                  <a:srgbClr val="46505E"/>
                </a:solidFill>
                <a:latin typeface="Consolas"/>
              </a:rPr>
              <a:t>&lt;=, &gt;=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less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equal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greater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equal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x &gt;= 10</a:t>
            </a:r>
            <a:endParaRPr lang="ru-RU" dirty="0">
              <a:latin typeface="Consolas"/>
            </a:endParaRPr>
          </a:p>
          <a:p>
            <a:r>
              <a:rPr lang="ru-RU" b="1" dirty="0">
                <a:solidFill>
                  <a:srgbClr val="46505E"/>
                </a:solidFill>
                <a:latin typeface="Consolas"/>
              </a:rPr>
              <a:t>!=, &lt;&gt;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equal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s &lt;&gt; '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Programming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'</a:t>
            </a:r>
            <a:endParaRPr lang="ru-RU" dirty="0">
              <a:latin typeface="Consolas"/>
            </a:endParaRPr>
          </a:p>
          <a:p>
            <a:r>
              <a:rPr lang="ru-RU" b="1" dirty="0">
                <a:solidFill>
                  <a:srgbClr val="46505E"/>
                </a:solidFill>
                <a:latin typeface="Consolas"/>
              </a:rPr>
              <a:t>=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equal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s = '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Calculus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'</a:t>
            </a:r>
            <a:endParaRPr lang="ru-RU" dirty="0">
              <a:latin typeface="Consolas"/>
            </a:endParaRPr>
          </a:p>
          <a:p>
            <a:r>
              <a:rPr lang="ru-RU" b="1" err="1">
                <a:solidFill>
                  <a:srgbClr val="46505E"/>
                </a:solidFill>
                <a:latin typeface="Consolas"/>
              </a:rPr>
              <a:t>in</a:t>
            </a:r>
            <a:r>
              <a:rPr lang="ru-RU" b="1" dirty="0">
                <a:solidFill>
                  <a:srgbClr val="46505E"/>
                </a:solidFill>
                <a:latin typeface="Consolas"/>
              </a:rPr>
              <a:t>()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list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x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in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 (1, 2, 100)</a:t>
            </a:r>
            <a:endParaRPr lang="ru-RU">
              <a:latin typeface="Consolas"/>
            </a:endParaRPr>
          </a:p>
          <a:p>
            <a:r>
              <a:rPr lang="ru-RU" b="1" dirty="0" err="1">
                <a:solidFill>
                  <a:srgbClr val="46505E"/>
                </a:solidFill>
                <a:latin typeface="Consolas"/>
              </a:rPr>
              <a:t>like</a:t>
            </a:r>
            <a:r>
              <a:rPr lang="ru-RU" b="1" dirty="0">
                <a:solidFill>
                  <a:srgbClr val="46505E"/>
                </a:solidFill>
                <a:latin typeface="Consolas"/>
              </a:rPr>
              <a:t>, </a:t>
            </a:r>
            <a:r>
              <a:rPr lang="ru-RU" b="1" dirty="0" err="1">
                <a:solidFill>
                  <a:srgbClr val="46505E"/>
                </a:solidFill>
                <a:latin typeface="Consolas"/>
              </a:rPr>
              <a:t>ilike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pattern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matching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. </a:t>
            </a:r>
            <a:r>
              <a:rPr lang="ru-RU" b="1" dirty="0">
                <a:solidFill>
                  <a:srgbClr val="46505E"/>
                </a:solidFill>
                <a:latin typeface="Consolas"/>
              </a:rPr>
              <a:t>%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-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any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number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characters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b="1" dirty="0">
                <a:solidFill>
                  <a:srgbClr val="46505E"/>
                </a:solidFill>
                <a:latin typeface="Consolas"/>
              </a:rPr>
              <a:t>_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- a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single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character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s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like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 'T%'</a:t>
            </a:r>
            <a:endParaRPr lang="ru-RU">
              <a:latin typeface="Consolas"/>
            </a:endParaRPr>
          </a:p>
          <a:p>
            <a:r>
              <a:rPr lang="ru-RU" b="1" dirty="0" err="1">
                <a:solidFill>
                  <a:srgbClr val="46505E"/>
                </a:solidFill>
                <a:latin typeface="Consolas"/>
              </a:rPr>
              <a:t>between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range</a:t>
            </a:r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search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x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between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 1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and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 100</a:t>
            </a:r>
            <a:endParaRPr lang="ru-RU">
              <a:latin typeface="Consolas"/>
            </a:endParaRPr>
          </a:p>
          <a:p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42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Filter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(2/4)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Logical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operators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/>
          </a:p>
          <a:p>
            <a:r>
              <a:rPr lang="ru-RU" b="1" dirty="0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A AND B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=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both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B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A OR B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=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least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b="1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NOT 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=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false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solidFill>
                <a:srgbClr val="46505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solidFill>
                <a:srgbClr val="46505E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solidFill>
                <a:srgbClr val="46505E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Operator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precedence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ru-RU">
              <a:ea typeface="+mn-lt"/>
              <a:cs typeface="+mn-lt"/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Parentheses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()</a:t>
            </a:r>
            <a:endParaRPr lang="ru-RU">
              <a:latin typeface="Consolas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NOT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AND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OR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27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Filter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(3/4)</a:t>
            </a: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Features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expressions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ru-RU" dirty="0">
                <a:solidFill>
                  <a:srgbClr val="46505E"/>
                </a:solidFill>
                <a:latin typeface="Consolas"/>
              </a:rPr>
              <a:t>NULL = NULL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NULL</a:t>
            </a:r>
            <a:endParaRPr lang="ru-RU" dirty="0">
              <a:latin typeface="Consolas"/>
            </a:endParaRPr>
          </a:p>
          <a:p>
            <a:r>
              <a:rPr lang="ru-RU" dirty="0">
                <a:solidFill>
                  <a:srgbClr val="46505E"/>
                </a:solidFill>
                <a:latin typeface="Consolas"/>
              </a:rPr>
              <a:t>NULL IS NULL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true</a:t>
            </a:r>
            <a:endParaRPr lang="ru-RU" dirty="0" err="1">
              <a:latin typeface="Consolas"/>
            </a:endParaRPr>
          </a:p>
          <a:p>
            <a:r>
              <a:rPr lang="ru-RU" dirty="0">
                <a:solidFill>
                  <a:srgbClr val="46505E"/>
                </a:solidFill>
                <a:latin typeface="Consolas"/>
              </a:rPr>
              <a:t>NULL IS NOT NULL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false</a:t>
            </a:r>
            <a:endParaRPr lang="ru-RU" dirty="0" err="1">
              <a:latin typeface="Consolas"/>
            </a:endParaRPr>
          </a:p>
          <a:p>
            <a:r>
              <a:rPr lang="ru-RU" dirty="0">
                <a:solidFill>
                  <a:srgbClr val="46505E"/>
                </a:solidFill>
                <a:latin typeface="Consolas"/>
              </a:rPr>
              <a:t>1 IS NULL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false</a:t>
            </a:r>
            <a:endParaRPr lang="ru-RU" dirty="0" err="1">
              <a:latin typeface="Consolas"/>
            </a:endParaRPr>
          </a:p>
          <a:p>
            <a:r>
              <a:rPr lang="ru-RU" dirty="0">
                <a:solidFill>
                  <a:srgbClr val="46505E"/>
                </a:solidFill>
                <a:latin typeface="Consolas"/>
              </a:rPr>
              <a:t>A &lt;&gt; B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br>
              <a:rPr lang="ru-RU" dirty="0">
                <a:solidFill>
                  <a:srgbClr val="46505E"/>
                </a:solidFill>
                <a:ea typeface="+mn-lt"/>
                <a:cs typeface="+mn-lt"/>
              </a:rPr>
            </a:b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NULL.</a:t>
            </a:r>
            <a:endParaRPr lang="en-US" dirty="0"/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PostgreSQL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construct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A IS DISTINCT FROM B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supported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which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checks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B,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even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NULL.</a:t>
            </a:r>
            <a:endParaRPr lang="en-US" dirty="0"/>
          </a:p>
          <a:p>
            <a:pPr marL="0" indent="0">
              <a:buNone/>
            </a:pPr>
            <a:r>
              <a:rPr lang="ru-RU" dirty="0">
                <a:solidFill>
                  <a:srgbClr val="46505E"/>
                </a:solidFill>
                <a:latin typeface="Consolas"/>
              </a:rPr>
              <a:t>SELECT NULL IS DISTINCT FROM 5;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solidFill>
                  <a:srgbClr val="46505E"/>
                </a:solidFill>
                <a:latin typeface="Consolas"/>
              </a:rPr>
              <a:t>SELECT x IS DISTINCT FROM 5;
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712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Filter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conditions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(4/4)</a:t>
            </a:r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  <a:p>
            <a:endParaRPr lang="ru-RU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Features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logical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expressions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NULL:</a:t>
            </a:r>
          </a:p>
          <a:p>
            <a:pPr lvl="1"/>
            <a:r>
              <a:rPr lang="ru-RU">
                <a:solidFill>
                  <a:srgbClr val="46505E"/>
                </a:solidFill>
                <a:latin typeface="Consolas"/>
              </a:rPr>
              <a:t>NULL OR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true</a:t>
            </a:r>
            <a:r>
              <a:rPr lang="ru-RU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true</a:t>
            </a:r>
            <a:endParaRPr lang="ru-RU">
              <a:latin typeface="Consolas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latin typeface="Consolas"/>
              </a:rPr>
              <a:t>NULL AND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false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-&gt; </a:t>
            </a:r>
            <a:r>
              <a:rPr lang="ru-RU" err="1">
                <a:solidFill>
                  <a:srgbClr val="46505E"/>
                </a:solidFill>
                <a:latin typeface="Consolas"/>
              </a:rPr>
              <a:t>false</a:t>
            </a:r>
            <a:endParaRPr lang="ru-RU">
              <a:latin typeface="Consolas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All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other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expressions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return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>
                <a:solidFill>
                  <a:srgbClr val="46505E"/>
                </a:solidFill>
                <a:latin typeface="Consolas"/>
              </a:rPr>
              <a:t>NULL</a:t>
            </a:r>
            <a:endParaRPr lang="en-US" dirty="0">
              <a:ea typeface="Calibri"/>
              <a:cs typeface="Calibri"/>
            </a:endParaRPr>
          </a:p>
          <a:p>
            <a:endParaRPr lang="ru-RU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445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Examples of filter conditions (1/3):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Database schema – cars (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mileage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), </a:t>
            </a:r>
            <a:r>
              <a:rPr lang="en-US" dirty="0" err="1">
                <a:solidFill>
                  <a:srgbClr val="46505E"/>
                </a:solidFill>
                <a:ea typeface="+mn-lt"/>
                <a:cs typeface="+mn-lt"/>
              </a:rPr>
              <a:t>new_cars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(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id2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Simple conditions: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id = 1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cars.id = 1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mileage &lt;= 500</a:t>
            </a:r>
            <a:endParaRPr lang="en-US" dirty="0">
              <a:latin typeface="Consolas"/>
            </a:endParaRPr>
          </a:p>
          <a:p>
            <a:r>
              <a:rPr lang="en-US" dirty="0" err="1">
                <a:solidFill>
                  <a:srgbClr val="46505E"/>
                </a:solidFill>
                <a:latin typeface="Consolas"/>
              </a:rPr>
              <a:t>cars.mileage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 &gt; 100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make = 'manufacturer 1'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new_cars."id2" = cars.id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new_cars.id2 &lt; id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46505E"/>
                </a:solidFill>
                <a:latin typeface="Consolas"/>
              </a:rPr>
              <a:t>make LIKE 'a%'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– looking for rows where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starts with the letter 'a'</a:t>
            </a:r>
            <a:endParaRPr lang="ru-RU" dirty="0"/>
          </a:p>
          <a:p>
            <a:pPr marL="0" indent="0">
              <a:buNone/>
            </a:pP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28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Examples of filter conditions 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solidFill>
                  <a:srgbClr val="46505E"/>
                </a:solidFill>
              </a:rPr>
              <a:t>Database schema – cars (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id</a:t>
            </a:r>
            <a:r>
              <a:rPr lang="en-US" dirty="0">
                <a:solidFill>
                  <a:srgbClr val="46505E"/>
                </a:solidFill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mileage</a:t>
            </a:r>
            <a:r>
              <a:rPr lang="en-US" dirty="0">
                <a:solidFill>
                  <a:srgbClr val="46505E"/>
                </a:solidFill>
              </a:rPr>
              <a:t>), </a:t>
            </a:r>
            <a:r>
              <a:rPr lang="en-US" dirty="0" err="1">
                <a:solidFill>
                  <a:srgbClr val="46505E"/>
                </a:solidFill>
              </a:rPr>
              <a:t>new_cars</a:t>
            </a:r>
            <a:r>
              <a:rPr lang="en-US" dirty="0">
                <a:solidFill>
                  <a:srgbClr val="46505E"/>
                </a:solidFill>
              </a:rPr>
              <a:t> (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id2</a:t>
            </a:r>
            <a:r>
              <a:rPr lang="en-US" dirty="0">
                <a:solidFill>
                  <a:srgbClr val="46505E"/>
                </a:solidFill>
              </a:rPr>
              <a:t>,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Conditions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logical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operators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mileage &gt; 1000 and make = '</a:t>
            </a:r>
            <a:r>
              <a:rPr lang="en-US" dirty="0" err="1">
                <a:solidFill>
                  <a:srgbClr val="46505E"/>
                </a:solidFill>
              </a:rPr>
              <a:t>MyCars</a:t>
            </a:r>
            <a:r>
              <a:rPr lang="en-US" dirty="0">
                <a:solidFill>
                  <a:srgbClr val="46505E"/>
                </a:solidFill>
              </a:rPr>
              <a:t> Inc. '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mileage &gt;= 100000 or mileage &lt;= 1000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mileage between 1000 and 5000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make = '</a:t>
            </a:r>
            <a:r>
              <a:rPr lang="en-US" dirty="0" err="1">
                <a:solidFill>
                  <a:srgbClr val="46505E"/>
                </a:solidFill>
              </a:rPr>
              <a:t>Bcars</a:t>
            </a:r>
            <a:r>
              <a:rPr lang="en-US" dirty="0">
                <a:solidFill>
                  <a:srgbClr val="46505E"/>
                </a:solidFill>
              </a:rPr>
              <a:t>' or make = 'Acars'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make in ('</a:t>
            </a:r>
            <a:r>
              <a:rPr lang="en-US" dirty="0" err="1">
                <a:solidFill>
                  <a:srgbClr val="46505E"/>
                </a:solidFill>
              </a:rPr>
              <a:t>Bcars</a:t>
            </a:r>
            <a:r>
              <a:rPr lang="en-US" dirty="0">
                <a:solidFill>
                  <a:srgbClr val="46505E"/>
                </a:solidFill>
              </a:rPr>
              <a:t>' , 'Acars')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not (</a:t>
            </a:r>
            <a:r>
              <a:rPr lang="ru-RU" dirty="0">
                <a:solidFill>
                  <a:srgbClr val="46505E"/>
                </a:solidFill>
              </a:rPr>
              <a:t>c</a:t>
            </a:r>
            <a:r>
              <a:rPr lang="en-US" dirty="0">
                <a:solidFill>
                  <a:srgbClr val="46505E"/>
                </a:solidFill>
              </a:rPr>
              <a:t>ars.id = 5) and mileage &lt;2000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Not (make='</a:t>
            </a:r>
            <a:r>
              <a:rPr lang="en-US" dirty="0" err="1">
                <a:solidFill>
                  <a:srgbClr val="46505E"/>
                </a:solidFill>
              </a:rPr>
              <a:t>MyCars</a:t>
            </a:r>
            <a:r>
              <a:rPr lang="en-US" dirty="0">
                <a:solidFill>
                  <a:srgbClr val="46505E"/>
                </a:solidFill>
              </a:rPr>
              <a:t> Inc.')</a:t>
            </a:r>
            <a:endParaRPr lang="ru-RU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</a:rPr>
              <a:t>m</a:t>
            </a:r>
            <a:r>
              <a:rPr lang="en-US" dirty="0" err="1">
                <a:solidFill>
                  <a:srgbClr val="46505E"/>
                </a:solidFill>
              </a:rPr>
              <a:t>ake</a:t>
            </a:r>
            <a:r>
              <a:rPr lang="en-US" dirty="0">
                <a:solidFill>
                  <a:srgbClr val="46505E"/>
                </a:solidFill>
              </a:rPr>
              <a:t> is distinct from 'BMW'</a:t>
            </a:r>
            <a:r>
              <a:rPr lang="ru-RU" dirty="0">
                <a:solidFill>
                  <a:srgbClr val="46505E"/>
                </a:solidFill>
              </a:rPr>
              <a:t> –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make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different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from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'BMW',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latin typeface="Consolas"/>
              </a:rPr>
              <a:t>make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NULL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make &lt;&gt; 'BMW' –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is different from 'BMW' and </a:t>
            </a:r>
            <a:r>
              <a:rPr lang="en-US" dirty="0">
                <a:solidFill>
                  <a:srgbClr val="46505E"/>
                </a:solidFill>
                <a:latin typeface="Consolas"/>
              </a:rPr>
              <a:t>make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 is not NULL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10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Examples of filter conditions 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Conditions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function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calls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expression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true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order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was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placed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earlier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yesterday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en-US" dirty="0" err="1">
                <a:solidFill>
                  <a:srgbClr val="46505E"/>
                </a:solidFill>
              </a:rPr>
              <a:t>order_date</a:t>
            </a:r>
            <a:r>
              <a:rPr lang="en-US" dirty="0">
                <a:solidFill>
                  <a:srgbClr val="46505E"/>
                </a:solidFill>
              </a:rPr>
              <a:t> &gt;= now()::date – 1</a:t>
            </a:r>
          </a:p>
          <a:p>
            <a:pPr lvl="1"/>
            <a:endParaRPr lang="en-US" dirty="0">
              <a:solidFill>
                <a:srgbClr val="46505E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type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conversion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included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condition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may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lead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performance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degradation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server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might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need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perform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entire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first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465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3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704F6D-0968-F942-AC49-D7549118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latin typeface="+mj-lt"/>
                <a:ea typeface="+mj-ea"/>
                <a:cs typeface="+mj-cs"/>
              </a:rPr>
              <a:t>CRUD </a:t>
            </a:r>
            <a:r>
              <a:rPr lang="en-US" sz="8000" dirty="0"/>
              <a:t>expressions </a:t>
            </a:r>
            <a:r>
              <a:rPr lang="ru-RU" sz="8000" kern="1200" dirty="0">
                <a:latin typeface="+mj-lt"/>
                <a:ea typeface="+mj-ea"/>
                <a:cs typeface="+mj-cs"/>
              </a:rPr>
              <a:t>в </a:t>
            </a:r>
            <a:r>
              <a:rPr lang="en-US" sz="8000" kern="1200" dirty="0"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182DB-2077-2909-EE46-908F0B3C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9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E8BE4-9974-8278-33A2-48A6CF91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Main Elements of SQL Language:</a:t>
            </a:r>
            <a:endParaRPr lang="en-US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C0E679-5C84-7AF0-AB07-C1ECE4768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1869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930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4D66D-24A3-C3BF-AFF2-737F1777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- C</a:t>
            </a:r>
            <a:r>
              <a:rPr lang="en-US" dirty="0"/>
              <a:t>RUD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73D159-6DAD-C685-F41C-9A4F818B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RU" dirty="0"/>
              <a:t>C – </a:t>
            </a:r>
            <a:r>
              <a:rPr lang="en-RU" dirty="0" err="1"/>
              <a:t>create</a:t>
            </a:r>
            <a:r>
              <a:rPr lang="en-RU" dirty="0"/>
              <a:t>. </a:t>
            </a:r>
            <a:r>
              <a:rPr lang="ru-RU" b="1" dirty="0" err="1"/>
              <a:t>Insert</a:t>
            </a:r>
            <a:r>
              <a:rPr lang="ru-RU" b="1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rows</a:t>
            </a:r>
            <a:endParaRPr lang="ru-RU" dirty="0" err="1">
              <a:ea typeface="Calibri"/>
              <a:cs typeface="Calibri"/>
            </a:endParaRPr>
          </a:p>
          <a:p>
            <a:r>
              <a:rPr lang="en-RU" dirty="0"/>
              <a:t>R – read</a:t>
            </a:r>
            <a:r>
              <a:rPr lang="ru-RU" dirty="0"/>
              <a:t>. </a:t>
            </a:r>
            <a:r>
              <a:rPr lang="ru-RU" dirty="0" err="1"/>
              <a:t>Read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 (</a:t>
            </a:r>
            <a:r>
              <a:rPr lang="ru-RU" b="1" dirty="0"/>
              <a:t>Select</a:t>
            </a:r>
            <a:r>
              <a:rPr lang="ru-RU" dirty="0"/>
              <a:t>)</a:t>
            </a:r>
            <a:endParaRPr lang="en-RU" dirty="0"/>
          </a:p>
          <a:p>
            <a:r>
              <a:rPr lang="en-RU" dirty="0"/>
              <a:t>U – </a:t>
            </a:r>
            <a:r>
              <a:rPr lang="en-RU" dirty="0" err="1"/>
              <a:t>update</a:t>
            </a:r>
            <a:r>
              <a:rPr lang="ru-RU" dirty="0"/>
              <a:t>. </a:t>
            </a:r>
            <a:r>
              <a:rPr lang="ru-RU" dirty="0" err="1"/>
              <a:t>Edit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b="1" dirty="0"/>
              <a:t>Update </a:t>
            </a:r>
            <a:r>
              <a:rPr lang="ru-RU" dirty="0" err="1"/>
              <a:t>data</a:t>
            </a:r>
            <a:r>
              <a:rPr lang="ru-RU" dirty="0"/>
              <a:t>. </a:t>
            </a:r>
            <a:endParaRPr lang="ru-RU" dirty="0">
              <a:ea typeface="Calibri"/>
              <a:cs typeface="Calibri"/>
            </a:endParaRPr>
          </a:p>
          <a:p>
            <a:r>
              <a:rPr lang="en-RU" dirty="0"/>
              <a:t>D – delete</a:t>
            </a:r>
            <a:r>
              <a:rPr lang="ru-RU" dirty="0"/>
              <a:t>. </a:t>
            </a:r>
            <a:r>
              <a:rPr lang="ru-RU" b="1" dirty="0" err="1"/>
              <a:t>Delete</a:t>
            </a:r>
            <a:r>
              <a:rPr lang="ru-RU" b="1" dirty="0"/>
              <a:t> </a:t>
            </a:r>
            <a:r>
              <a:rPr lang="ru-RU" dirty="0" err="1"/>
              <a:t>data</a:t>
            </a:r>
            <a:endParaRPr lang="en-RU" dirty="0" err="1"/>
          </a:p>
        </p:txBody>
      </p:sp>
    </p:spTree>
    <p:extLst>
      <p:ext uri="{BB962C8B-B14F-4D97-AF65-F5344CB8AC3E}">
        <p14:creationId xmlns:p14="http://schemas.microsoft.com/office/powerpoint/2010/main" val="3459945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DBCD3B-8BB1-4BEC-9B39-B39410E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Arial"/>
              </a:rPr>
              <a:t>Adding data with </a:t>
            </a:r>
            <a:r>
              <a:rPr lang="en-US" sz="4400" dirty="0">
                <a:effectLst/>
                <a:latin typeface="Calibri"/>
                <a:ea typeface="Calibri"/>
                <a:cs typeface="Arial"/>
              </a:rPr>
              <a:t>INSERT</a:t>
            </a:r>
            <a:r>
              <a:rPr lang="ru-RU" sz="4400" dirty="0">
                <a:effectLst/>
                <a:latin typeface="Calibri"/>
                <a:ea typeface="Calibri"/>
                <a:cs typeface="Arial"/>
              </a:rPr>
              <a:t> (1/2)</a:t>
            </a:r>
            <a:endParaRPr lang="en-US" dirty="0">
              <a:latin typeface="Calibri"/>
              <a:ea typeface="Calibri"/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1E02C4-2B3B-4396-B3CC-034B41A0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 err="1">
                <a:latin typeface="Calibri"/>
                <a:ea typeface="Calibri"/>
                <a:cs typeface="Times New Roman"/>
              </a:rPr>
              <a:t>Add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one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row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INSERT INTO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(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,,) VALUES (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value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of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row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,,)</a:t>
            </a:r>
            <a:endParaRPr lang="en-US" sz="1800" dirty="0">
              <a:effectLst/>
              <a:latin typeface="Consolas"/>
              <a:ea typeface="Calibri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ru-RU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 err="1">
                <a:latin typeface="Calibri"/>
                <a:ea typeface="Calibri"/>
                <a:cs typeface="Times New Roman"/>
              </a:rPr>
              <a:t>Multiple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rows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:</a:t>
            </a:r>
            <a:endParaRPr lang="ru-RU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INSERT INTO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table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(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fields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,,) VALUES (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values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of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row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,,), (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values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of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 </a:t>
            </a:r>
            <a:r>
              <a:rPr lang="ru-RU" sz="1800" b="1" dirty="0" err="1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row</a:t>
            </a:r>
            <a:r>
              <a:rPr lang="ru-RU" sz="1800" b="1" dirty="0">
                <a:solidFill>
                  <a:srgbClr val="000000"/>
                </a:solidFill>
                <a:latin typeface="Consolas"/>
                <a:ea typeface="Calibri"/>
                <a:cs typeface="Consolas" panose="020B0609020204030204" pitchFamily="49" charset="0"/>
              </a:rPr>
              <a:t> 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/>
                <a:ea typeface="Calibri"/>
                <a:cs typeface="Consolas" panose="020B0609020204030204" pitchFamily="49" charset="0"/>
              </a:rPr>
              <a:t>,,), </a:t>
            </a:r>
            <a:endParaRPr lang="en-US" sz="1800" dirty="0">
              <a:effectLst/>
              <a:latin typeface="Consolas"/>
              <a:ea typeface="Calibri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ru-RU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1800" b="1" dirty="0" err="1">
                <a:latin typeface="Calibri"/>
                <a:ea typeface="Calibri"/>
                <a:cs typeface="Times New Roman"/>
              </a:rPr>
              <a:t>Insert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only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default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b="1" dirty="0" err="1">
                <a:latin typeface="Calibri"/>
                <a:ea typeface="Calibri"/>
                <a:cs typeface="Times New Roman"/>
              </a:rPr>
              <a:t>values</a:t>
            </a:r>
            <a:r>
              <a:rPr lang="ru-RU" sz="1800" b="1" dirty="0">
                <a:latin typeface="Calibri"/>
                <a:ea typeface="Calibri"/>
                <a:cs typeface="Times New Roman"/>
              </a:rPr>
              <a:t>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 INTO </a:t>
            </a:r>
            <a:r>
              <a:rPr lang="ru-RU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таблица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DEFAULT 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05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EDC7-B782-4DAB-8191-15CF1D0B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Adding data with </a:t>
            </a:r>
            <a:r>
              <a:rPr lang="en-US" sz="4400" dirty="0">
                <a:effectLst/>
                <a:latin typeface="Calibri"/>
                <a:ea typeface="Calibri"/>
                <a:cs typeface="Calibri"/>
              </a:rPr>
              <a:t>INSERT</a:t>
            </a:r>
            <a:r>
              <a:rPr lang="ru-RU" dirty="0">
                <a:latin typeface="Calibri"/>
                <a:ea typeface="Calibri"/>
                <a:cs typeface="Arial"/>
              </a:rPr>
              <a:t> </a:t>
            </a:r>
            <a:r>
              <a:rPr lang="ru-RU" sz="4400" dirty="0">
                <a:effectLst/>
                <a:latin typeface="Calibri"/>
                <a:ea typeface="Calibri"/>
                <a:cs typeface="Arial"/>
              </a:rPr>
              <a:t>(2/2)</a:t>
            </a:r>
            <a:endParaRPr lang="en-US" dirty="0">
              <a:latin typeface="Calibri"/>
              <a:ea typeface="Calibri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F37D-D8AC-4D5C-B401-4C895ADC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sz="2000">
                <a:ea typeface="+mn-lt"/>
                <a:cs typeface="+mn-lt"/>
              </a:rPr>
              <a:t>Automatically generated fields should not be included in the fields for insertion unless identity insert is enabled.</a:t>
            </a:r>
            <a:endParaRPr lang="en-US"/>
          </a:p>
          <a:p>
            <a:pPr lvl="1">
              <a:tabLst>
                <a:tab pos="457200" algn="l"/>
              </a:tabLst>
            </a:pPr>
            <a:r>
              <a:rPr lang="en-US" sz="1600" dirty="0">
                <a:ea typeface="+mn-lt"/>
                <a:cs typeface="+mn-lt"/>
              </a:rPr>
              <a:t>The value just generated for the identity column can be retrieved from the </a:t>
            </a:r>
            <a:r>
              <a:rPr lang="en-US" sz="1600" dirty="0">
                <a:latin typeface="Consolas"/>
                <a:ea typeface="Calibri"/>
                <a:cs typeface="Times New Roman"/>
              </a:rPr>
              <a:t>INSERT</a:t>
            </a:r>
            <a:r>
              <a:rPr lang="en-US" sz="1600" dirty="0">
                <a:ea typeface="+mn-lt"/>
                <a:cs typeface="+mn-lt"/>
              </a:rPr>
              <a:t> query.</a:t>
            </a:r>
            <a:endParaRPr lang="ru-RU" sz="1600" dirty="0">
              <a:ea typeface="Calibri"/>
              <a:cs typeface="Calibri"/>
            </a:endParaRPr>
          </a:p>
          <a:p>
            <a:pPr lvl="1">
              <a:tabLst>
                <a:tab pos="457200" algn="l"/>
              </a:tabLst>
            </a:pPr>
            <a:r>
              <a:rPr lang="en-US" sz="1600" dirty="0">
                <a:ea typeface="+mn-lt"/>
                <a:cs typeface="+mn-lt"/>
              </a:rPr>
              <a:t>The syntax depends on the platform.</a:t>
            </a:r>
            <a:endParaRPr lang="en-US">
              <a:ea typeface="Calibri"/>
              <a:cs typeface="Calibri"/>
            </a:endParaRPr>
          </a:p>
          <a:p>
            <a:pPr>
              <a:tabLst>
                <a:tab pos="457200" algn="l"/>
              </a:tabLst>
            </a:pPr>
            <a:r>
              <a:rPr lang="en-US" sz="2000" dirty="0">
                <a:ea typeface="+mn-lt"/>
                <a:cs typeface="+mn-lt"/>
              </a:rPr>
              <a:t>In PostgreSQL, this looks like: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INSERT INTO table (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alibri"/>
                <a:cs typeface="Courier New"/>
              </a:rPr>
              <a:t>fields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,,) </a:t>
            </a:r>
            <a:endParaRPr lang="en-US" sz="2000" dirty="0">
              <a:effectLst/>
              <a:latin typeface="Courier New"/>
              <a:ea typeface="Calibri"/>
              <a:cs typeface="Courier New"/>
            </a:endParaRPr>
          </a:p>
          <a:p>
            <a:pPr marL="6858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VALUES (</a:t>
            </a:r>
            <a:r>
              <a:rPr lang="ru-RU" sz="1600" b="1" dirty="0" err="1">
                <a:solidFill>
                  <a:srgbClr val="000000"/>
                </a:solidFill>
                <a:latin typeface="Courier New"/>
                <a:ea typeface="Calibri"/>
                <a:cs typeface="Courier New"/>
              </a:rPr>
              <a:t>values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,,)  </a:t>
            </a:r>
            <a:endParaRPr lang="en-US" sz="2000" dirty="0">
              <a:effectLst/>
              <a:latin typeface="Courier New"/>
              <a:ea typeface="Calibri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	RETURNING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Courier New"/>
              </a:rPr>
              <a:t>field with type</a:t>
            </a:r>
            <a:r>
              <a:rPr lang="ru-RU" sz="1600" dirty="0">
                <a:solidFill>
                  <a:srgbClr val="000000"/>
                </a:solidFill>
                <a:latin typeface="Courier New"/>
                <a:ea typeface="Calibri"/>
                <a:cs typeface="Courier New"/>
              </a:rPr>
              <a:t> </a:t>
            </a:r>
            <a:r>
              <a:rPr lang="ru-RU" sz="1600" dirty="0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i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/>
                <a:ea typeface="Calibri"/>
                <a:cs typeface="Courier New"/>
              </a:rPr>
              <a:t>dentity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Calibri"/>
                <a:cs typeface="Courier New"/>
              </a:rPr>
              <a:t> (can also use other fields, but almost no point in that)</a:t>
            </a:r>
            <a:endParaRPr lang="en-US" sz="4800" dirty="0">
              <a:latin typeface="Courier New"/>
              <a:ea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7842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6FD4-D4CF-48FB-89CF-73C0BC2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Arial"/>
              </a:rPr>
              <a:t>Deleting data with </a:t>
            </a:r>
            <a:r>
              <a:rPr lang="ru-RU" b="1" dirty="0">
                <a:latin typeface="Calibri"/>
                <a:ea typeface="Calibri"/>
                <a:cs typeface="Arial"/>
              </a:rPr>
              <a:t>D</a:t>
            </a:r>
            <a:r>
              <a:rPr lang="en-US" b="1" dirty="0">
                <a:latin typeface="Calibri"/>
                <a:ea typeface="Calibri"/>
                <a:cs typeface="Arial"/>
              </a:rPr>
              <a:t>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1F5D-CB41-472E-8CBD-951A2A14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 err="1">
                <a:latin typeface="Calibri"/>
                <a:ea typeface="Calibri"/>
                <a:cs typeface="Arial"/>
              </a:rPr>
              <a:t>Expression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en-US" sz="1800" dirty="0">
                <a:latin typeface="Calibri"/>
                <a:ea typeface="Calibri"/>
                <a:cs typeface="Arial"/>
              </a:rPr>
              <a:t>DELETE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doesn't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deletes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table</a:t>
            </a:r>
            <a:r>
              <a:rPr lang="ru-RU" sz="1800" dirty="0">
                <a:latin typeface="Calibri"/>
                <a:ea typeface="Calibri"/>
                <a:cs typeface="Arial"/>
              </a:rPr>
              <a:t>. It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deletes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data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from</a:t>
            </a:r>
            <a:r>
              <a:rPr lang="ru-RU" sz="1800" dirty="0">
                <a:latin typeface="Calibri"/>
                <a:ea typeface="Calibri"/>
                <a:cs typeface="Arial"/>
              </a:rPr>
              <a:t> </a:t>
            </a:r>
            <a:r>
              <a:rPr lang="ru-RU" sz="1800" dirty="0" err="1">
                <a:latin typeface="Calibri"/>
                <a:ea typeface="Calibri"/>
                <a:cs typeface="Arial"/>
              </a:rPr>
              <a:t>table</a:t>
            </a:r>
            <a:r>
              <a:rPr lang="ru-RU" sz="1800" dirty="0">
                <a:latin typeface="Calibri"/>
                <a:ea typeface="Calibri"/>
                <a:cs typeface="Arial"/>
              </a:rPr>
              <a:t>:</a:t>
            </a:r>
            <a:endParaRPr lang="en-US" sz="1800" dirty="0">
              <a:latin typeface="Calibri"/>
              <a:ea typeface="Calibri"/>
              <a:cs typeface="Arial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ru-RU" sz="1800" b="1" i="1" dirty="0" err="1"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ru-RU" sz="1800" b="1" i="1" dirty="0"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ru-RU" sz="1800" b="1" i="1" dirty="0" err="1"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condition</a:t>
            </a:r>
            <a:endParaRPr lang="ru-RU" sz="1800" b="1" i="1" dirty="0" err="1">
              <a:effectLst/>
              <a:latin typeface="Consolas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DELETE FROM </a:t>
            </a: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car</a:t>
            </a:r>
            <a:r>
              <a:rPr lang="en-US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where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cid</a:t>
            </a:r>
            <a:r>
              <a:rPr lang="en-US" sz="18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1</a:t>
            </a:r>
            <a:endParaRPr lang="ru-RU" sz="1800" b="1" dirty="0"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 err="1">
                <a:latin typeface="Calibri"/>
                <a:ea typeface="Calibri"/>
                <a:cs typeface="Times New Roman"/>
              </a:rPr>
              <a:t>Delete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all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data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from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table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: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DELETE FROM </a:t>
            </a:r>
            <a:r>
              <a:rPr lang="ru-RU" sz="1800" b="1" i="1" dirty="0" err="1">
                <a:latin typeface="Consolas"/>
                <a:ea typeface="Consolas" panose="020B0609020204030204" pitchFamily="49" charset="0"/>
                <a:cs typeface="Consolas" panose="020B0609020204030204" pitchFamily="49" charset="0"/>
              </a:rPr>
              <a:t>table</a:t>
            </a:r>
            <a:endParaRPr lang="en-US" sz="18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a typeface="+mn-lt"/>
                <a:cs typeface="+mn-lt"/>
              </a:rPr>
              <a:t>The </a:t>
            </a:r>
            <a:r>
              <a:rPr lang="ru-RU" sz="1800" dirty="0">
                <a:latin typeface="Consolas"/>
                <a:ea typeface="Calibri"/>
                <a:cs typeface="Arial"/>
              </a:rPr>
              <a:t>TRUNCATE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statement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works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faster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but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is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applicable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only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to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tables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that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are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not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referenced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by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other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tables</a:t>
            </a:r>
            <a:r>
              <a:rPr lang="ru-RU" sz="1800" dirty="0">
                <a:ea typeface="+mn-lt"/>
                <a:cs typeface="+mn-lt"/>
              </a:rPr>
              <a:t> (</a:t>
            </a:r>
            <a:r>
              <a:rPr lang="ru-RU" sz="1800" dirty="0" err="1">
                <a:ea typeface="+mn-lt"/>
                <a:cs typeface="+mn-lt"/>
              </a:rPr>
              <a:t>without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foreign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keys</a:t>
            </a:r>
            <a:r>
              <a:rPr lang="ru-RU" sz="1800" dirty="0">
                <a:ea typeface="+mn-lt"/>
                <a:cs typeface="+mn-lt"/>
              </a:rPr>
              <a:t>). </a:t>
            </a:r>
            <a:r>
              <a:rPr lang="ru-RU" sz="1800" dirty="0" err="1">
                <a:ea typeface="+mn-lt"/>
                <a:cs typeface="+mn-lt"/>
              </a:rPr>
              <a:t>Even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with</a:t>
            </a:r>
            <a:r>
              <a:rPr lang="ru-RU" sz="1800" dirty="0">
                <a:ea typeface="+mn-lt"/>
                <a:cs typeface="+mn-lt"/>
              </a:rPr>
              <a:t> </a:t>
            </a:r>
            <a:r>
              <a:rPr lang="ru-RU" sz="1800" dirty="0" err="1">
                <a:ea typeface="+mn-lt"/>
                <a:cs typeface="+mn-lt"/>
              </a:rPr>
              <a:t>cascade</a:t>
            </a:r>
            <a:r>
              <a:rPr lang="ru-RU" sz="1800" dirty="0">
                <a:ea typeface="+mn-lt"/>
                <a:cs typeface="+mn-lt"/>
              </a:rPr>
              <a:t>. </a:t>
            </a:r>
            <a:endParaRPr lang="en-US" sz="1800" dirty="0">
              <a:ea typeface="+mn-lt"/>
              <a:cs typeface="+mn-lt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9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1A27-B216-4386-8E10-AE3B66D4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libri"/>
                <a:ea typeface="Calibri"/>
                <a:cs typeface="Arial"/>
              </a:rPr>
              <a:t>Udpating</a:t>
            </a:r>
            <a:r>
              <a:rPr lang="ru-RU" b="1" dirty="0">
                <a:latin typeface="Calibri"/>
                <a:ea typeface="Calibri"/>
                <a:cs typeface="Arial"/>
              </a:rPr>
              <a:t> </a:t>
            </a:r>
            <a:r>
              <a:rPr lang="ru-RU" b="1" dirty="0" err="1">
                <a:latin typeface="Calibri"/>
                <a:ea typeface="Calibri"/>
                <a:cs typeface="Arial"/>
              </a:rPr>
              <a:t>rows</a:t>
            </a:r>
            <a:r>
              <a:rPr lang="ru-RU" b="1" dirty="0">
                <a:latin typeface="Calibri"/>
                <a:ea typeface="Calibri"/>
                <a:cs typeface="Arial"/>
              </a:rPr>
              <a:t> </a:t>
            </a:r>
            <a:r>
              <a:rPr lang="ru-RU" b="1" dirty="0" err="1">
                <a:latin typeface="Calibri"/>
                <a:ea typeface="Calibri"/>
                <a:cs typeface="Arial"/>
              </a:rPr>
              <a:t>with</a:t>
            </a:r>
            <a:r>
              <a:rPr lang="ru-RU" b="1" dirty="0">
                <a:latin typeface="Calibri"/>
                <a:ea typeface="Calibri"/>
                <a:cs typeface="Arial"/>
              </a:rPr>
              <a:t> U</a:t>
            </a:r>
            <a:r>
              <a:rPr lang="en-US" b="1" dirty="0">
                <a:latin typeface="Calibri"/>
                <a:ea typeface="Calibri"/>
                <a:cs typeface="Arial"/>
              </a:rPr>
              <a:t>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82BD-79B2-4AB1-A13E-4A62D98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latin typeface="Calibri"/>
                <a:ea typeface="Calibri"/>
                <a:cs typeface="Times New Roman"/>
              </a:rPr>
              <a:t>Change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value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of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field</a:t>
            </a: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: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UPDATE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table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 </a:t>
            </a: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SET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field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 </a:t>
            </a:r>
            <a:r>
              <a:rPr lang="en-US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=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new</a:t>
            </a:r>
            <a:r>
              <a:rPr lang="ru-RU" sz="1800" b="1" i="1" dirty="0" err="1">
                <a:effectLst/>
                <a:latin typeface="Courier New"/>
                <a:ea typeface="Consolas" panose="020B0609020204030204" pitchFamily="49" charset="0"/>
                <a:cs typeface="Courier New"/>
              </a:rPr>
              <a:t>_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value</a:t>
            </a: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 WHERE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condition</a:t>
            </a:r>
            <a:endParaRPr lang="en-US" sz="1800" dirty="0" err="1">
              <a:effectLst/>
              <a:latin typeface="Courier New"/>
              <a:ea typeface="Calibri" panose="020F0502020204030204" pitchFamily="34" charset="0"/>
              <a:cs typeface="Courier New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latin typeface="Calibri"/>
                <a:ea typeface="Calibri"/>
                <a:cs typeface="Times New Roman"/>
              </a:rPr>
              <a:t>Change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value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of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all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data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in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table</a:t>
            </a: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: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UPDATE </a:t>
            </a:r>
            <a:r>
              <a:rPr lang="ru-RU" sz="1800" b="1" i="1" err="1">
                <a:latin typeface="Courier New"/>
                <a:ea typeface="Consolas" panose="020B0609020204030204" pitchFamily="49" charset="0"/>
                <a:cs typeface="Courier New"/>
              </a:rPr>
              <a:t>table</a:t>
            </a:r>
            <a:r>
              <a:rPr lang="ru-RU" sz="1800" b="1" i="1" dirty="0">
                <a:latin typeface="Courier New"/>
                <a:ea typeface="Consolas" panose="020B0609020204030204" pitchFamily="49" charset="0"/>
                <a:cs typeface="Courier New"/>
              </a:rPr>
              <a:t> </a:t>
            </a: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SET </a:t>
            </a:r>
            <a:r>
              <a:rPr lang="en-US" sz="1800" b="1" dirty="0">
                <a:latin typeface="Courier New"/>
                <a:ea typeface="Consolas" panose="020B0609020204030204" pitchFamily="49" charset="0"/>
                <a:cs typeface="Courier New"/>
              </a:rPr>
              <a:t>field </a:t>
            </a:r>
            <a:r>
              <a:rPr lang="en-US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= </a:t>
            </a:r>
            <a:r>
              <a:rPr lang="ru-RU" sz="1800" b="1" i="1" err="1">
                <a:latin typeface="Courier New"/>
                <a:ea typeface="Consolas" panose="020B0609020204030204" pitchFamily="49" charset="0"/>
                <a:cs typeface="Courier New"/>
              </a:rPr>
              <a:t>new_value</a:t>
            </a:r>
            <a:endParaRPr lang="en-US" sz="1800" err="1">
              <a:effectLst/>
              <a:latin typeface="Courier New"/>
              <a:ea typeface="Calibri" panose="020F0502020204030204" pitchFamily="34" charset="0"/>
              <a:cs typeface="Courier New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1800" dirty="0">
                <a:latin typeface="Calibri"/>
                <a:ea typeface="Calibri"/>
                <a:cs typeface="Times New Roman"/>
              </a:rPr>
              <a:t>Change a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few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field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in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 </a:t>
            </a:r>
            <a:r>
              <a:rPr lang="ru-RU" sz="1800" dirty="0" err="1">
                <a:latin typeface="Calibri"/>
                <a:ea typeface="Calibri"/>
                <a:cs typeface="Times New Roman"/>
              </a:rPr>
              <a:t>table</a:t>
            </a:r>
            <a:r>
              <a:rPr lang="en-US" sz="1800" dirty="0">
                <a:effectLst/>
                <a:latin typeface="Calibri"/>
                <a:ea typeface="Calibri"/>
                <a:cs typeface="Times New Roman"/>
              </a:rPr>
              <a:t>: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UPDATE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table</a:t>
            </a:r>
            <a:endParaRPr lang="en-US" sz="1800" dirty="0" err="1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SET </a:t>
            </a:r>
            <a:r>
              <a:rPr lang="en-US" sz="1800" b="1" dirty="0">
                <a:latin typeface="Courier New"/>
                <a:ea typeface="Consolas" panose="020B0609020204030204" pitchFamily="49" charset="0"/>
                <a:cs typeface="Courier New"/>
              </a:rPr>
              <a:t>field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_1</a:t>
            </a:r>
            <a:r>
              <a:rPr lang="en-US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 = </a:t>
            </a:r>
            <a:r>
              <a:rPr lang="en-US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new</a:t>
            </a:r>
            <a:r>
              <a:rPr lang="en-US" sz="1800" b="1" i="1" dirty="0" err="1">
                <a:effectLst/>
                <a:latin typeface="Courier New"/>
                <a:ea typeface="Consolas" panose="020B0609020204030204" pitchFamily="49" charset="0"/>
                <a:cs typeface="Courier New"/>
              </a:rPr>
              <a:t>_</a:t>
            </a:r>
            <a:r>
              <a:rPr lang="en-US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value</a:t>
            </a:r>
            <a:r>
              <a:rPr lang="ru-RU" sz="1800" b="1" i="1" dirty="0">
                <a:latin typeface="Courier New"/>
                <a:ea typeface="Consolas" panose="020B0609020204030204" pitchFamily="49" charset="0"/>
                <a:cs typeface="Courier New"/>
              </a:rPr>
              <a:t>_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1</a:t>
            </a: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, </a:t>
            </a:r>
            <a:r>
              <a:rPr lang="ru-RU" sz="1800" b="1" i="1" dirty="0">
                <a:latin typeface="Courier New"/>
                <a:ea typeface="Consolas" panose="020B0609020204030204" pitchFamily="49" charset="0"/>
                <a:cs typeface="Courier New"/>
              </a:rPr>
              <a:t>field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_2</a:t>
            </a:r>
            <a:r>
              <a:rPr lang="en-US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 = </a:t>
            </a:r>
            <a:r>
              <a:rPr lang="en-US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new</a:t>
            </a:r>
            <a:r>
              <a:rPr lang="en-US" sz="1800" b="1" i="1" dirty="0" err="1">
                <a:effectLst/>
                <a:latin typeface="Courier New"/>
                <a:ea typeface="Consolas" panose="020B0609020204030204" pitchFamily="49" charset="0"/>
                <a:cs typeface="Courier New"/>
              </a:rPr>
              <a:t>_</a:t>
            </a:r>
            <a:r>
              <a:rPr lang="en-US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value</a:t>
            </a:r>
            <a:r>
              <a:rPr lang="ru-RU" sz="1800" b="1" i="1" dirty="0">
                <a:latin typeface="Courier New"/>
                <a:ea typeface="Consolas" panose="020B0609020204030204" pitchFamily="49" charset="0"/>
                <a:cs typeface="Courier New"/>
              </a:rPr>
              <a:t>_</a:t>
            </a:r>
            <a:r>
              <a:rPr lang="ru-RU" sz="1800" b="1" i="1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2</a:t>
            </a: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, …</a:t>
            </a:r>
            <a:endParaRPr lang="en-US" sz="1800" dirty="0">
              <a:effectLst/>
              <a:latin typeface="Courier New"/>
              <a:ea typeface="Calibri" panose="020F0502020204030204" pitchFamily="34" charset="0"/>
              <a:cs typeface="Courier New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ourier New"/>
                <a:ea typeface="Consolas" panose="020B0609020204030204" pitchFamily="49" charset="0"/>
                <a:cs typeface="Courier New"/>
              </a:rPr>
              <a:t>WHERE </a:t>
            </a:r>
            <a:r>
              <a:rPr lang="ru-RU" sz="1800" b="1" i="1" dirty="0" err="1">
                <a:latin typeface="Courier New"/>
                <a:ea typeface="Consolas" panose="020B0609020204030204" pitchFamily="49" charset="0"/>
                <a:cs typeface="Courier New"/>
              </a:rPr>
              <a:t>condition</a:t>
            </a:r>
            <a:endParaRPr lang="en-US" sz="1800" dirty="0" err="1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2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8474-33A9-13E6-E577-B3E2C968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Update </a:t>
            </a:r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insert</a:t>
            </a:r>
            <a:r>
              <a:rPr lang="en-US" dirty="0"/>
              <a:t> (UPSERT)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5BB4-08EE-E455-2100-E68D08E21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46608"/>
            <a:ext cx="9905998" cy="2351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ea typeface="+mn-lt"/>
                <a:cs typeface="+mn-lt"/>
              </a:rPr>
              <a:t>The </a:t>
            </a:r>
            <a:r>
              <a:rPr lang="ru-RU" dirty="0" err="1">
                <a:ea typeface="+mn-lt"/>
                <a:cs typeface="+mn-lt"/>
              </a:rPr>
              <a:t>server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attempt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insert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record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and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dirty="0" err="1">
                <a:ea typeface="+mn-lt"/>
                <a:cs typeface="+mn-lt"/>
              </a:rPr>
              <a:t>continue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executing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. </a:t>
            </a:r>
            <a:r>
              <a:rPr lang="ru-RU" dirty="0" err="1">
                <a:ea typeface="+mn-lt"/>
                <a:cs typeface="+mn-lt"/>
              </a:rPr>
              <a:t>There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are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two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error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handling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/>
          </a:p>
          <a:p>
            <a:pPr lvl="1"/>
            <a:r>
              <a:rPr lang="ru-RU" b="1" dirty="0"/>
              <a:t>D</a:t>
            </a:r>
            <a:r>
              <a:rPr lang="en-US" b="1" dirty="0"/>
              <a:t>O NOTHING</a:t>
            </a:r>
            <a:r>
              <a:rPr lang="ru-RU" dirty="0"/>
              <a:t> </a:t>
            </a:r>
            <a:r>
              <a:rPr lang="en-US" dirty="0"/>
              <a:t> - </a:t>
            </a:r>
            <a:r>
              <a:rPr lang="ru-RU" dirty="0" err="1"/>
              <a:t>Ignore</a:t>
            </a:r>
            <a:r>
              <a:rPr lang="ru-RU" dirty="0"/>
              <a:t> </a:t>
            </a:r>
            <a:r>
              <a:rPr lang="ru-RU" dirty="0" err="1"/>
              <a:t>error</a:t>
            </a:r>
            <a:endParaRPr lang="ru-RU" dirty="0" err="1">
              <a:ea typeface="Calibri"/>
              <a:cs typeface="Calibri"/>
            </a:endParaRPr>
          </a:p>
          <a:p>
            <a:pPr lvl="1"/>
            <a:r>
              <a:rPr lang="en-US" b="1" dirty="0"/>
              <a:t>DO UPDATE </a:t>
            </a:r>
            <a:r>
              <a:rPr lang="en-US" dirty="0"/>
              <a:t> - </a:t>
            </a:r>
            <a:r>
              <a:rPr lang="ru-RU" dirty="0"/>
              <a:t>Update </a:t>
            </a:r>
            <a:r>
              <a:rPr lang="ru-RU" dirty="0" err="1"/>
              <a:t>instead</a:t>
            </a:r>
            <a:r>
              <a:rPr lang="ru-RU" dirty="0"/>
              <a:t> </a:t>
            </a:r>
            <a:r>
              <a:rPr lang="ru-RU" dirty="0" err="1"/>
              <a:t>insert</a:t>
            </a:r>
            <a:endParaRPr lang="ru-RU" dirty="0" err="1">
              <a:ea typeface="Calibri"/>
              <a:cs typeface="Calibri"/>
            </a:endParaRPr>
          </a:p>
          <a:p>
            <a:r>
              <a:rPr lang="en-RU" dirty="0"/>
              <a:t>Д</a:t>
            </a:r>
            <a:r>
              <a:rPr lang="ru-RU" dirty="0"/>
              <a:t>ля использования этой функции добавьте </a:t>
            </a:r>
            <a:r>
              <a:rPr lang="en-US" dirty="0"/>
              <a:t>ON CONFLICT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3A186-A7F0-87F0-0491-5EBB6D17C6BA}"/>
              </a:ext>
            </a:extLst>
          </p:cNvPr>
          <p:cNvSpPr txBox="1"/>
          <p:nvPr/>
        </p:nvSpPr>
        <p:spPr>
          <a:xfrm>
            <a:off x="1141412" y="4373696"/>
            <a:ext cx="990599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Courier New"/>
                <a:cs typeface="Courier New"/>
              </a:rPr>
              <a:t>insert into class values ('A', 2,</a:t>
            </a:r>
            <a:r>
              <a:rPr lang="ru-RU" dirty="0">
                <a:latin typeface="Courier New"/>
                <a:cs typeface="Courier New"/>
              </a:rPr>
              <a:t> 2</a:t>
            </a:r>
            <a:r>
              <a:rPr lang="en-GB" dirty="0">
                <a:latin typeface="Courier New"/>
                <a:cs typeface="Courier New"/>
              </a:rPr>
              <a:t>, 'm'); </a:t>
            </a:r>
            <a:r>
              <a:rPr lang="ru-RU" dirty="0">
                <a:latin typeface="Courier New"/>
                <a:cs typeface="Courier New"/>
              </a:rPr>
              <a:t>–</a:t>
            </a:r>
            <a:r>
              <a:rPr lang="en-GB" dirty="0"/>
              <a:t> error</a:t>
            </a:r>
            <a:r>
              <a:rPr lang="ru-RU" dirty="0"/>
              <a:t>. Class A</a:t>
            </a:r>
            <a:r>
              <a:rPr lang="en-US" dirty="0"/>
              <a:t> already exists</a:t>
            </a:r>
            <a:endParaRPr lang="ru-RU" dirty="0">
              <a:ea typeface="Calibri"/>
              <a:cs typeface="Calibri"/>
            </a:endParaRPr>
          </a:p>
          <a:p>
            <a:r>
              <a:rPr lang="ru-RU" dirty="0"/>
              <a:t>In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>
                <a:ea typeface="+mn-lt"/>
                <a:cs typeface="+mn-lt"/>
              </a:rPr>
              <a:t>violation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constraint</a:t>
            </a:r>
            <a:r>
              <a:rPr lang="ru-RU" dirty="0"/>
              <a:t> </a:t>
            </a:r>
            <a:r>
              <a:rPr lang="ru-RU" dirty="0" err="1"/>
              <a:t>it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possible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a </a:t>
            </a:r>
            <a:r>
              <a:rPr lang="ru-RU" dirty="0" err="1"/>
              <a:t>row</a:t>
            </a:r>
            <a:r>
              <a:rPr lang="ru-RU" dirty="0"/>
              <a:t>: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/>
                <a:cs typeface="Courier New"/>
              </a:rPr>
              <a:t>on conflict(</a:t>
            </a:r>
            <a:r>
              <a:rPr lang="en-US" err="1">
                <a:latin typeface="Courier New"/>
                <a:cs typeface="Courier New"/>
              </a:rPr>
              <a:t>clsid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/>
              <a:t> – in case of violation of uniqueness of </a:t>
            </a:r>
            <a:r>
              <a:rPr lang="en-US" err="1"/>
              <a:t>clsid</a:t>
            </a:r>
            <a:endParaRPr lang="en-RU" err="1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on conflict on constraint </a:t>
            </a:r>
            <a:r>
              <a:rPr lang="en-US" dirty="0" err="1">
                <a:latin typeface="Courier New"/>
                <a:cs typeface="Courier New"/>
              </a:rPr>
              <a:t>name_of_constraint</a:t>
            </a:r>
            <a:r>
              <a:rPr lang="ru-RU" dirty="0">
                <a:latin typeface="Courier New"/>
                <a:cs typeface="Courier New"/>
              </a:rPr>
              <a:t> –  </a:t>
            </a:r>
            <a:r>
              <a:rPr lang="ru-RU" dirty="0" err="1">
                <a:latin typeface="Courier New"/>
                <a:cs typeface="Courier New"/>
              </a:rPr>
              <a:t>after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specific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constraint</a:t>
            </a:r>
            <a:endParaRPr lang="ru-RU" dirty="0" err="1">
              <a:latin typeface="Courier New"/>
              <a:ea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17076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7E4C-46BD-ECC3-F05E-9D23CB89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Example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upsert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A172-B042-AF37-75EE-51FE6408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6607"/>
            <a:ext cx="3529739" cy="41474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dirty="0"/>
              <a:t>In </a:t>
            </a:r>
            <a:r>
              <a:rPr lang="ru-RU" dirty="0" err="1"/>
              <a:t>case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inserting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repeating</a:t>
            </a:r>
            <a:r>
              <a:rPr lang="ru-RU" dirty="0"/>
              <a:t> PK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"A"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Update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rows</a:t>
            </a:r>
            <a:endParaRPr lang="ru-RU" dirty="0" err="1">
              <a:ea typeface="Calibri"/>
              <a:cs typeface="Calibri"/>
            </a:endParaRPr>
          </a:p>
          <a:p>
            <a:endParaRPr lang="ru-RU" dirty="0"/>
          </a:p>
          <a:p>
            <a:r>
              <a:rPr lang="ru-RU" dirty="0" err="1"/>
              <a:t>After</a:t>
            </a:r>
            <a:r>
              <a:rPr lang="ru-RU" dirty="0"/>
              <a:t> s</a:t>
            </a:r>
            <a:r>
              <a:rPr lang="en-US" dirty="0"/>
              <a:t>et </a:t>
            </a:r>
            <a:r>
              <a:rPr lang="ru-RU" dirty="0"/>
              <a:t>– </a:t>
            </a:r>
            <a:r>
              <a:rPr lang="ru-RU" dirty="0" err="1"/>
              <a:t>updating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assigning</a:t>
            </a:r>
            <a:r>
              <a:rPr lang="ru-RU" dirty="0"/>
              <a:t> </a:t>
            </a:r>
            <a:r>
              <a:rPr lang="ru-RU" dirty="0" err="1"/>
              <a:t>values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fields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row</a:t>
            </a:r>
            <a:r>
              <a:rPr lang="ru-RU" dirty="0"/>
              <a:t>, </a:t>
            </a:r>
            <a:r>
              <a:rPr lang="ru-RU" dirty="0" err="1"/>
              <a:t>which</a:t>
            </a:r>
            <a:r>
              <a:rPr lang="ru-RU" dirty="0"/>
              <a:t> </a:t>
            </a:r>
            <a:r>
              <a:rPr lang="ru-RU" dirty="0" err="1"/>
              <a:t>already</a:t>
            </a:r>
            <a:r>
              <a:rPr lang="ru-RU" dirty="0"/>
              <a:t> </a:t>
            </a:r>
            <a:r>
              <a:rPr lang="ru-RU" dirty="0" err="1"/>
              <a:t>presented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table</a:t>
            </a:r>
            <a:endParaRPr lang="ru-RU" dirty="0" err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C30CF-B20F-525A-5024-1D391C37552B}"/>
              </a:ext>
            </a:extLst>
          </p:cNvPr>
          <p:cNvSpPr txBox="1"/>
          <p:nvPr/>
        </p:nvSpPr>
        <p:spPr>
          <a:xfrm>
            <a:off x="4682169" y="1817370"/>
            <a:ext cx="73741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class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('A', 2, 1, 'm')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on conflict 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clsid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 update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capacity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.capacity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bags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.bags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transmission =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.transmission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6B00-4D0C-A1DF-BDF2-1C8737366CDA}"/>
              </a:ext>
            </a:extLst>
          </p:cNvPr>
          <p:cNvSpPr txBox="1"/>
          <p:nvPr/>
        </p:nvSpPr>
        <p:spPr>
          <a:xfrm>
            <a:off x="4858439" y="5761822"/>
            <a:ext cx="667622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800" b="1" dirty="0">
                <a:highlight>
                  <a:srgbClr val="FF00FF"/>
                </a:highlight>
                <a:latin typeface="Courier New"/>
                <a:cs typeface="Courier New"/>
              </a:rPr>
              <a:t>excluded</a:t>
            </a:r>
            <a:r>
              <a:rPr lang="ru-RU" sz="1800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means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new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row</a:t>
            </a:r>
            <a:r>
              <a:rPr lang="ru-RU" dirty="0">
                <a:latin typeface="Courier New"/>
                <a:cs typeface="Courier New"/>
              </a:rPr>
              <a:t>,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which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can't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be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inserted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because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of</a:t>
            </a:r>
            <a:r>
              <a:rPr lang="ru-RU" dirty="0">
                <a:latin typeface="Courier New"/>
                <a:ea typeface="Calibri"/>
                <a:cs typeface="Courier New"/>
              </a:rPr>
              <a:t> </a:t>
            </a:r>
            <a:r>
              <a:rPr lang="ru-RU" dirty="0" err="1">
                <a:latin typeface="Courier New"/>
                <a:ea typeface="Calibri"/>
                <a:cs typeface="Courier New"/>
              </a:rPr>
              <a:t>constraints</a:t>
            </a:r>
            <a:endParaRPr lang="ru-RU" dirty="0" err="1">
              <a:ea typeface="Calibri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821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6FD4-D4CF-48FB-89CF-73C0BC23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libri"/>
                <a:ea typeface="Calibri"/>
                <a:cs typeface="Arial"/>
              </a:rPr>
              <a:t>Reading</a:t>
            </a:r>
            <a:r>
              <a:rPr lang="ru-RU" b="1" dirty="0">
                <a:latin typeface="Calibri"/>
                <a:ea typeface="Calibri"/>
                <a:cs typeface="Arial"/>
              </a:rPr>
              <a:t> </a:t>
            </a:r>
            <a:r>
              <a:rPr lang="ru-RU" b="1" dirty="0" err="1">
                <a:latin typeface="Calibri"/>
                <a:ea typeface="Calibri"/>
                <a:cs typeface="Arial"/>
              </a:rPr>
              <a:t>data</a:t>
            </a:r>
            <a:r>
              <a:rPr lang="ru-RU" b="1" dirty="0">
                <a:latin typeface="Calibri"/>
                <a:ea typeface="Calibri"/>
                <a:cs typeface="Arial"/>
              </a:rPr>
              <a:t> </a:t>
            </a:r>
            <a:r>
              <a:rPr lang="ru-RU" b="1" dirty="0" err="1">
                <a:latin typeface="Calibri"/>
                <a:ea typeface="Calibri"/>
                <a:cs typeface="Arial"/>
              </a:rPr>
              <a:t>with</a:t>
            </a:r>
            <a:r>
              <a:rPr lang="ru-RU" b="1" dirty="0">
                <a:latin typeface="Calibri"/>
                <a:ea typeface="Calibri"/>
                <a:cs typeface="Arial"/>
              </a:rPr>
              <a:t>  S</a:t>
            </a:r>
            <a:r>
              <a:rPr lang="en-US" b="1" dirty="0">
                <a:latin typeface="Calibri"/>
                <a:ea typeface="Calibri"/>
                <a:cs typeface="Arial"/>
              </a:rPr>
              <a:t>ELECT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1F5D-CB41-472E-8CBD-951A2A148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Consolas"/>
              </a:rPr>
              <a:t>SELECT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allows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defining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requirements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dataset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that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needs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be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retrieved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from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database</a:t>
            </a:r>
            <a:r>
              <a:rPr lang="ru-RU" sz="2400" dirty="0">
                <a:ea typeface="+mn-lt"/>
                <a:cs typeface="+mn-lt"/>
              </a:rPr>
              <a:t>. The DBMS </a:t>
            </a:r>
            <a:r>
              <a:rPr lang="ru-RU" sz="2400" dirty="0" err="1">
                <a:ea typeface="+mn-lt"/>
                <a:cs typeface="+mn-lt"/>
              </a:rPr>
              <a:t>transforms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provided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query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into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sequence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internal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operations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and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generates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result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form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a </a:t>
            </a:r>
            <a:r>
              <a:rPr lang="ru-RU" sz="2400" dirty="0" err="1">
                <a:ea typeface="+mn-lt"/>
                <a:cs typeface="+mn-lt"/>
              </a:rPr>
              <a:t>table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r>
              <a:rPr lang="ru-RU" sz="2400" dirty="0">
                <a:ea typeface="+mn-lt"/>
                <a:cs typeface="+mn-lt"/>
              </a:rPr>
              <a:t>A </a:t>
            </a:r>
            <a:r>
              <a:rPr lang="ru-RU" sz="2400" dirty="0" err="1">
                <a:ea typeface="+mn-lt"/>
                <a:cs typeface="+mn-lt"/>
              </a:rPr>
              <a:t>significant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portion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our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course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material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is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dedicated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to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>
                <a:latin typeface="Consolas"/>
              </a:rPr>
              <a:t>SELECT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queries</a:t>
            </a:r>
            <a:r>
              <a:rPr lang="ru-RU" sz="2400" dirty="0">
                <a:ea typeface="+mn-lt"/>
                <a:cs typeface="+mn-lt"/>
              </a:rPr>
              <a:t>. </a:t>
            </a:r>
            <a:r>
              <a:rPr lang="ru-RU" sz="2400" dirty="0" err="1">
                <a:ea typeface="+mn-lt"/>
                <a:cs typeface="+mn-lt"/>
              </a:rPr>
              <a:t>Below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are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the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simplest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examples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of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such</a:t>
            </a:r>
            <a:r>
              <a:rPr lang="ru-RU" sz="2400" dirty="0">
                <a:ea typeface="+mn-lt"/>
                <a:cs typeface="+mn-lt"/>
              </a:rPr>
              <a:t> </a:t>
            </a:r>
            <a:r>
              <a:rPr lang="ru-RU" sz="2400" dirty="0" err="1">
                <a:ea typeface="+mn-lt"/>
                <a:cs typeface="+mn-lt"/>
              </a:rPr>
              <a:t>queries</a:t>
            </a:r>
            <a:r>
              <a:rPr lang="ru-RU" sz="2400" dirty="0">
                <a:ea typeface="+mn-lt"/>
                <a:cs typeface="+mn-lt"/>
              </a:rPr>
              <a:t>:</a:t>
            </a:r>
            <a:endParaRPr lang="ru-RU" dirty="0">
              <a:ea typeface="+mn-lt"/>
              <a:cs typeface="+mn-lt"/>
            </a:endParaRPr>
          </a:p>
          <a:p>
            <a:endParaRPr lang="ru-RU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* FROM </a:t>
            </a:r>
            <a:r>
              <a:rPr lang="ru-RU" sz="2400" b="1" dirty="0" err="1">
                <a:latin typeface="Courier New"/>
                <a:cs typeface="Courier New"/>
              </a:rPr>
              <a:t>table</a:t>
            </a:r>
            <a:endParaRPr lang="en-US" sz="2400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SELECT * FROM </a:t>
            </a:r>
            <a:r>
              <a:rPr lang="ru-RU" sz="2400" b="1" dirty="0" err="1">
                <a:latin typeface="Courier New"/>
                <a:cs typeface="Courier New"/>
              </a:rPr>
              <a:t>table</a:t>
            </a:r>
            <a:r>
              <a:rPr lang="ru-RU" sz="2400" b="1" dirty="0">
                <a:latin typeface="Courier New"/>
                <a:cs typeface="Courier New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LIMIT </a:t>
            </a:r>
            <a:r>
              <a:rPr lang="ru-RU" sz="2400" dirty="0" err="1">
                <a:latin typeface="Courier New"/>
                <a:cs typeface="Courier New"/>
              </a:rPr>
              <a:t>limit_number_of_rows</a:t>
            </a:r>
            <a:endParaRPr lang="en-US" sz="2400" dirty="0" err="1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482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1B8-2C08-49E7-B8F9-59E46360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>
                <a:latin typeface="Calibri"/>
                <a:ea typeface="Calibri"/>
                <a:cs typeface="Calibri"/>
              </a:rPr>
              <a:t>Reading</a:t>
            </a:r>
            <a:r>
              <a:rPr lang="ru-RU" b="1" dirty="0">
                <a:latin typeface="Calibri"/>
                <a:ea typeface="Calibri"/>
                <a:cs typeface="Calibri"/>
              </a:rPr>
              <a:t> </a:t>
            </a:r>
            <a:r>
              <a:rPr lang="ru-RU" b="1" dirty="0" err="1">
                <a:latin typeface="Calibri"/>
                <a:ea typeface="Calibri"/>
                <a:cs typeface="Calibri"/>
              </a:rPr>
              <a:t>data</a:t>
            </a:r>
            <a:r>
              <a:rPr lang="ru-RU" b="1" dirty="0">
                <a:latin typeface="Calibri"/>
                <a:ea typeface="Calibri"/>
                <a:cs typeface="Calibri"/>
              </a:rPr>
              <a:t> </a:t>
            </a:r>
            <a:r>
              <a:rPr lang="ru-RU" b="1" dirty="0" err="1">
                <a:latin typeface="Calibri"/>
                <a:ea typeface="Calibri"/>
                <a:cs typeface="Calibri"/>
              </a:rPr>
              <a:t>with</a:t>
            </a:r>
            <a:r>
              <a:rPr lang="ru-RU" b="1" dirty="0">
                <a:latin typeface="Calibri"/>
                <a:ea typeface="Calibri"/>
                <a:cs typeface="Calibri"/>
              </a:rPr>
              <a:t>  S</a:t>
            </a:r>
            <a:r>
              <a:rPr lang="en-US" b="1" dirty="0">
                <a:latin typeface="Calibri"/>
                <a:ea typeface="Calibri"/>
                <a:cs typeface="Calibri"/>
              </a:rPr>
              <a:t>ELECT (2/2)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9E73-02DF-4D9C-ADFB-A5A06275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 SQL, a subset can be identified as </a:t>
            </a:r>
            <a:r>
              <a:rPr lang="en-US" b="1" dirty="0">
                <a:ea typeface="+mn-lt"/>
                <a:cs typeface="+mn-lt"/>
              </a:rPr>
              <a:t>DQL</a:t>
            </a:r>
            <a:r>
              <a:rPr lang="en-US" dirty="0">
                <a:ea typeface="+mn-lt"/>
                <a:cs typeface="+mn-lt"/>
              </a:rPr>
              <a:t> (Data Query Language).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3401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E2D-C6B5-5791-2E72-868292DF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Nested SELECT queries: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4587-4855-5948-5D89-A00E293F1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err="1">
                <a:ea typeface="+mn-lt"/>
                <a:cs typeface="+mn-lt"/>
              </a:rPr>
              <a:t>Commands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can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be</a:t>
            </a:r>
            <a:r>
              <a:rPr lang="ru-RU">
                <a:ea typeface="+mn-lt"/>
                <a:cs typeface="+mn-lt"/>
              </a:rPr>
              <a:t> nested.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It </a:t>
            </a:r>
            <a:r>
              <a:rPr lang="ru-RU" err="1">
                <a:ea typeface="+mn-lt"/>
                <a:cs typeface="+mn-lt"/>
              </a:rPr>
              <a:t>is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allowed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b="1">
                <a:latin typeface="Consolas"/>
              </a:rPr>
              <a:t>SELECT</a:t>
            </a:r>
            <a:r>
              <a:rPr lang="ru-RU" b="1" dirty="0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queries</a:t>
            </a:r>
            <a:r>
              <a:rPr lang="ru-RU">
                <a:ea typeface="+mn-lt"/>
                <a:cs typeface="+mn-lt"/>
              </a:rPr>
              <a:t>:</a:t>
            </a:r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SELECT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query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As a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source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UPDATE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operation</a:t>
            </a:r>
            <a:r>
              <a:rPr lang="ru-RU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ru-RU" dirty="0">
                <a:ea typeface="+mn-lt"/>
                <a:cs typeface="+mn-lt"/>
              </a:rPr>
              <a:t>As a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source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inserting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rows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into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search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condition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deleted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In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criteria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selecting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records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be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updated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When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creating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new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table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data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source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10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Identifiers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(1/3)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Possible notation for table and column names in SQL: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id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car.id</a:t>
            </a:r>
          </a:p>
          <a:p>
            <a:pPr lvl="1"/>
            <a:r>
              <a:rPr lang="en-US" dirty="0" err="1">
                <a:solidFill>
                  <a:srgbClr val="46505E"/>
                </a:solidFill>
              </a:rPr>
              <a:t>new_car.make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en-US" dirty="0">
                <a:solidFill>
                  <a:srgbClr val="46505E"/>
                </a:solidFill>
              </a:rPr>
              <a:t>"id"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"ID"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"</a:t>
            </a:r>
            <a:r>
              <a:rPr lang="en-US" dirty="0" err="1">
                <a:solidFill>
                  <a:srgbClr val="46505E"/>
                </a:solidFill>
              </a:rPr>
              <a:t>newCars</a:t>
            </a:r>
            <a:r>
              <a:rPr lang="en-US" dirty="0">
                <a:solidFill>
                  <a:srgbClr val="46505E"/>
                </a:solidFill>
              </a:rPr>
              <a:t>"."id"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"</a:t>
            </a:r>
            <a:r>
              <a:rPr lang="en-US" dirty="0" err="1">
                <a:solidFill>
                  <a:srgbClr val="46505E"/>
                </a:solidFill>
              </a:rPr>
              <a:t>tab".col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en-US" dirty="0" err="1">
                <a:solidFill>
                  <a:srgbClr val="46505E"/>
                </a:solidFill>
              </a:rPr>
              <a:t>tab."col</a:t>
            </a:r>
            <a:r>
              <a:rPr lang="en-US" dirty="0">
                <a:solidFill>
                  <a:srgbClr val="46505E"/>
                </a:solidFill>
              </a:rPr>
              <a:t>"</a:t>
            </a:r>
          </a:p>
          <a:p>
            <a:pPr lvl="1"/>
            <a:r>
              <a:rPr lang="en-US" dirty="0">
                <a:solidFill>
                  <a:srgbClr val="46505E"/>
                </a:solidFill>
              </a:rPr>
              <a:t>"my column"</a:t>
            </a:r>
            <a:endParaRPr lang="ru-RU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</a:rPr>
              <a:t>*</a:t>
            </a:r>
            <a:r>
              <a:rPr lang="en-US" dirty="0">
                <a:solidFill>
                  <a:srgbClr val="46505E"/>
                </a:solidFill>
              </a:rPr>
              <a:t>, tab.* - </a:t>
            </a:r>
            <a:r>
              <a:rPr lang="en-US" dirty="0">
                <a:solidFill>
                  <a:srgbClr val="46505E"/>
                </a:solidFill>
                <a:ea typeface="+mn-lt"/>
                <a:cs typeface="+mn-lt"/>
              </a:rPr>
              <a:t>All columns available in the query, or all columns of a specific table.</a:t>
            </a:r>
            <a:endParaRPr lang="en-US" dirty="0">
              <a:solidFill>
                <a:srgbClr val="46505E"/>
              </a:solidFill>
            </a:endParaRPr>
          </a:p>
          <a:p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and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views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are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not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allowed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However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return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duplicate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46505E"/>
              </a:solidFill>
            </a:endParaRPr>
          </a:p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If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column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appears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multiple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single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query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can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only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referenced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full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including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its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source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sz="3600" dirty="0" err="1">
                <a:solidFill>
                  <a:srgbClr val="46505E"/>
                </a:solidFill>
              </a:rPr>
              <a:t>table_name.column_name</a:t>
            </a:r>
            <a:endParaRPr lang="en-US" sz="3600" dirty="0" err="1">
              <a:solidFill>
                <a:srgbClr val="4650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8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7314-841E-2BF0-B473-F9B2E23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Creating</a:t>
            </a:r>
            <a:r>
              <a:rPr lang="ru-RU" dirty="0"/>
              <a:t> a </a:t>
            </a:r>
            <a:r>
              <a:rPr lang="ru-RU" err="1"/>
              <a:t>table</a:t>
            </a:r>
            <a:r>
              <a:rPr lang="ru-RU" dirty="0"/>
              <a:t> </a:t>
            </a:r>
            <a:r>
              <a:rPr lang="ru-RU" err="1"/>
              <a:t>from</a:t>
            </a:r>
            <a:r>
              <a:rPr lang="ru-RU" dirty="0"/>
              <a:t> SELECT </a:t>
            </a:r>
            <a:r>
              <a:rPr lang="ru-RU"/>
              <a:t>query 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E2D5-337E-862F-A05F-74AA499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latin typeface="Helvetica"/>
              <a:cs typeface="Helvetica"/>
            </a:endParaRPr>
          </a:p>
          <a:p>
            <a:pPr marL="0" indent="0">
              <a:buNone/>
            </a:pPr>
            <a:r>
              <a:rPr lang="ru-RU" dirty="0" err="1">
                <a:latin typeface="Courier New"/>
                <a:cs typeface="Courier New"/>
              </a:rPr>
              <a:t>Table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with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data</a:t>
            </a:r>
            <a:r>
              <a:rPr lang="ru-RU" dirty="0">
                <a:latin typeface="Courier New"/>
                <a:cs typeface="Courier New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/>
                <a:cs typeface="Courier New"/>
              </a:rPr>
              <a:t>CREATE TABLE </a:t>
            </a:r>
            <a:r>
              <a:rPr lang="ru-RU" b="1" dirty="0" err="1">
                <a:latin typeface="Courier New"/>
                <a:cs typeface="Courier New"/>
              </a:rPr>
              <a:t>table</a:t>
            </a:r>
            <a:br>
              <a:rPr lang="en-GB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effectLst/>
                <a:latin typeface="Courier New"/>
                <a:cs typeface="Courier New"/>
              </a:rPr>
              <a:t>AS SELECT * FROM </a:t>
            </a:r>
            <a:r>
              <a:rPr lang="ru-RU" b="1" dirty="0" err="1">
                <a:latin typeface="Courier New"/>
                <a:cs typeface="Courier New"/>
              </a:rPr>
              <a:t>source</a:t>
            </a:r>
            <a:r>
              <a:rPr lang="ru-RU" b="1" dirty="0" err="1">
                <a:effectLst/>
                <a:latin typeface="Courier New"/>
                <a:cs typeface="Courier New"/>
              </a:rPr>
              <a:t>_</a:t>
            </a:r>
            <a:r>
              <a:rPr lang="ru-RU" b="1" dirty="0" err="1">
                <a:latin typeface="Courier New"/>
                <a:cs typeface="Courier New"/>
              </a:rPr>
              <a:t>table</a:t>
            </a:r>
            <a:r>
              <a:rPr lang="en-GB" dirty="0">
                <a:effectLst/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ru-RU" dirty="0" err="1">
                <a:latin typeface="Courier New"/>
                <a:cs typeface="Courier New"/>
              </a:rPr>
              <a:t>Just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structure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of</a:t>
            </a:r>
            <a:r>
              <a:rPr lang="ru-RU" dirty="0">
                <a:latin typeface="Courier New"/>
                <a:cs typeface="Courier New"/>
              </a:rPr>
              <a:t> </a:t>
            </a:r>
            <a:r>
              <a:rPr lang="ru-RU" dirty="0" err="1">
                <a:latin typeface="Courier New"/>
                <a:cs typeface="Courier New"/>
              </a:rPr>
              <a:t>table</a:t>
            </a:r>
            <a:r>
              <a:rPr lang="ru-RU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 New"/>
                <a:cs typeface="Courier New"/>
              </a:rPr>
              <a:t>CREATE TABLE </a:t>
            </a:r>
            <a:r>
              <a:rPr lang="ru-RU" b="1" dirty="0" err="1">
                <a:latin typeface="Courier New"/>
                <a:cs typeface="Courier New"/>
              </a:rPr>
              <a:t>table</a:t>
            </a:r>
            <a:endParaRPr lang="en-GB" dirty="0" err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/>
                <a:cs typeface="Courier New"/>
              </a:rPr>
              <a:t>AS SELECT * FROM </a:t>
            </a:r>
            <a:r>
              <a:rPr lang="ru-RU" b="1" dirty="0" err="1">
                <a:latin typeface="Courier New"/>
                <a:cs typeface="Courier New"/>
              </a:rPr>
              <a:t>source</a:t>
            </a:r>
            <a:r>
              <a:rPr lang="ru-RU" b="1" dirty="0" err="1">
                <a:effectLst/>
                <a:latin typeface="Courier New"/>
                <a:cs typeface="Courier New"/>
              </a:rPr>
              <a:t>_</a:t>
            </a:r>
            <a:r>
              <a:rPr lang="ru-RU" b="1" dirty="0" err="1">
                <a:latin typeface="Courier New"/>
                <a:cs typeface="Courier New"/>
              </a:rPr>
              <a:t>table</a:t>
            </a:r>
            <a:endParaRPr lang="en-GB" dirty="0" err="1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 New"/>
                <a:cs typeface="Courier New"/>
              </a:rPr>
              <a:t>WHERE 1</a:t>
            </a:r>
            <a:r>
              <a:rPr lang="ru-RU" dirty="0">
                <a:effectLst/>
                <a:latin typeface="Courier New"/>
                <a:cs typeface="Courier New"/>
              </a:rPr>
              <a:t> </a:t>
            </a:r>
            <a:r>
              <a:rPr lang="en-GB" dirty="0">
                <a:effectLst/>
                <a:latin typeface="Courier New"/>
                <a:cs typeface="Courier New"/>
              </a:rPr>
              <a:t>=</a:t>
            </a:r>
            <a:r>
              <a:rPr lang="ru-RU" dirty="0">
                <a:effectLst/>
                <a:latin typeface="Courier New"/>
                <a:cs typeface="Courier New"/>
              </a:rPr>
              <a:t> </a:t>
            </a:r>
            <a:r>
              <a:rPr lang="ru-RU" dirty="0">
                <a:latin typeface="Courier New"/>
                <a:cs typeface="Courier New"/>
              </a:rPr>
              <a:t>0</a:t>
            </a:r>
            <a:r>
              <a:rPr lang="en-GB" dirty="0">
                <a:effectLst/>
                <a:latin typeface="Courier New"/>
                <a:cs typeface="Courier New"/>
              </a:rPr>
              <a:t>;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i="1" dirty="0">
                <a:latin typeface="Courier New"/>
                <a:cs typeface="Courier New"/>
              </a:rPr>
              <a:t>-- Always wrong, so the table will be empty</a:t>
            </a:r>
            <a:endParaRPr lang="en-GB" i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579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C598-CA91-4138-A4F9-A498A78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 D</a:t>
            </a:r>
            <a:r>
              <a:rPr lang="en-US" dirty="0"/>
              <a:t>Beaver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E5C1-A214-44A3-AD64-11DA1C7B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Dbeaver</a:t>
            </a:r>
            <a:r>
              <a:rPr lang="en-US"/>
              <a:t> a</a:t>
            </a:r>
            <a:r>
              <a:rPr lang="en-US">
                <a:ea typeface="+mn-lt"/>
                <a:cs typeface="+mn-lt"/>
              </a:rPr>
              <a:t>nd other tools allow executing queries and visualizing the results as a table.</a:t>
            </a:r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458EB-30BD-4391-86C1-6280FFE7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053"/>
            <a:ext cx="12192000" cy="3916947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464EB843-5562-4AF2-90DA-4146AD0EC0ED}"/>
              </a:ext>
            </a:extLst>
          </p:cNvPr>
          <p:cNvSpPr/>
          <p:nvPr/>
        </p:nvSpPr>
        <p:spPr>
          <a:xfrm>
            <a:off x="6051866" y="2491998"/>
            <a:ext cx="1753388" cy="477767"/>
          </a:xfrm>
          <a:prstGeom prst="borderCallout1">
            <a:avLst>
              <a:gd name="adj1" fmla="val 18750"/>
              <a:gd name="adj2" fmla="val -8333"/>
              <a:gd name="adj3" fmla="val 196726"/>
              <a:gd name="adj4" fmla="val -52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Connection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950E28A-0D52-485B-9AD9-77403CF9F624}"/>
              </a:ext>
            </a:extLst>
          </p:cNvPr>
          <p:cNvSpPr/>
          <p:nvPr/>
        </p:nvSpPr>
        <p:spPr>
          <a:xfrm>
            <a:off x="8326002" y="4170697"/>
            <a:ext cx="1753388" cy="477767"/>
          </a:xfrm>
          <a:prstGeom prst="borderCallout1">
            <a:avLst>
              <a:gd name="adj1" fmla="val 18750"/>
              <a:gd name="adj2" fmla="val -8333"/>
              <a:gd name="adj3" fmla="val -159114"/>
              <a:gd name="adj4" fmla="val -97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Name </a:t>
            </a:r>
            <a:r>
              <a:rPr lang="ru-RU" dirty="0" err="1"/>
              <a:t>of</a:t>
            </a:r>
            <a:r>
              <a:rPr lang="ru-RU" dirty="0"/>
              <a:t> DB</a:t>
            </a:r>
            <a:endParaRPr lang="en-US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753A8EA-5A82-4451-9014-1375BBC5E843}"/>
              </a:ext>
            </a:extLst>
          </p:cNvPr>
          <p:cNvSpPr/>
          <p:nvPr/>
        </p:nvSpPr>
        <p:spPr>
          <a:xfrm>
            <a:off x="1907863" y="4660642"/>
            <a:ext cx="1753388" cy="477767"/>
          </a:xfrm>
          <a:prstGeom prst="borderCallout1">
            <a:avLst>
              <a:gd name="adj1" fmla="val 18750"/>
              <a:gd name="adj2" fmla="val -8333"/>
              <a:gd name="adj3" fmla="val -297786"/>
              <a:gd name="adj4" fmla="val -17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Editor S</a:t>
            </a:r>
            <a:r>
              <a:rPr lang="en-US" dirty="0"/>
              <a:t>QL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55FC7327-54E5-4D3C-888F-710EE39B9DCD}"/>
              </a:ext>
            </a:extLst>
          </p:cNvPr>
          <p:cNvSpPr/>
          <p:nvPr/>
        </p:nvSpPr>
        <p:spPr>
          <a:xfrm>
            <a:off x="5580065" y="5702910"/>
            <a:ext cx="2917832" cy="477767"/>
          </a:xfrm>
          <a:prstGeom prst="borderCallout1">
            <a:avLst>
              <a:gd name="adj1" fmla="val 18750"/>
              <a:gd name="adj2" fmla="val -8333"/>
              <a:gd name="adj3" fmla="val -294348"/>
              <a:gd name="adj4" fmla="val -5932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Execute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file</a:t>
            </a:r>
            <a:endParaRPr lang="en-US" dirty="0" err="1"/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5857AC4D-350E-4648-A54F-8AAD45777759}"/>
              </a:ext>
            </a:extLst>
          </p:cNvPr>
          <p:cNvSpPr/>
          <p:nvPr/>
        </p:nvSpPr>
        <p:spPr>
          <a:xfrm>
            <a:off x="5469644" y="4899525"/>
            <a:ext cx="2917832" cy="477767"/>
          </a:xfrm>
          <a:prstGeom prst="borderCallout1">
            <a:avLst>
              <a:gd name="adj1" fmla="val 18750"/>
              <a:gd name="adj2" fmla="val -8333"/>
              <a:gd name="adj3" fmla="val -208394"/>
              <a:gd name="adj4" fmla="val -5556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/>
              <a:t>Execute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query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9455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3D43-9434-4763-81BD-4938A2FE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Identifiers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(2/3)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16377-E399-485E-96A5-DFC9562BB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Adding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default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PostgreSQL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public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connection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used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whenever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refer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without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explicitly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specifying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To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refer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specific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pPr lvl="1"/>
            <a:endParaRPr lang="ru-RU" dirty="0">
              <a:solidFill>
                <a:srgbClr val="46505E"/>
              </a:solidFill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schema_name.table_name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schema_name.view_name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schema_name.table_name.column_name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schema_name.view_name.column_name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ru-RU" sz="3200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2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CC0FC-2D18-AA73-1A5D-00BC6AF65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FE5D-83F8-541B-A73B-8B0AF861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rmAutofit/>
          </a:bodyPr>
          <a:lstStyle/>
          <a:p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Identifiers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QL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 (3/3)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B277-40DD-D526-3D6C-53E162F26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Adding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name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The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default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PostgreSQL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46505E"/>
                </a:solidFill>
                <a:ea typeface="+mn-lt"/>
                <a:cs typeface="+mn-lt"/>
              </a:rPr>
              <a:t>public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In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connection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,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is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set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that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will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be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used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whenever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you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refer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table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without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explicitly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specifying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the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dirty="0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.</a:t>
            </a:r>
            <a:endParaRPr lang="ru-RU">
              <a:ea typeface="Calibri"/>
              <a:cs typeface="Calibri"/>
            </a:endParaRPr>
          </a:p>
          <a:p>
            <a:pPr lvl="1"/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To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refer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to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a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specific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 </a:t>
            </a:r>
            <a:r>
              <a:rPr lang="ru-RU" err="1">
                <a:solidFill>
                  <a:srgbClr val="46505E"/>
                </a:solidFill>
                <a:ea typeface="+mn-lt"/>
                <a:cs typeface="+mn-lt"/>
              </a:rPr>
              <a:t>schema</a:t>
            </a:r>
            <a:r>
              <a:rPr lang="ru-RU" dirty="0">
                <a:solidFill>
                  <a:srgbClr val="46505E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46505E"/>
              </a:solidFill>
              <a:ea typeface="Calibri"/>
              <a:cs typeface="Calibri"/>
            </a:endParaRPr>
          </a:p>
          <a:p>
            <a:pPr lvl="1"/>
            <a:endParaRPr lang="ru-RU" dirty="0">
              <a:solidFill>
                <a:srgbClr val="46505E"/>
              </a:solidFill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schema_name.table_name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err="1">
                <a:solidFill>
                  <a:srgbClr val="46505E"/>
                </a:solidFill>
                <a:latin typeface="Consolas"/>
              </a:rPr>
              <a:t>schema_name.view_name</a:t>
            </a:r>
            <a:endParaRPr lang="ru-RU" err="1"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dirty="0" err="1">
                <a:solidFill>
                  <a:srgbClr val="46505E"/>
                </a:solidFill>
                <a:latin typeface="Consolas"/>
              </a:rPr>
              <a:t>schema_name.table_name.column_name</a:t>
            </a:r>
            <a:r>
              <a:rPr lang="ru-RU" sz="3200" dirty="0">
                <a:solidFill>
                  <a:srgbClr val="46505E"/>
                </a:solidFill>
                <a:latin typeface="Consolas"/>
              </a:rPr>
              <a:t> </a:t>
            </a:r>
            <a:r>
              <a:rPr lang="ru-RU" sz="3200" dirty="0" err="1">
                <a:solidFill>
                  <a:srgbClr val="46505E"/>
                </a:solidFill>
                <a:highlight>
                  <a:srgbClr val="FFFF00"/>
                </a:highlight>
                <a:latin typeface="Consolas"/>
              </a:rPr>
              <a:t>use</a:t>
            </a:r>
            <a:r>
              <a:rPr lang="ru-RU" sz="3200" dirty="0">
                <a:solidFill>
                  <a:srgbClr val="46505E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ru-RU" sz="3200" dirty="0" err="1">
                <a:solidFill>
                  <a:srgbClr val="46505E"/>
                </a:solidFill>
                <a:highlight>
                  <a:srgbClr val="FFFF00"/>
                </a:highlight>
                <a:ea typeface="+mn-lt"/>
                <a:cs typeface="+mn-lt"/>
              </a:rPr>
              <a:t>Alias</a:t>
            </a:r>
            <a:endParaRPr lang="ru-RU" dirty="0" err="1">
              <a:highlight>
                <a:srgbClr val="FFFF00"/>
              </a:highlight>
              <a:ea typeface="Calibri" panose="020F0502020204030204"/>
              <a:cs typeface="Calibri" panose="020F0502020204030204"/>
            </a:endParaRPr>
          </a:p>
          <a:p>
            <a:pPr lvl="1" indent="0">
              <a:buNone/>
            </a:pPr>
            <a:r>
              <a:rPr lang="ru-RU" sz="3200" dirty="0" err="1">
                <a:solidFill>
                  <a:srgbClr val="46505E"/>
                </a:solidFill>
                <a:latin typeface="Consolas"/>
              </a:rPr>
              <a:t>schema_name.view_name.column_name</a:t>
            </a:r>
            <a:r>
              <a:rPr lang="ru-RU" sz="3200" dirty="0">
                <a:solidFill>
                  <a:srgbClr val="46505E"/>
                </a:solidFill>
                <a:latin typeface="Consolas"/>
              </a:rPr>
              <a:t> </a:t>
            </a:r>
            <a:r>
              <a:rPr lang="ru-RU" sz="3200" dirty="0" err="1">
                <a:solidFill>
                  <a:srgbClr val="46505E"/>
                </a:solidFill>
                <a:highlight>
                  <a:srgbClr val="FFFF00"/>
                </a:highlight>
                <a:latin typeface="Consolas"/>
              </a:rPr>
              <a:t>use</a:t>
            </a:r>
            <a:r>
              <a:rPr lang="ru-RU" sz="3200" dirty="0">
                <a:solidFill>
                  <a:srgbClr val="46505E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ru-RU" sz="3200" dirty="0" err="1">
                <a:solidFill>
                  <a:srgbClr val="46505E"/>
                </a:solidFill>
                <a:highlight>
                  <a:srgbClr val="FFFF00"/>
                </a:highlight>
                <a:ea typeface="+mn-lt"/>
                <a:cs typeface="+mn-lt"/>
              </a:rPr>
              <a:t>Alias</a:t>
            </a:r>
            <a:endParaRPr lang="ru-RU" sz="3200" dirty="0" err="1">
              <a:solidFill>
                <a:srgbClr val="000000"/>
              </a:solidFill>
              <a:highlight>
                <a:srgbClr val="FFFF00"/>
              </a:highlight>
              <a:latin typeface="Consolas"/>
            </a:endParaRPr>
          </a:p>
          <a:p>
            <a:pPr lvl="1" indent="0">
              <a:buNone/>
            </a:pPr>
            <a:endParaRPr lang="ru-RU" sz="3200" dirty="0">
              <a:solidFill>
                <a:srgbClr val="46505E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ru-RU" sz="3200" dirty="0">
              <a:solidFill>
                <a:srgbClr val="46505E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6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8CAD-AB7E-356F-D145-88D1F3F2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Expressions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in</a:t>
            </a:r>
            <a:r>
              <a:rPr lang="ru-RU" dirty="0">
                <a:ea typeface="+mj-lt"/>
                <a:cs typeface="+mj-lt"/>
              </a:rPr>
              <a:t> SQL</a:t>
            </a:r>
            <a:r>
              <a:rPr lang="ru-RU" dirty="0"/>
              <a:t> (1/6)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2259-CDDF-1D02-22D9-3ECE0509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Column of a table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ea typeface="Montserrat" pitchFamily="34" charset="-122"/>
                <a:cs typeface="Courier New"/>
              </a:rPr>
              <a:t>x.column1 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or </a:t>
            </a:r>
            <a:r>
              <a:rPr lang="ru-RU" sz="2800" dirty="0">
                <a:latin typeface="Courier New"/>
                <a:ea typeface="Montserrat" pitchFamily="34" charset="-122"/>
                <a:cs typeface="Courier New"/>
              </a:rPr>
              <a:t>c</a:t>
            </a:r>
            <a:r>
              <a:rPr lang="en-US" sz="2800" dirty="0">
                <a:latin typeface="Courier New"/>
                <a:ea typeface="Montserrat" pitchFamily="34" charset="-122"/>
                <a:cs typeface="Courier New"/>
              </a:rPr>
              <a:t>olumn1</a:t>
            </a:r>
            <a:endParaRPr lang="ru-RU" sz="2800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r>
              <a:rPr lang="ru-RU" dirty="0" err="1">
                <a:ea typeface="+mn-lt"/>
                <a:cs typeface="+mn-lt"/>
              </a:rPr>
              <a:t>Constant</a:t>
            </a:r>
            <a:endParaRPr lang="ru-RU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, 100.45</a:t>
            </a:r>
            <a:endParaRPr lang="ru-RU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'</a:t>
            </a:r>
            <a:r>
              <a:rPr lang="ru-RU" dirty="0" err="1">
                <a:latin typeface="Courier New"/>
                <a:ea typeface="Montserrat" pitchFamily="34" charset="-122"/>
                <a:cs typeface="Courier New"/>
              </a:rPr>
              <a:t>string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'</a:t>
            </a:r>
            <a:endParaRPr lang="ru-RU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'2024-02-13'</a:t>
            </a:r>
          </a:p>
          <a:p>
            <a:r>
              <a:rPr lang="ru-RU" dirty="0">
                <a:ea typeface="+mn-lt"/>
                <a:cs typeface="+mn-lt"/>
              </a:rPr>
              <a:t>Formula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operators</a:t>
            </a:r>
            <a:endParaRPr lang="en-US" sz="2800" dirty="0">
              <a:latin typeface="Calibri" panose="020F0502020204030204" pitchFamily="34" charset="0"/>
              <a:ea typeface="Montserrat" pitchFamily="34" charset="-122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(x.col1 + x.col2)/y.col1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err="1">
                <a:ea typeface="+mn-lt"/>
                <a:cs typeface="+mn-lt"/>
              </a:rPr>
              <a:t>Another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formula</a:t>
            </a:r>
            <a:endParaRPr lang="ru-RU" sz="2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(x.col1 </a:t>
            </a:r>
            <a:r>
              <a:rPr lang="ru-RU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-</a:t>
            </a: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 </a:t>
            </a:r>
            <a:r>
              <a:rPr lang="ru-RU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100</a:t>
            </a:r>
            <a:r>
              <a:rPr lang="en-US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) / </a:t>
            </a:r>
            <a:r>
              <a:rPr lang="ru-RU" sz="2800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25.0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err="1">
                <a:ea typeface="+mn-lt"/>
                <a:cs typeface="+mn-lt"/>
              </a:rPr>
              <a:t>Function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call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n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ow()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ea typeface="Montserrat" pitchFamily="34" charset="-122"/>
                <a:cs typeface="Courier New" panose="02070309020205020404" pitchFamily="49" charset="0"/>
              </a:rPr>
              <a:t>sum(x)</a:t>
            </a:r>
          </a:p>
          <a:p>
            <a:pPr marL="0" indent="0">
              <a:buNone/>
            </a:pP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length('string example'</a:t>
            </a: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)</a:t>
            </a:r>
          </a:p>
          <a:p>
            <a:r>
              <a:rPr lang="ru-RU" dirty="0" err="1">
                <a:ea typeface="+mn-lt"/>
                <a:cs typeface="+mn-lt"/>
              </a:rPr>
              <a:t>Subquery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an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</a:t>
            </a:r>
            <a:r>
              <a:rPr lang="ru-RU" dirty="0">
                <a:ea typeface="+mn-lt"/>
                <a:cs typeface="+mn-lt"/>
              </a:rPr>
              <a:t>. The </a:t>
            </a:r>
            <a:r>
              <a:rPr lang="ru-RU" dirty="0" err="1">
                <a:ea typeface="+mn-lt"/>
                <a:cs typeface="+mn-lt"/>
              </a:rPr>
              <a:t>requirements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for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such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queries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vary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depending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on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the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expression's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location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(s</a:t>
            </a:r>
            <a:r>
              <a:rPr lang="en-US" dirty="0">
                <a:latin typeface="Courier New"/>
                <a:ea typeface="Montserrat" pitchFamily="34" charset="-122"/>
                <a:cs typeface="Courier New"/>
              </a:rPr>
              <a:t>elect a from </a:t>
            </a:r>
            <a:r>
              <a:rPr lang="en-US" dirty="0" err="1">
                <a:latin typeface="Courier New"/>
                <a:ea typeface="Montserrat" pitchFamily="34" charset="-122"/>
                <a:cs typeface="Courier New"/>
              </a:rPr>
              <a:t>tab_b</a:t>
            </a:r>
            <a:r>
              <a:rPr lang="ru-RU" dirty="0">
                <a:latin typeface="Courier New"/>
                <a:ea typeface="Montserrat" pitchFamily="34" charset="-122"/>
                <a:cs typeface="Courier New"/>
              </a:rPr>
              <a:t>)</a:t>
            </a:r>
            <a:endParaRPr lang="en-US" dirty="0">
              <a:latin typeface="Courier New" panose="02070309020205020404" pitchFamily="49" charset="0"/>
              <a:ea typeface="Montserrat" pitchFamily="34" charset="-122"/>
              <a:cs typeface="Courier New" panose="02070309020205020404" pitchFamily="49" charset="0"/>
            </a:endParaRPr>
          </a:p>
          <a:p>
            <a:r>
              <a:rPr lang="en-US" dirty="0">
                <a:ea typeface="+mn-lt"/>
                <a:cs typeface="+mn-lt"/>
              </a:rPr>
              <a:t>Combination of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190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7C5D-AB1B-3303-0209-4F694293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SQL</a:t>
            </a:r>
            <a:r>
              <a:rPr lang="en-US" dirty="0"/>
              <a:t> (2/</a:t>
            </a:r>
            <a:r>
              <a:rPr lang="ru-RU" dirty="0"/>
              <a:t>6</a:t>
            </a:r>
            <a:r>
              <a:rPr lang="en-US" dirty="0"/>
              <a:t>)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2CEE-EAD9-D6D5-A61B-8FDDA7245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 fontScale="92500"/>
          </a:bodyPr>
          <a:lstStyle/>
          <a:p>
            <a:r>
              <a:rPr lang="ru-RU" dirty="0" err="1">
                <a:ea typeface="+mn-lt"/>
                <a:cs typeface="+mn-lt"/>
              </a:rPr>
              <a:t>Examples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calculations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using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numbers</a:t>
            </a:r>
            <a:r>
              <a:rPr lang="ru-RU" dirty="0">
                <a:ea typeface="+mn-lt"/>
                <a:cs typeface="+mn-lt"/>
              </a:rPr>
              <a:t>:</a:t>
            </a:r>
            <a:endParaRPr lang="en-US" dirty="0"/>
          </a:p>
          <a:p>
            <a:endParaRPr lang="ru-RU" dirty="0"/>
          </a:p>
          <a:p>
            <a:r>
              <a:rPr lang="en-US" dirty="0"/>
              <a:t>1 + 2</a:t>
            </a:r>
          </a:p>
          <a:p>
            <a:r>
              <a:rPr lang="en-US" dirty="0"/>
              <a:t>1 / 10,   1 / 10.0</a:t>
            </a:r>
          </a:p>
          <a:p>
            <a:r>
              <a:rPr lang="en-US" dirty="0"/>
              <a:t>5 * 4</a:t>
            </a:r>
          </a:p>
          <a:p>
            <a:r>
              <a:rPr lang="en-US" dirty="0"/>
              <a:t>4 % 3</a:t>
            </a:r>
          </a:p>
          <a:p>
            <a:r>
              <a:rPr lang="en-US" dirty="0"/>
              <a:t>round(3.45, 1)</a:t>
            </a:r>
          </a:p>
          <a:p>
            <a:r>
              <a:rPr lang="en-US" dirty="0"/>
              <a:t>ceil(3.45)</a:t>
            </a:r>
          </a:p>
          <a:p>
            <a:r>
              <a:rPr lang="en-US" dirty="0"/>
              <a:t>floor(3.45)</a:t>
            </a:r>
          </a:p>
          <a:p>
            <a:r>
              <a:rPr lang="en-US" dirty="0"/>
              <a:t>1 + 2</a:t>
            </a:r>
          </a:p>
          <a:p>
            <a:r>
              <a:rPr lang="en-US" dirty="0"/>
              <a:t>1 / 10,   1 / 10.0</a:t>
            </a:r>
          </a:p>
          <a:p>
            <a:r>
              <a:rPr lang="en-US" dirty="0"/>
              <a:t>5 * 4</a:t>
            </a:r>
          </a:p>
          <a:p>
            <a:r>
              <a:rPr lang="en-US" dirty="0"/>
              <a:t>4 % 3</a:t>
            </a:r>
          </a:p>
          <a:p>
            <a:r>
              <a:rPr lang="en-US" dirty="0"/>
              <a:t>round(3.45, 1)</a:t>
            </a:r>
          </a:p>
          <a:p>
            <a:r>
              <a:rPr lang="en-US" dirty="0"/>
              <a:t>ceil(3.45)</a:t>
            </a:r>
          </a:p>
          <a:p>
            <a:r>
              <a:rPr lang="en-US" dirty="0"/>
              <a:t>floor(3.45)</a:t>
            </a:r>
          </a:p>
          <a:p>
            <a:r>
              <a:rPr lang="en-RU" dirty="0"/>
              <a:t>(round(col1 / my_col, 2) + 5) * c10</a:t>
            </a:r>
          </a:p>
        </p:txBody>
      </p:sp>
    </p:spTree>
    <p:extLst>
      <p:ext uri="{BB962C8B-B14F-4D97-AF65-F5344CB8AC3E}">
        <p14:creationId xmlns:p14="http://schemas.microsoft.com/office/powerpoint/2010/main" val="15256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A263-8EC8-D162-8816-7A5B7EC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Expressions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/>
              <a:t> SQL</a:t>
            </a:r>
            <a:r>
              <a:rPr lang="en-RU"/>
              <a:t> (3/</a:t>
            </a:r>
            <a:r>
              <a:rPr lang="ru-RU"/>
              <a:t>6</a:t>
            </a:r>
            <a:r>
              <a:rPr lang="en-RU"/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CEF7-FC5E-D05C-19E3-845C0B64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+mn-lt"/>
                <a:cs typeface="+mn-lt"/>
              </a:rPr>
              <a:t>Examples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expressions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with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strings</a:t>
            </a:r>
            <a:r>
              <a:rPr lang="ru-RU" dirty="0">
                <a:ea typeface="+mn-lt"/>
                <a:cs typeface="+mn-lt"/>
              </a:rPr>
              <a:t>: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/>
                <a:ea typeface="Montserrat Medium" pitchFamily="34" charset="-122"/>
                <a:cs typeface="Calibri"/>
              </a:rPr>
              <a:t>|| </a:t>
            </a:r>
            <a:r>
              <a:rPr lang="en-US" dirty="0">
                <a:ea typeface="+mn-lt"/>
                <a:cs typeface="+mn-lt"/>
              </a:rPr>
              <a:t>Concatenation</a:t>
            </a:r>
            <a:r>
              <a:rPr lang="en-US" dirty="0">
                <a:latin typeface="Calibri"/>
                <a:ea typeface="Montserrat Medium" pitchFamily="34" charset="-122"/>
                <a:cs typeface="Calibri"/>
              </a:rPr>
              <a:t>.</a:t>
            </a:r>
            <a:r>
              <a:rPr lang="en-US" sz="2400" dirty="0">
                <a:latin typeface="Calibri"/>
                <a:ea typeface="Montserrat Medium" pitchFamily="34" charset="-122"/>
                <a:cs typeface="Calibri"/>
              </a:rPr>
              <a:t> str1 || str2 || …</a:t>
            </a:r>
            <a:endParaRPr lang="ru-RU" dirty="0">
              <a:latin typeface="Calibri"/>
              <a:cs typeface="Calibri"/>
            </a:endParaRPr>
          </a:p>
          <a:p>
            <a:pPr lvl="1"/>
            <a:r>
              <a:rPr lang="en-RU" dirty="0">
                <a:latin typeface="Calibri"/>
                <a:ea typeface="Calibri"/>
                <a:cs typeface="Calibri"/>
              </a:rPr>
              <a:t>'</a:t>
            </a:r>
            <a:r>
              <a:rPr lang="en-RU" dirty="0" err="1">
                <a:latin typeface="Calibri"/>
                <a:ea typeface="Calibri"/>
                <a:cs typeface="Calibri"/>
              </a:rPr>
              <a:t>This</a:t>
            </a:r>
            <a:r>
              <a:rPr lang="en-RU" dirty="0">
                <a:latin typeface="Calibri"/>
                <a:ea typeface="Calibri"/>
                <a:cs typeface="Calibri"/>
              </a:rPr>
              <a:t>'</a:t>
            </a:r>
            <a:r>
              <a:rPr lang="ru-RU" dirty="0">
                <a:latin typeface="Calibri"/>
                <a:ea typeface="Calibri"/>
                <a:cs typeface="Calibri"/>
              </a:rPr>
              <a:t> |</a:t>
            </a:r>
            <a:r>
              <a:rPr lang="en-US" dirty="0">
                <a:latin typeface="Calibri"/>
                <a:ea typeface="Calibri"/>
                <a:cs typeface="Calibri"/>
              </a:rPr>
              <a:t>| 'is a string'</a:t>
            </a:r>
            <a:endParaRPr lang="ru-RU" dirty="0">
              <a:latin typeface="Calibri"/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Changing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:</a:t>
            </a:r>
            <a:r>
              <a:rPr lang="ru-RU" dirty="0">
                <a:latin typeface="Calibri"/>
                <a:ea typeface="Calibri"/>
                <a:cs typeface="Calibri"/>
              </a:rPr>
              <a:t> u</a:t>
            </a:r>
            <a:r>
              <a:rPr lang="en-US" dirty="0" err="1">
                <a:latin typeface="Calibri"/>
                <a:ea typeface="Calibri"/>
                <a:cs typeface="Calibri"/>
              </a:rPr>
              <a:t>pper</a:t>
            </a:r>
            <a:r>
              <a:rPr lang="en-US" dirty="0">
                <a:latin typeface="Calibri"/>
                <a:ea typeface="Calibri"/>
                <a:cs typeface="Calibri"/>
              </a:rPr>
              <a:t>(x), lower(x)</a:t>
            </a:r>
          </a:p>
          <a:p>
            <a:pPr lvl="1"/>
            <a:r>
              <a:rPr lang="en-GB" dirty="0">
                <a:ea typeface="+mn-lt"/>
                <a:cs typeface="+mn-lt"/>
              </a:rPr>
              <a:t>Extracting a substring</a:t>
            </a:r>
            <a:r>
              <a:rPr lang="en-GB" dirty="0">
                <a:latin typeface="Calibri"/>
                <a:ea typeface="Calibri"/>
                <a:cs typeface="Calibri"/>
              </a:rPr>
              <a:t> substring(x, start</a:t>
            </a:r>
            <a:r>
              <a:rPr lang="en-US" dirty="0">
                <a:latin typeface="Calibri"/>
                <a:ea typeface="Calibri"/>
                <a:cs typeface="Calibri"/>
              </a:rPr>
              <a:t>[</a:t>
            </a:r>
            <a:r>
              <a:rPr lang="ru-RU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length</a:t>
            </a:r>
            <a:r>
              <a:rPr lang="en-US" dirty="0">
                <a:latin typeface="Calibri"/>
                <a:ea typeface="Calibri"/>
                <a:cs typeface="Calibri"/>
              </a:rPr>
              <a:t>]</a:t>
            </a:r>
            <a:r>
              <a:rPr lang="ru-RU" dirty="0">
                <a:latin typeface="Calibri"/>
                <a:ea typeface="Calibri"/>
                <a:cs typeface="Calibri"/>
              </a:rPr>
              <a:t>), </a:t>
            </a:r>
            <a:r>
              <a:rPr lang="en-GB" dirty="0">
                <a:latin typeface="Calibri"/>
                <a:ea typeface="Calibri"/>
                <a:cs typeface="Calibri"/>
              </a:rPr>
              <a:t>left(</a:t>
            </a:r>
            <a:r>
              <a:rPr lang="en-US" dirty="0">
                <a:latin typeface="Calibri"/>
                <a:ea typeface="Calibri"/>
                <a:cs typeface="Calibri"/>
              </a:rPr>
              <a:t>x</a:t>
            </a:r>
            <a:r>
              <a:rPr lang="en-GB" dirty="0">
                <a:latin typeface="Calibri"/>
                <a:ea typeface="Calibri"/>
                <a:cs typeface="Calibri"/>
              </a:rPr>
              <a:t>, </a:t>
            </a:r>
            <a:r>
              <a:rPr lang="ru-RU" dirty="0" err="1">
                <a:latin typeface="Calibri"/>
                <a:ea typeface="Calibri"/>
                <a:cs typeface="Calibri"/>
              </a:rPr>
              <a:t>length</a:t>
            </a:r>
            <a:r>
              <a:rPr lang="ru-RU" dirty="0">
                <a:latin typeface="Calibri"/>
                <a:ea typeface="Calibri"/>
                <a:cs typeface="Calibri"/>
              </a:rPr>
              <a:t>), </a:t>
            </a:r>
            <a:r>
              <a:rPr lang="en-GB" dirty="0">
                <a:latin typeface="Calibri"/>
                <a:ea typeface="Calibri"/>
                <a:cs typeface="Calibri"/>
              </a:rPr>
              <a:t>right(x,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 err="1">
                <a:latin typeface="Calibri"/>
                <a:ea typeface="Calibri"/>
                <a:cs typeface="Calibri"/>
              </a:rPr>
              <a:t>length</a:t>
            </a:r>
            <a:r>
              <a:rPr lang="ru-RU" dirty="0">
                <a:latin typeface="Calibri"/>
                <a:ea typeface="Calibri"/>
                <a:cs typeface="Calibri"/>
              </a:rPr>
              <a:t>)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/>
            <a:r>
              <a:rPr lang="ru-RU" dirty="0" err="1">
                <a:ea typeface="+mn-lt"/>
                <a:cs typeface="+mn-lt"/>
              </a:rPr>
              <a:t>Replacing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parts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of</a:t>
            </a:r>
            <a:r>
              <a:rPr lang="ru-RU" dirty="0">
                <a:ea typeface="+mn-lt"/>
                <a:cs typeface="+mn-lt"/>
              </a:rPr>
              <a:t> a </a:t>
            </a: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:</a:t>
            </a:r>
            <a:b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/>
                <a:ea typeface="Calibri"/>
                <a:cs typeface="Calibri"/>
              </a:rPr>
              <a:t>replace(</a:t>
            </a:r>
            <a:r>
              <a:rPr lang="ru-RU" dirty="0">
                <a:latin typeface="Calibri"/>
                <a:ea typeface="Calibri"/>
                <a:cs typeface="Calibri"/>
              </a:rPr>
              <a:t>x</a:t>
            </a:r>
            <a:r>
              <a:rPr lang="en-GB" dirty="0">
                <a:latin typeface="Calibri"/>
                <a:ea typeface="Calibri"/>
                <a:cs typeface="Calibri"/>
              </a:rPr>
              <a:t>, </a:t>
            </a:r>
            <a:r>
              <a:rPr lang="en-GB" dirty="0" err="1">
                <a:ea typeface="+mn-lt"/>
                <a:cs typeface="+mn-lt"/>
              </a:rPr>
              <a:t>what_to_find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 err="1">
                <a:ea typeface="+mn-lt"/>
                <a:cs typeface="+mn-lt"/>
              </a:rPr>
              <a:t>what_to_replace</a:t>
            </a:r>
            <a:r>
              <a:rPr lang="ru-RU" dirty="0">
                <a:latin typeface="Calibri"/>
                <a:ea typeface="Calibri"/>
                <a:cs typeface="Calibri"/>
              </a:rPr>
              <a:t>)</a:t>
            </a:r>
          </a:p>
          <a:p>
            <a:pPr lvl="1"/>
            <a:endParaRPr lang="en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3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15020</TotalTime>
  <Words>3066</Words>
  <Application>Microsoft Office PowerPoint</Application>
  <PresentationFormat>Широкоэкранный</PresentationFormat>
  <Paragraphs>401</Paragraphs>
  <Slides>41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Office Theme</vt:lpstr>
      <vt:lpstr>Structured Query Language</vt:lpstr>
      <vt:lpstr>Expressions and Conditions in SQL </vt:lpstr>
      <vt:lpstr>Main Elements of SQL Language:</vt:lpstr>
      <vt:lpstr>Identifiers in SQL (1/3)</vt:lpstr>
      <vt:lpstr>Identifiers in SQL (2/3)</vt:lpstr>
      <vt:lpstr>Identifiers in SQL (3/3)</vt:lpstr>
      <vt:lpstr>Expressions in SQL (1/6)</vt:lpstr>
      <vt:lpstr>Expressions in SQL (2/6)</vt:lpstr>
      <vt:lpstr>Expressions in SQL (3/6)</vt:lpstr>
      <vt:lpstr>Expressions in SQL (4/6)</vt:lpstr>
      <vt:lpstr>Expressions in SQL (5/6)</vt:lpstr>
      <vt:lpstr>Expressions in SQL (6/6)</vt:lpstr>
      <vt:lpstr>Where are expressions applied?</vt:lpstr>
      <vt:lpstr>Examples of expressions in select</vt:lpstr>
      <vt:lpstr>Operations with NULL values (1/2)</vt:lpstr>
      <vt:lpstr>Operations with NULL values (2/2)</vt:lpstr>
      <vt:lpstr>What does the query return? (1/4)</vt:lpstr>
      <vt:lpstr>What does the query return? (2/4)</vt:lpstr>
      <vt:lpstr>What does the query return? (3/4)</vt:lpstr>
      <vt:lpstr>What does the query return? (4/4)</vt:lpstr>
      <vt:lpstr>Expressions with arguments of different types.</vt:lpstr>
      <vt:lpstr>Filter conditions (1/4)</vt:lpstr>
      <vt:lpstr>Filter conditions (2/4)</vt:lpstr>
      <vt:lpstr>Filter conditions (3/4) </vt:lpstr>
      <vt:lpstr>Filter conditions (4/4) </vt:lpstr>
      <vt:lpstr>Examples of filter conditions (1/3):</vt:lpstr>
      <vt:lpstr>Examples of filter conditions (2/3)</vt:lpstr>
      <vt:lpstr>Examples of filter conditions (3/3)</vt:lpstr>
      <vt:lpstr>CRUD expressions в SQL</vt:lpstr>
      <vt:lpstr>Expressions with data - CRUD</vt:lpstr>
      <vt:lpstr>Adding data with INSERT (1/2)</vt:lpstr>
      <vt:lpstr>Adding data with INSERT (2/2)</vt:lpstr>
      <vt:lpstr>Deleting data with DELETE</vt:lpstr>
      <vt:lpstr>Udpating rows with UPDATE</vt:lpstr>
      <vt:lpstr>Update instead insert (UPSERT)</vt:lpstr>
      <vt:lpstr>Example of upsert</vt:lpstr>
      <vt:lpstr>Reading data with  SELECT (1/2)</vt:lpstr>
      <vt:lpstr>Reading data with  SELECT (2/2)</vt:lpstr>
      <vt:lpstr>Nested SELECT queries:</vt:lpstr>
      <vt:lpstr>Creating a table from SELECT query </vt:lpstr>
      <vt:lpstr>Editor in 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запросов</dc:title>
  <dc:creator>Кирилл Гоменюк</dc:creator>
  <cp:lastModifiedBy>Кирилл Гоменюк</cp:lastModifiedBy>
  <cp:revision>336</cp:revision>
  <dcterms:created xsi:type="dcterms:W3CDTF">2021-09-26T20:33:01Z</dcterms:created>
  <dcterms:modified xsi:type="dcterms:W3CDTF">2025-02-01T07:28:09Z</dcterms:modified>
</cp:coreProperties>
</file>