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11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12.xml" ContentType="application/vnd.openxmlformats-officedocument.presentationml.notesSlide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475.xml" ContentType="application/inkml+xml"/>
  <Override PartName="/ppt/ink/ink476.xml" ContentType="application/inkml+xml"/>
  <Override PartName="/ppt/notesSlides/notesSlide31.xml" ContentType="application/vnd.openxmlformats-officedocument.presentationml.notesSlide+xml"/>
  <Override PartName="/ppt/ink/ink477.xml" ContentType="application/inkml+xml"/>
  <Override PartName="/ppt/ink/ink478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notesSlides/notesSlide39.xml" ContentType="application/vnd.openxmlformats-officedocument.presentationml.notesSlide+xml"/>
  <Override PartName="/ppt/ink/ink483.xml" ContentType="application/inkml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802" r:id="rId2"/>
    <p:sldId id="957" r:id="rId3"/>
    <p:sldId id="941" r:id="rId4"/>
    <p:sldId id="1054" r:id="rId5"/>
    <p:sldId id="1055" r:id="rId6"/>
    <p:sldId id="819" r:id="rId7"/>
    <p:sldId id="1015" r:id="rId8"/>
    <p:sldId id="977" r:id="rId9"/>
    <p:sldId id="609" r:id="rId10"/>
    <p:sldId id="986" r:id="rId11"/>
    <p:sldId id="1014" r:id="rId12"/>
    <p:sldId id="987" r:id="rId13"/>
    <p:sldId id="529" r:id="rId14"/>
    <p:sldId id="625" r:id="rId15"/>
    <p:sldId id="996" r:id="rId16"/>
    <p:sldId id="983" r:id="rId17"/>
    <p:sldId id="990" r:id="rId18"/>
    <p:sldId id="1013" r:id="rId19"/>
    <p:sldId id="982" r:id="rId20"/>
    <p:sldId id="840" r:id="rId21"/>
    <p:sldId id="841" r:id="rId22"/>
    <p:sldId id="1006" r:id="rId23"/>
    <p:sldId id="994" r:id="rId24"/>
    <p:sldId id="530" r:id="rId25"/>
    <p:sldId id="633" r:id="rId26"/>
    <p:sldId id="998" r:id="rId27"/>
    <p:sldId id="999" r:id="rId28"/>
    <p:sldId id="1000" r:id="rId29"/>
    <p:sldId id="1003" r:id="rId30"/>
    <p:sldId id="1056" r:id="rId31"/>
    <p:sldId id="906" r:id="rId32"/>
    <p:sldId id="1057" r:id="rId33"/>
    <p:sldId id="613" r:id="rId34"/>
    <p:sldId id="816" r:id="rId35"/>
    <p:sldId id="537" r:id="rId36"/>
    <p:sldId id="803" r:id="rId37"/>
    <p:sldId id="784" r:id="rId38"/>
    <p:sldId id="991" r:id="rId39"/>
    <p:sldId id="1001" r:id="rId40"/>
    <p:sldId id="1002" r:id="rId41"/>
    <p:sldId id="806" r:id="rId42"/>
    <p:sldId id="892" r:id="rId43"/>
    <p:sldId id="893" r:id="rId44"/>
    <p:sldId id="849" r:id="rId45"/>
    <p:sldId id="894" r:id="rId46"/>
    <p:sldId id="1009" r:id="rId47"/>
    <p:sldId id="1058" r:id="rId48"/>
    <p:sldId id="1011" r:id="rId49"/>
    <p:sldId id="1018" r:id="rId50"/>
    <p:sldId id="1019" r:id="rId51"/>
    <p:sldId id="1059" r:id="rId52"/>
    <p:sldId id="1021" r:id="rId53"/>
    <p:sldId id="1022" r:id="rId54"/>
    <p:sldId id="1048" r:id="rId55"/>
    <p:sldId id="1049" r:id="rId56"/>
    <p:sldId id="543" r:id="rId57"/>
    <p:sldId id="805" r:id="rId58"/>
    <p:sldId id="1050" r:id="rId59"/>
    <p:sldId id="556" r:id="rId60"/>
    <p:sldId id="789" r:id="rId61"/>
    <p:sldId id="1024" r:id="rId62"/>
    <p:sldId id="1025" r:id="rId63"/>
    <p:sldId id="1026" r:id="rId64"/>
    <p:sldId id="1027" r:id="rId65"/>
    <p:sldId id="1028" r:id="rId66"/>
    <p:sldId id="1030" r:id="rId67"/>
    <p:sldId id="1029" r:id="rId68"/>
    <p:sldId id="1051" r:id="rId69"/>
    <p:sldId id="1031" r:id="rId70"/>
    <p:sldId id="1032" r:id="rId71"/>
    <p:sldId id="800" r:id="rId72"/>
    <p:sldId id="652" r:id="rId73"/>
    <p:sldId id="1033" r:id="rId74"/>
    <p:sldId id="1035" r:id="rId75"/>
    <p:sldId id="1036" r:id="rId76"/>
    <p:sldId id="796" r:id="rId77"/>
    <p:sldId id="651" r:id="rId78"/>
    <p:sldId id="1037" r:id="rId79"/>
    <p:sldId id="799" r:id="rId80"/>
    <p:sldId id="1038" r:id="rId81"/>
    <p:sldId id="535" r:id="rId82"/>
    <p:sldId id="1039" r:id="rId83"/>
    <p:sldId id="1040" r:id="rId84"/>
    <p:sldId id="1041" r:id="rId85"/>
    <p:sldId id="538" r:id="rId86"/>
    <p:sldId id="539" r:id="rId87"/>
    <p:sldId id="1042" r:id="rId88"/>
    <p:sldId id="1043" r:id="rId89"/>
    <p:sldId id="667" r:id="rId90"/>
    <p:sldId id="676" r:id="rId91"/>
    <p:sldId id="836" r:id="rId92"/>
    <p:sldId id="837" r:id="rId93"/>
    <p:sldId id="838" r:id="rId94"/>
    <p:sldId id="546" r:id="rId95"/>
    <p:sldId id="1045" r:id="rId96"/>
    <p:sldId id="1046" r:id="rId97"/>
    <p:sldId id="1047" r:id="rId98"/>
    <p:sldId id="706" r:id="rId99"/>
    <p:sldId id="842" r:id="rId100"/>
    <p:sldId id="935" r:id="rId101"/>
    <p:sldId id="1052" r:id="rId102"/>
    <p:sldId id="847" r:id="rId103"/>
    <p:sldId id="848" r:id="rId104"/>
    <p:sldId id="1007" r:id="rId105"/>
    <p:sldId id="912" r:id="rId106"/>
    <p:sldId id="936" r:id="rId107"/>
    <p:sldId id="937" r:id="rId108"/>
    <p:sldId id="1053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5E503-0C04-4312-B5B2-7E05469F18E9}" v="20" dt="2025-02-07T08:53:02.287"/>
    <p1510:client id="{5BF5AF91-50E7-4983-A625-3D5F497449E0}" v="96" dt="2025-02-08T08:09:21.567"/>
    <p1510:client id="{6B9DA391-25E8-4CA3-A45D-0722C4C17390}" v="69" dt="2025-02-07T08:54:30.231"/>
    <p1510:client id="{76B6A3A6-D9A1-413A-8CEC-E47CC9106204}" v="3313" dt="2025-02-07T10:46:11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0"/>
    <p:restoredTop sz="94625"/>
  </p:normalViewPr>
  <p:slideViewPr>
    <p:cSldViewPr snapToGrid="0">
      <p:cViewPr varScale="1">
        <p:scale>
          <a:sx n="116" d="100"/>
          <a:sy n="116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Леонид Смелов" userId="fea2e2fc1fde16d6" providerId="Windows Live" clId="Web-{05B5E503-0C04-4312-B5B2-7E05469F18E9}"/>
    <pc:docChg chg="delSld modSld">
      <pc:chgData name="Леонид Смелов" userId="fea2e2fc1fde16d6" providerId="Windows Live" clId="Web-{05B5E503-0C04-4312-B5B2-7E05469F18E9}" dt="2025-02-07T08:53:02.256" v="18"/>
      <pc:docMkLst>
        <pc:docMk/>
      </pc:docMkLst>
      <pc:sldChg chg="modSp">
        <pc:chgData name="Леонид Смелов" userId="fea2e2fc1fde16d6" providerId="Windows Live" clId="Web-{05B5E503-0C04-4312-B5B2-7E05469F18E9}" dt="2025-02-07T08:53:00.818" v="17" actId="20577"/>
        <pc:sldMkLst>
          <pc:docMk/>
          <pc:sldMk cId="3981945889" sldId="802"/>
        </pc:sldMkLst>
        <pc:spChg chg="mod">
          <ac:chgData name="Леонид Смелов" userId="fea2e2fc1fde16d6" providerId="Windows Live" clId="Web-{05B5E503-0C04-4312-B5B2-7E05469F18E9}" dt="2025-02-07T08:53:00.818" v="17" actId="20577"/>
          <ac:spMkLst>
            <pc:docMk/>
            <pc:sldMk cId="3981945889" sldId="802"/>
            <ac:spMk id="5" creationId="{C3660A35-5BFC-4F92-9BD0-35B2727464BE}"/>
          </ac:spMkLst>
        </pc:spChg>
      </pc:sldChg>
      <pc:sldChg chg="del">
        <pc:chgData name="Леонид Смелов" userId="fea2e2fc1fde16d6" providerId="Windows Live" clId="Web-{05B5E503-0C04-4312-B5B2-7E05469F18E9}" dt="2025-02-07T08:53:02.256" v="18"/>
        <pc:sldMkLst>
          <pc:docMk/>
          <pc:sldMk cId="411610246" sldId="939"/>
        </pc:sldMkLst>
      </pc:sldChg>
    </pc:docChg>
  </pc:docChgLst>
  <pc:docChgLst>
    <pc:chgData name="Кирилл Гоменюк" userId="27247efe46d1cb93" providerId="LiveId" clId="{4D327EFE-C83E-4CE6-8941-024DAE15E0F4}"/>
    <pc:docChg chg="undo custSel addSld delSld modSld sldOrd">
      <pc:chgData name="Кирилл Гоменюк" userId="27247efe46d1cb93" providerId="LiveId" clId="{4D327EFE-C83E-4CE6-8941-024DAE15E0F4}" dt="2021-09-27T18:08:34.338" v="8656" actId="403"/>
      <pc:docMkLst>
        <pc:docMk/>
      </pc:docMkLst>
      <pc:sldChg chg="modSp add mod ord">
        <pc:chgData name="Кирилл Гоменюк" userId="27247efe46d1cb93" providerId="LiveId" clId="{4D327EFE-C83E-4CE6-8941-024DAE15E0F4}" dt="2021-09-26T20:44:45.512" v="939" actId="1076"/>
        <pc:sldMkLst>
          <pc:docMk/>
          <pc:sldMk cId="2996004930" sldId="524"/>
        </pc:sldMkLst>
        <pc:spChg chg="mod">
          <ac:chgData name="Кирилл Гоменюк" userId="27247efe46d1cb93" providerId="LiveId" clId="{4D327EFE-C83E-4CE6-8941-024DAE15E0F4}" dt="2021-09-26T20:44:23.634" v="938" actId="20577"/>
          <ac:spMkLst>
            <pc:docMk/>
            <pc:sldMk cId="2996004930" sldId="524"/>
            <ac:spMk id="3" creationId="{4FF45614-4F46-4CDC-AD73-B90DEBF95A32}"/>
          </ac:spMkLst>
        </pc:spChg>
        <pc:spChg chg="mod">
          <ac:chgData name="Кирилл Гоменюк" userId="27247efe46d1cb93" providerId="LiveId" clId="{4D327EFE-C83E-4CE6-8941-024DAE15E0F4}" dt="2021-09-26T20:44:45.512" v="939" actId="1076"/>
          <ac:spMkLst>
            <pc:docMk/>
            <pc:sldMk cId="2996004930" sldId="524"/>
            <ac:spMk id="4" creationId="{974C26F7-FD08-4916-801A-429CFE4A9F34}"/>
          </ac:spMkLst>
        </pc:spChg>
      </pc:sldChg>
      <pc:sldChg chg="add del">
        <pc:chgData name="Кирилл Гоменюк" userId="27247efe46d1cb93" providerId="LiveId" clId="{4D327EFE-C83E-4CE6-8941-024DAE15E0F4}" dt="2021-09-26T20:47:03.841" v="972" actId="47"/>
        <pc:sldMkLst>
          <pc:docMk/>
          <pc:sldMk cId="3248775341" sldId="526"/>
        </pc:sldMkLst>
      </pc:sldChg>
      <pc:sldChg chg="add del">
        <pc:chgData name="Кирилл Гоменюк" userId="27247efe46d1cb93" providerId="LiveId" clId="{4D327EFE-C83E-4CE6-8941-024DAE15E0F4}" dt="2021-09-27T05:57:45.721" v="3402" actId="47"/>
        <pc:sldMkLst>
          <pc:docMk/>
          <pc:sldMk cId="998481924" sldId="528"/>
        </pc:sldMkLst>
      </pc:sldChg>
      <pc:sldChg chg="modSp add mod">
        <pc:chgData name="Кирилл Гоменюк" userId="27247efe46d1cb93" providerId="LiveId" clId="{4D327EFE-C83E-4CE6-8941-024DAE15E0F4}" dt="2021-09-27T17:00:39.496" v="6935" actId="20577"/>
        <pc:sldMkLst>
          <pc:docMk/>
          <pc:sldMk cId="3647479010" sldId="529"/>
        </pc:sldMkLst>
        <pc:spChg chg="mod">
          <ac:chgData name="Кирилл Гоменюк" userId="27247efe46d1cb93" providerId="LiveId" clId="{4D327EFE-C83E-4CE6-8941-024DAE15E0F4}" dt="2021-09-26T21:27:22.155" v="1681" actId="20577"/>
          <ac:spMkLst>
            <pc:docMk/>
            <pc:sldMk cId="3647479010" sldId="529"/>
            <ac:spMk id="2" creationId="{537BBCD9-79A7-4341-A41F-0D1BDDB0F796}"/>
          </ac:spMkLst>
        </pc:spChg>
        <pc:spChg chg="mod">
          <ac:chgData name="Кирилл Гоменюк" userId="27247efe46d1cb93" providerId="LiveId" clId="{4D327EFE-C83E-4CE6-8941-024DAE15E0F4}" dt="2021-09-27T17:00:39.496" v="6935" actId="20577"/>
          <ac:spMkLst>
            <pc:docMk/>
            <pc:sldMk cId="3647479010" sldId="529"/>
            <ac:spMk id="3" creationId="{A0828725-814F-45FA-9B55-25798044C284}"/>
          </ac:spMkLst>
        </pc:spChg>
        <pc:spChg chg="mod">
          <ac:chgData name="Кирилл Гоменюк" userId="27247efe46d1cb93" providerId="LiveId" clId="{4D327EFE-C83E-4CE6-8941-024DAE15E0F4}" dt="2021-09-26T21:28:10.192" v="1778" actId="1076"/>
          <ac:spMkLst>
            <pc:docMk/>
            <pc:sldMk cId="3647479010" sldId="529"/>
            <ac:spMk id="7" creationId="{1E433927-B931-4456-9BCE-5E9892FEBEBA}"/>
          </ac:spMkLst>
        </pc:spChg>
      </pc:sldChg>
      <pc:sldChg chg="modSp add mod">
        <pc:chgData name="Кирилл Гоменюк" userId="27247efe46d1cb93" providerId="LiveId" clId="{4D327EFE-C83E-4CE6-8941-024DAE15E0F4}" dt="2021-09-26T21:33:08.409" v="2146" actId="313"/>
        <pc:sldMkLst>
          <pc:docMk/>
          <pc:sldMk cId="3969227422" sldId="530"/>
        </pc:sldMkLst>
        <pc:spChg chg="mod">
          <ac:chgData name="Кирилл Гоменюк" userId="27247efe46d1cb93" providerId="LiveId" clId="{4D327EFE-C83E-4CE6-8941-024DAE15E0F4}" dt="2021-09-26T21:30:55.855" v="1966" actId="20577"/>
          <ac:spMkLst>
            <pc:docMk/>
            <pc:sldMk cId="3969227422" sldId="530"/>
            <ac:spMk id="2" creationId="{5D10D95E-7AF7-4524-9722-D7C3367309CE}"/>
          </ac:spMkLst>
        </pc:spChg>
        <pc:spChg chg="mod">
          <ac:chgData name="Кирилл Гоменюк" userId="27247efe46d1cb93" providerId="LiveId" clId="{4D327EFE-C83E-4CE6-8941-024DAE15E0F4}" dt="2021-09-26T21:33:08.409" v="2146" actId="313"/>
          <ac:spMkLst>
            <pc:docMk/>
            <pc:sldMk cId="3969227422" sldId="530"/>
            <ac:spMk id="3" creationId="{0D8719A3-8CE9-4ED0-BA2E-FB0C9FDC2A57}"/>
          </ac:spMkLst>
        </pc:spChg>
        <pc:spChg chg="mod">
          <ac:chgData name="Кирилл Гоменюк" userId="27247efe46d1cb93" providerId="LiveId" clId="{4D327EFE-C83E-4CE6-8941-024DAE15E0F4}" dt="2021-09-26T21:31:32.544" v="2017" actId="1076"/>
          <ac:spMkLst>
            <pc:docMk/>
            <pc:sldMk cId="3969227422" sldId="530"/>
            <ac:spMk id="8" creationId="{9D216779-8FDB-412F-8AB2-27D1C86374D4}"/>
          </ac:spMkLst>
        </pc:spChg>
      </pc:sldChg>
      <pc:sldChg chg="add del">
        <pc:chgData name="Кирилл Гоменюк" userId="27247efe46d1cb93" providerId="LiveId" clId="{4D327EFE-C83E-4CE6-8941-024DAE15E0F4}" dt="2021-09-27T04:13:30.610" v="2942" actId="47"/>
        <pc:sldMkLst>
          <pc:docMk/>
          <pc:sldMk cId="1108187240" sldId="533"/>
        </pc:sldMkLst>
      </pc:sldChg>
      <pc:sldChg chg="modSp add mod">
        <pc:chgData name="Кирилл Гоменюк" userId="27247efe46d1cb93" providerId="LiveId" clId="{4D327EFE-C83E-4CE6-8941-024DAE15E0F4}" dt="2021-09-27T06:02:07.323" v="3621" actId="14100"/>
        <pc:sldMkLst>
          <pc:docMk/>
          <pc:sldMk cId="3225186062" sldId="537"/>
        </pc:sldMkLst>
        <pc:spChg chg="mod">
          <ac:chgData name="Кирилл Гоменюк" userId="27247efe46d1cb93" providerId="LiveId" clId="{4D327EFE-C83E-4CE6-8941-024DAE15E0F4}" dt="2021-09-27T05:11:49.255" v="3174" actId="20577"/>
          <ac:spMkLst>
            <pc:docMk/>
            <pc:sldMk cId="3225186062" sldId="537"/>
            <ac:spMk id="2" creationId="{537BBCD9-79A7-4341-A41F-0D1BDDB0F796}"/>
          </ac:spMkLst>
        </pc:spChg>
        <pc:spChg chg="mod">
          <ac:chgData name="Кирилл Гоменюк" userId="27247efe46d1cb93" providerId="LiveId" clId="{4D327EFE-C83E-4CE6-8941-024DAE15E0F4}" dt="2021-09-27T06:02:07.323" v="3621" actId="14100"/>
          <ac:spMkLst>
            <pc:docMk/>
            <pc:sldMk cId="3225186062" sldId="537"/>
            <ac:spMk id="3" creationId="{A0828725-814F-45FA-9B55-25798044C284}"/>
          </ac:spMkLst>
        </pc:spChg>
      </pc:sldChg>
      <pc:sldChg chg="modSp add mod">
        <pc:chgData name="Кирилл Гоменюк" userId="27247efe46d1cb93" providerId="LiveId" clId="{4D327EFE-C83E-4CE6-8941-024DAE15E0F4}" dt="2021-09-27T09:00:11.499" v="4803" actId="20577"/>
        <pc:sldMkLst>
          <pc:docMk/>
          <pc:sldMk cId="3140314900" sldId="543"/>
        </pc:sldMkLst>
        <pc:spChg chg="mod">
          <ac:chgData name="Кирилл Гоменюк" userId="27247efe46d1cb93" providerId="LiveId" clId="{4D327EFE-C83E-4CE6-8941-024DAE15E0F4}" dt="2021-09-27T08:20:37.494" v="4384" actId="20577"/>
          <ac:spMkLst>
            <pc:docMk/>
            <pc:sldMk cId="3140314900" sldId="543"/>
            <ac:spMk id="2" creationId="{2AD95634-EA97-4400-A8A3-75F3FAC27702}"/>
          </ac:spMkLst>
        </pc:spChg>
        <pc:spChg chg="mod">
          <ac:chgData name="Кирилл Гоменюк" userId="27247efe46d1cb93" providerId="LiveId" clId="{4D327EFE-C83E-4CE6-8941-024DAE15E0F4}" dt="2021-09-27T08:22:47.891" v="4622" actId="20577"/>
          <ac:spMkLst>
            <pc:docMk/>
            <pc:sldMk cId="3140314900" sldId="543"/>
            <ac:spMk id="3" creationId="{5965C24C-DFE5-4697-950C-7AF986346CB3}"/>
          </ac:spMkLst>
        </pc:spChg>
        <pc:spChg chg="mod">
          <ac:chgData name="Кирилл Гоменюк" userId="27247efe46d1cb93" providerId="LiveId" clId="{4D327EFE-C83E-4CE6-8941-024DAE15E0F4}" dt="2021-09-27T09:00:11.499" v="4803" actId="20577"/>
          <ac:spMkLst>
            <pc:docMk/>
            <pc:sldMk cId="3140314900" sldId="543"/>
            <ac:spMk id="5" creationId="{00000000-0000-0000-0000-000000000000}"/>
          </ac:spMkLst>
        </pc:spChg>
      </pc:sldChg>
      <pc:sldChg chg="modSp add mod">
        <pc:chgData name="Кирилл Гоменюк" userId="27247efe46d1cb93" providerId="LiveId" clId="{4D327EFE-C83E-4CE6-8941-024DAE15E0F4}" dt="2021-09-27T08:24:19.916" v="4705" actId="20577"/>
        <pc:sldMkLst>
          <pc:docMk/>
          <pc:sldMk cId="3853480843" sldId="556"/>
        </pc:sldMkLst>
        <pc:spChg chg="mod">
          <ac:chgData name="Кирилл Гоменюк" userId="27247efe46d1cb93" providerId="LiveId" clId="{4D327EFE-C83E-4CE6-8941-024DAE15E0F4}" dt="2021-09-27T08:22:57.863" v="4623"/>
          <ac:spMkLst>
            <pc:docMk/>
            <pc:sldMk cId="3853480843" sldId="556"/>
            <ac:spMk id="2" creationId="{5FD5B6A5-F6A5-4FF8-900C-92E1881E6CC4}"/>
          </ac:spMkLst>
        </pc:spChg>
        <pc:spChg chg="mod">
          <ac:chgData name="Кирилл Гоменюк" userId="27247efe46d1cb93" providerId="LiveId" clId="{4D327EFE-C83E-4CE6-8941-024DAE15E0F4}" dt="2021-09-27T08:24:19.916" v="4705" actId="20577"/>
          <ac:spMkLst>
            <pc:docMk/>
            <pc:sldMk cId="3853480843" sldId="556"/>
            <ac:spMk id="3" creationId="{90E4F0F6-F1E9-47B3-8FBD-75984130E107}"/>
          </ac:spMkLst>
        </pc:spChg>
      </pc:sldChg>
      <pc:sldChg chg="add del">
        <pc:chgData name="Кирилл Гоменюк" userId="27247efe46d1cb93" providerId="LiveId" clId="{4D327EFE-C83E-4CE6-8941-024DAE15E0F4}" dt="2021-09-26T21:18:50.968" v="1167" actId="47"/>
        <pc:sldMkLst>
          <pc:docMk/>
          <pc:sldMk cId="1179423778" sldId="577"/>
        </pc:sldMkLst>
      </pc:sldChg>
      <pc:sldChg chg="add del">
        <pc:chgData name="Кирилл Гоменюк" userId="27247efe46d1cb93" providerId="LiveId" clId="{4D327EFE-C83E-4CE6-8941-024DAE15E0F4}" dt="2021-09-26T21:25:44.093" v="1633" actId="47"/>
        <pc:sldMkLst>
          <pc:docMk/>
          <pc:sldMk cId="2242494498" sldId="578"/>
        </pc:sldMkLst>
      </pc:sldChg>
      <pc:sldChg chg="add del">
        <pc:chgData name="Кирилл Гоменюк" userId="27247efe46d1cb93" providerId="LiveId" clId="{4D327EFE-C83E-4CE6-8941-024DAE15E0F4}" dt="2021-09-26T21:28:37.016" v="1830" actId="47"/>
        <pc:sldMkLst>
          <pc:docMk/>
          <pc:sldMk cId="3547824506" sldId="579"/>
        </pc:sldMkLst>
      </pc:sldChg>
      <pc:sldChg chg="add del">
        <pc:chgData name="Кирилл Гоменюк" userId="27247efe46d1cb93" providerId="LiveId" clId="{4D327EFE-C83E-4CE6-8941-024DAE15E0F4}" dt="2021-09-27T08:20:20.726" v="4354" actId="47"/>
        <pc:sldMkLst>
          <pc:docMk/>
          <pc:sldMk cId="652032981" sldId="580"/>
        </pc:sldMkLst>
      </pc:sldChg>
      <pc:sldChg chg="modSp add mod">
        <pc:chgData name="Кирилл Гоменюк" userId="27247efe46d1cb93" providerId="LiveId" clId="{4D327EFE-C83E-4CE6-8941-024DAE15E0F4}" dt="2021-09-27T17:10:03.660" v="7437" actId="20577"/>
        <pc:sldMkLst>
          <pc:docMk/>
          <pc:sldMk cId="2402736430" sldId="609"/>
        </pc:sldMkLst>
        <pc:spChg chg="mod">
          <ac:chgData name="Кирилл Гоменюк" userId="27247efe46d1cb93" providerId="LiveId" clId="{4D327EFE-C83E-4CE6-8941-024DAE15E0F4}" dt="2021-09-26T20:49:04.522" v="1089" actId="20577"/>
          <ac:spMkLst>
            <pc:docMk/>
            <pc:sldMk cId="2402736430" sldId="609"/>
            <ac:spMk id="2" creationId="{5F6CE2CA-2390-45E8-8FB9-6A2CCFC944A8}"/>
          </ac:spMkLst>
        </pc:spChg>
        <pc:spChg chg="mod">
          <ac:chgData name="Кирилл Гоменюк" userId="27247efe46d1cb93" providerId="LiveId" clId="{4D327EFE-C83E-4CE6-8941-024DAE15E0F4}" dt="2021-09-27T17:10:03.660" v="7437" actId="20577"/>
          <ac:spMkLst>
            <pc:docMk/>
            <pc:sldMk cId="2402736430" sldId="609"/>
            <ac:spMk id="8" creationId="{00000000-0000-0000-0000-000000000000}"/>
          </ac:spMkLst>
        </pc:spChg>
      </pc:sldChg>
      <pc:sldChg chg="modSp add mod">
        <pc:chgData name="Кирилл Гоменюк" userId="27247efe46d1cb93" providerId="LiveId" clId="{4D327EFE-C83E-4CE6-8941-024DAE15E0F4}" dt="2021-09-27T17:10:25.674" v="7474" actId="20577"/>
        <pc:sldMkLst>
          <pc:docMk/>
          <pc:sldMk cId="2984533133" sldId="610"/>
        </pc:sldMkLst>
        <pc:spChg chg="mod">
          <ac:chgData name="Кирилл Гоменюк" userId="27247efe46d1cb93" providerId="LiveId" clId="{4D327EFE-C83E-4CE6-8941-024DAE15E0F4}" dt="2021-09-26T20:49:11.032" v="1092" actId="20577"/>
          <ac:spMkLst>
            <pc:docMk/>
            <pc:sldMk cId="2984533133" sldId="610"/>
            <ac:spMk id="2" creationId="{5F6CE2CA-2390-45E8-8FB9-6A2CCFC944A8}"/>
          </ac:spMkLst>
        </pc:spChg>
        <pc:spChg chg="mod">
          <ac:chgData name="Кирилл Гоменюк" userId="27247efe46d1cb93" providerId="LiveId" clId="{4D327EFE-C83E-4CE6-8941-024DAE15E0F4}" dt="2021-09-27T17:10:25.674" v="7474" actId="20577"/>
          <ac:spMkLst>
            <pc:docMk/>
            <pc:sldMk cId="2984533133" sldId="610"/>
            <ac:spMk id="3" creationId="{00000000-0000-0000-0000-000000000000}"/>
          </ac:spMkLst>
        </pc:spChg>
      </pc:sldChg>
      <pc:sldChg chg="add del">
        <pc:chgData name="Кирилл Гоменюк" userId="27247efe46d1cb93" providerId="LiveId" clId="{4D327EFE-C83E-4CE6-8941-024DAE15E0F4}" dt="2021-09-26T21:25:44.093" v="1633" actId="47"/>
        <pc:sldMkLst>
          <pc:docMk/>
          <pc:sldMk cId="1501173689" sldId="611"/>
        </pc:sldMkLst>
      </pc:sldChg>
      <pc:sldChg chg="modSp add mod modNotesTx">
        <pc:chgData name="Кирилл Гоменюк" userId="27247efe46d1cb93" providerId="LiveId" clId="{4D327EFE-C83E-4CE6-8941-024DAE15E0F4}" dt="2021-09-27T17:03:24.374" v="7022" actId="6549"/>
        <pc:sldMkLst>
          <pc:docMk/>
          <pc:sldMk cId="3060980908" sldId="612"/>
        </pc:sldMkLst>
        <pc:spChg chg="mod">
          <ac:chgData name="Кирилл Гоменюк" userId="27247efe46d1cb93" providerId="LiveId" clId="{4D327EFE-C83E-4CE6-8941-024DAE15E0F4}" dt="2021-09-26T21:19:23.217" v="1185" actId="20577"/>
          <ac:spMkLst>
            <pc:docMk/>
            <pc:sldMk cId="3060980908" sldId="612"/>
            <ac:spMk id="2" creationId="{EB9F3D43-9434-4763-81BD-4938A2FEA3C9}"/>
          </ac:spMkLst>
        </pc:spChg>
        <pc:spChg chg="mod">
          <ac:chgData name="Кирилл Гоменюк" userId="27247efe46d1cb93" providerId="LiveId" clId="{4D327EFE-C83E-4CE6-8941-024DAE15E0F4}" dt="2021-09-26T21:25:59.813" v="1646" actId="20577"/>
          <ac:spMkLst>
            <pc:docMk/>
            <pc:sldMk cId="3060980908" sldId="612"/>
            <ac:spMk id="3" creationId="{01D16377-E399-485E-96A5-DFC9562BB28D}"/>
          </ac:spMkLst>
        </pc:spChg>
      </pc:sldChg>
      <pc:sldChg chg="modSp add del mod">
        <pc:chgData name="Кирилл Гоменюк" userId="27247efe46d1cb93" providerId="LiveId" clId="{4D327EFE-C83E-4CE6-8941-024DAE15E0F4}" dt="2021-09-26T21:24:33.923" v="1609" actId="47"/>
        <pc:sldMkLst>
          <pc:docMk/>
          <pc:sldMk cId="1200763116" sldId="613"/>
        </pc:sldMkLst>
        <pc:spChg chg="mod">
          <ac:chgData name="Кирилл Гоменюк" userId="27247efe46d1cb93" providerId="LiveId" clId="{4D327EFE-C83E-4CE6-8941-024DAE15E0F4}" dt="2021-09-26T21:24:18.630" v="1608" actId="20577"/>
          <ac:spMkLst>
            <pc:docMk/>
            <pc:sldMk cId="1200763116" sldId="613"/>
            <ac:spMk id="2" creationId="{A4EDB973-E62E-40AB-B8B1-9CE31DBE993D}"/>
          </ac:spMkLst>
        </pc:spChg>
      </pc:sldChg>
      <pc:sldChg chg="modSp add mod">
        <pc:chgData name="Кирилл Гоменюк" userId="27247efe46d1cb93" providerId="LiveId" clId="{4D327EFE-C83E-4CE6-8941-024DAE15E0F4}" dt="2021-09-27T05:08:58.013" v="3125" actId="20577"/>
        <pc:sldMkLst>
          <pc:docMk/>
          <pc:sldMk cId="3596426276" sldId="615"/>
        </pc:sldMkLst>
        <pc:spChg chg="mod">
          <ac:chgData name="Кирилл Гоменюк" userId="27247efe46d1cb93" providerId="LiveId" clId="{4D327EFE-C83E-4CE6-8941-024DAE15E0F4}" dt="2021-09-26T21:21:06.234" v="1375" actId="20577"/>
          <ac:spMkLst>
            <pc:docMk/>
            <pc:sldMk cId="3596426276" sldId="615"/>
            <ac:spMk id="2" creationId="{EB9F3D43-9434-4763-81BD-4938A2FEA3C9}"/>
          </ac:spMkLst>
        </pc:spChg>
        <pc:spChg chg="mod">
          <ac:chgData name="Кирилл Гоменюк" userId="27247efe46d1cb93" providerId="LiveId" clId="{4D327EFE-C83E-4CE6-8941-024DAE15E0F4}" dt="2021-09-27T05:08:58.013" v="3125" actId="20577"/>
          <ac:spMkLst>
            <pc:docMk/>
            <pc:sldMk cId="3596426276" sldId="615"/>
            <ac:spMk id="3" creationId="{01D16377-E399-485E-96A5-DFC9562BB28D}"/>
          </ac:spMkLst>
        </pc:spChg>
      </pc:sldChg>
      <pc:sldChg chg="modSp add mod">
        <pc:chgData name="Кирилл Гоменюк" userId="27247efe46d1cb93" providerId="LiveId" clId="{4D327EFE-C83E-4CE6-8941-024DAE15E0F4}" dt="2021-09-27T17:03:00.464" v="7021" actId="20577"/>
        <pc:sldMkLst>
          <pc:docMk/>
          <pc:sldMk cId="128924612" sldId="616"/>
        </pc:sldMkLst>
        <pc:spChg chg="mod">
          <ac:chgData name="Кирилл Гоменюк" userId="27247efe46d1cb93" providerId="LiveId" clId="{4D327EFE-C83E-4CE6-8941-024DAE15E0F4}" dt="2021-09-26T21:24:45.041" v="1610" actId="20577"/>
          <ac:spMkLst>
            <pc:docMk/>
            <pc:sldMk cId="128924612" sldId="616"/>
            <ac:spMk id="2" creationId="{EB9F3D43-9434-4763-81BD-4938A2FEA3C9}"/>
          </ac:spMkLst>
        </pc:spChg>
        <pc:spChg chg="mod">
          <ac:chgData name="Кирилл Гоменюк" userId="27247efe46d1cb93" providerId="LiveId" clId="{4D327EFE-C83E-4CE6-8941-024DAE15E0F4}" dt="2021-09-27T17:03:00.464" v="7021" actId="20577"/>
          <ac:spMkLst>
            <pc:docMk/>
            <pc:sldMk cId="128924612" sldId="616"/>
            <ac:spMk id="3" creationId="{01D16377-E399-485E-96A5-DFC9562BB28D}"/>
          </ac:spMkLst>
        </pc:spChg>
      </pc:sldChg>
      <pc:sldChg chg="modSp add mod">
        <pc:chgData name="Кирилл Гоменюк" userId="27247efe46d1cb93" providerId="LiveId" clId="{4D327EFE-C83E-4CE6-8941-024DAE15E0F4}" dt="2021-09-27T05:57:31.552" v="3401" actId="313"/>
        <pc:sldMkLst>
          <pc:docMk/>
          <pc:sldMk cId="127853502" sldId="617"/>
        </pc:sldMkLst>
        <pc:spChg chg="mod">
          <ac:chgData name="Кирилл Гоменюк" userId="27247efe46d1cb93" providerId="LiveId" clId="{4D327EFE-C83E-4CE6-8941-024DAE15E0F4}" dt="2021-09-27T05:56:22.873" v="3329" actId="20577"/>
          <ac:spMkLst>
            <pc:docMk/>
            <pc:sldMk cId="127853502" sldId="617"/>
            <ac:spMk id="2" creationId="{EB9F3D43-9434-4763-81BD-4938A2FEA3C9}"/>
          </ac:spMkLst>
        </pc:spChg>
        <pc:spChg chg="mod">
          <ac:chgData name="Кирилл Гоменюк" userId="27247efe46d1cb93" providerId="LiveId" clId="{4D327EFE-C83E-4CE6-8941-024DAE15E0F4}" dt="2021-09-27T05:57:31.552" v="3401" actId="313"/>
          <ac:spMkLst>
            <pc:docMk/>
            <pc:sldMk cId="127853502" sldId="617"/>
            <ac:spMk id="3" creationId="{01D16377-E399-485E-96A5-DFC9562BB28D}"/>
          </ac:spMkLst>
        </pc:spChg>
      </pc:sldChg>
      <pc:sldChg chg="modSp add mod">
        <pc:chgData name="Кирилл Гоменюк" userId="27247efe46d1cb93" providerId="LiveId" clId="{4D327EFE-C83E-4CE6-8941-024DAE15E0F4}" dt="2021-09-27T16:59:52.113" v="6874" actId="20577"/>
        <pc:sldMkLst>
          <pc:docMk/>
          <pc:sldMk cId="1561122852" sldId="619"/>
        </pc:sldMkLst>
        <pc:spChg chg="mod">
          <ac:chgData name="Кирилл Гоменюк" userId="27247efe46d1cb93" providerId="LiveId" clId="{4D327EFE-C83E-4CE6-8941-024DAE15E0F4}" dt="2021-09-27T16:58:54.533" v="6749"/>
          <ac:spMkLst>
            <pc:docMk/>
            <pc:sldMk cId="1561122852" sldId="619"/>
            <ac:spMk id="2" creationId="{8A95451E-80C9-43B1-BB55-96D3C28F01FD}"/>
          </ac:spMkLst>
        </pc:spChg>
        <pc:spChg chg="mod">
          <ac:chgData name="Кирилл Гоменюк" userId="27247efe46d1cb93" providerId="LiveId" clId="{4D327EFE-C83E-4CE6-8941-024DAE15E0F4}" dt="2021-09-27T16:59:52.113" v="6874" actId="20577"/>
          <ac:spMkLst>
            <pc:docMk/>
            <pc:sldMk cId="1561122852" sldId="619"/>
            <ac:spMk id="3" creationId="{804226C9-EFCC-4A84-AC75-50F7BB0AFAA5}"/>
          </ac:spMkLst>
        </pc:spChg>
      </pc:sldChg>
      <pc:sldChg chg="modSp add mod">
        <pc:chgData name="Кирилл Гоменюк" userId="27247efe46d1cb93" providerId="LiveId" clId="{4D327EFE-C83E-4CE6-8941-024DAE15E0F4}" dt="2021-09-27T16:58:22.352" v="6705"/>
        <pc:sldMkLst>
          <pc:docMk/>
          <pc:sldMk cId="4033326009" sldId="620"/>
        </pc:sldMkLst>
        <pc:spChg chg="mod">
          <ac:chgData name="Кирилл Гоменюк" userId="27247efe46d1cb93" providerId="LiveId" clId="{4D327EFE-C83E-4CE6-8941-024DAE15E0F4}" dt="2021-09-27T16:58:22.352" v="6705"/>
          <ac:spMkLst>
            <pc:docMk/>
            <pc:sldMk cId="4033326009" sldId="620"/>
            <ac:spMk id="2" creationId="{8A95451E-80C9-43B1-BB55-96D3C28F01FD}"/>
          </ac:spMkLst>
        </pc:spChg>
      </pc:sldChg>
      <pc:sldChg chg="modSp add mod">
        <pc:chgData name="Кирилл Гоменюк" userId="27247efe46d1cb93" providerId="LiveId" clId="{4D327EFE-C83E-4CE6-8941-024DAE15E0F4}" dt="2021-09-27T16:58:48.683" v="6748" actId="20577"/>
        <pc:sldMkLst>
          <pc:docMk/>
          <pc:sldMk cId="3132336982" sldId="621"/>
        </pc:sldMkLst>
        <pc:spChg chg="mod">
          <ac:chgData name="Кирилл Гоменюк" userId="27247efe46d1cb93" providerId="LiveId" clId="{4D327EFE-C83E-4CE6-8941-024DAE15E0F4}" dt="2021-09-27T16:58:28.026" v="6706"/>
          <ac:spMkLst>
            <pc:docMk/>
            <pc:sldMk cId="3132336982" sldId="621"/>
            <ac:spMk id="2" creationId="{8A95451E-80C9-43B1-BB55-96D3C28F01FD}"/>
          </ac:spMkLst>
        </pc:spChg>
        <pc:spChg chg="mod">
          <ac:chgData name="Кирилл Гоменюк" userId="27247efe46d1cb93" providerId="LiveId" clId="{4D327EFE-C83E-4CE6-8941-024DAE15E0F4}" dt="2021-09-27T16:58:48.683" v="6748" actId="20577"/>
          <ac:spMkLst>
            <pc:docMk/>
            <pc:sldMk cId="3132336982" sldId="621"/>
            <ac:spMk id="3" creationId="{804226C9-EFCC-4A84-AC75-50F7BB0AFAA5}"/>
          </ac:spMkLst>
        </pc:spChg>
      </pc:sldChg>
      <pc:sldChg chg="addSp modSp add mod">
        <pc:chgData name="Кирилл Гоменюк" userId="27247efe46d1cb93" providerId="LiveId" clId="{4D327EFE-C83E-4CE6-8941-024DAE15E0F4}" dt="2021-09-27T08:46:25.127" v="4767" actId="208"/>
        <pc:sldMkLst>
          <pc:docMk/>
          <pc:sldMk cId="2346520149" sldId="625"/>
        </pc:sldMkLst>
        <pc:spChg chg="mod">
          <ac:chgData name="Кирилл Гоменюк" userId="27247efe46d1cb93" providerId="LiveId" clId="{4D327EFE-C83E-4CE6-8941-024DAE15E0F4}" dt="2021-09-26T21:29:30.453" v="1880" actId="20577"/>
          <ac:spMkLst>
            <pc:docMk/>
            <pc:sldMk cId="2346520149" sldId="625"/>
            <ac:spMk id="2" creationId="{537BBCD9-79A7-4341-A41F-0D1BDDB0F796}"/>
          </ac:spMkLst>
        </pc:spChg>
        <pc:spChg chg="mod">
          <ac:chgData name="Кирилл Гоменюк" userId="27247efe46d1cb93" providerId="LiveId" clId="{4D327EFE-C83E-4CE6-8941-024DAE15E0F4}" dt="2021-09-27T08:44:22.503" v="4708" actId="113"/>
          <ac:spMkLst>
            <pc:docMk/>
            <pc:sldMk cId="2346520149" sldId="625"/>
            <ac:spMk id="3" creationId="{A0828725-814F-45FA-9B55-25798044C284}"/>
          </ac:spMkLst>
        </pc:spChg>
        <pc:spChg chg="add mod">
          <ac:chgData name="Кирилл Гоменюк" userId="27247efe46d1cb93" providerId="LiveId" clId="{4D327EFE-C83E-4CE6-8941-024DAE15E0F4}" dt="2021-09-27T08:46:25.127" v="4767" actId="208"/>
          <ac:spMkLst>
            <pc:docMk/>
            <pc:sldMk cId="2346520149" sldId="625"/>
            <ac:spMk id="4" creationId="{1741DE58-7A9C-43AF-8576-A5030B870459}"/>
          </ac:spMkLst>
        </pc:spChg>
      </pc:sldChg>
      <pc:sldChg chg="modSp add mod">
        <pc:chgData name="Кирилл Гоменюк" userId="27247efe46d1cb93" providerId="LiveId" clId="{4D327EFE-C83E-4CE6-8941-024DAE15E0F4}" dt="2021-09-26T21:30:35.100" v="1923"/>
        <pc:sldMkLst>
          <pc:docMk/>
          <pc:sldMk cId="1017946246" sldId="629"/>
        </pc:sldMkLst>
        <pc:spChg chg="mod">
          <ac:chgData name="Кирилл Гоменюк" userId="27247efe46d1cb93" providerId="LiveId" clId="{4D327EFE-C83E-4CE6-8941-024DAE15E0F4}" dt="2021-09-26T21:30:35.100" v="1923"/>
          <ac:spMkLst>
            <pc:docMk/>
            <pc:sldMk cId="1017946246" sldId="629"/>
            <ac:spMk id="2" creationId="{537BBCD9-79A7-4341-A41F-0D1BDDB0F796}"/>
          </ac:spMkLst>
        </pc:spChg>
        <pc:spChg chg="mod">
          <ac:chgData name="Кирилл Гоменюк" userId="27247efe46d1cb93" providerId="LiveId" clId="{4D327EFE-C83E-4CE6-8941-024DAE15E0F4}" dt="2021-09-26T21:30:24.741" v="1922"/>
          <ac:spMkLst>
            <pc:docMk/>
            <pc:sldMk cId="1017946246" sldId="629"/>
            <ac:spMk id="3" creationId="{A0828725-814F-45FA-9B55-25798044C284}"/>
          </ac:spMkLst>
        </pc:spChg>
      </pc:sldChg>
      <pc:sldChg chg="modSp add mod modNotesTx">
        <pc:chgData name="Кирилл Гоменюк" userId="27247efe46d1cb93" providerId="LiveId" clId="{4D327EFE-C83E-4CE6-8941-024DAE15E0F4}" dt="2021-09-27T17:01:43.125" v="6942" actId="6549"/>
        <pc:sldMkLst>
          <pc:docMk/>
          <pc:sldMk cId="2194752173" sldId="633"/>
        </pc:sldMkLst>
        <pc:spChg chg="mod">
          <ac:chgData name="Кирилл Гоменюк" userId="27247efe46d1cb93" providerId="LiveId" clId="{4D327EFE-C83E-4CE6-8941-024DAE15E0F4}" dt="2021-09-26T21:34:10.083" v="2147"/>
          <ac:spMkLst>
            <pc:docMk/>
            <pc:sldMk cId="2194752173" sldId="633"/>
            <ac:spMk id="2" creationId="{5D10D95E-7AF7-4524-9722-D7C3367309CE}"/>
          </ac:spMkLst>
        </pc:spChg>
        <pc:spChg chg="mod">
          <ac:chgData name="Кирилл Гоменюк" userId="27247efe46d1cb93" providerId="LiveId" clId="{4D327EFE-C83E-4CE6-8941-024DAE15E0F4}" dt="2021-09-27T05:58:58.631" v="3421" actId="313"/>
          <ac:spMkLst>
            <pc:docMk/>
            <pc:sldMk cId="2194752173" sldId="633"/>
            <ac:spMk id="3" creationId="{0D8719A3-8CE9-4ED0-BA2E-FB0C9FDC2A57}"/>
          </ac:spMkLst>
        </pc:spChg>
        <pc:graphicFrameChg chg="mod">
          <ac:chgData name="Кирилл Гоменюк" userId="27247efe46d1cb93" providerId="LiveId" clId="{4D327EFE-C83E-4CE6-8941-024DAE15E0F4}" dt="2021-09-27T05:11:59.332" v="3175" actId="1076"/>
          <ac:graphicFrameMkLst>
            <pc:docMk/>
            <pc:sldMk cId="2194752173" sldId="633"/>
            <ac:graphicFrameMk id="5" creationId="{C442E788-3E9B-4F4A-931C-7507EAF2BDCC}"/>
          </ac:graphicFrameMkLst>
        </pc:graphicFrameChg>
      </pc:sldChg>
      <pc:sldChg chg="modSp add mod">
        <pc:chgData name="Кирилл Гоменюк" userId="27247efe46d1cb93" providerId="LiveId" clId="{4D327EFE-C83E-4CE6-8941-024DAE15E0F4}" dt="2021-09-27T06:05:19.855" v="3844" actId="20577"/>
        <pc:sldMkLst>
          <pc:docMk/>
          <pc:sldMk cId="928799161" sldId="634"/>
        </pc:sldMkLst>
        <pc:spChg chg="mod">
          <ac:chgData name="Кирилл Гоменюк" userId="27247efe46d1cb93" providerId="LiveId" clId="{4D327EFE-C83E-4CE6-8941-024DAE15E0F4}" dt="2021-09-27T06:04:24.582" v="3774" actId="20577"/>
          <ac:spMkLst>
            <pc:docMk/>
            <pc:sldMk cId="928799161" sldId="634"/>
            <ac:spMk id="2" creationId="{5D10D95E-7AF7-4524-9722-D7C3367309CE}"/>
          </ac:spMkLst>
        </pc:spChg>
        <pc:spChg chg="mod">
          <ac:chgData name="Кирилл Гоменюк" userId="27247efe46d1cb93" providerId="LiveId" clId="{4D327EFE-C83E-4CE6-8941-024DAE15E0F4}" dt="2021-09-27T06:04:39.813" v="3788" actId="20577"/>
          <ac:spMkLst>
            <pc:docMk/>
            <pc:sldMk cId="928799161" sldId="634"/>
            <ac:spMk id="3" creationId="{0D8719A3-8CE9-4ED0-BA2E-FB0C9FDC2A57}"/>
          </ac:spMkLst>
        </pc:spChg>
        <pc:spChg chg="mod">
          <ac:chgData name="Кирилл Гоменюк" userId="27247efe46d1cb93" providerId="LiveId" clId="{4D327EFE-C83E-4CE6-8941-024DAE15E0F4}" dt="2021-09-27T06:05:19.855" v="3844" actId="20577"/>
          <ac:spMkLst>
            <pc:docMk/>
            <pc:sldMk cId="928799161" sldId="634"/>
            <ac:spMk id="11" creationId="{E72196C2-12C9-4C72-8F14-6D353119AF34}"/>
          </ac:spMkLst>
        </pc:spChg>
        <pc:spChg chg="mod">
          <ac:chgData name="Кирилл Гоменюк" userId="27247efe46d1cb93" providerId="LiveId" clId="{4D327EFE-C83E-4CE6-8941-024DAE15E0F4}" dt="2021-09-27T06:05:15.285" v="3839" actId="20577"/>
          <ac:spMkLst>
            <pc:docMk/>
            <pc:sldMk cId="928799161" sldId="634"/>
            <ac:spMk id="20" creationId="{78609629-E638-4528-8312-82A7A63E65C0}"/>
          </ac:spMkLst>
        </pc:spChg>
        <pc:cxnChg chg="mod">
          <ac:chgData name="Кирилл Гоменюк" userId="27247efe46d1cb93" providerId="LiveId" clId="{4D327EFE-C83E-4CE6-8941-024DAE15E0F4}" dt="2021-09-27T06:04:55.565" v="3816" actId="14100"/>
          <ac:cxnSpMkLst>
            <pc:docMk/>
            <pc:sldMk cId="928799161" sldId="634"/>
            <ac:cxnSpMk id="12" creationId="{D74A7819-89FB-4BC3-BFE1-385668F21BA0}"/>
          </ac:cxnSpMkLst>
        </pc:cxnChg>
      </pc:sldChg>
      <pc:sldChg chg="add del">
        <pc:chgData name="Кирилл Гоменюк" userId="27247efe46d1cb93" providerId="LiveId" clId="{4D327EFE-C83E-4CE6-8941-024DAE15E0F4}" dt="2021-09-26T21:36:32.364" v="2239" actId="47"/>
        <pc:sldMkLst>
          <pc:docMk/>
          <pc:sldMk cId="698651096" sldId="636"/>
        </pc:sldMkLst>
      </pc:sldChg>
      <pc:sldChg chg="add del">
        <pc:chgData name="Кирилл Гоменюк" userId="27247efe46d1cb93" providerId="LiveId" clId="{4D327EFE-C83E-4CE6-8941-024DAE15E0F4}" dt="2021-09-27T04:13:30.610" v="2942" actId="47"/>
        <pc:sldMkLst>
          <pc:docMk/>
          <pc:sldMk cId="913880842" sldId="643"/>
        </pc:sldMkLst>
      </pc:sldChg>
      <pc:sldChg chg="add del">
        <pc:chgData name="Кирилл Гоменюк" userId="27247efe46d1cb93" providerId="LiveId" clId="{4D327EFE-C83E-4CE6-8941-024DAE15E0F4}" dt="2021-09-26T21:47:26.530" v="2824" actId="47"/>
        <pc:sldMkLst>
          <pc:docMk/>
          <pc:sldMk cId="3053909362" sldId="646"/>
        </pc:sldMkLst>
      </pc:sldChg>
      <pc:sldChg chg="modSp add mod">
        <pc:chgData name="Кирилл Гоменюк" userId="27247efe46d1cb93" providerId="LiveId" clId="{4D327EFE-C83E-4CE6-8941-024DAE15E0F4}" dt="2021-09-27T16:47:49.645" v="6235" actId="20577"/>
        <pc:sldMkLst>
          <pc:docMk/>
          <pc:sldMk cId="4129104189" sldId="651"/>
        </pc:sldMkLst>
        <pc:spChg chg="mod">
          <ac:chgData name="Кирилл Гоменюк" userId="27247efe46d1cb93" providerId="LiveId" clId="{4D327EFE-C83E-4CE6-8941-024DAE15E0F4}" dt="2021-09-27T16:47:13.273" v="6168" actId="20577"/>
          <ac:spMkLst>
            <pc:docMk/>
            <pc:sldMk cId="4129104189" sldId="651"/>
            <ac:spMk id="2" creationId="{0616C7A0-BD7A-4058-AB5C-F30BAADD354F}"/>
          </ac:spMkLst>
        </pc:spChg>
        <pc:spChg chg="mod">
          <ac:chgData name="Кирилл Гоменюк" userId="27247efe46d1cb93" providerId="LiveId" clId="{4D327EFE-C83E-4CE6-8941-024DAE15E0F4}" dt="2021-09-27T16:47:49.645" v="6235" actId="20577"/>
          <ac:spMkLst>
            <pc:docMk/>
            <pc:sldMk cId="4129104189" sldId="651"/>
            <ac:spMk id="3" creationId="{63243F33-D5D4-4EAB-BD4E-9206D81E4E12}"/>
          </ac:spMkLst>
        </pc:spChg>
      </pc:sldChg>
      <pc:sldChg chg="modSp add mod">
        <pc:chgData name="Кирилл Гоменюк" userId="27247efe46d1cb93" providerId="LiveId" clId="{4D327EFE-C83E-4CE6-8941-024DAE15E0F4}" dt="2021-09-27T16:32:07.169" v="5823" actId="20577"/>
        <pc:sldMkLst>
          <pc:docMk/>
          <pc:sldMk cId="1003978377" sldId="652"/>
        </pc:sldMkLst>
        <pc:spChg chg="mod">
          <ac:chgData name="Кирилл Гоменюк" userId="27247efe46d1cb93" providerId="LiveId" clId="{4D327EFE-C83E-4CE6-8941-024DAE15E0F4}" dt="2021-09-27T16:31:46.768" v="5812" actId="20577"/>
          <ac:spMkLst>
            <pc:docMk/>
            <pc:sldMk cId="1003978377" sldId="652"/>
            <ac:spMk id="2" creationId="{2AD95634-EA97-4400-A8A3-75F3FAC27702}"/>
          </ac:spMkLst>
        </pc:spChg>
        <pc:spChg chg="mod">
          <ac:chgData name="Кирилл Гоменюк" userId="27247efe46d1cb93" providerId="LiveId" clId="{4D327EFE-C83E-4CE6-8941-024DAE15E0F4}" dt="2021-09-27T16:32:07.169" v="5823" actId="20577"/>
          <ac:spMkLst>
            <pc:docMk/>
            <pc:sldMk cId="1003978377" sldId="652"/>
            <ac:spMk id="3" creationId="{5965C24C-DFE5-4697-950C-7AF986346CB3}"/>
          </ac:spMkLst>
        </pc:spChg>
      </pc:sldChg>
      <pc:sldChg chg="modSp add mod">
        <pc:chgData name="Кирилл Гоменюк" userId="27247efe46d1cb93" providerId="LiveId" clId="{4D327EFE-C83E-4CE6-8941-024DAE15E0F4}" dt="2021-09-27T16:56:36.197" v="6614" actId="20577"/>
        <pc:sldMkLst>
          <pc:docMk/>
          <pc:sldMk cId="2274151057" sldId="660"/>
        </pc:sldMkLst>
        <pc:spChg chg="mod">
          <ac:chgData name="Кирилл Гоменюк" userId="27247efe46d1cb93" providerId="LiveId" clId="{4D327EFE-C83E-4CE6-8941-024DAE15E0F4}" dt="2021-09-27T16:56:17.218" v="6602" actId="20577"/>
          <ac:spMkLst>
            <pc:docMk/>
            <pc:sldMk cId="2274151057" sldId="660"/>
            <ac:spMk id="2" creationId="{2AD95634-EA97-4400-A8A3-75F3FAC27702}"/>
          </ac:spMkLst>
        </pc:spChg>
        <pc:spChg chg="mod">
          <ac:chgData name="Кирилл Гоменюк" userId="27247efe46d1cb93" providerId="LiveId" clId="{4D327EFE-C83E-4CE6-8941-024DAE15E0F4}" dt="2021-09-27T16:56:36.197" v="6614" actId="20577"/>
          <ac:spMkLst>
            <pc:docMk/>
            <pc:sldMk cId="2274151057" sldId="660"/>
            <ac:spMk id="3" creationId="{5965C24C-DFE5-4697-950C-7AF986346CB3}"/>
          </ac:spMkLst>
        </pc:spChg>
      </pc:sldChg>
      <pc:sldChg chg="modSp add mod">
        <pc:chgData name="Кирилл Гоменюк" userId="27247efe46d1cb93" providerId="LiveId" clId="{4D327EFE-C83E-4CE6-8941-024DAE15E0F4}" dt="2021-09-27T07:51:08.055" v="3935"/>
        <pc:sldMkLst>
          <pc:docMk/>
          <pc:sldMk cId="4024213749" sldId="756"/>
        </pc:sldMkLst>
        <pc:spChg chg="mod">
          <ac:chgData name="Кирилл Гоменюк" userId="27247efe46d1cb93" providerId="LiveId" clId="{4D327EFE-C83E-4CE6-8941-024DAE15E0F4}" dt="2021-09-27T07:51:08.055" v="3935"/>
          <ac:spMkLst>
            <pc:docMk/>
            <pc:sldMk cId="4024213749" sldId="756"/>
            <ac:spMk id="2" creationId="{5D10D95E-7AF7-4524-9722-D7C3367309CE}"/>
          </ac:spMkLst>
        </pc:spChg>
        <pc:spChg chg="mod">
          <ac:chgData name="Кирилл Гоменюк" userId="27247efe46d1cb93" providerId="LiveId" clId="{4D327EFE-C83E-4CE6-8941-024DAE15E0F4}" dt="2021-09-27T06:07:39.419" v="3934" actId="20577"/>
          <ac:spMkLst>
            <pc:docMk/>
            <pc:sldMk cId="4024213749" sldId="756"/>
            <ac:spMk id="3" creationId="{0D8719A3-8CE9-4ED0-BA2E-FB0C9FDC2A57}"/>
          </ac:spMkLst>
        </pc:spChg>
        <pc:spChg chg="mod">
          <ac:chgData name="Кирилл Гоменюк" userId="27247efe46d1cb93" providerId="LiveId" clId="{4D327EFE-C83E-4CE6-8941-024DAE15E0F4}" dt="2021-09-27T06:05:47.248" v="3846" actId="1076"/>
          <ac:spMkLst>
            <pc:docMk/>
            <pc:sldMk cId="4024213749" sldId="756"/>
            <ac:spMk id="4" creationId="{F0622EB9-8CFE-4D60-BD5A-2A551DE0F9A7}"/>
          </ac:spMkLst>
        </pc:spChg>
      </pc:sldChg>
      <pc:sldChg chg="modSp add mod">
        <pc:chgData name="Кирилл Гоменюк" userId="27247efe46d1cb93" providerId="LiveId" clId="{4D327EFE-C83E-4CE6-8941-024DAE15E0F4}" dt="2021-09-27T07:53:47.829" v="3944" actId="403"/>
        <pc:sldMkLst>
          <pc:docMk/>
          <pc:sldMk cId="3561824177" sldId="757"/>
        </pc:sldMkLst>
        <pc:spChg chg="mod">
          <ac:chgData name="Кирилл Гоменюк" userId="27247efe46d1cb93" providerId="LiveId" clId="{4D327EFE-C83E-4CE6-8941-024DAE15E0F4}" dt="2021-09-27T07:51:11.814" v="3936"/>
          <ac:spMkLst>
            <pc:docMk/>
            <pc:sldMk cId="3561824177" sldId="757"/>
            <ac:spMk id="2" creationId="{5D10D95E-7AF7-4524-9722-D7C3367309CE}"/>
          </ac:spMkLst>
        </pc:spChg>
        <pc:spChg chg="mod">
          <ac:chgData name="Кирилл Гоменюк" userId="27247efe46d1cb93" providerId="LiveId" clId="{4D327EFE-C83E-4CE6-8941-024DAE15E0F4}" dt="2021-09-27T07:53:47.829" v="3944" actId="403"/>
          <ac:spMkLst>
            <pc:docMk/>
            <pc:sldMk cId="3561824177" sldId="757"/>
            <ac:spMk id="3" creationId="{0D8719A3-8CE9-4ED0-BA2E-FB0C9FDC2A57}"/>
          </ac:spMkLst>
        </pc:spChg>
      </pc:sldChg>
      <pc:sldChg chg="modSp add mod modNotesTx">
        <pc:chgData name="Кирилл Гоменюк" userId="27247efe46d1cb93" providerId="LiveId" clId="{4D327EFE-C83E-4CE6-8941-024DAE15E0F4}" dt="2021-09-27T17:01:22.700" v="6940" actId="6549"/>
        <pc:sldMkLst>
          <pc:docMk/>
          <pc:sldMk cId="3659826297" sldId="758"/>
        </pc:sldMkLst>
        <pc:spChg chg="mod">
          <ac:chgData name="Кирилл Гоменюк" userId="27247efe46d1cb93" providerId="LiveId" clId="{4D327EFE-C83E-4CE6-8941-024DAE15E0F4}" dt="2021-09-27T07:51:15.725" v="3937"/>
          <ac:spMkLst>
            <pc:docMk/>
            <pc:sldMk cId="3659826297" sldId="758"/>
            <ac:spMk id="2" creationId="{5D10D95E-7AF7-4524-9722-D7C3367309CE}"/>
          </ac:spMkLst>
        </pc:spChg>
        <pc:spChg chg="mod">
          <ac:chgData name="Кирилл Гоменюк" userId="27247efe46d1cb93" providerId="LiveId" clId="{4D327EFE-C83E-4CE6-8941-024DAE15E0F4}" dt="2021-09-27T08:16:38.466" v="4353" actId="20577"/>
          <ac:spMkLst>
            <pc:docMk/>
            <pc:sldMk cId="3659826297" sldId="758"/>
            <ac:spMk id="3" creationId="{0D8719A3-8CE9-4ED0-BA2E-FB0C9FDC2A57}"/>
          </ac:spMkLst>
        </pc:spChg>
        <pc:graphicFrameChg chg="mod">
          <ac:chgData name="Кирилл Гоменюк" userId="27247efe46d1cb93" providerId="LiveId" clId="{4D327EFE-C83E-4CE6-8941-024DAE15E0F4}" dt="2021-09-27T07:54:51.221" v="3951" actId="1076"/>
          <ac:graphicFrameMkLst>
            <pc:docMk/>
            <pc:sldMk cId="3659826297" sldId="758"/>
            <ac:graphicFrameMk id="5" creationId="{C442E788-3E9B-4F4A-931C-7507EAF2BDCC}"/>
          </ac:graphicFrameMkLst>
        </pc:graphicFrameChg>
      </pc:sldChg>
      <pc:sldChg chg="add del">
        <pc:chgData name="Кирилл Гоменюк" userId="27247efe46d1cb93" providerId="LiveId" clId="{4D327EFE-C83E-4CE6-8941-024DAE15E0F4}" dt="2021-09-27T17:00:11.763" v="6875" actId="47"/>
        <pc:sldMkLst>
          <pc:docMk/>
          <pc:sldMk cId="2871259832" sldId="777"/>
        </pc:sldMkLst>
      </pc:sldChg>
      <pc:sldChg chg="add del">
        <pc:chgData name="Кирилл Гоменюк" userId="27247efe46d1cb93" providerId="LiveId" clId="{4D327EFE-C83E-4CE6-8941-024DAE15E0F4}" dt="2021-09-27T17:00:11.763" v="6875" actId="47"/>
        <pc:sldMkLst>
          <pc:docMk/>
          <pc:sldMk cId="359530338" sldId="778"/>
        </pc:sldMkLst>
      </pc:sldChg>
      <pc:sldChg chg="add del">
        <pc:chgData name="Кирилл Гоменюк" userId="27247efe46d1cb93" providerId="LiveId" clId="{4D327EFE-C83E-4CE6-8941-024DAE15E0F4}" dt="2021-09-27T17:00:11.763" v="6875" actId="47"/>
        <pc:sldMkLst>
          <pc:docMk/>
          <pc:sldMk cId="3470643812" sldId="779"/>
        </pc:sldMkLst>
      </pc:sldChg>
      <pc:sldChg chg="modSp add mod">
        <pc:chgData name="Кирилл Гоменюк" userId="27247efe46d1cb93" providerId="LiveId" clId="{4D327EFE-C83E-4CE6-8941-024DAE15E0F4}" dt="2021-09-27T16:58:11.505" v="6704" actId="20577"/>
        <pc:sldMkLst>
          <pc:docMk/>
          <pc:sldMk cId="3423199707" sldId="780"/>
        </pc:sldMkLst>
        <pc:spChg chg="mod">
          <ac:chgData name="Кирилл Гоменюк" userId="27247efe46d1cb93" providerId="LiveId" clId="{4D327EFE-C83E-4CE6-8941-024DAE15E0F4}" dt="2021-09-27T16:57:18.485" v="6683" actId="20577"/>
          <ac:spMkLst>
            <pc:docMk/>
            <pc:sldMk cId="3423199707" sldId="780"/>
            <ac:spMk id="2" creationId="{8A95451E-80C9-43B1-BB55-96D3C28F01FD}"/>
          </ac:spMkLst>
        </pc:spChg>
        <pc:spChg chg="mod">
          <ac:chgData name="Кирилл Гоменюк" userId="27247efe46d1cb93" providerId="LiveId" clId="{4D327EFE-C83E-4CE6-8941-024DAE15E0F4}" dt="2021-09-27T16:58:11.505" v="6704" actId="20577"/>
          <ac:spMkLst>
            <pc:docMk/>
            <pc:sldMk cId="3423199707" sldId="780"/>
            <ac:spMk id="3" creationId="{804226C9-EFCC-4A84-AC75-50F7BB0AFAA5}"/>
          </ac:spMkLst>
        </pc:spChg>
      </pc:sldChg>
      <pc:sldChg chg="add del">
        <pc:chgData name="Кирилл Гоменюк" userId="27247efe46d1cb93" providerId="LiveId" clId="{4D327EFE-C83E-4CE6-8941-024DAE15E0F4}" dt="2021-09-26T21:49:24.911" v="2941" actId="47"/>
        <pc:sldMkLst>
          <pc:docMk/>
          <pc:sldMk cId="53979589" sldId="782"/>
        </pc:sldMkLst>
      </pc:sldChg>
      <pc:sldChg chg="modSp add mod">
        <pc:chgData name="Кирилл Гоменюк" userId="27247efe46d1cb93" providerId="LiveId" clId="{4D327EFE-C83E-4CE6-8941-024DAE15E0F4}" dt="2021-09-27T06:01:35.657" v="3599" actId="20577"/>
        <pc:sldMkLst>
          <pc:docMk/>
          <pc:sldMk cId="3962168097" sldId="784"/>
        </pc:sldMkLst>
        <pc:spChg chg="mod">
          <ac:chgData name="Кирилл Гоменюк" userId="27247efe46d1cb93" providerId="LiveId" clId="{4D327EFE-C83E-4CE6-8941-024DAE15E0F4}" dt="2021-09-26T21:46:43.040" v="2787" actId="20577"/>
          <ac:spMkLst>
            <pc:docMk/>
            <pc:sldMk cId="3962168097" sldId="784"/>
            <ac:spMk id="2" creationId="{537BBCD9-79A7-4341-A41F-0D1BDDB0F796}"/>
          </ac:spMkLst>
        </pc:spChg>
        <pc:spChg chg="mod">
          <ac:chgData name="Кирилл Гоменюк" userId="27247efe46d1cb93" providerId="LiveId" clId="{4D327EFE-C83E-4CE6-8941-024DAE15E0F4}" dt="2021-09-27T06:01:35.657" v="3599" actId="20577"/>
          <ac:spMkLst>
            <pc:docMk/>
            <pc:sldMk cId="3962168097" sldId="784"/>
            <ac:spMk id="3" creationId="{A0828725-814F-45FA-9B55-25798044C284}"/>
          </ac:spMkLst>
        </pc:spChg>
      </pc:sldChg>
      <pc:sldChg chg="add del">
        <pc:chgData name="Кирилл Гоменюк" userId="27247efe46d1cb93" providerId="LiveId" clId="{4D327EFE-C83E-4CE6-8941-024DAE15E0F4}" dt="2021-09-26T21:38:26.530" v="2240" actId="47"/>
        <pc:sldMkLst>
          <pc:docMk/>
          <pc:sldMk cId="3230615045" sldId="785"/>
        </pc:sldMkLst>
      </pc:sldChg>
      <pc:sldChg chg="add del">
        <pc:chgData name="Кирилл Гоменюк" userId="27247efe46d1cb93" providerId="LiveId" clId="{4D327EFE-C83E-4CE6-8941-024DAE15E0F4}" dt="2021-09-27T04:13:30.610" v="2942" actId="47"/>
        <pc:sldMkLst>
          <pc:docMk/>
          <pc:sldMk cId="2898964551" sldId="786"/>
        </pc:sldMkLst>
      </pc:sldChg>
      <pc:sldChg chg="modSp add mod">
        <pc:chgData name="Кирилл Гоменюк" userId="27247efe46d1cb93" providerId="LiveId" clId="{4D327EFE-C83E-4CE6-8941-024DAE15E0F4}" dt="2021-09-27T16:42:25.599" v="6037" actId="20577"/>
        <pc:sldMkLst>
          <pc:docMk/>
          <pc:sldMk cId="747753060" sldId="787"/>
        </pc:sldMkLst>
        <pc:spChg chg="mod">
          <ac:chgData name="Кирилл Гоменюк" userId="27247efe46d1cb93" providerId="LiveId" clId="{4D327EFE-C83E-4CE6-8941-024DAE15E0F4}" dt="2021-09-27T16:41:26.909" v="5949"/>
          <ac:spMkLst>
            <pc:docMk/>
            <pc:sldMk cId="747753060" sldId="787"/>
            <ac:spMk id="2" creationId="{00000000-0000-0000-0000-000000000000}"/>
          </ac:spMkLst>
        </pc:spChg>
        <pc:spChg chg="mod">
          <ac:chgData name="Кирилл Гоменюк" userId="27247efe46d1cb93" providerId="LiveId" clId="{4D327EFE-C83E-4CE6-8941-024DAE15E0F4}" dt="2021-09-27T16:42:25.599" v="6037" actId="20577"/>
          <ac:spMkLst>
            <pc:docMk/>
            <pc:sldMk cId="747753060" sldId="787"/>
            <ac:spMk id="3" creationId="{00000000-0000-0000-0000-000000000000}"/>
          </ac:spMkLst>
        </pc:spChg>
      </pc:sldChg>
      <pc:sldChg chg="delSp modSp add mod modNotesTx">
        <pc:chgData name="Кирилл Гоменюк" userId="27247efe46d1cb93" providerId="LiveId" clId="{4D327EFE-C83E-4CE6-8941-024DAE15E0F4}" dt="2021-09-27T17:01:09.169" v="6938" actId="6549"/>
        <pc:sldMkLst>
          <pc:docMk/>
          <pc:sldMk cId="2093359553" sldId="789"/>
        </pc:sldMkLst>
        <pc:spChg chg="mod">
          <ac:chgData name="Кирилл Гоменюк" userId="27247efe46d1cb93" providerId="LiveId" clId="{4D327EFE-C83E-4CE6-8941-024DAE15E0F4}" dt="2021-09-27T13:46:14.562" v="5577"/>
          <ac:spMkLst>
            <pc:docMk/>
            <pc:sldMk cId="2093359553" sldId="789"/>
            <ac:spMk id="2" creationId="{00000000-0000-0000-0000-000000000000}"/>
          </ac:spMkLst>
        </pc:spChg>
        <pc:spChg chg="mod">
          <ac:chgData name="Кирилл Гоменюк" userId="27247efe46d1cb93" providerId="LiveId" clId="{4D327EFE-C83E-4CE6-8941-024DAE15E0F4}" dt="2021-09-27T13:22:39.929" v="5397" actId="113"/>
          <ac:spMkLst>
            <pc:docMk/>
            <pc:sldMk cId="2093359553" sldId="789"/>
            <ac:spMk id="3" creationId="{00000000-0000-0000-0000-000000000000}"/>
          </ac:spMkLst>
        </pc:spChg>
        <pc:spChg chg="del mod">
          <ac:chgData name="Кирилл Гоменюк" userId="27247efe46d1cb93" providerId="LiveId" clId="{4D327EFE-C83E-4CE6-8941-024DAE15E0F4}" dt="2021-09-27T13:19:06.387" v="5354" actId="478"/>
          <ac:spMkLst>
            <pc:docMk/>
            <pc:sldMk cId="2093359553" sldId="789"/>
            <ac:spMk id="7" creationId="{6BF4C64F-DFE9-4A49-802A-A04E1831F5B6}"/>
          </ac:spMkLst>
        </pc:spChg>
        <pc:spChg chg="del mod">
          <ac:chgData name="Кирилл Гоменюк" userId="27247efe46d1cb93" providerId="LiveId" clId="{4D327EFE-C83E-4CE6-8941-024DAE15E0F4}" dt="2021-09-27T13:18:54.149" v="5350" actId="478"/>
          <ac:spMkLst>
            <pc:docMk/>
            <pc:sldMk cId="2093359553" sldId="789"/>
            <ac:spMk id="10" creationId="{6BF4C64F-DFE9-4A49-802A-A04E1831F5B6}"/>
          </ac:spMkLst>
        </pc:spChg>
        <pc:spChg chg="mod">
          <ac:chgData name="Кирилл Гоменюк" userId="27247efe46d1cb93" providerId="LiveId" clId="{4D327EFE-C83E-4CE6-8941-024DAE15E0F4}" dt="2021-09-27T13:18:46.250" v="5348" actId="20577"/>
          <ac:spMkLst>
            <pc:docMk/>
            <pc:sldMk cId="2093359553" sldId="789"/>
            <ac:spMk id="11" creationId="{6BF4C64F-DFE9-4A49-802A-A04E1831F5B6}"/>
          </ac:spMkLst>
        </pc:spChg>
        <pc:spChg chg="mod">
          <ac:chgData name="Кирилл Гоменюк" userId="27247efe46d1cb93" providerId="LiveId" clId="{4D327EFE-C83E-4CE6-8941-024DAE15E0F4}" dt="2021-09-27T13:18:25.444" v="5332" actId="14100"/>
          <ac:spMkLst>
            <pc:docMk/>
            <pc:sldMk cId="2093359553" sldId="789"/>
            <ac:spMk id="12" creationId="{6BF4C64F-DFE9-4A49-802A-A04E1831F5B6}"/>
          </ac:spMkLst>
        </pc:spChg>
        <pc:spChg chg="mod">
          <ac:chgData name="Кирилл Гоменюк" userId="27247efe46d1cb93" providerId="LiveId" clId="{4D327EFE-C83E-4CE6-8941-024DAE15E0F4}" dt="2021-09-27T13:19:18.341" v="5358" actId="1076"/>
          <ac:spMkLst>
            <pc:docMk/>
            <pc:sldMk cId="2093359553" sldId="789"/>
            <ac:spMk id="22" creationId="{6BF4C64F-DFE9-4A49-802A-A04E1831F5B6}"/>
          </ac:spMkLst>
        </pc:spChg>
        <pc:spChg chg="del mod">
          <ac:chgData name="Кирилл Гоменюк" userId="27247efe46d1cb93" providerId="LiveId" clId="{4D327EFE-C83E-4CE6-8941-024DAE15E0F4}" dt="2021-09-27T13:19:04.230" v="5353" actId="478"/>
          <ac:spMkLst>
            <pc:docMk/>
            <pc:sldMk cId="2093359553" sldId="789"/>
            <ac:spMk id="23" creationId="{6BF4C64F-DFE9-4A49-802A-A04E1831F5B6}"/>
          </ac:spMkLst>
        </pc:spChg>
        <pc:spChg chg="mod">
          <ac:chgData name="Кирилл Гоменюк" userId="27247efe46d1cb93" providerId="LiveId" clId="{4D327EFE-C83E-4CE6-8941-024DAE15E0F4}" dt="2021-09-27T13:19:23.565" v="5359" actId="1076"/>
          <ac:spMkLst>
            <pc:docMk/>
            <pc:sldMk cId="2093359553" sldId="789"/>
            <ac:spMk id="40" creationId="{00000000-0000-0000-0000-000000000000}"/>
          </ac:spMkLst>
        </pc:spChg>
        <pc:cxnChg chg="del mod">
          <ac:chgData name="Кирилл Гоменюк" userId="27247efe46d1cb93" providerId="LiveId" clId="{4D327EFE-C83E-4CE6-8941-024DAE15E0F4}" dt="2021-09-27T13:19:10.306" v="5356" actId="478"/>
          <ac:cxnSpMkLst>
            <pc:docMk/>
            <pc:sldMk cId="2093359553" sldId="789"/>
            <ac:cxnSpMk id="13" creationId="{0F9DA72C-28C5-40C8-BCFB-AACBBA1C31FD}"/>
          </ac:cxnSpMkLst>
        </pc:cxnChg>
        <pc:cxnChg chg="del mod">
          <ac:chgData name="Кирилл Гоменюк" userId="27247efe46d1cb93" providerId="LiveId" clId="{4D327EFE-C83E-4CE6-8941-024DAE15E0F4}" dt="2021-09-27T13:18:58.227" v="5351" actId="478"/>
          <ac:cxnSpMkLst>
            <pc:docMk/>
            <pc:sldMk cId="2093359553" sldId="789"/>
            <ac:cxnSpMk id="15" creationId="{0F9DA72C-28C5-40C8-BCFB-AACBBA1C31FD}"/>
          </ac:cxnSpMkLst>
        </pc:cxnChg>
        <pc:cxnChg chg="mod">
          <ac:chgData name="Кирилл Гоменюк" userId="27247efe46d1cb93" providerId="LiveId" clId="{4D327EFE-C83E-4CE6-8941-024DAE15E0F4}" dt="2021-09-27T13:19:18.341" v="5358" actId="1076"/>
          <ac:cxnSpMkLst>
            <pc:docMk/>
            <pc:sldMk cId="2093359553" sldId="789"/>
            <ac:cxnSpMk id="16" creationId="{0F9DA72C-28C5-40C8-BCFB-AACBBA1C31FD}"/>
          </ac:cxnSpMkLst>
        </pc:cxnChg>
        <pc:cxnChg chg="del mod">
          <ac:chgData name="Кирилл Гоменюк" userId="27247efe46d1cb93" providerId="LiveId" clId="{4D327EFE-C83E-4CE6-8941-024DAE15E0F4}" dt="2021-09-27T13:19:08.346" v="5355" actId="478"/>
          <ac:cxnSpMkLst>
            <pc:docMk/>
            <pc:sldMk cId="2093359553" sldId="789"/>
            <ac:cxnSpMk id="24" creationId="{0F9DA72C-28C5-40C8-BCFB-AACBBA1C31FD}"/>
          </ac:cxnSpMkLst>
        </pc:cxnChg>
        <pc:cxnChg chg="mod">
          <ac:chgData name="Кирилл Гоменюк" userId="27247efe46d1cb93" providerId="LiveId" clId="{4D327EFE-C83E-4CE6-8941-024DAE15E0F4}" dt="2021-09-27T13:19:18.341" v="5358" actId="1076"/>
          <ac:cxnSpMkLst>
            <pc:docMk/>
            <pc:sldMk cId="2093359553" sldId="789"/>
            <ac:cxnSpMk id="27" creationId="{0F9DA72C-28C5-40C8-BCFB-AACBBA1C31FD}"/>
          </ac:cxnSpMkLst>
        </pc:cxnChg>
      </pc:sldChg>
      <pc:sldChg chg="addSp delSp modSp add mod modNotesTx">
        <pc:chgData name="Кирилл Гоменюк" userId="27247efe46d1cb93" providerId="LiveId" clId="{4D327EFE-C83E-4CE6-8941-024DAE15E0F4}" dt="2021-09-27T17:01:05.620" v="6937" actId="6549"/>
        <pc:sldMkLst>
          <pc:docMk/>
          <pc:sldMk cId="2459065546" sldId="790"/>
        </pc:sldMkLst>
        <pc:spChg chg="mod">
          <ac:chgData name="Кирилл Гоменюк" userId="27247efe46d1cb93" providerId="LiveId" clId="{4D327EFE-C83E-4CE6-8941-024DAE15E0F4}" dt="2021-09-27T13:46:17.456" v="5578"/>
          <ac:spMkLst>
            <pc:docMk/>
            <pc:sldMk cId="2459065546" sldId="790"/>
            <ac:spMk id="2" creationId="{00000000-0000-0000-0000-000000000000}"/>
          </ac:spMkLst>
        </pc:spChg>
        <pc:spChg chg="mod">
          <ac:chgData name="Кирилл Гоменюк" userId="27247efe46d1cb93" providerId="LiveId" clId="{4D327EFE-C83E-4CE6-8941-024DAE15E0F4}" dt="2021-09-27T13:46:46.731" v="5604" actId="20577"/>
          <ac:spMkLst>
            <pc:docMk/>
            <pc:sldMk cId="2459065546" sldId="790"/>
            <ac:spMk id="3" creationId="{00000000-0000-0000-0000-000000000000}"/>
          </ac:spMkLst>
        </pc:spChg>
        <pc:spChg chg="del">
          <ac:chgData name="Кирилл Гоменюк" userId="27247efe46d1cb93" providerId="LiveId" clId="{4D327EFE-C83E-4CE6-8941-024DAE15E0F4}" dt="2021-09-27T13:39:42.536" v="5401" actId="478"/>
          <ac:spMkLst>
            <pc:docMk/>
            <pc:sldMk cId="2459065546" sldId="790"/>
            <ac:spMk id="10" creationId="{6BF4C64F-DFE9-4A49-802A-A04E1831F5B6}"/>
          </ac:spMkLst>
        </pc:spChg>
        <pc:spChg chg="del">
          <ac:chgData name="Кирилл Гоменюк" userId="27247efe46d1cb93" providerId="LiveId" clId="{4D327EFE-C83E-4CE6-8941-024DAE15E0F4}" dt="2021-09-27T13:39:42.536" v="5401" actId="478"/>
          <ac:spMkLst>
            <pc:docMk/>
            <pc:sldMk cId="2459065546" sldId="790"/>
            <ac:spMk id="11" creationId="{6BF4C64F-DFE9-4A49-802A-A04E1831F5B6}"/>
          </ac:spMkLst>
        </pc:spChg>
        <pc:spChg chg="del">
          <ac:chgData name="Кирилл Гоменюк" userId="27247efe46d1cb93" providerId="LiveId" clId="{4D327EFE-C83E-4CE6-8941-024DAE15E0F4}" dt="2021-09-27T13:39:42.536" v="5401" actId="478"/>
          <ac:spMkLst>
            <pc:docMk/>
            <pc:sldMk cId="2459065546" sldId="790"/>
            <ac:spMk id="12" creationId="{6BF4C64F-DFE9-4A49-802A-A04E1831F5B6}"/>
          </ac:spMkLst>
        </pc:spChg>
        <pc:spChg chg="del">
          <ac:chgData name="Кирилл Гоменюк" userId="27247efe46d1cb93" providerId="LiveId" clId="{4D327EFE-C83E-4CE6-8941-024DAE15E0F4}" dt="2021-09-27T13:39:42.536" v="5401" actId="478"/>
          <ac:spMkLst>
            <pc:docMk/>
            <pc:sldMk cId="2459065546" sldId="790"/>
            <ac:spMk id="17" creationId="{00000000-0000-0000-0000-000000000000}"/>
          </ac:spMkLst>
        </pc:spChg>
        <pc:spChg chg="add mod">
          <ac:chgData name="Кирилл Гоменюк" userId="27247efe46d1cb93" providerId="LiveId" clId="{4D327EFE-C83E-4CE6-8941-024DAE15E0F4}" dt="2021-09-27T13:40:08.735" v="5436" actId="20577"/>
          <ac:spMkLst>
            <pc:docMk/>
            <pc:sldMk cId="2459065546" sldId="790"/>
            <ac:spMk id="18" creationId="{7E680FD6-820E-4314-9D90-730802243672}"/>
          </ac:spMkLst>
        </pc:spChg>
        <pc:spChg chg="add mod">
          <ac:chgData name="Кирилл Гоменюк" userId="27247efe46d1cb93" providerId="LiveId" clId="{4D327EFE-C83E-4CE6-8941-024DAE15E0F4}" dt="2021-09-27T13:40:05.408" v="5434" actId="20577"/>
          <ac:spMkLst>
            <pc:docMk/>
            <pc:sldMk cId="2459065546" sldId="790"/>
            <ac:spMk id="19" creationId="{AF4C404D-753A-4B79-A156-CC5347C85038}"/>
          </ac:spMkLst>
        </pc:spChg>
        <pc:spChg chg="del">
          <ac:chgData name="Кирилл Гоменюк" userId="27247efe46d1cb93" providerId="LiveId" clId="{4D327EFE-C83E-4CE6-8941-024DAE15E0F4}" dt="2021-09-27T13:39:42.536" v="5401" actId="478"/>
          <ac:spMkLst>
            <pc:docMk/>
            <pc:sldMk cId="2459065546" sldId="790"/>
            <ac:spMk id="20" creationId="{6BF4C64F-DFE9-4A49-802A-A04E1831F5B6}"/>
          </ac:spMkLst>
        </pc:spChg>
        <pc:spChg chg="del">
          <ac:chgData name="Кирилл Гоменюк" userId="27247efe46d1cb93" providerId="LiveId" clId="{4D327EFE-C83E-4CE6-8941-024DAE15E0F4}" dt="2021-09-27T13:39:42.536" v="5401" actId="478"/>
          <ac:spMkLst>
            <pc:docMk/>
            <pc:sldMk cId="2459065546" sldId="790"/>
            <ac:spMk id="22" creationId="{6BF4C64F-DFE9-4A49-802A-A04E1831F5B6}"/>
          </ac:spMkLst>
        </pc:spChg>
        <pc:spChg chg="del mod">
          <ac:chgData name="Кирилл Гоменюк" userId="27247efe46d1cb93" providerId="LiveId" clId="{4D327EFE-C83E-4CE6-8941-024DAE15E0F4}" dt="2021-09-27T13:39:42.536" v="5401" actId="478"/>
          <ac:spMkLst>
            <pc:docMk/>
            <pc:sldMk cId="2459065546" sldId="790"/>
            <ac:spMk id="23" creationId="{6BF4C64F-DFE9-4A49-802A-A04E1831F5B6}"/>
          </ac:spMkLst>
        </pc:spChg>
        <pc:spChg chg="add mod">
          <ac:chgData name="Кирилл Гоменюк" userId="27247efe46d1cb93" providerId="LiveId" clId="{4D327EFE-C83E-4CE6-8941-024DAE15E0F4}" dt="2021-09-27T13:39:46.548" v="5403" actId="1076"/>
          <ac:spMkLst>
            <pc:docMk/>
            <pc:sldMk cId="2459065546" sldId="790"/>
            <ac:spMk id="24" creationId="{F301D76D-CC10-4CAC-8D75-294AD6F030A5}"/>
          </ac:spMkLst>
        </pc:spChg>
        <pc:cxnChg chg="del mod">
          <ac:chgData name="Кирилл Гоменюк" userId="27247efe46d1cb93" providerId="LiveId" clId="{4D327EFE-C83E-4CE6-8941-024DAE15E0F4}" dt="2021-09-27T13:39:42.536" v="5401" actId="478"/>
          <ac:cxnSpMkLst>
            <pc:docMk/>
            <pc:sldMk cId="2459065546" sldId="790"/>
            <ac:cxnSpMk id="13" creationId="{0F9DA72C-28C5-40C8-BCFB-AACBBA1C31FD}"/>
          </ac:cxnSpMkLst>
        </pc:cxnChg>
        <pc:cxnChg chg="del mod">
          <ac:chgData name="Кирилл Гоменюк" userId="27247efe46d1cb93" providerId="LiveId" clId="{4D327EFE-C83E-4CE6-8941-024DAE15E0F4}" dt="2021-09-27T13:39:42.536" v="5401" actId="478"/>
          <ac:cxnSpMkLst>
            <pc:docMk/>
            <pc:sldMk cId="2459065546" sldId="790"/>
            <ac:cxnSpMk id="15" creationId="{0F9DA72C-28C5-40C8-BCFB-AACBBA1C31FD}"/>
          </ac:cxnSpMkLst>
        </pc:cxnChg>
        <pc:cxnChg chg="del mod">
          <ac:chgData name="Кирилл Гоменюк" userId="27247efe46d1cb93" providerId="LiveId" clId="{4D327EFE-C83E-4CE6-8941-024DAE15E0F4}" dt="2021-09-27T13:39:42.536" v="5401" actId="478"/>
          <ac:cxnSpMkLst>
            <pc:docMk/>
            <pc:sldMk cId="2459065546" sldId="790"/>
            <ac:cxnSpMk id="16" creationId="{0F9DA72C-28C5-40C8-BCFB-AACBBA1C31FD}"/>
          </ac:cxnSpMkLst>
        </pc:cxnChg>
        <pc:cxnChg chg="add mod">
          <ac:chgData name="Кирилл Гоменюк" userId="27247efe46d1cb93" providerId="LiveId" clId="{4D327EFE-C83E-4CE6-8941-024DAE15E0F4}" dt="2021-09-27T13:39:46.548" v="5403" actId="1076"/>
          <ac:cxnSpMkLst>
            <pc:docMk/>
            <pc:sldMk cId="2459065546" sldId="790"/>
            <ac:cxnSpMk id="21" creationId="{3AFD4CCC-3FC9-4567-B49B-0874EEC12576}"/>
          </ac:cxnSpMkLst>
        </pc:cxnChg>
        <pc:cxnChg chg="del mod">
          <ac:chgData name="Кирилл Гоменюк" userId="27247efe46d1cb93" providerId="LiveId" clId="{4D327EFE-C83E-4CE6-8941-024DAE15E0F4}" dt="2021-09-27T13:39:42.536" v="5401" actId="478"/>
          <ac:cxnSpMkLst>
            <pc:docMk/>
            <pc:sldMk cId="2459065546" sldId="790"/>
            <ac:cxnSpMk id="25" creationId="{0F9DA72C-28C5-40C8-BCFB-AACBBA1C31FD}"/>
          </ac:cxnSpMkLst>
        </pc:cxnChg>
        <pc:cxnChg chg="add mod">
          <ac:chgData name="Кирилл Гоменюк" userId="27247efe46d1cb93" providerId="LiveId" clId="{4D327EFE-C83E-4CE6-8941-024DAE15E0F4}" dt="2021-09-27T13:39:46.548" v="5403" actId="1076"/>
          <ac:cxnSpMkLst>
            <pc:docMk/>
            <pc:sldMk cId="2459065546" sldId="790"/>
            <ac:cxnSpMk id="26" creationId="{0F0F4483-61AE-45FD-AFD5-5E1705D82F33}"/>
          </ac:cxnSpMkLst>
        </pc:cxnChg>
        <pc:cxnChg chg="del mod">
          <ac:chgData name="Кирилл Гоменюк" userId="27247efe46d1cb93" providerId="LiveId" clId="{4D327EFE-C83E-4CE6-8941-024DAE15E0F4}" dt="2021-09-27T13:39:42.536" v="5401" actId="478"/>
          <ac:cxnSpMkLst>
            <pc:docMk/>
            <pc:sldMk cId="2459065546" sldId="790"/>
            <ac:cxnSpMk id="27" creationId="{0F9DA72C-28C5-40C8-BCFB-AACBBA1C31FD}"/>
          </ac:cxnSpMkLst>
        </pc:cxnChg>
      </pc:sldChg>
      <pc:sldChg chg="modSp add mod modNotesTx">
        <pc:chgData name="Кирилл Гоменюк" userId="27247efe46d1cb93" providerId="LiveId" clId="{4D327EFE-C83E-4CE6-8941-024DAE15E0F4}" dt="2021-09-27T17:01:01.533" v="6936" actId="6549"/>
        <pc:sldMkLst>
          <pc:docMk/>
          <pc:sldMk cId="3744232689" sldId="792"/>
        </pc:sldMkLst>
        <pc:spChg chg="mod">
          <ac:chgData name="Кирилл Гоменюк" userId="27247efe46d1cb93" providerId="LiveId" clId="{4D327EFE-C83E-4CE6-8941-024DAE15E0F4}" dt="2021-09-27T13:47:06.423" v="5605"/>
          <ac:spMkLst>
            <pc:docMk/>
            <pc:sldMk cId="3744232689" sldId="792"/>
            <ac:spMk id="2" creationId="{00000000-0000-0000-0000-000000000000}"/>
          </ac:spMkLst>
        </pc:spChg>
        <pc:spChg chg="mod">
          <ac:chgData name="Кирилл Гоменюк" userId="27247efe46d1cb93" providerId="LiveId" clId="{4D327EFE-C83E-4CE6-8941-024DAE15E0F4}" dt="2021-09-27T16:31:34.197" v="5795" actId="20577"/>
          <ac:spMkLst>
            <pc:docMk/>
            <pc:sldMk cId="3744232689" sldId="792"/>
            <ac:spMk id="3" creationId="{00000000-0000-0000-0000-000000000000}"/>
          </ac:spMkLst>
        </pc:spChg>
        <pc:graphicFrameChg chg="mod">
          <ac:chgData name="Кирилл Гоменюк" userId="27247efe46d1cb93" providerId="LiveId" clId="{4D327EFE-C83E-4CE6-8941-024DAE15E0F4}" dt="2021-09-27T13:48:20.517" v="5695" actId="1076"/>
          <ac:graphicFrameMkLst>
            <pc:docMk/>
            <pc:sldMk cId="3744232689" sldId="792"/>
            <ac:graphicFrameMk id="4" creationId="{09C0014D-D19D-42FC-802A-DF2D55B94342}"/>
          </ac:graphicFrameMkLst>
        </pc:graphicFrameChg>
      </pc:sldChg>
      <pc:sldChg chg="add del">
        <pc:chgData name="Кирилл Гоменюк" userId="27247efe46d1cb93" providerId="LiveId" clId="{4D327EFE-C83E-4CE6-8941-024DAE15E0F4}" dt="2021-09-27T13:49:38.306" v="5772" actId="47"/>
        <pc:sldMkLst>
          <pc:docMk/>
          <pc:sldMk cId="2740458015" sldId="793"/>
        </pc:sldMkLst>
      </pc:sldChg>
      <pc:sldChg chg="add del">
        <pc:chgData name="Кирилл Гоменюк" userId="27247efe46d1cb93" providerId="LiveId" clId="{4D327EFE-C83E-4CE6-8941-024DAE15E0F4}" dt="2021-09-27T13:49:21.731" v="5771" actId="47"/>
        <pc:sldMkLst>
          <pc:docMk/>
          <pc:sldMk cId="2931736922" sldId="794"/>
        </pc:sldMkLst>
      </pc:sldChg>
      <pc:sldChg chg="modSp add mod">
        <pc:chgData name="Кирилл Гоменюк" userId="27247efe46d1cb93" providerId="LiveId" clId="{4D327EFE-C83E-4CE6-8941-024DAE15E0F4}" dt="2021-09-27T16:41:16.489" v="5948" actId="20577"/>
        <pc:sldMkLst>
          <pc:docMk/>
          <pc:sldMk cId="2408769721" sldId="796"/>
        </pc:sldMkLst>
        <pc:spChg chg="mod">
          <ac:chgData name="Кирилл Гоменюк" userId="27247efe46d1cb93" providerId="LiveId" clId="{4D327EFE-C83E-4CE6-8941-024DAE15E0F4}" dt="2021-09-27T16:41:16.489" v="5948" actId="20577"/>
          <ac:spMkLst>
            <pc:docMk/>
            <pc:sldMk cId="2408769721" sldId="796"/>
            <ac:spMk id="2" creationId="{2AD95634-EA97-4400-A8A3-75F3FAC27702}"/>
          </ac:spMkLst>
        </pc:spChg>
        <pc:spChg chg="mod">
          <ac:chgData name="Кирилл Гоменюк" userId="27247efe46d1cb93" providerId="LiveId" clId="{4D327EFE-C83E-4CE6-8941-024DAE15E0F4}" dt="2021-09-27T16:41:07.710" v="5933" actId="20577"/>
          <ac:spMkLst>
            <pc:docMk/>
            <pc:sldMk cId="2408769721" sldId="796"/>
            <ac:spMk id="3" creationId="{5965C24C-DFE5-4697-950C-7AF986346CB3}"/>
          </ac:spMkLst>
        </pc:spChg>
      </pc:sldChg>
      <pc:sldChg chg="modSp add mod">
        <pc:chgData name="Кирилл Гоменюк" userId="27247efe46d1cb93" providerId="LiveId" clId="{4D327EFE-C83E-4CE6-8941-024DAE15E0F4}" dt="2021-09-27T16:43:32.843" v="6116" actId="20577"/>
        <pc:sldMkLst>
          <pc:docMk/>
          <pc:sldMk cId="1174513048" sldId="797"/>
        </pc:sldMkLst>
        <pc:spChg chg="mod">
          <ac:chgData name="Кирилл Гоменюк" userId="27247efe46d1cb93" providerId="LiveId" clId="{4D327EFE-C83E-4CE6-8941-024DAE15E0F4}" dt="2021-09-27T16:42:42.652" v="6038"/>
          <ac:spMkLst>
            <pc:docMk/>
            <pc:sldMk cId="1174513048" sldId="797"/>
            <ac:spMk id="2" creationId="{00000000-0000-0000-0000-000000000000}"/>
          </ac:spMkLst>
        </pc:spChg>
        <pc:spChg chg="mod">
          <ac:chgData name="Кирилл Гоменюк" userId="27247efe46d1cb93" providerId="LiveId" clId="{4D327EFE-C83E-4CE6-8941-024DAE15E0F4}" dt="2021-09-27T16:43:32.843" v="6116" actId="20577"/>
          <ac:spMkLst>
            <pc:docMk/>
            <pc:sldMk cId="1174513048" sldId="797"/>
            <ac:spMk id="3" creationId="{00000000-0000-0000-0000-000000000000}"/>
          </ac:spMkLst>
        </pc:spChg>
      </pc:sldChg>
      <pc:sldChg chg="modSp add mod">
        <pc:chgData name="Кирилл Гоменюк" userId="27247efe46d1cb93" providerId="LiveId" clId="{4D327EFE-C83E-4CE6-8941-024DAE15E0F4}" dt="2021-09-27T16:46:43.067" v="6139" actId="403"/>
        <pc:sldMkLst>
          <pc:docMk/>
          <pc:sldMk cId="4195208963" sldId="798"/>
        </pc:sldMkLst>
        <pc:spChg chg="mod">
          <ac:chgData name="Кирилл Гоменюк" userId="27247efe46d1cb93" providerId="LiveId" clId="{4D327EFE-C83E-4CE6-8941-024DAE15E0F4}" dt="2021-09-27T16:46:43.067" v="6139" actId="403"/>
          <ac:spMkLst>
            <pc:docMk/>
            <pc:sldMk cId="4195208963" sldId="798"/>
            <ac:spMk id="3" creationId="{00000000-0000-0000-0000-000000000000}"/>
          </ac:spMkLst>
        </pc:spChg>
      </pc:sldChg>
      <pc:sldChg chg="modSp add mod">
        <pc:chgData name="Кирилл Гоменюк" userId="27247efe46d1cb93" providerId="LiveId" clId="{4D327EFE-C83E-4CE6-8941-024DAE15E0F4}" dt="2021-09-27T16:56:01.312" v="6583" actId="20577"/>
        <pc:sldMkLst>
          <pc:docMk/>
          <pc:sldMk cId="3172932185" sldId="799"/>
        </pc:sldMkLst>
        <pc:spChg chg="mod">
          <ac:chgData name="Кирилл Гоменюк" userId="27247efe46d1cb93" providerId="LiveId" clId="{4D327EFE-C83E-4CE6-8941-024DAE15E0F4}" dt="2021-09-27T16:52:45.827" v="6498" actId="20577"/>
          <ac:spMkLst>
            <pc:docMk/>
            <pc:sldMk cId="3172932185" sldId="799"/>
            <ac:spMk id="2" creationId="{0616C7A0-BD7A-4058-AB5C-F30BAADD354F}"/>
          </ac:spMkLst>
        </pc:spChg>
        <pc:spChg chg="mod">
          <ac:chgData name="Кирилл Гоменюк" userId="27247efe46d1cb93" providerId="LiveId" clId="{4D327EFE-C83E-4CE6-8941-024DAE15E0F4}" dt="2021-09-27T16:56:01.312" v="6583" actId="20577"/>
          <ac:spMkLst>
            <pc:docMk/>
            <pc:sldMk cId="3172932185" sldId="799"/>
            <ac:spMk id="3" creationId="{63243F33-D5D4-4EAB-BD4E-9206D81E4E12}"/>
          </ac:spMkLst>
        </pc:spChg>
      </pc:sldChg>
      <pc:sldChg chg="modSp add mod modNotesTx">
        <pc:chgData name="Кирилл Гоменюк" userId="27247efe46d1cb93" providerId="LiveId" clId="{4D327EFE-C83E-4CE6-8941-024DAE15E0F4}" dt="2021-09-27T17:01:12.967" v="6939" actId="6549"/>
        <pc:sldMkLst>
          <pc:docMk/>
          <pc:sldMk cId="903430487" sldId="800"/>
        </pc:sldMkLst>
        <pc:spChg chg="mod">
          <ac:chgData name="Кирилл Гоменюк" userId="27247efe46d1cb93" providerId="LiveId" clId="{4D327EFE-C83E-4CE6-8941-024DAE15E0F4}" dt="2021-09-27T13:46:08.942" v="5576" actId="20577"/>
          <ac:spMkLst>
            <pc:docMk/>
            <pc:sldMk cId="903430487" sldId="800"/>
            <ac:spMk id="2" creationId="{0616C7A0-BD7A-4058-AB5C-F30BAADD354F}"/>
          </ac:spMkLst>
        </pc:spChg>
        <pc:spChg chg="mod">
          <ac:chgData name="Кирилл Гоменюк" userId="27247efe46d1cb93" providerId="LiveId" clId="{4D327EFE-C83E-4CE6-8941-024DAE15E0F4}" dt="2021-09-27T10:50:59.863" v="5009" actId="113"/>
          <ac:spMkLst>
            <pc:docMk/>
            <pc:sldMk cId="903430487" sldId="800"/>
            <ac:spMk id="3" creationId="{63243F33-D5D4-4EAB-BD4E-9206D81E4E12}"/>
          </ac:spMkLst>
        </pc:spChg>
      </pc:sldChg>
      <pc:sldChg chg="modSp new mod ord">
        <pc:chgData name="Кирилл Гоменюк" userId="27247efe46d1cb93" providerId="LiveId" clId="{4D327EFE-C83E-4CE6-8941-024DAE15E0F4}" dt="2021-09-27T17:17:13.970" v="8058" actId="20577"/>
        <pc:sldMkLst>
          <pc:docMk/>
          <pc:sldMk cId="1149968717" sldId="801"/>
        </pc:sldMkLst>
        <pc:spChg chg="mod">
          <ac:chgData name="Кирилл Гоменюк" userId="27247efe46d1cb93" providerId="LiveId" clId="{4D327EFE-C83E-4CE6-8941-024DAE15E0F4}" dt="2021-09-26T20:33:58.359" v="46" actId="20577"/>
          <ac:spMkLst>
            <pc:docMk/>
            <pc:sldMk cId="1149968717" sldId="801"/>
            <ac:spMk id="2" creationId="{E729CCFA-223E-4EC0-8CCA-4C9B95EA1105}"/>
          </ac:spMkLst>
        </pc:spChg>
        <pc:spChg chg="mod">
          <ac:chgData name="Кирилл Гоменюк" userId="27247efe46d1cb93" providerId="LiveId" clId="{4D327EFE-C83E-4CE6-8941-024DAE15E0F4}" dt="2021-09-27T17:17:13.970" v="8058" actId="20577"/>
          <ac:spMkLst>
            <pc:docMk/>
            <pc:sldMk cId="1149968717" sldId="801"/>
            <ac:spMk id="3" creationId="{5EABEC7D-F502-47EE-B28C-52AAB29BAE4D}"/>
          </ac:spMkLst>
        </pc:spChg>
      </pc:sldChg>
      <pc:sldChg chg="addSp delSp modSp new mod modClrScheme chgLayout">
        <pc:chgData name="Кирилл Гоменюк" userId="27247efe46d1cb93" providerId="LiveId" clId="{4D327EFE-C83E-4CE6-8941-024DAE15E0F4}" dt="2021-09-27T17:02:23.092" v="7017" actId="20577"/>
        <pc:sldMkLst>
          <pc:docMk/>
          <pc:sldMk cId="3981945889" sldId="802"/>
        </pc:sldMkLst>
        <pc:spChg chg="del mod ord">
          <ac:chgData name="Кирилл Гоменюк" userId="27247efe46d1cb93" providerId="LiveId" clId="{4D327EFE-C83E-4CE6-8941-024DAE15E0F4}" dt="2021-09-26T20:36:21.332" v="441" actId="700"/>
          <ac:spMkLst>
            <pc:docMk/>
            <pc:sldMk cId="3981945889" sldId="802"/>
            <ac:spMk id="2" creationId="{89B54D2A-E075-4997-8102-DDEFD9CD4A7A}"/>
          </ac:spMkLst>
        </pc:spChg>
        <pc:spChg chg="del mod ord">
          <ac:chgData name="Кирилл Гоменюк" userId="27247efe46d1cb93" providerId="LiveId" clId="{4D327EFE-C83E-4CE6-8941-024DAE15E0F4}" dt="2021-09-26T20:36:21.332" v="441" actId="700"/>
          <ac:spMkLst>
            <pc:docMk/>
            <pc:sldMk cId="3981945889" sldId="802"/>
            <ac:spMk id="3" creationId="{923E0BFC-3A07-4DB7-A6DB-62C4E5D8C004}"/>
          </ac:spMkLst>
        </pc:spChg>
        <pc:spChg chg="add mod ord">
          <ac:chgData name="Кирилл Гоменюк" userId="27247efe46d1cb93" providerId="LiveId" clId="{4D327EFE-C83E-4CE6-8941-024DAE15E0F4}" dt="2021-09-26T20:37:22.264" v="519" actId="20577"/>
          <ac:spMkLst>
            <pc:docMk/>
            <pc:sldMk cId="3981945889" sldId="802"/>
            <ac:spMk id="4" creationId="{F8E4E4F6-1C84-41E6-98BF-8C1F39570490}"/>
          </ac:spMkLst>
        </pc:spChg>
        <pc:spChg chg="add mod ord">
          <ac:chgData name="Кирилл Гоменюк" userId="27247efe46d1cb93" providerId="LiveId" clId="{4D327EFE-C83E-4CE6-8941-024DAE15E0F4}" dt="2021-09-27T17:02:23.092" v="7017" actId="20577"/>
          <ac:spMkLst>
            <pc:docMk/>
            <pc:sldMk cId="3981945889" sldId="802"/>
            <ac:spMk id="5" creationId="{C3660A35-5BFC-4F92-9BD0-35B2727464BE}"/>
          </ac:spMkLst>
        </pc:spChg>
      </pc:sldChg>
      <pc:sldChg chg="modSp new mod ord">
        <pc:chgData name="Кирилл Гоменюк" userId="27247efe46d1cb93" providerId="LiveId" clId="{4D327EFE-C83E-4CE6-8941-024DAE15E0F4}" dt="2021-09-27T06:03:33.526" v="3756" actId="114"/>
        <pc:sldMkLst>
          <pc:docMk/>
          <pc:sldMk cId="3543965560" sldId="803"/>
        </pc:sldMkLst>
        <pc:spChg chg="mod">
          <ac:chgData name="Кирилл Гоменюк" userId="27247efe46d1cb93" providerId="LiveId" clId="{4D327EFE-C83E-4CE6-8941-024DAE15E0F4}" dt="2021-09-26T21:38:59.713" v="2291" actId="20577"/>
          <ac:spMkLst>
            <pc:docMk/>
            <pc:sldMk cId="3543965560" sldId="803"/>
            <ac:spMk id="2" creationId="{E6481815-3CE3-432C-8BC2-EFAF1328A04C}"/>
          </ac:spMkLst>
        </pc:spChg>
        <pc:spChg chg="mod">
          <ac:chgData name="Кирилл Гоменюк" userId="27247efe46d1cb93" providerId="LiveId" clId="{4D327EFE-C83E-4CE6-8941-024DAE15E0F4}" dt="2021-09-27T06:03:33.526" v="3756" actId="114"/>
          <ac:spMkLst>
            <pc:docMk/>
            <pc:sldMk cId="3543965560" sldId="803"/>
            <ac:spMk id="3" creationId="{17E99EC0-B075-4E4B-8274-F943E5D0F9AD}"/>
          </ac:spMkLst>
        </pc:spChg>
      </pc:sldChg>
      <pc:sldChg chg="modSp add mod modNotesTx">
        <pc:chgData name="Кирилл Гоменюк" userId="27247efe46d1cb93" providerId="LiveId" clId="{4D327EFE-C83E-4CE6-8941-024DAE15E0F4}" dt="2021-09-27T17:01:38.240" v="6941" actId="6549"/>
        <pc:sldMkLst>
          <pc:docMk/>
          <pc:sldMk cId="3685438562" sldId="804"/>
        </pc:sldMkLst>
        <pc:spChg chg="mod">
          <ac:chgData name="Кирилл Гоменюк" userId="27247efe46d1cb93" providerId="LiveId" clId="{4D327EFE-C83E-4CE6-8941-024DAE15E0F4}" dt="2021-09-27T05:13:23.249" v="3253" actId="113"/>
          <ac:spMkLst>
            <pc:docMk/>
            <pc:sldMk cId="3685438562" sldId="804"/>
            <ac:spMk id="3" creationId="{0D8719A3-8CE9-4ED0-BA2E-FB0C9FDC2A57}"/>
          </ac:spMkLst>
        </pc:spChg>
      </pc:sldChg>
      <pc:sldChg chg="new del">
        <pc:chgData name="Кирилл Гоменюк" userId="27247efe46d1cb93" providerId="LiveId" clId="{4D327EFE-C83E-4CE6-8941-024DAE15E0F4}" dt="2021-09-27T08:43:24.301" v="4707" actId="47"/>
        <pc:sldMkLst>
          <pc:docMk/>
          <pc:sldMk cId="1206785771" sldId="805"/>
        </pc:sldMkLst>
      </pc:sldChg>
      <pc:sldChg chg="delSp modSp add mod">
        <pc:chgData name="Кирилл Гоменюк" userId="27247efe46d1cb93" providerId="LiveId" clId="{4D327EFE-C83E-4CE6-8941-024DAE15E0F4}" dt="2021-09-27T10:52:26.651" v="5159" actId="113"/>
        <pc:sldMkLst>
          <pc:docMk/>
          <pc:sldMk cId="2600212375" sldId="805"/>
        </pc:sldMkLst>
        <pc:spChg chg="mod">
          <ac:chgData name="Кирилл Гоменюк" userId="27247efe46d1cb93" providerId="LiveId" clId="{4D327EFE-C83E-4CE6-8941-024DAE15E0F4}" dt="2021-09-27T10:52:26.651" v="5159" actId="113"/>
          <ac:spMkLst>
            <pc:docMk/>
            <pc:sldMk cId="2600212375" sldId="805"/>
            <ac:spMk id="3" creationId="{5965C24C-DFE5-4697-950C-7AF986346CB3}"/>
          </ac:spMkLst>
        </pc:spChg>
        <pc:spChg chg="del">
          <ac:chgData name="Кирилл Гоменюк" userId="27247efe46d1cb93" providerId="LiveId" clId="{4D327EFE-C83E-4CE6-8941-024DAE15E0F4}" dt="2021-09-27T10:52:09.877" v="5155" actId="478"/>
          <ac:spMkLst>
            <pc:docMk/>
            <pc:sldMk cId="2600212375" sldId="805"/>
            <ac:spMk id="5" creationId="{00000000-0000-0000-0000-000000000000}"/>
          </ac:spMkLst>
        </pc:spChg>
      </pc:sldChg>
      <pc:sldChg chg="modSp new mod">
        <pc:chgData name="Кирилл Гоменюк" userId="27247efe46d1cb93" providerId="LiveId" clId="{4D327EFE-C83E-4CE6-8941-024DAE15E0F4}" dt="2021-09-27T17:07:16.694" v="7388" actId="20577"/>
        <pc:sldMkLst>
          <pc:docMk/>
          <pc:sldMk cId="1063658380" sldId="806"/>
        </pc:sldMkLst>
        <pc:spChg chg="mod">
          <ac:chgData name="Кирилл Гоменюк" userId="27247efe46d1cb93" providerId="LiveId" clId="{4D327EFE-C83E-4CE6-8941-024DAE15E0F4}" dt="2021-09-27T17:04:50.014" v="7081" actId="20577"/>
          <ac:spMkLst>
            <pc:docMk/>
            <pc:sldMk cId="1063658380" sldId="806"/>
            <ac:spMk id="2" creationId="{7F1C6DBA-AEAA-477E-8397-8050659C2A80}"/>
          </ac:spMkLst>
        </pc:spChg>
        <pc:spChg chg="mod">
          <ac:chgData name="Кирилл Гоменюк" userId="27247efe46d1cb93" providerId="LiveId" clId="{4D327EFE-C83E-4CE6-8941-024DAE15E0F4}" dt="2021-09-27T17:07:16.694" v="7388" actId="20577"/>
          <ac:spMkLst>
            <pc:docMk/>
            <pc:sldMk cId="1063658380" sldId="806"/>
            <ac:spMk id="3" creationId="{6FA83955-B8C9-49C9-B6FA-7D74697C9CA3}"/>
          </ac:spMkLst>
        </pc:spChg>
      </pc:sldChg>
      <pc:sldChg chg="addSp delSp modSp new mod">
        <pc:chgData name="Кирилл Гоменюк" userId="27247efe46d1cb93" providerId="LiveId" clId="{4D327EFE-C83E-4CE6-8941-024DAE15E0F4}" dt="2021-09-27T18:05:51.454" v="8530" actId="1035"/>
        <pc:sldMkLst>
          <pc:docMk/>
          <pc:sldMk cId="3616973657" sldId="807"/>
        </pc:sldMkLst>
        <pc:spChg chg="mod">
          <ac:chgData name="Кирилл Гоменюк" userId="27247efe46d1cb93" providerId="LiveId" clId="{4D327EFE-C83E-4CE6-8941-024DAE15E0F4}" dt="2021-09-27T17:18:23.431" v="8090" actId="20577"/>
          <ac:spMkLst>
            <pc:docMk/>
            <pc:sldMk cId="3616973657" sldId="807"/>
            <ac:spMk id="2" creationId="{07E615D9-D5EA-4EAC-A5DF-DD5CFF800F71}"/>
          </ac:spMkLst>
        </pc:spChg>
        <pc:spChg chg="mod">
          <ac:chgData name="Кирилл Гоменюк" userId="27247efe46d1cb93" providerId="LiveId" clId="{4D327EFE-C83E-4CE6-8941-024DAE15E0F4}" dt="2021-09-27T18:05:43.481" v="8513" actId="20577"/>
          <ac:spMkLst>
            <pc:docMk/>
            <pc:sldMk cId="3616973657" sldId="807"/>
            <ac:spMk id="3" creationId="{DE8CB6AB-6A1F-418D-929F-F760F91B7121}"/>
          </ac:spMkLst>
        </pc:spChg>
        <pc:picChg chg="add mod">
          <ac:chgData name="Кирилл Гоменюк" userId="27247efe46d1cb93" providerId="LiveId" clId="{4D327EFE-C83E-4CE6-8941-024DAE15E0F4}" dt="2021-09-27T18:05:51.454" v="8530" actId="1035"/>
          <ac:picMkLst>
            <pc:docMk/>
            <pc:sldMk cId="3616973657" sldId="807"/>
            <ac:picMk id="5" creationId="{16C92D98-3DA2-4162-89E8-00D3FE3FBE74}"/>
          </ac:picMkLst>
        </pc:picChg>
        <pc:picChg chg="add mod">
          <ac:chgData name="Кирилл Гоменюк" userId="27247efe46d1cb93" providerId="LiveId" clId="{4D327EFE-C83E-4CE6-8941-024DAE15E0F4}" dt="2021-09-27T18:05:48.985" v="8526" actId="1035"/>
          <ac:picMkLst>
            <pc:docMk/>
            <pc:sldMk cId="3616973657" sldId="807"/>
            <ac:picMk id="7" creationId="{1306EC3F-2FD4-4490-8EFF-7D1D4378BBE7}"/>
          </ac:picMkLst>
        </pc:picChg>
        <pc:picChg chg="add del">
          <ac:chgData name="Кирилл Гоменюк" userId="27247efe46d1cb93" providerId="LiveId" clId="{4D327EFE-C83E-4CE6-8941-024DAE15E0F4}" dt="2021-09-27T18:05:24.238" v="8498" actId="22"/>
          <ac:picMkLst>
            <pc:docMk/>
            <pc:sldMk cId="3616973657" sldId="807"/>
            <ac:picMk id="9" creationId="{742473B3-C497-4FF8-B82F-1ADD14CC6D8D}"/>
          </ac:picMkLst>
        </pc:picChg>
        <pc:picChg chg="add del">
          <ac:chgData name="Кирилл Гоменюк" userId="27247efe46d1cb93" providerId="LiveId" clId="{4D327EFE-C83E-4CE6-8941-024DAE15E0F4}" dt="2021-09-27T18:05:28.559" v="8500" actId="22"/>
          <ac:picMkLst>
            <pc:docMk/>
            <pc:sldMk cId="3616973657" sldId="807"/>
            <ac:picMk id="11" creationId="{6795D5CA-44AB-44AA-8C99-E0E687BA84F3}"/>
          </ac:picMkLst>
        </pc:picChg>
      </pc:sldChg>
      <pc:sldChg chg="addSp modSp new mod">
        <pc:chgData name="Кирилл Гоменюк" userId="27247efe46d1cb93" providerId="LiveId" clId="{4D327EFE-C83E-4CE6-8941-024DAE15E0F4}" dt="2021-09-27T18:08:34.338" v="8656" actId="403"/>
        <pc:sldMkLst>
          <pc:docMk/>
          <pc:sldMk cId="3037370492" sldId="808"/>
        </pc:sldMkLst>
        <pc:spChg chg="mod">
          <ac:chgData name="Кирилл Гоменюк" userId="27247efe46d1cb93" providerId="LiveId" clId="{4D327EFE-C83E-4CE6-8941-024DAE15E0F4}" dt="2021-09-27T18:06:30.470" v="8616" actId="20577"/>
          <ac:spMkLst>
            <pc:docMk/>
            <pc:sldMk cId="3037370492" sldId="808"/>
            <ac:spMk id="2" creationId="{F5AE6151-99BD-4CB6-B1CE-386FDFA52FBB}"/>
          </ac:spMkLst>
        </pc:spChg>
        <pc:spChg chg="mod">
          <ac:chgData name="Кирилл Гоменюк" userId="27247efe46d1cb93" providerId="LiveId" clId="{4D327EFE-C83E-4CE6-8941-024DAE15E0F4}" dt="2021-09-27T18:08:34.338" v="8656" actId="403"/>
          <ac:spMkLst>
            <pc:docMk/>
            <pc:sldMk cId="3037370492" sldId="808"/>
            <ac:spMk id="3" creationId="{ED27B1E0-29F1-489D-930F-0133F4E0E274}"/>
          </ac:spMkLst>
        </pc:spChg>
        <pc:picChg chg="add mod">
          <ac:chgData name="Кирилл Гоменюк" userId="27247efe46d1cb93" providerId="LiveId" clId="{4D327EFE-C83E-4CE6-8941-024DAE15E0F4}" dt="2021-09-27T18:06:37.578" v="8644" actId="1036"/>
          <ac:picMkLst>
            <pc:docMk/>
            <pc:sldMk cId="3037370492" sldId="808"/>
            <ac:picMk id="5" creationId="{BF09E403-F519-461C-9BD9-F4087CA24773}"/>
          </ac:picMkLst>
        </pc:picChg>
      </pc:sldChg>
      <pc:sldChg chg="new del">
        <pc:chgData name="Кирилл Гоменюк" userId="27247efe46d1cb93" providerId="LiveId" clId="{4D327EFE-C83E-4CE6-8941-024DAE15E0F4}" dt="2021-09-27T18:06:10.808" v="8531" actId="47"/>
        <pc:sldMkLst>
          <pc:docMk/>
          <pc:sldMk cId="2584132794" sldId="809"/>
        </pc:sldMkLst>
      </pc:sldChg>
    </pc:docChg>
  </pc:docChgLst>
  <pc:docChgLst>
    <pc:chgData name="Кирилл Гоменюк" userId="27247efe46d1cb93" providerId="LiveId" clId="{AB6CB86B-940C-814A-A07F-F425CD1443A3}"/>
    <pc:docChg chg="modSld">
      <pc:chgData name="Кирилл Гоменюк" userId="27247efe46d1cb93" providerId="LiveId" clId="{AB6CB86B-940C-814A-A07F-F425CD1443A3}" dt="2025-02-06T08:32:26.187" v="3" actId="14734"/>
      <pc:docMkLst>
        <pc:docMk/>
      </pc:docMkLst>
      <pc:sldChg chg="modSp mod">
        <pc:chgData name="Кирилл Гоменюк" userId="27247efe46d1cb93" providerId="LiveId" clId="{AB6CB86B-940C-814A-A07F-F425CD1443A3}" dt="2025-02-06T08:32:12.508" v="1" actId="14734"/>
        <pc:sldMkLst>
          <pc:docMk/>
          <pc:sldMk cId="523113931" sldId="1000"/>
        </pc:sldMkLst>
        <pc:graphicFrameChg chg="mod modGraphic">
          <ac:chgData name="Кирилл Гоменюк" userId="27247efe46d1cb93" providerId="LiveId" clId="{AB6CB86B-940C-814A-A07F-F425CD1443A3}" dt="2025-02-06T08:32:12.508" v="1" actId="14734"/>
          <ac:graphicFrameMkLst>
            <pc:docMk/>
            <pc:sldMk cId="523113931" sldId="1000"/>
            <ac:graphicFrameMk id="5" creationId="{C442E788-3E9B-4F4A-931C-7507EAF2BDCC}"/>
          </ac:graphicFrameMkLst>
        </pc:graphicFrameChg>
      </pc:sldChg>
      <pc:sldChg chg="modSp mod">
        <pc:chgData name="Кирилл Гоменюк" userId="27247efe46d1cb93" providerId="LiveId" clId="{AB6CB86B-940C-814A-A07F-F425CD1443A3}" dt="2025-02-06T08:32:22.316" v="2" actId="14734"/>
        <pc:sldMkLst>
          <pc:docMk/>
          <pc:sldMk cId="128258999" sldId="1003"/>
        </pc:sldMkLst>
        <pc:graphicFrameChg chg="modGraphic">
          <ac:chgData name="Кирилл Гоменюк" userId="27247efe46d1cb93" providerId="LiveId" clId="{AB6CB86B-940C-814A-A07F-F425CD1443A3}" dt="2025-02-06T08:32:22.316" v="2" actId="14734"/>
          <ac:graphicFrameMkLst>
            <pc:docMk/>
            <pc:sldMk cId="128258999" sldId="1003"/>
            <ac:graphicFrameMk id="5" creationId="{C442E788-3E9B-4F4A-931C-7507EAF2BDCC}"/>
          </ac:graphicFrameMkLst>
        </pc:graphicFrameChg>
      </pc:sldChg>
      <pc:sldChg chg="modSp mod">
        <pc:chgData name="Кирилл Гоменюк" userId="27247efe46d1cb93" providerId="LiveId" clId="{AB6CB86B-940C-814A-A07F-F425CD1443A3}" dt="2025-02-06T08:32:26.187" v="3" actId="14734"/>
        <pc:sldMkLst>
          <pc:docMk/>
          <pc:sldMk cId="1491311355" sldId="1004"/>
        </pc:sldMkLst>
        <pc:graphicFrameChg chg="modGraphic">
          <ac:chgData name="Кирилл Гоменюк" userId="27247efe46d1cb93" providerId="LiveId" clId="{AB6CB86B-940C-814A-A07F-F425CD1443A3}" dt="2025-02-06T08:32:26.187" v="3" actId="14734"/>
          <ac:graphicFrameMkLst>
            <pc:docMk/>
            <pc:sldMk cId="1491311355" sldId="1004"/>
            <ac:graphicFrameMk id="5" creationId="{C442E788-3E9B-4F4A-931C-7507EAF2BDCC}"/>
          </ac:graphicFrameMkLst>
        </pc:graphicFrameChg>
      </pc:sldChg>
    </pc:docChg>
  </pc:docChgLst>
  <pc:docChgLst>
    <pc:chgData name="Кирилл Гоменюк" userId="27247efe46d1cb93" providerId="LiveId" clId="{E4F147F2-5866-4DD2-A2E9-853C08CD0455}"/>
    <pc:docChg chg="undo custSel addSld delSld modSld sldOrd">
      <pc:chgData name="Кирилл Гоменюк" userId="27247efe46d1cb93" providerId="LiveId" clId="{E4F147F2-5866-4DD2-A2E9-853C08CD0455}" dt="2022-02-04T14:54:41.310" v="6590" actId="20577"/>
      <pc:docMkLst>
        <pc:docMk/>
      </pc:docMkLst>
      <pc:sldChg chg="del">
        <pc:chgData name="Кирилл Гоменюк" userId="27247efe46d1cb93" providerId="LiveId" clId="{E4F147F2-5866-4DD2-A2E9-853C08CD0455}" dt="2022-01-27T10:08:54.232" v="205" actId="47"/>
        <pc:sldMkLst>
          <pc:docMk/>
          <pc:sldMk cId="2996004930" sldId="524"/>
        </pc:sldMkLst>
      </pc:sldChg>
      <pc:sldChg chg="modSp mod">
        <pc:chgData name="Кирилл Гоменюк" userId="27247efe46d1cb93" providerId="LiveId" clId="{E4F147F2-5866-4DD2-A2E9-853C08CD0455}" dt="2022-01-27T10:48:47.440" v="1189" actId="20577"/>
        <pc:sldMkLst>
          <pc:docMk/>
          <pc:sldMk cId="3647479010" sldId="529"/>
        </pc:sldMkLst>
        <pc:spChg chg="mod">
          <ac:chgData name="Кирилл Гоменюк" userId="27247efe46d1cb93" providerId="LiveId" clId="{E4F147F2-5866-4DD2-A2E9-853C08CD0455}" dt="2022-01-27T10:47:47.683" v="1092" actId="20577"/>
          <ac:spMkLst>
            <pc:docMk/>
            <pc:sldMk cId="3647479010" sldId="529"/>
            <ac:spMk id="2" creationId="{537BBCD9-79A7-4341-A41F-0D1BDDB0F796}"/>
          </ac:spMkLst>
        </pc:spChg>
        <pc:spChg chg="mod">
          <ac:chgData name="Кирилл Гоменюк" userId="27247efe46d1cb93" providerId="LiveId" clId="{E4F147F2-5866-4DD2-A2E9-853C08CD0455}" dt="2022-01-27T10:48:47.440" v="1189" actId="20577"/>
          <ac:spMkLst>
            <pc:docMk/>
            <pc:sldMk cId="3647479010" sldId="529"/>
            <ac:spMk id="3" creationId="{A0828725-814F-45FA-9B55-25798044C284}"/>
          </ac:spMkLst>
        </pc:spChg>
      </pc:sldChg>
      <pc:sldChg chg="modSp mod">
        <pc:chgData name="Кирилл Гоменюк" userId="27247efe46d1cb93" providerId="LiveId" clId="{E4F147F2-5866-4DD2-A2E9-853C08CD0455}" dt="2022-01-27T10:53:58.053" v="1574" actId="20577"/>
        <pc:sldMkLst>
          <pc:docMk/>
          <pc:sldMk cId="3969227422" sldId="530"/>
        </pc:sldMkLst>
        <pc:spChg chg="mod">
          <ac:chgData name="Кирилл Гоменюк" userId="27247efe46d1cb93" providerId="LiveId" clId="{E4F147F2-5866-4DD2-A2E9-853C08CD0455}" dt="2022-01-27T10:52:17.748" v="1536"/>
          <ac:spMkLst>
            <pc:docMk/>
            <pc:sldMk cId="3969227422" sldId="530"/>
            <ac:spMk id="2" creationId="{5D10D95E-7AF7-4524-9722-D7C3367309CE}"/>
          </ac:spMkLst>
        </pc:spChg>
        <pc:spChg chg="mod">
          <ac:chgData name="Кирилл Гоменюк" userId="27247efe46d1cb93" providerId="LiveId" clId="{E4F147F2-5866-4DD2-A2E9-853C08CD0455}" dt="2022-01-27T10:53:58.053" v="1574" actId="20577"/>
          <ac:spMkLst>
            <pc:docMk/>
            <pc:sldMk cId="3969227422" sldId="530"/>
            <ac:spMk id="3" creationId="{0D8719A3-8CE9-4ED0-BA2E-FB0C9FDC2A57}"/>
          </ac:spMkLst>
        </pc:spChg>
      </pc:sldChg>
      <pc:sldChg chg="modSp mod">
        <pc:chgData name="Кирилл Гоменюк" userId="27247efe46d1cb93" providerId="LiveId" clId="{E4F147F2-5866-4DD2-A2E9-853C08CD0455}" dt="2022-01-27T11:19:53.801" v="1957" actId="20577"/>
        <pc:sldMkLst>
          <pc:docMk/>
          <pc:sldMk cId="3225186062" sldId="537"/>
        </pc:sldMkLst>
        <pc:spChg chg="mod">
          <ac:chgData name="Кирилл Гоменюк" userId="27247efe46d1cb93" providerId="LiveId" clId="{E4F147F2-5866-4DD2-A2E9-853C08CD0455}" dt="2022-01-27T10:59:55.617" v="1604" actId="20577"/>
          <ac:spMkLst>
            <pc:docMk/>
            <pc:sldMk cId="3225186062" sldId="537"/>
            <ac:spMk id="2" creationId="{537BBCD9-79A7-4341-A41F-0D1BDDB0F796}"/>
          </ac:spMkLst>
        </pc:spChg>
        <pc:spChg chg="mod">
          <ac:chgData name="Кирилл Гоменюк" userId="27247efe46d1cb93" providerId="LiveId" clId="{E4F147F2-5866-4DD2-A2E9-853C08CD0455}" dt="2022-01-27T11:19:53.801" v="1957" actId="20577"/>
          <ac:spMkLst>
            <pc:docMk/>
            <pc:sldMk cId="3225186062" sldId="537"/>
            <ac:spMk id="3" creationId="{A0828725-814F-45FA-9B55-25798044C284}"/>
          </ac:spMkLst>
        </pc:spChg>
      </pc:sldChg>
      <pc:sldChg chg="modSp mod">
        <pc:chgData name="Кирилл Гоменюк" userId="27247efe46d1cb93" providerId="LiveId" clId="{E4F147F2-5866-4DD2-A2E9-853C08CD0455}" dt="2022-01-27T11:49:41.305" v="2790" actId="20577"/>
        <pc:sldMkLst>
          <pc:docMk/>
          <pc:sldMk cId="3140314900" sldId="543"/>
        </pc:sldMkLst>
        <pc:spChg chg="mod">
          <ac:chgData name="Кирилл Гоменюк" userId="27247efe46d1cb93" providerId="LiveId" clId="{E4F147F2-5866-4DD2-A2E9-853C08CD0455}" dt="2022-01-27T11:44:36.077" v="2594" actId="20577"/>
          <ac:spMkLst>
            <pc:docMk/>
            <pc:sldMk cId="3140314900" sldId="543"/>
            <ac:spMk id="2" creationId="{2AD95634-EA97-4400-A8A3-75F3FAC27702}"/>
          </ac:spMkLst>
        </pc:spChg>
        <pc:spChg chg="mod">
          <ac:chgData name="Кирилл Гоменюк" userId="27247efe46d1cb93" providerId="LiveId" clId="{E4F147F2-5866-4DD2-A2E9-853C08CD0455}" dt="2022-01-27T11:48:23.356" v="2617" actId="20577"/>
          <ac:spMkLst>
            <pc:docMk/>
            <pc:sldMk cId="3140314900" sldId="543"/>
            <ac:spMk id="3" creationId="{5965C24C-DFE5-4697-950C-7AF986346CB3}"/>
          </ac:spMkLst>
        </pc:spChg>
        <pc:spChg chg="mod">
          <ac:chgData name="Кирилл Гоменюк" userId="27247efe46d1cb93" providerId="LiveId" clId="{E4F147F2-5866-4DD2-A2E9-853C08CD0455}" dt="2022-01-27T11:49:41.305" v="2790" actId="20577"/>
          <ac:spMkLst>
            <pc:docMk/>
            <pc:sldMk cId="3140314900" sldId="543"/>
            <ac:spMk id="5" creationId="{00000000-0000-0000-0000-000000000000}"/>
          </ac:spMkLst>
        </pc:spChg>
      </pc:sldChg>
      <pc:sldChg chg="modSp mod">
        <pc:chgData name="Кирилл Гоменюк" userId="27247efe46d1cb93" providerId="LiveId" clId="{E4F147F2-5866-4DD2-A2E9-853C08CD0455}" dt="2022-01-27T12:10:00.257" v="3375" actId="20577"/>
        <pc:sldMkLst>
          <pc:docMk/>
          <pc:sldMk cId="3853480843" sldId="556"/>
        </pc:sldMkLst>
        <pc:spChg chg="mod">
          <ac:chgData name="Кирилл Гоменюк" userId="27247efe46d1cb93" providerId="LiveId" clId="{E4F147F2-5866-4DD2-A2E9-853C08CD0455}" dt="2022-01-27T12:08:40.076" v="3225" actId="20577"/>
          <ac:spMkLst>
            <pc:docMk/>
            <pc:sldMk cId="3853480843" sldId="556"/>
            <ac:spMk id="2" creationId="{5FD5B6A5-F6A5-4FF8-900C-92E1881E6CC4}"/>
          </ac:spMkLst>
        </pc:spChg>
        <pc:spChg chg="mod">
          <ac:chgData name="Кирилл Гоменюк" userId="27247efe46d1cb93" providerId="LiveId" clId="{E4F147F2-5866-4DD2-A2E9-853C08CD0455}" dt="2022-01-27T12:10:00.257" v="3375" actId="20577"/>
          <ac:spMkLst>
            <pc:docMk/>
            <pc:sldMk cId="3853480843" sldId="556"/>
            <ac:spMk id="3" creationId="{90E4F0F6-F1E9-47B3-8FBD-75984130E107}"/>
          </ac:spMkLst>
        </pc:spChg>
      </pc:sldChg>
      <pc:sldChg chg="del">
        <pc:chgData name="Кирилл Гоменюк" userId="27247efe46d1cb93" providerId="LiveId" clId="{E4F147F2-5866-4DD2-A2E9-853C08CD0455}" dt="2022-01-27T10:09:10.498" v="207" actId="47"/>
        <pc:sldMkLst>
          <pc:docMk/>
          <pc:sldMk cId="2402736430" sldId="609"/>
        </pc:sldMkLst>
      </pc:sldChg>
      <pc:sldChg chg="modSp del mod">
        <pc:chgData name="Кирилл Гоменюк" userId="27247efe46d1cb93" providerId="LiveId" clId="{E4F147F2-5866-4DD2-A2E9-853C08CD0455}" dt="2022-01-27T10:09:27.295" v="209" actId="47"/>
        <pc:sldMkLst>
          <pc:docMk/>
          <pc:sldMk cId="2984533133" sldId="610"/>
        </pc:sldMkLst>
        <pc:spChg chg="mod">
          <ac:chgData name="Кирилл Гоменюк" userId="27247efe46d1cb93" providerId="LiveId" clId="{E4F147F2-5866-4DD2-A2E9-853C08CD0455}" dt="2022-01-27T10:09:16.547" v="208" actId="20577"/>
          <ac:spMkLst>
            <pc:docMk/>
            <pc:sldMk cId="2984533133" sldId="610"/>
            <ac:spMk id="2" creationId="{5F6CE2CA-2390-45E8-8FB9-6A2CCFC944A8}"/>
          </ac:spMkLst>
        </pc:spChg>
      </pc:sldChg>
      <pc:sldChg chg="del">
        <pc:chgData name="Кирилл Гоменюк" userId="27247efe46d1cb93" providerId="LiveId" clId="{E4F147F2-5866-4DD2-A2E9-853C08CD0455}" dt="2022-01-27T10:13:22.050" v="296" actId="47"/>
        <pc:sldMkLst>
          <pc:docMk/>
          <pc:sldMk cId="3060980908" sldId="612"/>
        </pc:sldMkLst>
      </pc:sldChg>
      <pc:sldChg chg="modSp del mod">
        <pc:chgData name="Кирилл Гоменюк" userId="27247efe46d1cb93" providerId="LiveId" clId="{E4F147F2-5866-4DD2-A2E9-853C08CD0455}" dt="2022-01-27T10:28:06.909" v="427" actId="47"/>
        <pc:sldMkLst>
          <pc:docMk/>
          <pc:sldMk cId="3596426276" sldId="615"/>
        </pc:sldMkLst>
        <pc:spChg chg="mod">
          <ac:chgData name="Кирилл Гоменюк" userId="27247efe46d1cb93" providerId="LiveId" clId="{E4F147F2-5866-4DD2-A2E9-853C08CD0455}" dt="2022-01-27T10:13:55.129" v="299"/>
          <ac:spMkLst>
            <pc:docMk/>
            <pc:sldMk cId="3596426276" sldId="615"/>
            <ac:spMk id="2" creationId="{EB9F3D43-9434-4763-81BD-4938A2FEA3C9}"/>
          </ac:spMkLst>
        </pc:spChg>
        <pc:spChg chg="mod">
          <ac:chgData name="Кирилл Гоменюк" userId="27247efe46d1cb93" providerId="LiveId" clId="{E4F147F2-5866-4DD2-A2E9-853C08CD0455}" dt="2022-01-27T10:14:39.036" v="425" actId="20577"/>
          <ac:spMkLst>
            <pc:docMk/>
            <pc:sldMk cId="3596426276" sldId="615"/>
            <ac:spMk id="3" creationId="{01D16377-E399-485E-96A5-DFC9562BB28D}"/>
          </ac:spMkLst>
        </pc:spChg>
      </pc:sldChg>
      <pc:sldChg chg="modSp mod">
        <pc:chgData name="Кирилл Гоменюк" userId="27247efe46d1cb93" providerId="LiveId" clId="{E4F147F2-5866-4DD2-A2E9-853C08CD0455}" dt="2022-01-27T10:38:13.285" v="768" actId="20577"/>
        <pc:sldMkLst>
          <pc:docMk/>
          <pc:sldMk cId="128924612" sldId="616"/>
        </pc:sldMkLst>
        <pc:spChg chg="mod">
          <ac:chgData name="Кирилл Гоменюк" userId="27247efe46d1cb93" providerId="LiveId" clId="{E4F147F2-5866-4DD2-A2E9-853C08CD0455}" dt="2022-01-27T10:30:59.927" v="602" actId="20577"/>
          <ac:spMkLst>
            <pc:docMk/>
            <pc:sldMk cId="128924612" sldId="616"/>
            <ac:spMk id="2" creationId="{EB9F3D43-9434-4763-81BD-4938A2FEA3C9}"/>
          </ac:spMkLst>
        </pc:spChg>
        <pc:spChg chg="mod">
          <ac:chgData name="Кирилл Гоменюк" userId="27247efe46d1cb93" providerId="LiveId" clId="{E4F147F2-5866-4DD2-A2E9-853C08CD0455}" dt="2022-01-27T10:38:13.285" v="768" actId="20577"/>
          <ac:spMkLst>
            <pc:docMk/>
            <pc:sldMk cId="128924612" sldId="616"/>
            <ac:spMk id="3" creationId="{01D16377-E399-485E-96A5-DFC9562BB28D}"/>
          </ac:spMkLst>
        </pc:spChg>
      </pc:sldChg>
      <pc:sldChg chg="modSp mod">
        <pc:chgData name="Кирилл Гоменюк" userId="27247efe46d1cb93" providerId="LiveId" clId="{E4F147F2-5866-4DD2-A2E9-853C08CD0455}" dt="2022-01-27T10:41:02.664" v="825" actId="20577"/>
        <pc:sldMkLst>
          <pc:docMk/>
          <pc:sldMk cId="127853502" sldId="617"/>
        </pc:sldMkLst>
        <pc:spChg chg="mod">
          <ac:chgData name="Кирилл Гоменюк" userId="27247efe46d1cb93" providerId="LiveId" clId="{E4F147F2-5866-4DD2-A2E9-853C08CD0455}" dt="2022-01-27T10:38:41.469" v="776" actId="20577"/>
          <ac:spMkLst>
            <pc:docMk/>
            <pc:sldMk cId="127853502" sldId="617"/>
            <ac:spMk id="2" creationId="{EB9F3D43-9434-4763-81BD-4938A2FEA3C9}"/>
          </ac:spMkLst>
        </pc:spChg>
        <pc:spChg chg="mod">
          <ac:chgData name="Кирилл Гоменюк" userId="27247efe46d1cb93" providerId="LiveId" clId="{E4F147F2-5866-4DD2-A2E9-853C08CD0455}" dt="2022-01-27T10:41:02.664" v="825" actId="20577"/>
          <ac:spMkLst>
            <pc:docMk/>
            <pc:sldMk cId="127853502" sldId="617"/>
            <ac:spMk id="3" creationId="{01D16377-E399-485E-96A5-DFC9562BB28D}"/>
          </ac:spMkLst>
        </pc:spChg>
      </pc:sldChg>
      <pc:sldChg chg="modSp mod">
        <pc:chgData name="Кирилл Гоменюк" userId="27247efe46d1cb93" providerId="LiveId" clId="{E4F147F2-5866-4DD2-A2E9-853C08CD0455}" dt="2022-01-27T15:43:35.943" v="5173" actId="20577"/>
        <pc:sldMkLst>
          <pc:docMk/>
          <pc:sldMk cId="1561122852" sldId="619"/>
        </pc:sldMkLst>
        <pc:spChg chg="mod">
          <ac:chgData name="Кирилл Гоменюк" userId="27247efe46d1cb93" providerId="LiveId" clId="{E4F147F2-5866-4DD2-A2E9-853C08CD0455}" dt="2022-01-27T10:44:10.059" v="1044" actId="20577"/>
          <ac:spMkLst>
            <pc:docMk/>
            <pc:sldMk cId="1561122852" sldId="619"/>
            <ac:spMk id="2" creationId="{8A95451E-80C9-43B1-BB55-96D3C28F01FD}"/>
          </ac:spMkLst>
        </pc:spChg>
        <pc:spChg chg="mod">
          <ac:chgData name="Кирилл Гоменюк" userId="27247efe46d1cb93" providerId="LiveId" clId="{E4F147F2-5866-4DD2-A2E9-853C08CD0455}" dt="2022-01-27T15:43:35.943" v="5173" actId="20577"/>
          <ac:spMkLst>
            <pc:docMk/>
            <pc:sldMk cId="1561122852" sldId="619"/>
            <ac:spMk id="3" creationId="{804226C9-EFCC-4A84-AC75-50F7BB0AFAA5}"/>
          </ac:spMkLst>
        </pc:spChg>
      </pc:sldChg>
      <pc:sldChg chg="modSp mod">
        <pc:chgData name="Кирилл Гоменюк" userId="27247efe46d1cb93" providerId="LiveId" clId="{E4F147F2-5866-4DD2-A2E9-853C08CD0455}" dt="2022-01-27T10:42:39.067" v="863" actId="20577"/>
        <pc:sldMkLst>
          <pc:docMk/>
          <pc:sldMk cId="4033326009" sldId="620"/>
        </pc:sldMkLst>
        <pc:spChg chg="mod">
          <ac:chgData name="Кирилл Гоменюк" userId="27247efe46d1cb93" providerId="LiveId" clId="{E4F147F2-5866-4DD2-A2E9-853C08CD0455}" dt="2022-01-27T10:42:39.067" v="863" actId="20577"/>
          <ac:spMkLst>
            <pc:docMk/>
            <pc:sldMk cId="4033326009" sldId="620"/>
            <ac:spMk id="2" creationId="{8A95451E-80C9-43B1-BB55-96D3C28F01FD}"/>
          </ac:spMkLst>
        </pc:spChg>
      </pc:sldChg>
      <pc:sldChg chg="modSp mod">
        <pc:chgData name="Кирилл Гоменюк" userId="27247efe46d1cb93" providerId="LiveId" clId="{E4F147F2-5866-4DD2-A2E9-853C08CD0455}" dt="2022-01-27T10:43:22.565" v="973" actId="20577"/>
        <pc:sldMkLst>
          <pc:docMk/>
          <pc:sldMk cId="3132336982" sldId="621"/>
        </pc:sldMkLst>
        <pc:spChg chg="mod">
          <ac:chgData name="Кирилл Гоменюк" userId="27247efe46d1cb93" providerId="LiveId" clId="{E4F147F2-5866-4DD2-A2E9-853C08CD0455}" dt="2022-01-27T10:42:46.230" v="875" actId="20577"/>
          <ac:spMkLst>
            <pc:docMk/>
            <pc:sldMk cId="3132336982" sldId="621"/>
            <ac:spMk id="2" creationId="{8A95451E-80C9-43B1-BB55-96D3C28F01FD}"/>
          </ac:spMkLst>
        </pc:spChg>
        <pc:spChg chg="mod">
          <ac:chgData name="Кирилл Гоменюк" userId="27247efe46d1cb93" providerId="LiveId" clId="{E4F147F2-5866-4DD2-A2E9-853C08CD0455}" dt="2022-01-27T10:43:22.565" v="973" actId="20577"/>
          <ac:spMkLst>
            <pc:docMk/>
            <pc:sldMk cId="3132336982" sldId="621"/>
            <ac:spMk id="3" creationId="{804226C9-EFCC-4A84-AC75-50F7BB0AFAA5}"/>
          </ac:spMkLst>
        </pc:spChg>
      </pc:sldChg>
      <pc:sldChg chg="modSp mod">
        <pc:chgData name="Кирилл Гоменюк" userId="27247efe46d1cb93" providerId="LiveId" clId="{E4F147F2-5866-4DD2-A2E9-853C08CD0455}" dt="2022-01-27T10:49:32.466" v="1217" actId="20577"/>
        <pc:sldMkLst>
          <pc:docMk/>
          <pc:sldMk cId="2346520149" sldId="625"/>
        </pc:sldMkLst>
        <pc:spChg chg="mod">
          <ac:chgData name="Кирилл Гоменюк" userId="27247efe46d1cb93" providerId="LiveId" clId="{E4F147F2-5866-4DD2-A2E9-853C08CD0455}" dt="2022-01-27T10:49:32.466" v="1217" actId="20577"/>
          <ac:spMkLst>
            <pc:docMk/>
            <pc:sldMk cId="2346520149" sldId="625"/>
            <ac:spMk id="2" creationId="{537BBCD9-79A7-4341-A41F-0D1BDDB0F796}"/>
          </ac:spMkLst>
        </pc:spChg>
        <pc:spChg chg="mod">
          <ac:chgData name="Кирилл Гоменюк" userId="27247efe46d1cb93" providerId="LiveId" clId="{E4F147F2-5866-4DD2-A2E9-853C08CD0455}" dt="2022-01-27T10:49:08.434" v="1190"/>
          <ac:spMkLst>
            <pc:docMk/>
            <pc:sldMk cId="2346520149" sldId="625"/>
            <ac:spMk id="3" creationId="{A0828725-814F-45FA-9B55-25798044C284}"/>
          </ac:spMkLst>
        </pc:spChg>
        <pc:spChg chg="mod">
          <ac:chgData name="Кирилл Гоменюк" userId="27247efe46d1cb93" providerId="LiveId" clId="{E4F147F2-5866-4DD2-A2E9-853C08CD0455}" dt="2022-01-27T10:49:23.017" v="1207" actId="14100"/>
          <ac:spMkLst>
            <pc:docMk/>
            <pc:sldMk cId="2346520149" sldId="625"/>
            <ac:spMk id="4" creationId="{1741DE58-7A9C-43AF-8576-A5030B870459}"/>
          </ac:spMkLst>
        </pc:spChg>
      </pc:sldChg>
      <pc:sldChg chg="modSp mod">
        <pc:chgData name="Кирилл Гоменюк" userId="27247efe46d1cb93" providerId="LiveId" clId="{E4F147F2-5866-4DD2-A2E9-853C08CD0455}" dt="2022-01-27T10:49:52.589" v="1229" actId="6549"/>
        <pc:sldMkLst>
          <pc:docMk/>
          <pc:sldMk cId="1017946246" sldId="629"/>
        </pc:sldMkLst>
        <pc:spChg chg="mod">
          <ac:chgData name="Кирилл Гоменюк" userId="27247efe46d1cb93" providerId="LiveId" clId="{E4F147F2-5866-4DD2-A2E9-853C08CD0455}" dt="2022-01-27T10:49:39.336" v="1227" actId="20577"/>
          <ac:spMkLst>
            <pc:docMk/>
            <pc:sldMk cId="1017946246" sldId="629"/>
            <ac:spMk id="2" creationId="{537BBCD9-79A7-4341-A41F-0D1BDDB0F796}"/>
          </ac:spMkLst>
        </pc:spChg>
        <pc:spChg chg="mod">
          <ac:chgData name="Кирилл Гоменюк" userId="27247efe46d1cb93" providerId="LiveId" clId="{E4F147F2-5866-4DD2-A2E9-853C08CD0455}" dt="2022-01-27T10:49:52.589" v="1229" actId="6549"/>
          <ac:spMkLst>
            <pc:docMk/>
            <pc:sldMk cId="1017946246" sldId="629"/>
            <ac:spMk id="3" creationId="{A0828725-814F-45FA-9B55-25798044C284}"/>
          </ac:spMkLst>
        </pc:spChg>
      </pc:sldChg>
      <pc:sldChg chg="modSp mod">
        <pc:chgData name="Кирилл Гоменюк" userId="27247efe46d1cb93" providerId="LiveId" clId="{E4F147F2-5866-4DD2-A2E9-853C08CD0455}" dt="2022-01-27T10:54:42.103" v="1593"/>
        <pc:sldMkLst>
          <pc:docMk/>
          <pc:sldMk cId="2194752173" sldId="633"/>
        </pc:sldMkLst>
        <pc:spChg chg="mod">
          <ac:chgData name="Кирилл Гоменюк" userId="27247efe46d1cb93" providerId="LiveId" clId="{E4F147F2-5866-4DD2-A2E9-853C08CD0455}" dt="2022-01-27T10:54:42.103" v="1593"/>
          <ac:spMkLst>
            <pc:docMk/>
            <pc:sldMk cId="2194752173" sldId="633"/>
            <ac:spMk id="2" creationId="{5D10D95E-7AF7-4524-9722-D7C3367309CE}"/>
          </ac:spMkLst>
        </pc:spChg>
        <pc:spChg chg="mod">
          <ac:chgData name="Кирилл Гоменюк" userId="27247efe46d1cb93" providerId="LiveId" clId="{E4F147F2-5866-4DD2-A2E9-853C08CD0455}" dt="2022-01-27T10:54:32.553" v="1592" actId="20577"/>
          <ac:spMkLst>
            <pc:docMk/>
            <pc:sldMk cId="2194752173" sldId="633"/>
            <ac:spMk id="3" creationId="{0D8719A3-8CE9-4ED0-BA2E-FB0C9FDC2A57}"/>
          </ac:spMkLst>
        </pc:spChg>
      </pc:sldChg>
      <pc:sldChg chg="del">
        <pc:chgData name="Кирилл Гоменюк" userId="27247efe46d1cb93" providerId="LiveId" clId="{E4F147F2-5866-4DD2-A2E9-853C08CD0455}" dt="2022-01-27T11:30:55.978" v="2126" actId="47"/>
        <pc:sldMkLst>
          <pc:docMk/>
          <pc:sldMk cId="928799161" sldId="634"/>
        </pc:sldMkLst>
      </pc:sldChg>
      <pc:sldChg chg="del">
        <pc:chgData name="Кирилл Гоменюк" userId="27247efe46d1cb93" providerId="LiveId" clId="{E4F147F2-5866-4DD2-A2E9-853C08CD0455}" dt="2022-01-27T14:41:04.230" v="4145" actId="47"/>
        <pc:sldMkLst>
          <pc:docMk/>
          <pc:sldMk cId="4129104189" sldId="651"/>
        </pc:sldMkLst>
      </pc:sldChg>
      <pc:sldChg chg="modSp mod">
        <pc:chgData name="Кирилл Гоменюк" userId="27247efe46d1cb93" providerId="LiveId" clId="{E4F147F2-5866-4DD2-A2E9-853C08CD0455}" dt="2022-01-27T12:10:44.189" v="3452" actId="6549"/>
        <pc:sldMkLst>
          <pc:docMk/>
          <pc:sldMk cId="1003978377" sldId="652"/>
        </pc:sldMkLst>
        <pc:spChg chg="mod">
          <ac:chgData name="Кирилл Гоменюк" userId="27247efe46d1cb93" providerId="LiveId" clId="{E4F147F2-5866-4DD2-A2E9-853C08CD0455}" dt="2022-01-27T12:10:17.895" v="3389" actId="20577"/>
          <ac:spMkLst>
            <pc:docMk/>
            <pc:sldMk cId="1003978377" sldId="652"/>
            <ac:spMk id="2" creationId="{2AD95634-EA97-4400-A8A3-75F3FAC27702}"/>
          </ac:spMkLst>
        </pc:spChg>
        <pc:spChg chg="mod">
          <ac:chgData name="Кирилл Гоменюк" userId="27247efe46d1cb93" providerId="LiveId" clId="{E4F147F2-5866-4DD2-A2E9-853C08CD0455}" dt="2022-01-27T12:10:44.189" v="3452" actId="6549"/>
          <ac:spMkLst>
            <pc:docMk/>
            <pc:sldMk cId="1003978377" sldId="652"/>
            <ac:spMk id="3" creationId="{5965C24C-DFE5-4697-950C-7AF986346CB3}"/>
          </ac:spMkLst>
        </pc:spChg>
      </pc:sldChg>
      <pc:sldChg chg="modSp mod">
        <pc:chgData name="Кирилл Гоменюк" userId="27247efe46d1cb93" providerId="LiveId" clId="{E4F147F2-5866-4DD2-A2E9-853C08CD0455}" dt="2022-01-27T14:47:47.734" v="4362" actId="20577"/>
        <pc:sldMkLst>
          <pc:docMk/>
          <pc:sldMk cId="2274151057" sldId="660"/>
        </pc:sldMkLst>
        <pc:spChg chg="mod">
          <ac:chgData name="Кирилл Гоменюк" userId="27247efe46d1cb93" providerId="LiveId" clId="{E4F147F2-5866-4DD2-A2E9-853C08CD0455}" dt="2022-01-27T14:44:07.262" v="4261" actId="20577"/>
          <ac:spMkLst>
            <pc:docMk/>
            <pc:sldMk cId="2274151057" sldId="660"/>
            <ac:spMk id="2" creationId="{2AD95634-EA97-4400-A8A3-75F3FAC27702}"/>
          </ac:spMkLst>
        </pc:spChg>
        <pc:spChg chg="mod">
          <ac:chgData name="Кирилл Гоменюк" userId="27247efe46d1cb93" providerId="LiveId" clId="{E4F147F2-5866-4DD2-A2E9-853C08CD0455}" dt="2022-01-27T14:47:47.734" v="4362" actId="20577"/>
          <ac:spMkLst>
            <pc:docMk/>
            <pc:sldMk cId="2274151057" sldId="660"/>
            <ac:spMk id="3" creationId="{5965C24C-DFE5-4697-950C-7AF986346CB3}"/>
          </ac:spMkLst>
        </pc:spChg>
      </pc:sldChg>
      <pc:sldChg chg="modSp mod">
        <pc:chgData name="Кирилл Гоменюк" userId="27247efe46d1cb93" providerId="LiveId" clId="{E4F147F2-5866-4DD2-A2E9-853C08CD0455}" dt="2022-01-27T11:38:59.416" v="2154" actId="6549"/>
        <pc:sldMkLst>
          <pc:docMk/>
          <pc:sldMk cId="4024213749" sldId="756"/>
        </pc:sldMkLst>
        <pc:spChg chg="mod">
          <ac:chgData name="Кирилл Гоменюк" userId="27247efe46d1cb93" providerId="LiveId" clId="{E4F147F2-5866-4DD2-A2E9-853C08CD0455}" dt="2022-01-27T11:38:39.443" v="2145" actId="20577"/>
          <ac:spMkLst>
            <pc:docMk/>
            <pc:sldMk cId="4024213749" sldId="756"/>
            <ac:spMk id="2" creationId="{5D10D95E-7AF7-4524-9722-D7C3367309CE}"/>
          </ac:spMkLst>
        </pc:spChg>
        <pc:spChg chg="mod">
          <ac:chgData name="Кирилл Гоменюк" userId="27247efe46d1cb93" providerId="LiveId" clId="{E4F147F2-5866-4DD2-A2E9-853C08CD0455}" dt="2022-01-27T11:38:59.416" v="2154" actId="6549"/>
          <ac:spMkLst>
            <pc:docMk/>
            <pc:sldMk cId="4024213749" sldId="756"/>
            <ac:spMk id="3" creationId="{0D8719A3-8CE9-4ED0-BA2E-FB0C9FDC2A57}"/>
          </ac:spMkLst>
        </pc:spChg>
      </pc:sldChg>
      <pc:sldChg chg="modSp mod">
        <pc:chgData name="Кирилл Гоменюк" userId="27247efe46d1cb93" providerId="LiveId" clId="{E4F147F2-5866-4DD2-A2E9-853C08CD0455}" dt="2022-01-27T11:39:53.574" v="2179" actId="20577"/>
        <pc:sldMkLst>
          <pc:docMk/>
          <pc:sldMk cId="3561824177" sldId="757"/>
        </pc:sldMkLst>
        <pc:spChg chg="mod">
          <ac:chgData name="Кирилл Гоменюк" userId="27247efe46d1cb93" providerId="LiveId" clId="{E4F147F2-5866-4DD2-A2E9-853C08CD0455}" dt="2022-01-27T11:39:53.574" v="2179" actId="20577"/>
          <ac:spMkLst>
            <pc:docMk/>
            <pc:sldMk cId="3561824177" sldId="757"/>
            <ac:spMk id="2" creationId="{5D10D95E-7AF7-4524-9722-D7C3367309CE}"/>
          </ac:spMkLst>
        </pc:spChg>
        <pc:spChg chg="mod">
          <ac:chgData name="Кирилл Гоменюк" userId="27247efe46d1cb93" providerId="LiveId" clId="{E4F147F2-5866-4DD2-A2E9-853C08CD0455}" dt="2022-01-27T11:39:41.742" v="2155"/>
          <ac:spMkLst>
            <pc:docMk/>
            <pc:sldMk cId="3561824177" sldId="757"/>
            <ac:spMk id="3" creationId="{0D8719A3-8CE9-4ED0-BA2E-FB0C9FDC2A57}"/>
          </ac:spMkLst>
        </pc:spChg>
      </pc:sldChg>
      <pc:sldChg chg="modSp mod">
        <pc:chgData name="Кирилл Гоменюк" userId="27247efe46d1cb93" providerId="LiveId" clId="{E4F147F2-5866-4DD2-A2E9-853C08CD0455}" dt="2022-01-27T11:44:12.067" v="2580" actId="20577"/>
        <pc:sldMkLst>
          <pc:docMk/>
          <pc:sldMk cId="3659826297" sldId="758"/>
        </pc:sldMkLst>
        <pc:spChg chg="mod">
          <ac:chgData name="Кирилл Гоменюк" userId="27247efe46d1cb93" providerId="LiveId" clId="{E4F147F2-5866-4DD2-A2E9-853C08CD0455}" dt="2022-01-27T11:40:04.844" v="2180"/>
          <ac:spMkLst>
            <pc:docMk/>
            <pc:sldMk cId="3659826297" sldId="758"/>
            <ac:spMk id="2" creationId="{5D10D95E-7AF7-4524-9722-D7C3367309CE}"/>
          </ac:spMkLst>
        </pc:spChg>
        <pc:spChg chg="mod">
          <ac:chgData name="Кирилл Гоменюк" userId="27247efe46d1cb93" providerId="LiveId" clId="{E4F147F2-5866-4DD2-A2E9-853C08CD0455}" dt="2022-01-27T11:44:12.067" v="2580" actId="20577"/>
          <ac:spMkLst>
            <pc:docMk/>
            <pc:sldMk cId="3659826297" sldId="758"/>
            <ac:spMk id="3" creationId="{0D8719A3-8CE9-4ED0-BA2E-FB0C9FDC2A57}"/>
          </ac:spMkLst>
        </pc:spChg>
      </pc:sldChg>
      <pc:sldChg chg="del">
        <pc:chgData name="Кирилл Гоменюк" userId="27247efe46d1cb93" providerId="LiveId" clId="{E4F147F2-5866-4DD2-A2E9-853C08CD0455}" dt="2022-01-27T10:42:07.755" v="827" actId="47"/>
        <pc:sldMkLst>
          <pc:docMk/>
          <pc:sldMk cId="3423199707" sldId="780"/>
        </pc:sldMkLst>
      </pc:sldChg>
      <pc:sldChg chg="del">
        <pc:chgData name="Кирилл Гоменюк" userId="27247efe46d1cb93" providerId="LiveId" clId="{E4F147F2-5866-4DD2-A2E9-853C08CD0455}" dt="2022-01-28T15:22:17.570" v="6505" actId="47"/>
        <pc:sldMkLst>
          <pc:docMk/>
          <pc:sldMk cId="3962168097" sldId="784"/>
        </pc:sldMkLst>
      </pc:sldChg>
      <pc:sldChg chg="modSp mod">
        <pc:chgData name="Кирилл Гоменюк" userId="27247efe46d1cb93" providerId="LiveId" clId="{E4F147F2-5866-4DD2-A2E9-853C08CD0455}" dt="2022-01-27T12:22:49.185" v="4138"/>
        <pc:sldMkLst>
          <pc:docMk/>
          <pc:sldMk cId="747753060" sldId="787"/>
        </pc:sldMkLst>
        <pc:spChg chg="mod">
          <ac:chgData name="Кирилл Гоменюк" userId="27247efe46d1cb93" providerId="LiveId" clId="{E4F147F2-5866-4DD2-A2E9-853C08CD0455}" dt="2022-01-27T12:22:26.606" v="4136"/>
          <ac:spMkLst>
            <pc:docMk/>
            <pc:sldMk cId="747753060" sldId="787"/>
            <ac:spMk id="2" creationId="{00000000-0000-0000-0000-000000000000}"/>
          </ac:spMkLst>
        </pc:spChg>
        <pc:spChg chg="mod">
          <ac:chgData name="Кирилл Гоменюк" userId="27247efe46d1cb93" providerId="LiveId" clId="{E4F147F2-5866-4DD2-A2E9-853C08CD0455}" dt="2022-01-27T12:22:49.185" v="4138"/>
          <ac:spMkLst>
            <pc:docMk/>
            <pc:sldMk cId="747753060" sldId="787"/>
            <ac:spMk id="3" creationId="{00000000-0000-0000-0000-000000000000}"/>
          </ac:spMkLst>
        </pc:spChg>
      </pc:sldChg>
      <pc:sldChg chg="modSp mod">
        <pc:chgData name="Кирилл Гоменюк" userId="27247efe46d1cb93" providerId="LiveId" clId="{E4F147F2-5866-4DD2-A2E9-853C08CD0455}" dt="2022-01-27T12:03:04.775" v="3110" actId="20577"/>
        <pc:sldMkLst>
          <pc:docMk/>
          <pc:sldMk cId="2093359553" sldId="789"/>
        </pc:sldMkLst>
        <pc:spChg chg="mod">
          <ac:chgData name="Кирилл Гоменюк" userId="27247efe46d1cb93" providerId="LiveId" clId="{E4F147F2-5866-4DD2-A2E9-853C08CD0455}" dt="2022-01-27T12:03:04.775" v="3110" actId="20577"/>
          <ac:spMkLst>
            <pc:docMk/>
            <pc:sldMk cId="2093359553" sldId="789"/>
            <ac:spMk id="2" creationId="{00000000-0000-0000-0000-000000000000}"/>
          </ac:spMkLst>
        </pc:spChg>
        <pc:spChg chg="mod">
          <ac:chgData name="Кирилл Гоменюк" userId="27247efe46d1cb93" providerId="LiveId" clId="{E4F147F2-5866-4DD2-A2E9-853C08CD0455}" dt="2022-01-27T11:55:06.991" v="3094" actId="20577"/>
          <ac:spMkLst>
            <pc:docMk/>
            <pc:sldMk cId="2093359553" sldId="789"/>
            <ac:spMk id="3" creationId="{00000000-0000-0000-0000-000000000000}"/>
          </ac:spMkLst>
        </pc:spChg>
        <pc:spChg chg="mod">
          <ac:chgData name="Кирилл Гоменюк" userId="27247efe46d1cb93" providerId="LiveId" clId="{E4F147F2-5866-4DD2-A2E9-853C08CD0455}" dt="2022-01-27T11:54:59.313" v="3090" actId="20577"/>
          <ac:spMkLst>
            <pc:docMk/>
            <pc:sldMk cId="2093359553" sldId="789"/>
            <ac:spMk id="40" creationId="{00000000-0000-0000-0000-000000000000}"/>
          </ac:spMkLst>
        </pc:spChg>
      </pc:sldChg>
      <pc:sldChg chg="modSp mod">
        <pc:chgData name="Кирилл Гоменюк" userId="27247efe46d1cb93" providerId="LiveId" clId="{E4F147F2-5866-4DD2-A2E9-853C08CD0455}" dt="2022-01-27T12:03:08.687" v="3112" actId="20577"/>
        <pc:sldMkLst>
          <pc:docMk/>
          <pc:sldMk cId="2459065546" sldId="790"/>
        </pc:sldMkLst>
        <pc:spChg chg="mod">
          <ac:chgData name="Кирилл Гоменюк" userId="27247efe46d1cb93" providerId="LiveId" clId="{E4F147F2-5866-4DD2-A2E9-853C08CD0455}" dt="2022-01-27T12:03:08.687" v="3112" actId="20577"/>
          <ac:spMkLst>
            <pc:docMk/>
            <pc:sldMk cId="2459065546" sldId="790"/>
            <ac:spMk id="2" creationId="{00000000-0000-0000-0000-000000000000}"/>
          </ac:spMkLst>
        </pc:spChg>
        <pc:spChg chg="mod">
          <ac:chgData name="Кирилл Гоменюк" userId="27247efe46d1cb93" providerId="LiveId" clId="{E4F147F2-5866-4DD2-A2E9-853C08CD0455}" dt="2022-01-27T11:55:41.824" v="3096" actId="27636"/>
          <ac:spMkLst>
            <pc:docMk/>
            <pc:sldMk cId="2459065546" sldId="790"/>
            <ac:spMk id="3" creationId="{00000000-0000-0000-0000-000000000000}"/>
          </ac:spMkLst>
        </pc:spChg>
      </pc:sldChg>
      <pc:sldChg chg="modSp mod">
        <pc:chgData name="Кирилл Гоменюк" userId="27247efe46d1cb93" providerId="LiveId" clId="{E4F147F2-5866-4DD2-A2E9-853C08CD0455}" dt="2022-01-27T12:04:21.299" v="3219" actId="115"/>
        <pc:sldMkLst>
          <pc:docMk/>
          <pc:sldMk cId="3744232689" sldId="792"/>
        </pc:sldMkLst>
        <pc:spChg chg="mod">
          <ac:chgData name="Кирилл Гоменюк" userId="27247efe46d1cb93" providerId="LiveId" clId="{E4F147F2-5866-4DD2-A2E9-853C08CD0455}" dt="2022-01-27T12:03:45.673" v="3154" actId="20577"/>
          <ac:spMkLst>
            <pc:docMk/>
            <pc:sldMk cId="3744232689" sldId="792"/>
            <ac:spMk id="2" creationId="{00000000-0000-0000-0000-000000000000}"/>
          </ac:spMkLst>
        </pc:spChg>
        <pc:spChg chg="mod">
          <ac:chgData name="Кирилл Гоменюк" userId="27247efe46d1cb93" providerId="LiveId" clId="{E4F147F2-5866-4DD2-A2E9-853C08CD0455}" dt="2022-01-27T12:04:21.299" v="3219" actId="115"/>
          <ac:spMkLst>
            <pc:docMk/>
            <pc:sldMk cId="3744232689" sldId="792"/>
            <ac:spMk id="3" creationId="{00000000-0000-0000-0000-000000000000}"/>
          </ac:spMkLst>
        </pc:spChg>
      </pc:sldChg>
      <pc:sldChg chg="modSp mod">
        <pc:chgData name="Кирилл Гоменюк" userId="27247efe46d1cb93" providerId="LiveId" clId="{E4F147F2-5866-4DD2-A2E9-853C08CD0455}" dt="2022-01-27T15:30:47.238" v="4909" actId="20577"/>
        <pc:sldMkLst>
          <pc:docMk/>
          <pc:sldMk cId="2408769721" sldId="796"/>
        </pc:sldMkLst>
        <pc:spChg chg="mod">
          <ac:chgData name="Кирилл Гоменюк" userId="27247efe46d1cb93" providerId="LiveId" clId="{E4F147F2-5866-4DD2-A2E9-853C08CD0455}" dt="2022-01-27T15:30:16.576" v="4900" actId="20577"/>
          <ac:spMkLst>
            <pc:docMk/>
            <pc:sldMk cId="2408769721" sldId="796"/>
            <ac:spMk id="2" creationId="{2AD95634-EA97-4400-A8A3-75F3FAC27702}"/>
          </ac:spMkLst>
        </pc:spChg>
        <pc:spChg chg="mod">
          <ac:chgData name="Кирилл Гоменюк" userId="27247efe46d1cb93" providerId="LiveId" clId="{E4F147F2-5866-4DD2-A2E9-853C08CD0455}" dt="2022-01-27T15:30:47.238" v="4909" actId="20577"/>
          <ac:spMkLst>
            <pc:docMk/>
            <pc:sldMk cId="2408769721" sldId="796"/>
            <ac:spMk id="3" creationId="{5965C24C-DFE5-4697-950C-7AF986346CB3}"/>
          </ac:spMkLst>
        </pc:spChg>
      </pc:sldChg>
      <pc:sldChg chg="modSp mod">
        <pc:chgData name="Кирилл Гоменюк" userId="27247efe46d1cb93" providerId="LiveId" clId="{E4F147F2-5866-4DD2-A2E9-853C08CD0455}" dt="2022-01-27T12:23:22.648" v="4141"/>
        <pc:sldMkLst>
          <pc:docMk/>
          <pc:sldMk cId="1174513048" sldId="797"/>
        </pc:sldMkLst>
        <pc:spChg chg="mod">
          <ac:chgData name="Кирилл Гоменюк" userId="27247efe46d1cb93" providerId="LiveId" clId="{E4F147F2-5866-4DD2-A2E9-853C08CD0455}" dt="2022-01-27T12:23:04.088" v="4139"/>
          <ac:spMkLst>
            <pc:docMk/>
            <pc:sldMk cId="1174513048" sldId="797"/>
            <ac:spMk id="2" creationId="{00000000-0000-0000-0000-000000000000}"/>
          </ac:spMkLst>
        </pc:spChg>
        <pc:spChg chg="mod">
          <ac:chgData name="Кирилл Гоменюк" userId="27247efe46d1cb93" providerId="LiveId" clId="{E4F147F2-5866-4DD2-A2E9-853C08CD0455}" dt="2022-01-27T12:23:22.648" v="4141"/>
          <ac:spMkLst>
            <pc:docMk/>
            <pc:sldMk cId="1174513048" sldId="797"/>
            <ac:spMk id="3" creationId="{00000000-0000-0000-0000-000000000000}"/>
          </ac:spMkLst>
        </pc:spChg>
      </pc:sldChg>
      <pc:sldChg chg="modSp mod">
        <pc:chgData name="Кирилл Гоменюк" userId="27247efe46d1cb93" providerId="LiveId" clId="{E4F147F2-5866-4DD2-A2E9-853C08CD0455}" dt="2022-01-27T12:23:51.910" v="4143"/>
        <pc:sldMkLst>
          <pc:docMk/>
          <pc:sldMk cId="4195208963" sldId="798"/>
        </pc:sldMkLst>
        <pc:spChg chg="mod">
          <ac:chgData name="Кирилл Гоменюк" userId="27247efe46d1cb93" providerId="LiveId" clId="{E4F147F2-5866-4DD2-A2E9-853C08CD0455}" dt="2022-01-27T12:23:51.910" v="4143"/>
          <ac:spMkLst>
            <pc:docMk/>
            <pc:sldMk cId="4195208963" sldId="798"/>
            <ac:spMk id="3" creationId="{00000000-0000-0000-0000-000000000000}"/>
          </ac:spMkLst>
        </pc:spChg>
      </pc:sldChg>
      <pc:sldChg chg="modSp mod">
        <pc:chgData name="Кирилл Гоменюк" userId="27247efe46d1cb93" providerId="LiveId" clId="{E4F147F2-5866-4DD2-A2E9-853C08CD0455}" dt="2022-01-27T14:42:50.828" v="4183" actId="20577"/>
        <pc:sldMkLst>
          <pc:docMk/>
          <pc:sldMk cId="3172932185" sldId="799"/>
        </pc:sldMkLst>
        <pc:spChg chg="mod">
          <ac:chgData name="Кирилл Гоменюк" userId="27247efe46d1cb93" providerId="LiveId" clId="{E4F147F2-5866-4DD2-A2E9-853C08CD0455}" dt="2022-01-27T14:42:50.828" v="4183" actId="20577"/>
          <ac:spMkLst>
            <pc:docMk/>
            <pc:sldMk cId="3172932185" sldId="799"/>
            <ac:spMk id="2" creationId="{0616C7A0-BD7A-4058-AB5C-F30BAADD354F}"/>
          </ac:spMkLst>
        </pc:spChg>
        <pc:spChg chg="mod">
          <ac:chgData name="Кирилл Гоменюк" userId="27247efe46d1cb93" providerId="LiveId" clId="{E4F147F2-5866-4DD2-A2E9-853C08CD0455}" dt="2022-01-27T14:41:49.225" v="4150" actId="20577"/>
          <ac:spMkLst>
            <pc:docMk/>
            <pc:sldMk cId="3172932185" sldId="799"/>
            <ac:spMk id="3" creationId="{63243F33-D5D4-4EAB-BD4E-9206D81E4E12}"/>
          </ac:spMkLst>
        </pc:spChg>
      </pc:sldChg>
      <pc:sldChg chg="modSp mod">
        <pc:chgData name="Кирилл Гоменюк" userId="27247efe46d1cb93" providerId="LiveId" clId="{E4F147F2-5866-4DD2-A2E9-853C08CD0455}" dt="2022-01-27T15:32:35.281" v="4933" actId="20577"/>
        <pc:sldMkLst>
          <pc:docMk/>
          <pc:sldMk cId="903430487" sldId="800"/>
        </pc:sldMkLst>
        <pc:spChg chg="mod">
          <ac:chgData name="Кирилл Гоменюк" userId="27247efe46d1cb93" providerId="LiveId" clId="{E4F147F2-5866-4DD2-A2E9-853C08CD0455}" dt="2022-01-27T15:32:35.281" v="4933" actId="20577"/>
          <ac:spMkLst>
            <pc:docMk/>
            <pc:sldMk cId="903430487" sldId="800"/>
            <ac:spMk id="2" creationId="{0616C7A0-BD7A-4058-AB5C-F30BAADD354F}"/>
          </ac:spMkLst>
        </pc:spChg>
        <pc:spChg chg="mod">
          <ac:chgData name="Кирилл Гоменюк" userId="27247efe46d1cb93" providerId="LiveId" clId="{E4F147F2-5866-4DD2-A2E9-853C08CD0455}" dt="2022-01-27T11:53:57.290" v="3069" actId="20577"/>
          <ac:spMkLst>
            <pc:docMk/>
            <pc:sldMk cId="903430487" sldId="800"/>
            <ac:spMk id="3" creationId="{63243F33-D5D4-4EAB-BD4E-9206D81E4E12}"/>
          </ac:spMkLst>
        </pc:spChg>
      </pc:sldChg>
      <pc:sldChg chg="modSp mod">
        <pc:chgData name="Кирилл Гоменюк" userId="27247efe46d1cb93" providerId="LiveId" clId="{E4F147F2-5866-4DD2-A2E9-853C08CD0455}" dt="2022-01-27T21:10:53.417" v="6495" actId="20577"/>
        <pc:sldMkLst>
          <pc:docMk/>
          <pc:sldMk cId="1149968717" sldId="801"/>
        </pc:sldMkLst>
        <pc:spChg chg="mod">
          <ac:chgData name="Кирилл Гоменюк" userId="27247efe46d1cb93" providerId="LiveId" clId="{E4F147F2-5866-4DD2-A2E9-853C08CD0455}" dt="2022-01-27T15:44:08.219" v="5201" actId="20577"/>
          <ac:spMkLst>
            <pc:docMk/>
            <pc:sldMk cId="1149968717" sldId="801"/>
            <ac:spMk id="2" creationId="{E729CCFA-223E-4EC0-8CCA-4C9B95EA1105}"/>
          </ac:spMkLst>
        </pc:spChg>
        <pc:spChg chg="mod">
          <ac:chgData name="Кирилл Гоменюк" userId="27247efe46d1cb93" providerId="LiveId" clId="{E4F147F2-5866-4DD2-A2E9-853C08CD0455}" dt="2022-01-27T21:10:53.417" v="6495" actId="20577"/>
          <ac:spMkLst>
            <pc:docMk/>
            <pc:sldMk cId="1149968717" sldId="801"/>
            <ac:spMk id="3" creationId="{5EABEC7D-F502-47EE-B28C-52AAB29BAE4D}"/>
          </ac:spMkLst>
        </pc:spChg>
      </pc:sldChg>
      <pc:sldChg chg="modSp mod">
        <pc:chgData name="Кирилл Гоменюк" userId="27247efe46d1cb93" providerId="LiveId" clId="{E4F147F2-5866-4DD2-A2E9-853C08CD0455}" dt="2022-01-27T10:08:38.085" v="204" actId="20577"/>
        <pc:sldMkLst>
          <pc:docMk/>
          <pc:sldMk cId="3981945889" sldId="802"/>
        </pc:sldMkLst>
        <pc:spChg chg="mod">
          <ac:chgData name="Кирилл Гоменюк" userId="27247efe46d1cb93" providerId="LiveId" clId="{E4F147F2-5866-4DD2-A2E9-853C08CD0455}" dt="2022-01-27T10:07:48.186" v="73" actId="20577"/>
          <ac:spMkLst>
            <pc:docMk/>
            <pc:sldMk cId="3981945889" sldId="802"/>
            <ac:spMk id="4" creationId="{F8E4E4F6-1C84-41E6-98BF-8C1F39570490}"/>
          </ac:spMkLst>
        </pc:spChg>
        <pc:spChg chg="mod">
          <ac:chgData name="Кирилл Гоменюк" userId="27247efe46d1cb93" providerId="LiveId" clId="{E4F147F2-5866-4DD2-A2E9-853C08CD0455}" dt="2022-01-27T10:08:38.085" v="204" actId="20577"/>
          <ac:spMkLst>
            <pc:docMk/>
            <pc:sldMk cId="3981945889" sldId="802"/>
            <ac:spMk id="5" creationId="{C3660A35-5BFC-4F92-9BD0-35B2727464BE}"/>
          </ac:spMkLst>
        </pc:spChg>
      </pc:sldChg>
      <pc:sldChg chg="modSp mod">
        <pc:chgData name="Кирилл Гоменюк" userId="27247efe46d1cb93" providerId="LiveId" clId="{E4F147F2-5866-4DD2-A2E9-853C08CD0455}" dt="2022-01-27T11:27:34.755" v="2124" actId="115"/>
        <pc:sldMkLst>
          <pc:docMk/>
          <pc:sldMk cId="3543965560" sldId="803"/>
        </pc:sldMkLst>
        <pc:spChg chg="mod">
          <ac:chgData name="Кирилл Гоменюк" userId="27247efe46d1cb93" providerId="LiveId" clId="{E4F147F2-5866-4DD2-A2E9-853C08CD0455}" dt="2022-01-27T11:25:41.644" v="2047" actId="20577"/>
          <ac:spMkLst>
            <pc:docMk/>
            <pc:sldMk cId="3543965560" sldId="803"/>
            <ac:spMk id="2" creationId="{E6481815-3CE3-432C-8BC2-EFAF1328A04C}"/>
          </ac:spMkLst>
        </pc:spChg>
        <pc:spChg chg="mod">
          <ac:chgData name="Кирилл Гоменюк" userId="27247efe46d1cb93" providerId="LiveId" clId="{E4F147F2-5866-4DD2-A2E9-853C08CD0455}" dt="2022-01-27T11:27:34.755" v="2124" actId="115"/>
          <ac:spMkLst>
            <pc:docMk/>
            <pc:sldMk cId="3543965560" sldId="803"/>
            <ac:spMk id="3" creationId="{17E99EC0-B075-4E4B-8274-F943E5D0F9AD}"/>
          </ac:spMkLst>
        </pc:spChg>
      </pc:sldChg>
      <pc:sldChg chg="modSp mod">
        <pc:chgData name="Кирилл Гоменюк" userId="27247efe46d1cb93" providerId="LiveId" clId="{E4F147F2-5866-4DD2-A2E9-853C08CD0455}" dt="2022-01-27T10:55:11.795" v="1596" actId="20577"/>
        <pc:sldMkLst>
          <pc:docMk/>
          <pc:sldMk cId="3685438562" sldId="804"/>
        </pc:sldMkLst>
        <pc:spChg chg="mod">
          <ac:chgData name="Кирилл Гоменюк" userId="27247efe46d1cb93" providerId="LiveId" clId="{E4F147F2-5866-4DD2-A2E9-853C08CD0455}" dt="2022-01-27T10:54:57.601" v="1594"/>
          <ac:spMkLst>
            <pc:docMk/>
            <pc:sldMk cId="3685438562" sldId="804"/>
            <ac:spMk id="2" creationId="{5D10D95E-7AF7-4524-9722-D7C3367309CE}"/>
          </ac:spMkLst>
        </pc:spChg>
        <pc:spChg chg="mod">
          <ac:chgData name="Кирилл Гоменюк" userId="27247efe46d1cb93" providerId="LiveId" clId="{E4F147F2-5866-4DD2-A2E9-853C08CD0455}" dt="2022-01-27T10:55:11.795" v="1596" actId="20577"/>
          <ac:spMkLst>
            <pc:docMk/>
            <pc:sldMk cId="3685438562" sldId="804"/>
            <ac:spMk id="3" creationId="{0D8719A3-8CE9-4ED0-BA2E-FB0C9FDC2A57}"/>
          </ac:spMkLst>
        </pc:spChg>
      </pc:sldChg>
      <pc:sldChg chg="modSp mod">
        <pc:chgData name="Кирилл Гоменюк" userId="27247efe46d1cb93" providerId="LiveId" clId="{E4F147F2-5866-4DD2-A2E9-853C08CD0455}" dt="2022-01-27T11:51:02.369" v="2884" actId="20577"/>
        <pc:sldMkLst>
          <pc:docMk/>
          <pc:sldMk cId="2600212375" sldId="805"/>
        </pc:sldMkLst>
        <pc:spChg chg="mod">
          <ac:chgData name="Кирилл Гоменюк" userId="27247efe46d1cb93" providerId="LiveId" clId="{E4F147F2-5866-4DD2-A2E9-853C08CD0455}" dt="2022-01-27T11:47:00.760" v="2595"/>
          <ac:spMkLst>
            <pc:docMk/>
            <pc:sldMk cId="2600212375" sldId="805"/>
            <ac:spMk id="2" creationId="{2AD95634-EA97-4400-A8A3-75F3FAC27702}"/>
          </ac:spMkLst>
        </pc:spChg>
        <pc:spChg chg="mod">
          <ac:chgData name="Кирилл Гоменюк" userId="27247efe46d1cb93" providerId="LiveId" clId="{E4F147F2-5866-4DD2-A2E9-853C08CD0455}" dt="2022-01-27T11:51:02.369" v="2884" actId="20577"/>
          <ac:spMkLst>
            <pc:docMk/>
            <pc:sldMk cId="2600212375" sldId="805"/>
            <ac:spMk id="3" creationId="{5965C24C-DFE5-4697-950C-7AF986346CB3}"/>
          </ac:spMkLst>
        </pc:spChg>
      </pc:sldChg>
      <pc:sldChg chg="modSp mod">
        <pc:chgData name="Кирилл Гоменюк" userId="27247efe46d1cb93" providerId="LiveId" clId="{E4F147F2-5866-4DD2-A2E9-853C08CD0455}" dt="2022-01-27T10:52:00.588" v="1535" actId="20577"/>
        <pc:sldMkLst>
          <pc:docMk/>
          <pc:sldMk cId="1063658380" sldId="806"/>
        </pc:sldMkLst>
        <pc:spChg chg="mod">
          <ac:chgData name="Кирилл Гоменюк" userId="27247efe46d1cb93" providerId="LiveId" clId="{E4F147F2-5866-4DD2-A2E9-853C08CD0455}" dt="2022-01-27T10:50:35.888" v="1321" actId="20577"/>
          <ac:spMkLst>
            <pc:docMk/>
            <pc:sldMk cId="1063658380" sldId="806"/>
            <ac:spMk id="2" creationId="{7F1C6DBA-AEAA-477E-8397-8050659C2A80}"/>
          </ac:spMkLst>
        </pc:spChg>
        <pc:spChg chg="mod">
          <ac:chgData name="Кирилл Гоменюк" userId="27247efe46d1cb93" providerId="LiveId" clId="{E4F147F2-5866-4DD2-A2E9-853C08CD0455}" dt="2022-01-27T10:52:00.588" v="1535" actId="20577"/>
          <ac:spMkLst>
            <pc:docMk/>
            <pc:sldMk cId="1063658380" sldId="806"/>
            <ac:spMk id="3" creationId="{6FA83955-B8C9-49C9-B6FA-7D74697C9CA3}"/>
          </ac:spMkLst>
        </pc:spChg>
      </pc:sldChg>
      <pc:sldChg chg="modSp mod">
        <pc:chgData name="Кирилл Гоменюк" userId="27247efe46d1cb93" providerId="LiveId" clId="{E4F147F2-5866-4DD2-A2E9-853C08CD0455}" dt="2022-01-27T15:36:39.450" v="5116" actId="20577"/>
        <pc:sldMkLst>
          <pc:docMk/>
          <pc:sldMk cId="3616973657" sldId="807"/>
        </pc:sldMkLst>
        <pc:spChg chg="mod">
          <ac:chgData name="Кирилл Гоменюк" userId="27247efe46d1cb93" providerId="LiveId" clId="{E4F147F2-5866-4DD2-A2E9-853C08CD0455}" dt="2022-01-27T15:33:08.518" v="4953" actId="20577"/>
          <ac:spMkLst>
            <pc:docMk/>
            <pc:sldMk cId="3616973657" sldId="807"/>
            <ac:spMk id="2" creationId="{07E615D9-D5EA-4EAC-A5DF-DD5CFF800F71}"/>
          </ac:spMkLst>
        </pc:spChg>
        <pc:spChg chg="mod">
          <ac:chgData name="Кирилл Гоменюк" userId="27247efe46d1cb93" providerId="LiveId" clId="{E4F147F2-5866-4DD2-A2E9-853C08CD0455}" dt="2022-01-27T15:36:39.450" v="5116" actId="20577"/>
          <ac:spMkLst>
            <pc:docMk/>
            <pc:sldMk cId="3616973657" sldId="807"/>
            <ac:spMk id="3" creationId="{DE8CB6AB-6A1F-418D-929F-F760F91B7121}"/>
          </ac:spMkLst>
        </pc:spChg>
      </pc:sldChg>
      <pc:sldChg chg="modSp mod">
        <pc:chgData name="Кирилл Гоменюк" userId="27247efe46d1cb93" providerId="LiveId" clId="{E4F147F2-5866-4DD2-A2E9-853C08CD0455}" dt="2022-01-27T15:42:17.852" v="5172" actId="20577"/>
        <pc:sldMkLst>
          <pc:docMk/>
          <pc:sldMk cId="3037370492" sldId="808"/>
        </pc:sldMkLst>
        <pc:spChg chg="mod">
          <ac:chgData name="Кирилл Гоменюк" userId="27247efe46d1cb93" providerId="LiveId" clId="{E4F147F2-5866-4DD2-A2E9-853C08CD0455}" dt="2022-01-27T15:42:17.852" v="5172" actId="20577"/>
          <ac:spMkLst>
            <pc:docMk/>
            <pc:sldMk cId="3037370492" sldId="808"/>
            <ac:spMk id="2" creationId="{F5AE6151-99BD-4CB6-B1CE-386FDFA52FBB}"/>
          </ac:spMkLst>
        </pc:spChg>
      </pc:sldChg>
      <pc:sldChg chg="add">
        <pc:chgData name="Кирилл Гоменюк" userId="27247efe46d1cb93" providerId="LiveId" clId="{E4F147F2-5866-4DD2-A2E9-853C08CD0455}" dt="2022-01-26T18:14:30.336" v="0"/>
        <pc:sldMkLst>
          <pc:docMk/>
          <pc:sldMk cId="2203152447" sldId="809"/>
        </pc:sldMkLst>
      </pc:sldChg>
      <pc:sldChg chg="modSp add mod">
        <pc:chgData name="Кирилл Гоменюк" userId="27247efe46d1cb93" providerId="LiveId" clId="{E4F147F2-5866-4DD2-A2E9-853C08CD0455}" dt="2022-01-27T10:09:04.933" v="206" actId="20577"/>
        <pc:sldMkLst>
          <pc:docMk/>
          <pc:sldMk cId="545402928" sldId="810"/>
        </pc:sldMkLst>
        <pc:spChg chg="mod">
          <ac:chgData name="Кирилл Гоменюк" userId="27247efe46d1cb93" providerId="LiveId" clId="{E4F147F2-5866-4DD2-A2E9-853C08CD0455}" dt="2022-01-27T10:09:04.933" v="206" actId="20577"/>
          <ac:spMkLst>
            <pc:docMk/>
            <pc:sldMk cId="545402928" sldId="810"/>
            <ac:spMk id="2" creationId="{5F6CE2CA-2390-45E8-8FB9-6A2CCFC944A8}"/>
          </ac:spMkLst>
        </pc:spChg>
      </pc:sldChg>
      <pc:sldChg chg="modSp add mod">
        <pc:chgData name="Кирилл Гоменюк" userId="27247efe46d1cb93" providerId="LiveId" clId="{E4F147F2-5866-4DD2-A2E9-853C08CD0455}" dt="2022-01-27T10:09:36.940" v="212" actId="20577"/>
        <pc:sldMkLst>
          <pc:docMk/>
          <pc:sldMk cId="2285782306" sldId="811"/>
        </pc:sldMkLst>
        <pc:spChg chg="mod">
          <ac:chgData name="Кирилл Гоменюк" userId="27247efe46d1cb93" providerId="LiveId" clId="{E4F147F2-5866-4DD2-A2E9-853C08CD0455}" dt="2022-01-27T10:09:36.940" v="212" actId="20577"/>
          <ac:spMkLst>
            <pc:docMk/>
            <pc:sldMk cId="2285782306" sldId="811"/>
            <ac:spMk id="2" creationId="{5F6CE2CA-2390-45E8-8FB9-6A2CCFC944A8}"/>
          </ac:spMkLst>
        </pc:spChg>
      </pc:sldChg>
      <pc:sldChg chg="modSp add mod">
        <pc:chgData name="Кирилл Гоменюк" userId="27247efe46d1cb93" providerId="LiveId" clId="{E4F147F2-5866-4DD2-A2E9-853C08CD0455}" dt="2022-01-27T10:13:12.923" v="295"/>
        <pc:sldMkLst>
          <pc:docMk/>
          <pc:sldMk cId="2902341130" sldId="812"/>
        </pc:sldMkLst>
        <pc:spChg chg="mod">
          <ac:chgData name="Кирилл Гоменюк" userId="27247efe46d1cb93" providerId="LiveId" clId="{E4F147F2-5866-4DD2-A2E9-853C08CD0455}" dt="2022-01-27T10:13:12.923" v="295"/>
          <ac:spMkLst>
            <pc:docMk/>
            <pc:sldMk cId="2902341130" sldId="812"/>
            <ac:spMk id="2" creationId="{EB9F3D43-9434-4763-81BD-4938A2FEA3C9}"/>
          </ac:spMkLst>
        </pc:spChg>
        <pc:spChg chg="mod">
          <ac:chgData name="Кирилл Гоменюк" userId="27247efe46d1cb93" providerId="LiveId" clId="{E4F147F2-5866-4DD2-A2E9-853C08CD0455}" dt="2022-01-27T10:12:54.842" v="294" actId="20577"/>
          <ac:spMkLst>
            <pc:docMk/>
            <pc:sldMk cId="2902341130" sldId="812"/>
            <ac:spMk id="3" creationId="{01D16377-E399-485E-96A5-DFC9562BB28D}"/>
          </ac:spMkLst>
        </pc:spChg>
      </pc:sldChg>
      <pc:sldChg chg="add del">
        <pc:chgData name="Кирилл Гоменюк" userId="27247efe46d1cb93" providerId="LiveId" clId="{E4F147F2-5866-4DD2-A2E9-853C08CD0455}" dt="2022-01-27T10:30:11.393" v="549" actId="47"/>
        <pc:sldMkLst>
          <pc:docMk/>
          <pc:sldMk cId="3984505977" sldId="813"/>
        </pc:sldMkLst>
      </pc:sldChg>
      <pc:sldChg chg="modSp add mod">
        <pc:chgData name="Кирилл Гоменюк" userId="27247efe46d1cb93" providerId="LiveId" clId="{E4F147F2-5866-4DD2-A2E9-853C08CD0455}" dt="2022-01-27T10:30:03.635" v="548" actId="20577"/>
        <pc:sldMkLst>
          <pc:docMk/>
          <pc:sldMk cId="4220095679" sldId="814"/>
        </pc:sldMkLst>
        <pc:spChg chg="mod">
          <ac:chgData name="Кирилл Гоменюк" userId="27247efe46d1cb93" providerId="LiveId" clId="{E4F147F2-5866-4DD2-A2E9-853C08CD0455}" dt="2022-01-27T10:30:03.635" v="548" actId="20577"/>
          <ac:spMkLst>
            <pc:docMk/>
            <pc:sldMk cId="4220095679" sldId="814"/>
            <ac:spMk id="3" creationId="{01D16377-E399-485E-96A5-DFC9562BB28D}"/>
          </ac:spMkLst>
        </pc:spChg>
      </pc:sldChg>
      <pc:sldChg chg="add">
        <pc:chgData name="Кирилл Гоменюк" userId="27247efe46d1cb93" providerId="LiveId" clId="{E4F147F2-5866-4DD2-A2E9-853C08CD0455}" dt="2022-01-27T10:41:56.665" v="826"/>
        <pc:sldMkLst>
          <pc:docMk/>
          <pc:sldMk cId="2703888787" sldId="815"/>
        </pc:sldMkLst>
      </pc:sldChg>
      <pc:sldChg chg="addSp delSp modSp new mod modClrScheme chgLayout">
        <pc:chgData name="Кирилл Гоменюк" userId="27247efe46d1cb93" providerId="LiveId" clId="{E4F147F2-5866-4DD2-A2E9-853C08CD0455}" dt="2022-01-27T10:48:09.275" v="1133" actId="20577"/>
        <pc:sldMkLst>
          <pc:docMk/>
          <pc:sldMk cId="3853973829" sldId="816"/>
        </pc:sldMkLst>
        <pc:spChg chg="del mod ord">
          <ac:chgData name="Кирилл Гоменюк" userId="27247efe46d1cb93" providerId="LiveId" clId="{E4F147F2-5866-4DD2-A2E9-853C08CD0455}" dt="2022-01-27T10:47:55.743" v="1094" actId="700"/>
          <ac:spMkLst>
            <pc:docMk/>
            <pc:sldMk cId="3853973829" sldId="816"/>
            <ac:spMk id="2" creationId="{CA96F5F2-688B-4A54-B97C-A122DB1594BE}"/>
          </ac:spMkLst>
        </pc:spChg>
        <pc:spChg chg="del mod ord">
          <ac:chgData name="Кирилл Гоменюк" userId="27247efe46d1cb93" providerId="LiveId" clId="{E4F147F2-5866-4DD2-A2E9-853C08CD0455}" dt="2022-01-27T10:47:55.743" v="1094" actId="700"/>
          <ac:spMkLst>
            <pc:docMk/>
            <pc:sldMk cId="3853973829" sldId="816"/>
            <ac:spMk id="3" creationId="{34D7AFF5-DD22-4276-9861-90614DC51F9D}"/>
          </ac:spMkLst>
        </pc:spChg>
        <pc:spChg chg="add mod ord">
          <ac:chgData name="Кирилл Гоменюк" userId="27247efe46d1cb93" providerId="LiveId" clId="{E4F147F2-5866-4DD2-A2E9-853C08CD0455}" dt="2022-01-27T10:48:09.275" v="1133" actId="20577"/>
          <ac:spMkLst>
            <pc:docMk/>
            <pc:sldMk cId="3853973829" sldId="816"/>
            <ac:spMk id="4" creationId="{5E99F316-CAEC-4946-A67C-038DF38E57A2}"/>
          </ac:spMkLst>
        </pc:spChg>
        <pc:spChg chg="add mod ord">
          <ac:chgData name="Кирилл Гоменюк" userId="27247efe46d1cb93" providerId="LiveId" clId="{E4F147F2-5866-4DD2-A2E9-853C08CD0455}" dt="2022-01-27T10:47:55.743" v="1094" actId="700"/>
          <ac:spMkLst>
            <pc:docMk/>
            <pc:sldMk cId="3853973829" sldId="816"/>
            <ac:spMk id="5" creationId="{0D9C6A04-7DF1-469D-9515-2201B0C06419}"/>
          </ac:spMkLst>
        </pc:spChg>
      </pc:sldChg>
      <pc:sldChg chg="modSp add mod">
        <pc:chgData name="Кирилл Гоменюк" userId="27247efe46d1cb93" providerId="LiveId" clId="{E4F147F2-5866-4DD2-A2E9-853C08CD0455}" dt="2022-01-27T11:38:51.364" v="2152" actId="20577"/>
        <pc:sldMkLst>
          <pc:docMk/>
          <pc:sldMk cId="958569432" sldId="817"/>
        </pc:sldMkLst>
        <pc:spChg chg="mod">
          <ac:chgData name="Кирилл Гоменюк" userId="27247efe46d1cb93" providerId="LiveId" clId="{E4F147F2-5866-4DD2-A2E9-853C08CD0455}" dt="2022-01-27T11:38:23.879" v="2139" actId="20577"/>
          <ac:spMkLst>
            <pc:docMk/>
            <pc:sldMk cId="958569432" sldId="817"/>
            <ac:spMk id="2" creationId="{5D10D95E-7AF7-4524-9722-D7C3367309CE}"/>
          </ac:spMkLst>
        </pc:spChg>
        <pc:spChg chg="mod">
          <ac:chgData name="Кирилл Гоменюк" userId="27247efe46d1cb93" providerId="LiveId" clId="{E4F147F2-5866-4DD2-A2E9-853C08CD0455}" dt="2022-01-27T11:38:51.364" v="2152" actId="20577"/>
          <ac:spMkLst>
            <pc:docMk/>
            <pc:sldMk cId="958569432" sldId="817"/>
            <ac:spMk id="3" creationId="{0D8719A3-8CE9-4ED0-BA2E-FB0C9FDC2A57}"/>
          </ac:spMkLst>
        </pc:spChg>
      </pc:sldChg>
      <pc:sldChg chg="modSp new mod">
        <pc:chgData name="Кирилл Гоменюк" userId="27247efe46d1cb93" providerId="LiveId" clId="{E4F147F2-5866-4DD2-A2E9-853C08CD0455}" dt="2022-01-28T21:01:00.275" v="6576" actId="20577"/>
        <pc:sldMkLst>
          <pc:docMk/>
          <pc:sldMk cId="150923580" sldId="818"/>
        </pc:sldMkLst>
        <pc:spChg chg="mod">
          <ac:chgData name="Кирилл Гоменюк" userId="27247efe46d1cb93" providerId="LiveId" clId="{E4F147F2-5866-4DD2-A2E9-853C08CD0455}" dt="2022-01-28T20:47:50.884" v="6540" actId="20577"/>
          <ac:spMkLst>
            <pc:docMk/>
            <pc:sldMk cId="150923580" sldId="818"/>
            <ac:spMk id="2" creationId="{B094AA25-34B5-41BC-8191-AB96485154EB}"/>
          </ac:spMkLst>
        </pc:spChg>
        <pc:spChg chg="mod">
          <ac:chgData name="Кирилл Гоменюк" userId="27247efe46d1cb93" providerId="LiveId" clId="{E4F147F2-5866-4DD2-A2E9-853C08CD0455}" dt="2022-01-28T21:01:00.275" v="6576" actId="20577"/>
          <ac:spMkLst>
            <pc:docMk/>
            <pc:sldMk cId="150923580" sldId="818"/>
            <ac:spMk id="3" creationId="{8AB78ED8-9742-4416-B571-D03825F72314}"/>
          </ac:spMkLst>
        </pc:spChg>
      </pc:sldChg>
      <pc:sldChg chg="modSp new del mod">
        <pc:chgData name="Кирилл Гоменюк" userId="27247efe46d1cb93" providerId="LiveId" clId="{E4F147F2-5866-4DD2-A2E9-853C08CD0455}" dt="2022-01-28T15:21:59.137" v="6504" actId="47"/>
        <pc:sldMkLst>
          <pc:docMk/>
          <pc:sldMk cId="1285345751" sldId="819"/>
        </pc:sldMkLst>
        <pc:spChg chg="mod">
          <ac:chgData name="Кирилл Гоменюк" userId="27247efe46d1cb93" providerId="LiveId" clId="{E4F147F2-5866-4DD2-A2E9-853C08CD0455}" dt="2022-01-27T12:16:02.800" v="3809" actId="20577"/>
          <ac:spMkLst>
            <pc:docMk/>
            <pc:sldMk cId="1285345751" sldId="819"/>
            <ac:spMk id="2" creationId="{3ECAA2CD-F928-4C08-825D-3E41BC590A6B}"/>
          </ac:spMkLst>
        </pc:spChg>
        <pc:spChg chg="mod">
          <ac:chgData name="Кирилл Гоменюк" userId="27247efe46d1cb93" providerId="LiveId" clId="{E4F147F2-5866-4DD2-A2E9-853C08CD0455}" dt="2022-01-27T12:20:21.527" v="4135" actId="20577"/>
          <ac:spMkLst>
            <pc:docMk/>
            <pc:sldMk cId="1285345751" sldId="819"/>
            <ac:spMk id="3" creationId="{6848C306-03BA-426F-B998-8B0526EC0AD2}"/>
          </ac:spMkLst>
        </pc:spChg>
      </pc:sldChg>
      <pc:sldChg chg="add">
        <pc:chgData name="Кирилл Гоменюк" userId="27247efe46d1cb93" providerId="LiveId" clId="{E4F147F2-5866-4DD2-A2E9-853C08CD0455}" dt="2022-01-27T14:41:01.520" v="4144"/>
        <pc:sldMkLst>
          <pc:docMk/>
          <pc:sldMk cId="1826482899" sldId="820"/>
        </pc:sldMkLst>
      </pc:sldChg>
      <pc:sldChg chg="modSp add mod">
        <pc:chgData name="Кирилл Гоменюк" userId="27247efe46d1cb93" providerId="LiveId" clId="{E4F147F2-5866-4DD2-A2E9-853C08CD0455}" dt="2022-01-27T14:43:00.698" v="4189" actId="20577"/>
        <pc:sldMkLst>
          <pc:docMk/>
          <pc:sldMk cId="3259881632" sldId="821"/>
        </pc:sldMkLst>
        <pc:spChg chg="mod">
          <ac:chgData name="Кирилл Гоменюк" userId="27247efe46d1cb93" providerId="LiveId" clId="{E4F147F2-5866-4DD2-A2E9-853C08CD0455}" dt="2022-01-27T14:42:41.501" v="4165" actId="20577"/>
          <ac:spMkLst>
            <pc:docMk/>
            <pc:sldMk cId="3259881632" sldId="821"/>
            <ac:spMk id="2" creationId="{0616C7A0-BD7A-4058-AB5C-F30BAADD354F}"/>
          </ac:spMkLst>
        </pc:spChg>
        <pc:spChg chg="mod">
          <ac:chgData name="Кирилл Гоменюк" userId="27247efe46d1cb93" providerId="LiveId" clId="{E4F147F2-5866-4DD2-A2E9-853C08CD0455}" dt="2022-01-27T14:43:00.698" v="4189" actId="20577"/>
          <ac:spMkLst>
            <pc:docMk/>
            <pc:sldMk cId="3259881632" sldId="821"/>
            <ac:spMk id="3" creationId="{63243F33-D5D4-4EAB-BD4E-9206D81E4E12}"/>
          </ac:spMkLst>
        </pc:spChg>
      </pc:sldChg>
      <pc:sldChg chg="modSp add mod">
        <pc:chgData name="Кирилл Гоменюк" userId="27247efe46d1cb93" providerId="LiveId" clId="{E4F147F2-5866-4DD2-A2E9-853C08CD0455}" dt="2022-02-04T14:54:41.310" v="6590" actId="20577"/>
        <pc:sldMkLst>
          <pc:docMk/>
          <pc:sldMk cId="1030933719" sldId="822"/>
        </pc:sldMkLst>
        <pc:spChg chg="mod">
          <ac:chgData name="Кирилл Гоменюк" userId="27247efe46d1cb93" providerId="LiveId" clId="{E4F147F2-5866-4DD2-A2E9-853C08CD0455}" dt="2022-01-27T15:18:35.683" v="4410" actId="20577"/>
          <ac:spMkLst>
            <pc:docMk/>
            <pc:sldMk cId="1030933719" sldId="822"/>
            <ac:spMk id="2" creationId="{2AD95634-EA97-4400-A8A3-75F3FAC27702}"/>
          </ac:spMkLst>
        </pc:spChg>
        <pc:spChg chg="mod">
          <ac:chgData name="Кирилл Гоменюк" userId="27247efe46d1cb93" providerId="LiveId" clId="{E4F147F2-5866-4DD2-A2E9-853C08CD0455}" dt="2022-02-04T14:54:41.310" v="6590" actId="20577"/>
          <ac:spMkLst>
            <pc:docMk/>
            <pc:sldMk cId="1030933719" sldId="822"/>
            <ac:spMk id="3" creationId="{5965C24C-DFE5-4697-950C-7AF986346CB3}"/>
          </ac:spMkLst>
        </pc:spChg>
      </pc:sldChg>
      <pc:sldChg chg="modSp add mod">
        <pc:chgData name="Кирилл Гоменюк" userId="27247efe46d1cb93" providerId="LiveId" clId="{E4F147F2-5866-4DD2-A2E9-853C08CD0455}" dt="2022-01-27T15:22:34.496" v="4581" actId="113"/>
        <pc:sldMkLst>
          <pc:docMk/>
          <pc:sldMk cId="1335487285" sldId="823"/>
        </pc:sldMkLst>
        <pc:spChg chg="mod">
          <ac:chgData name="Кирилл Гоменюк" userId="27247efe46d1cb93" providerId="LiveId" clId="{E4F147F2-5866-4DD2-A2E9-853C08CD0455}" dt="2022-01-27T15:22:34.496" v="4581" actId="113"/>
          <ac:spMkLst>
            <pc:docMk/>
            <pc:sldMk cId="1335487285" sldId="823"/>
            <ac:spMk id="4" creationId="{C8CCAA01-1E94-4197-9372-57DDC299DCF1}"/>
          </ac:spMkLst>
        </pc:spChg>
      </pc:sldChg>
      <pc:sldChg chg="add">
        <pc:chgData name="Кирилл Гоменюк" userId="27247efe46d1cb93" providerId="LiveId" clId="{E4F147F2-5866-4DD2-A2E9-853C08CD0455}" dt="2022-01-27T15:21:00.732" v="4413"/>
        <pc:sldMkLst>
          <pc:docMk/>
          <pc:sldMk cId="259450009" sldId="824"/>
        </pc:sldMkLst>
      </pc:sldChg>
      <pc:sldChg chg="addSp delSp modSp new mod modClrScheme chgLayout">
        <pc:chgData name="Кирилл Гоменюк" userId="27247efe46d1cb93" providerId="LiveId" clId="{E4F147F2-5866-4DD2-A2E9-853C08CD0455}" dt="2022-01-27T15:21:49.845" v="4481" actId="20577"/>
        <pc:sldMkLst>
          <pc:docMk/>
          <pc:sldMk cId="834314754" sldId="825"/>
        </pc:sldMkLst>
        <pc:spChg chg="del mod ord">
          <ac:chgData name="Кирилл Гоменюк" userId="27247efe46d1cb93" providerId="LiveId" clId="{E4F147F2-5866-4DD2-A2E9-853C08CD0455}" dt="2022-01-27T15:21:15.515" v="4415" actId="700"/>
          <ac:spMkLst>
            <pc:docMk/>
            <pc:sldMk cId="834314754" sldId="825"/>
            <ac:spMk id="2" creationId="{812002E9-7D2D-4B1C-8479-AB1CEA28A40E}"/>
          </ac:spMkLst>
        </pc:spChg>
        <pc:spChg chg="del mod ord">
          <ac:chgData name="Кирилл Гоменюк" userId="27247efe46d1cb93" providerId="LiveId" clId="{E4F147F2-5866-4DD2-A2E9-853C08CD0455}" dt="2022-01-27T15:21:15.515" v="4415" actId="700"/>
          <ac:spMkLst>
            <pc:docMk/>
            <pc:sldMk cId="834314754" sldId="825"/>
            <ac:spMk id="3" creationId="{15CC540E-0389-4240-8F68-B088F2184343}"/>
          </ac:spMkLst>
        </pc:spChg>
        <pc:spChg chg="add mod ord">
          <ac:chgData name="Кирилл Гоменюк" userId="27247efe46d1cb93" providerId="LiveId" clId="{E4F147F2-5866-4DD2-A2E9-853C08CD0455}" dt="2022-01-27T15:21:49.845" v="4481" actId="20577"/>
          <ac:spMkLst>
            <pc:docMk/>
            <pc:sldMk cId="834314754" sldId="825"/>
            <ac:spMk id="4" creationId="{D7AA3B78-84E7-4675-A0AD-20D26EBD2A3E}"/>
          </ac:spMkLst>
        </pc:spChg>
        <pc:spChg chg="add mod ord">
          <ac:chgData name="Кирилл Гоменюк" userId="27247efe46d1cb93" providerId="LiveId" clId="{E4F147F2-5866-4DD2-A2E9-853C08CD0455}" dt="2022-01-27T15:21:15.515" v="4415" actId="700"/>
          <ac:spMkLst>
            <pc:docMk/>
            <pc:sldMk cId="834314754" sldId="825"/>
            <ac:spMk id="5" creationId="{3C0F2750-5D3F-4669-BD3A-9BB6AEF6FA2B}"/>
          </ac:spMkLst>
        </pc:spChg>
      </pc:sldChg>
      <pc:sldChg chg="addSp modSp new mod">
        <pc:chgData name="Кирилл Гоменюк" userId="27247efe46d1cb93" providerId="LiveId" clId="{E4F147F2-5866-4DD2-A2E9-853C08CD0455}" dt="2022-01-27T15:28:35.295" v="4892" actId="20577"/>
        <pc:sldMkLst>
          <pc:docMk/>
          <pc:sldMk cId="894552579" sldId="826"/>
        </pc:sldMkLst>
        <pc:spChg chg="mod">
          <ac:chgData name="Кирилл Гоменюк" userId="27247efe46d1cb93" providerId="LiveId" clId="{E4F147F2-5866-4DD2-A2E9-853C08CD0455}" dt="2022-01-27T15:28:35.295" v="4892" actId="20577"/>
          <ac:spMkLst>
            <pc:docMk/>
            <pc:sldMk cId="894552579" sldId="826"/>
            <ac:spMk id="2" creationId="{DE82C598-CA91-4138-A4F9-A498A7868E07}"/>
          </ac:spMkLst>
        </pc:spChg>
        <pc:spChg chg="mod">
          <ac:chgData name="Кирилл Гоменюк" userId="27247efe46d1cb93" providerId="LiveId" clId="{E4F147F2-5866-4DD2-A2E9-853C08CD0455}" dt="2022-01-27T15:25:25.023" v="4751" actId="14100"/>
          <ac:spMkLst>
            <pc:docMk/>
            <pc:sldMk cId="894552579" sldId="826"/>
            <ac:spMk id="3" creationId="{3263E5C1-A214-44A3-AD64-11DA1C7B844B}"/>
          </ac:spMkLst>
        </pc:spChg>
        <pc:spChg chg="add mod">
          <ac:chgData name="Кирилл Гоменюк" userId="27247efe46d1cb93" providerId="LiveId" clId="{E4F147F2-5866-4DD2-A2E9-853C08CD0455}" dt="2022-01-27T15:26:06.865" v="4767" actId="14100"/>
          <ac:spMkLst>
            <pc:docMk/>
            <pc:sldMk cId="894552579" sldId="826"/>
            <ac:spMk id="6" creationId="{464EB843-5562-4AF2-90DA-4146AD0EC0ED}"/>
          </ac:spMkLst>
        </pc:spChg>
        <pc:spChg chg="add mod">
          <ac:chgData name="Кирилл Гоменюк" userId="27247efe46d1cb93" providerId="LiveId" clId="{E4F147F2-5866-4DD2-A2E9-853C08CD0455}" dt="2022-01-27T15:26:19.378" v="4783" actId="20577"/>
          <ac:spMkLst>
            <pc:docMk/>
            <pc:sldMk cId="894552579" sldId="826"/>
            <ac:spMk id="7" creationId="{D950E28A-0D52-485B-9AD9-77403CF9F624}"/>
          </ac:spMkLst>
        </pc:spChg>
        <pc:spChg chg="add mod">
          <ac:chgData name="Кирилл Гоменюк" userId="27247efe46d1cb93" providerId="LiveId" clId="{E4F147F2-5866-4DD2-A2E9-853C08CD0455}" dt="2022-01-27T15:26:46.864" v="4802" actId="20577"/>
          <ac:spMkLst>
            <pc:docMk/>
            <pc:sldMk cId="894552579" sldId="826"/>
            <ac:spMk id="8" creationId="{F753A8EA-5A82-4451-9014-1375BBC5E843}"/>
          </ac:spMkLst>
        </pc:spChg>
        <pc:spChg chg="add mod">
          <ac:chgData name="Кирилл Гоменюк" userId="27247efe46d1cb93" providerId="LiveId" clId="{E4F147F2-5866-4DD2-A2E9-853C08CD0455}" dt="2022-01-27T15:27:49.144" v="4861" actId="14100"/>
          <ac:spMkLst>
            <pc:docMk/>
            <pc:sldMk cId="894552579" sldId="826"/>
            <ac:spMk id="9" creationId="{55FC7327-54E5-4D3C-888F-710EE39B9DCD}"/>
          </ac:spMkLst>
        </pc:spChg>
        <pc:spChg chg="add mod">
          <ac:chgData name="Кирилл Гоменюк" userId="27247efe46d1cb93" providerId="LiveId" clId="{E4F147F2-5866-4DD2-A2E9-853C08CD0455}" dt="2022-01-27T15:28:17.114" v="4873" actId="20577"/>
          <ac:spMkLst>
            <pc:docMk/>
            <pc:sldMk cId="894552579" sldId="826"/>
            <ac:spMk id="10" creationId="{5857AC4D-350E-4648-A54F-8AAD45777759}"/>
          </ac:spMkLst>
        </pc:spChg>
        <pc:picChg chg="add mod">
          <ac:chgData name="Кирилл Гоменюк" userId="27247efe46d1cb93" providerId="LiveId" clId="{E4F147F2-5866-4DD2-A2E9-853C08CD0455}" dt="2022-01-27T15:27:41.885" v="4859" actId="1076"/>
          <ac:picMkLst>
            <pc:docMk/>
            <pc:sldMk cId="894552579" sldId="826"/>
            <ac:picMk id="5" creationId="{BF8458EB-30BD-4391-86C1-6280FFE729C5}"/>
          </ac:picMkLst>
        </pc:picChg>
      </pc:sldChg>
      <pc:sldChg chg="modSp add mod">
        <pc:chgData name="Кирилл Гоменюк" userId="27247efe46d1cb93" providerId="LiveId" clId="{E4F147F2-5866-4DD2-A2E9-853C08CD0455}" dt="2022-02-04T14:54:22.807" v="6579" actId="20577"/>
        <pc:sldMkLst>
          <pc:docMk/>
          <pc:sldMk cId="3244914799" sldId="827"/>
        </pc:sldMkLst>
        <pc:spChg chg="mod">
          <ac:chgData name="Кирилл Гоменюк" userId="27247efe46d1cb93" providerId="LiveId" clId="{E4F147F2-5866-4DD2-A2E9-853C08CD0455}" dt="2022-02-04T14:54:22.807" v="6579" actId="20577"/>
          <ac:spMkLst>
            <pc:docMk/>
            <pc:sldMk cId="3244914799" sldId="827"/>
            <ac:spMk id="3" creationId="{5965C24C-DFE5-4697-950C-7AF986346CB3}"/>
          </ac:spMkLst>
        </pc:spChg>
      </pc:sldChg>
      <pc:sldChg chg="addSp delSp modSp new mod modClrScheme chgLayout">
        <pc:chgData name="Кирилл Гоменюк" userId="27247efe46d1cb93" providerId="LiveId" clId="{E4F147F2-5866-4DD2-A2E9-853C08CD0455}" dt="2022-01-27T16:00:42.292" v="6489" actId="20577"/>
        <pc:sldMkLst>
          <pc:docMk/>
          <pc:sldMk cId="3994715143" sldId="828"/>
        </pc:sldMkLst>
        <pc:spChg chg="mod ord">
          <ac:chgData name="Кирилл Гоменюк" userId="27247efe46d1cb93" providerId="LiveId" clId="{E4F147F2-5866-4DD2-A2E9-853C08CD0455}" dt="2022-01-27T15:51:40.618" v="5871" actId="700"/>
          <ac:spMkLst>
            <pc:docMk/>
            <pc:sldMk cId="3994715143" sldId="828"/>
            <ac:spMk id="2" creationId="{31CBF6FB-26FA-4544-A624-C549DC04EC2F}"/>
          </ac:spMkLst>
        </pc:spChg>
        <pc:spChg chg="del mod ord">
          <ac:chgData name="Кирилл Гоменюк" userId="27247efe46d1cb93" providerId="LiveId" clId="{E4F147F2-5866-4DD2-A2E9-853C08CD0455}" dt="2022-01-27T15:51:40.618" v="5871" actId="700"/>
          <ac:spMkLst>
            <pc:docMk/>
            <pc:sldMk cId="3994715143" sldId="828"/>
            <ac:spMk id="3" creationId="{3D2A6CDD-650A-4834-B53A-7F3964D5CEFD}"/>
          </ac:spMkLst>
        </pc:spChg>
        <pc:spChg chg="add mod ord">
          <ac:chgData name="Кирилл Гоменюк" userId="27247efe46d1cb93" providerId="LiveId" clId="{E4F147F2-5866-4DD2-A2E9-853C08CD0455}" dt="2022-01-27T15:51:42.458" v="5874" actId="20577"/>
          <ac:spMkLst>
            <pc:docMk/>
            <pc:sldMk cId="3994715143" sldId="828"/>
            <ac:spMk id="4" creationId="{AD384465-01D9-4692-A530-EE6909F2EB8D}"/>
          </ac:spMkLst>
        </pc:spChg>
        <pc:spChg chg="add mod ord">
          <ac:chgData name="Кирилл Гоменюк" userId="27247efe46d1cb93" providerId="LiveId" clId="{E4F147F2-5866-4DD2-A2E9-853C08CD0455}" dt="2022-01-27T16:00:42.292" v="6489" actId="20577"/>
          <ac:spMkLst>
            <pc:docMk/>
            <pc:sldMk cId="3994715143" sldId="828"/>
            <ac:spMk id="5" creationId="{5E59B89C-FC73-4EA4-B73A-2EA1B3F9F45E}"/>
          </ac:spMkLst>
        </pc:spChg>
        <pc:spChg chg="add mod ord">
          <ac:chgData name="Кирилл Гоменюк" userId="27247efe46d1cb93" providerId="LiveId" clId="{E4F147F2-5866-4DD2-A2E9-853C08CD0455}" dt="2022-01-27T15:51:50.397" v="5894" actId="20577"/>
          <ac:spMkLst>
            <pc:docMk/>
            <pc:sldMk cId="3994715143" sldId="828"/>
            <ac:spMk id="6" creationId="{204B423E-2412-45D4-8E7F-27CEC2654CC5}"/>
          </ac:spMkLst>
        </pc:spChg>
        <pc:spChg chg="add mod ord">
          <ac:chgData name="Кирилл Гоменюк" userId="27247efe46d1cb93" providerId="LiveId" clId="{E4F147F2-5866-4DD2-A2E9-853C08CD0455}" dt="2022-01-27T15:53:39.174" v="6082" actId="20577"/>
          <ac:spMkLst>
            <pc:docMk/>
            <pc:sldMk cId="3994715143" sldId="828"/>
            <ac:spMk id="7" creationId="{611BFC68-60EA-4D80-BFDA-456253116940}"/>
          </ac:spMkLst>
        </pc:spChg>
      </pc:sldChg>
      <pc:sldChg chg="new">
        <pc:chgData name="Кирилл Гоменюк" userId="27247efe46d1cb93" providerId="LiveId" clId="{E4F147F2-5866-4DD2-A2E9-853C08CD0455}" dt="2022-01-27T21:12:08.439" v="6496" actId="680"/>
        <pc:sldMkLst>
          <pc:docMk/>
          <pc:sldMk cId="3595731467" sldId="829"/>
        </pc:sldMkLst>
      </pc:sldChg>
      <pc:sldChg chg="addSp delSp add del setBg delDesignElem">
        <pc:chgData name="Кирилл Гоменюк" userId="27247efe46d1cb93" providerId="LiveId" clId="{E4F147F2-5866-4DD2-A2E9-853C08CD0455}" dt="2022-01-27T21:16:33.646" v="6500"/>
        <pc:sldMkLst>
          <pc:docMk/>
          <pc:sldMk cId="2947911484" sldId="931"/>
        </pc:sldMkLst>
        <pc:spChg chg="add del">
          <ac:chgData name="Кирилл Гоменюк" userId="27247efe46d1cb93" providerId="LiveId" clId="{E4F147F2-5866-4DD2-A2E9-853C08CD0455}" dt="2022-01-27T21:16:33.588" v="6499"/>
          <ac:spMkLst>
            <pc:docMk/>
            <pc:sldMk cId="2947911484" sldId="931"/>
            <ac:spMk id="11" creationId="{71B2258F-86CA-4D4D-8270-BC05FCDEBFB3}"/>
          </ac:spMkLst>
        </pc:spChg>
      </pc:sldChg>
      <pc:sldChg chg="add del">
        <pc:chgData name="Кирилл Гоменюк" userId="27247efe46d1cb93" providerId="LiveId" clId="{E4F147F2-5866-4DD2-A2E9-853C08CD0455}" dt="2022-01-27T21:16:33.646" v="6500"/>
        <pc:sldMkLst>
          <pc:docMk/>
          <pc:sldMk cId="2881318828" sldId="932"/>
        </pc:sldMkLst>
      </pc:sldChg>
      <pc:sldChg chg="add del">
        <pc:chgData name="Кирилл Гоменюк" userId="27247efe46d1cb93" providerId="LiveId" clId="{E4F147F2-5866-4DD2-A2E9-853C08CD0455}" dt="2022-01-27T21:16:33.646" v="6500"/>
        <pc:sldMkLst>
          <pc:docMk/>
          <pc:sldMk cId="3020854953" sldId="933"/>
        </pc:sldMkLst>
      </pc:sldChg>
      <pc:sldChg chg="add del">
        <pc:chgData name="Кирилл Гоменюк" userId="27247efe46d1cb93" providerId="LiveId" clId="{E4F147F2-5866-4DD2-A2E9-853C08CD0455}" dt="2022-01-27T21:16:33.646" v="6500"/>
        <pc:sldMkLst>
          <pc:docMk/>
          <pc:sldMk cId="2642118590" sldId="934"/>
        </pc:sldMkLst>
      </pc:sldChg>
      <pc:sldChg chg="add del ord">
        <pc:chgData name="Кирилл Гоменюк" userId="27247efe46d1cb93" providerId="LiveId" clId="{E4F147F2-5866-4DD2-A2E9-853C08CD0455}" dt="2022-01-27T21:19:30.597" v="6502"/>
        <pc:sldMkLst>
          <pc:docMk/>
          <pc:sldMk cId="3532081675" sldId="935"/>
        </pc:sldMkLst>
      </pc:sldChg>
      <pc:sldChg chg="add del">
        <pc:chgData name="Кирилл Гоменюк" userId="27247efe46d1cb93" providerId="LiveId" clId="{E4F147F2-5866-4DD2-A2E9-853C08CD0455}" dt="2022-01-27T21:16:33.646" v="6500"/>
        <pc:sldMkLst>
          <pc:docMk/>
          <pc:sldMk cId="2816244491" sldId="936"/>
        </pc:sldMkLst>
      </pc:sldChg>
      <pc:sldChg chg="add del">
        <pc:chgData name="Кирилл Гоменюк" userId="27247efe46d1cb93" providerId="LiveId" clId="{E4F147F2-5866-4DD2-A2E9-853C08CD0455}" dt="2022-01-27T21:19:32.732" v="6503" actId="47"/>
        <pc:sldMkLst>
          <pc:docMk/>
          <pc:sldMk cId="3179214281" sldId="937"/>
        </pc:sldMkLst>
      </pc:sldChg>
    </pc:docChg>
  </pc:docChgLst>
  <pc:docChgLst>
    <pc:chgData name="Леонид Смелов" userId="fea2e2fc1fde16d6" providerId="Windows Live" clId="Web-{5BF5AF91-50E7-4983-A625-3D5F497449E0}"/>
    <pc:docChg chg="modSld">
      <pc:chgData name="Леонид Смелов" userId="fea2e2fc1fde16d6" providerId="Windows Live" clId="Web-{5BF5AF91-50E7-4983-A625-3D5F497449E0}" dt="2025-02-08T08:09:18.176" v="68" actId="20577"/>
      <pc:docMkLst>
        <pc:docMk/>
      </pc:docMkLst>
      <pc:sldChg chg="modSp">
        <pc:chgData name="Леонид Смелов" userId="fea2e2fc1fde16d6" providerId="Windows Live" clId="Web-{5BF5AF91-50E7-4983-A625-3D5F497449E0}" dt="2025-02-08T06:43:35.055" v="0" actId="20577"/>
        <pc:sldMkLst>
          <pc:docMk/>
          <pc:sldMk cId="3981945889" sldId="802"/>
        </pc:sldMkLst>
        <pc:spChg chg="mod">
          <ac:chgData name="Леонид Смелов" userId="fea2e2fc1fde16d6" providerId="Windows Live" clId="Web-{5BF5AF91-50E7-4983-A625-3D5F497449E0}" dt="2025-02-08T06:43:35.055" v="0" actId="20577"/>
          <ac:spMkLst>
            <pc:docMk/>
            <pc:sldMk cId="3981945889" sldId="802"/>
            <ac:spMk id="5" creationId="{C3660A35-5BFC-4F92-9BD0-35B2727464BE}"/>
          </ac:spMkLst>
        </pc:spChg>
      </pc:sldChg>
      <pc:sldChg chg="modSp">
        <pc:chgData name="Леонид Смелов" userId="fea2e2fc1fde16d6" providerId="Windows Live" clId="Web-{5BF5AF91-50E7-4983-A625-3D5F497449E0}" dt="2025-02-08T07:23:30.672" v="53"/>
        <pc:sldMkLst>
          <pc:docMk/>
          <pc:sldMk cId="3962725037" sldId="999"/>
        </pc:sldMkLst>
        <pc:graphicFrameChg chg="mod modGraphic">
          <ac:chgData name="Леонид Смелов" userId="fea2e2fc1fde16d6" providerId="Windows Live" clId="Web-{5BF5AF91-50E7-4983-A625-3D5F497449E0}" dt="2025-02-08T07:23:30.672" v="53"/>
          <ac:graphicFrameMkLst>
            <pc:docMk/>
            <pc:sldMk cId="3962725037" sldId="999"/>
            <ac:graphicFrameMk id="5" creationId="{C442E788-3E9B-4F4A-931C-7507EAF2BDCC}"/>
          </ac:graphicFrameMkLst>
        </pc:graphicFrameChg>
      </pc:sldChg>
      <pc:sldChg chg="modSp">
        <pc:chgData name="Леонид Смелов" userId="fea2e2fc1fde16d6" providerId="Windows Live" clId="Web-{5BF5AF91-50E7-4983-A625-3D5F497449E0}" dt="2025-02-08T08:09:18.176" v="68" actId="20577"/>
        <pc:sldMkLst>
          <pc:docMk/>
          <pc:sldMk cId="3039515114" sldId="1053"/>
        </pc:sldMkLst>
        <pc:spChg chg="mod">
          <ac:chgData name="Леонид Смелов" userId="fea2e2fc1fde16d6" providerId="Windows Live" clId="Web-{5BF5AF91-50E7-4983-A625-3D5F497449E0}" dt="2025-02-08T08:09:18.176" v="68" actId="20577"/>
          <ac:spMkLst>
            <pc:docMk/>
            <pc:sldMk cId="3039515114" sldId="1053"/>
            <ac:spMk id="2" creationId="{2297F7B3-8FCB-F682-4AD9-9C8F008BEBB8}"/>
          </ac:spMkLst>
        </pc:spChg>
      </pc:sldChg>
    </pc:docChg>
  </pc:docChgLst>
  <pc:docChgLst>
    <pc:chgData name="Кирилл Гоменюк" userId="27247efe46d1cb93" providerId="LiveId" clId="{8F83FD1E-6046-1944-946D-1F8EC00DD298}"/>
    <pc:docChg chg="custSel modSld">
      <pc:chgData name="Кирилл Гоменюк" userId="27247efe46d1cb93" providerId="LiveId" clId="{8F83FD1E-6046-1944-946D-1F8EC00DD298}" dt="2024-01-20T12:48:17.297" v="44" actId="20577"/>
      <pc:docMkLst>
        <pc:docMk/>
      </pc:docMkLst>
      <pc:sldChg chg="modSp mod">
        <pc:chgData name="Кирилл Гоменюк" userId="27247efe46d1cb93" providerId="LiveId" clId="{8F83FD1E-6046-1944-946D-1F8EC00DD298}" dt="2024-01-20T12:11:02.284" v="33" actId="20577"/>
        <pc:sldMkLst>
          <pc:docMk/>
          <pc:sldMk cId="128924612" sldId="616"/>
        </pc:sldMkLst>
        <pc:spChg chg="mod">
          <ac:chgData name="Кирилл Гоменюк" userId="27247efe46d1cb93" providerId="LiveId" clId="{8F83FD1E-6046-1944-946D-1F8EC00DD298}" dt="2024-01-20T12:11:02.284" v="33" actId="20577"/>
          <ac:spMkLst>
            <pc:docMk/>
            <pc:sldMk cId="128924612" sldId="616"/>
            <ac:spMk id="3" creationId="{01D16377-E399-485E-96A5-DFC9562BB28D}"/>
          </ac:spMkLst>
        </pc:spChg>
      </pc:sldChg>
      <pc:sldChg chg="modSp mod">
        <pc:chgData name="Кирилл Гоменюк" userId="27247efe46d1cb93" providerId="LiveId" clId="{8F83FD1E-6046-1944-946D-1F8EC00DD298}" dt="2024-01-20T12:45:18.559" v="41" actId="20577"/>
        <pc:sldMkLst>
          <pc:docMk/>
          <pc:sldMk cId="3744232689" sldId="792"/>
        </pc:sldMkLst>
        <pc:spChg chg="mod">
          <ac:chgData name="Кирилл Гоменюк" userId="27247efe46d1cb93" providerId="LiveId" clId="{8F83FD1E-6046-1944-946D-1F8EC00DD298}" dt="2024-01-20T12:45:18.559" v="41" actId="20577"/>
          <ac:spMkLst>
            <pc:docMk/>
            <pc:sldMk cId="3744232689" sldId="792"/>
            <ac:spMk id="3" creationId="{00000000-0000-0000-0000-000000000000}"/>
          </ac:spMkLst>
        </pc:spChg>
      </pc:sldChg>
      <pc:sldChg chg="modSp mod">
        <pc:chgData name="Кирилл Гоменюк" userId="27247efe46d1cb93" providerId="LiveId" clId="{8F83FD1E-6046-1944-946D-1F8EC00DD298}" dt="2024-01-20T12:19:45.215" v="37" actId="20577"/>
        <pc:sldMkLst>
          <pc:docMk/>
          <pc:sldMk cId="1063658380" sldId="806"/>
        </pc:sldMkLst>
        <pc:spChg chg="mod">
          <ac:chgData name="Кирилл Гоменюк" userId="27247efe46d1cb93" providerId="LiveId" clId="{8F83FD1E-6046-1944-946D-1F8EC00DD298}" dt="2024-01-20T12:19:45.215" v="37" actId="20577"/>
          <ac:spMkLst>
            <pc:docMk/>
            <pc:sldMk cId="1063658380" sldId="806"/>
            <ac:spMk id="3" creationId="{6FA83955-B8C9-49C9-B6FA-7D74697C9CA3}"/>
          </ac:spMkLst>
        </pc:spChg>
      </pc:sldChg>
      <pc:sldChg chg="modSp mod">
        <pc:chgData name="Кирилл Гоменюк" userId="27247efe46d1cb93" providerId="LiveId" clId="{8F83FD1E-6046-1944-946D-1F8EC00DD298}" dt="2024-01-20T12:48:17.297" v="44" actId="20577"/>
        <pc:sldMkLst>
          <pc:docMk/>
          <pc:sldMk cId="3244914799" sldId="827"/>
        </pc:sldMkLst>
        <pc:spChg chg="mod">
          <ac:chgData name="Кирилл Гоменюк" userId="27247efe46d1cb93" providerId="LiveId" clId="{8F83FD1E-6046-1944-946D-1F8EC00DD298}" dt="2024-01-20T12:48:17.297" v="44" actId="20577"/>
          <ac:spMkLst>
            <pc:docMk/>
            <pc:sldMk cId="3244914799" sldId="827"/>
            <ac:spMk id="3" creationId="{5965C24C-DFE5-4697-950C-7AF986346CB3}"/>
          </ac:spMkLst>
        </pc:spChg>
      </pc:sldChg>
    </pc:docChg>
  </pc:docChgLst>
  <pc:docChgLst>
    <pc:chgData name="Кирилл Гоменюк" userId="27247efe46d1cb93" providerId="LiveId" clId="{92FEF5AD-19DC-334E-B5B4-B5143592105B}"/>
    <pc:docChg chg="undo custSel modSld">
      <pc:chgData name="Кирилл Гоменюк" userId="27247efe46d1cb93" providerId="LiveId" clId="{92FEF5AD-19DC-334E-B5B4-B5143592105B}" dt="2024-02-12T19:34:04.550" v="194"/>
      <pc:docMkLst>
        <pc:docMk/>
      </pc:docMkLst>
      <pc:sldChg chg="addSp delSp">
        <pc:chgData name="Кирилл Гоменюк" userId="27247efe46d1cb93" providerId="LiveId" clId="{92FEF5AD-19DC-334E-B5B4-B5143592105B}" dt="2024-02-12T16:03:12.928" v="53"/>
        <pc:sldMkLst>
          <pc:docMk/>
          <pc:sldMk cId="1425978078" sldId="944"/>
        </pc:sldMkLst>
        <pc:inkChg chg="add del">
          <ac:chgData name="Кирилл Гоменюк" userId="27247efe46d1cb93" providerId="LiveId" clId="{92FEF5AD-19DC-334E-B5B4-B5143592105B}" dt="2024-02-12T16:01:01.691" v="1"/>
          <ac:inkMkLst>
            <pc:docMk/>
            <pc:sldMk cId="1425978078" sldId="944"/>
            <ac:inkMk id="4" creationId="{B0155241-EF92-8B5C-8EA7-81B0340E11F9}"/>
          </ac:inkMkLst>
        </pc:inkChg>
        <pc:inkChg chg="add del">
          <ac:chgData name="Кирилл Гоменюк" userId="27247efe46d1cb93" providerId="LiveId" clId="{92FEF5AD-19DC-334E-B5B4-B5143592105B}" dt="2024-02-12T16:01:07.500" v="5"/>
          <ac:inkMkLst>
            <pc:docMk/>
            <pc:sldMk cId="1425978078" sldId="944"/>
            <ac:inkMk id="5" creationId="{5F46CD1B-2751-98A9-FDAD-CBE79390577C}"/>
          </ac:inkMkLst>
        </pc:inkChg>
        <pc:inkChg chg="add del">
          <ac:chgData name="Кирилл Гоменюк" userId="27247efe46d1cb93" providerId="LiveId" clId="{92FEF5AD-19DC-334E-B5B4-B5143592105B}" dt="2024-02-12T16:01:07.452" v="4"/>
          <ac:inkMkLst>
            <pc:docMk/>
            <pc:sldMk cId="1425978078" sldId="944"/>
            <ac:inkMk id="6" creationId="{77A8B6C2-8D35-5A5C-F08C-1DEC9C72FDF2}"/>
          </ac:inkMkLst>
        </pc:inkChg>
        <pc:inkChg chg="add">
          <ac:chgData name="Кирилл Гоменюк" userId="27247efe46d1cb93" providerId="LiveId" clId="{92FEF5AD-19DC-334E-B5B4-B5143592105B}" dt="2024-02-12T16:01:11.310" v="6"/>
          <ac:inkMkLst>
            <pc:docMk/>
            <pc:sldMk cId="1425978078" sldId="944"/>
            <ac:inkMk id="7" creationId="{96476D17-5DE1-ACDC-14FD-8FCBA2796B6F}"/>
          </ac:inkMkLst>
        </pc:inkChg>
        <pc:inkChg chg="add">
          <ac:chgData name="Кирилл Гоменюк" userId="27247efe46d1cb93" providerId="LiveId" clId="{92FEF5AD-19DC-334E-B5B4-B5143592105B}" dt="2024-02-12T16:01:14.722" v="7"/>
          <ac:inkMkLst>
            <pc:docMk/>
            <pc:sldMk cId="1425978078" sldId="944"/>
            <ac:inkMk id="8" creationId="{AF126887-E6D4-3EDD-E038-4CA83873CDEE}"/>
          </ac:inkMkLst>
        </pc:inkChg>
        <pc:inkChg chg="add del">
          <ac:chgData name="Кирилл Гоменюк" userId="27247efe46d1cb93" providerId="LiveId" clId="{92FEF5AD-19DC-334E-B5B4-B5143592105B}" dt="2024-02-12T16:01:22.714" v="10"/>
          <ac:inkMkLst>
            <pc:docMk/>
            <pc:sldMk cId="1425978078" sldId="944"/>
            <ac:inkMk id="9" creationId="{DA096BA6-CE18-3670-614E-98B818A725A7}"/>
          </ac:inkMkLst>
        </pc:inkChg>
        <pc:inkChg chg="add del">
          <ac:chgData name="Кирилл Гоменюк" userId="27247efe46d1cb93" providerId="LiveId" clId="{92FEF5AD-19DC-334E-B5B4-B5143592105B}" dt="2024-02-12T16:01:22.714" v="10"/>
          <ac:inkMkLst>
            <pc:docMk/>
            <pc:sldMk cId="1425978078" sldId="944"/>
            <ac:inkMk id="10" creationId="{3882C803-A7DB-B8C0-21A8-9F9F020CE91D}"/>
          </ac:inkMkLst>
        </pc:inkChg>
        <pc:inkChg chg="add reco">
          <ac:chgData name="Кирилл Гоменюк" userId="27247efe46d1cb93" providerId="LiveId" clId="{92FEF5AD-19DC-334E-B5B4-B5143592105B}" dt="2024-02-12T16:01:22.714" v="10"/>
          <ac:inkMkLst>
            <pc:docMk/>
            <pc:sldMk cId="1425978078" sldId="944"/>
            <ac:inkMk id="11" creationId="{7C6EDD9A-E637-7700-DC6E-5532240E4E82}"/>
          </ac:inkMkLst>
        </pc:inkChg>
        <pc:inkChg chg="add del">
          <ac:chgData name="Кирилл Гоменюк" userId="27247efe46d1cb93" providerId="LiveId" clId="{92FEF5AD-19DC-334E-B5B4-B5143592105B}" dt="2024-02-12T16:01:26.854" v="15"/>
          <ac:inkMkLst>
            <pc:docMk/>
            <pc:sldMk cId="1425978078" sldId="944"/>
            <ac:inkMk id="12" creationId="{644A880D-582C-D7A4-3D18-A754D0A18226}"/>
          </ac:inkMkLst>
        </pc:inkChg>
        <pc:inkChg chg="add del">
          <ac:chgData name="Кирилл Гоменюк" userId="27247efe46d1cb93" providerId="LiveId" clId="{92FEF5AD-19DC-334E-B5B4-B5143592105B}" dt="2024-02-12T16:01:26.854" v="15"/>
          <ac:inkMkLst>
            <pc:docMk/>
            <pc:sldMk cId="1425978078" sldId="944"/>
            <ac:inkMk id="13" creationId="{8732C586-A6C5-66CE-2A4A-75CD284CD4B1}"/>
          </ac:inkMkLst>
        </pc:inkChg>
        <pc:inkChg chg="add del">
          <ac:chgData name="Кирилл Гоменюк" userId="27247efe46d1cb93" providerId="LiveId" clId="{92FEF5AD-19DC-334E-B5B4-B5143592105B}" dt="2024-02-12T16:01:26.854" v="15"/>
          <ac:inkMkLst>
            <pc:docMk/>
            <pc:sldMk cId="1425978078" sldId="944"/>
            <ac:inkMk id="14" creationId="{0E66B704-A663-A764-B82F-B0E79FECB3DF}"/>
          </ac:inkMkLst>
        </pc:inkChg>
        <pc:inkChg chg="add del">
          <ac:chgData name="Кирилл Гоменюк" userId="27247efe46d1cb93" providerId="LiveId" clId="{92FEF5AD-19DC-334E-B5B4-B5143592105B}" dt="2024-02-12T16:01:26.854" v="15"/>
          <ac:inkMkLst>
            <pc:docMk/>
            <pc:sldMk cId="1425978078" sldId="944"/>
            <ac:inkMk id="15" creationId="{08FFF477-6611-103E-6C85-34E4CF9270B6}"/>
          </ac:inkMkLst>
        </pc:inkChg>
        <pc:inkChg chg="add reco">
          <ac:chgData name="Кирилл Гоменюк" userId="27247efe46d1cb93" providerId="LiveId" clId="{92FEF5AD-19DC-334E-B5B4-B5143592105B}" dt="2024-02-12T16:01:26.854" v="15"/>
          <ac:inkMkLst>
            <pc:docMk/>
            <pc:sldMk cId="1425978078" sldId="944"/>
            <ac:inkMk id="16" creationId="{A13BB9C5-CA3F-9ED5-D431-98D0884C1FA6}"/>
          </ac:inkMkLst>
        </pc:inkChg>
        <pc:inkChg chg="add del">
          <ac:chgData name="Кирилл Гоменюк" userId="27247efe46d1cb93" providerId="LiveId" clId="{92FEF5AD-19DC-334E-B5B4-B5143592105B}" dt="2024-02-12T16:01:28.570" v="18"/>
          <ac:inkMkLst>
            <pc:docMk/>
            <pc:sldMk cId="1425978078" sldId="944"/>
            <ac:inkMk id="17" creationId="{0BC223FB-9778-8174-AE9E-0351C3A95EA4}"/>
          </ac:inkMkLst>
        </pc:inkChg>
        <pc:inkChg chg="add del">
          <ac:chgData name="Кирилл Гоменюк" userId="27247efe46d1cb93" providerId="LiveId" clId="{92FEF5AD-19DC-334E-B5B4-B5143592105B}" dt="2024-02-12T16:01:28.570" v="18"/>
          <ac:inkMkLst>
            <pc:docMk/>
            <pc:sldMk cId="1425978078" sldId="944"/>
            <ac:inkMk id="18" creationId="{02E0AF18-6B62-ABCA-98D4-50AD6857A7D2}"/>
          </ac:inkMkLst>
        </pc:inkChg>
        <pc:inkChg chg="add reco">
          <ac:chgData name="Кирилл Гоменюк" userId="27247efe46d1cb93" providerId="LiveId" clId="{92FEF5AD-19DC-334E-B5B4-B5143592105B}" dt="2024-02-12T16:01:28.570" v="18"/>
          <ac:inkMkLst>
            <pc:docMk/>
            <pc:sldMk cId="1425978078" sldId="944"/>
            <ac:inkMk id="19" creationId="{C0F9F7F0-23B6-25FD-6D6C-B6AEC787139F}"/>
          </ac:inkMkLst>
        </pc:inkChg>
        <pc:inkChg chg="add del">
          <ac:chgData name="Кирилл Гоменюк" userId="27247efe46d1cb93" providerId="LiveId" clId="{92FEF5AD-19DC-334E-B5B4-B5143592105B}" dt="2024-02-12T16:01:39.700" v="22"/>
          <ac:inkMkLst>
            <pc:docMk/>
            <pc:sldMk cId="1425978078" sldId="944"/>
            <ac:inkMk id="20" creationId="{0379E3C4-32E7-4FA8-8C95-A56898CE443C}"/>
          </ac:inkMkLst>
        </pc:inkChg>
        <pc:inkChg chg="add del">
          <ac:chgData name="Кирилл Гоменюк" userId="27247efe46d1cb93" providerId="LiveId" clId="{92FEF5AD-19DC-334E-B5B4-B5143592105B}" dt="2024-02-12T16:01:39.700" v="22"/>
          <ac:inkMkLst>
            <pc:docMk/>
            <pc:sldMk cId="1425978078" sldId="944"/>
            <ac:inkMk id="21" creationId="{5DA418A2-F8B6-1072-6627-A38D85469CA9}"/>
          </ac:inkMkLst>
        </pc:inkChg>
        <pc:inkChg chg="add del">
          <ac:chgData name="Кирилл Гоменюк" userId="27247efe46d1cb93" providerId="LiveId" clId="{92FEF5AD-19DC-334E-B5B4-B5143592105B}" dt="2024-02-12T16:01:39.700" v="22"/>
          <ac:inkMkLst>
            <pc:docMk/>
            <pc:sldMk cId="1425978078" sldId="944"/>
            <ac:inkMk id="22" creationId="{97D64DAB-1237-FF04-844F-67EBC34E67BC}"/>
          </ac:inkMkLst>
        </pc:inkChg>
        <pc:inkChg chg="add reco">
          <ac:chgData name="Кирилл Гоменюк" userId="27247efe46d1cb93" providerId="LiveId" clId="{92FEF5AD-19DC-334E-B5B4-B5143592105B}" dt="2024-02-12T16:01:39.700" v="22"/>
          <ac:inkMkLst>
            <pc:docMk/>
            <pc:sldMk cId="1425978078" sldId="944"/>
            <ac:inkMk id="23" creationId="{F27F71B6-A293-F8A2-B942-7449A002B8A3}"/>
          </ac:inkMkLst>
        </pc:inkChg>
        <pc:inkChg chg="add">
          <ac:chgData name="Кирилл Гоменюк" userId="27247efe46d1cb93" providerId="LiveId" clId="{92FEF5AD-19DC-334E-B5B4-B5143592105B}" dt="2024-02-12T16:01:39.722" v="23"/>
          <ac:inkMkLst>
            <pc:docMk/>
            <pc:sldMk cId="1425978078" sldId="944"/>
            <ac:inkMk id="24" creationId="{3EEB7CCD-5BF0-52E2-77CB-8C17FDBBFF40}"/>
          </ac:inkMkLst>
        </pc:inkChg>
        <pc:inkChg chg="add del">
          <ac:chgData name="Кирилл Гоменюк" userId="27247efe46d1cb93" providerId="LiveId" clId="{92FEF5AD-19DC-334E-B5B4-B5143592105B}" dt="2024-02-12T16:01:49.090" v="28"/>
          <ac:inkMkLst>
            <pc:docMk/>
            <pc:sldMk cId="1425978078" sldId="944"/>
            <ac:inkMk id="25" creationId="{3173795D-F516-7C18-F70B-323CA4AEFA74}"/>
          </ac:inkMkLst>
        </pc:inkChg>
        <pc:inkChg chg="add del">
          <ac:chgData name="Кирилл Гоменюк" userId="27247efe46d1cb93" providerId="LiveId" clId="{92FEF5AD-19DC-334E-B5B4-B5143592105B}" dt="2024-02-12T16:01:49.090" v="28"/>
          <ac:inkMkLst>
            <pc:docMk/>
            <pc:sldMk cId="1425978078" sldId="944"/>
            <ac:inkMk id="26" creationId="{F5726848-AC41-A123-B2BA-1EB0866FBB12}"/>
          </ac:inkMkLst>
        </pc:inkChg>
        <pc:inkChg chg="add del">
          <ac:chgData name="Кирилл Гоменюк" userId="27247efe46d1cb93" providerId="LiveId" clId="{92FEF5AD-19DC-334E-B5B4-B5143592105B}" dt="2024-02-12T16:01:49.090" v="28"/>
          <ac:inkMkLst>
            <pc:docMk/>
            <pc:sldMk cId="1425978078" sldId="944"/>
            <ac:inkMk id="27" creationId="{040398B8-30D6-CFEF-503D-56576A86A479}"/>
          </ac:inkMkLst>
        </pc:inkChg>
        <pc:inkChg chg="add del">
          <ac:chgData name="Кирилл Гоменюк" userId="27247efe46d1cb93" providerId="LiveId" clId="{92FEF5AD-19DC-334E-B5B4-B5143592105B}" dt="2024-02-12T16:01:49.090" v="28"/>
          <ac:inkMkLst>
            <pc:docMk/>
            <pc:sldMk cId="1425978078" sldId="944"/>
            <ac:inkMk id="28" creationId="{07DBD513-8D14-ACB4-C872-EAECC03FCA64}"/>
          </ac:inkMkLst>
        </pc:inkChg>
        <pc:inkChg chg="add reco">
          <ac:chgData name="Кирилл Гоменюк" userId="27247efe46d1cb93" providerId="LiveId" clId="{92FEF5AD-19DC-334E-B5B4-B5143592105B}" dt="2024-02-12T16:01:49.090" v="28"/>
          <ac:inkMkLst>
            <pc:docMk/>
            <pc:sldMk cId="1425978078" sldId="944"/>
            <ac:inkMk id="29" creationId="{2172694C-E7EC-632E-1859-BA219D87E3AA}"/>
          </ac:inkMkLst>
        </pc:inkChg>
        <pc:inkChg chg="add del">
          <ac:chgData name="Кирилл Гоменюк" userId="27247efe46d1cb93" providerId="LiveId" clId="{92FEF5AD-19DC-334E-B5B4-B5143592105B}" dt="2024-02-12T16:01:55.241" v="31"/>
          <ac:inkMkLst>
            <pc:docMk/>
            <pc:sldMk cId="1425978078" sldId="944"/>
            <ac:inkMk id="30" creationId="{9D6BF7D5-3C50-42E5-0580-690E468C4567}"/>
          </ac:inkMkLst>
        </pc:inkChg>
        <pc:inkChg chg="add del">
          <ac:chgData name="Кирилл Гоменюк" userId="27247efe46d1cb93" providerId="LiveId" clId="{92FEF5AD-19DC-334E-B5B4-B5143592105B}" dt="2024-02-12T16:01:55.241" v="31"/>
          <ac:inkMkLst>
            <pc:docMk/>
            <pc:sldMk cId="1425978078" sldId="944"/>
            <ac:inkMk id="31" creationId="{5FF396CF-F6C8-5544-759E-89E5A38C7BE7}"/>
          </ac:inkMkLst>
        </pc:inkChg>
        <pc:inkChg chg="add reco">
          <ac:chgData name="Кирилл Гоменюк" userId="27247efe46d1cb93" providerId="LiveId" clId="{92FEF5AD-19DC-334E-B5B4-B5143592105B}" dt="2024-02-12T16:01:55.241" v="31"/>
          <ac:inkMkLst>
            <pc:docMk/>
            <pc:sldMk cId="1425978078" sldId="944"/>
            <ac:inkMk id="32" creationId="{E41B5289-47E2-E654-57D6-CAE881407574}"/>
          </ac:inkMkLst>
        </pc:inkChg>
        <pc:inkChg chg="add">
          <ac:chgData name="Кирилл Гоменюк" userId="27247efe46d1cb93" providerId="LiveId" clId="{92FEF5AD-19DC-334E-B5B4-B5143592105B}" dt="2024-02-12T16:01:55.252" v="32"/>
          <ac:inkMkLst>
            <pc:docMk/>
            <pc:sldMk cId="1425978078" sldId="944"/>
            <ac:inkMk id="33" creationId="{835902FB-D218-755B-B3EB-1FDB92747E17}"/>
          </ac:inkMkLst>
        </pc:inkChg>
        <pc:inkChg chg="add del">
          <ac:chgData name="Кирилл Гоменюк" userId="27247efe46d1cb93" providerId="LiveId" clId="{92FEF5AD-19DC-334E-B5B4-B5143592105B}" dt="2024-02-12T16:02:05.569" v="35"/>
          <ac:inkMkLst>
            <pc:docMk/>
            <pc:sldMk cId="1425978078" sldId="944"/>
            <ac:inkMk id="34" creationId="{4CDEE4A6-8B66-379F-F41A-CE0DE368327F}"/>
          </ac:inkMkLst>
        </pc:inkChg>
        <pc:inkChg chg="add del">
          <ac:chgData name="Кирилл Гоменюк" userId="27247efe46d1cb93" providerId="LiveId" clId="{92FEF5AD-19DC-334E-B5B4-B5143592105B}" dt="2024-02-12T16:02:05.569" v="35"/>
          <ac:inkMkLst>
            <pc:docMk/>
            <pc:sldMk cId="1425978078" sldId="944"/>
            <ac:inkMk id="35" creationId="{53E6BDEA-E0C2-2DFF-6A28-ECE8706C565F}"/>
          </ac:inkMkLst>
        </pc:inkChg>
        <pc:inkChg chg="add reco">
          <ac:chgData name="Кирилл Гоменюк" userId="27247efe46d1cb93" providerId="LiveId" clId="{92FEF5AD-19DC-334E-B5B4-B5143592105B}" dt="2024-02-12T16:02:05.569" v="35"/>
          <ac:inkMkLst>
            <pc:docMk/>
            <pc:sldMk cId="1425978078" sldId="944"/>
            <ac:inkMk id="36" creationId="{5D82F19D-ED99-9536-7F1D-081B4E9928CA}"/>
          </ac:inkMkLst>
        </pc:inkChg>
        <pc:inkChg chg="add del">
          <ac:chgData name="Кирилл Гоменюк" userId="27247efe46d1cb93" providerId="LiveId" clId="{92FEF5AD-19DC-334E-B5B4-B5143592105B}" dt="2024-02-12T16:02:09.684" v="38"/>
          <ac:inkMkLst>
            <pc:docMk/>
            <pc:sldMk cId="1425978078" sldId="944"/>
            <ac:inkMk id="37" creationId="{0E7046C5-A2EF-7065-27CB-F64BDE7FDCDE}"/>
          </ac:inkMkLst>
        </pc:inkChg>
        <pc:inkChg chg="add del">
          <ac:chgData name="Кирилл Гоменюк" userId="27247efe46d1cb93" providerId="LiveId" clId="{92FEF5AD-19DC-334E-B5B4-B5143592105B}" dt="2024-02-12T16:02:09.684" v="38"/>
          <ac:inkMkLst>
            <pc:docMk/>
            <pc:sldMk cId="1425978078" sldId="944"/>
            <ac:inkMk id="38" creationId="{1DE419DD-5925-8B10-BE61-A23891966193}"/>
          </ac:inkMkLst>
        </pc:inkChg>
        <pc:inkChg chg="add reco">
          <ac:chgData name="Кирилл Гоменюк" userId="27247efe46d1cb93" providerId="LiveId" clId="{92FEF5AD-19DC-334E-B5B4-B5143592105B}" dt="2024-02-12T16:02:09.684" v="38"/>
          <ac:inkMkLst>
            <pc:docMk/>
            <pc:sldMk cId="1425978078" sldId="944"/>
            <ac:inkMk id="39" creationId="{B4F0E7B5-B8FE-1438-419D-309C00172B0F}"/>
          </ac:inkMkLst>
        </pc:inkChg>
        <pc:inkChg chg="add">
          <ac:chgData name="Кирилл Гоменюк" userId="27247efe46d1cb93" providerId="LiveId" clId="{92FEF5AD-19DC-334E-B5B4-B5143592105B}" dt="2024-02-12T16:02:09.694" v="39"/>
          <ac:inkMkLst>
            <pc:docMk/>
            <pc:sldMk cId="1425978078" sldId="944"/>
            <ac:inkMk id="40" creationId="{69FAA3AE-03B2-2C14-8574-AC082DE9E798}"/>
          </ac:inkMkLst>
        </pc:inkChg>
        <pc:inkChg chg="add del">
          <ac:chgData name="Кирилл Гоменюк" userId="27247efe46d1cb93" providerId="LiveId" clId="{92FEF5AD-19DC-334E-B5B4-B5143592105B}" dt="2024-02-12T16:02:33.975" v="42"/>
          <ac:inkMkLst>
            <pc:docMk/>
            <pc:sldMk cId="1425978078" sldId="944"/>
            <ac:inkMk id="41" creationId="{54820529-224C-7AC3-0C23-F7C3E67297A8}"/>
          </ac:inkMkLst>
        </pc:inkChg>
        <pc:inkChg chg="add del">
          <ac:chgData name="Кирилл Гоменюк" userId="27247efe46d1cb93" providerId="LiveId" clId="{92FEF5AD-19DC-334E-B5B4-B5143592105B}" dt="2024-02-12T16:02:33.980" v="43"/>
          <ac:inkMkLst>
            <pc:docMk/>
            <pc:sldMk cId="1425978078" sldId="944"/>
            <ac:inkMk id="42" creationId="{E61D8AB1-6356-C356-D5A6-D7EDDF64B66F}"/>
          </ac:inkMkLst>
        </pc:inkChg>
        <pc:inkChg chg="add del">
          <ac:chgData name="Кирилл Гоменюк" userId="27247efe46d1cb93" providerId="LiveId" clId="{92FEF5AD-19DC-334E-B5B4-B5143592105B}" dt="2024-02-12T16:02:42.551" v="46"/>
          <ac:inkMkLst>
            <pc:docMk/>
            <pc:sldMk cId="1425978078" sldId="944"/>
            <ac:inkMk id="43" creationId="{C7D76FAD-CA01-0F00-886E-C0925510F697}"/>
          </ac:inkMkLst>
        </pc:inkChg>
        <pc:inkChg chg="add del">
          <ac:chgData name="Кирилл Гоменюк" userId="27247efe46d1cb93" providerId="LiveId" clId="{92FEF5AD-19DC-334E-B5B4-B5143592105B}" dt="2024-02-12T16:02:42.551" v="46"/>
          <ac:inkMkLst>
            <pc:docMk/>
            <pc:sldMk cId="1425978078" sldId="944"/>
            <ac:inkMk id="44" creationId="{61103458-8BCC-D579-2938-91DDA3BB2D9E}"/>
          </ac:inkMkLst>
        </pc:inkChg>
        <pc:inkChg chg="add reco">
          <ac:chgData name="Кирилл Гоменюк" userId="27247efe46d1cb93" providerId="LiveId" clId="{92FEF5AD-19DC-334E-B5B4-B5143592105B}" dt="2024-02-12T16:02:42.551" v="46"/>
          <ac:inkMkLst>
            <pc:docMk/>
            <pc:sldMk cId="1425978078" sldId="944"/>
            <ac:inkMk id="45" creationId="{4D6B007D-1F56-82C3-631C-CE759CC2AA0E}"/>
          </ac:inkMkLst>
        </pc:inkChg>
        <pc:inkChg chg="add del">
          <ac:chgData name="Кирилл Гоменюк" userId="27247efe46d1cb93" providerId="LiveId" clId="{92FEF5AD-19DC-334E-B5B4-B5143592105B}" dt="2024-02-12T16:02:48.628" v="49"/>
          <ac:inkMkLst>
            <pc:docMk/>
            <pc:sldMk cId="1425978078" sldId="944"/>
            <ac:inkMk id="46" creationId="{7FD79BF7-B6F0-6FC7-A1BB-1B4246E72E60}"/>
          </ac:inkMkLst>
        </pc:inkChg>
        <pc:inkChg chg="add del">
          <ac:chgData name="Кирилл Гоменюк" userId="27247efe46d1cb93" providerId="LiveId" clId="{92FEF5AD-19DC-334E-B5B4-B5143592105B}" dt="2024-02-12T16:02:48.628" v="49"/>
          <ac:inkMkLst>
            <pc:docMk/>
            <pc:sldMk cId="1425978078" sldId="944"/>
            <ac:inkMk id="47" creationId="{468F121A-6147-CAE5-DFF9-E34633C1CCFA}"/>
          </ac:inkMkLst>
        </pc:inkChg>
        <pc:inkChg chg="add reco">
          <ac:chgData name="Кирилл Гоменюк" userId="27247efe46d1cb93" providerId="LiveId" clId="{92FEF5AD-19DC-334E-B5B4-B5143592105B}" dt="2024-02-12T16:02:48.628" v="49"/>
          <ac:inkMkLst>
            <pc:docMk/>
            <pc:sldMk cId="1425978078" sldId="944"/>
            <ac:inkMk id="48" creationId="{6DF10FAE-FD1D-97FF-2BB2-1F06A2E0EB58}"/>
          </ac:inkMkLst>
        </pc:inkChg>
        <pc:inkChg chg="add">
          <ac:chgData name="Кирилл Гоменюк" userId="27247efe46d1cb93" providerId="LiveId" clId="{92FEF5AD-19DC-334E-B5B4-B5143592105B}" dt="2024-02-12T16:02:48.641" v="50"/>
          <ac:inkMkLst>
            <pc:docMk/>
            <pc:sldMk cId="1425978078" sldId="944"/>
            <ac:inkMk id="49" creationId="{7D78CD40-CFEC-DB1F-1EEC-4134926AF38F}"/>
          </ac:inkMkLst>
        </pc:inkChg>
        <pc:inkChg chg="add del">
          <ac:chgData name="Кирилл Гоменюк" userId="27247efe46d1cb93" providerId="LiveId" clId="{92FEF5AD-19DC-334E-B5B4-B5143592105B}" dt="2024-02-12T16:03:12.928" v="53"/>
          <ac:inkMkLst>
            <pc:docMk/>
            <pc:sldMk cId="1425978078" sldId="944"/>
            <ac:inkMk id="50" creationId="{DA3C743D-B35A-52A8-F752-3C3749FF0FAA}"/>
          </ac:inkMkLst>
        </pc:inkChg>
        <pc:inkChg chg="add">
          <ac:chgData name="Кирилл Гоменюк" userId="27247efe46d1cb93" providerId="LiveId" clId="{92FEF5AD-19DC-334E-B5B4-B5143592105B}" dt="2024-02-12T16:03:03.261" v="52"/>
          <ac:inkMkLst>
            <pc:docMk/>
            <pc:sldMk cId="1425978078" sldId="944"/>
            <ac:inkMk id="51" creationId="{2EF9304B-FD77-6ED0-4909-EE9C9F30853E}"/>
          </ac:inkMkLst>
        </pc:inkChg>
      </pc:sldChg>
      <pc:sldChg chg="addSp delSp modSp">
        <pc:chgData name="Кирилл Гоменюк" userId="27247efe46d1cb93" providerId="LiveId" clId="{92FEF5AD-19DC-334E-B5B4-B5143592105B}" dt="2024-02-12T16:30:40.642" v="111"/>
        <pc:sldMkLst>
          <pc:docMk/>
          <pc:sldMk cId="4273718474" sldId="950"/>
        </pc:sldMkLst>
        <pc:inkChg chg="add">
          <ac:chgData name="Кирилл Гоменюк" userId="27247efe46d1cb93" providerId="LiveId" clId="{92FEF5AD-19DC-334E-B5B4-B5143592105B}" dt="2024-02-12T16:28:39.972" v="54"/>
          <ac:inkMkLst>
            <pc:docMk/>
            <pc:sldMk cId="4273718474" sldId="950"/>
            <ac:inkMk id="4" creationId="{91116477-52BE-9171-EAF5-F91E7D61910F}"/>
          </ac:inkMkLst>
        </pc:inkChg>
        <pc:inkChg chg="add del">
          <ac:chgData name="Кирилл Гоменюк" userId="27247efe46d1cb93" providerId="LiveId" clId="{92FEF5AD-19DC-334E-B5B4-B5143592105B}" dt="2024-02-12T16:29:03.232" v="58"/>
          <ac:inkMkLst>
            <pc:docMk/>
            <pc:sldMk cId="4273718474" sldId="950"/>
            <ac:inkMk id="5" creationId="{31FBE8CD-F692-0EEF-92E8-64BE88325843}"/>
          </ac:inkMkLst>
        </pc:inkChg>
        <pc:inkChg chg="add del">
          <ac:chgData name="Кирилл Гоменюк" userId="27247efe46d1cb93" providerId="LiveId" clId="{92FEF5AD-19DC-334E-B5B4-B5143592105B}" dt="2024-02-12T16:29:03.227" v="57"/>
          <ac:inkMkLst>
            <pc:docMk/>
            <pc:sldMk cId="4273718474" sldId="950"/>
            <ac:inkMk id="6" creationId="{D7DCEB06-2C86-0F6A-8EDD-4B8139597329}"/>
          </ac:inkMkLst>
        </pc:inkChg>
        <pc:inkChg chg="add del">
          <ac:chgData name="Кирилл Гоменюк" userId="27247efe46d1cb93" providerId="LiveId" clId="{92FEF5AD-19DC-334E-B5B4-B5143592105B}" dt="2024-02-12T16:29:09.208" v="61"/>
          <ac:inkMkLst>
            <pc:docMk/>
            <pc:sldMk cId="4273718474" sldId="950"/>
            <ac:inkMk id="7" creationId="{E34AC53B-62EA-B30D-E0A5-ED0EA4BD762A}"/>
          </ac:inkMkLst>
        </pc:inkChg>
        <pc:inkChg chg="add del">
          <ac:chgData name="Кирилл Гоменюк" userId="27247efe46d1cb93" providerId="LiveId" clId="{92FEF5AD-19DC-334E-B5B4-B5143592105B}" dt="2024-02-12T16:29:09.208" v="61"/>
          <ac:inkMkLst>
            <pc:docMk/>
            <pc:sldMk cId="4273718474" sldId="950"/>
            <ac:inkMk id="8" creationId="{6C2B727B-9115-8CD0-8481-CBAD8108936F}"/>
          </ac:inkMkLst>
        </pc:inkChg>
        <pc:inkChg chg="add del reco">
          <ac:chgData name="Кирилл Гоменюк" userId="27247efe46d1cb93" providerId="LiveId" clId="{92FEF5AD-19DC-334E-B5B4-B5143592105B}" dt="2024-02-12T16:29:11.626" v="62"/>
          <ac:inkMkLst>
            <pc:docMk/>
            <pc:sldMk cId="4273718474" sldId="950"/>
            <ac:inkMk id="9" creationId="{39392BDA-479D-D9D3-8229-42F33DD42676}"/>
          </ac:inkMkLst>
        </pc:inkChg>
        <pc:inkChg chg="add del">
          <ac:chgData name="Кирилл Гоменюк" userId="27247efe46d1cb93" providerId="LiveId" clId="{92FEF5AD-19DC-334E-B5B4-B5143592105B}" dt="2024-02-12T16:29:19.019" v="65"/>
          <ac:inkMkLst>
            <pc:docMk/>
            <pc:sldMk cId="4273718474" sldId="950"/>
            <ac:inkMk id="10" creationId="{35C075DB-B428-A0AF-AF2D-A40BEAB3E574}"/>
          </ac:inkMkLst>
        </pc:inkChg>
        <pc:inkChg chg="add del">
          <ac:chgData name="Кирилл Гоменюк" userId="27247efe46d1cb93" providerId="LiveId" clId="{92FEF5AD-19DC-334E-B5B4-B5143592105B}" dt="2024-02-12T16:29:19.028" v="66"/>
          <ac:inkMkLst>
            <pc:docMk/>
            <pc:sldMk cId="4273718474" sldId="950"/>
            <ac:inkMk id="11" creationId="{3E2A2250-35C9-5696-D011-06901339174D}"/>
          </ac:inkMkLst>
        </pc:inkChg>
        <pc:inkChg chg="add del">
          <ac:chgData name="Кирилл Гоменюк" userId="27247efe46d1cb93" providerId="LiveId" clId="{92FEF5AD-19DC-334E-B5B4-B5143592105B}" dt="2024-02-12T16:29:25.994" v="70"/>
          <ac:inkMkLst>
            <pc:docMk/>
            <pc:sldMk cId="4273718474" sldId="950"/>
            <ac:inkMk id="12" creationId="{11BD93AC-4043-7392-D53B-EA6F269BB9D2}"/>
          </ac:inkMkLst>
        </pc:inkChg>
        <pc:inkChg chg="add del">
          <ac:chgData name="Кирилл Гоменюк" userId="27247efe46d1cb93" providerId="LiveId" clId="{92FEF5AD-19DC-334E-B5B4-B5143592105B}" dt="2024-02-12T16:29:25.994" v="70"/>
          <ac:inkMkLst>
            <pc:docMk/>
            <pc:sldMk cId="4273718474" sldId="950"/>
            <ac:inkMk id="13" creationId="{B07A29F3-5CE2-3884-CCB3-98AB7698FE67}"/>
          </ac:inkMkLst>
        </pc:inkChg>
        <pc:inkChg chg="add del">
          <ac:chgData name="Кирилл Гоменюк" userId="27247efe46d1cb93" providerId="LiveId" clId="{92FEF5AD-19DC-334E-B5B4-B5143592105B}" dt="2024-02-12T16:29:25.994" v="70"/>
          <ac:inkMkLst>
            <pc:docMk/>
            <pc:sldMk cId="4273718474" sldId="950"/>
            <ac:inkMk id="14" creationId="{9FC3AADE-E98D-9781-813B-9E9FA2AFE7A0}"/>
          </ac:inkMkLst>
        </pc:inkChg>
        <pc:inkChg chg="add reco">
          <ac:chgData name="Кирилл Гоменюк" userId="27247efe46d1cb93" providerId="LiveId" clId="{92FEF5AD-19DC-334E-B5B4-B5143592105B}" dt="2024-02-12T16:29:25.994" v="70"/>
          <ac:inkMkLst>
            <pc:docMk/>
            <pc:sldMk cId="4273718474" sldId="950"/>
            <ac:inkMk id="15" creationId="{C421B856-1AF0-B55B-BE38-1C30921B97BF}"/>
          </ac:inkMkLst>
        </pc:inkChg>
        <pc:inkChg chg="add del">
          <ac:chgData name="Кирилл Гоменюк" userId="27247efe46d1cb93" providerId="LiveId" clId="{92FEF5AD-19DC-334E-B5B4-B5143592105B}" dt="2024-02-12T16:29:28.821" v="73"/>
          <ac:inkMkLst>
            <pc:docMk/>
            <pc:sldMk cId="4273718474" sldId="950"/>
            <ac:inkMk id="16" creationId="{B633FBA8-2D0B-E4D1-1147-3F1C2D54F24B}"/>
          </ac:inkMkLst>
        </pc:inkChg>
        <pc:inkChg chg="add del">
          <ac:chgData name="Кирилл Гоменюк" userId="27247efe46d1cb93" providerId="LiveId" clId="{92FEF5AD-19DC-334E-B5B4-B5143592105B}" dt="2024-02-12T16:29:28.821" v="73"/>
          <ac:inkMkLst>
            <pc:docMk/>
            <pc:sldMk cId="4273718474" sldId="950"/>
            <ac:inkMk id="17" creationId="{3BA5A50B-E62A-0D6E-4304-FD32BC3F17C6}"/>
          </ac:inkMkLst>
        </pc:inkChg>
        <pc:inkChg chg="add reco">
          <ac:chgData name="Кирилл Гоменюк" userId="27247efe46d1cb93" providerId="LiveId" clId="{92FEF5AD-19DC-334E-B5B4-B5143592105B}" dt="2024-02-12T16:29:28.821" v="73"/>
          <ac:inkMkLst>
            <pc:docMk/>
            <pc:sldMk cId="4273718474" sldId="950"/>
            <ac:inkMk id="18" creationId="{7D4B7A1D-B886-8264-EF91-A2E042908175}"/>
          </ac:inkMkLst>
        </pc:inkChg>
        <pc:inkChg chg="add del">
          <ac:chgData name="Кирилл Гоменюк" userId="27247efe46d1cb93" providerId="LiveId" clId="{92FEF5AD-19DC-334E-B5B4-B5143592105B}" dt="2024-02-12T16:29:31.368" v="76"/>
          <ac:inkMkLst>
            <pc:docMk/>
            <pc:sldMk cId="4273718474" sldId="950"/>
            <ac:inkMk id="19" creationId="{E73592E4-28E8-D17E-2E2C-5EB72B5EE5B9}"/>
          </ac:inkMkLst>
        </pc:inkChg>
        <pc:inkChg chg="add del">
          <ac:chgData name="Кирилл Гоменюк" userId="27247efe46d1cb93" providerId="LiveId" clId="{92FEF5AD-19DC-334E-B5B4-B5143592105B}" dt="2024-02-12T16:29:31.368" v="76"/>
          <ac:inkMkLst>
            <pc:docMk/>
            <pc:sldMk cId="4273718474" sldId="950"/>
            <ac:inkMk id="20" creationId="{E2D344BA-668A-D6D0-C446-7CE01852C5A7}"/>
          </ac:inkMkLst>
        </pc:inkChg>
        <pc:inkChg chg="add reco">
          <ac:chgData name="Кирилл Гоменюк" userId="27247efe46d1cb93" providerId="LiveId" clId="{92FEF5AD-19DC-334E-B5B4-B5143592105B}" dt="2024-02-12T16:29:31.368" v="76"/>
          <ac:inkMkLst>
            <pc:docMk/>
            <pc:sldMk cId="4273718474" sldId="950"/>
            <ac:inkMk id="21" creationId="{FEC26C8C-1FD1-B799-8644-86C5931F9C83}"/>
          </ac:inkMkLst>
        </pc:inkChg>
        <pc:inkChg chg="add del">
          <ac:chgData name="Кирилл Гоменюк" userId="27247efe46d1cb93" providerId="LiveId" clId="{92FEF5AD-19DC-334E-B5B4-B5143592105B}" dt="2024-02-12T16:29:33.292" v="79"/>
          <ac:inkMkLst>
            <pc:docMk/>
            <pc:sldMk cId="4273718474" sldId="950"/>
            <ac:inkMk id="22" creationId="{949E3CD3-CDA6-9A66-93DA-EA8F146C6742}"/>
          </ac:inkMkLst>
        </pc:inkChg>
        <pc:inkChg chg="add del">
          <ac:chgData name="Кирилл Гоменюк" userId="27247efe46d1cb93" providerId="LiveId" clId="{92FEF5AD-19DC-334E-B5B4-B5143592105B}" dt="2024-02-12T16:29:33.292" v="79"/>
          <ac:inkMkLst>
            <pc:docMk/>
            <pc:sldMk cId="4273718474" sldId="950"/>
            <ac:inkMk id="23" creationId="{FDD59987-97D9-3415-7142-57945F5D77E7}"/>
          </ac:inkMkLst>
        </pc:inkChg>
        <pc:inkChg chg="add mod reco modStrokes">
          <ac:chgData name="Кирилл Гоменюк" userId="27247efe46d1cb93" providerId="LiveId" clId="{92FEF5AD-19DC-334E-B5B4-B5143592105B}" dt="2024-02-12T16:29:35.292" v="80"/>
          <ac:inkMkLst>
            <pc:docMk/>
            <pc:sldMk cId="4273718474" sldId="950"/>
            <ac:inkMk id="24" creationId="{9216D488-1228-846B-9468-9BBFB9BC7EAA}"/>
          </ac:inkMkLst>
        </pc:inkChg>
        <pc:inkChg chg="add del">
          <ac:chgData name="Кирилл Гоменюк" userId="27247efe46d1cb93" providerId="LiveId" clId="{92FEF5AD-19DC-334E-B5B4-B5143592105B}" dt="2024-02-12T16:29:43.653" v="83"/>
          <ac:inkMkLst>
            <pc:docMk/>
            <pc:sldMk cId="4273718474" sldId="950"/>
            <ac:inkMk id="25" creationId="{07314AC0-08F7-BA3B-272F-5C1993E826F6}"/>
          </ac:inkMkLst>
        </pc:inkChg>
        <pc:inkChg chg="add del">
          <ac:chgData name="Кирилл Гоменюк" userId="27247efe46d1cb93" providerId="LiveId" clId="{92FEF5AD-19DC-334E-B5B4-B5143592105B}" dt="2024-02-12T16:29:43.653" v="83"/>
          <ac:inkMkLst>
            <pc:docMk/>
            <pc:sldMk cId="4273718474" sldId="950"/>
            <ac:inkMk id="26" creationId="{B281A6EC-9BCF-6654-73C3-8BBE9E7C459F}"/>
          </ac:inkMkLst>
        </pc:inkChg>
        <pc:inkChg chg="add reco">
          <ac:chgData name="Кирилл Гоменюк" userId="27247efe46d1cb93" providerId="LiveId" clId="{92FEF5AD-19DC-334E-B5B4-B5143592105B}" dt="2024-02-12T16:29:43.653" v="83"/>
          <ac:inkMkLst>
            <pc:docMk/>
            <pc:sldMk cId="4273718474" sldId="950"/>
            <ac:inkMk id="27" creationId="{8D62BAAF-7124-CAEB-5530-8182A4652E59}"/>
          </ac:inkMkLst>
        </pc:inkChg>
        <pc:inkChg chg="add">
          <ac:chgData name="Кирилл Гоменюк" userId="27247efe46d1cb93" providerId="LiveId" clId="{92FEF5AD-19DC-334E-B5B4-B5143592105B}" dt="2024-02-12T16:29:44.435" v="84"/>
          <ac:inkMkLst>
            <pc:docMk/>
            <pc:sldMk cId="4273718474" sldId="950"/>
            <ac:inkMk id="28" creationId="{50BBFEE5-69AE-00A5-467A-9B913185C537}"/>
          </ac:inkMkLst>
        </pc:inkChg>
        <pc:inkChg chg="add del">
          <ac:chgData name="Кирилл Гоменюк" userId="27247efe46d1cb93" providerId="LiveId" clId="{92FEF5AD-19DC-334E-B5B4-B5143592105B}" dt="2024-02-12T16:29:54.289" v="88"/>
          <ac:inkMkLst>
            <pc:docMk/>
            <pc:sldMk cId="4273718474" sldId="950"/>
            <ac:inkMk id="29" creationId="{0F2120F9-6C36-39F0-90E4-A73C76D4C64D}"/>
          </ac:inkMkLst>
        </pc:inkChg>
        <pc:inkChg chg="add del">
          <ac:chgData name="Кирилл Гоменюк" userId="27247efe46d1cb93" providerId="LiveId" clId="{92FEF5AD-19DC-334E-B5B4-B5143592105B}" dt="2024-02-12T16:29:54.289" v="88"/>
          <ac:inkMkLst>
            <pc:docMk/>
            <pc:sldMk cId="4273718474" sldId="950"/>
            <ac:inkMk id="30" creationId="{384F6DEF-5523-B631-9FC4-C3F15C220AD5}"/>
          </ac:inkMkLst>
        </pc:inkChg>
        <pc:inkChg chg="add del">
          <ac:chgData name="Кирилл Гоменюк" userId="27247efe46d1cb93" providerId="LiveId" clId="{92FEF5AD-19DC-334E-B5B4-B5143592105B}" dt="2024-02-12T16:29:54.289" v="88"/>
          <ac:inkMkLst>
            <pc:docMk/>
            <pc:sldMk cId="4273718474" sldId="950"/>
            <ac:inkMk id="31" creationId="{C9B5D498-D8D2-F93B-1556-A08FBDEE8244}"/>
          </ac:inkMkLst>
        </pc:inkChg>
        <pc:inkChg chg="add reco">
          <ac:chgData name="Кирилл Гоменюк" userId="27247efe46d1cb93" providerId="LiveId" clId="{92FEF5AD-19DC-334E-B5B4-B5143592105B}" dt="2024-02-12T16:29:54.289" v="88"/>
          <ac:inkMkLst>
            <pc:docMk/>
            <pc:sldMk cId="4273718474" sldId="950"/>
            <ac:inkMk id="32" creationId="{F48D8732-7111-9743-3E18-2818E2BFC1A1}"/>
          </ac:inkMkLst>
        </pc:inkChg>
        <pc:inkChg chg="add del">
          <ac:chgData name="Кирилл Гоменюк" userId="27247efe46d1cb93" providerId="LiveId" clId="{92FEF5AD-19DC-334E-B5B4-B5143592105B}" dt="2024-02-12T16:29:55.712" v="91"/>
          <ac:inkMkLst>
            <pc:docMk/>
            <pc:sldMk cId="4273718474" sldId="950"/>
            <ac:inkMk id="33" creationId="{FF7BFC31-BAF0-1812-A254-7B6648FF7E74}"/>
          </ac:inkMkLst>
        </pc:inkChg>
        <pc:inkChg chg="add del">
          <ac:chgData name="Кирилл Гоменюк" userId="27247efe46d1cb93" providerId="LiveId" clId="{92FEF5AD-19DC-334E-B5B4-B5143592105B}" dt="2024-02-12T16:29:55.712" v="91"/>
          <ac:inkMkLst>
            <pc:docMk/>
            <pc:sldMk cId="4273718474" sldId="950"/>
            <ac:inkMk id="34" creationId="{47CB6B23-44AC-D0B2-CA86-9B89F31ABC21}"/>
          </ac:inkMkLst>
        </pc:inkChg>
        <pc:inkChg chg="add reco">
          <ac:chgData name="Кирилл Гоменюк" userId="27247efe46d1cb93" providerId="LiveId" clId="{92FEF5AD-19DC-334E-B5B4-B5143592105B}" dt="2024-02-12T16:29:55.712" v="91"/>
          <ac:inkMkLst>
            <pc:docMk/>
            <pc:sldMk cId="4273718474" sldId="950"/>
            <ac:inkMk id="35" creationId="{4DB10162-2935-70B6-EECA-4E7B48F0BF20}"/>
          </ac:inkMkLst>
        </pc:inkChg>
        <pc:inkChg chg="add del">
          <ac:chgData name="Кирилл Гоменюк" userId="27247efe46d1cb93" providerId="LiveId" clId="{92FEF5AD-19DC-334E-B5B4-B5143592105B}" dt="2024-02-12T16:30:19.411" v="95"/>
          <ac:inkMkLst>
            <pc:docMk/>
            <pc:sldMk cId="4273718474" sldId="950"/>
            <ac:inkMk id="36" creationId="{0CB5C78E-846F-D34E-B104-83315E64B0F4}"/>
          </ac:inkMkLst>
        </pc:inkChg>
        <pc:inkChg chg="add del">
          <ac:chgData name="Кирилл Гоменюк" userId="27247efe46d1cb93" providerId="LiveId" clId="{92FEF5AD-19DC-334E-B5B4-B5143592105B}" dt="2024-02-12T16:30:19.411" v="95"/>
          <ac:inkMkLst>
            <pc:docMk/>
            <pc:sldMk cId="4273718474" sldId="950"/>
            <ac:inkMk id="37" creationId="{A0482E54-D57C-CE43-B9EE-35A4A2254915}"/>
          </ac:inkMkLst>
        </pc:inkChg>
        <pc:inkChg chg="add del">
          <ac:chgData name="Кирилл Гоменюк" userId="27247efe46d1cb93" providerId="LiveId" clId="{92FEF5AD-19DC-334E-B5B4-B5143592105B}" dt="2024-02-12T16:30:19.411" v="95"/>
          <ac:inkMkLst>
            <pc:docMk/>
            <pc:sldMk cId="4273718474" sldId="950"/>
            <ac:inkMk id="38" creationId="{0C940F32-01FC-C385-32E9-D4B7157198D3}"/>
          </ac:inkMkLst>
        </pc:inkChg>
        <pc:inkChg chg="add reco">
          <ac:chgData name="Кирилл Гоменюк" userId="27247efe46d1cb93" providerId="LiveId" clId="{92FEF5AD-19DC-334E-B5B4-B5143592105B}" dt="2024-02-12T16:30:19.411" v="95"/>
          <ac:inkMkLst>
            <pc:docMk/>
            <pc:sldMk cId="4273718474" sldId="950"/>
            <ac:inkMk id="39" creationId="{7BCDA04F-B963-8243-7B27-F605DD7726E0}"/>
          </ac:inkMkLst>
        </pc:inkChg>
        <pc:inkChg chg="add">
          <ac:chgData name="Кирилл Гоменюк" userId="27247efe46d1cb93" providerId="LiveId" clId="{92FEF5AD-19DC-334E-B5B4-B5143592105B}" dt="2024-02-12T16:30:19.456" v="96"/>
          <ac:inkMkLst>
            <pc:docMk/>
            <pc:sldMk cId="4273718474" sldId="950"/>
            <ac:inkMk id="40" creationId="{2D7D63A2-1D23-C747-8B58-86899C4DF800}"/>
          </ac:inkMkLst>
        </pc:inkChg>
        <pc:inkChg chg="add del">
          <ac:chgData name="Кирилл Гоменюк" userId="27247efe46d1cb93" providerId="LiveId" clId="{92FEF5AD-19DC-334E-B5B4-B5143592105B}" dt="2024-02-12T16:30:23.077" v="99"/>
          <ac:inkMkLst>
            <pc:docMk/>
            <pc:sldMk cId="4273718474" sldId="950"/>
            <ac:inkMk id="41" creationId="{1B09FD29-DDB1-455F-E118-C0CE678857B7}"/>
          </ac:inkMkLst>
        </pc:inkChg>
        <pc:inkChg chg="add del">
          <ac:chgData name="Кирилл Гоменюк" userId="27247efe46d1cb93" providerId="LiveId" clId="{92FEF5AD-19DC-334E-B5B4-B5143592105B}" dt="2024-02-12T16:30:23.077" v="99"/>
          <ac:inkMkLst>
            <pc:docMk/>
            <pc:sldMk cId="4273718474" sldId="950"/>
            <ac:inkMk id="42" creationId="{102AF9A7-A96C-51C4-95AD-B39A33FCAEDC}"/>
          </ac:inkMkLst>
        </pc:inkChg>
        <pc:inkChg chg="add reco">
          <ac:chgData name="Кирилл Гоменюк" userId="27247efe46d1cb93" providerId="LiveId" clId="{92FEF5AD-19DC-334E-B5B4-B5143592105B}" dt="2024-02-12T16:30:23.077" v="99"/>
          <ac:inkMkLst>
            <pc:docMk/>
            <pc:sldMk cId="4273718474" sldId="950"/>
            <ac:inkMk id="43" creationId="{3159B060-7D54-49BE-A9DA-5D57FED6D3C7}"/>
          </ac:inkMkLst>
        </pc:inkChg>
        <pc:inkChg chg="add del">
          <ac:chgData name="Кирилл Гоменюк" userId="27247efe46d1cb93" providerId="LiveId" clId="{92FEF5AD-19DC-334E-B5B4-B5143592105B}" dt="2024-02-12T16:30:26.547" v="102"/>
          <ac:inkMkLst>
            <pc:docMk/>
            <pc:sldMk cId="4273718474" sldId="950"/>
            <ac:inkMk id="44" creationId="{47616074-6662-583B-FBF0-10881CB41688}"/>
          </ac:inkMkLst>
        </pc:inkChg>
        <pc:inkChg chg="add del">
          <ac:chgData name="Кирилл Гоменюк" userId="27247efe46d1cb93" providerId="LiveId" clId="{92FEF5AD-19DC-334E-B5B4-B5143592105B}" dt="2024-02-12T16:30:26.547" v="102"/>
          <ac:inkMkLst>
            <pc:docMk/>
            <pc:sldMk cId="4273718474" sldId="950"/>
            <ac:inkMk id="45" creationId="{2F6CDA00-36A9-F2A1-2AC5-7DB14A1206F7}"/>
          </ac:inkMkLst>
        </pc:inkChg>
        <pc:inkChg chg="add reco">
          <ac:chgData name="Кирилл Гоменюк" userId="27247efe46d1cb93" providerId="LiveId" clId="{92FEF5AD-19DC-334E-B5B4-B5143592105B}" dt="2024-02-12T16:30:26.547" v="102"/>
          <ac:inkMkLst>
            <pc:docMk/>
            <pc:sldMk cId="4273718474" sldId="950"/>
            <ac:inkMk id="46" creationId="{AE3788F8-2CF2-CF7F-BFC3-992DBAEB9595}"/>
          </ac:inkMkLst>
        </pc:inkChg>
        <pc:inkChg chg="add del">
          <ac:chgData name="Кирилл Гоменюк" userId="27247efe46d1cb93" providerId="LiveId" clId="{92FEF5AD-19DC-334E-B5B4-B5143592105B}" dt="2024-02-12T16:30:27.603" v="105"/>
          <ac:inkMkLst>
            <pc:docMk/>
            <pc:sldMk cId="4273718474" sldId="950"/>
            <ac:inkMk id="47" creationId="{30BA96FD-03BA-F806-8003-56FE5C12AD60}"/>
          </ac:inkMkLst>
        </pc:inkChg>
        <pc:inkChg chg="add del">
          <ac:chgData name="Кирилл Гоменюк" userId="27247efe46d1cb93" providerId="LiveId" clId="{92FEF5AD-19DC-334E-B5B4-B5143592105B}" dt="2024-02-12T16:30:27.603" v="105"/>
          <ac:inkMkLst>
            <pc:docMk/>
            <pc:sldMk cId="4273718474" sldId="950"/>
            <ac:inkMk id="48" creationId="{2BD8D1A5-6588-5AD9-D8A1-4E8F8CEA0078}"/>
          </ac:inkMkLst>
        </pc:inkChg>
        <pc:inkChg chg="add reco">
          <ac:chgData name="Кирилл Гоменюк" userId="27247efe46d1cb93" providerId="LiveId" clId="{92FEF5AD-19DC-334E-B5B4-B5143592105B}" dt="2024-02-12T16:30:27.603" v="105"/>
          <ac:inkMkLst>
            <pc:docMk/>
            <pc:sldMk cId="4273718474" sldId="950"/>
            <ac:inkMk id="49" creationId="{8586CC60-0649-EFF1-F5B0-A8282D92A647}"/>
          </ac:inkMkLst>
        </pc:inkChg>
        <pc:inkChg chg="add del">
          <ac:chgData name="Кирилл Гоменюк" userId="27247efe46d1cb93" providerId="LiveId" clId="{92FEF5AD-19DC-334E-B5B4-B5143592105B}" dt="2024-02-12T16:30:31.542" v="108"/>
          <ac:inkMkLst>
            <pc:docMk/>
            <pc:sldMk cId="4273718474" sldId="950"/>
            <ac:inkMk id="50" creationId="{B6DAC85A-59C6-3D6C-B313-BE967A5B1F5E}"/>
          </ac:inkMkLst>
        </pc:inkChg>
        <pc:inkChg chg="add del">
          <ac:chgData name="Кирилл Гоменюк" userId="27247efe46d1cb93" providerId="LiveId" clId="{92FEF5AD-19DC-334E-B5B4-B5143592105B}" dt="2024-02-12T16:30:31.542" v="108"/>
          <ac:inkMkLst>
            <pc:docMk/>
            <pc:sldMk cId="4273718474" sldId="950"/>
            <ac:inkMk id="51" creationId="{281F281A-1576-9FFC-78C7-9606F74B85EE}"/>
          </ac:inkMkLst>
        </pc:inkChg>
        <pc:inkChg chg="add reco">
          <ac:chgData name="Кирилл Гоменюк" userId="27247efe46d1cb93" providerId="LiveId" clId="{92FEF5AD-19DC-334E-B5B4-B5143592105B}" dt="2024-02-12T16:30:31.542" v="108"/>
          <ac:inkMkLst>
            <pc:docMk/>
            <pc:sldMk cId="4273718474" sldId="950"/>
            <ac:inkMk id="52" creationId="{49AF751C-C852-FBDF-2AC0-7F905F86FD70}"/>
          </ac:inkMkLst>
        </pc:inkChg>
        <pc:inkChg chg="add">
          <ac:chgData name="Кирилл Гоменюк" userId="27247efe46d1cb93" providerId="LiveId" clId="{92FEF5AD-19DC-334E-B5B4-B5143592105B}" dt="2024-02-12T16:30:33.990" v="109"/>
          <ac:inkMkLst>
            <pc:docMk/>
            <pc:sldMk cId="4273718474" sldId="950"/>
            <ac:inkMk id="53" creationId="{E77590A8-AA69-83B9-E984-DAFBD56C710E}"/>
          </ac:inkMkLst>
        </pc:inkChg>
        <pc:inkChg chg="add">
          <ac:chgData name="Кирилл Гоменюк" userId="27247efe46d1cb93" providerId="LiveId" clId="{92FEF5AD-19DC-334E-B5B4-B5143592105B}" dt="2024-02-12T16:30:34.900" v="110"/>
          <ac:inkMkLst>
            <pc:docMk/>
            <pc:sldMk cId="4273718474" sldId="950"/>
            <ac:inkMk id="54" creationId="{5A6A7527-B242-331B-620C-F09DD76710AA}"/>
          </ac:inkMkLst>
        </pc:inkChg>
        <pc:inkChg chg="add">
          <ac:chgData name="Кирилл Гоменюк" userId="27247efe46d1cb93" providerId="LiveId" clId="{92FEF5AD-19DC-334E-B5B4-B5143592105B}" dt="2024-02-12T16:30:40.642" v="111"/>
          <ac:inkMkLst>
            <pc:docMk/>
            <pc:sldMk cId="4273718474" sldId="950"/>
            <ac:inkMk id="55" creationId="{E42201B2-F0EC-BD59-569E-41C08E1488C4}"/>
          </ac:inkMkLst>
        </pc:inkChg>
      </pc:sldChg>
      <pc:sldChg chg="addSp delSp modSp">
        <pc:chgData name="Кирилл Гоменюк" userId="27247efe46d1cb93" providerId="LiveId" clId="{92FEF5AD-19DC-334E-B5B4-B5143592105B}" dt="2024-02-12T17:54:14.955" v="183"/>
        <pc:sldMkLst>
          <pc:docMk/>
          <pc:sldMk cId="2082906532" sldId="955"/>
        </pc:sldMkLst>
        <pc:spChg chg="add del">
          <ac:chgData name="Кирилл Гоменюк" userId="27247efe46d1cb93" providerId="LiveId" clId="{92FEF5AD-19DC-334E-B5B4-B5143592105B}" dt="2024-02-12T17:53:27.708" v="158" actId="22"/>
          <ac:spMkLst>
            <pc:docMk/>
            <pc:sldMk cId="2082906532" sldId="955"/>
            <ac:spMk id="38" creationId="{7328EEEF-791D-57AA-D267-56C3CD16FAEF}"/>
          </ac:spMkLst>
        </pc:spChg>
        <pc:inkChg chg="add del">
          <ac:chgData name="Кирилл Гоменюк" userId="27247efe46d1cb93" providerId="LiveId" clId="{92FEF5AD-19DC-334E-B5B4-B5143592105B}" dt="2024-02-12T17:50:23.978" v="114"/>
          <ac:inkMkLst>
            <pc:docMk/>
            <pc:sldMk cId="2082906532" sldId="955"/>
            <ac:inkMk id="4" creationId="{3B53018E-F858-8C85-89D2-213055B8682A}"/>
          </ac:inkMkLst>
        </pc:inkChg>
        <pc:inkChg chg="add del">
          <ac:chgData name="Кирилл Гоменюк" userId="27247efe46d1cb93" providerId="LiveId" clId="{92FEF5AD-19DC-334E-B5B4-B5143592105B}" dt="2024-02-12T17:50:23.986" v="115"/>
          <ac:inkMkLst>
            <pc:docMk/>
            <pc:sldMk cId="2082906532" sldId="955"/>
            <ac:inkMk id="5" creationId="{14993A68-A078-EB57-DDF7-BE4C8CF9C353}"/>
          </ac:inkMkLst>
        </pc:inkChg>
        <pc:inkChg chg="add del">
          <ac:chgData name="Кирилл Гоменюк" userId="27247efe46d1cb93" providerId="LiveId" clId="{92FEF5AD-19DC-334E-B5B4-B5143592105B}" dt="2024-02-12T17:52:37.807" v="118"/>
          <ac:inkMkLst>
            <pc:docMk/>
            <pc:sldMk cId="2082906532" sldId="955"/>
            <ac:inkMk id="6" creationId="{057910B2-DFA9-FAB5-55CA-A846AE2CD2B2}"/>
          </ac:inkMkLst>
        </pc:inkChg>
        <pc:inkChg chg="add del">
          <ac:chgData name="Кирилл Гоменюк" userId="27247efe46d1cb93" providerId="LiveId" clId="{92FEF5AD-19DC-334E-B5B4-B5143592105B}" dt="2024-02-12T17:52:37.807" v="118"/>
          <ac:inkMkLst>
            <pc:docMk/>
            <pc:sldMk cId="2082906532" sldId="955"/>
            <ac:inkMk id="7" creationId="{8A55C227-887A-03FA-05E9-7020E87A36A6}"/>
          </ac:inkMkLst>
        </pc:inkChg>
        <pc:inkChg chg="add del reco">
          <ac:chgData name="Кирилл Гоменюк" userId="27247efe46d1cb93" providerId="LiveId" clId="{92FEF5AD-19DC-334E-B5B4-B5143592105B}" dt="2024-02-12T17:52:53.167" v="131"/>
          <ac:inkMkLst>
            <pc:docMk/>
            <pc:sldMk cId="2082906532" sldId="955"/>
            <ac:inkMk id="8" creationId="{189B009E-FD7A-6001-1E0C-82ABC64CB62D}"/>
          </ac:inkMkLst>
        </pc:inkChg>
        <pc:inkChg chg="add del">
          <ac:chgData name="Кирилл Гоменюк" userId="27247efe46d1cb93" providerId="LiveId" clId="{92FEF5AD-19DC-334E-B5B4-B5143592105B}" dt="2024-02-12T17:52:43.496" v="122"/>
          <ac:inkMkLst>
            <pc:docMk/>
            <pc:sldMk cId="2082906532" sldId="955"/>
            <ac:inkMk id="9" creationId="{E5E7958B-9786-692F-7707-F01592F02A3D}"/>
          </ac:inkMkLst>
        </pc:inkChg>
        <pc:inkChg chg="add del">
          <ac:chgData name="Кирилл Гоменюк" userId="27247efe46d1cb93" providerId="LiveId" clId="{92FEF5AD-19DC-334E-B5B4-B5143592105B}" dt="2024-02-12T17:52:43.496" v="122"/>
          <ac:inkMkLst>
            <pc:docMk/>
            <pc:sldMk cId="2082906532" sldId="955"/>
            <ac:inkMk id="10" creationId="{461CDBA0-0D91-D8B7-31F8-3D9F67280FEF}"/>
          </ac:inkMkLst>
        </pc:inkChg>
        <pc:inkChg chg="add del">
          <ac:chgData name="Кирилл Гоменюк" userId="27247efe46d1cb93" providerId="LiveId" clId="{92FEF5AD-19DC-334E-B5B4-B5143592105B}" dt="2024-02-12T17:52:43.496" v="122"/>
          <ac:inkMkLst>
            <pc:docMk/>
            <pc:sldMk cId="2082906532" sldId="955"/>
            <ac:inkMk id="11" creationId="{7327994A-3AC8-CE93-B613-B5D6A12AC9B7}"/>
          </ac:inkMkLst>
        </pc:inkChg>
        <pc:inkChg chg="add del reco">
          <ac:chgData name="Кирилл Гоменюк" userId="27247efe46d1cb93" providerId="LiveId" clId="{92FEF5AD-19DC-334E-B5B4-B5143592105B}" dt="2024-02-12T17:52:53.161" v="129"/>
          <ac:inkMkLst>
            <pc:docMk/>
            <pc:sldMk cId="2082906532" sldId="955"/>
            <ac:inkMk id="12" creationId="{E8BC6C0B-6EAD-9C50-4D02-5A73143F4089}"/>
          </ac:inkMkLst>
        </pc:inkChg>
        <pc:inkChg chg="add del">
          <ac:chgData name="Кирилл Гоменюк" userId="27247efe46d1cb93" providerId="LiveId" clId="{92FEF5AD-19DC-334E-B5B4-B5143592105B}" dt="2024-02-12T17:52:45.467" v="125"/>
          <ac:inkMkLst>
            <pc:docMk/>
            <pc:sldMk cId="2082906532" sldId="955"/>
            <ac:inkMk id="13" creationId="{FE088CCF-8F70-92B4-1871-F7F636A6C1C5}"/>
          </ac:inkMkLst>
        </pc:inkChg>
        <pc:inkChg chg="add del">
          <ac:chgData name="Кирилл Гоменюк" userId="27247efe46d1cb93" providerId="LiveId" clId="{92FEF5AD-19DC-334E-B5B4-B5143592105B}" dt="2024-02-12T17:52:45.467" v="125"/>
          <ac:inkMkLst>
            <pc:docMk/>
            <pc:sldMk cId="2082906532" sldId="955"/>
            <ac:inkMk id="14" creationId="{D31E5693-A18B-22F4-5006-A6FBDAD9CDE1}"/>
          </ac:inkMkLst>
        </pc:inkChg>
        <pc:inkChg chg="add mod reco modStrokes">
          <ac:chgData name="Кирилл Гоменюк" userId="27247efe46d1cb93" providerId="LiveId" clId="{92FEF5AD-19DC-334E-B5B4-B5143592105B}" dt="2024-02-12T17:52:53.163" v="130"/>
          <ac:inkMkLst>
            <pc:docMk/>
            <pc:sldMk cId="2082906532" sldId="955"/>
            <ac:inkMk id="15" creationId="{A83DD93F-CA5F-E0BF-9DA2-E415AB83224C}"/>
          </ac:inkMkLst>
        </pc:inkChg>
        <pc:inkChg chg="add del">
          <ac:chgData name="Кирилл Гоменюк" userId="27247efe46d1cb93" providerId="LiveId" clId="{92FEF5AD-19DC-334E-B5B4-B5143592105B}" dt="2024-02-12T17:52:50.219" v="127"/>
          <ac:inkMkLst>
            <pc:docMk/>
            <pc:sldMk cId="2082906532" sldId="955"/>
            <ac:inkMk id="16" creationId="{32FD0ABC-0C40-EF48-1615-FF27C06C6D60}"/>
          </ac:inkMkLst>
        </pc:inkChg>
        <pc:inkChg chg="add">
          <ac:chgData name="Кирилл Гоменюк" userId="27247efe46d1cb93" providerId="LiveId" clId="{92FEF5AD-19DC-334E-B5B4-B5143592105B}" dt="2024-02-12T17:52:59.798" v="132"/>
          <ac:inkMkLst>
            <pc:docMk/>
            <pc:sldMk cId="2082906532" sldId="955"/>
            <ac:inkMk id="17" creationId="{87D18E09-076E-D0E1-AAE2-80D7F43F945B}"/>
          </ac:inkMkLst>
        </pc:inkChg>
        <pc:inkChg chg="add del">
          <ac:chgData name="Кирилл Гоменюк" userId="27247efe46d1cb93" providerId="LiveId" clId="{92FEF5AD-19DC-334E-B5B4-B5143592105B}" dt="2024-02-12T17:53:02.917" v="135"/>
          <ac:inkMkLst>
            <pc:docMk/>
            <pc:sldMk cId="2082906532" sldId="955"/>
            <ac:inkMk id="18" creationId="{51F1B418-55FF-6DDD-79AC-91BB99924A91}"/>
          </ac:inkMkLst>
        </pc:inkChg>
        <pc:inkChg chg="add del">
          <ac:chgData name="Кирилл Гоменюк" userId="27247efe46d1cb93" providerId="LiveId" clId="{92FEF5AD-19DC-334E-B5B4-B5143592105B}" dt="2024-02-12T17:53:02.917" v="135"/>
          <ac:inkMkLst>
            <pc:docMk/>
            <pc:sldMk cId="2082906532" sldId="955"/>
            <ac:inkMk id="19" creationId="{FE36A082-5F94-C3D8-B6CC-AFC6CAA60D26}"/>
          </ac:inkMkLst>
        </pc:inkChg>
        <pc:inkChg chg="add mod reco modStrokes">
          <ac:chgData name="Кирилл Гоменюк" userId="27247efe46d1cb93" providerId="LiveId" clId="{92FEF5AD-19DC-334E-B5B4-B5143592105B}" dt="2024-02-12T17:53:23.529" v="155"/>
          <ac:inkMkLst>
            <pc:docMk/>
            <pc:sldMk cId="2082906532" sldId="955"/>
            <ac:inkMk id="20" creationId="{AD9513F4-BF7D-659D-EF95-BA78073668C7}"/>
          </ac:inkMkLst>
        </pc:inkChg>
        <pc:inkChg chg="add del">
          <ac:chgData name="Кирилл Гоменюк" userId="27247efe46d1cb93" providerId="LiveId" clId="{92FEF5AD-19DC-334E-B5B4-B5143592105B}" dt="2024-02-12T17:53:08.104" v="138"/>
          <ac:inkMkLst>
            <pc:docMk/>
            <pc:sldMk cId="2082906532" sldId="955"/>
            <ac:inkMk id="21" creationId="{2BB05B2E-C5EC-9EE7-EB74-544633DF76DB}"/>
          </ac:inkMkLst>
        </pc:inkChg>
        <pc:inkChg chg="add del">
          <ac:chgData name="Кирилл Гоменюк" userId="27247efe46d1cb93" providerId="LiveId" clId="{92FEF5AD-19DC-334E-B5B4-B5143592105B}" dt="2024-02-12T17:53:08.104" v="138"/>
          <ac:inkMkLst>
            <pc:docMk/>
            <pc:sldMk cId="2082906532" sldId="955"/>
            <ac:inkMk id="22" creationId="{2D33C587-0747-8138-5088-AA0C85A12B5D}"/>
          </ac:inkMkLst>
        </pc:inkChg>
        <pc:inkChg chg="add del reco">
          <ac:chgData name="Кирилл Гоменюк" userId="27247efe46d1cb93" providerId="LiveId" clId="{92FEF5AD-19DC-334E-B5B4-B5143592105B}" dt="2024-02-12T17:53:23.521" v="153"/>
          <ac:inkMkLst>
            <pc:docMk/>
            <pc:sldMk cId="2082906532" sldId="955"/>
            <ac:inkMk id="23" creationId="{CB51CA6E-0DAD-D0CA-49FF-7D3ACDEB7E67}"/>
          </ac:inkMkLst>
        </pc:inkChg>
        <pc:inkChg chg="add del">
          <ac:chgData name="Кирилл Гоменюк" userId="27247efe46d1cb93" providerId="LiveId" clId="{92FEF5AD-19DC-334E-B5B4-B5143592105B}" dt="2024-02-12T17:53:11.246" v="141"/>
          <ac:inkMkLst>
            <pc:docMk/>
            <pc:sldMk cId="2082906532" sldId="955"/>
            <ac:inkMk id="24" creationId="{9BA2D806-9B2E-3D86-0997-B341392F00FC}"/>
          </ac:inkMkLst>
        </pc:inkChg>
        <pc:inkChg chg="add del">
          <ac:chgData name="Кирилл Гоменюк" userId="27247efe46d1cb93" providerId="LiveId" clId="{92FEF5AD-19DC-334E-B5B4-B5143592105B}" dt="2024-02-12T17:53:11.246" v="141"/>
          <ac:inkMkLst>
            <pc:docMk/>
            <pc:sldMk cId="2082906532" sldId="955"/>
            <ac:inkMk id="25" creationId="{444B6DD7-9005-8A5A-44BC-756972125F8D}"/>
          </ac:inkMkLst>
        </pc:inkChg>
        <pc:inkChg chg="add del reco">
          <ac:chgData name="Кирилл Гоменюк" userId="27247efe46d1cb93" providerId="LiveId" clId="{92FEF5AD-19DC-334E-B5B4-B5143592105B}" dt="2024-02-12T17:53:23.517" v="152"/>
          <ac:inkMkLst>
            <pc:docMk/>
            <pc:sldMk cId="2082906532" sldId="955"/>
            <ac:inkMk id="26" creationId="{9F3A7B3F-61FE-A252-2EA7-ABE4062751EE}"/>
          </ac:inkMkLst>
        </pc:inkChg>
        <pc:inkChg chg="add del">
          <ac:chgData name="Кирилл Гоменюк" userId="27247efe46d1cb93" providerId="LiveId" clId="{92FEF5AD-19DC-334E-B5B4-B5143592105B}" dt="2024-02-12T17:53:13.653" v="145"/>
          <ac:inkMkLst>
            <pc:docMk/>
            <pc:sldMk cId="2082906532" sldId="955"/>
            <ac:inkMk id="27" creationId="{BB00F3FD-A04A-9D64-9DF4-58F40E69F1CC}"/>
          </ac:inkMkLst>
        </pc:inkChg>
        <pc:inkChg chg="add del">
          <ac:chgData name="Кирилл Гоменюк" userId="27247efe46d1cb93" providerId="LiveId" clId="{92FEF5AD-19DC-334E-B5B4-B5143592105B}" dt="2024-02-12T17:53:13.653" v="145"/>
          <ac:inkMkLst>
            <pc:docMk/>
            <pc:sldMk cId="2082906532" sldId="955"/>
            <ac:inkMk id="28" creationId="{4F02A899-37A6-B091-2DC2-420C97302B0E}"/>
          </ac:inkMkLst>
        </pc:inkChg>
        <pc:inkChg chg="add del">
          <ac:chgData name="Кирилл Гоменюк" userId="27247efe46d1cb93" providerId="LiveId" clId="{92FEF5AD-19DC-334E-B5B4-B5143592105B}" dt="2024-02-12T17:53:13.653" v="145"/>
          <ac:inkMkLst>
            <pc:docMk/>
            <pc:sldMk cId="2082906532" sldId="955"/>
            <ac:inkMk id="29" creationId="{13A12136-E131-83DB-430D-CB499214DF36}"/>
          </ac:inkMkLst>
        </pc:inkChg>
        <pc:inkChg chg="add del reco">
          <ac:chgData name="Кирилл Гоменюк" userId="27247efe46d1cb93" providerId="LiveId" clId="{92FEF5AD-19DC-334E-B5B4-B5143592105B}" dt="2024-02-12T17:53:23.526" v="154"/>
          <ac:inkMkLst>
            <pc:docMk/>
            <pc:sldMk cId="2082906532" sldId="955"/>
            <ac:inkMk id="30" creationId="{22E0152A-1631-FE37-BE31-417CCDAB4A09}"/>
          </ac:inkMkLst>
        </pc:inkChg>
        <pc:inkChg chg="add del">
          <ac:chgData name="Кирилл Гоменюк" userId="27247efe46d1cb93" providerId="LiveId" clId="{92FEF5AD-19DC-334E-B5B4-B5143592105B}" dt="2024-02-12T17:53:16.701" v="148"/>
          <ac:inkMkLst>
            <pc:docMk/>
            <pc:sldMk cId="2082906532" sldId="955"/>
            <ac:inkMk id="31" creationId="{17AD635A-1C68-C42F-447E-1C94032253C1}"/>
          </ac:inkMkLst>
        </pc:inkChg>
        <pc:inkChg chg="add del">
          <ac:chgData name="Кирилл Гоменюк" userId="27247efe46d1cb93" providerId="LiveId" clId="{92FEF5AD-19DC-334E-B5B4-B5143592105B}" dt="2024-02-12T17:53:16.701" v="148"/>
          <ac:inkMkLst>
            <pc:docMk/>
            <pc:sldMk cId="2082906532" sldId="955"/>
            <ac:inkMk id="32" creationId="{CB7DA55D-3753-B968-60EA-A1C097C7D2EE}"/>
          </ac:inkMkLst>
        </pc:inkChg>
        <pc:inkChg chg="add del reco">
          <ac:chgData name="Кирилл Гоменюк" userId="27247efe46d1cb93" providerId="LiveId" clId="{92FEF5AD-19DC-334E-B5B4-B5143592105B}" dt="2024-02-12T17:53:23.511" v="150"/>
          <ac:inkMkLst>
            <pc:docMk/>
            <pc:sldMk cId="2082906532" sldId="955"/>
            <ac:inkMk id="33" creationId="{D5BE3147-9128-AA47-970E-42D7F2BDA5E9}"/>
          </ac:inkMkLst>
        </pc:inkChg>
        <pc:inkChg chg="add del">
          <ac:chgData name="Кирилл Гоменюк" userId="27247efe46d1cb93" providerId="LiveId" clId="{92FEF5AD-19DC-334E-B5B4-B5143592105B}" dt="2024-02-12T17:53:23.514" v="151"/>
          <ac:inkMkLst>
            <pc:docMk/>
            <pc:sldMk cId="2082906532" sldId="955"/>
            <ac:inkMk id="34" creationId="{187D07C6-ECF4-86A4-C52E-8AEBF71D6065}"/>
          </ac:inkMkLst>
        </pc:inkChg>
        <pc:inkChg chg="add">
          <ac:chgData name="Кирилл Гоменюк" userId="27247efe46d1cb93" providerId="LiveId" clId="{92FEF5AD-19DC-334E-B5B4-B5143592105B}" dt="2024-02-12T17:53:24.731" v="156"/>
          <ac:inkMkLst>
            <pc:docMk/>
            <pc:sldMk cId="2082906532" sldId="955"/>
            <ac:inkMk id="35" creationId="{5D7A5966-977D-733E-666D-082398C4E14C}"/>
          </ac:inkMkLst>
        </pc:inkChg>
        <pc:inkChg chg="add">
          <ac:chgData name="Кирилл Гоменюк" userId="27247efe46d1cb93" providerId="LiveId" clId="{92FEF5AD-19DC-334E-B5B4-B5143592105B}" dt="2024-02-12T17:53:30.360" v="159"/>
          <ac:inkMkLst>
            <pc:docMk/>
            <pc:sldMk cId="2082906532" sldId="955"/>
            <ac:inkMk id="39" creationId="{3D331780-3A67-F0E3-6069-4310333A39C7}"/>
          </ac:inkMkLst>
        </pc:inkChg>
        <pc:inkChg chg="add del">
          <ac:chgData name="Кирилл Гоменюк" userId="27247efe46d1cb93" providerId="LiveId" clId="{92FEF5AD-19DC-334E-B5B4-B5143592105B}" dt="2024-02-12T17:53:36.595" v="162"/>
          <ac:inkMkLst>
            <pc:docMk/>
            <pc:sldMk cId="2082906532" sldId="955"/>
            <ac:inkMk id="40" creationId="{223D5633-D81C-74B4-9D43-21E5AE244FFB}"/>
          </ac:inkMkLst>
        </pc:inkChg>
        <pc:inkChg chg="add del">
          <ac:chgData name="Кирилл Гоменюк" userId="27247efe46d1cb93" providerId="LiveId" clId="{92FEF5AD-19DC-334E-B5B4-B5143592105B}" dt="2024-02-12T17:53:36.595" v="162"/>
          <ac:inkMkLst>
            <pc:docMk/>
            <pc:sldMk cId="2082906532" sldId="955"/>
            <ac:inkMk id="41" creationId="{250EAC7D-01ED-45A4-20C7-7ADD9B444C5A}"/>
          </ac:inkMkLst>
        </pc:inkChg>
        <pc:inkChg chg="add reco">
          <ac:chgData name="Кирилл Гоменюк" userId="27247efe46d1cb93" providerId="LiveId" clId="{92FEF5AD-19DC-334E-B5B4-B5143592105B}" dt="2024-02-12T17:53:36.595" v="162"/>
          <ac:inkMkLst>
            <pc:docMk/>
            <pc:sldMk cId="2082906532" sldId="955"/>
            <ac:inkMk id="42" creationId="{00256C09-6F7A-6BAC-7398-86A970B5993A}"/>
          </ac:inkMkLst>
        </pc:inkChg>
        <pc:inkChg chg="add del">
          <ac:chgData name="Кирилл Гоменюк" userId="27247efe46d1cb93" providerId="LiveId" clId="{92FEF5AD-19DC-334E-B5B4-B5143592105B}" dt="2024-02-12T17:53:42.191" v="165"/>
          <ac:inkMkLst>
            <pc:docMk/>
            <pc:sldMk cId="2082906532" sldId="955"/>
            <ac:inkMk id="43" creationId="{53DB73EE-B0DF-439F-1DA8-8987FDC2A0C8}"/>
          </ac:inkMkLst>
        </pc:inkChg>
        <pc:inkChg chg="add del">
          <ac:chgData name="Кирилл Гоменюк" userId="27247efe46d1cb93" providerId="LiveId" clId="{92FEF5AD-19DC-334E-B5B4-B5143592105B}" dt="2024-02-12T17:53:42.191" v="165"/>
          <ac:inkMkLst>
            <pc:docMk/>
            <pc:sldMk cId="2082906532" sldId="955"/>
            <ac:inkMk id="44" creationId="{331BDF6B-5871-6FF1-5588-64A5B2E34D23}"/>
          </ac:inkMkLst>
        </pc:inkChg>
        <pc:inkChg chg="add reco">
          <ac:chgData name="Кирилл Гоменюк" userId="27247efe46d1cb93" providerId="LiveId" clId="{92FEF5AD-19DC-334E-B5B4-B5143592105B}" dt="2024-02-12T17:53:42.191" v="165"/>
          <ac:inkMkLst>
            <pc:docMk/>
            <pc:sldMk cId="2082906532" sldId="955"/>
            <ac:inkMk id="45" creationId="{71EB3CF4-A883-D74C-AEDC-DFDAF1DD9505}"/>
          </ac:inkMkLst>
        </pc:inkChg>
        <pc:inkChg chg="add del">
          <ac:chgData name="Кирилл Гоменюк" userId="27247efe46d1cb93" providerId="LiveId" clId="{92FEF5AD-19DC-334E-B5B4-B5143592105B}" dt="2024-02-12T17:53:44.234" v="168"/>
          <ac:inkMkLst>
            <pc:docMk/>
            <pc:sldMk cId="2082906532" sldId="955"/>
            <ac:inkMk id="46" creationId="{2EEDDCBF-35E7-9CC3-6F2E-731E7C99DB2A}"/>
          </ac:inkMkLst>
        </pc:inkChg>
        <pc:inkChg chg="add del">
          <ac:chgData name="Кирилл Гоменюк" userId="27247efe46d1cb93" providerId="LiveId" clId="{92FEF5AD-19DC-334E-B5B4-B5143592105B}" dt="2024-02-12T17:53:44.234" v="168"/>
          <ac:inkMkLst>
            <pc:docMk/>
            <pc:sldMk cId="2082906532" sldId="955"/>
            <ac:inkMk id="47" creationId="{489AFC4F-6363-DE47-5A19-9811A4C7E090}"/>
          </ac:inkMkLst>
        </pc:inkChg>
        <pc:inkChg chg="add reco">
          <ac:chgData name="Кирилл Гоменюк" userId="27247efe46d1cb93" providerId="LiveId" clId="{92FEF5AD-19DC-334E-B5B4-B5143592105B}" dt="2024-02-12T17:53:44.234" v="168"/>
          <ac:inkMkLst>
            <pc:docMk/>
            <pc:sldMk cId="2082906532" sldId="955"/>
            <ac:inkMk id="48" creationId="{61100D0B-BCEF-7FC1-68BD-6F838C3BFEFE}"/>
          </ac:inkMkLst>
        </pc:inkChg>
        <pc:inkChg chg="add del">
          <ac:chgData name="Кирилл Гоменюк" userId="27247efe46d1cb93" providerId="LiveId" clId="{92FEF5AD-19DC-334E-B5B4-B5143592105B}" dt="2024-02-12T17:54:01.225" v="171"/>
          <ac:inkMkLst>
            <pc:docMk/>
            <pc:sldMk cId="2082906532" sldId="955"/>
            <ac:inkMk id="49" creationId="{7C38112E-2174-BC06-0981-4BBF29259845}"/>
          </ac:inkMkLst>
        </pc:inkChg>
        <pc:inkChg chg="add del">
          <ac:chgData name="Кирилл Гоменюк" userId="27247efe46d1cb93" providerId="LiveId" clId="{92FEF5AD-19DC-334E-B5B4-B5143592105B}" dt="2024-02-12T17:54:01.225" v="171"/>
          <ac:inkMkLst>
            <pc:docMk/>
            <pc:sldMk cId="2082906532" sldId="955"/>
            <ac:inkMk id="50" creationId="{4B4AFA18-67CB-DCED-33CC-DBF3E8104873}"/>
          </ac:inkMkLst>
        </pc:inkChg>
        <pc:inkChg chg="add reco">
          <ac:chgData name="Кирилл Гоменюк" userId="27247efe46d1cb93" providerId="LiveId" clId="{92FEF5AD-19DC-334E-B5B4-B5143592105B}" dt="2024-02-12T17:54:01.225" v="171"/>
          <ac:inkMkLst>
            <pc:docMk/>
            <pc:sldMk cId="2082906532" sldId="955"/>
            <ac:inkMk id="51" creationId="{DC38AA4E-DAF7-572B-802A-3A9976D620FC}"/>
          </ac:inkMkLst>
        </pc:inkChg>
        <pc:inkChg chg="add">
          <ac:chgData name="Кирилл Гоменюк" userId="27247efe46d1cb93" providerId="LiveId" clId="{92FEF5AD-19DC-334E-B5B4-B5143592105B}" dt="2024-02-12T17:54:02.330" v="172"/>
          <ac:inkMkLst>
            <pc:docMk/>
            <pc:sldMk cId="2082906532" sldId="955"/>
            <ac:inkMk id="52" creationId="{646BF77A-048E-4DD6-C8F3-DED00166399E}"/>
          </ac:inkMkLst>
        </pc:inkChg>
        <pc:inkChg chg="add del">
          <ac:chgData name="Кирилл Гоменюк" userId="27247efe46d1cb93" providerId="LiveId" clId="{92FEF5AD-19DC-334E-B5B4-B5143592105B}" dt="2024-02-12T17:54:05.829" v="176"/>
          <ac:inkMkLst>
            <pc:docMk/>
            <pc:sldMk cId="2082906532" sldId="955"/>
            <ac:inkMk id="53" creationId="{DB47340D-AA3F-0FC5-32A3-A5DA4773106C}"/>
          </ac:inkMkLst>
        </pc:inkChg>
        <pc:inkChg chg="add del">
          <ac:chgData name="Кирилл Гоменюк" userId="27247efe46d1cb93" providerId="LiveId" clId="{92FEF5AD-19DC-334E-B5B4-B5143592105B}" dt="2024-02-12T17:54:05.829" v="176"/>
          <ac:inkMkLst>
            <pc:docMk/>
            <pc:sldMk cId="2082906532" sldId="955"/>
            <ac:inkMk id="54" creationId="{606F0320-94E2-5858-41A8-421B0DCEEAF0}"/>
          </ac:inkMkLst>
        </pc:inkChg>
        <pc:inkChg chg="add del">
          <ac:chgData name="Кирилл Гоменюк" userId="27247efe46d1cb93" providerId="LiveId" clId="{92FEF5AD-19DC-334E-B5B4-B5143592105B}" dt="2024-02-12T17:54:05.829" v="176"/>
          <ac:inkMkLst>
            <pc:docMk/>
            <pc:sldMk cId="2082906532" sldId="955"/>
            <ac:inkMk id="55" creationId="{4F1C4DEC-822D-FB52-5982-9BF1276064EA}"/>
          </ac:inkMkLst>
        </pc:inkChg>
        <pc:inkChg chg="add reco">
          <ac:chgData name="Кирилл Гоменюк" userId="27247efe46d1cb93" providerId="LiveId" clId="{92FEF5AD-19DC-334E-B5B4-B5143592105B}" dt="2024-02-12T17:54:05.829" v="176"/>
          <ac:inkMkLst>
            <pc:docMk/>
            <pc:sldMk cId="2082906532" sldId="955"/>
            <ac:inkMk id="56" creationId="{F8525EE4-C967-335B-480F-A666DC24E5EC}"/>
          </ac:inkMkLst>
        </pc:inkChg>
        <pc:inkChg chg="add del">
          <ac:chgData name="Кирилл Гоменюк" userId="27247efe46d1cb93" providerId="LiveId" clId="{92FEF5AD-19DC-334E-B5B4-B5143592105B}" dt="2024-02-12T17:54:08.684" v="179"/>
          <ac:inkMkLst>
            <pc:docMk/>
            <pc:sldMk cId="2082906532" sldId="955"/>
            <ac:inkMk id="57" creationId="{79B4941A-297A-9795-3F78-D7EF8262B278}"/>
          </ac:inkMkLst>
        </pc:inkChg>
        <pc:inkChg chg="add del">
          <ac:chgData name="Кирилл Гоменюк" userId="27247efe46d1cb93" providerId="LiveId" clId="{92FEF5AD-19DC-334E-B5B4-B5143592105B}" dt="2024-02-12T17:54:08.684" v="179"/>
          <ac:inkMkLst>
            <pc:docMk/>
            <pc:sldMk cId="2082906532" sldId="955"/>
            <ac:inkMk id="58" creationId="{305682AE-3184-9B98-A2EC-9F2468EDB0A3}"/>
          </ac:inkMkLst>
        </pc:inkChg>
        <pc:inkChg chg="add mod reco modStrokes">
          <ac:chgData name="Кирилл Гоменюк" userId="27247efe46d1cb93" providerId="LiveId" clId="{92FEF5AD-19DC-334E-B5B4-B5143592105B}" dt="2024-02-12T17:54:10.304" v="180"/>
          <ac:inkMkLst>
            <pc:docMk/>
            <pc:sldMk cId="2082906532" sldId="955"/>
            <ac:inkMk id="59" creationId="{95813838-A9FD-4D37-C453-88A3C3F2CB14}"/>
          </ac:inkMkLst>
        </pc:inkChg>
        <pc:inkChg chg="add del">
          <ac:chgData name="Кирилл Гоменюк" userId="27247efe46d1cb93" providerId="LiveId" clId="{92FEF5AD-19DC-334E-B5B4-B5143592105B}" dt="2024-02-12T17:54:14.955" v="183"/>
          <ac:inkMkLst>
            <pc:docMk/>
            <pc:sldMk cId="2082906532" sldId="955"/>
            <ac:inkMk id="60" creationId="{40E65CCD-5707-4D1F-AF66-7E2763CFE8E7}"/>
          </ac:inkMkLst>
        </pc:inkChg>
        <pc:inkChg chg="add del">
          <ac:chgData name="Кирилл Гоменюк" userId="27247efe46d1cb93" providerId="LiveId" clId="{92FEF5AD-19DC-334E-B5B4-B5143592105B}" dt="2024-02-12T17:54:14.955" v="183"/>
          <ac:inkMkLst>
            <pc:docMk/>
            <pc:sldMk cId="2082906532" sldId="955"/>
            <ac:inkMk id="61" creationId="{EFEC9A5D-1133-A37C-94FE-C53F28505C7C}"/>
          </ac:inkMkLst>
        </pc:inkChg>
        <pc:inkChg chg="add reco">
          <ac:chgData name="Кирилл Гоменюк" userId="27247efe46d1cb93" providerId="LiveId" clId="{92FEF5AD-19DC-334E-B5B4-B5143592105B}" dt="2024-02-12T17:54:14.955" v="183"/>
          <ac:inkMkLst>
            <pc:docMk/>
            <pc:sldMk cId="2082906532" sldId="955"/>
            <ac:inkMk id="62" creationId="{D1BA440F-FCC4-96B0-4E21-EBF9D312A3E6}"/>
          </ac:inkMkLst>
        </pc:inkChg>
      </pc:sldChg>
      <pc:sldChg chg="addSp delSp">
        <pc:chgData name="Кирилл Гоменюк" userId="27247efe46d1cb93" providerId="LiveId" clId="{92FEF5AD-19DC-334E-B5B4-B5143592105B}" dt="2024-02-12T19:34:04.550" v="194"/>
        <pc:sldMkLst>
          <pc:docMk/>
          <pc:sldMk cId="349631637" sldId="972"/>
        </pc:sldMkLst>
        <pc:inkChg chg="add">
          <ac:chgData name="Кирилл Гоменюк" userId="27247efe46d1cb93" providerId="LiveId" clId="{92FEF5AD-19DC-334E-B5B4-B5143592105B}" dt="2024-02-12T19:33:47.189" v="184"/>
          <ac:inkMkLst>
            <pc:docMk/>
            <pc:sldMk cId="349631637" sldId="972"/>
            <ac:inkMk id="4" creationId="{FE99687A-FBBF-28C2-CF5D-E8440F894EF3}"/>
          </ac:inkMkLst>
        </pc:inkChg>
        <pc:inkChg chg="add del">
          <ac:chgData name="Кирилл Гоменюк" userId="27247efe46d1cb93" providerId="LiveId" clId="{92FEF5AD-19DC-334E-B5B4-B5143592105B}" dt="2024-02-12T19:33:52.342" v="188"/>
          <ac:inkMkLst>
            <pc:docMk/>
            <pc:sldMk cId="349631637" sldId="972"/>
            <ac:inkMk id="5" creationId="{C453ABBF-7C9A-B4FA-4F30-CD55BCB66D67}"/>
          </ac:inkMkLst>
        </pc:inkChg>
        <pc:inkChg chg="add del">
          <ac:chgData name="Кирилл Гоменюк" userId="27247efe46d1cb93" providerId="LiveId" clId="{92FEF5AD-19DC-334E-B5B4-B5143592105B}" dt="2024-02-12T19:33:52.342" v="188"/>
          <ac:inkMkLst>
            <pc:docMk/>
            <pc:sldMk cId="349631637" sldId="972"/>
            <ac:inkMk id="6" creationId="{6E4D7B1F-47C6-4EE8-1087-6659A1DE6788}"/>
          </ac:inkMkLst>
        </pc:inkChg>
        <pc:inkChg chg="add">
          <ac:chgData name="Кирилл Гоменюк" userId="27247efe46d1cb93" providerId="LiveId" clId="{92FEF5AD-19DC-334E-B5B4-B5143592105B}" dt="2024-02-12T19:33:51.661" v="187"/>
          <ac:inkMkLst>
            <pc:docMk/>
            <pc:sldMk cId="349631637" sldId="972"/>
            <ac:inkMk id="7" creationId="{A1335E26-C471-B0B9-D01D-399B690331B0}"/>
          </ac:inkMkLst>
        </pc:inkChg>
        <pc:inkChg chg="add reco">
          <ac:chgData name="Кирилл Гоменюк" userId="27247efe46d1cb93" providerId="LiveId" clId="{92FEF5AD-19DC-334E-B5B4-B5143592105B}" dt="2024-02-12T19:33:52.342" v="188"/>
          <ac:inkMkLst>
            <pc:docMk/>
            <pc:sldMk cId="349631637" sldId="972"/>
            <ac:inkMk id="8" creationId="{B928B6FE-E443-441A-A2AD-D8A7C91C891C}"/>
          </ac:inkMkLst>
        </pc:inkChg>
        <pc:inkChg chg="add del">
          <ac:chgData name="Кирилл Гоменюк" userId="27247efe46d1cb93" providerId="LiveId" clId="{92FEF5AD-19DC-334E-B5B4-B5143592105B}" dt="2024-02-12T19:34:04.543" v="193"/>
          <ac:inkMkLst>
            <pc:docMk/>
            <pc:sldMk cId="349631637" sldId="972"/>
            <ac:inkMk id="9" creationId="{DB26BD06-C4B9-8A71-59B4-550D80E0061B}"/>
          </ac:inkMkLst>
        </pc:inkChg>
        <pc:inkChg chg="add del">
          <ac:chgData name="Кирилл Гоменюк" userId="27247efe46d1cb93" providerId="LiveId" clId="{92FEF5AD-19DC-334E-B5B4-B5143592105B}" dt="2024-02-12T19:34:01.918" v="192"/>
          <ac:inkMkLst>
            <pc:docMk/>
            <pc:sldMk cId="349631637" sldId="972"/>
            <ac:inkMk id="10" creationId="{94FD9E3F-A034-F77D-E49F-48D9F299A00B}"/>
          </ac:inkMkLst>
        </pc:inkChg>
        <pc:inkChg chg="add del">
          <ac:chgData name="Кирилл Гоменюк" userId="27247efe46d1cb93" providerId="LiveId" clId="{92FEF5AD-19DC-334E-B5B4-B5143592105B}" dt="2024-02-12T19:34:01.918" v="192"/>
          <ac:inkMkLst>
            <pc:docMk/>
            <pc:sldMk cId="349631637" sldId="972"/>
            <ac:inkMk id="11" creationId="{C1E9718D-9BF6-B310-5838-28A7F1EF0FDE}"/>
          </ac:inkMkLst>
        </pc:inkChg>
        <pc:inkChg chg="add del reco">
          <ac:chgData name="Кирилл Гоменюк" userId="27247efe46d1cb93" providerId="LiveId" clId="{92FEF5AD-19DC-334E-B5B4-B5143592105B}" dt="2024-02-12T19:34:04.550" v="194"/>
          <ac:inkMkLst>
            <pc:docMk/>
            <pc:sldMk cId="349631637" sldId="972"/>
            <ac:inkMk id="12" creationId="{61DAAF62-C71C-DB6D-8E9A-B12549699AA4}"/>
          </ac:inkMkLst>
        </pc:inkChg>
      </pc:sldChg>
    </pc:docChg>
  </pc:docChgLst>
  <pc:docChgLst>
    <pc:chgData name="Кирилл Гоменюк" userId="27247efe46d1cb93" providerId="LiveId" clId="{DB2E8BF6-6A7D-C844-8474-04F45C728778}"/>
    <pc:docChg chg="undo custSel addSld delSld modSld sldOrd delMainMaster">
      <pc:chgData name="Кирилл Гоменюк" userId="27247efe46d1cb93" providerId="LiveId" clId="{DB2E8BF6-6A7D-C844-8474-04F45C728778}" dt="2024-02-13T09:11:47.375" v="16877" actId="20578"/>
      <pc:docMkLst>
        <pc:docMk/>
      </pc:docMkLst>
      <pc:sldChg chg="add del setBg">
        <pc:chgData name="Кирилл Гоменюк" userId="27247efe46d1cb93" providerId="LiveId" clId="{DB2E8BF6-6A7D-C844-8474-04F45C728778}" dt="2024-02-12T20:24:48.084" v="13441" actId="2696"/>
        <pc:sldMkLst>
          <pc:docMk/>
          <pc:sldMk cId="0" sldId="267"/>
        </pc:sldMkLst>
      </pc:sldChg>
      <pc:sldChg chg="add del setBg">
        <pc:chgData name="Кирилл Гоменюк" userId="27247efe46d1cb93" providerId="LiveId" clId="{DB2E8BF6-6A7D-C844-8474-04F45C728778}" dt="2024-02-12T20:24:48.084" v="13441" actId="2696"/>
        <pc:sldMkLst>
          <pc:docMk/>
          <pc:sldMk cId="0" sldId="268"/>
        </pc:sldMkLst>
      </pc:sldChg>
      <pc:sldChg chg="add del setBg">
        <pc:chgData name="Кирилл Гоменюк" userId="27247efe46d1cb93" providerId="LiveId" clId="{DB2E8BF6-6A7D-C844-8474-04F45C728778}" dt="2024-02-12T20:24:48.084" v="13441" actId="2696"/>
        <pc:sldMkLst>
          <pc:docMk/>
          <pc:sldMk cId="0" sldId="269"/>
        </pc:sldMkLst>
      </pc:sldChg>
      <pc:sldChg chg="modSp add del setBg">
        <pc:chgData name="Кирилл Гоменюк" userId="27247efe46d1cb93" providerId="LiveId" clId="{DB2E8BF6-6A7D-C844-8474-04F45C728778}" dt="2024-02-12T17:37:13.408" v="6725" actId="2696"/>
        <pc:sldMkLst>
          <pc:docMk/>
          <pc:sldMk cId="0" sldId="277"/>
        </pc:sldMkLst>
        <pc:spChg chg="mod">
          <ac:chgData name="Кирилл Гоменюк" userId="27247efe46d1cb93" providerId="LiveId" clId="{DB2E8BF6-6A7D-C844-8474-04F45C728778}" dt="2024-02-12T17:00:30.892" v="6449" actId="20578"/>
          <ac:spMkLst>
            <pc:docMk/>
            <pc:sldMk cId="0" sldId="277"/>
            <ac:spMk id="4" creationId="{00000000-0000-0000-0000-000000000000}"/>
          </ac:spMkLst>
        </pc:spChg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647479010" sldId="529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969227422" sldId="530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225186062" sldId="537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140314900" sldId="543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853480843" sldId="556"/>
        </pc:sldMkLst>
      </pc:sldChg>
      <pc:sldChg chg="modSp add mod">
        <pc:chgData name="Кирилл Гоменюк" userId="27247efe46d1cb93" providerId="LiveId" clId="{DB2E8BF6-6A7D-C844-8474-04F45C728778}" dt="2024-02-12T20:59:18.104" v="15254" actId="20577"/>
        <pc:sldMkLst>
          <pc:docMk/>
          <pc:sldMk cId="2402736430" sldId="609"/>
        </pc:sldMkLst>
        <pc:spChg chg="mod">
          <ac:chgData name="Кирилл Гоменюк" userId="27247efe46d1cb93" providerId="LiveId" clId="{DB2E8BF6-6A7D-C844-8474-04F45C728778}" dt="2024-02-12T20:54:27.349" v="14788" actId="20577"/>
          <ac:spMkLst>
            <pc:docMk/>
            <pc:sldMk cId="2402736430" sldId="609"/>
            <ac:spMk id="2" creationId="{5F6CE2CA-2390-45E8-8FB9-6A2CCFC944A8}"/>
          </ac:spMkLst>
        </pc:spChg>
        <pc:spChg chg="mod">
          <ac:chgData name="Кирилл Гоменюк" userId="27247efe46d1cb93" providerId="LiveId" clId="{DB2E8BF6-6A7D-C844-8474-04F45C728778}" dt="2024-02-12T20:59:18.104" v="15254" actId="20577"/>
          <ac:spMkLst>
            <pc:docMk/>
            <pc:sldMk cId="2402736430" sldId="609"/>
            <ac:spMk id="8" creationId="{00000000-0000-0000-0000-000000000000}"/>
          </ac:spMkLst>
        </pc:spChg>
      </pc:sldChg>
      <pc:sldChg chg="add del">
        <pc:chgData name="Кирилл Гоменюк" userId="27247efe46d1cb93" providerId="LiveId" clId="{DB2E8BF6-6A7D-C844-8474-04F45C728778}" dt="2024-02-12T20:59:39.262" v="15256" actId="2696"/>
        <pc:sldMkLst>
          <pc:docMk/>
          <pc:sldMk cId="2984533133" sldId="610"/>
        </pc:sldMkLst>
      </pc:sldChg>
      <pc:sldChg chg="modSp add mod ord">
        <pc:chgData name="Кирилл Гоменюк" userId="27247efe46d1cb93" providerId="LiveId" clId="{DB2E8BF6-6A7D-C844-8474-04F45C728778}" dt="2024-02-12T19:16:29.091" v="10367" actId="20577"/>
        <pc:sldMkLst>
          <pc:docMk/>
          <pc:sldMk cId="3060980908" sldId="612"/>
        </pc:sldMkLst>
        <pc:spChg chg="mod">
          <ac:chgData name="Кирилл Гоменюк" userId="27247efe46d1cb93" providerId="LiveId" clId="{DB2E8BF6-6A7D-C844-8474-04F45C728778}" dt="2024-02-12T16:27:31.806" v="5023" actId="20577"/>
          <ac:spMkLst>
            <pc:docMk/>
            <pc:sldMk cId="3060980908" sldId="612"/>
            <ac:spMk id="2" creationId="{EB9F3D43-9434-4763-81BD-4938A2FEA3C9}"/>
          </ac:spMkLst>
        </pc:spChg>
        <pc:spChg chg="mod">
          <ac:chgData name="Кирилл Гоменюк" userId="27247efe46d1cb93" providerId="LiveId" clId="{DB2E8BF6-6A7D-C844-8474-04F45C728778}" dt="2024-02-12T19:16:29.091" v="10367" actId="20577"/>
          <ac:spMkLst>
            <pc:docMk/>
            <pc:sldMk cId="3060980908" sldId="612"/>
            <ac:spMk id="3" creationId="{01D16377-E399-485E-96A5-DFC9562BB28D}"/>
          </ac:spMkLst>
        </pc:spChg>
      </pc:sldChg>
      <pc:sldChg chg="modSp add mod ord">
        <pc:chgData name="Кирилл Гоменюк" userId="27247efe46d1cb93" providerId="LiveId" clId="{DB2E8BF6-6A7D-C844-8474-04F45C728778}" dt="2024-02-12T19:27:36.311" v="10796" actId="20577"/>
        <pc:sldMkLst>
          <pc:docMk/>
          <pc:sldMk cId="3596426276" sldId="615"/>
        </pc:sldMkLst>
        <pc:spChg chg="mod">
          <ac:chgData name="Кирилл Гоменюк" userId="27247efe46d1cb93" providerId="LiveId" clId="{DB2E8BF6-6A7D-C844-8474-04F45C728778}" dt="2024-02-12T19:27:36.311" v="10796" actId="20577"/>
          <ac:spMkLst>
            <pc:docMk/>
            <pc:sldMk cId="3596426276" sldId="615"/>
            <ac:spMk id="2" creationId="{EB9F3D43-9434-4763-81BD-4938A2FEA3C9}"/>
          </ac:spMkLst>
        </pc:spChg>
        <pc:spChg chg="mod">
          <ac:chgData name="Кирилл Гоменюк" userId="27247efe46d1cb93" providerId="LiveId" clId="{DB2E8BF6-6A7D-C844-8474-04F45C728778}" dt="2024-02-12T19:22:39.212" v="10652" actId="20577"/>
          <ac:spMkLst>
            <pc:docMk/>
            <pc:sldMk cId="3596426276" sldId="615"/>
            <ac:spMk id="3" creationId="{01D16377-E399-485E-96A5-DFC9562BB28D}"/>
          </ac:spMkLst>
        </pc:spChg>
      </pc:sldChg>
      <pc:sldChg chg="del">
        <pc:chgData name="Кирилл Гоменюк" userId="27247efe46d1cb93" providerId="LiveId" clId="{DB2E8BF6-6A7D-C844-8474-04F45C728778}" dt="2024-02-12T20:27:57.416" v="13537" actId="2696"/>
        <pc:sldMkLst>
          <pc:docMk/>
          <pc:sldMk cId="128924612" sldId="616"/>
        </pc:sldMkLst>
      </pc:sldChg>
      <pc:sldChg chg="del">
        <pc:chgData name="Кирилл Гоменюк" userId="27247efe46d1cb93" providerId="LiveId" clId="{DB2E8BF6-6A7D-C844-8474-04F45C728778}" dt="2024-02-12T20:27:57.416" v="13537" actId="2696"/>
        <pc:sldMkLst>
          <pc:docMk/>
          <pc:sldMk cId="127853502" sldId="617"/>
        </pc:sldMkLst>
      </pc:sldChg>
      <pc:sldChg chg="del">
        <pc:chgData name="Кирилл Гоменюк" userId="27247efe46d1cb93" providerId="LiveId" clId="{DB2E8BF6-6A7D-C844-8474-04F45C728778}" dt="2024-02-12T20:50:18.674" v="14302" actId="2696"/>
        <pc:sldMkLst>
          <pc:docMk/>
          <pc:sldMk cId="1561122852" sldId="619"/>
        </pc:sldMkLst>
      </pc:sldChg>
      <pc:sldChg chg="del">
        <pc:chgData name="Кирилл Гоменюк" userId="27247efe46d1cb93" providerId="LiveId" clId="{DB2E8BF6-6A7D-C844-8474-04F45C728778}" dt="2024-02-12T20:50:16.912" v="14301" actId="2696"/>
        <pc:sldMkLst>
          <pc:docMk/>
          <pc:sldMk cId="4033326009" sldId="620"/>
        </pc:sldMkLst>
      </pc:sldChg>
      <pc:sldChg chg="del">
        <pc:chgData name="Кирилл Гоменюк" userId="27247efe46d1cb93" providerId="LiveId" clId="{DB2E8BF6-6A7D-C844-8474-04F45C728778}" dt="2024-02-12T20:50:16.912" v="14301" actId="2696"/>
        <pc:sldMkLst>
          <pc:docMk/>
          <pc:sldMk cId="3132336982" sldId="621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2346520149" sldId="625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1017946246" sldId="629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2194752173" sldId="633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1003978377" sldId="652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2274151057" sldId="660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4024213749" sldId="756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561824177" sldId="757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659826297" sldId="758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747753060" sldId="787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2093359553" sldId="789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2459065546" sldId="790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744232689" sldId="792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2408769721" sldId="796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1174513048" sldId="797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4195208963" sldId="798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172932185" sldId="799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903430487" sldId="800"/>
        </pc:sldMkLst>
      </pc:sldChg>
      <pc:sldChg chg="del">
        <pc:chgData name="Кирилл Гоменюк" userId="27247efe46d1cb93" providerId="LiveId" clId="{DB2E8BF6-6A7D-C844-8474-04F45C728778}" dt="2024-02-12T20:24:49.979" v="13442" actId="2696"/>
        <pc:sldMkLst>
          <pc:docMk/>
          <pc:sldMk cId="1149968717" sldId="801"/>
        </pc:sldMkLst>
      </pc:sldChg>
      <pc:sldChg chg="modSp mod">
        <pc:chgData name="Кирилл Гоменюк" userId="27247efe46d1cb93" providerId="LiveId" clId="{DB2E8BF6-6A7D-C844-8474-04F45C728778}" dt="2024-02-12T22:02:50.334" v="16867" actId="20577"/>
        <pc:sldMkLst>
          <pc:docMk/>
          <pc:sldMk cId="3981945889" sldId="802"/>
        </pc:sldMkLst>
        <pc:spChg chg="mod">
          <ac:chgData name="Кирилл Гоменюк" userId="27247efe46d1cb93" providerId="LiveId" clId="{DB2E8BF6-6A7D-C844-8474-04F45C728778}" dt="2024-02-12T09:59:39.278" v="292" actId="20577"/>
          <ac:spMkLst>
            <pc:docMk/>
            <pc:sldMk cId="3981945889" sldId="802"/>
            <ac:spMk id="4" creationId="{F8E4E4F6-1C84-41E6-98BF-8C1F39570490}"/>
          </ac:spMkLst>
        </pc:spChg>
        <pc:spChg chg="mod">
          <ac:chgData name="Кирилл Гоменюк" userId="27247efe46d1cb93" providerId="LiveId" clId="{DB2E8BF6-6A7D-C844-8474-04F45C728778}" dt="2024-02-12T22:02:50.334" v="16867" actId="20577"/>
          <ac:spMkLst>
            <pc:docMk/>
            <pc:sldMk cId="3981945889" sldId="802"/>
            <ac:spMk id="5" creationId="{C3660A35-5BFC-4F92-9BD0-35B2727464BE}"/>
          </ac:spMkLst>
        </pc:spChg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543965560" sldId="803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685438562" sldId="804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2600212375" sldId="805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1063658380" sldId="806"/>
        </pc:sldMkLst>
      </pc:sldChg>
      <pc:sldChg chg="del">
        <pc:chgData name="Кирилл Гоменюк" userId="27247efe46d1cb93" providerId="LiveId" clId="{DB2E8BF6-6A7D-C844-8474-04F45C728778}" dt="2024-02-12T21:25:12.887" v="16374" actId="2696"/>
        <pc:sldMkLst>
          <pc:docMk/>
          <pc:sldMk cId="3616973657" sldId="807"/>
        </pc:sldMkLst>
      </pc:sldChg>
      <pc:sldChg chg="del">
        <pc:chgData name="Кирилл Гоменюк" userId="27247efe46d1cb93" providerId="LiveId" clId="{DB2E8BF6-6A7D-C844-8474-04F45C728778}" dt="2024-02-12T21:25:12.887" v="16374" actId="2696"/>
        <pc:sldMkLst>
          <pc:docMk/>
          <pc:sldMk cId="3037370492" sldId="808"/>
        </pc:sldMkLst>
      </pc:sldChg>
      <pc:sldChg chg="del">
        <pc:chgData name="Кирилл Гоменюк" userId="27247efe46d1cb93" providerId="LiveId" clId="{DB2E8BF6-6A7D-C844-8474-04F45C728778}" dt="2024-02-12T16:15:57.399" v="3908" actId="2696"/>
        <pc:sldMkLst>
          <pc:docMk/>
          <pc:sldMk cId="2203152447" sldId="809"/>
        </pc:sldMkLst>
      </pc:sldChg>
      <pc:sldChg chg="modSp del mod">
        <pc:chgData name="Кирилл Гоменюк" userId="27247efe46d1cb93" providerId="LiveId" clId="{DB2E8BF6-6A7D-C844-8474-04F45C728778}" dt="2024-02-12T20:50:13.054" v="14300" actId="2696"/>
        <pc:sldMkLst>
          <pc:docMk/>
          <pc:sldMk cId="545402928" sldId="810"/>
        </pc:sldMkLst>
        <pc:spChg chg="mod">
          <ac:chgData name="Кирилл Гоменюк" userId="27247efe46d1cb93" providerId="LiveId" clId="{DB2E8BF6-6A7D-C844-8474-04F45C728778}" dt="2024-02-12T16:14:29.521" v="3841" actId="20577"/>
          <ac:spMkLst>
            <pc:docMk/>
            <pc:sldMk cId="545402928" sldId="810"/>
            <ac:spMk id="2" creationId="{5F6CE2CA-2390-45E8-8FB9-6A2CCFC944A8}"/>
          </ac:spMkLst>
        </pc:spChg>
      </pc:sldChg>
      <pc:sldChg chg="del">
        <pc:chgData name="Кирилл Гоменюк" userId="27247efe46d1cb93" providerId="LiveId" clId="{DB2E8BF6-6A7D-C844-8474-04F45C728778}" dt="2024-02-12T16:15:17.149" v="3844" actId="2696"/>
        <pc:sldMkLst>
          <pc:docMk/>
          <pc:sldMk cId="2285782306" sldId="811"/>
        </pc:sldMkLst>
      </pc:sldChg>
      <pc:sldChg chg="del">
        <pc:chgData name="Кирилл Гоменюк" userId="27247efe46d1cb93" providerId="LiveId" clId="{DB2E8BF6-6A7D-C844-8474-04F45C728778}" dt="2024-02-12T20:25:09.524" v="13443" actId="2696"/>
        <pc:sldMkLst>
          <pc:docMk/>
          <pc:sldMk cId="2902341130" sldId="812"/>
        </pc:sldMkLst>
      </pc:sldChg>
      <pc:sldChg chg="del">
        <pc:chgData name="Кирилл Гоменюк" userId="27247efe46d1cb93" providerId="LiveId" clId="{DB2E8BF6-6A7D-C844-8474-04F45C728778}" dt="2024-02-12T20:25:13.920" v="13444" actId="2696"/>
        <pc:sldMkLst>
          <pc:docMk/>
          <pc:sldMk cId="4220095679" sldId="814"/>
        </pc:sldMkLst>
      </pc:sldChg>
      <pc:sldChg chg="del">
        <pc:chgData name="Кирилл Гоменюк" userId="27247efe46d1cb93" providerId="LiveId" clId="{DB2E8BF6-6A7D-C844-8474-04F45C728778}" dt="2024-02-12T20:50:16.912" v="14301" actId="2696"/>
        <pc:sldMkLst>
          <pc:docMk/>
          <pc:sldMk cId="2703888787" sldId="815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853973829" sldId="816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958569432" sldId="817"/>
        </pc:sldMkLst>
      </pc:sldChg>
      <pc:sldChg chg="del">
        <pc:chgData name="Кирилл Гоменюк" userId="27247efe46d1cb93" providerId="LiveId" clId="{DB2E8BF6-6A7D-C844-8474-04F45C728778}" dt="2024-02-12T21:25:12.887" v="16374" actId="2696"/>
        <pc:sldMkLst>
          <pc:docMk/>
          <pc:sldMk cId="150923580" sldId="818"/>
        </pc:sldMkLst>
      </pc:sldChg>
      <pc:sldChg chg="addSp modSp add mod">
        <pc:chgData name="Кирилл Гоменюк" userId="27247efe46d1cb93" providerId="LiveId" clId="{DB2E8BF6-6A7D-C844-8474-04F45C728778}" dt="2024-02-12T20:36:49.698" v="13838" actId="20577"/>
        <pc:sldMkLst>
          <pc:docMk/>
          <pc:sldMk cId="3842552472" sldId="819"/>
        </pc:sldMkLst>
        <pc:spChg chg="mod">
          <ac:chgData name="Кирилл Гоменюк" userId="27247efe46d1cb93" providerId="LiveId" clId="{DB2E8BF6-6A7D-C844-8474-04F45C728778}" dt="2024-02-12T20:33:02.408" v="13587" actId="20577"/>
          <ac:spMkLst>
            <pc:docMk/>
            <pc:sldMk cId="3842552472" sldId="819"/>
            <ac:spMk id="2" creationId="{A4EDB973-E62E-40AB-B8B1-9CE31DBE993D}"/>
          </ac:spMkLst>
        </pc:spChg>
        <pc:spChg chg="mod">
          <ac:chgData name="Кирилл Гоменюк" userId="27247efe46d1cb93" providerId="LiveId" clId="{DB2E8BF6-6A7D-C844-8474-04F45C728778}" dt="2024-02-12T20:34:13.159" v="13644"/>
          <ac:spMkLst>
            <pc:docMk/>
            <pc:sldMk cId="3842552472" sldId="819"/>
            <ac:spMk id="5" creationId="{194D0F1F-61F6-4D62-9A85-9938B9F92485}"/>
          </ac:spMkLst>
        </pc:spChg>
        <pc:spChg chg="add mod">
          <ac:chgData name="Кирилл Гоменюк" userId="27247efe46d1cb93" providerId="LiveId" clId="{DB2E8BF6-6A7D-C844-8474-04F45C728778}" dt="2024-02-12T20:36:49.698" v="13838" actId="20577"/>
          <ac:spMkLst>
            <pc:docMk/>
            <pc:sldMk cId="3842552472" sldId="819"/>
            <ac:spMk id="8" creationId="{FD297CED-98E8-587D-0262-27C3FE547CDB}"/>
          </ac:spMkLst>
        </pc:spChg>
        <pc:spChg chg="mod">
          <ac:chgData name="Кирилл Гоменюк" userId="27247efe46d1cb93" providerId="LiveId" clId="{DB2E8BF6-6A7D-C844-8474-04F45C728778}" dt="2024-02-12T20:34:20.616" v="13646" actId="14100"/>
          <ac:spMkLst>
            <pc:docMk/>
            <pc:sldMk cId="3842552472" sldId="819"/>
            <ac:spMk id="16" creationId="{DBF5B27F-8812-4C28-A296-2AC96E984FD2}"/>
          </ac:spMkLst>
        </pc:spChg>
        <pc:spChg chg="mod">
          <ac:chgData name="Кирилл Гоменюк" userId="27247efe46d1cb93" providerId="LiveId" clId="{DB2E8BF6-6A7D-C844-8474-04F45C728778}" dt="2024-02-12T20:34:07.991" v="13643" actId="20577"/>
          <ac:spMkLst>
            <pc:docMk/>
            <pc:sldMk cId="3842552472" sldId="819"/>
            <ac:spMk id="17" creationId="{33714A75-C323-4094-AF56-411DF6E8E0B8}"/>
          </ac:spMkLst>
        </pc:spChg>
        <pc:spChg chg="mod">
          <ac:chgData name="Кирилл Гоменюк" userId="27247efe46d1cb93" providerId="LiveId" clId="{DB2E8BF6-6A7D-C844-8474-04F45C728778}" dt="2024-02-12T20:34:44.614" v="13675" actId="20577"/>
          <ac:spMkLst>
            <pc:docMk/>
            <pc:sldMk cId="3842552472" sldId="819"/>
            <ac:spMk id="20" creationId="{6560FE50-7BA7-445D-8975-4EB5FC59930E}"/>
          </ac:spMkLst>
        </pc:spChg>
        <pc:cxnChg chg="mod">
          <ac:chgData name="Кирилл Гоменюк" userId="27247efe46d1cb93" providerId="LiveId" clId="{DB2E8BF6-6A7D-C844-8474-04F45C728778}" dt="2024-02-12T20:34:13.159" v="13644"/>
          <ac:cxnSpMkLst>
            <pc:docMk/>
            <pc:sldMk cId="3842552472" sldId="819"/>
            <ac:cxnSpMk id="6" creationId="{B1F7E946-3E3F-4276-AB31-D9364EDEE250}"/>
          </ac:cxnSpMkLst>
        </pc:cxnChg>
        <pc:cxnChg chg="mod">
          <ac:chgData name="Кирилл Гоменюк" userId="27247efe46d1cb93" providerId="LiveId" clId="{DB2E8BF6-6A7D-C844-8474-04F45C728778}" dt="2024-02-12T20:33:58.017" v="13623" actId="20577"/>
          <ac:cxnSpMkLst>
            <pc:docMk/>
            <pc:sldMk cId="3842552472" sldId="819"/>
            <ac:cxnSpMk id="19" creationId="{53EEB3FD-5C05-4D15-8296-C91CAEB75318}"/>
          </ac:cxnSpMkLst>
        </pc:cxnChg>
        <pc:cxnChg chg="mod">
          <ac:chgData name="Кирилл Гоменюк" userId="27247efe46d1cb93" providerId="LiveId" clId="{DB2E8BF6-6A7D-C844-8474-04F45C728778}" dt="2024-02-12T20:34:20.616" v="13646" actId="14100"/>
          <ac:cxnSpMkLst>
            <pc:docMk/>
            <pc:sldMk cId="3842552472" sldId="819"/>
            <ac:cxnSpMk id="23" creationId="{1EA7AB47-B3A0-4C83-B3B3-C5B16E701319}"/>
          </ac:cxnSpMkLst>
        </pc:cxnChg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1826482899" sldId="820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259881632" sldId="821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1030933719" sldId="822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1335487285" sldId="823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259450009" sldId="824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834314754" sldId="825"/>
        </pc:sldMkLst>
      </pc:sldChg>
      <pc:sldChg chg="modSp mod ord">
        <pc:chgData name="Кирилл Гоменюк" userId="27247efe46d1cb93" providerId="LiveId" clId="{DB2E8BF6-6A7D-C844-8474-04F45C728778}" dt="2024-02-13T09:11:47.375" v="16877" actId="20578"/>
        <pc:sldMkLst>
          <pc:docMk/>
          <pc:sldMk cId="894552579" sldId="826"/>
        </pc:sldMkLst>
        <pc:spChg chg="mod">
          <ac:chgData name="Кирилл Гоменюк" userId="27247efe46d1cb93" providerId="LiveId" clId="{DB2E8BF6-6A7D-C844-8474-04F45C728778}" dt="2024-02-12T21:25:43.282" v="16453" actId="20577"/>
          <ac:spMkLst>
            <pc:docMk/>
            <pc:sldMk cId="894552579" sldId="826"/>
            <ac:spMk id="2" creationId="{DE82C598-CA91-4138-A4F9-A498A7868E07}"/>
          </ac:spMkLst>
        </pc:spChg>
        <pc:spChg chg="mod">
          <ac:chgData name="Кирилл Гоменюк" userId="27247efe46d1cb93" providerId="LiveId" clId="{DB2E8BF6-6A7D-C844-8474-04F45C728778}" dt="2024-02-12T21:28:00.648" v="16686" actId="20577"/>
          <ac:spMkLst>
            <pc:docMk/>
            <pc:sldMk cId="894552579" sldId="826"/>
            <ac:spMk id="3" creationId="{3263E5C1-A214-44A3-AD64-11DA1C7B844B}"/>
          </ac:spMkLst>
        </pc:spChg>
        <pc:spChg chg="mod">
          <ac:chgData name="Кирилл Гоменюк" userId="27247efe46d1cb93" providerId="LiveId" clId="{DB2E8BF6-6A7D-C844-8474-04F45C728778}" dt="2024-02-12T21:26:40.097" v="16565" actId="20577"/>
          <ac:spMkLst>
            <pc:docMk/>
            <pc:sldMk cId="894552579" sldId="826"/>
            <ac:spMk id="6" creationId="{464EB843-5562-4AF2-90DA-4146AD0EC0ED}"/>
          </ac:spMkLst>
        </pc:spChg>
        <pc:spChg chg="mod">
          <ac:chgData name="Кирилл Гоменюк" userId="27247efe46d1cb93" providerId="LiveId" clId="{DB2E8BF6-6A7D-C844-8474-04F45C728778}" dt="2024-02-12T21:26:44.722" v="16576" actId="20577"/>
          <ac:spMkLst>
            <pc:docMk/>
            <pc:sldMk cId="894552579" sldId="826"/>
            <ac:spMk id="7" creationId="{D950E28A-0D52-485B-9AD9-77403CF9F624}"/>
          </ac:spMkLst>
        </pc:spChg>
        <pc:spChg chg="mod">
          <ac:chgData name="Кирилл Гоменюк" userId="27247efe46d1cb93" providerId="LiveId" clId="{DB2E8BF6-6A7D-C844-8474-04F45C728778}" dt="2024-02-12T21:27:18.398" v="16638" actId="20577"/>
          <ac:spMkLst>
            <pc:docMk/>
            <pc:sldMk cId="894552579" sldId="826"/>
            <ac:spMk id="8" creationId="{F753A8EA-5A82-4451-9014-1375BBC5E843}"/>
          </ac:spMkLst>
        </pc:spChg>
        <pc:spChg chg="mod">
          <ac:chgData name="Кирилл Гоменюк" userId="27247efe46d1cb93" providerId="LiveId" clId="{DB2E8BF6-6A7D-C844-8474-04F45C728778}" dt="2024-02-12T21:27:07.491" v="16624" actId="20577"/>
          <ac:spMkLst>
            <pc:docMk/>
            <pc:sldMk cId="894552579" sldId="826"/>
            <ac:spMk id="9" creationId="{55FC7327-54E5-4D3C-888F-710EE39B9DCD}"/>
          </ac:spMkLst>
        </pc:spChg>
        <pc:spChg chg="mod">
          <ac:chgData name="Кирилл Гоменюк" userId="27247efe46d1cb93" providerId="LiveId" clId="{DB2E8BF6-6A7D-C844-8474-04F45C728778}" dt="2024-02-12T21:26:55.535" v="16605" actId="20577"/>
          <ac:spMkLst>
            <pc:docMk/>
            <pc:sldMk cId="894552579" sldId="826"/>
            <ac:spMk id="10" creationId="{5857AC4D-350E-4648-A54F-8AAD45777759}"/>
          </ac:spMkLst>
        </pc:spChg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244914799" sldId="827"/>
        </pc:sldMkLst>
      </pc:sldChg>
      <pc:sldChg chg="modSp del mod">
        <pc:chgData name="Кирилл Гоменюк" userId="27247efe46d1cb93" providerId="LiveId" clId="{DB2E8BF6-6A7D-C844-8474-04F45C728778}" dt="2024-02-12T20:39:11.391" v="13962" actId="2696"/>
        <pc:sldMkLst>
          <pc:docMk/>
          <pc:sldMk cId="3994715143" sldId="828"/>
        </pc:sldMkLst>
        <pc:spChg chg="mod">
          <ac:chgData name="Кирилл Гоменюк" userId="27247efe46d1cb93" providerId="LiveId" clId="{DB2E8BF6-6A7D-C844-8474-04F45C728778}" dt="2024-02-12T20:39:02.172" v="13961" actId="20577"/>
          <ac:spMkLst>
            <pc:docMk/>
            <pc:sldMk cId="3994715143" sldId="828"/>
            <ac:spMk id="2" creationId="{31CBF6FB-26FA-4544-A624-C549DC04EC2F}"/>
          </ac:spMkLst>
        </pc:spChg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2371340154" sldId="829"/>
        </pc:sldMkLst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2881160625" sldId="829"/>
        </pc:sldMkLst>
      </pc:sldChg>
      <pc:sldChg chg="modSp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3595731467" sldId="829"/>
        </pc:sldMkLst>
        <pc:spChg chg="mod">
          <ac:chgData name="Кирилл Гоменюк" userId="27247efe46d1cb93" providerId="LiveId" clId="{DB2E8BF6-6A7D-C844-8474-04F45C728778}" dt="2024-02-12T15:20:01.758" v="1929" actId="20577"/>
          <ac:spMkLst>
            <pc:docMk/>
            <pc:sldMk cId="3595731467" sldId="829"/>
            <ac:spMk id="2" creationId="{6D0D01B8-2C08-49E7-B8F9-59E46360B0F7}"/>
          </ac:spMkLst>
        </pc:spChg>
        <pc:spChg chg="mod">
          <ac:chgData name="Кирилл Гоменюк" userId="27247efe46d1cb93" providerId="LiveId" clId="{DB2E8BF6-6A7D-C844-8474-04F45C728778}" dt="2024-02-12T15:20:54.138" v="2073" actId="20577"/>
          <ac:spMkLst>
            <pc:docMk/>
            <pc:sldMk cId="3595731467" sldId="829"/>
            <ac:spMk id="3" creationId="{18209E73-02DF-4D9C-ADFB-A5A062755702}"/>
          </ac:spMkLst>
        </pc:spChg>
      </pc:sldChg>
      <pc:sldChg chg="del">
        <pc:chgData name="Кирилл Гоменюк" userId="27247efe46d1cb93" providerId="LiveId" clId="{DB2E8BF6-6A7D-C844-8474-04F45C728778}" dt="2024-02-12T09:59:02.052" v="228" actId="2696"/>
        <pc:sldMkLst>
          <pc:docMk/>
          <pc:sldMk cId="2947911484" sldId="931"/>
        </pc:sldMkLst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1918205596" sldId="932"/>
        </pc:sldMkLst>
      </pc:sldChg>
      <pc:sldChg chg="modSp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2881318828" sldId="932"/>
        </pc:sldMkLst>
        <pc:spChg chg="mod">
          <ac:chgData name="Кирилл Гоменюк" userId="27247efe46d1cb93" providerId="LiveId" clId="{DB2E8BF6-6A7D-C844-8474-04F45C728778}" dt="2024-02-12T10:02:24.434" v="515" actId="113"/>
          <ac:spMkLst>
            <pc:docMk/>
            <pc:sldMk cId="2881318828" sldId="932"/>
            <ac:spMk id="4" creationId="{61DBCD3B-8BB1-4BEC-9B39-B39410E5AF47}"/>
          </ac:spMkLst>
        </pc:spChg>
        <pc:spChg chg="mod">
          <ac:chgData name="Кирилл Гоменюк" userId="27247efe46d1cb93" providerId="LiveId" clId="{DB2E8BF6-6A7D-C844-8474-04F45C728778}" dt="2024-02-12T10:05:59.469" v="668" actId="20577"/>
          <ac:spMkLst>
            <pc:docMk/>
            <pc:sldMk cId="2881318828" sldId="932"/>
            <ac:spMk id="5" creationId="{C91E02C4-2B3B-4396-B3CC-034B41A09531}"/>
          </ac:spMkLst>
        </pc:spChg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3260519724" sldId="932"/>
        </pc:sldMkLst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1970528255" sldId="933"/>
        </pc:sldMkLst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2457842865" sldId="933"/>
        </pc:sldMkLst>
      </pc:sldChg>
      <pc:sldChg chg="modSp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3020854953" sldId="933"/>
        </pc:sldMkLst>
        <pc:spChg chg="mod">
          <ac:chgData name="Кирилл Гоменюк" userId="27247efe46d1cb93" providerId="LiveId" clId="{DB2E8BF6-6A7D-C844-8474-04F45C728778}" dt="2024-02-12T10:02:31.297" v="518" actId="20577"/>
          <ac:spMkLst>
            <pc:docMk/>
            <pc:sldMk cId="3020854953" sldId="933"/>
            <ac:spMk id="2" creationId="{4EA9EDC7-B782-4DAB-8191-15CF1D0B4FF2}"/>
          </ac:spMkLst>
        </pc:spChg>
        <pc:spChg chg="mod">
          <ac:chgData name="Кирилл Гоменюк" userId="27247efe46d1cb93" providerId="LiveId" clId="{DB2E8BF6-6A7D-C844-8474-04F45C728778}" dt="2024-02-12T10:10:10.624" v="1011" actId="20577"/>
          <ac:spMkLst>
            <pc:docMk/>
            <pc:sldMk cId="3020854953" sldId="933"/>
            <ac:spMk id="3" creationId="{BB65F37D-D8AC-4D5C-B401-4C895ADC65B4}"/>
          </ac:spMkLst>
        </pc:spChg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147329958" sldId="934"/>
        </pc:sldMkLst>
      </pc:sldChg>
      <pc:sldChg chg="modSp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2642118590" sldId="934"/>
        </pc:sldMkLst>
        <pc:spChg chg="mod">
          <ac:chgData name="Кирилл Гоменюк" userId="27247efe46d1cb93" providerId="LiveId" clId="{DB2E8BF6-6A7D-C844-8474-04F45C728778}" dt="2024-02-12T10:10:46.010" v="1052" actId="20577"/>
          <ac:spMkLst>
            <pc:docMk/>
            <pc:sldMk cId="2642118590" sldId="934"/>
            <ac:spMk id="2" creationId="{2F5A6FD4-D4CF-48FB-89CF-73C0BC233E73}"/>
          </ac:spMkLst>
        </pc:spChg>
        <pc:spChg chg="mod">
          <ac:chgData name="Кирилл Гоменюк" userId="27247efe46d1cb93" providerId="LiveId" clId="{DB2E8BF6-6A7D-C844-8474-04F45C728778}" dt="2024-02-12T10:12:20.598" v="1121" actId="20577"/>
          <ac:spMkLst>
            <pc:docMk/>
            <pc:sldMk cId="2642118590" sldId="934"/>
            <ac:spMk id="3" creationId="{19071F5D-CB41-472E-8CBD-951A2A148E28}"/>
          </ac:spMkLst>
        </pc:spChg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3326225250" sldId="934"/>
        </pc:sldMkLst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164569870" sldId="935"/>
        </pc:sldMkLst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3004824254" sldId="935"/>
        </pc:sldMkLst>
      </pc:sldChg>
      <pc:sldChg chg="modSp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3532081675" sldId="935"/>
        </pc:sldMkLst>
        <pc:spChg chg="mod">
          <ac:chgData name="Кирилл Гоменюк" userId="27247efe46d1cb93" providerId="LiveId" clId="{DB2E8BF6-6A7D-C844-8474-04F45C728778}" dt="2024-02-12T15:19:56.300" v="1926" actId="20577"/>
          <ac:spMkLst>
            <pc:docMk/>
            <pc:sldMk cId="3532081675" sldId="935"/>
            <ac:spMk id="2" creationId="{2F5A6FD4-D4CF-48FB-89CF-73C0BC233E73}"/>
          </ac:spMkLst>
        </pc:spChg>
        <pc:spChg chg="mod">
          <ac:chgData name="Кирилл Гоменюк" userId="27247efe46d1cb93" providerId="LiveId" clId="{DB2E8BF6-6A7D-C844-8474-04F45C728778}" dt="2024-02-12T10:32:07.679" v="1891" actId="2711"/>
          <ac:spMkLst>
            <pc:docMk/>
            <pc:sldMk cId="3532081675" sldId="935"/>
            <ac:spMk id="3" creationId="{19071F5D-CB41-472E-8CBD-951A2A148E28}"/>
          </ac:spMkLst>
        </pc:spChg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625273013" sldId="936"/>
        </pc:sldMkLst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853024917" sldId="936"/>
        </pc:sldMkLst>
      </pc:sldChg>
      <pc:sldChg chg="modSp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2816244491" sldId="936"/>
        </pc:sldMkLst>
        <pc:spChg chg="mod">
          <ac:chgData name="Кирилл Гоменюк" userId="27247efe46d1cb93" providerId="LiveId" clId="{DB2E8BF6-6A7D-C844-8474-04F45C728778}" dt="2024-02-12T10:12:49.320" v="1162" actId="20577"/>
          <ac:spMkLst>
            <pc:docMk/>
            <pc:sldMk cId="2816244491" sldId="936"/>
            <ac:spMk id="2" creationId="{44C91A27-B216-4386-8E10-AE3B66D49A65}"/>
          </ac:spMkLst>
        </pc:spChg>
        <pc:spChg chg="mod">
          <ac:chgData name="Кирилл Гоменюк" userId="27247efe46d1cb93" providerId="LiveId" clId="{DB2E8BF6-6A7D-C844-8474-04F45C728778}" dt="2024-02-12T10:28:38.872" v="1307" actId="2711"/>
          <ac:spMkLst>
            <pc:docMk/>
            <pc:sldMk cId="2816244491" sldId="936"/>
            <ac:spMk id="3" creationId="{BAD482BD-79B2-4AB1-A13E-4A62D984945A}"/>
          </ac:spMkLst>
        </pc:spChg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3294496000" sldId="937"/>
        </pc:sldMkLst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3459945972" sldId="937"/>
        </pc:sldMkLst>
      </pc:sldChg>
      <pc:sldChg chg="addSp delSp modSp new del mod modClrScheme chgLayout">
        <pc:chgData name="Кирилл Гоменюк" userId="27247efe46d1cb93" providerId="LiveId" clId="{DB2E8BF6-6A7D-C844-8474-04F45C728778}" dt="2024-02-12T21:56:31.168" v="16701" actId="2696"/>
        <pc:sldMkLst>
          <pc:docMk/>
          <pc:sldMk cId="4163558103" sldId="937"/>
        </pc:sldMkLst>
        <pc:spChg chg="del mod ord">
          <ac:chgData name="Кирилл Гоменюк" userId="27247efe46d1cb93" providerId="LiveId" clId="{DB2E8BF6-6A7D-C844-8474-04F45C728778}" dt="2024-02-12T09:57:13.793" v="1" actId="700"/>
          <ac:spMkLst>
            <pc:docMk/>
            <pc:sldMk cId="4163558103" sldId="937"/>
            <ac:spMk id="2" creationId="{0DA77DEC-821C-9A66-EF44-BC4BDFC17B22}"/>
          </ac:spMkLst>
        </pc:spChg>
        <pc:spChg chg="del mod ord">
          <ac:chgData name="Кирилл Гоменюк" userId="27247efe46d1cb93" providerId="LiveId" clId="{DB2E8BF6-6A7D-C844-8474-04F45C728778}" dt="2024-02-12T09:57:13.793" v="1" actId="700"/>
          <ac:spMkLst>
            <pc:docMk/>
            <pc:sldMk cId="4163558103" sldId="937"/>
            <ac:spMk id="3" creationId="{FD249F13-B2C5-4327-955E-5481B32B71BC}"/>
          </ac:spMkLst>
        </pc:spChg>
        <pc:spChg chg="add mod ord">
          <ac:chgData name="Кирилл Гоменюк" userId="27247efe46d1cb93" providerId="LiveId" clId="{DB2E8BF6-6A7D-C844-8474-04F45C728778}" dt="2024-02-12T09:58:55.392" v="227" actId="20577"/>
          <ac:spMkLst>
            <pc:docMk/>
            <pc:sldMk cId="4163558103" sldId="937"/>
            <ac:spMk id="4" creationId="{52D4D66D-24A3-C3BF-AFF2-737F17772BF4}"/>
          </ac:spMkLst>
        </pc:spChg>
        <pc:spChg chg="add mod ord">
          <ac:chgData name="Кирилл Гоменюк" userId="27247efe46d1cb93" providerId="LiveId" clId="{DB2E8BF6-6A7D-C844-8474-04F45C728778}" dt="2024-02-12T09:58:36.307" v="192" actId="20577"/>
          <ac:spMkLst>
            <pc:docMk/>
            <pc:sldMk cId="4163558103" sldId="937"/>
            <ac:spMk id="5" creationId="{3B73D159-6DAD-C685-F41C-9A4F818B60B9}"/>
          </ac:spMkLst>
        </pc:spChg>
      </pc:sldChg>
      <pc:sldChg chg="modSp add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2106919742" sldId="938"/>
        </pc:sldMkLst>
        <pc:spChg chg="mod">
          <ac:chgData name="Кирилл Гоменюк" userId="27247efe46d1cb93" providerId="LiveId" clId="{DB2E8BF6-6A7D-C844-8474-04F45C728778}" dt="2024-02-12T10:01:04.048" v="461" actId="20577"/>
          <ac:spMkLst>
            <pc:docMk/>
            <pc:sldMk cId="2106919742" sldId="938"/>
            <ac:spMk id="5" creationId="{3B73D159-6DAD-C685-F41C-9A4F818B60B9}"/>
          </ac:spMkLst>
        </pc:spChg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2992213052" sldId="938"/>
        </pc:sldMkLst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3673824804" sldId="938"/>
        </pc:sldMkLst>
      </pc:sldChg>
      <pc:sldChg chg="modSp new mod">
        <pc:chgData name="Кирилл Гоменюк" userId="27247efe46d1cb93" providerId="LiveId" clId="{DB2E8BF6-6A7D-C844-8474-04F45C728778}" dt="2024-02-12T22:02:32.082" v="16839" actId="20577"/>
        <pc:sldMkLst>
          <pc:docMk/>
          <pc:sldMk cId="411610246" sldId="939"/>
        </pc:sldMkLst>
        <pc:spChg chg="mod">
          <ac:chgData name="Кирилл Гоменюк" userId="27247efe46d1cb93" providerId="LiveId" clId="{DB2E8BF6-6A7D-C844-8474-04F45C728778}" dt="2024-02-12T10:32:25.680" v="1920" actId="20577"/>
          <ac:spMkLst>
            <pc:docMk/>
            <pc:sldMk cId="411610246" sldId="939"/>
            <ac:spMk id="2" creationId="{A1EFBF5F-38BB-F4C9-CD29-7D9428B86266}"/>
          </ac:spMkLst>
        </pc:spChg>
        <pc:spChg chg="mod">
          <ac:chgData name="Кирилл Гоменюк" userId="27247efe46d1cb93" providerId="LiveId" clId="{DB2E8BF6-6A7D-C844-8474-04F45C728778}" dt="2024-02-12T22:02:32.082" v="16839" actId="20577"/>
          <ac:spMkLst>
            <pc:docMk/>
            <pc:sldMk cId="411610246" sldId="939"/>
            <ac:spMk id="3" creationId="{B2FECEB6-537A-CB44-4C12-3A0442C0D68E}"/>
          </ac:spMkLst>
        </pc:spChg>
      </pc:sldChg>
      <pc:sldChg chg="modSp new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1212061739" sldId="940"/>
        </pc:sldMkLst>
        <pc:spChg chg="mod">
          <ac:chgData name="Кирилл Гоменюк" userId="27247efe46d1cb93" providerId="LiveId" clId="{DB2E8BF6-6A7D-C844-8474-04F45C728778}" dt="2024-02-12T15:26:25.878" v="2790" actId="20577"/>
          <ac:spMkLst>
            <pc:docMk/>
            <pc:sldMk cId="1212061739" sldId="940"/>
            <ac:spMk id="2" creationId="{38D73E2D-C6B5-5791-2E72-868292DFEF4D}"/>
          </ac:spMkLst>
        </pc:spChg>
        <pc:spChg chg="mod">
          <ac:chgData name="Кирилл Гоменюк" userId="27247efe46d1cb93" providerId="LiveId" clId="{DB2E8BF6-6A7D-C844-8474-04F45C728778}" dt="2024-02-12T15:26:53.686" v="2850" actId="20577"/>
          <ac:spMkLst>
            <pc:docMk/>
            <pc:sldMk cId="1212061739" sldId="940"/>
            <ac:spMk id="3" creationId="{B1C24587-4855-5948-5D89-A00E293F14B9}"/>
          </ac:spMkLst>
        </pc:spChg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2142339184" sldId="940"/>
        </pc:sldMkLst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4071108683" sldId="940"/>
        </pc:sldMkLst>
      </pc:sldChg>
      <pc:sldChg chg="addSp delSp modSp new mod ord">
        <pc:chgData name="Кирилл Гоменюк" userId="27247efe46d1cb93" providerId="LiveId" clId="{DB2E8BF6-6A7D-C844-8474-04F45C728778}" dt="2024-02-12T20:55:41.101" v="14839" actId="20577"/>
        <pc:sldMkLst>
          <pc:docMk/>
          <pc:sldMk cId="1171539792" sldId="941"/>
        </pc:sldMkLst>
        <pc:spChg chg="mod">
          <ac:chgData name="Кирилл Гоменюк" userId="27247efe46d1cb93" providerId="LiveId" clId="{DB2E8BF6-6A7D-C844-8474-04F45C728778}" dt="2024-02-12T20:55:41.101" v="14839" actId="20577"/>
          <ac:spMkLst>
            <pc:docMk/>
            <pc:sldMk cId="1171539792" sldId="941"/>
            <ac:spMk id="2" creationId="{EA352F8A-4510-A6BE-D0A6-29C8415AAECA}"/>
          </ac:spMkLst>
        </pc:spChg>
        <pc:spChg chg="del mod">
          <ac:chgData name="Кирилл Гоменюк" userId="27247efe46d1cb93" providerId="LiveId" clId="{DB2E8BF6-6A7D-C844-8474-04F45C728778}" dt="2024-02-12T15:38:07.395" v="3004" actId="478"/>
          <ac:spMkLst>
            <pc:docMk/>
            <pc:sldMk cId="1171539792" sldId="941"/>
            <ac:spMk id="3" creationId="{B01D2C23-0414-D505-E6F1-81AE07F2C209}"/>
          </ac:spMkLst>
        </pc:spChg>
        <pc:spChg chg="add del mod">
          <ac:chgData name="Кирилл Гоменюк" userId="27247efe46d1cb93" providerId="LiveId" clId="{DB2E8BF6-6A7D-C844-8474-04F45C728778}" dt="2024-02-12T15:38:09.310" v="3005" actId="478"/>
          <ac:spMkLst>
            <pc:docMk/>
            <pc:sldMk cId="1171539792" sldId="941"/>
            <ac:spMk id="5" creationId="{AEDE8C2D-39B5-6E5A-D5BB-C0B2493B61DC}"/>
          </ac:spMkLst>
        </pc:spChg>
        <pc:spChg chg="add mod">
          <ac:chgData name="Кирилл Гоменюк" userId="27247efe46d1cb93" providerId="LiveId" clId="{DB2E8BF6-6A7D-C844-8474-04F45C728778}" dt="2024-02-12T15:42:09.130" v="3202" actId="1076"/>
          <ac:spMkLst>
            <pc:docMk/>
            <pc:sldMk cId="1171539792" sldId="941"/>
            <ac:spMk id="6" creationId="{55C36D67-6F70-355F-0B86-B9DBFF6790EB}"/>
          </ac:spMkLst>
        </pc:spChg>
        <pc:spChg chg="add mod">
          <ac:chgData name="Кирилл Гоменюк" userId="27247efe46d1cb93" providerId="LiveId" clId="{DB2E8BF6-6A7D-C844-8474-04F45C728778}" dt="2024-02-12T15:42:09.130" v="3202" actId="1076"/>
          <ac:spMkLst>
            <pc:docMk/>
            <pc:sldMk cId="1171539792" sldId="941"/>
            <ac:spMk id="7" creationId="{3263EAC3-E297-5BAC-DA9F-0A89809D6DF4}"/>
          </ac:spMkLst>
        </pc:spChg>
        <pc:spChg chg="add mod">
          <ac:chgData name="Кирилл Гоменюк" userId="27247efe46d1cb93" providerId="LiveId" clId="{DB2E8BF6-6A7D-C844-8474-04F45C728778}" dt="2024-02-12T15:42:13.142" v="3203" actId="1076"/>
          <ac:spMkLst>
            <pc:docMk/>
            <pc:sldMk cId="1171539792" sldId="941"/>
            <ac:spMk id="8" creationId="{6CADF24B-A486-E272-134C-1CB9A7F08B88}"/>
          </ac:spMkLst>
        </pc:spChg>
        <pc:spChg chg="add mod">
          <ac:chgData name="Кирилл Гоменюк" userId="27247efe46d1cb93" providerId="LiveId" clId="{DB2E8BF6-6A7D-C844-8474-04F45C728778}" dt="2024-02-12T15:42:13.142" v="3203" actId="1076"/>
          <ac:spMkLst>
            <pc:docMk/>
            <pc:sldMk cId="1171539792" sldId="941"/>
            <ac:spMk id="9" creationId="{0033C4FB-5F7E-3E57-D83F-4F3D1FD8ECCF}"/>
          </ac:spMkLst>
        </pc:spChg>
        <pc:spChg chg="add mod">
          <ac:chgData name="Кирилл Гоменюк" userId="27247efe46d1cb93" providerId="LiveId" clId="{DB2E8BF6-6A7D-C844-8474-04F45C728778}" dt="2024-02-12T15:42:13.142" v="3203" actId="1076"/>
          <ac:spMkLst>
            <pc:docMk/>
            <pc:sldMk cId="1171539792" sldId="941"/>
            <ac:spMk id="10" creationId="{96FD0FFF-D8EB-4F7A-6785-A677E2388A6B}"/>
          </ac:spMkLst>
        </pc:spChg>
        <pc:spChg chg="add mod">
          <ac:chgData name="Кирилл Гоменюк" userId="27247efe46d1cb93" providerId="LiveId" clId="{DB2E8BF6-6A7D-C844-8474-04F45C728778}" dt="2024-02-12T15:42:13.142" v="3203" actId="1076"/>
          <ac:spMkLst>
            <pc:docMk/>
            <pc:sldMk cId="1171539792" sldId="941"/>
            <ac:spMk id="11" creationId="{80D01C39-E339-5028-DF94-B87FFC6DA098}"/>
          </ac:spMkLst>
        </pc:spChg>
        <pc:spChg chg="add mod">
          <ac:chgData name="Кирилл Гоменюк" userId="27247efe46d1cb93" providerId="LiveId" clId="{DB2E8BF6-6A7D-C844-8474-04F45C728778}" dt="2024-02-12T20:46:47.674" v="14090" actId="20577"/>
          <ac:spMkLst>
            <pc:docMk/>
            <pc:sldMk cId="1171539792" sldId="941"/>
            <ac:spMk id="12" creationId="{6AFC8EAA-AE9D-B566-1F4A-769362586EC7}"/>
          </ac:spMkLst>
        </pc:spChg>
        <pc:spChg chg="add mod">
          <ac:chgData name="Кирилл Гоменюк" userId="27247efe46d1cb93" providerId="LiveId" clId="{DB2E8BF6-6A7D-C844-8474-04F45C728778}" dt="2024-02-12T20:42:26.704" v="14074" actId="1076"/>
          <ac:spMkLst>
            <pc:docMk/>
            <pc:sldMk cId="1171539792" sldId="941"/>
            <ac:spMk id="13" creationId="{A0898A3E-FE2E-0B17-09A9-7C8A469C25E0}"/>
          </ac:spMkLst>
        </pc:spChg>
        <pc:grpChg chg="mod">
          <ac:chgData name="Кирилл Гоменюк" userId="27247efe46d1cb93" providerId="LiveId" clId="{DB2E8BF6-6A7D-C844-8474-04F45C728778}" dt="2024-02-12T15:44:18.286" v="3301"/>
          <ac:grpSpMkLst>
            <pc:docMk/>
            <pc:sldMk cId="1171539792" sldId="941"/>
            <ac:grpSpMk id="19" creationId="{CA3B9ACE-71F1-DFA3-1075-8C007C551C20}"/>
          </ac:grpSpMkLst>
        </pc:grpChg>
        <pc:inkChg chg="add">
          <ac:chgData name="Кирилл Гоменюк" userId="27247efe46d1cb93" providerId="LiveId" clId="{DB2E8BF6-6A7D-C844-8474-04F45C728778}" dt="2024-02-12T15:44:02.951" v="3296" actId="9405"/>
          <ac:inkMkLst>
            <pc:docMk/>
            <pc:sldMk cId="1171539792" sldId="941"/>
            <ac:inkMk id="14" creationId="{294D72DF-DE4B-C6D0-7F05-D36EF851304A}"/>
          </ac:inkMkLst>
        </pc:inkChg>
        <pc:inkChg chg="add">
          <ac:chgData name="Кирилл Гоменюк" userId="27247efe46d1cb93" providerId="LiveId" clId="{DB2E8BF6-6A7D-C844-8474-04F45C728778}" dt="2024-02-12T15:44:07.477" v="3297" actId="9405"/>
          <ac:inkMkLst>
            <pc:docMk/>
            <pc:sldMk cId="1171539792" sldId="941"/>
            <ac:inkMk id="15" creationId="{D7BE6454-6E2C-7879-3F8C-2DA8C809C504}"/>
          </ac:inkMkLst>
        </pc:inkChg>
        <pc:inkChg chg="add">
          <ac:chgData name="Кирилл Гоменюк" userId="27247efe46d1cb93" providerId="LiveId" clId="{DB2E8BF6-6A7D-C844-8474-04F45C728778}" dt="2024-02-12T15:44:11.785" v="3298" actId="9405"/>
          <ac:inkMkLst>
            <pc:docMk/>
            <pc:sldMk cId="1171539792" sldId="941"/>
            <ac:inkMk id="16" creationId="{AC9EF521-CE09-FC0E-C976-D1772CC42FF4}"/>
          </ac:inkMkLst>
        </pc:inkChg>
        <pc:inkChg chg="add mod">
          <ac:chgData name="Кирилл Гоменюк" userId="27247efe46d1cb93" providerId="LiveId" clId="{DB2E8BF6-6A7D-C844-8474-04F45C728778}" dt="2024-02-12T15:44:18.286" v="3301"/>
          <ac:inkMkLst>
            <pc:docMk/>
            <pc:sldMk cId="1171539792" sldId="941"/>
            <ac:inkMk id="17" creationId="{FAF5A618-5784-4622-B962-A8653CE424F1}"/>
          </ac:inkMkLst>
        </pc:inkChg>
        <pc:inkChg chg="add mod">
          <ac:chgData name="Кирилл Гоменюк" userId="27247efe46d1cb93" providerId="LiveId" clId="{DB2E8BF6-6A7D-C844-8474-04F45C728778}" dt="2024-02-12T15:44:18.286" v="3301"/>
          <ac:inkMkLst>
            <pc:docMk/>
            <pc:sldMk cId="1171539792" sldId="941"/>
            <ac:inkMk id="18" creationId="{2571C7F2-F6FD-9FDF-5539-8581B6D6E87E}"/>
          </ac:inkMkLst>
        </pc:inkChg>
        <pc:inkChg chg="add">
          <ac:chgData name="Кирилл Гоменюк" userId="27247efe46d1cb93" providerId="LiveId" clId="{DB2E8BF6-6A7D-C844-8474-04F45C728778}" dt="2024-02-12T15:44:20.711" v="3302" actId="9405"/>
          <ac:inkMkLst>
            <pc:docMk/>
            <pc:sldMk cId="1171539792" sldId="941"/>
            <ac:inkMk id="20" creationId="{72BF12B9-6745-20A5-25E4-D6A25312B171}"/>
          </ac:inkMkLst>
        </pc:inkChg>
        <pc:inkChg chg="add">
          <ac:chgData name="Кирилл Гоменюк" userId="27247efe46d1cb93" providerId="LiveId" clId="{DB2E8BF6-6A7D-C844-8474-04F45C728778}" dt="2024-02-12T15:44:23.705" v="3303" actId="9405"/>
          <ac:inkMkLst>
            <pc:docMk/>
            <pc:sldMk cId="1171539792" sldId="941"/>
            <ac:inkMk id="21" creationId="{6D3BE882-0C61-45B0-C148-47FBF614FC7B}"/>
          </ac:inkMkLst>
        </pc:inkChg>
      </pc:sldChg>
      <pc:sldChg chg="addSp delSp modSp new mod setBg">
        <pc:chgData name="Кирилл Гоменюк" userId="27247efe46d1cb93" providerId="LiveId" clId="{DB2E8BF6-6A7D-C844-8474-04F45C728778}" dt="2024-02-12T16:05:36.557" v="3762" actId="26606"/>
        <pc:sldMkLst>
          <pc:docMk/>
          <pc:sldMk cId="686930709" sldId="942"/>
        </pc:sldMkLst>
        <pc:spChg chg="mod">
          <ac:chgData name="Кирилл Гоменюк" userId="27247efe46d1cb93" providerId="LiveId" clId="{DB2E8BF6-6A7D-C844-8474-04F45C728778}" dt="2024-02-12T16:05:36.557" v="3762" actId="26606"/>
          <ac:spMkLst>
            <pc:docMk/>
            <pc:sldMk cId="686930709" sldId="942"/>
            <ac:spMk id="2" creationId="{BA3E8BE4-9974-8278-33A2-48A6CF913248}"/>
          </ac:spMkLst>
        </pc:spChg>
        <pc:spChg chg="del mod">
          <ac:chgData name="Кирилл Гоменюк" userId="27247efe46d1cb93" providerId="LiveId" clId="{DB2E8BF6-6A7D-C844-8474-04F45C728778}" dt="2024-02-12T16:05:36.557" v="3762" actId="26606"/>
          <ac:spMkLst>
            <pc:docMk/>
            <pc:sldMk cId="686930709" sldId="942"/>
            <ac:spMk id="3" creationId="{F939ADC5-3693-6282-AF68-CB0B17465850}"/>
          </ac:spMkLst>
        </pc:spChg>
        <pc:spChg chg="add">
          <ac:chgData name="Кирилл Гоменюк" userId="27247efe46d1cb93" providerId="LiveId" clId="{DB2E8BF6-6A7D-C844-8474-04F45C728778}" dt="2024-02-12T16:05:36.557" v="3762" actId="26606"/>
          <ac:spMkLst>
            <pc:docMk/>
            <pc:sldMk cId="686930709" sldId="942"/>
            <ac:spMk id="9" creationId="{2E442304-DDBD-4F7B-8017-36BCC863FB40}"/>
          </ac:spMkLst>
        </pc:spChg>
        <pc:spChg chg="add">
          <ac:chgData name="Кирилл Гоменюк" userId="27247efe46d1cb93" providerId="LiveId" clId="{DB2E8BF6-6A7D-C844-8474-04F45C728778}" dt="2024-02-12T16:05:36.557" v="3762" actId="26606"/>
          <ac:spMkLst>
            <pc:docMk/>
            <pc:sldMk cId="686930709" sldId="942"/>
            <ac:spMk id="11" creationId="{5E107275-3853-46FD-A241-DE4355A42675}"/>
          </ac:spMkLst>
        </pc:spChg>
        <pc:graphicFrameChg chg="add">
          <ac:chgData name="Кирилл Гоменюк" userId="27247efe46d1cb93" providerId="LiveId" clId="{DB2E8BF6-6A7D-C844-8474-04F45C728778}" dt="2024-02-12T16:05:36.557" v="3762" actId="26606"/>
          <ac:graphicFrameMkLst>
            <pc:docMk/>
            <pc:sldMk cId="686930709" sldId="942"/>
            <ac:graphicFrameMk id="5" creationId="{A3C0E679-5C84-7AF0-AB07-C1ECE476876F}"/>
          </ac:graphicFrameMkLst>
        </pc:graphicFrameChg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54579225" sldId="943"/>
        </pc:sldMkLst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2597436322" sldId="943"/>
        </pc:sldMkLst>
      </pc:sldChg>
      <pc:sldChg chg="modSp new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3767344507" sldId="943"/>
        </pc:sldMkLst>
        <pc:spChg chg="mod">
          <ac:chgData name="Кирилл Гоменюк" userId="27247efe46d1cb93" providerId="LiveId" clId="{DB2E8BF6-6A7D-C844-8474-04F45C728778}" dt="2024-02-12T15:53:48.962" v="3659" actId="20577"/>
          <ac:spMkLst>
            <pc:docMk/>
            <pc:sldMk cId="3767344507" sldId="943"/>
            <ac:spMk id="2" creationId="{FF817314-841E-2BF0-B473-F9B2E23D9D07}"/>
          </ac:spMkLst>
        </pc:spChg>
        <pc:spChg chg="mod">
          <ac:chgData name="Кирилл Гоменюк" userId="27247efe46d1cb93" providerId="LiveId" clId="{DB2E8BF6-6A7D-C844-8474-04F45C728778}" dt="2024-02-12T15:51:41.522" v="3585" actId="2711"/>
          <ac:spMkLst>
            <pc:docMk/>
            <pc:sldMk cId="3767344507" sldId="943"/>
            <ac:spMk id="3" creationId="{EEBFE2D5-337E-862F-A05F-74AA4995663D}"/>
          </ac:spMkLst>
        </pc:spChg>
      </pc:sldChg>
      <pc:sldChg chg="modSp add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1425978078" sldId="944"/>
        </pc:sldMkLst>
        <pc:spChg chg="mod">
          <ac:chgData name="Кирилл Гоменюк" userId="27247efe46d1cb93" providerId="LiveId" clId="{DB2E8BF6-6A7D-C844-8474-04F45C728778}" dt="2024-02-12T15:53:54.275" v="3662" actId="20577"/>
          <ac:spMkLst>
            <pc:docMk/>
            <pc:sldMk cId="1425978078" sldId="944"/>
            <ac:spMk id="2" creationId="{FF817314-841E-2BF0-B473-F9B2E23D9D07}"/>
          </ac:spMkLst>
        </pc:spChg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2257028664" sldId="944"/>
        </pc:sldMkLst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2606706119" sldId="944"/>
        </pc:sldMkLst>
      </pc:sldChg>
      <pc:sldChg chg="addSp delSp modSp new mod setBg modClrScheme chgLayout">
        <pc:chgData name="Кирилл Гоменюк" userId="27247efe46d1cb93" providerId="LiveId" clId="{DB2E8BF6-6A7D-C844-8474-04F45C728778}" dt="2024-02-12T22:01:21.826" v="16786" actId="26606"/>
        <pc:sldMkLst>
          <pc:docMk/>
          <pc:sldMk cId="677814415" sldId="945"/>
        </pc:sldMkLst>
        <pc:spChg chg="del mod ord">
          <ac:chgData name="Кирилл Гоменюк" userId="27247efe46d1cb93" providerId="LiveId" clId="{DB2E8BF6-6A7D-C844-8474-04F45C728778}" dt="2024-02-12T16:04:37.519" v="3711" actId="700"/>
          <ac:spMkLst>
            <pc:docMk/>
            <pc:sldMk cId="677814415" sldId="945"/>
            <ac:spMk id="2" creationId="{663CF2E2-A1E8-9457-7ED6-6E47044F0F80}"/>
          </ac:spMkLst>
        </pc:spChg>
        <pc:spChg chg="del mod ord">
          <ac:chgData name="Кирилл Гоменюк" userId="27247efe46d1cb93" providerId="LiveId" clId="{DB2E8BF6-6A7D-C844-8474-04F45C728778}" dt="2024-02-12T16:04:37.519" v="3711" actId="700"/>
          <ac:spMkLst>
            <pc:docMk/>
            <pc:sldMk cId="677814415" sldId="945"/>
            <ac:spMk id="3" creationId="{EE42EF53-AE24-3259-00B4-ECBA26D5D953}"/>
          </ac:spMkLst>
        </pc:spChg>
        <pc:spChg chg="add mod ord">
          <ac:chgData name="Кирилл Гоменюк" userId="27247efe46d1cb93" providerId="LiveId" clId="{DB2E8BF6-6A7D-C844-8474-04F45C728778}" dt="2024-02-12T22:01:21.826" v="16786" actId="26606"/>
          <ac:spMkLst>
            <pc:docMk/>
            <pc:sldMk cId="677814415" sldId="945"/>
            <ac:spMk id="4" creationId="{BA3511AA-FD85-5EE5-2E18-AA388057616B}"/>
          </ac:spMkLst>
        </pc:spChg>
        <pc:spChg chg="add mod ord">
          <ac:chgData name="Кирилл Гоменюк" userId="27247efe46d1cb93" providerId="LiveId" clId="{DB2E8BF6-6A7D-C844-8474-04F45C728778}" dt="2024-02-12T22:01:21.826" v="16786" actId="26606"/>
          <ac:spMkLst>
            <pc:docMk/>
            <pc:sldMk cId="677814415" sldId="945"/>
            <ac:spMk id="5" creationId="{68F9EFDD-1C60-5B9B-98A2-4D3CC2A53A85}"/>
          </ac:spMkLst>
        </pc:spChg>
        <pc:spChg chg="add">
          <ac:chgData name="Кирилл Гоменюк" userId="27247efe46d1cb93" providerId="LiveId" clId="{DB2E8BF6-6A7D-C844-8474-04F45C728778}" dt="2024-02-12T22:01:21.826" v="16786" actId="26606"/>
          <ac:spMkLst>
            <pc:docMk/>
            <pc:sldMk cId="677814415" sldId="945"/>
            <ac:spMk id="11" creationId="{C1DD1A8A-57D5-4A81-AD04-532B043C5611}"/>
          </ac:spMkLst>
        </pc:spChg>
        <pc:spChg chg="add">
          <ac:chgData name="Кирилл Гоменюк" userId="27247efe46d1cb93" providerId="LiveId" clId="{DB2E8BF6-6A7D-C844-8474-04F45C728778}" dt="2024-02-12T22:01:21.826" v="16786" actId="26606"/>
          <ac:spMkLst>
            <pc:docMk/>
            <pc:sldMk cId="677814415" sldId="945"/>
            <ac:spMk id="13" creationId="{007891EC-4501-44ED-A8C8-B11B6DB767AB}"/>
          </ac:spMkLst>
        </pc:spChg>
        <pc:picChg chg="add">
          <ac:chgData name="Кирилл Гоменюк" userId="27247efe46d1cb93" providerId="LiveId" clId="{DB2E8BF6-6A7D-C844-8474-04F45C728778}" dt="2024-02-12T22:01:21.826" v="16786" actId="26606"/>
          <ac:picMkLst>
            <pc:docMk/>
            <pc:sldMk cId="677814415" sldId="945"/>
            <ac:picMk id="7" creationId="{92B7F5AF-7119-9597-9073-D23C95CB88B8}"/>
          </ac:picMkLst>
        </pc:picChg>
      </pc:sldChg>
      <pc:sldChg chg="new del">
        <pc:chgData name="Кирилл Гоменюк" userId="27247efe46d1cb93" providerId="LiveId" clId="{DB2E8BF6-6A7D-C844-8474-04F45C728778}" dt="2024-02-12T20:49:39.234" v="14299" actId="2696"/>
        <pc:sldMkLst>
          <pc:docMk/>
          <pc:sldMk cId="651846986" sldId="946"/>
        </pc:sldMkLst>
      </pc:sldChg>
      <pc:sldChg chg="modSp add mod ord">
        <pc:chgData name="Кирилл Гоменюк" userId="27247efe46d1cb93" providerId="LiveId" clId="{DB2E8BF6-6A7D-C844-8474-04F45C728778}" dt="2024-02-12T20:11:47.434" v="12712" actId="20577"/>
        <pc:sldMkLst>
          <pc:docMk/>
          <pc:sldMk cId="150928249" sldId="947"/>
        </pc:sldMkLst>
        <pc:spChg chg="mod">
          <ac:chgData name="Кирилл Гоменюк" userId="27247efe46d1cb93" providerId="LiveId" clId="{DB2E8BF6-6A7D-C844-8474-04F45C728778}" dt="2024-02-12T20:11:47.434" v="12712" actId="20577"/>
          <ac:spMkLst>
            <pc:docMk/>
            <pc:sldMk cId="150928249" sldId="947"/>
            <ac:spMk id="2" creationId="{EB9F3D43-9434-4763-81BD-4938A2FEA3C9}"/>
          </ac:spMkLst>
        </pc:spChg>
        <pc:spChg chg="mod">
          <ac:chgData name="Кирилл Гоменюк" userId="27247efe46d1cb93" providerId="LiveId" clId="{DB2E8BF6-6A7D-C844-8474-04F45C728778}" dt="2024-02-12T20:09:53.385" v="12666" actId="20577"/>
          <ac:spMkLst>
            <pc:docMk/>
            <pc:sldMk cId="150928249" sldId="947"/>
            <ac:spMk id="3" creationId="{01D16377-E399-485E-96A5-DFC9562BB28D}"/>
          </ac:spMkLst>
        </pc:spChg>
      </pc:sldChg>
      <pc:sldChg chg="modSp add mod ord">
        <pc:chgData name="Кирилл Гоменюк" userId="27247efe46d1cb93" providerId="LiveId" clId="{DB2E8BF6-6A7D-C844-8474-04F45C728778}" dt="2024-02-12T20:26:35.682" v="13487" actId="20577"/>
        <pc:sldMkLst>
          <pc:docMk/>
          <pc:sldMk cId="203108066" sldId="948"/>
        </pc:sldMkLst>
        <pc:spChg chg="mod">
          <ac:chgData name="Кирилл Гоменюк" userId="27247efe46d1cb93" providerId="LiveId" clId="{DB2E8BF6-6A7D-C844-8474-04F45C728778}" dt="2024-02-12T20:11:50.721" v="12714" actId="20577"/>
          <ac:spMkLst>
            <pc:docMk/>
            <pc:sldMk cId="203108066" sldId="948"/>
            <ac:spMk id="2" creationId="{EB9F3D43-9434-4763-81BD-4938A2FEA3C9}"/>
          </ac:spMkLst>
        </pc:spChg>
        <pc:spChg chg="mod">
          <ac:chgData name="Кирилл Гоменюк" userId="27247efe46d1cb93" providerId="LiveId" clId="{DB2E8BF6-6A7D-C844-8474-04F45C728778}" dt="2024-02-12T20:26:35.682" v="13487" actId="20577"/>
          <ac:spMkLst>
            <pc:docMk/>
            <pc:sldMk cId="203108066" sldId="948"/>
            <ac:spMk id="3" creationId="{01D16377-E399-485E-96A5-DFC9562BB28D}"/>
          </ac:spMkLst>
        </pc:spChg>
      </pc:sldChg>
      <pc:sldChg chg="modSp add mod">
        <pc:chgData name="Кирилл Гоменюк" userId="27247efe46d1cb93" providerId="LiveId" clId="{DB2E8BF6-6A7D-C844-8474-04F45C728778}" dt="2024-02-12T16:27:36.583" v="5029" actId="20577"/>
        <pc:sldMkLst>
          <pc:docMk/>
          <pc:sldMk cId="1550201110" sldId="949"/>
        </pc:sldMkLst>
        <pc:spChg chg="mod">
          <ac:chgData name="Кирилл Гоменюк" userId="27247efe46d1cb93" providerId="LiveId" clId="{DB2E8BF6-6A7D-C844-8474-04F45C728778}" dt="2024-02-12T16:27:36.583" v="5029" actId="20577"/>
          <ac:spMkLst>
            <pc:docMk/>
            <pc:sldMk cId="1550201110" sldId="949"/>
            <ac:spMk id="2" creationId="{EB9F3D43-9434-4763-81BD-4938A2FEA3C9}"/>
          </ac:spMkLst>
        </pc:spChg>
        <pc:spChg chg="mod">
          <ac:chgData name="Кирилл Гоменюк" userId="27247efe46d1cb93" providerId="LiveId" clId="{DB2E8BF6-6A7D-C844-8474-04F45C728778}" dt="2024-02-12T16:27:23.075" v="5017" actId="20577"/>
          <ac:spMkLst>
            <pc:docMk/>
            <pc:sldMk cId="1550201110" sldId="949"/>
            <ac:spMk id="3" creationId="{01D16377-E399-485E-96A5-DFC9562BB28D}"/>
          </ac:spMkLst>
        </pc:spChg>
      </pc:sldChg>
      <pc:sldChg chg="modSp add mod">
        <pc:chgData name="Кирилл Гоменюк" userId="27247efe46d1cb93" providerId="LiveId" clId="{DB2E8BF6-6A7D-C844-8474-04F45C728778}" dt="2024-02-12T16:27:42.590" v="5032" actId="20577"/>
        <pc:sldMkLst>
          <pc:docMk/>
          <pc:sldMk cId="4273718474" sldId="950"/>
        </pc:sldMkLst>
        <pc:spChg chg="mod">
          <ac:chgData name="Кирилл Гоменюк" userId="27247efe46d1cb93" providerId="LiveId" clId="{DB2E8BF6-6A7D-C844-8474-04F45C728778}" dt="2024-02-12T16:27:42.590" v="5032" actId="20577"/>
          <ac:spMkLst>
            <pc:docMk/>
            <pc:sldMk cId="4273718474" sldId="950"/>
            <ac:spMk id="2" creationId="{EB9F3D43-9434-4763-81BD-4938A2FEA3C9}"/>
          </ac:spMkLst>
        </pc:spChg>
      </pc:sldChg>
      <pc:sldChg chg="modSp new mod">
        <pc:chgData name="Кирилл Гоменюк" userId="27247efe46d1cb93" providerId="LiveId" clId="{DB2E8BF6-6A7D-C844-8474-04F45C728778}" dt="2024-02-12T22:04:37.635" v="16876" actId="20577"/>
        <pc:sldMkLst>
          <pc:docMk/>
          <pc:sldMk cId="2519028904" sldId="951"/>
        </pc:sldMkLst>
        <pc:spChg chg="mod">
          <ac:chgData name="Кирилл Гоменюк" userId="27247efe46d1cb93" providerId="LiveId" clId="{DB2E8BF6-6A7D-C844-8474-04F45C728778}" dt="2024-02-12T17:36:34.588" v="6714" actId="20577"/>
          <ac:spMkLst>
            <pc:docMk/>
            <pc:sldMk cId="2519028904" sldId="951"/>
            <ac:spMk id="2" creationId="{58888CAD-AB7E-356F-D145-88D1F3F2149D}"/>
          </ac:spMkLst>
        </pc:spChg>
        <pc:spChg chg="mod">
          <ac:chgData name="Кирилл Гоменюк" userId="27247efe46d1cb93" providerId="LiveId" clId="{DB2E8BF6-6A7D-C844-8474-04F45C728778}" dt="2024-02-12T22:04:37.635" v="16876" actId="20577"/>
          <ac:spMkLst>
            <pc:docMk/>
            <pc:sldMk cId="2519028904" sldId="951"/>
            <ac:spMk id="3" creationId="{CEED2259-CDDF-1D02-22D9-3ECE0509BB3A}"/>
          </ac:spMkLst>
        </pc:spChg>
      </pc:sldChg>
      <pc:sldChg chg="modSp new mod">
        <pc:chgData name="Кирилл Гоменюк" userId="27247efe46d1cb93" providerId="LiveId" clId="{DB2E8BF6-6A7D-C844-8474-04F45C728778}" dt="2024-02-12T17:36:42.694" v="6716" actId="20577"/>
        <pc:sldMkLst>
          <pc:docMk/>
          <pc:sldMk cId="1525685381" sldId="952"/>
        </pc:sldMkLst>
        <pc:spChg chg="mod">
          <ac:chgData name="Кирилл Гоменюк" userId="27247efe46d1cb93" providerId="LiveId" clId="{DB2E8BF6-6A7D-C844-8474-04F45C728778}" dt="2024-02-12T17:36:42.694" v="6716" actId="20577"/>
          <ac:spMkLst>
            <pc:docMk/>
            <pc:sldMk cId="1525685381" sldId="952"/>
            <ac:spMk id="2" creationId="{73BD7C5D-AB1B-3303-0209-4F6942937884}"/>
          </ac:spMkLst>
        </pc:spChg>
        <pc:spChg chg="mod">
          <ac:chgData name="Кирилл Гоменюк" userId="27247efe46d1cb93" providerId="LiveId" clId="{DB2E8BF6-6A7D-C844-8474-04F45C728778}" dt="2024-02-12T16:57:12.287" v="6218" actId="27636"/>
          <ac:spMkLst>
            <pc:docMk/>
            <pc:sldMk cId="1525685381" sldId="952"/>
            <ac:spMk id="3" creationId="{33212CEE-EAD9-D6D5-A61B-8FDDA724572C}"/>
          </ac:spMkLst>
        </pc:spChg>
      </pc:sldChg>
      <pc:sldChg chg="modSp new mod">
        <pc:chgData name="Кирилл Гоменюк" userId="27247efe46d1cb93" providerId="LiveId" clId="{DB2E8BF6-6A7D-C844-8474-04F45C728778}" dt="2024-02-12T17:36:46.579" v="6718" actId="20577"/>
        <pc:sldMkLst>
          <pc:docMk/>
          <pc:sldMk cId="874135824" sldId="953"/>
        </pc:sldMkLst>
        <pc:spChg chg="mod">
          <ac:chgData name="Кирилл Гоменюк" userId="27247efe46d1cb93" providerId="LiveId" clId="{DB2E8BF6-6A7D-C844-8474-04F45C728778}" dt="2024-02-12T17:36:46.579" v="6718" actId="20577"/>
          <ac:spMkLst>
            <pc:docMk/>
            <pc:sldMk cId="874135824" sldId="953"/>
            <ac:spMk id="2" creationId="{EC06A263-8EC8-D162-8816-7A5B7EC03EE4}"/>
          </ac:spMkLst>
        </pc:spChg>
        <pc:spChg chg="mod">
          <ac:chgData name="Кирилл Гоменюк" userId="27247efe46d1cb93" providerId="LiveId" clId="{DB2E8BF6-6A7D-C844-8474-04F45C728778}" dt="2024-02-12T17:06:35.242" v="6709" actId="20577"/>
          <ac:spMkLst>
            <pc:docMk/>
            <pc:sldMk cId="874135824" sldId="953"/>
            <ac:spMk id="3" creationId="{772ACEF7-FC5E-D05C-19E3-845C0B6481DE}"/>
          </ac:spMkLst>
        </pc:spChg>
      </pc:sldChg>
      <pc:sldChg chg="modSp add mod ord">
        <pc:chgData name="Кирилл Гоменюк" userId="27247efe46d1cb93" providerId="LiveId" clId="{DB2E8BF6-6A7D-C844-8474-04F45C728778}" dt="2024-02-12T18:03:19.929" v="7673" actId="20577"/>
        <pc:sldMkLst>
          <pc:docMk/>
          <pc:sldMk cId="4217795652" sldId="954"/>
        </pc:sldMkLst>
        <pc:spChg chg="mod">
          <ac:chgData name="Кирилл Гоменюк" userId="27247efe46d1cb93" providerId="LiveId" clId="{DB2E8BF6-6A7D-C844-8474-04F45C728778}" dt="2024-02-12T17:56:48.869" v="7244" actId="20577"/>
          <ac:spMkLst>
            <pc:docMk/>
            <pc:sldMk cId="4217795652" sldId="954"/>
            <ac:spMk id="2" creationId="{EC06A263-8EC8-D162-8816-7A5B7EC03EE4}"/>
          </ac:spMkLst>
        </pc:spChg>
        <pc:spChg chg="mod">
          <ac:chgData name="Кирилл Гоменюк" userId="27247efe46d1cb93" providerId="LiveId" clId="{DB2E8BF6-6A7D-C844-8474-04F45C728778}" dt="2024-02-12T18:03:19.929" v="7673" actId="20577"/>
          <ac:spMkLst>
            <pc:docMk/>
            <pc:sldMk cId="4217795652" sldId="954"/>
            <ac:spMk id="3" creationId="{772ACEF7-FC5E-D05C-19E3-845C0B6481DE}"/>
          </ac:spMkLst>
        </pc:spChg>
      </pc:sldChg>
      <pc:sldChg chg="modSp new mod">
        <pc:chgData name="Кирилл Гоменюк" userId="27247efe46d1cb93" providerId="LiveId" clId="{DB2E8BF6-6A7D-C844-8474-04F45C728778}" dt="2024-02-12T17:46:54.627" v="7115" actId="20577"/>
        <pc:sldMkLst>
          <pc:docMk/>
          <pc:sldMk cId="2082906532" sldId="955"/>
        </pc:sldMkLst>
        <pc:spChg chg="mod">
          <ac:chgData name="Кирилл Гоменюк" userId="27247efe46d1cb93" providerId="LiveId" clId="{DB2E8BF6-6A7D-C844-8474-04F45C728778}" dt="2024-02-12T17:36:56.666" v="6721" actId="20577"/>
          <ac:spMkLst>
            <pc:docMk/>
            <pc:sldMk cId="2082906532" sldId="955"/>
            <ac:spMk id="2" creationId="{C8B90D0E-BFA6-6D63-74CC-95E3FA80C802}"/>
          </ac:spMkLst>
        </pc:spChg>
        <pc:spChg chg="mod">
          <ac:chgData name="Кирилл Гоменюк" userId="27247efe46d1cb93" providerId="LiveId" clId="{DB2E8BF6-6A7D-C844-8474-04F45C728778}" dt="2024-02-12T17:46:54.627" v="7115" actId="20577"/>
          <ac:spMkLst>
            <pc:docMk/>
            <pc:sldMk cId="2082906532" sldId="955"/>
            <ac:spMk id="3" creationId="{8CF34485-6AD3-9D40-2C59-7B8FACBB0098}"/>
          </ac:spMkLst>
        </pc:spChg>
      </pc:sldChg>
      <pc:sldChg chg="modSp new mod">
        <pc:chgData name="Кирилл Гоменюк" userId="27247efe46d1cb93" providerId="LiveId" clId="{DB2E8BF6-6A7D-C844-8474-04F45C728778}" dt="2024-02-12T18:01:26.813" v="7579" actId="20577"/>
        <pc:sldMkLst>
          <pc:docMk/>
          <pc:sldMk cId="2059361576" sldId="956"/>
        </pc:sldMkLst>
        <pc:spChg chg="mod">
          <ac:chgData name="Кирилл Гоменюк" userId="27247efe46d1cb93" providerId="LiveId" clId="{DB2E8BF6-6A7D-C844-8474-04F45C728778}" dt="2024-02-12T17:56:45.997" v="7242" actId="20577"/>
          <ac:spMkLst>
            <pc:docMk/>
            <pc:sldMk cId="2059361576" sldId="956"/>
            <ac:spMk id="2" creationId="{BAC5A340-196A-6E66-B64F-86F1CE93E974}"/>
          </ac:spMkLst>
        </pc:spChg>
        <pc:spChg chg="mod">
          <ac:chgData name="Кирилл Гоменюк" userId="27247efe46d1cb93" providerId="LiveId" clId="{DB2E8BF6-6A7D-C844-8474-04F45C728778}" dt="2024-02-12T18:01:26.813" v="7579" actId="20577"/>
          <ac:spMkLst>
            <pc:docMk/>
            <pc:sldMk cId="2059361576" sldId="956"/>
            <ac:spMk id="3" creationId="{578B02D2-29E8-7161-4EDD-F4707F82C9AB}"/>
          </ac:spMkLst>
        </pc:spChg>
      </pc:sldChg>
      <pc:sldChg chg="addSp delSp modSp new mod modClrScheme chgLayout">
        <pc:chgData name="Кирилл Гоменюк" userId="27247efe46d1cb93" providerId="LiveId" clId="{DB2E8BF6-6A7D-C844-8474-04F45C728778}" dt="2024-02-12T20:55:26.744" v="14837" actId="20577"/>
        <pc:sldMkLst>
          <pc:docMk/>
          <pc:sldMk cId="4234316882" sldId="957"/>
        </pc:sldMkLst>
        <pc:spChg chg="del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2" creationId="{8A959D0D-1EE6-C17E-E247-90967AA1B357}"/>
          </ac:spMkLst>
        </pc:spChg>
        <pc:spChg chg="del">
          <ac:chgData name="Кирилл Гоменюк" userId="27247efe46d1cb93" providerId="LiveId" clId="{DB2E8BF6-6A7D-C844-8474-04F45C728778}" dt="2024-02-12T20:30:34.980" v="13539" actId="478"/>
          <ac:spMkLst>
            <pc:docMk/>
            <pc:sldMk cId="4234316882" sldId="957"/>
            <ac:spMk id="3" creationId="{140D485D-AD29-E22B-B133-0B478E0E1417}"/>
          </ac:spMkLst>
        </pc:spChg>
        <pc:spChg chg="add del mod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4" creationId="{4444C26E-22B6-7756-9BD6-2383259B03A1}"/>
          </ac:spMkLst>
        </pc:spChg>
        <pc:spChg chg="add del mod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5" creationId="{B8935E64-2A49-0C7F-E2CD-0E4934F6B7A0}"/>
          </ac:spMkLst>
        </pc:spChg>
        <pc:spChg chg="add del mod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6" creationId="{56D76F2D-E8BB-AAF6-07C2-390145E47E23}"/>
          </ac:spMkLst>
        </pc:spChg>
        <pc:spChg chg="add del mod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7" creationId="{16B96468-6B03-D552-DDB2-60479E40C3C5}"/>
          </ac:spMkLst>
        </pc:spChg>
        <pc:spChg chg="add del mod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8" creationId="{09B2B610-9AE2-E09E-5AF8-566245BF6357}"/>
          </ac:spMkLst>
        </pc:spChg>
        <pc:spChg chg="add del mod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9" creationId="{9251F363-F17C-95C4-1070-00EB4FB170E7}"/>
          </ac:spMkLst>
        </pc:spChg>
        <pc:spChg chg="add del mod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13" creationId="{D5A467DC-4A67-27E9-0F3E-904FCD719F01}"/>
          </ac:spMkLst>
        </pc:spChg>
        <pc:spChg chg="add del mod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14" creationId="{96B735A7-70DF-D50E-C788-F5993546C251}"/>
          </ac:spMkLst>
        </pc:spChg>
        <pc:spChg chg="add del mod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15" creationId="{42C59971-064D-A7C4-1250-953E83700BA6}"/>
          </ac:spMkLst>
        </pc:spChg>
        <pc:spChg chg="add mod">
          <ac:chgData name="Кирилл Гоменюк" userId="27247efe46d1cb93" providerId="LiveId" clId="{DB2E8BF6-6A7D-C844-8474-04F45C728778}" dt="2024-02-12T20:55:26.744" v="14837" actId="20577"/>
          <ac:spMkLst>
            <pc:docMk/>
            <pc:sldMk cId="4234316882" sldId="957"/>
            <ac:spMk id="16" creationId="{D3E7823D-DB9F-C4DE-8D6B-18E16C123BD6}"/>
          </ac:spMkLst>
        </pc:spChg>
        <pc:spChg chg="add mod">
          <ac:chgData name="Кирилл Гоменюк" userId="27247efe46d1cb93" providerId="LiveId" clId="{DB2E8BF6-6A7D-C844-8474-04F45C728778}" dt="2024-02-12T20:40:09.811" v="13963" actId="700"/>
          <ac:spMkLst>
            <pc:docMk/>
            <pc:sldMk cId="4234316882" sldId="957"/>
            <ac:spMk id="17" creationId="{AF4EB274-5742-A1B1-B5DC-9B38330BB60A}"/>
          </ac:spMkLst>
        </pc:spChg>
        <pc:picChg chg="add del mod">
          <ac:chgData name="Кирилл Гоменюк" userId="27247efe46d1cb93" providerId="LiveId" clId="{DB2E8BF6-6A7D-C844-8474-04F45C728778}" dt="2024-02-12T20:32:18.039" v="13541" actId="478"/>
          <ac:picMkLst>
            <pc:docMk/>
            <pc:sldMk cId="4234316882" sldId="957"/>
            <ac:picMk id="10" creationId="{C4F8F69D-46D1-C1ED-EC18-BE17FF58BB17}"/>
          </ac:picMkLst>
        </pc:picChg>
        <pc:picChg chg="add del mod">
          <ac:chgData name="Кирилл Гоменюк" userId="27247efe46d1cb93" providerId="LiveId" clId="{DB2E8BF6-6A7D-C844-8474-04F45C728778}" dt="2024-02-12T20:32:18.039" v="13541" actId="478"/>
          <ac:picMkLst>
            <pc:docMk/>
            <pc:sldMk cId="4234316882" sldId="957"/>
            <ac:picMk id="11" creationId="{76319E7C-E517-4A8F-6A02-F4C5D5F42812}"/>
          </ac:picMkLst>
        </pc:picChg>
        <pc:picChg chg="add del mod">
          <ac:chgData name="Кирилл Гоменюк" userId="27247efe46d1cb93" providerId="LiveId" clId="{DB2E8BF6-6A7D-C844-8474-04F45C728778}" dt="2024-02-12T20:32:18.039" v="13541" actId="478"/>
          <ac:picMkLst>
            <pc:docMk/>
            <pc:sldMk cId="4234316882" sldId="957"/>
            <ac:picMk id="12" creationId="{656EE66F-7766-6F0A-BC76-6DA1FEED998E}"/>
          </ac:picMkLst>
        </pc:picChg>
      </pc:sldChg>
      <pc:sldChg chg="add del ord setBg">
        <pc:chgData name="Кирилл Гоменюк" userId="27247efe46d1cb93" providerId="LiveId" clId="{DB2E8BF6-6A7D-C844-8474-04F45C728778}" dt="2024-02-12T20:16:56.382" v="12865" actId="2696"/>
        <pc:sldMkLst>
          <pc:docMk/>
          <pc:sldMk cId="0" sldId="958"/>
        </pc:sldMkLst>
      </pc:sldChg>
      <pc:sldChg chg="add del ord setBg">
        <pc:chgData name="Кирилл Гоменюк" userId="27247efe46d1cb93" providerId="LiveId" clId="{DB2E8BF6-6A7D-C844-8474-04F45C728778}" dt="2024-02-12T20:16:56.382" v="12865" actId="2696"/>
        <pc:sldMkLst>
          <pc:docMk/>
          <pc:sldMk cId="0" sldId="959"/>
        </pc:sldMkLst>
      </pc:sldChg>
      <pc:sldChg chg="add del ord setBg">
        <pc:chgData name="Кирилл Гоменюк" userId="27247efe46d1cb93" providerId="LiveId" clId="{DB2E8BF6-6A7D-C844-8474-04F45C728778}" dt="2024-02-12T20:16:56.382" v="12865" actId="2696"/>
        <pc:sldMkLst>
          <pc:docMk/>
          <pc:sldMk cId="0" sldId="960"/>
        </pc:sldMkLst>
      </pc:sldChg>
      <pc:sldChg chg="modSp add mod ord">
        <pc:chgData name="Кирилл Гоменюк" userId="27247efe46d1cb93" providerId="LiveId" clId="{DB2E8BF6-6A7D-C844-8474-04F45C728778}" dt="2024-02-12T17:55:13.466" v="7126" actId="113"/>
        <pc:sldMkLst>
          <pc:docMk/>
          <pc:sldMk cId="1314552886" sldId="961"/>
        </pc:sldMkLst>
        <pc:spChg chg="mod">
          <ac:chgData name="Кирилл Гоменюк" userId="27247efe46d1cb93" providerId="LiveId" clId="{DB2E8BF6-6A7D-C844-8474-04F45C728778}" dt="2024-02-12T17:55:13.466" v="7126" actId="113"/>
          <ac:spMkLst>
            <pc:docMk/>
            <pc:sldMk cId="1314552886" sldId="961"/>
            <ac:spMk id="3" creationId="{8CF34485-6AD3-9D40-2C59-7B8FACBB0098}"/>
          </ac:spMkLst>
        </pc:spChg>
      </pc:sldChg>
      <pc:sldChg chg="modSp new mod">
        <pc:chgData name="Кирилл Гоменюк" userId="27247efe46d1cb93" providerId="LiveId" clId="{DB2E8BF6-6A7D-C844-8474-04F45C728778}" dt="2024-02-12T20:15:12.964" v="12864" actId="20577"/>
        <pc:sldMkLst>
          <pc:docMk/>
          <pc:sldMk cId="1849002551" sldId="962"/>
        </pc:sldMkLst>
        <pc:spChg chg="mod">
          <ac:chgData name="Кирилл Гоменюк" userId="27247efe46d1cb93" providerId="LiveId" clId="{DB2E8BF6-6A7D-C844-8474-04F45C728778}" dt="2024-02-12T20:15:12.964" v="12864" actId="20577"/>
          <ac:spMkLst>
            <pc:docMk/>
            <pc:sldMk cId="1849002551" sldId="962"/>
            <ac:spMk id="2" creationId="{D7184F02-7F62-9155-77B3-C5391B8A3322}"/>
          </ac:spMkLst>
        </pc:spChg>
        <pc:spChg chg="mod">
          <ac:chgData name="Кирилл Гоменюк" userId="27247efe46d1cb93" providerId="LiveId" clId="{DB2E8BF6-6A7D-C844-8474-04F45C728778}" dt="2024-02-12T18:55:14.618" v="9037" actId="6549"/>
          <ac:spMkLst>
            <pc:docMk/>
            <pc:sldMk cId="1849002551" sldId="962"/>
            <ac:spMk id="3" creationId="{1CB8D878-734C-5415-8B9D-76F3EDC1CE30}"/>
          </ac:spMkLst>
        </pc:spChg>
      </pc:sldChg>
      <pc:sldChg chg="modSp new mod">
        <pc:chgData name="Кирилл Гоменюк" userId="27247efe46d1cb93" providerId="LiveId" clId="{DB2E8BF6-6A7D-C844-8474-04F45C728778}" dt="2024-02-12T18:15:27.437" v="8649" actId="20577"/>
        <pc:sldMkLst>
          <pc:docMk/>
          <pc:sldMk cId="727693315" sldId="963"/>
        </pc:sldMkLst>
        <pc:spChg chg="mod">
          <ac:chgData name="Кирилл Гоменюк" userId="27247efe46d1cb93" providerId="LiveId" clId="{DB2E8BF6-6A7D-C844-8474-04F45C728778}" dt="2024-02-12T18:14:32.961" v="8551" actId="20577"/>
          <ac:spMkLst>
            <pc:docMk/>
            <pc:sldMk cId="727693315" sldId="963"/>
            <ac:spMk id="2" creationId="{CDE42A0C-CD4E-5017-4CA5-FD5181CCEF34}"/>
          </ac:spMkLst>
        </pc:spChg>
        <pc:spChg chg="mod">
          <ac:chgData name="Кирилл Гоменюк" userId="27247efe46d1cb93" providerId="LiveId" clId="{DB2E8BF6-6A7D-C844-8474-04F45C728778}" dt="2024-02-12T18:15:27.437" v="8649" actId="20577"/>
          <ac:spMkLst>
            <pc:docMk/>
            <pc:sldMk cId="727693315" sldId="963"/>
            <ac:spMk id="3" creationId="{F2FE8C0B-2ABC-4610-7202-5E8933B5AA03}"/>
          </ac:spMkLst>
        </pc:spChg>
      </pc:sldChg>
      <pc:sldChg chg="modSp add mod">
        <pc:chgData name="Кирилл Гоменюк" userId="27247efe46d1cb93" providerId="LiveId" clId="{DB2E8BF6-6A7D-C844-8474-04F45C728778}" dt="2024-02-12T18:29:37.131" v="9036" actId="20577"/>
        <pc:sldMkLst>
          <pc:docMk/>
          <pc:sldMk cId="744244269" sldId="964"/>
        </pc:sldMkLst>
        <pc:spChg chg="mod">
          <ac:chgData name="Кирилл Гоменюк" userId="27247efe46d1cb93" providerId="LiveId" clId="{DB2E8BF6-6A7D-C844-8474-04F45C728778}" dt="2024-02-12T18:14:38.858" v="8554" actId="20577"/>
          <ac:spMkLst>
            <pc:docMk/>
            <pc:sldMk cId="744244269" sldId="964"/>
            <ac:spMk id="2" creationId="{CDE42A0C-CD4E-5017-4CA5-FD5181CCEF34}"/>
          </ac:spMkLst>
        </pc:spChg>
        <pc:spChg chg="mod">
          <ac:chgData name="Кирилл Гоменюк" userId="27247efe46d1cb93" providerId="LiveId" clId="{DB2E8BF6-6A7D-C844-8474-04F45C728778}" dt="2024-02-12T18:29:37.131" v="9036" actId="20577"/>
          <ac:spMkLst>
            <pc:docMk/>
            <pc:sldMk cId="744244269" sldId="964"/>
            <ac:spMk id="3" creationId="{F2FE8C0B-2ABC-4610-7202-5E8933B5AA03}"/>
          </ac:spMkLst>
        </pc:spChg>
      </pc:sldChg>
      <pc:sldChg chg="addSp modSp new mod">
        <pc:chgData name="Кирилл Гоменюк" userId="27247efe46d1cb93" providerId="LiveId" clId="{DB2E8BF6-6A7D-C844-8474-04F45C728778}" dt="2024-02-12T19:07:37.289" v="10060" actId="1076"/>
        <pc:sldMkLst>
          <pc:docMk/>
          <pc:sldMk cId="1063960413" sldId="965"/>
        </pc:sldMkLst>
        <pc:spChg chg="mod">
          <ac:chgData name="Кирилл Гоменюк" userId="27247efe46d1cb93" providerId="LiveId" clId="{DB2E8BF6-6A7D-C844-8474-04F45C728778}" dt="2024-02-12T18:55:58.391" v="9168" actId="20577"/>
          <ac:spMkLst>
            <pc:docMk/>
            <pc:sldMk cId="1063960413" sldId="965"/>
            <ac:spMk id="2" creationId="{280735D4-97E5-73BC-67C7-576FEF0A4E47}"/>
          </ac:spMkLst>
        </pc:spChg>
        <pc:spChg chg="mod">
          <ac:chgData name="Кирилл Гоменюк" userId="27247efe46d1cb93" providerId="LiveId" clId="{DB2E8BF6-6A7D-C844-8474-04F45C728778}" dt="2024-02-12T19:06:49.170" v="10031" actId="20577"/>
          <ac:spMkLst>
            <pc:docMk/>
            <pc:sldMk cId="1063960413" sldId="965"/>
            <ac:spMk id="3" creationId="{A421458E-61B3-7615-1C94-53437AE30BCE}"/>
          </ac:spMkLst>
        </pc:spChg>
        <pc:spChg chg="add mod">
          <ac:chgData name="Кирилл Гоменюк" userId="27247efe46d1cb93" providerId="LiveId" clId="{DB2E8BF6-6A7D-C844-8474-04F45C728778}" dt="2024-02-12T19:07:33.614" v="10059" actId="1076"/>
          <ac:spMkLst>
            <pc:docMk/>
            <pc:sldMk cId="1063960413" sldId="965"/>
            <ac:spMk id="4" creationId="{4930A369-F871-5AC3-A2B0-685FA9BA0DEA}"/>
          </ac:spMkLst>
        </pc:spChg>
        <pc:spChg chg="add mod">
          <ac:chgData name="Кирилл Гоменюк" userId="27247efe46d1cb93" providerId="LiveId" clId="{DB2E8BF6-6A7D-C844-8474-04F45C728778}" dt="2024-02-12T19:07:37.289" v="10060" actId="1076"/>
          <ac:spMkLst>
            <pc:docMk/>
            <pc:sldMk cId="1063960413" sldId="965"/>
            <ac:spMk id="5" creationId="{CB38DCD7-7118-D3B8-11E2-BEC91F4EE987}"/>
          </ac:spMkLst>
        </pc:spChg>
      </pc:sldChg>
      <pc:sldChg chg="modSp new mod">
        <pc:chgData name="Кирилл Гоменюк" userId="27247efe46d1cb93" providerId="LiveId" clId="{DB2E8BF6-6A7D-C844-8474-04F45C728778}" dt="2024-02-12T19:29:49.947" v="10804" actId="20577"/>
        <pc:sldMkLst>
          <pc:docMk/>
          <pc:sldMk cId="3536221550" sldId="966"/>
        </pc:sldMkLst>
        <pc:spChg chg="mod">
          <ac:chgData name="Кирилл Гоменюк" userId="27247efe46d1cb93" providerId="LiveId" clId="{DB2E8BF6-6A7D-C844-8474-04F45C728778}" dt="2024-02-12T19:29:49.947" v="10804" actId="20577"/>
          <ac:spMkLst>
            <pc:docMk/>
            <pc:sldMk cId="3536221550" sldId="966"/>
            <ac:spMk id="2" creationId="{9650E388-A3F6-AD58-CDF4-795524122948}"/>
          </ac:spMkLst>
        </pc:spChg>
        <pc:spChg chg="mod">
          <ac:chgData name="Кирилл Гоменюк" userId="27247efe46d1cb93" providerId="LiveId" clId="{DB2E8BF6-6A7D-C844-8474-04F45C728778}" dt="2024-02-12T19:02:34.906" v="9888" actId="20577"/>
          <ac:spMkLst>
            <pc:docMk/>
            <pc:sldMk cId="3536221550" sldId="966"/>
            <ac:spMk id="3" creationId="{0E3B1BE2-7199-2956-690C-4281CD9930B4}"/>
          </ac:spMkLst>
        </pc:spChg>
      </pc:sldChg>
      <pc:sldChg chg="modSp add mod">
        <pc:chgData name="Кирилл Гоменюк" userId="27247efe46d1cb93" providerId="LiveId" clId="{DB2E8BF6-6A7D-C844-8474-04F45C728778}" dt="2024-02-12T19:29:52.942" v="10806" actId="20577"/>
        <pc:sldMkLst>
          <pc:docMk/>
          <pc:sldMk cId="4216663209" sldId="967"/>
        </pc:sldMkLst>
        <pc:spChg chg="mod">
          <ac:chgData name="Кирилл Гоменюк" userId="27247efe46d1cb93" providerId="LiveId" clId="{DB2E8BF6-6A7D-C844-8474-04F45C728778}" dt="2024-02-12T19:29:52.942" v="10806" actId="20577"/>
          <ac:spMkLst>
            <pc:docMk/>
            <pc:sldMk cId="4216663209" sldId="967"/>
            <ac:spMk id="2" creationId="{9650E388-A3F6-AD58-CDF4-795524122948}"/>
          </ac:spMkLst>
        </pc:spChg>
        <pc:spChg chg="mod">
          <ac:chgData name="Кирилл Гоменюк" userId="27247efe46d1cb93" providerId="LiveId" clId="{DB2E8BF6-6A7D-C844-8474-04F45C728778}" dt="2024-02-12T19:03:42.088" v="9990" actId="403"/>
          <ac:spMkLst>
            <pc:docMk/>
            <pc:sldMk cId="4216663209" sldId="967"/>
            <ac:spMk id="3" creationId="{0E3B1BE2-7199-2956-690C-4281CD9930B4}"/>
          </ac:spMkLst>
        </pc:spChg>
      </pc:sldChg>
      <pc:sldChg chg="modSp add mod">
        <pc:chgData name="Кирилл Гоменюк" userId="27247efe46d1cb93" providerId="LiveId" clId="{DB2E8BF6-6A7D-C844-8474-04F45C728778}" dt="2024-02-12T19:29:55.966" v="10808" actId="20577"/>
        <pc:sldMkLst>
          <pc:docMk/>
          <pc:sldMk cId="2789011492" sldId="968"/>
        </pc:sldMkLst>
        <pc:spChg chg="mod">
          <ac:chgData name="Кирилл Гоменюк" userId="27247efe46d1cb93" providerId="LiveId" clId="{DB2E8BF6-6A7D-C844-8474-04F45C728778}" dt="2024-02-12T19:29:55.966" v="10808" actId="20577"/>
          <ac:spMkLst>
            <pc:docMk/>
            <pc:sldMk cId="2789011492" sldId="968"/>
            <ac:spMk id="2" creationId="{9650E388-A3F6-AD58-CDF4-795524122948}"/>
          </ac:spMkLst>
        </pc:spChg>
        <pc:spChg chg="mod">
          <ac:chgData name="Кирилл Гоменюк" userId="27247efe46d1cb93" providerId="LiveId" clId="{DB2E8BF6-6A7D-C844-8474-04F45C728778}" dt="2024-02-12T19:14:34.820" v="10321" actId="113"/>
          <ac:spMkLst>
            <pc:docMk/>
            <pc:sldMk cId="2789011492" sldId="968"/>
            <ac:spMk id="3" creationId="{0E3B1BE2-7199-2956-690C-4281CD9930B4}"/>
          </ac:spMkLst>
        </pc:spChg>
      </pc:sldChg>
      <pc:sldChg chg="modSp add mod">
        <pc:chgData name="Кирилл Гоменюк" userId="27247efe46d1cb93" providerId="LiveId" clId="{DB2E8BF6-6A7D-C844-8474-04F45C728778}" dt="2024-02-12T20:04:22.638" v="12560" actId="20577"/>
        <pc:sldMkLst>
          <pc:docMk/>
          <pc:sldMk cId="2185277873" sldId="969"/>
        </pc:sldMkLst>
        <pc:spChg chg="mod">
          <ac:chgData name="Кирилл Гоменюк" userId="27247efe46d1cb93" providerId="LiveId" clId="{DB2E8BF6-6A7D-C844-8474-04F45C728778}" dt="2024-02-12T19:27:39.017" v="10798" actId="20577"/>
          <ac:spMkLst>
            <pc:docMk/>
            <pc:sldMk cId="2185277873" sldId="969"/>
            <ac:spMk id="2" creationId="{EB9F3D43-9434-4763-81BD-4938A2FEA3C9}"/>
          </ac:spMkLst>
        </pc:spChg>
        <pc:spChg chg="mod">
          <ac:chgData name="Кирилл Гоменюк" userId="27247efe46d1cb93" providerId="LiveId" clId="{DB2E8BF6-6A7D-C844-8474-04F45C728778}" dt="2024-02-12T20:04:22.638" v="12560" actId="20577"/>
          <ac:spMkLst>
            <pc:docMk/>
            <pc:sldMk cId="2185277873" sldId="969"/>
            <ac:spMk id="3" creationId="{01D16377-E399-485E-96A5-DFC9562BB28D}"/>
          </ac:spMkLst>
        </pc:spChg>
      </pc:sldChg>
      <pc:sldChg chg="modSp add mod">
        <pc:chgData name="Кирилл Гоменюк" userId="27247efe46d1cb93" providerId="LiveId" clId="{DB2E8BF6-6A7D-C844-8474-04F45C728778}" dt="2024-02-12T20:00:00.399" v="12418" actId="27636"/>
        <pc:sldMkLst>
          <pc:docMk/>
          <pc:sldMk cId="679712754" sldId="970"/>
        </pc:sldMkLst>
        <pc:spChg chg="mod">
          <ac:chgData name="Кирилл Гоменюк" userId="27247efe46d1cb93" providerId="LiveId" clId="{DB2E8BF6-6A7D-C844-8474-04F45C728778}" dt="2024-02-12T19:27:59.951" v="10802" actId="20577"/>
          <ac:spMkLst>
            <pc:docMk/>
            <pc:sldMk cId="679712754" sldId="970"/>
            <ac:spMk id="2" creationId="{EB9F3D43-9434-4763-81BD-4938A2FEA3C9}"/>
          </ac:spMkLst>
        </pc:spChg>
        <pc:spChg chg="mod">
          <ac:chgData name="Кирилл Гоменюк" userId="27247efe46d1cb93" providerId="LiveId" clId="{DB2E8BF6-6A7D-C844-8474-04F45C728778}" dt="2024-02-12T20:00:00.399" v="12418" actId="27636"/>
          <ac:spMkLst>
            <pc:docMk/>
            <pc:sldMk cId="679712754" sldId="970"/>
            <ac:spMk id="3" creationId="{01D16377-E399-485E-96A5-DFC9562BB28D}"/>
          </ac:spMkLst>
        </pc:spChg>
      </pc:sldChg>
      <pc:sldChg chg="new del">
        <pc:chgData name="Кирилл Гоменюк" userId="27247efe46d1cb93" providerId="LiveId" clId="{DB2E8BF6-6A7D-C844-8474-04F45C728778}" dt="2024-02-12T19:30:03.816" v="10811" actId="2696"/>
        <pc:sldMkLst>
          <pc:docMk/>
          <pc:sldMk cId="2175528918" sldId="971"/>
        </pc:sldMkLst>
      </pc:sldChg>
      <pc:sldChg chg="addSp modSp add mod">
        <pc:chgData name="Кирилл Гоменюк" userId="27247efe46d1cb93" providerId="LiveId" clId="{DB2E8BF6-6A7D-C844-8474-04F45C728778}" dt="2024-02-12T20:07:31.450" v="12599" actId="1076"/>
        <pc:sldMkLst>
          <pc:docMk/>
          <pc:sldMk cId="349631637" sldId="972"/>
        </pc:sldMkLst>
        <pc:spChg chg="mod">
          <ac:chgData name="Кирилл Гоменюк" userId="27247efe46d1cb93" providerId="LiveId" clId="{DB2E8BF6-6A7D-C844-8474-04F45C728778}" dt="2024-02-12T19:30:06.464" v="10813" actId="20577"/>
          <ac:spMkLst>
            <pc:docMk/>
            <pc:sldMk cId="349631637" sldId="972"/>
            <ac:spMk id="2" creationId="{9650E388-A3F6-AD58-CDF4-795524122948}"/>
          </ac:spMkLst>
        </pc:spChg>
        <pc:spChg chg="mod">
          <ac:chgData name="Кирилл Гоменюк" userId="27247efe46d1cb93" providerId="LiveId" clId="{DB2E8BF6-6A7D-C844-8474-04F45C728778}" dt="2024-02-12T20:06:25.704" v="12573" actId="20577"/>
          <ac:spMkLst>
            <pc:docMk/>
            <pc:sldMk cId="349631637" sldId="972"/>
            <ac:spMk id="3" creationId="{0E3B1BE2-7199-2956-690C-4281CD9930B4}"/>
          </ac:spMkLst>
        </pc:spChg>
        <pc:spChg chg="add mod">
          <ac:chgData name="Кирилл Гоменюк" userId="27247efe46d1cb93" providerId="LiveId" clId="{DB2E8BF6-6A7D-C844-8474-04F45C728778}" dt="2024-02-12T19:39:17.867" v="11223" actId="20577"/>
          <ac:spMkLst>
            <pc:docMk/>
            <pc:sldMk cId="349631637" sldId="972"/>
            <ac:spMk id="5" creationId="{A965FE82-039B-CDDD-54AC-CF8D7C77B37B}"/>
          </ac:spMkLst>
        </pc:spChg>
        <pc:spChg chg="add mod">
          <ac:chgData name="Кирилл Гоменюк" userId="27247efe46d1cb93" providerId="LiveId" clId="{DB2E8BF6-6A7D-C844-8474-04F45C728778}" dt="2024-02-12T20:07:31.450" v="12599" actId="1076"/>
          <ac:spMkLst>
            <pc:docMk/>
            <pc:sldMk cId="349631637" sldId="972"/>
            <ac:spMk id="9" creationId="{183B0384-8D3C-39FF-B644-8044B1A0B92C}"/>
          </ac:spMkLst>
        </pc:spChg>
      </pc:sldChg>
      <pc:sldChg chg="modSp new mod ord">
        <pc:chgData name="Кирилл Гоменюк" userId="27247efe46d1cb93" providerId="LiveId" clId="{DB2E8BF6-6A7D-C844-8474-04F45C728778}" dt="2024-02-12T20:14:34.576" v="12843" actId="20577"/>
        <pc:sldMkLst>
          <pc:docMk/>
          <pc:sldMk cId="1078483108" sldId="973"/>
        </pc:sldMkLst>
        <pc:spChg chg="mod">
          <ac:chgData name="Кирилл Гоменюк" userId="27247efe46d1cb93" providerId="LiveId" clId="{DB2E8BF6-6A7D-C844-8474-04F45C728778}" dt="2024-02-12T19:44:45.844" v="11575" actId="20577"/>
          <ac:spMkLst>
            <pc:docMk/>
            <pc:sldMk cId="1078483108" sldId="973"/>
            <ac:spMk id="2" creationId="{20494A63-AE8B-85F9-3BFE-D2ED3B0D856F}"/>
          </ac:spMkLst>
        </pc:spChg>
        <pc:spChg chg="mod">
          <ac:chgData name="Кирилл Гоменюк" userId="27247efe46d1cb93" providerId="LiveId" clId="{DB2E8BF6-6A7D-C844-8474-04F45C728778}" dt="2024-02-12T20:14:34.576" v="12843" actId="20577"/>
          <ac:spMkLst>
            <pc:docMk/>
            <pc:sldMk cId="1078483108" sldId="973"/>
            <ac:spMk id="3" creationId="{A9AEB5AC-3E35-1806-93F8-7C7C6AFDD563}"/>
          </ac:spMkLst>
        </pc:spChg>
      </pc:sldChg>
      <pc:sldChg chg="modSp new del mod">
        <pc:chgData name="Кирилл Гоменюк" userId="27247efe46d1cb93" providerId="LiveId" clId="{DB2E8BF6-6A7D-C844-8474-04F45C728778}" dt="2024-02-12T19:44:16.736" v="11533" actId="2696"/>
        <pc:sldMkLst>
          <pc:docMk/>
          <pc:sldMk cId="2202807795" sldId="973"/>
        </pc:sldMkLst>
        <pc:spChg chg="mod">
          <ac:chgData name="Кирилл Гоменюк" userId="27247efe46d1cb93" providerId="LiveId" clId="{DB2E8BF6-6A7D-C844-8474-04F45C728778}" dt="2024-02-12T19:42:58.738" v="11427" actId="20577"/>
          <ac:spMkLst>
            <pc:docMk/>
            <pc:sldMk cId="2202807795" sldId="973"/>
            <ac:spMk id="2" creationId="{5A79A26E-6803-1304-8137-1F57F5DE3011}"/>
          </ac:spMkLst>
        </pc:spChg>
        <pc:spChg chg="mod">
          <ac:chgData name="Кирилл Гоменюк" userId="27247efe46d1cb93" providerId="LiveId" clId="{DB2E8BF6-6A7D-C844-8474-04F45C728778}" dt="2024-02-12T19:43:58.463" v="11532" actId="20577"/>
          <ac:spMkLst>
            <pc:docMk/>
            <pc:sldMk cId="2202807795" sldId="973"/>
            <ac:spMk id="3" creationId="{235CD30E-CAA6-0BA8-2106-750E9D2765D8}"/>
          </ac:spMkLst>
        </pc:spChg>
      </pc:sldChg>
      <pc:sldChg chg="modSp add mod">
        <pc:chgData name="Кирилл Гоменюк" userId="27247efe46d1cb93" providerId="LiveId" clId="{DB2E8BF6-6A7D-C844-8474-04F45C728778}" dt="2024-02-12T20:01:14.527" v="12538" actId="20577"/>
        <pc:sldMkLst>
          <pc:docMk/>
          <pc:sldMk cId="1074459656" sldId="974"/>
        </pc:sldMkLst>
        <pc:spChg chg="mod">
          <ac:chgData name="Кирилл Гоменюк" userId="27247efe46d1cb93" providerId="LiveId" clId="{DB2E8BF6-6A7D-C844-8474-04F45C728778}" dt="2024-02-12T19:55:16.315" v="12217" actId="20577"/>
          <ac:spMkLst>
            <pc:docMk/>
            <pc:sldMk cId="1074459656" sldId="974"/>
            <ac:spMk id="2" creationId="{EB9F3D43-9434-4763-81BD-4938A2FEA3C9}"/>
          </ac:spMkLst>
        </pc:spChg>
        <pc:spChg chg="mod">
          <ac:chgData name="Кирилл Гоменюк" userId="27247efe46d1cb93" providerId="LiveId" clId="{DB2E8BF6-6A7D-C844-8474-04F45C728778}" dt="2024-02-12T20:01:14.527" v="12538" actId="20577"/>
          <ac:spMkLst>
            <pc:docMk/>
            <pc:sldMk cId="1074459656" sldId="974"/>
            <ac:spMk id="3" creationId="{01D16377-E399-485E-96A5-DFC9562BB28D}"/>
          </ac:spMkLst>
        </pc:spChg>
      </pc:sldChg>
      <pc:sldChg chg="modSp add mod">
        <pc:chgData name="Кирилл Гоменюк" userId="27247efe46d1cb93" providerId="LiveId" clId="{DB2E8BF6-6A7D-C844-8474-04F45C728778}" dt="2024-02-12T20:23:13.897" v="13440" actId="20577"/>
        <pc:sldMkLst>
          <pc:docMk/>
          <pc:sldMk cId="4285030624" sldId="975"/>
        </pc:sldMkLst>
        <pc:spChg chg="mod">
          <ac:chgData name="Кирилл Гоменюк" userId="27247efe46d1cb93" providerId="LiveId" clId="{DB2E8BF6-6A7D-C844-8474-04F45C728778}" dt="2024-02-12T20:17:11.379" v="12868" actId="20577"/>
          <ac:spMkLst>
            <pc:docMk/>
            <pc:sldMk cId="4285030624" sldId="975"/>
            <ac:spMk id="2" creationId="{EB9F3D43-9434-4763-81BD-4938A2FEA3C9}"/>
          </ac:spMkLst>
        </pc:spChg>
        <pc:spChg chg="mod">
          <ac:chgData name="Кирилл Гоменюк" userId="27247efe46d1cb93" providerId="LiveId" clId="{DB2E8BF6-6A7D-C844-8474-04F45C728778}" dt="2024-02-12T20:23:13.897" v="13440" actId="20577"/>
          <ac:spMkLst>
            <pc:docMk/>
            <pc:sldMk cId="4285030624" sldId="975"/>
            <ac:spMk id="3" creationId="{01D16377-E399-485E-96A5-DFC9562BB28D}"/>
          </ac:spMkLst>
        </pc:spChg>
      </pc:sldChg>
      <pc:sldChg chg="modSp new del mod">
        <pc:chgData name="Кирилл Гоменюк" userId="27247efe46d1cb93" providerId="LiveId" clId="{DB2E8BF6-6A7D-C844-8474-04F45C728778}" dt="2024-02-12T20:27:26.744" v="13536" actId="2696"/>
        <pc:sldMkLst>
          <pc:docMk/>
          <pc:sldMk cId="2318441574" sldId="976"/>
        </pc:sldMkLst>
        <pc:spChg chg="mod">
          <ac:chgData name="Кирилл Гоменюк" userId="27247efe46d1cb93" providerId="LiveId" clId="{DB2E8BF6-6A7D-C844-8474-04F45C728778}" dt="2024-02-12T20:27:17.391" v="13535" actId="20577"/>
          <ac:spMkLst>
            <pc:docMk/>
            <pc:sldMk cId="2318441574" sldId="976"/>
            <ac:spMk id="2" creationId="{D42CFE9D-1A7D-F16E-879C-BA516A5AFA4F}"/>
          </ac:spMkLst>
        </pc:spChg>
      </pc:sldChg>
      <pc:sldChg chg="addSp delSp modSp add mod">
        <pc:chgData name="Кирилл Гоменюк" userId="27247efe46d1cb93" providerId="LiveId" clId="{DB2E8BF6-6A7D-C844-8474-04F45C728778}" dt="2024-02-12T20:55:44.654" v="14841" actId="20577"/>
        <pc:sldMkLst>
          <pc:docMk/>
          <pc:sldMk cId="4064318251" sldId="976"/>
        </pc:sldMkLst>
        <pc:spChg chg="mod">
          <ac:chgData name="Кирилл Гоменюк" userId="27247efe46d1cb93" providerId="LiveId" clId="{DB2E8BF6-6A7D-C844-8474-04F45C728778}" dt="2024-02-12T20:55:44.654" v="14841" actId="20577"/>
          <ac:spMkLst>
            <pc:docMk/>
            <pc:sldMk cId="4064318251" sldId="976"/>
            <ac:spMk id="2" creationId="{EA352F8A-4510-A6BE-D0A6-29C8415AAECA}"/>
          </ac:spMkLst>
        </pc:spChg>
        <pc:spChg chg="add mod">
          <ac:chgData name="Кирилл Гоменюк" userId="27247efe46d1cb93" providerId="LiveId" clId="{DB2E8BF6-6A7D-C844-8474-04F45C728778}" dt="2024-02-12T20:48:34.362" v="14195" actId="1076"/>
          <ac:spMkLst>
            <pc:docMk/>
            <pc:sldMk cId="4064318251" sldId="976"/>
            <ac:spMk id="3" creationId="{6968C857-DD4E-57D2-E34D-CB32E9AFA7EA}"/>
          </ac:spMkLst>
        </pc:spChg>
        <pc:spChg chg="add mod">
          <ac:chgData name="Кирилл Гоменюк" userId="27247efe46d1cb93" providerId="LiveId" clId="{DB2E8BF6-6A7D-C844-8474-04F45C728778}" dt="2024-02-12T20:49:09.359" v="14295" actId="20577"/>
          <ac:spMkLst>
            <pc:docMk/>
            <pc:sldMk cId="4064318251" sldId="976"/>
            <ac:spMk id="4" creationId="{CB9DC1E7-4B33-FE42-2E12-7A9B2C4FB201}"/>
          </ac:spMkLst>
        </pc:spChg>
        <pc:spChg chg="add del mod">
          <ac:chgData name="Кирилл Гоменюк" userId="27247efe46d1cb93" providerId="LiveId" clId="{DB2E8BF6-6A7D-C844-8474-04F45C728778}" dt="2024-02-12T20:49:22.773" v="14298" actId="478"/>
          <ac:spMkLst>
            <pc:docMk/>
            <pc:sldMk cId="4064318251" sldId="976"/>
            <ac:spMk id="5" creationId="{B73712D6-518F-1A22-5D17-37A9904981CB}"/>
          </ac:spMkLst>
        </pc:spChg>
        <pc:spChg chg="mod">
          <ac:chgData name="Кирилл Гоменюк" userId="27247efe46d1cb93" providerId="LiveId" clId="{DB2E8BF6-6A7D-C844-8474-04F45C728778}" dt="2024-02-12T20:47:35.203" v="14104" actId="1076"/>
          <ac:spMkLst>
            <pc:docMk/>
            <pc:sldMk cId="4064318251" sldId="976"/>
            <ac:spMk id="6" creationId="{55C36D67-6F70-355F-0B86-B9DBFF6790EB}"/>
          </ac:spMkLst>
        </pc:spChg>
        <pc:spChg chg="mod">
          <ac:chgData name="Кирилл Гоменюк" userId="27247efe46d1cb93" providerId="LiveId" clId="{DB2E8BF6-6A7D-C844-8474-04F45C728778}" dt="2024-02-12T20:47:35.203" v="14104" actId="1076"/>
          <ac:spMkLst>
            <pc:docMk/>
            <pc:sldMk cId="4064318251" sldId="976"/>
            <ac:spMk id="7" creationId="{3263EAC3-E297-5BAC-DA9F-0A89809D6DF4}"/>
          </ac:spMkLst>
        </pc:spChg>
        <pc:spChg chg="mod">
          <ac:chgData name="Кирилл Гоменюк" userId="27247efe46d1cb93" providerId="LiveId" clId="{DB2E8BF6-6A7D-C844-8474-04F45C728778}" dt="2024-02-12T20:47:35.203" v="14104" actId="1076"/>
          <ac:spMkLst>
            <pc:docMk/>
            <pc:sldMk cId="4064318251" sldId="976"/>
            <ac:spMk id="8" creationId="{6CADF24B-A486-E272-134C-1CB9A7F08B88}"/>
          </ac:spMkLst>
        </pc:spChg>
        <pc:spChg chg="mod">
          <ac:chgData name="Кирилл Гоменюк" userId="27247efe46d1cb93" providerId="LiveId" clId="{DB2E8BF6-6A7D-C844-8474-04F45C728778}" dt="2024-02-12T20:47:35.203" v="14104" actId="1076"/>
          <ac:spMkLst>
            <pc:docMk/>
            <pc:sldMk cId="4064318251" sldId="976"/>
            <ac:spMk id="9" creationId="{0033C4FB-5F7E-3E57-D83F-4F3D1FD8ECCF}"/>
          </ac:spMkLst>
        </pc:spChg>
        <pc:spChg chg="mod">
          <ac:chgData name="Кирилл Гоменюк" userId="27247efe46d1cb93" providerId="LiveId" clId="{DB2E8BF6-6A7D-C844-8474-04F45C728778}" dt="2024-02-12T20:47:35.203" v="14104" actId="1076"/>
          <ac:spMkLst>
            <pc:docMk/>
            <pc:sldMk cId="4064318251" sldId="976"/>
            <ac:spMk id="10" creationId="{96FD0FFF-D8EB-4F7A-6785-A677E2388A6B}"/>
          </ac:spMkLst>
        </pc:spChg>
        <pc:spChg chg="mod">
          <ac:chgData name="Кирилл Гоменюк" userId="27247efe46d1cb93" providerId="LiveId" clId="{DB2E8BF6-6A7D-C844-8474-04F45C728778}" dt="2024-02-12T20:47:35.203" v="14104" actId="1076"/>
          <ac:spMkLst>
            <pc:docMk/>
            <pc:sldMk cId="4064318251" sldId="976"/>
            <ac:spMk id="11" creationId="{80D01C39-E339-5028-DF94-B87FFC6DA098}"/>
          </ac:spMkLst>
        </pc:spChg>
        <pc:spChg chg="mod">
          <ac:chgData name="Кирилл Гоменюк" userId="27247efe46d1cb93" providerId="LiveId" clId="{DB2E8BF6-6A7D-C844-8474-04F45C728778}" dt="2024-02-12T20:47:35.203" v="14104" actId="1076"/>
          <ac:spMkLst>
            <pc:docMk/>
            <pc:sldMk cId="4064318251" sldId="976"/>
            <ac:spMk id="12" creationId="{6AFC8EAA-AE9D-B566-1F4A-769362586EC7}"/>
          </ac:spMkLst>
        </pc:spChg>
        <pc:spChg chg="mod">
          <ac:chgData name="Кирилл Гоменюк" userId="27247efe46d1cb93" providerId="LiveId" clId="{DB2E8BF6-6A7D-C844-8474-04F45C728778}" dt="2024-02-12T20:47:35.203" v="14104" actId="1076"/>
          <ac:spMkLst>
            <pc:docMk/>
            <pc:sldMk cId="4064318251" sldId="976"/>
            <ac:spMk id="13" creationId="{A0898A3E-FE2E-0B17-09A9-7C8A469C25E0}"/>
          </ac:spMkLst>
        </pc:spChg>
        <pc:grpChg chg="mod">
          <ac:chgData name="Кирилл Гоменюк" userId="27247efe46d1cb93" providerId="LiveId" clId="{DB2E8BF6-6A7D-C844-8474-04F45C728778}" dt="2024-02-12T20:47:35.203" v="14104" actId="1076"/>
          <ac:grpSpMkLst>
            <pc:docMk/>
            <pc:sldMk cId="4064318251" sldId="976"/>
            <ac:grpSpMk id="19" creationId="{CA3B9ACE-71F1-DFA3-1075-8C007C551C20}"/>
          </ac:grpSpMkLst>
        </pc:grpChg>
        <pc:inkChg chg="mod">
          <ac:chgData name="Кирилл Гоменюк" userId="27247efe46d1cb93" providerId="LiveId" clId="{DB2E8BF6-6A7D-C844-8474-04F45C728778}" dt="2024-02-12T20:47:35.203" v="14104" actId="1076"/>
          <ac:inkMkLst>
            <pc:docMk/>
            <pc:sldMk cId="4064318251" sldId="976"/>
            <ac:inkMk id="14" creationId="{294D72DF-DE4B-C6D0-7F05-D36EF851304A}"/>
          </ac:inkMkLst>
        </pc:inkChg>
        <pc:inkChg chg="mod">
          <ac:chgData name="Кирилл Гоменюк" userId="27247efe46d1cb93" providerId="LiveId" clId="{DB2E8BF6-6A7D-C844-8474-04F45C728778}" dt="2024-02-12T20:47:35.203" v="14104" actId="1076"/>
          <ac:inkMkLst>
            <pc:docMk/>
            <pc:sldMk cId="4064318251" sldId="976"/>
            <ac:inkMk id="15" creationId="{D7BE6454-6E2C-7879-3F8C-2DA8C809C504}"/>
          </ac:inkMkLst>
        </pc:inkChg>
        <pc:inkChg chg="mod">
          <ac:chgData name="Кирилл Гоменюк" userId="27247efe46d1cb93" providerId="LiveId" clId="{DB2E8BF6-6A7D-C844-8474-04F45C728778}" dt="2024-02-12T20:47:35.203" v="14104" actId="1076"/>
          <ac:inkMkLst>
            <pc:docMk/>
            <pc:sldMk cId="4064318251" sldId="976"/>
            <ac:inkMk id="16" creationId="{AC9EF521-CE09-FC0E-C976-D1772CC42FF4}"/>
          </ac:inkMkLst>
        </pc:inkChg>
        <pc:inkChg chg="mod">
          <ac:chgData name="Кирилл Гоменюк" userId="27247efe46d1cb93" providerId="LiveId" clId="{DB2E8BF6-6A7D-C844-8474-04F45C728778}" dt="2024-02-12T20:47:35.203" v="14104" actId="1076"/>
          <ac:inkMkLst>
            <pc:docMk/>
            <pc:sldMk cId="4064318251" sldId="976"/>
            <ac:inkMk id="20" creationId="{72BF12B9-6745-20A5-25E4-D6A25312B171}"/>
          </ac:inkMkLst>
        </pc:inkChg>
        <pc:inkChg chg="mod">
          <ac:chgData name="Кирилл Гоменюк" userId="27247efe46d1cb93" providerId="LiveId" clId="{DB2E8BF6-6A7D-C844-8474-04F45C728778}" dt="2024-02-12T20:47:35.203" v="14104" actId="1076"/>
          <ac:inkMkLst>
            <pc:docMk/>
            <pc:sldMk cId="4064318251" sldId="976"/>
            <ac:inkMk id="21" creationId="{6D3BE882-0C61-45B0-C148-47FBF614FC7B}"/>
          </ac:inkMkLst>
        </pc:inkChg>
      </pc:sldChg>
      <pc:sldChg chg="modSp new mod">
        <pc:chgData name="Кирилл Гоменюк" userId="27247efe46d1cb93" providerId="LiveId" clId="{DB2E8BF6-6A7D-C844-8474-04F45C728778}" dt="2024-02-12T20:54:01.626" v="14741" actId="20577"/>
        <pc:sldMkLst>
          <pc:docMk/>
          <pc:sldMk cId="2337970420" sldId="977"/>
        </pc:sldMkLst>
        <pc:spChg chg="mod">
          <ac:chgData name="Кирилл Гоменюк" userId="27247efe46d1cb93" providerId="LiveId" clId="{DB2E8BF6-6A7D-C844-8474-04F45C728778}" dt="2024-02-12T20:51:27.147" v="14385" actId="20577"/>
          <ac:spMkLst>
            <pc:docMk/>
            <pc:sldMk cId="2337970420" sldId="977"/>
            <ac:spMk id="2" creationId="{37F98BE7-DC07-5891-3D65-832537A9519A}"/>
          </ac:spMkLst>
        </pc:spChg>
        <pc:spChg chg="mod">
          <ac:chgData name="Кирилл Гоменюк" userId="27247efe46d1cb93" providerId="LiveId" clId="{DB2E8BF6-6A7D-C844-8474-04F45C728778}" dt="2024-02-12T20:54:01.626" v="14741" actId="20577"/>
          <ac:spMkLst>
            <pc:docMk/>
            <pc:sldMk cId="2337970420" sldId="977"/>
            <ac:spMk id="3" creationId="{D86118DB-F7A7-6306-7E29-B38CF4E1A90A}"/>
          </ac:spMkLst>
        </pc:spChg>
      </pc:sldChg>
      <pc:sldChg chg="delSp modSp add mod">
        <pc:chgData name="Кирилл Гоменюк" userId="27247efe46d1cb93" providerId="LiveId" clId="{DB2E8BF6-6A7D-C844-8474-04F45C728778}" dt="2024-02-12T20:57:10.796" v="15077" actId="20577"/>
        <pc:sldMkLst>
          <pc:docMk/>
          <pc:sldMk cId="4270055225" sldId="978"/>
        </pc:sldMkLst>
        <pc:spChg chg="mod">
          <ac:chgData name="Кирилл Гоменюк" userId="27247efe46d1cb93" providerId="LiveId" clId="{DB2E8BF6-6A7D-C844-8474-04F45C728778}" dt="2024-02-12T20:57:10.796" v="15077" actId="20577"/>
          <ac:spMkLst>
            <pc:docMk/>
            <pc:sldMk cId="4270055225" sldId="978"/>
            <ac:spMk id="3" creationId="{6968C857-DD4E-57D2-E34D-CB32E9AFA7EA}"/>
          </ac:spMkLst>
        </pc:spChg>
        <pc:spChg chg="del">
          <ac:chgData name="Кирилл Гоменюк" userId="27247efe46d1cb93" providerId="LiveId" clId="{DB2E8BF6-6A7D-C844-8474-04F45C728778}" dt="2024-02-12T20:55:54.064" v="14843" actId="478"/>
          <ac:spMkLst>
            <pc:docMk/>
            <pc:sldMk cId="4270055225" sldId="978"/>
            <ac:spMk id="4" creationId="{CB9DC1E7-4B33-FE42-2E12-7A9B2C4FB201}"/>
          </ac:spMkLst>
        </pc:spChg>
      </pc:sldChg>
      <pc:sldChg chg="add del">
        <pc:chgData name="Кирилл Гоменюк" userId="27247efe46d1cb93" providerId="LiveId" clId="{DB2E8BF6-6A7D-C844-8474-04F45C728778}" dt="2024-02-12T20:59:37.059" v="15255" actId="2696"/>
        <pc:sldMkLst>
          <pc:docMk/>
          <pc:sldMk cId="2711765507" sldId="979"/>
        </pc:sldMkLst>
      </pc:sldChg>
      <pc:sldChg chg="modSp add mod">
        <pc:chgData name="Кирилл Гоменюк" userId="27247efe46d1cb93" providerId="LiveId" clId="{DB2E8BF6-6A7D-C844-8474-04F45C728778}" dt="2024-02-12T21:04:29.417" v="15672" actId="27636"/>
        <pc:sldMkLst>
          <pc:docMk/>
          <pc:sldMk cId="4020109629" sldId="979"/>
        </pc:sldMkLst>
        <pc:spChg chg="mod">
          <ac:chgData name="Кирилл Гоменюк" userId="27247efe46d1cb93" providerId="LiveId" clId="{DB2E8BF6-6A7D-C844-8474-04F45C728778}" dt="2024-02-12T21:04:29.417" v="15672" actId="27636"/>
          <ac:spMkLst>
            <pc:docMk/>
            <pc:sldMk cId="4020109629" sldId="979"/>
            <ac:spMk id="8" creationId="{00000000-0000-0000-0000-000000000000}"/>
          </ac:spMkLst>
        </pc:spChg>
      </pc:sldChg>
      <pc:sldChg chg="modSp add mod">
        <pc:chgData name="Кирилл Гоменюк" userId="27247efe46d1cb93" providerId="LiveId" clId="{DB2E8BF6-6A7D-C844-8474-04F45C728778}" dt="2024-02-12T21:04:33.675" v="15674" actId="27636"/>
        <pc:sldMkLst>
          <pc:docMk/>
          <pc:sldMk cId="990301251" sldId="980"/>
        </pc:sldMkLst>
        <pc:spChg chg="mod">
          <ac:chgData name="Кирилл Гоменюк" userId="27247efe46d1cb93" providerId="LiveId" clId="{DB2E8BF6-6A7D-C844-8474-04F45C728778}" dt="2024-02-12T21:04:33.675" v="15674" actId="27636"/>
          <ac:spMkLst>
            <pc:docMk/>
            <pc:sldMk cId="990301251" sldId="980"/>
            <ac:spMk id="8" creationId="{00000000-0000-0000-0000-000000000000}"/>
          </ac:spMkLst>
        </pc:spChg>
      </pc:sldChg>
      <pc:sldChg chg="add del">
        <pc:chgData name="Кирилл Гоменюк" userId="27247efe46d1cb93" providerId="LiveId" clId="{DB2E8BF6-6A7D-C844-8474-04F45C728778}" dt="2024-02-12T20:59:40.812" v="15257" actId="2696"/>
        <pc:sldMkLst>
          <pc:docMk/>
          <pc:sldMk cId="3180483049" sldId="980"/>
        </pc:sldMkLst>
      </pc:sldChg>
      <pc:sldChg chg="modSp add mod">
        <pc:chgData name="Кирилл Гоменюк" userId="27247efe46d1cb93" providerId="LiveId" clId="{DB2E8BF6-6A7D-C844-8474-04F45C728778}" dt="2024-02-12T21:08:24.784" v="15831" actId="20577"/>
        <pc:sldMkLst>
          <pc:docMk/>
          <pc:sldMk cId="1213467816" sldId="981"/>
        </pc:sldMkLst>
        <pc:spChg chg="mod">
          <ac:chgData name="Кирилл Гоменюк" userId="27247efe46d1cb93" providerId="LiveId" clId="{DB2E8BF6-6A7D-C844-8474-04F45C728778}" dt="2024-02-12T21:08:24.784" v="15831" actId="20577"/>
          <ac:spMkLst>
            <pc:docMk/>
            <pc:sldMk cId="1213467816" sldId="981"/>
            <ac:spMk id="8" creationId="{00000000-0000-0000-0000-000000000000}"/>
          </ac:spMkLst>
        </pc:spChg>
      </pc:sldChg>
      <pc:sldChg chg="modSp add mod">
        <pc:chgData name="Кирилл Гоменюк" userId="27247efe46d1cb93" providerId="LiveId" clId="{DB2E8BF6-6A7D-C844-8474-04F45C728778}" dt="2024-02-12T21:14:10.529" v="16187" actId="20577"/>
        <pc:sldMkLst>
          <pc:docMk/>
          <pc:sldMk cId="2750011892" sldId="982"/>
        </pc:sldMkLst>
        <pc:spChg chg="mod">
          <ac:chgData name="Кирилл Гоменюк" userId="27247efe46d1cb93" providerId="LiveId" clId="{DB2E8BF6-6A7D-C844-8474-04F45C728778}" dt="2024-02-12T21:06:21.825" v="15740" actId="20577"/>
          <ac:spMkLst>
            <pc:docMk/>
            <pc:sldMk cId="2750011892" sldId="982"/>
            <ac:spMk id="2" creationId="{5F6CE2CA-2390-45E8-8FB9-6A2CCFC944A8}"/>
          </ac:spMkLst>
        </pc:spChg>
        <pc:spChg chg="mod">
          <ac:chgData name="Кирилл Гоменюк" userId="27247efe46d1cb93" providerId="LiveId" clId="{DB2E8BF6-6A7D-C844-8474-04F45C728778}" dt="2024-02-12T21:14:10.529" v="16187" actId="20577"/>
          <ac:spMkLst>
            <pc:docMk/>
            <pc:sldMk cId="2750011892" sldId="982"/>
            <ac:spMk id="8" creationId="{00000000-0000-0000-0000-000000000000}"/>
          </ac:spMkLst>
        </pc:spChg>
      </pc:sldChg>
      <pc:sldChg chg="modSp new mod">
        <pc:chgData name="Кирилл Гоменюк" userId="27247efe46d1cb93" providerId="LiveId" clId="{DB2E8BF6-6A7D-C844-8474-04F45C728778}" dt="2024-02-12T21:07:45.547" v="15810" actId="20577"/>
        <pc:sldMkLst>
          <pc:docMk/>
          <pc:sldMk cId="2766650181" sldId="983"/>
        </pc:sldMkLst>
        <pc:spChg chg="mod">
          <ac:chgData name="Кирилл Гоменюк" userId="27247efe46d1cb93" providerId="LiveId" clId="{DB2E8BF6-6A7D-C844-8474-04F45C728778}" dt="2024-02-12T21:07:02.045" v="15747" actId="20577"/>
          <ac:spMkLst>
            <pc:docMk/>
            <pc:sldMk cId="2766650181" sldId="983"/>
            <ac:spMk id="2" creationId="{3662BE7A-E45D-A3E0-6BA3-F017C8D82148}"/>
          </ac:spMkLst>
        </pc:spChg>
        <pc:spChg chg="mod">
          <ac:chgData name="Кирилл Гоменюк" userId="27247efe46d1cb93" providerId="LiveId" clId="{DB2E8BF6-6A7D-C844-8474-04F45C728778}" dt="2024-02-12T21:07:45.547" v="15810" actId="20577"/>
          <ac:spMkLst>
            <pc:docMk/>
            <pc:sldMk cId="2766650181" sldId="983"/>
            <ac:spMk id="3" creationId="{77E2DA77-B293-3330-A1BD-0009F0A3DEE5}"/>
          </ac:spMkLst>
        </pc:spChg>
      </pc:sldChg>
      <pc:sldChg chg="new del">
        <pc:chgData name="Кирилл Гоменюк" userId="27247efe46d1cb93" providerId="LiveId" clId="{DB2E8BF6-6A7D-C844-8474-04F45C728778}" dt="2024-02-12T21:11:12.490" v="15969" actId="2696"/>
        <pc:sldMkLst>
          <pc:docMk/>
          <pc:sldMk cId="1151986468" sldId="984"/>
        </pc:sldMkLst>
      </pc:sldChg>
      <pc:sldChg chg="new del">
        <pc:chgData name="Кирилл Гоменюк" userId="27247efe46d1cb93" providerId="LiveId" clId="{DB2E8BF6-6A7D-C844-8474-04F45C728778}" dt="2024-02-12T21:10:52.439" v="15968" actId="2696"/>
        <pc:sldMkLst>
          <pc:docMk/>
          <pc:sldMk cId="3314411147" sldId="985"/>
        </pc:sldMkLst>
      </pc:sldChg>
      <pc:sldChg chg="modSp add mod">
        <pc:chgData name="Кирилл Гоменюк" userId="27247efe46d1cb93" providerId="LiveId" clId="{DB2E8BF6-6A7D-C844-8474-04F45C728778}" dt="2024-02-12T21:10:42.811" v="15967" actId="20577"/>
        <pc:sldMkLst>
          <pc:docMk/>
          <pc:sldMk cId="1570277337" sldId="986"/>
        </pc:sldMkLst>
        <pc:spChg chg="mod">
          <ac:chgData name="Кирилл Гоменюк" userId="27247efe46d1cb93" providerId="LiveId" clId="{DB2E8BF6-6A7D-C844-8474-04F45C728778}" dt="2024-02-12T21:10:12.410" v="15894" actId="20577"/>
          <ac:spMkLst>
            <pc:docMk/>
            <pc:sldMk cId="1570277337" sldId="986"/>
            <ac:spMk id="2" creationId="{B094AA25-34B5-41BC-8191-AB96485154EB}"/>
          </ac:spMkLst>
        </pc:spChg>
        <pc:spChg chg="mod">
          <ac:chgData name="Кирилл Гоменюк" userId="27247efe46d1cb93" providerId="LiveId" clId="{DB2E8BF6-6A7D-C844-8474-04F45C728778}" dt="2024-02-12T21:10:42.811" v="15967" actId="20577"/>
          <ac:spMkLst>
            <pc:docMk/>
            <pc:sldMk cId="1570277337" sldId="986"/>
            <ac:spMk id="3" creationId="{8AB78ED8-9742-4416-B571-D03825F72314}"/>
          </ac:spMkLst>
        </pc:spChg>
      </pc:sldChg>
      <pc:sldChg chg="addSp modSp new mod">
        <pc:chgData name="Кирилл Гоменюк" userId="27247efe46d1cb93" providerId="LiveId" clId="{DB2E8BF6-6A7D-C844-8474-04F45C728778}" dt="2024-02-12T21:22:02.345" v="16372" actId="14100"/>
        <pc:sldMkLst>
          <pc:docMk/>
          <pc:sldMk cId="3490955425" sldId="987"/>
        </pc:sldMkLst>
        <pc:spChg chg="mod">
          <ac:chgData name="Кирилл Гоменюк" userId="27247efe46d1cb93" providerId="LiveId" clId="{DB2E8BF6-6A7D-C844-8474-04F45C728778}" dt="2024-02-12T21:19:32.746" v="16214" actId="20577"/>
          <ac:spMkLst>
            <pc:docMk/>
            <pc:sldMk cId="3490955425" sldId="987"/>
            <ac:spMk id="2" creationId="{2B71F21B-1B06-B99E-9D29-A0D162EF6E0D}"/>
          </ac:spMkLst>
        </pc:spChg>
        <pc:spChg chg="mod">
          <ac:chgData name="Кирилл Гоменюк" userId="27247efe46d1cb93" providerId="LiveId" clId="{DB2E8BF6-6A7D-C844-8474-04F45C728778}" dt="2024-02-12T21:20:13.055" v="16224" actId="14100"/>
          <ac:spMkLst>
            <pc:docMk/>
            <pc:sldMk cId="3490955425" sldId="987"/>
            <ac:spMk id="3" creationId="{3D3F4ED4-6651-6B5A-E1A1-C7115B7CEC01}"/>
          </ac:spMkLst>
        </pc:spChg>
        <pc:spChg chg="add mod">
          <ac:chgData name="Кирилл Гоменюк" userId="27247efe46d1cb93" providerId="LiveId" clId="{DB2E8BF6-6A7D-C844-8474-04F45C728778}" dt="2024-02-12T21:21:32.757" v="16355" actId="20577"/>
          <ac:spMkLst>
            <pc:docMk/>
            <pc:sldMk cId="3490955425" sldId="987"/>
            <ac:spMk id="4" creationId="{46130AFB-14D1-5839-121C-54D21C4F82F1}"/>
          </ac:spMkLst>
        </pc:spChg>
        <pc:spChg chg="add mod">
          <ac:chgData name="Кирилл Гоменюк" userId="27247efe46d1cb93" providerId="LiveId" clId="{DB2E8BF6-6A7D-C844-8474-04F45C728778}" dt="2024-02-12T21:21:48.946" v="16369" actId="1076"/>
          <ac:spMkLst>
            <pc:docMk/>
            <pc:sldMk cId="3490955425" sldId="987"/>
            <ac:spMk id="10" creationId="{7EA8462C-6314-AC2C-A825-4D72420253CD}"/>
          </ac:spMkLst>
        </pc:spChg>
        <pc:cxnChg chg="add">
          <ac:chgData name="Кирилл Гоменюк" userId="27247efe46d1cb93" providerId="LiveId" clId="{DB2E8BF6-6A7D-C844-8474-04F45C728778}" dt="2024-02-12T21:21:14.050" v="16337" actId="11529"/>
          <ac:cxnSpMkLst>
            <pc:docMk/>
            <pc:sldMk cId="3490955425" sldId="987"/>
            <ac:cxnSpMk id="6" creationId="{16B7FBF6-46E7-92C5-BFDC-B68FC5005D90}"/>
          </ac:cxnSpMkLst>
        </pc:cxnChg>
        <pc:cxnChg chg="add mod">
          <ac:chgData name="Кирилл Гоменюк" userId="27247efe46d1cb93" providerId="LiveId" clId="{DB2E8BF6-6A7D-C844-8474-04F45C728778}" dt="2024-02-12T21:21:21.861" v="16340" actId="14100"/>
          <ac:cxnSpMkLst>
            <pc:docMk/>
            <pc:sldMk cId="3490955425" sldId="987"/>
            <ac:cxnSpMk id="7" creationId="{94072369-5347-DA1C-6E36-64AA80279E0D}"/>
          </ac:cxnSpMkLst>
        </pc:cxnChg>
        <pc:cxnChg chg="add mod">
          <ac:chgData name="Кирилл Гоменюк" userId="27247efe46d1cb93" providerId="LiveId" clId="{DB2E8BF6-6A7D-C844-8474-04F45C728778}" dt="2024-02-12T21:22:02.345" v="16372" actId="14100"/>
          <ac:cxnSpMkLst>
            <pc:docMk/>
            <pc:sldMk cId="3490955425" sldId="987"/>
            <ac:cxnSpMk id="11" creationId="{150C7E12-DF8A-3A7A-A8FB-C1524208D94F}"/>
          </ac:cxnSpMkLst>
        </pc:cxnChg>
      </pc:sldChg>
      <pc:sldChg chg="addSp delSp modSp new mod setBg modClrScheme chgLayout">
        <pc:chgData name="Кирилл Гоменюк" userId="27247efe46d1cb93" providerId="LiveId" clId="{DB2E8BF6-6A7D-C844-8474-04F45C728778}" dt="2024-02-12T21:58:34.667" v="16744" actId="20577"/>
        <pc:sldMkLst>
          <pc:docMk/>
          <pc:sldMk cId="2257996356" sldId="988"/>
        </pc:sldMkLst>
        <pc:spChg chg="del mod ord">
          <ac:chgData name="Кирилл Гоменюк" userId="27247efe46d1cb93" providerId="LiveId" clId="{DB2E8BF6-6A7D-C844-8474-04F45C728778}" dt="2024-02-12T21:57:33.474" v="16706" actId="700"/>
          <ac:spMkLst>
            <pc:docMk/>
            <pc:sldMk cId="2257996356" sldId="988"/>
            <ac:spMk id="2" creationId="{29E571BE-7B7B-C9AA-A5A0-FA11220C9922}"/>
          </ac:spMkLst>
        </pc:spChg>
        <pc:spChg chg="del mod ord">
          <ac:chgData name="Кирилл Гоменюк" userId="27247efe46d1cb93" providerId="LiveId" clId="{DB2E8BF6-6A7D-C844-8474-04F45C728778}" dt="2024-02-12T21:57:33.474" v="16706" actId="700"/>
          <ac:spMkLst>
            <pc:docMk/>
            <pc:sldMk cId="2257996356" sldId="988"/>
            <ac:spMk id="3" creationId="{6D5472FF-2A7A-3815-B484-5ADC319F2BC8}"/>
          </ac:spMkLst>
        </pc:spChg>
        <pc:spChg chg="add mod ord">
          <ac:chgData name="Кирилл Гоменюк" userId="27247efe46d1cb93" providerId="LiveId" clId="{DB2E8BF6-6A7D-C844-8474-04F45C728778}" dt="2024-02-12T21:58:34.667" v="16744" actId="20577"/>
          <ac:spMkLst>
            <pc:docMk/>
            <pc:sldMk cId="2257996356" sldId="988"/>
            <ac:spMk id="4" creationId="{4F704F6D-0968-F942-AC49-D7549118A2E0}"/>
          </ac:spMkLst>
        </pc:spChg>
        <pc:spChg chg="add mod ord">
          <ac:chgData name="Кирилл Гоменюк" userId="27247efe46d1cb93" providerId="LiveId" clId="{DB2E8BF6-6A7D-C844-8474-04F45C728778}" dt="2024-02-12T21:58:21.071" v="16734" actId="26606"/>
          <ac:spMkLst>
            <pc:docMk/>
            <pc:sldMk cId="2257996356" sldId="988"/>
            <ac:spMk id="5" creationId="{C24182DB-2077-2909-EE46-908F0B3CADF8}"/>
          </ac:spMkLst>
        </pc:spChg>
        <pc:spChg chg="add">
          <ac:chgData name="Кирилл Гоменюк" userId="27247efe46d1cb93" providerId="LiveId" clId="{DB2E8BF6-6A7D-C844-8474-04F45C728778}" dt="2024-02-12T21:58:21.071" v="16734" actId="26606"/>
          <ac:spMkLst>
            <pc:docMk/>
            <pc:sldMk cId="2257996356" sldId="988"/>
            <ac:spMk id="10" creationId="{BAD76F3E-3A97-486B-B402-44400A8B9173}"/>
          </ac:spMkLst>
        </pc:spChg>
        <pc:spChg chg="add">
          <ac:chgData name="Кирилл Гоменюк" userId="27247efe46d1cb93" providerId="LiveId" clId="{DB2E8BF6-6A7D-C844-8474-04F45C728778}" dt="2024-02-12T21:58:21.071" v="16734" actId="26606"/>
          <ac:spMkLst>
            <pc:docMk/>
            <pc:sldMk cId="2257996356" sldId="988"/>
            <ac:spMk id="12" creationId="{391F6B52-91F4-4AEB-B6DB-29FEBCF28C8B}"/>
          </ac:spMkLst>
        </pc:spChg>
        <pc:spChg chg="add">
          <ac:chgData name="Кирилл Гоменюк" userId="27247efe46d1cb93" providerId="LiveId" clId="{DB2E8BF6-6A7D-C844-8474-04F45C728778}" dt="2024-02-12T21:58:21.071" v="16734" actId="26606"/>
          <ac:spMkLst>
            <pc:docMk/>
            <pc:sldMk cId="2257996356" sldId="988"/>
            <ac:spMk id="14" creationId="{2CD6F061-7C53-44F4-9794-953DB70A451B}"/>
          </ac:spMkLst>
        </pc:spChg>
      </pc:sldChg>
      <pc:sldMasterChg chg="del delSldLayout">
        <pc:chgData name="Кирилл Гоменюк" userId="27247efe46d1cb93" providerId="LiveId" clId="{DB2E8BF6-6A7D-C844-8474-04F45C728778}" dt="2024-02-12T21:56:31.168" v="16701" actId="2696"/>
        <pc:sldMasterMkLst>
          <pc:docMk/>
          <pc:sldMasterMk cId="913595375" sldId="2147483660"/>
        </pc:sldMasterMkLst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642076695" sldId="2147483661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1746199599" sldId="2147483662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3763759107" sldId="2147483663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3931368666" sldId="2147483664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1373638692" sldId="2147483665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125169519" sldId="2147483666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1097916441" sldId="2147483667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2598454737" sldId="2147483668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4079754485" sldId="2147483669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102015823" sldId="2147483670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3712809092" sldId="2147483671"/>
          </pc:sldLayoutMkLst>
        </pc:sldLayoutChg>
      </pc:sldMasterChg>
    </pc:docChg>
  </pc:docChgLst>
  <pc:docChgLst>
    <pc:chgData name="Леонид Смелов" userId="fea2e2fc1fde16d6" providerId="Windows Live" clId="Web-{6B9DA391-25E8-4CA3-A45D-0722C4C17390}"/>
    <pc:docChg chg="addSld delSld modSld">
      <pc:chgData name="Леонид Смелов" userId="fea2e2fc1fde16d6" providerId="Windows Live" clId="Web-{6B9DA391-25E8-4CA3-A45D-0722C4C17390}" dt="2025-02-07T08:54:30.231" v="68" actId="20577"/>
      <pc:docMkLst>
        <pc:docMk/>
      </pc:docMkLst>
      <pc:sldChg chg="add">
        <pc:chgData name="Леонид Смелов" userId="fea2e2fc1fde16d6" providerId="Windows Live" clId="Web-{6B9DA391-25E8-4CA3-A45D-0722C4C17390}" dt="2025-02-07T08:54:01.574" v="38"/>
        <pc:sldMkLst>
          <pc:docMk/>
          <pc:sldMk cId="1294170798" sldId="535"/>
        </pc:sldMkLst>
      </pc:sldChg>
      <pc:sldChg chg="add">
        <pc:chgData name="Леонид Смелов" userId="fea2e2fc1fde16d6" providerId="Windows Live" clId="Web-{6B9DA391-25E8-4CA3-A45D-0722C4C17390}" dt="2025-02-07T08:54:01.667" v="42"/>
        <pc:sldMkLst>
          <pc:docMk/>
          <pc:sldMk cId="168151924" sldId="538"/>
        </pc:sldMkLst>
      </pc:sldChg>
      <pc:sldChg chg="add">
        <pc:chgData name="Леонид Смелов" userId="fea2e2fc1fde16d6" providerId="Windows Live" clId="Web-{6B9DA391-25E8-4CA3-A45D-0722C4C17390}" dt="2025-02-07T08:54:01.683" v="43"/>
        <pc:sldMkLst>
          <pc:docMk/>
          <pc:sldMk cId="2602005483" sldId="539"/>
        </pc:sldMkLst>
      </pc:sldChg>
      <pc:sldChg chg="add">
        <pc:chgData name="Леонид Смелов" userId="fea2e2fc1fde16d6" providerId="Windows Live" clId="Web-{6B9DA391-25E8-4CA3-A45D-0722C4C17390}" dt="2025-02-07T08:54:00.745" v="13"/>
        <pc:sldMkLst>
          <pc:docMk/>
          <pc:sldMk cId="3140314900" sldId="543"/>
        </pc:sldMkLst>
      </pc:sldChg>
      <pc:sldChg chg="add">
        <pc:chgData name="Леонид Смелов" userId="fea2e2fc1fde16d6" providerId="Windows Live" clId="Web-{6B9DA391-25E8-4CA3-A45D-0722C4C17390}" dt="2025-02-07T08:54:01.886" v="52"/>
        <pc:sldMkLst>
          <pc:docMk/>
          <pc:sldMk cId="3546262238" sldId="546"/>
        </pc:sldMkLst>
      </pc:sldChg>
      <pc:sldChg chg="add">
        <pc:chgData name="Леонид Смелов" userId="fea2e2fc1fde16d6" providerId="Windows Live" clId="Web-{6B9DA391-25E8-4CA3-A45D-0722C4C17390}" dt="2025-02-07T08:54:01.230" v="16"/>
        <pc:sldMkLst>
          <pc:docMk/>
          <pc:sldMk cId="3853480843" sldId="556"/>
        </pc:sldMkLst>
      </pc:sldChg>
      <pc:sldChg chg="add">
        <pc:chgData name="Леонид Смелов" userId="fea2e2fc1fde16d6" providerId="Windows Live" clId="Web-{6B9DA391-25E8-4CA3-A45D-0722C4C17390}" dt="2025-02-07T08:54:01.542" v="34"/>
        <pc:sldMkLst>
          <pc:docMk/>
          <pc:sldMk cId="4129104189" sldId="651"/>
        </pc:sldMkLst>
      </pc:sldChg>
      <pc:sldChg chg="add">
        <pc:chgData name="Леонид Смелов" userId="fea2e2fc1fde16d6" providerId="Windows Live" clId="Web-{6B9DA391-25E8-4CA3-A45D-0722C4C17390}" dt="2025-02-07T08:54:01.449" v="29"/>
        <pc:sldMkLst>
          <pc:docMk/>
          <pc:sldMk cId="1003978377" sldId="652"/>
        </pc:sldMkLst>
      </pc:sldChg>
      <pc:sldChg chg="add">
        <pc:chgData name="Леонид Смелов" userId="fea2e2fc1fde16d6" providerId="Windows Live" clId="Web-{6B9DA391-25E8-4CA3-A45D-0722C4C17390}" dt="2025-02-07T08:54:01.761" v="46"/>
        <pc:sldMkLst>
          <pc:docMk/>
          <pc:sldMk cId="1838740528" sldId="667"/>
        </pc:sldMkLst>
      </pc:sldChg>
      <pc:sldChg chg="add">
        <pc:chgData name="Леонид Смелов" userId="fea2e2fc1fde16d6" providerId="Windows Live" clId="Web-{6B9DA391-25E8-4CA3-A45D-0722C4C17390}" dt="2025-02-07T08:54:01.777" v="47"/>
        <pc:sldMkLst>
          <pc:docMk/>
          <pc:sldMk cId="1348541955" sldId="676"/>
        </pc:sldMkLst>
      </pc:sldChg>
      <pc:sldChg chg="add">
        <pc:chgData name="Леонид Смелов" userId="fea2e2fc1fde16d6" providerId="Windows Live" clId="Web-{6B9DA391-25E8-4CA3-A45D-0722C4C17390}" dt="2025-02-07T08:54:02.027" v="56"/>
        <pc:sldMkLst>
          <pc:docMk/>
          <pc:sldMk cId="1806224019" sldId="706"/>
        </pc:sldMkLst>
      </pc:sldChg>
      <pc:sldChg chg="add">
        <pc:chgData name="Леонид Смелов" userId="fea2e2fc1fde16d6" providerId="Windows Live" clId="Web-{6B9DA391-25E8-4CA3-A45D-0722C4C17390}" dt="2025-02-07T08:54:01.245" v="17"/>
        <pc:sldMkLst>
          <pc:docMk/>
          <pc:sldMk cId="2093359553" sldId="789"/>
        </pc:sldMkLst>
      </pc:sldChg>
      <pc:sldChg chg="add">
        <pc:chgData name="Леонид Смелов" userId="fea2e2fc1fde16d6" providerId="Windows Live" clId="Web-{6B9DA391-25E8-4CA3-A45D-0722C4C17390}" dt="2025-02-07T08:54:01.527" v="33"/>
        <pc:sldMkLst>
          <pc:docMk/>
          <pc:sldMk cId="2408769721" sldId="796"/>
        </pc:sldMkLst>
      </pc:sldChg>
      <pc:sldChg chg="add">
        <pc:chgData name="Леонид Смелов" userId="fea2e2fc1fde16d6" providerId="Windows Live" clId="Web-{6B9DA391-25E8-4CA3-A45D-0722C4C17390}" dt="2025-02-07T08:54:01.558" v="36"/>
        <pc:sldMkLst>
          <pc:docMk/>
          <pc:sldMk cId="3172932185" sldId="799"/>
        </pc:sldMkLst>
      </pc:sldChg>
      <pc:sldChg chg="add">
        <pc:chgData name="Леонид Смелов" userId="fea2e2fc1fde16d6" providerId="Windows Live" clId="Web-{6B9DA391-25E8-4CA3-A45D-0722C4C17390}" dt="2025-02-07T08:54:01.433" v="28"/>
        <pc:sldMkLst>
          <pc:docMk/>
          <pc:sldMk cId="903430487" sldId="800"/>
        </pc:sldMkLst>
      </pc:sldChg>
      <pc:sldChg chg="add">
        <pc:chgData name="Леонид Смелов" userId="fea2e2fc1fde16d6" providerId="Windows Live" clId="Web-{6B9DA391-25E8-4CA3-A45D-0722C4C17390}" dt="2025-02-07T08:54:00.933" v="14"/>
        <pc:sldMkLst>
          <pc:docMk/>
          <pc:sldMk cId="2600212375" sldId="805"/>
        </pc:sldMkLst>
      </pc:sldChg>
      <pc:sldChg chg="add">
        <pc:chgData name="Леонид Смелов" userId="fea2e2fc1fde16d6" providerId="Windows Live" clId="Web-{6B9DA391-25E8-4CA3-A45D-0722C4C17390}" dt="2025-02-07T08:54:01.792" v="48"/>
        <pc:sldMkLst>
          <pc:docMk/>
          <pc:sldMk cId="1495783354" sldId="836"/>
        </pc:sldMkLst>
      </pc:sldChg>
      <pc:sldChg chg="add">
        <pc:chgData name="Леонид Смелов" userId="fea2e2fc1fde16d6" providerId="Windows Live" clId="Web-{6B9DA391-25E8-4CA3-A45D-0722C4C17390}" dt="2025-02-07T08:54:01.824" v="49"/>
        <pc:sldMkLst>
          <pc:docMk/>
          <pc:sldMk cId="1846135332" sldId="837"/>
        </pc:sldMkLst>
      </pc:sldChg>
      <pc:sldChg chg="add">
        <pc:chgData name="Леонид Смелов" userId="fea2e2fc1fde16d6" providerId="Windows Live" clId="Web-{6B9DA391-25E8-4CA3-A45D-0722C4C17390}" dt="2025-02-07T08:54:01.824" v="50"/>
        <pc:sldMkLst>
          <pc:docMk/>
          <pc:sldMk cId="128994191" sldId="838"/>
        </pc:sldMkLst>
      </pc:sldChg>
      <pc:sldChg chg="add">
        <pc:chgData name="Леонид Смелов" userId="fea2e2fc1fde16d6" providerId="Windows Live" clId="Web-{6B9DA391-25E8-4CA3-A45D-0722C4C17390}" dt="2025-02-07T08:54:02.027" v="57"/>
        <pc:sldMkLst>
          <pc:docMk/>
          <pc:sldMk cId="2922977013" sldId="842"/>
        </pc:sldMkLst>
      </pc:sldChg>
      <pc:sldChg chg="add">
        <pc:chgData name="Леонид Смелов" userId="fea2e2fc1fde16d6" providerId="Windows Live" clId="Web-{6B9DA391-25E8-4CA3-A45D-0722C4C17390}" dt="2025-02-07T08:54:02.058" v="60"/>
        <pc:sldMkLst>
          <pc:docMk/>
          <pc:sldMk cId="1882800262" sldId="847"/>
        </pc:sldMkLst>
      </pc:sldChg>
      <pc:sldChg chg="add">
        <pc:chgData name="Леонид Смелов" userId="fea2e2fc1fde16d6" providerId="Windows Live" clId="Web-{6B9DA391-25E8-4CA3-A45D-0722C4C17390}" dt="2025-02-07T08:54:02.074" v="61"/>
        <pc:sldMkLst>
          <pc:docMk/>
          <pc:sldMk cId="3560900473" sldId="848"/>
        </pc:sldMkLst>
      </pc:sldChg>
      <pc:sldChg chg="add">
        <pc:chgData name="Леонид Смелов" userId="fea2e2fc1fde16d6" providerId="Windows Live" clId="Web-{6B9DA391-25E8-4CA3-A45D-0722C4C17390}" dt="2025-02-07T08:54:02.105" v="63"/>
        <pc:sldMkLst>
          <pc:docMk/>
          <pc:sldMk cId="1810733856" sldId="912"/>
        </pc:sldMkLst>
      </pc:sldChg>
      <pc:sldChg chg="add">
        <pc:chgData name="Леонид Смелов" userId="fea2e2fc1fde16d6" providerId="Windows Live" clId="Web-{6B9DA391-25E8-4CA3-A45D-0722C4C17390}" dt="2025-02-07T08:54:02.042" v="58"/>
        <pc:sldMkLst>
          <pc:docMk/>
          <pc:sldMk cId="4075463205" sldId="935"/>
        </pc:sldMkLst>
      </pc:sldChg>
      <pc:sldChg chg="add">
        <pc:chgData name="Леонид Смелов" userId="fea2e2fc1fde16d6" providerId="Windows Live" clId="Web-{6B9DA391-25E8-4CA3-A45D-0722C4C17390}" dt="2025-02-07T08:54:02.105" v="64"/>
        <pc:sldMkLst>
          <pc:docMk/>
          <pc:sldMk cId="240943587" sldId="936"/>
        </pc:sldMkLst>
      </pc:sldChg>
      <pc:sldChg chg="add">
        <pc:chgData name="Леонид Смелов" userId="fea2e2fc1fde16d6" providerId="Windows Live" clId="Web-{6B9DA391-25E8-4CA3-A45D-0722C4C17390}" dt="2025-02-07T08:54:02.120" v="65"/>
        <pc:sldMkLst>
          <pc:docMk/>
          <pc:sldMk cId="2695564623" sldId="937"/>
        </pc:sldMkLst>
      </pc:sldChg>
      <pc:sldChg chg="add">
        <pc:chgData name="Леонид Смелов" userId="fea2e2fc1fde16d6" providerId="Windows Live" clId="Web-{6B9DA391-25E8-4CA3-A45D-0722C4C17390}" dt="2025-02-07T08:54:00.527" v="5"/>
        <pc:sldMkLst>
          <pc:docMk/>
          <pc:sldMk cId="411610246" sldId="939"/>
        </pc:sldMkLst>
      </pc:sldChg>
      <pc:sldChg chg="add">
        <pc:chgData name="Леонид Смелов" userId="fea2e2fc1fde16d6" providerId="Windows Live" clId="Web-{6B9DA391-25E8-4CA3-A45D-0722C4C17390}" dt="2025-02-07T08:54:02.089" v="62"/>
        <pc:sldMkLst>
          <pc:docMk/>
          <pc:sldMk cId="1853903347" sldId="1007"/>
        </pc:sldMkLst>
      </pc:sldChg>
      <pc:sldChg chg="addSp delSp modSp del">
        <pc:chgData name="Леонид Смелов" userId="fea2e2fc1fde16d6" providerId="Windows Live" clId="Web-{6B9DA391-25E8-4CA3-A45D-0722C4C17390}" dt="2025-02-07T08:54:23.199" v="67"/>
        <pc:sldMkLst>
          <pc:docMk/>
          <pc:sldMk cId="2042278270" sldId="1012"/>
        </pc:sldMkLst>
        <pc:spChg chg="add del mod">
          <ac:chgData name="Леонид Смелов" userId="fea2e2fc1fde16d6" providerId="Windows Live" clId="Web-{6B9DA391-25E8-4CA3-A45D-0722C4C17390}" dt="2025-02-07T08:53:55.636" v="3"/>
          <ac:spMkLst>
            <pc:docMk/>
            <pc:sldMk cId="2042278270" sldId="1012"/>
            <ac:spMk id="3" creationId="{44E08B02-5057-27EC-303A-ED5160F9F0B8}"/>
          </ac:spMkLst>
        </pc:spChg>
      </pc:sldChg>
      <pc:sldChg chg="modSp add">
        <pc:chgData name="Леонид Смелов" userId="fea2e2fc1fde16d6" providerId="Windows Live" clId="Web-{6B9DA391-25E8-4CA3-A45D-0722C4C17390}" dt="2025-02-07T08:54:30.231" v="68" actId="20577"/>
        <pc:sldMkLst>
          <pc:docMk/>
          <pc:sldMk cId="453988000" sldId="1017"/>
        </pc:sldMkLst>
        <pc:spChg chg="mod">
          <ac:chgData name="Леонид Смелов" userId="fea2e2fc1fde16d6" providerId="Windows Live" clId="Web-{6B9DA391-25E8-4CA3-A45D-0722C4C17390}" dt="2025-02-07T08:54:30.231" v="68" actId="20577"/>
          <ac:spMkLst>
            <pc:docMk/>
            <pc:sldMk cId="453988000" sldId="1017"/>
            <ac:spMk id="5" creationId="{C3660A35-5BFC-4F92-9BD0-35B2727464BE}"/>
          </ac:spMkLst>
        </pc:spChg>
      </pc:sldChg>
      <pc:sldChg chg="add">
        <pc:chgData name="Леонид Смелов" userId="fea2e2fc1fde16d6" providerId="Windows Live" clId="Web-{6B9DA391-25E8-4CA3-A45D-0722C4C17390}" dt="2025-02-07T08:54:00.527" v="6"/>
        <pc:sldMkLst>
          <pc:docMk/>
          <pc:sldMk cId="2836711657" sldId="1018"/>
        </pc:sldMkLst>
      </pc:sldChg>
      <pc:sldChg chg="add">
        <pc:chgData name="Леонид Смелов" userId="fea2e2fc1fde16d6" providerId="Windows Live" clId="Web-{6B9DA391-25E8-4CA3-A45D-0722C4C17390}" dt="2025-02-07T08:54:00.542" v="7"/>
        <pc:sldMkLst>
          <pc:docMk/>
          <pc:sldMk cId="50576176" sldId="1019"/>
        </pc:sldMkLst>
      </pc:sldChg>
      <pc:sldChg chg="add">
        <pc:chgData name="Леонид Смелов" userId="fea2e2fc1fde16d6" providerId="Windows Live" clId="Web-{6B9DA391-25E8-4CA3-A45D-0722C4C17390}" dt="2025-02-07T08:54:00.542" v="8"/>
        <pc:sldMkLst>
          <pc:docMk/>
          <pc:sldMk cId="2348116874" sldId="1020"/>
        </pc:sldMkLst>
      </pc:sldChg>
      <pc:sldChg chg="add">
        <pc:chgData name="Леонид Смелов" userId="fea2e2fc1fde16d6" providerId="Windows Live" clId="Web-{6B9DA391-25E8-4CA3-A45D-0722C4C17390}" dt="2025-02-07T08:54:00.558" v="9"/>
        <pc:sldMkLst>
          <pc:docMk/>
          <pc:sldMk cId="2757327648" sldId="1021"/>
        </pc:sldMkLst>
      </pc:sldChg>
      <pc:sldChg chg="add">
        <pc:chgData name="Леонид Смелов" userId="fea2e2fc1fde16d6" providerId="Windows Live" clId="Web-{6B9DA391-25E8-4CA3-A45D-0722C4C17390}" dt="2025-02-07T08:54:00.573" v="10"/>
        <pc:sldMkLst>
          <pc:docMk/>
          <pc:sldMk cId="35355287" sldId="1022"/>
        </pc:sldMkLst>
      </pc:sldChg>
      <pc:sldChg chg="add">
        <pc:chgData name="Леонид Смелов" userId="fea2e2fc1fde16d6" providerId="Windows Live" clId="Web-{6B9DA391-25E8-4CA3-A45D-0722C4C17390}" dt="2025-02-07T08:54:01.261" v="18"/>
        <pc:sldMkLst>
          <pc:docMk/>
          <pc:sldMk cId="3792046062" sldId="1024"/>
        </pc:sldMkLst>
      </pc:sldChg>
      <pc:sldChg chg="add">
        <pc:chgData name="Леонид Смелов" userId="fea2e2fc1fde16d6" providerId="Windows Live" clId="Web-{6B9DA391-25E8-4CA3-A45D-0722C4C17390}" dt="2025-02-07T08:54:01.277" v="19"/>
        <pc:sldMkLst>
          <pc:docMk/>
          <pc:sldMk cId="3173008087" sldId="1025"/>
        </pc:sldMkLst>
      </pc:sldChg>
      <pc:sldChg chg="add">
        <pc:chgData name="Леонид Смелов" userId="fea2e2fc1fde16d6" providerId="Windows Live" clId="Web-{6B9DA391-25E8-4CA3-A45D-0722C4C17390}" dt="2025-02-07T08:54:01.308" v="20"/>
        <pc:sldMkLst>
          <pc:docMk/>
          <pc:sldMk cId="1316178374" sldId="1026"/>
        </pc:sldMkLst>
      </pc:sldChg>
      <pc:sldChg chg="add">
        <pc:chgData name="Леонид Смелов" userId="fea2e2fc1fde16d6" providerId="Windows Live" clId="Web-{6B9DA391-25E8-4CA3-A45D-0722C4C17390}" dt="2025-02-07T08:54:01.308" v="21"/>
        <pc:sldMkLst>
          <pc:docMk/>
          <pc:sldMk cId="1485433337" sldId="1027"/>
        </pc:sldMkLst>
      </pc:sldChg>
      <pc:sldChg chg="add">
        <pc:chgData name="Леонид Смелов" userId="fea2e2fc1fde16d6" providerId="Windows Live" clId="Web-{6B9DA391-25E8-4CA3-A45D-0722C4C17390}" dt="2025-02-07T08:54:01.324" v="22"/>
        <pc:sldMkLst>
          <pc:docMk/>
          <pc:sldMk cId="4259337204" sldId="1028"/>
        </pc:sldMkLst>
      </pc:sldChg>
      <pc:sldChg chg="add">
        <pc:chgData name="Леонид Смелов" userId="fea2e2fc1fde16d6" providerId="Windows Live" clId="Web-{6B9DA391-25E8-4CA3-A45D-0722C4C17390}" dt="2025-02-07T08:54:01.355" v="24"/>
        <pc:sldMkLst>
          <pc:docMk/>
          <pc:sldMk cId="3589107798" sldId="1029"/>
        </pc:sldMkLst>
      </pc:sldChg>
      <pc:sldChg chg="add">
        <pc:chgData name="Леонид Смелов" userId="fea2e2fc1fde16d6" providerId="Windows Live" clId="Web-{6B9DA391-25E8-4CA3-A45D-0722C4C17390}" dt="2025-02-07T08:54:01.339" v="23"/>
        <pc:sldMkLst>
          <pc:docMk/>
          <pc:sldMk cId="2154419268" sldId="1030"/>
        </pc:sldMkLst>
      </pc:sldChg>
      <pc:sldChg chg="add">
        <pc:chgData name="Леонид Смелов" userId="fea2e2fc1fde16d6" providerId="Windows Live" clId="Web-{6B9DA391-25E8-4CA3-A45D-0722C4C17390}" dt="2025-02-07T08:54:01.386" v="26"/>
        <pc:sldMkLst>
          <pc:docMk/>
          <pc:sldMk cId="2466059870" sldId="1031"/>
        </pc:sldMkLst>
      </pc:sldChg>
      <pc:sldChg chg="add">
        <pc:chgData name="Леонид Смелов" userId="fea2e2fc1fde16d6" providerId="Windows Live" clId="Web-{6B9DA391-25E8-4CA3-A45D-0722C4C17390}" dt="2025-02-07T08:54:01.402" v="27"/>
        <pc:sldMkLst>
          <pc:docMk/>
          <pc:sldMk cId="3059190561" sldId="1032"/>
        </pc:sldMkLst>
      </pc:sldChg>
      <pc:sldChg chg="add">
        <pc:chgData name="Леонид Смелов" userId="fea2e2fc1fde16d6" providerId="Windows Live" clId="Web-{6B9DA391-25E8-4CA3-A45D-0722C4C17390}" dt="2025-02-07T08:54:01.464" v="30"/>
        <pc:sldMkLst>
          <pc:docMk/>
          <pc:sldMk cId="1266384741" sldId="1033"/>
        </pc:sldMkLst>
      </pc:sldChg>
      <pc:sldChg chg="add">
        <pc:chgData name="Леонид Смелов" userId="fea2e2fc1fde16d6" providerId="Windows Live" clId="Web-{6B9DA391-25E8-4CA3-A45D-0722C4C17390}" dt="2025-02-07T08:54:01.495" v="31"/>
        <pc:sldMkLst>
          <pc:docMk/>
          <pc:sldMk cId="1759905875" sldId="1035"/>
        </pc:sldMkLst>
      </pc:sldChg>
      <pc:sldChg chg="add">
        <pc:chgData name="Леонид Смелов" userId="fea2e2fc1fde16d6" providerId="Windows Live" clId="Web-{6B9DA391-25E8-4CA3-A45D-0722C4C17390}" dt="2025-02-07T08:54:01.511" v="32"/>
        <pc:sldMkLst>
          <pc:docMk/>
          <pc:sldMk cId="4068641873" sldId="1036"/>
        </pc:sldMkLst>
      </pc:sldChg>
      <pc:sldChg chg="add">
        <pc:chgData name="Леонид Смелов" userId="fea2e2fc1fde16d6" providerId="Windows Live" clId="Web-{6B9DA391-25E8-4CA3-A45D-0722C4C17390}" dt="2025-02-07T08:54:01.558" v="35"/>
        <pc:sldMkLst>
          <pc:docMk/>
          <pc:sldMk cId="1666212032" sldId="1037"/>
        </pc:sldMkLst>
      </pc:sldChg>
      <pc:sldChg chg="add">
        <pc:chgData name="Леонид Смелов" userId="fea2e2fc1fde16d6" providerId="Windows Live" clId="Web-{6B9DA391-25E8-4CA3-A45D-0722C4C17390}" dt="2025-02-07T08:54:01.574" v="37"/>
        <pc:sldMkLst>
          <pc:docMk/>
          <pc:sldMk cId="3614926071" sldId="1038"/>
        </pc:sldMkLst>
      </pc:sldChg>
      <pc:sldChg chg="add">
        <pc:chgData name="Леонид Смелов" userId="fea2e2fc1fde16d6" providerId="Windows Live" clId="Web-{6B9DA391-25E8-4CA3-A45D-0722C4C17390}" dt="2025-02-07T08:54:01.589" v="39"/>
        <pc:sldMkLst>
          <pc:docMk/>
          <pc:sldMk cId="3281657403" sldId="1039"/>
        </pc:sldMkLst>
      </pc:sldChg>
      <pc:sldChg chg="add">
        <pc:chgData name="Леонид Смелов" userId="fea2e2fc1fde16d6" providerId="Windows Live" clId="Web-{6B9DA391-25E8-4CA3-A45D-0722C4C17390}" dt="2025-02-07T08:54:01.605" v="40"/>
        <pc:sldMkLst>
          <pc:docMk/>
          <pc:sldMk cId="1117202936" sldId="1040"/>
        </pc:sldMkLst>
      </pc:sldChg>
      <pc:sldChg chg="add">
        <pc:chgData name="Леонид Смелов" userId="fea2e2fc1fde16d6" providerId="Windows Live" clId="Web-{6B9DA391-25E8-4CA3-A45D-0722C4C17390}" dt="2025-02-07T08:54:01.620" v="41"/>
        <pc:sldMkLst>
          <pc:docMk/>
          <pc:sldMk cId="1015009700" sldId="1041"/>
        </pc:sldMkLst>
      </pc:sldChg>
      <pc:sldChg chg="add">
        <pc:chgData name="Леонид Смелов" userId="fea2e2fc1fde16d6" providerId="Windows Live" clId="Web-{6B9DA391-25E8-4CA3-A45D-0722C4C17390}" dt="2025-02-07T08:54:01.699" v="44"/>
        <pc:sldMkLst>
          <pc:docMk/>
          <pc:sldMk cId="1716808522" sldId="1042"/>
        </pc:sldMkLst>
      </pc:sldChg>
      <pc:sldChg chg="add">
        <pc:chgData name="Леонид Смелов" userId="fea2e2fc1fde16d6" providerId="Windows Live" clId="Web-{6B9DA391-25E8-4CA3-A45D-0722C4C17390}" dt="2025-02-07T08:54:01.730" v="45"/>
        <pc:sldMkLst>
          <pc:docMk/>
          <pc:sldMk cId="1660446549" sldId="1043"/>
        </pc:sldMkLst>
      </pc:sldChg>
      <pc:sldChg chg="add">
        <pc:chgData name="Леонид Смелов" userId="fea2e2fc1fde16d6" providerId="Windows Live" clId="Web-{6B9DA391-25E8-4CA3-A45D-0722C4C17390}" dt="2025-02-07T08:54:01.855" v="51"/>
        <pc:sldMkLst>
          <pc:docMk/>
          <pc:sldMk cId="1584971838" sldId="1044"/>
        </pc:sldMkLst>
      </pc:sldChg>
      <pc:sldChg chg="add">
        <pc:chgData name="Леонид Смелов" userId="fea2e2fc1fde16d6" providerId="Windows Live" clId="Web-{6B9DA391-25E8-4CA3-A45D-0722C4C17390}" dt="2025-02-07T08:54:01.917" v="53"/>
        <pc:sldMkLst>
          <pc:docMk/>
          <pc:sldMk cId="2426883937" sldId="1045"/>
        </pc:sldMkLst>
      </pc:sldChg>
      <pc:sldChg chg="add">
        <pc:chgData name="Леонид Смелов" userId="fea2e2fc1fde16d6" providerId="Windows Live" clId="Web-{6B9DA391-25E8-4CA3-A45D-0722C4C17390}" dt="2025-02-07T08:54:01.933" v="54"/>
        <pc:sldMkLst>
          <pc:docMk/>
          <pc:sldMk cId="117073072" sldId="1046"/>
        </pc:sldMkLst>
      </pc:sldChg>
      <pc:sldChg chg="add">
        <pc:chgData name="Леонид Смелов" userId="fea2e2fc1fde16d6" providerId="Windows Live" clId="Web-{6B9DA391-25E8-4CA3-A45D-0722C4C17390}" dt="2025-02-07T08:54:02.011" v="55"/>
        <pc:sldMkLst>
          <pc:docMk/>
          <pc:sldMk cId="3035809911" sldId="1047"/>
        </pc:sldMkLst>
      </pc:sldChg>
      <pc:sldChg chg="add">
        <pc:chgData name="Леонид Смелов" userId="fea2e2fc1fde16d6" providerId="Windows Live" clId="Web-{6B9DA391-25E8-4CA3-A45D-0722C4C17390}" dt="2025-02-07T08:54:00.573" v="11"/>
        <pc:sldMkLst>
          <pc:docMk/>
          <pc:sldMk cId="3652104409" sldId="1048"/>
        </pc:sldMkLst>
      </pc:sldChg>
      <pc:sldChg chg="add">
        <pc:chgData name="Леонид Смелов" userId="fea2e2fc1fde16d6" providerId="Windows Live" clId="Web-{6B9DA391-25E8-4CA3-A45D-0722C4C17390}" dt="2025-02-07T08:54:00.589" v="12"/>
        <pc:sldMkLst>
          <pc:docMk/>
          <pc:sldMk cId="3776451155" sldId="1049"/>
        </pc:sldMkLst>
      </pc:sldChg>
      <pc:sldChg chg="add">
        <pc:chgData name="Леонид Смелов" userId="fea2e2fc1fde16d6" providerId="Windows Live" clId="Web-{6B9DA391-25E8-4CA3-A45D-0722C4C17390}" dt="2025-02-07T08:54:01.199" v="15"/>
        <pc:sldMkLst>
          <pc:docMk/>
          <pc:sldMk cId="936608214" sldId="1050"/>
        </pc:sldMkLst>
      </pc:sldChg>
      <pc:sldChg chg="add">
        <pc:chgData name="Леонид Смелов" userId="fea2e2fc1fde16d6" providerId="Windows Live" clId="Web-{6B9DA391-25E8-4CA3-A45D-0722C4C17390}" dt="2025-02-07T08:54:01.370" v="25"/>
        <pc:sldMkLst>
          <pc:docMk/>
          <pc:sldMk cId="4157549882" sldId="1051"/>
        </pc:sldMkLst>
      </pc:sldChg>
      <pc:sldChg chg="add">
        <pc:chgData name="Леонид Смелов" userId="fea2e2fc1fde16d6" providerId="Windows Live" clId="Web-{6B9DA391-25E8-4CA3-A45D-0722C4C17390}" dt="2025-02-07T08:54:02.042" v="59"/>
        <pc:sldMkLst>
          <pc:docMk/>
          <pc:sldMk cId="50068553" sldId="1052"/>
        </pc:sldMkLst>
      </pc:sldChg>
      <pc:sldChg chg="add">
        <pc:chgData name="Леонид Смелов" userId="fea2e2fc1fde16d6" providerId="Windows Live" clId="Web-{6B9DA391-25E8-4CA3-A45D-0722C4C17390}" dt="2025-02-07T08:54:02.120" v="66"/>
        <pc:sldMkLst>
          <pc:docMk/>
          <pc:sldMk cId="3039515114" sldId="1053"/>
        </pc:sldMkLst>
      </pc:sldChg>
    </pc:docChg>
  </pc:docChgLst>
  <pc:docChgLst>
    <pc:chgData name="Кирилл Гоменюк" userId="27247efe46d1cb93" providerId="LiveId" clId="{B36281DD-A586-FB49-9586-F4DCF7E54653}"/>
    <pc:docChg chg="undo custSel addSld delSld modSld sldOrd">
      <pc:chgData name="Кирилл Гоменюк" userId="27247efe46d1cb93" providerId="LiveId" clId="{B36281DD-A586-FB49-9586-F4DCF7E54653}" dt="2024-02-20T07:10:55.051" v="14620" actId="20577"/>
      <pc:docMkLst>
        <pc:docMk/>
      </pc:docMkLst>
      <pc:sldChg chg="delSp modSp add mod ord modNotesTx">
        <pc:chgData name="Кирилл Гоменюк" userId="27247efe46d1cb93" providerId="LiveId" clId="{B36281DD-A586-FB49-9586-F4DCF7E54653}" dt="2024-02-18T11:29:45.737" v="13220" actId="20577"/>
        <pc:sldMkLst>
          <pc:docMk/>
          <pc:sldMk cId="3647479010" sldId="529"/>
        </pc:sldMkLst>
        <pc:spChg chg="mod">
          <ac:chgData name="Кирилл Гоменюк" userId="27247efe46d1cb93" providerId="LiveId" clId="{B36281DD-A586-FB49-9586-F4DCF7E54653}" dt="2024-02-14T21:10:53.879" v="1874" actId="20577"/>
          <ac:spMkLst>
            <pc:docMk/>
            <pc:sldMk cId="3647479010" sldId="529"/>
            <ac:spMk id="2" creationId="{537BBCD9-79A7-4341-A41F-0D1BDDB0F796}"/>
          </ac:spMkLst>
        </pc:spChg>
        <pc:spChg chg="mod">
          <ac:chgData name="Кирилл Гоменюк" userId="27247efe46d1cb93" providerId="LiveId" clId="{B36281DD-A586-FB49-9586-F4DCF7E54653}" dt="2024-02-14T18:04:24.304" v="1755" actId="14100"/>
          <ac:spMkLst>
            <pc:docMk/>
            <pc:sldMk cId="3647479010" sldId="529"/>
            <ac:spMk id="3" creationId="{A0828725-814F-45FA-9B55-25798044C284}"/>
          </ac:spMkLst>
        </pc:spChg>
        <pc:spChg chg="del">
          <ac:chgData name="Кирилл Гоменюк" userId="27247efe46d1cb93" providerId="LiveId" clId="{B36281DD-A586-FB49-9586-F4DCF7E54653}" dt="2024-02-14T18:00:51.205" v="1433" actId="478"/>
          <ac:spMkLst>
            <pc:docMk/>
            <pc:sldMk cId="3647479010" sldId="529"/>
            <ac:spMk id="7" creationId="{1E433927-B931-4456-9BCE-5E9892FEBEBA}"/>
          </ac:spMkLst>
        </pc:spChg>
        <pc:graphicFrameChg chg="mod modGraphic">
          <ac:chgData name="Кирилл Гоменюк" userId="27247efe46d1cb93" providerId="LiveId" clId="{B36281DD-A586-FB49-9586-F4DCF7E54653}" dt="2024-02-14T18:04:37.547" v="1756" actId="1076"/>
          <ac:graphicFrameMkLst>
            <pc:docMk/>
            <pc:sldMk cId="3647479010" sldId="529"/>
            <ac:graphicFrameMk id="8" creationId="{14DA1BFC-24FF-4EFE-9E24-F2B5A5847416}"/>
          </ac:graphicFrameMkLst>
        </pc:graphicFrameChg>
        <pc:graphicFrameChg chg="mod modGraphic">
          <ac:chgData name="Кирилл Гоменюк" userId="27247efe46d1cb93" providerId="LiveId" clId="{B36281DD-A586-FB49-9586-F4DCF7E54653}" dt="2024-02-18T11:22:39.751" v="13166" actId="14100"/>
          <ac:graphicFrameMkLst>
            <pc:docMk/>
            <pc:sldMk cId="3647479010" sldId="529"/>
            <ac:graphicFrameMk id="9" creationId="{31BE9696-9388-4C4A-A05B-1946F49A165A}"/>
          </ac:graphicFrameMkLst>
        </pc:graphicFrameChg>
      </pc:sldChg>
      <pc:sldChg chg="addSp delSp modSp add mod modNotesTx">
        <pc:chgData name="Кирилл Гоменюк" userId="27247efe46d1cb93" providerId="LiveId" clId="{B36281DD-A586-FB49-9586-F4DCF7E54653}" dt="2024-02-18T11:28:39.609" v="13212" actId="20577"/>
        <pc:sldMkLst>
          <pc:docMk/>
          <pc:sldMk cId="3969227422" sldId="530"/>
        </pc:sldMkLst>
        <pc:spChg chg="mod">
          <ac:chgData name="Кирилл Гоменюк" userId="27247efe46d1cb93" providerId="LiveId" clId="{B36281DD-A586-FB49-9586-F4DCF7E54653}" dt="2024-02-14T21:22:06.553" v="2177" actId="20577"/>
          <ac:spMkLst>
            <pc:docMk/>
            <pc:sldMk cId="3969227422" sldId="530"/>
            <ac:spMk id="2" creationId="{5D10D95E-7AF7-4524-9722-D7C3367309CE}"/>
          </ac:spMkLst>
        </pc:spChg>
        <pc:spChg chg="mod">
          <ac:chgData name="Кирилл Гоменюк" userId="27247efe46d1cb93" providerId="LiveId" clId="{B36281DD-A586-FB49-9586-F4DCF7E54653}" dt="2024-02-17T17:04:43.186" v="9314" actId="14100"/>
          <ac:spMkLst>
            <pc:docMk/>
            <pc:sldMk cId="3969227422" sldId="530"/>
            <ac:spMk id="3" creationId="{0D8719A3-8CE9-4ED0-BA2E-FB0C9FDC2A57}"/>
          </ac:spMkLst>
        </pc:spChg>
        <pc:spChg chg="add mod">
          <ac:chgData name="Кирилл Гоменюк" userId="27247efe46d1cb93" providerId="LiveId" clId="{B36281DD-A586-FB49-9586-F4DCF7E54653}" dt="2024-02-14T21:17:54.854" v="2125" actId="1076"/>
          <ac:spMkLst>
            <pc:docMk/>
            <pc:sldMk cId="3969227422" sldId="530"/>
            <ac:spMk id="4" creationId="{43FE1DE2-2C1D-D990-78A2-3CC5987CF597}"/>
          </ac:spMkLst>
        </pc:spChg>
        <pc:spChg chg="del">
          <ac:chgData name="Кирилл Гоменюк" userId="27247efe46d1cb93" providerId="LiveId" clId="{B36281DD-A586-FB49-9586-F4DCF7E54653}" dt="2024-02-14T21:17:15.377" v="2101" actId="478"/>
          <ac:spMkLst>
            <pc:docMk/>
            <pc:sldMk cId="3969227422" sldId="530"/>
            <ac:spMk id="8" creationId="{9D216779-8FDB-412F-8AB2-27D1C86374D4}"/>
          </ac:spMkLst>
        </pc:spChg>
        <pc:graphicFrameChg chg="mod modGraphic">
          <ac:chgData name="Кирилл Гоменюк" userId="27247efe46d1cb93" providerId="LiveId" clId="{B36281DD-A586-FB49-9586-F4DCF7E54653}" dt="2024-02-14T21:16:45.085" v="2080" actId="1076"/>
          <ac:graphicFrameMkLst>
            <pc:docMk/>
            <pc:sldMk cId="3969227422" sldId="530"/>
            <ac:graphicFrameMk id="7" creationId="{ACA08ABF-782B-4226-AF8A-F97499782A7F}"/>
          </ac:graphicFrameMkLst>
        </pc:graphicFrameChg>
        <pc:graphicFrameChg chg="mod modGraphic">
          <ac:chgData name="Кирилл Гоменюк" userId="27247efe46d1cb93" providerId="LiveId" clId="{B36281DD-A586-FB49-9586-F4DCF7E54653}" dt="2024-02-14T21:16:45.085" v="2080" actId="1076"/>
          <ac:graphicFrameMkLst>
            <pc:docMk/>
            <pc:sldMk cId="3969227422" sldId="530"/>
            <ac:graphicFrameMk id="10" creationId="{F527E3E1-C487-41E2-8522-1EECA662EBBF}"/>
          </ac:graphicFrameMkLst>
        </pc:graphicFrameChg>
      </pc:sldChg>
      <pc:sldChg chg="addSp modSp add mod">
        <pc:chgData name="Кирилл Гоменюк" userId="27247efe46d1cb93" providerId="LiveId" clId="{B36281DD-A586-FB49-9586-F4DCF7E54653}" dt="2024-02-18T12:08:32.020" v="13532" actId="207"/>
        <pc:sldMkLst>
          <pc:docMk/>
          <pc:sldMk cId="3225186062" sldId="537"/>
        </pc:sldMkLst>
        <pc:spChg chg="mod">
          <ac:chgData name="Кирилл Гоменюк" userId="27247efe46d1cb93" providerId="LiveId" clId="{B36281DD-A586-FB49-9586-F4DCF7E54653}" dt="2024-02-17T22:16:34.329" v="12808" actId="20577"/>
          <ac:spMkLst>
            <pc:docMk/>
            <pc:sldMk cId="3225186062" sldId="537"/>
            <ac:spMk id="2" creationId="{537BBCD9-79A7-4341-A41F-0D1BDDB0F796}"/>
          </ac:spMkLst>
        </pc:spChg>
        <pc:spChg chg="mod">
          <ac:chgData name="Кирилл Гоменюк" userId="27247efe46d1cb93" providerId="LiveId" clId="{B36281DD-A586-FB49-9586-F4DCF7E54653}" dt="2024-02-18T12:07:43.912" v="13487" actId="20577"/>
          <ac:spMkLst>
            <pc:docMk/>
            <pc:sldMk cId="3225186062" sldId="537"/>
            <ac:spMk id="3" creationId="{A0828725-814F-45FA-9B55-25798044C284}"/>
          </ac:spMkLst>
        </pc:spChg>
        <pc:spChg chg="add mod">
          <ac:chgData name="Кирилл Гоменюк" userId="27247efe46d1cb93" providerId="LiveId" clId="{B36281DD-A586-FB49-9586-F4DCF7E54653}" dt="2024-02-18T12:08:32.020" v="13532" actId="207"/>
          <ac:spMkLst>
            <pc:docMk/>
            <pc:sldMk cId="3225186062" sldId="537"/>
            <ac:spMk id="4" creationId="{3422554B-DE84-A677-0BED-21FBBDFCE87F}"/>
          </ac:spMkLst>
        </pc:spChg>
      </pc:sldChg>
      <pc:sldChg chg="addSp modSp mod modNotesTx">
        <pc:chgData name="Кирилл Гоменюк" userId="27247efe46d1cb93" providerId="LiveId" clId="{B36281DD-A586-FB49-9586-F4DCF7E54653}" dt="2024-02-18T11:29:27.872" v="13216" actId="20577"/>
        <pc:sldMkLst>
          <pc:docMk/>
          <pc:sldMk cId="2402736430" sldId="609"/>
        </pc:sldMkLst>
        <pc:spChg chg="mod">
          <ac:chgData name="Кирилл Гоменюк" userId="27247efe46d1cb93" providerId="LiveId" clId="{B36281DD-A586-FB49-9586-F4DCF7E54653}" dt="2024-02-17T21:49:05.588" v="11734" actId="20577"/>
          <ac:spMkLst>
            <pc:docMk/>
            <pc:sldMk cId="2402736430" sldId="609"/>
            <ac:spMk id="2" creationId="{5F6CE2CA-2390-45E8-8FB9-6A2CCFC944A8}"/>
          </ac:spMkLst>
        </pc:spChg>
        <pc:spChg chg="add mod">
          <ac:chgData name="Кирилл Гоменюк" userId="27247efe46d1cb93" providerId="LiveId" clId="{B36281DD-A586-FB49-9586-F4DCF7E54653}" dt="2024-02-17T21:48:42.137" v="11725" actId="207"/>
          <ac:spMkLst>
            <pc:docMk/>
            <pc:sldMk cId="2402736430" sldId="609"/>
            <ac:spMk id="5" creationId="{39B044D9-E86C-361A-EBE8-34D1C9BAF05B}"/>
          </ac:spMkLst>
        </pc:spChg>
        <pc:cxnChg chg="add mod">
          <ac:chgData name="Кирилл Гоменюк" userId="27247efe46d1cb93" providerId="LiveId" clId="{B36281DD-A586-FB49-9586-F4DCF7E54653}" dt="2024-02-17T21:48:07.836" v="11691" actId="13822"/>
          <ac:cxnSpMkLst>
            <pc:docMk/>
            <pc:sldMk cId="2402736430" sldId="609"/>
            <ac:cxnSpMk id="4" creationId="{B3C81900-45A8-7ADD-847F-4535E616D517}"/>
          </ac:cxnSpMkLst>
        </pc:cxnChg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3060980908" sldId="612"/>
        </pc:sldMkLst>
      </pc:sldChg>
      <pc:sldChg chg="modSp add mod">
        <pc:chgData name="Кирилл Гоменюк" userId="27247efe46d1cb93" providerId="LiveId" clId="{B36281DD-A586-FB49-9586-F4DCF7E54653}" dt="2024-02-18T12:34:05.541" v="14160" actId="20577"/>
        <pc:sldMkLst>
          <pc:docMk/>
          <pc:sldMk cId="1200763116" sldId="613"/>
        </pc:sldMkLst>
        <pc:spChg chg="mod">
          <ac:chgData name="Кирилл Гоменюк" userId="27247efe46d1cb93" providerId="LiveId" clId="{B36281DD-A586-FB49-9586-F4DCF7E54653}" dt="2024-02-18T12:32:46.433" v="14094" actId="20577"/>
          <ac:spMkLst>
            <pc:docMk/>
            <pc:sldMk cId="1200763116" sldId="613"/>
            <ac:spMk id="2" creationId="{A4EDB973-E62E-40AB-B8B1-9CE31DBE993D}"/>
          </ac:spMkLst>
        </pc:spChg>
        <pc:spChg chg="mod">
          <ac:chgData name="Кирилл Гоменюк" userId="27247efe46d1cb93" providerId="LiveId" clId="{B36281DD-A586-FB49-9586-F4DCF7E54653}" dt="2024-02-18T12:34:05.541" v="14160" actId="20577"/>
          <ac:spMkLst>
            <pc:docMk/>
            <pc:sldMk cId="1200763116" sldId="613"/>
            <ac:spMk id="3" creationId="{E1C94871-A849-4BED-843C-00E5B9632F02}"/>
          </ac:spMkLst>
        </pc:spChg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3596426276" sldId="615"/>
        </pc:sldMkLst>
      </pc:sldChg>
      <pc:sldChg chg="addSp delSp modSp add mod ord modNotesTx">
        <pc:chgData name="Кирилл Гоменюк" userId="27247efe46d1cb93" providerId="LiveId" clId="{B36281DD-A586-FB49-9586-F4DCF7E54653}" dt="2024-02-18T11:29:49.790" v="13221" actId="20577"/>
        <pc:sldMkLst>
          <pc:docMk/>
          <pc:sldMk cId="2346520149" sldId="625"/>
        </pc:sldMkLst>
        <pc:spChg chg="mod">
          <ac:chgData name="Кирилл Гоменюк" userId="27247efe46d1cb93" providerId="LiveId" clId="{B36281DD-A586-FB49-9586-F4DCF7E54653}" dt="2024-02-14T21:10:57.727" v="1876" actId="20577"/>
          <ac:spMkLst>
            <pc:docMk/>
            <pc:sldMk cId="2346520149" sldId="625"/>
            <ac:spMk id="2" creationId="{537BBCD9-79A7-4341-A41F-0D1BDDB0F796}"/>
          </ac:spMkLst>
        </pc:spChg>
        <pc:spChg chg="mod">
          <ac:chgData name="Кирилл Гоменюк" userId="27247efe46d1cb93" providerId="LiveId" clId="{B36281DD-A586-FB49-9586-F4DCF7E54653}" dt="2024-02-17T17:04:00.105" v="9305" actId="2711"/>
          <ac:spMkLst>
            <pc:docMk/>
            <pc:sldMk cId="2346520149" sldId="625"/>
            <ac:spMk id="3" creationId="{A0828725-814F-45FA-9B55-25798044C284}"/>
          </ac:spMkLst>
        </pc:spChg>
        <pc:spChg chg="mod">
          <ac:chgData name="Кирилл Гоменюк" userId="27247efe46d1cb93" providerId="LiveId" clId="{B36281DD-A586-FB49-9586-F4DCF7E54653}" dt="2024-02-17T17:03:37.707" v="9300" actId="14100"/>
          <ac:spMkLst>
            <pc:docMk/>
            <pc:sldMk cId="2346520149" sldId="625"/>
            <ac:spMk id="4" creationId="{1741DE58-7A9C-43AF-8576-A5030B870459}"/>
          </ac:spMkLst>
        </pc:spChg>
        <pc:graphicFrameChg chg="add mod">
          <ac:chgData name="Кирилл Гоменюк" userId="27247efe46d1cb93" providerId="LiveId" clId="{B36281DD-A586-FB49-9586-F4DCF7E54653}" dt="2024-02-14T18:05:36.347" v="1822"/>
          <ac:graphicFrameMkLst>
            <pc:docMk/>
            <pc:sldMk cId="2346520149" sldId="625"/>
            <ac:graphicFrameMk id="5" creationId="{F4843DD0-06A5-D8A1-860A-6FD0F2D396B9}"/>
          </ac:graphicFrameMkLst>
        </pc:graphicFrameChg>
        <pc:graphicFrameChg chg="del">
          <ac:chgData name="Кирилл Гоменюк" userId="27247efe46d1cb93" providerId="LiveId" clId="{B36281DD-A586-FB49-9586-F4DCF7E54653}" dt="2024-02-14T18:05:31.858" v="1821" actId="478"/>
          <ac:graphicFrameMkLst>
            <pc:docMk/>
            <pc:sldMk cId="2346520149" sldId="625"/>
            <ac:graphicFrameMk id="6" creationId="{14DA1BFC-24FF-4EFE-9E24-F2B5A5847416}"/>
          </ac:graphicFrameMkLst>
        </pc:graphicFrameChg>
        <pc:graphicFrameChg chg="add mod modGraphic">
          <ac:chgData name="Кирилл Гоменюк" userId="27247efe46d1cb93" providerId="LiveId" clId="{B36281DD-A586-FB49-9586-F4DCF7E54653}" dt="2024-02-18T11:22:58.713" v="13167" actId="1076"/>
          <ac:graphicFrameMkLst>
            <pc:docMk/>
            <pc:sldMk cId="2346520149" sldId="625"/>
            <ac:graphicFrameMk id="7" creationId="{A7F66DB4-CF97-52BE-CF22-3DEC047E8BF9}"/>
          </ac:graphicFrameMkLst>
        </pc:graphicFrameChg>
      </pc:sldChg>
      <pc:sldChg chg="add del ord">
        <pc:chgData name="Кирилл Гоменюк" userId="27247efe46d1cb93" providerId="LiveId" clId="{B36281DD-A586-FB49-9586-F4DCF7E54653}" dt="2024-02-14T21:10:50.321" v="1872" actId="2696"/>
        <pc:sldMkLst>
          <pc:docMk/>
          <pc:sldMk cId="1017946246" sldId="629"/>
        </pc:sldMkLst>
      </pc:sldChg>
      <pc:sldChg chg="modSp add mod">
        <pc:chgData name="Кирилл Гоменюк" userId="27247efe46d1cb93" providerId="LiveId" clId="{B36281DD-A586-FB49-9586-F4DCF7E54653}" dt="2024-02-14T21:22:10.262" v="2179" actId="20577"/>
        <pc:sldMkLst>
          <pc:docMk/>
          <pc:sldMk cId="2194752173" sldId="633"/>
        </pc:sldMkLst>
        <pc:spChg chg="mod">
          <ac:chgData name="Кирилл Гоменюк" userId="27247efe46d1cb93" providerId="LiveId" clId="{B36281DD-A586-FB49-9586-F4DCF7E54653}" dt="2024-02-14T21:22:10.262" v="2179" actId="20577"/>
          <ac:spMkLst>
            <pc:docMk/>
            <pc:sldMk cId="2194752173" sldId="633"/>
            <ac:spMk id="2" creationId="{5D10D95E-7AF7-4524-9722-D7C3367309CE}"/>
          </ac:spMkLst>
        </pc:spChg>
        <pc:spChg chg="mod">
          <ac:chgData name="Кирилл Гоменюк" userId="27247efe46d1cb93" providerId="LiveId" clId="{B36281DD-A586-FB49-9586-F4DCF7E54653}" dt="2024-02-14T21:19:31.749" v="2159" actId="14100"/>
          <ac:spMkLst>
            <pc:docMk/>
            <pc:sldMk cId="2194752173" sldId="633"/>
            <ac:spMk id="3" creationId="{0D8719A3-8CE9-4ED0-BA2E-FB0C9FDC2A57}"/>
          </ac:spMkLst>
        </pc:spChg>
        <pc:graphicFrameChg chg="modGraphic">
          <ac:chgData name="Кирилл Гоменюк" userId="27247efe46d1cb93" providerId="LiveId" clId="{B36281DD-A586-FB49-9586-F4DCF7E54653}" dt="2024-02-14T21:18:57.894" v="2156" actId="14734"/>
          <ac:graphicFrameMkLst>
            <pc:docMk/>
            <pc:sldMk cId="2194752173" sldId="633"/>
            <ac:graphicFrameMk id="5" creationId="{C442E788-3E9B-4F4A-931C-7507EAF2BDCC}"/>
          </ac:graphicFrameMkLst>
        </pc:graphicFrameChg>
      </pc:sldChg>
      <pc:sldChg chg="modSp add mod">
        <pc:chgData name="Кирилл Гоменюк" userId="27247efe46d1cb93" providerId="LiveId" clId="{B36281DD-A586-FB49-9586-F4DCF7E54653}" dt="2024-02-18T12:06:54.070" v="13427" actId="20577"/>
        <pc:sldMkLst>
          <pc:docMk/>
          <pc:sldMk cId="3962168097" sldId="784"/>
        </pc:sldMkLst>
        <pc:spChg chg="mod">
          <ac:chgData name="Кирилл Гоменюк" userId="27247efe46d1cb93" providerId="LiveId" clId="{B36281DD-A586-FB49-9586-F4DCF7E54653}" dt="2024-02-18T12:04:10.029" v="13406" actId="20577"/>
          <ac:spMkLst>
            <pc:docMk/>
            <pc:sldMk cId="3962168097" sldId="784"/>
            <ac:spMk id="2" creationId="{537BBCD9-79A7-4341-A41F-0D1BDDB0F796}"/>
          </ac:spMkLst>
        </pc:spChg>
        <pc:spChg chg="mod">
          <ac:chgData name="Кирилл Гоменюк" userId="27247efe46d1cb93" providerId="LiveId" clId="{B36281DD-A586-FB49-9586-F4DCF7E54653}" dt="2024-02-18T12:06:54.070" v="13427" actId="20577"/>
          <ac:spMkLst>
            <pc:docMk/>
            <pc:sldMk cId="3962168097" sldId="784"/>
            <ac:spMk id="3" creationId="{A0828725-814F-45FA-9B55-25798044C284}"/>
          </ac:spMkLst>
        </pc:spChg>
      </pc:sldChg>
      <pc:sldChg chg="modSp mod">
        <pc:chgData name="Кирилл Гоменюк" userId="27247efe46d1cb93" providerId="LiveId" clId="{B36281DD-A586-FB49-9586-F4DCF7E54653}" dt="2024-02-18T12:17:48.676" v="13803" actId="20577"/>
        <pc:sldMkLst>
          <pc:docMk/>
          <pc:sldMk cId="3981945889" sldId="802"/>
        </pc:sldMkLst>
        <pc:spChg chg="mod">
          <ac:chgData name="Кирилл Гоменюк" userId="27247efe46d1cb93" providerId="LiveId" clId="{B36281DD-A586-FB49-9586-F4DCF7E54653}" dt="2024-02-18T12:17:48.676" v="13803" actId="20577"/>
          <ac:spMkLst>
            <pc:docMk/>
            <pc:sldMk cId="3981945889" sldId="802"/>
            <ac:spMk id="5" creationId="{C3660A35-5BFC-4F92-9BD0-35B2727464BE}"/>
          </ac:spMkLst>
        </pc:spChg>
      </pc:sldChg>
      <pc:sldChg chg="modSp add mod">
        <pc:chgData name="Кирилл Гоменюк" userId="27247efe46d1cb93" providerId="LiveId" clId="{B36281DD-A586-FB49-9586-F4DCF7E54653}" dt="2024-02-18T12:03:59.819" v="13379" actId="20577"/>
        <pc:sldMkLst>
          <pc:docMk/>
          <pc:sldMk cId="3543965560" sldId="803"/>
        </pc:sldMkLst>
        <pc:spChg chg="mod">
          <ac:chgData name="Кирилл Гоменюк" userId="27247efe46d1cb93" providerId="LiveId" clId="{B36281DD-A586-FB49-9586-F4DCF7E54653}" dt="2024-02-18T12:03:59.819" v="13379" actId="20577"/>
          <ac:spMkLst>
            <pc:docMk/>
            <pc:sldMk cId="3543965560" sldId="803"/>
            <ac:spMk id="2" creationId="{E6481815-3CE3-432C-8BC2-EFAF1328A04C}"/>
          </ac:spMkLst>
        </pc:spChg>
        <pc:spChg chg="mod">
          <ac:chgData name="Кирилл Гоменюк" userId="27247efe46d1cb93" providerId="LiveId" clId="{B36281DD-A586-FB49-9586-F4DCF7E54653}" dt="2024-02-18T11:27:54.477" v="13207" actId="20577"/>
          <ac:spMkLst>
            <pc:docMk/>
            <pc:sldMk cId="3543965560" sldId="803"/>
            <ac:spMk id="3" creationId="{17E99EC0-B075-4E4B-8274-F943E5D0F9AD}"/>
          </ac:spMkLst>
        </pc:spChg>
      </pc:sldChg>
      <pc:sldChg chg="add del">
        <pc:chgData name="Кирилл Гоменюк" userId="27247efe46d1cb93" providerId="LiveId" clId="{B36281DD-A586-FB49-9586-F4DCF7E54653}" dt="2024-02-14T21:28:26.195" v="2393" actId="2696"/>
        <pc:sldMkLst>
          <pc:docMk/>
          <pc:sldMk cId="3685438562" sldId="804"/>
        </pc:sldMkLst>
      </pc:sldChg>
      <pc:sldChg chg="modSp add mod ord">
        <pc:chgData name="Кирилл Гоменюк" userId="27247efe46d1cb93" providerId="LiveId" clId="{B36281DD-A586-FB49-9586-F4DCF7E54653}" dt="2024-02-18T12:03:33.062" v="13354" actId="20577"/>
        <pc:sldMkLst>
          <pc:docMk/>
          <pc:sldMk cId="1063658380" sldId="806"/>
        </pc:sldMkLst>
        <pc:spChg chg="mod">
          <ac:chgData name="Кирилл Гоменюк" userId="27247efe46d1cb93" providerId="LiveId" clId="{B36281DD-A586-FB49-9586-F4DCF7E54653}" dt="2024-02-16T18:03:06.263" v="4805" actId="20577"/>
          <ac:spMkLst>
            <pc:docMk/>
            <pc:sldMk cId="1063658380" sldId="806"/>
            <ac:spMk id="2" creationId="{7F1C6DBA-AEAA-477E-8397-8050659C2A80}"/>
          </ac:spMkLst>
        </pc:spChg>
        <pc:spChg chg="mod">
          <ac:chgData name="Кирилл Гоменюк" userId="27247efe46d1cb93" providerId="LiveId" clId="{B36281DD-A586-FB49-9586-F4DCF7E54653}" dt="2024-02-18T12:03:33.062" v="13354" actId="20577"/>
          <ac:spMkLst>
            <pc:docMk/>
            <pc:sldMk cId="1063658380" sldId="806"/>
            <ac:spMk id="3" creationId="{6FA83955-B8C9-49C9-B6FA-7D74697C9CA3}"/>
          </ac:spMkLst>
        </pc:spChg>
      </pc:sldChg>
      <pc:sldChg chg="modSp add mod">
        <pc:chgData name="Кирилл Гоменюк" userId="27247efe46d1cb93" providerId="LiveId" clId="{B36281DD-A586-FB49-9586-F4DCF7E54653}" dt="2024-02-18T12:42:24.916" v="14606" actId="20577"/>
        <pc:sldMkLst>
          <pc:docMk/>
          <pc:sldMk cId="1083647008" sldId="816"/>
        </pc:sldMkLst>
        <pc:spChg chg="mod">
          <ac:chgData name="Кирилл Гоменюк" userId="27247efe46d1cb93" providerId="LiveId" clId="{B36281DD-A586-FB49-9586-F4DCF7E54653}" dt="2024-02-18T12:34:31.164" v="14197" actId="20577"/>
          <ac:spMkLst>
            <pc:docMk/>
            <pc:sldMk cId="1083647008" sldId="816"/>
            <ac:spMk id="2" creationId="{A4EDB973-E62E-40AB-B8B1-9CE31DBE993D}"/>
          </ac:spMkLst>
        </pc:spChg>
        <pc:spChg chg="mod">
          <ac:chgData name="Кирилл Гоменюк" userId="27247efe46d1cb93" providerId="LiveId" clId="{B36281DD-A586-FB49-9586-F4DCF7E54653}" dt="2024-02-18T12:42:24.916" v="14606" actId="20577"/>
          <ac:spMkLst>
            <pc:docMk/>
            <pc:sldMk cId="1083647008" sldId="816"/>
            <ac:spMk id="3" creationId="{E1C94871-A849-4BED-843C-00E5B9632F02}"/>
          </ac:spMkLst>
        </pc:spChg>
      </pc:sldChg>
      <pc:sldChg chg="modSp mod modNotesTx">
        <pc:chgData name="Кирилл Гоменюк" userId="27247efe46d1cb93" providerId="LiveId" clId="{B36281DD-A586-FB49-9586-F4DCF7E54653}" dt="2024-02-18T11:29:20.826" v="13215" actId="20577"/>
        <pc:sldMkLst>
          <pc:docMk/>
          <pc:sldMk cId="3842552472" sldId="819"/>
        </pc:sldMkLst>
        <pc:spChg chg="mod">
          <ac:chgData name="Кирилл Гоменюк" userId="27247efe46d1cb93" providerId="LiveId" clId="{B36281DD-A586-FB49-9586-F4DCF7E54653}" dt="2024-02-14T17:45:21.569" v="90" actId="20577"/>
          <ac:spMkLst>
            <pc:docMk/>
            <pc:sldMk cId="3842552472" sldId="819"/>
            <ac:spMk id="17" creationId="{33714A75-C323-4094-AF56-411DF6E8E0B8}"/>
          </ac:spMkLst>
        </pc:spChg>
        <pc:cxnChg chg="mod">
          <ac:chgData name="Кирилл Гоменюк" userId="27247efe46d1cb93" providerId="LiveId" clId="{B36281DD-A586-FB49-9586-F4DCF7E54653}" dt="2024-02-14T17:45:11.263" v="75" actId="20577"/>
          <ac:cxnSpMkLst>
            <pc:docMk/>
            <pc:sldMk cId="3842552472" sldId="819"/>
            <ac:cxnSpMk id="19" creationId="{53EEB3FD-5C05-4D15-8296-C91CAEB75318}"/>
          </ac:cxnSpMkLst>
        </pc:cxnChg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894552579" sldId="826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2371340154" sldId="829"/>
        </pc:sldMkLst>
      </pc:sldChg>
      <pc:sldChg chg="modSp add del mod">
        <pc:chgData name="Кирилл Гоменюк" userId="27247efe46d1cb93" providerId="LiveId" clId="{B36281DD-A586-FB49-9586-F4DCF7E54653}" dt="2024-02-17T21:33:39.682" v="11572" actId="2696"/>
        <pc:sldMkLst>
          <pc:docMk/>
          <pc:sldMk cId="50068553" sldId="833"/>
        </pc:sldMkLst>
        <pc:spChg chg="mod">
          <ac:chgData name="Кирилл Гоменюк" userId="27247efe46d1cb93" providerId="LiveId" clId="{B36281DD-A586-FB49-9586-F4DCF7E54653}" dt="2024-02-17T16:34:15.658" v="7881" actId="20577"/>
          <ac:spMkLst>
            <pc:docMk/>
            <pc:sldMk cId="50068553" sldId="833"/>
            <ac:spMk id="2" creationId="{00000000-0000-0000-0000-000000000000}"/>
          </ac:spMkLst>
        </pc:spChg>
        <pc:spChg chg="mod">
          <ac:chgData name="Кирилл Гоменюк" userId="27247efe46d1cb93" providerId="LiveId" clId="{B36281DD-A586-FB49-9586-F4DCF7E54653}" dt="2024-02-17T16:34:06.980" v="7877" actId="27636"/>
          <ac:spMkLst>
            <pc:docMk/>
            <pc:sldMk cId="50068553" sldId="833"/>
            <ac:spMk id="3" creationId="{00000000-0000-0000-0000-000000000000}"/>
          </ac:spMkLst>
        </pc:spChg>
        <pc:spChg chg="mod">
          <ac:chgData name="Кирилл Гоменюк" userId="27247efe46d1cb93" providerId="LiveId" clId="{B36281DD-A586-FB49-9586-F4DCF7E54653}" dt="2024-02-17T16:34:06.981" v="7878" actId="27636"/>
          <ac:spMkLst>
            <pc:docMk/>
            <pc:sldMk cId="50068553" sldId="833"/>
            <ac:spMk id="4" creationId="{00000000-0000-0000-0000-000000000000}"/>
          </ac:spMkLst>
        </pc:spChg>
        <pc:spChg chg="mod">
          <ac:chgData name="Кирилл Гоменюк" userId="27247efe46d1cb93" providerId="LiveId" clId="{B36281DD-A586-FB49-9586-F4DCF7E54653}" dt="2024-02-17T16:05:08.321" v="6151" actId="20577"/>
          <ac:spMkLst>
            <pc:docMk/>
            <pc:sldMk cId="50068553" sldId="833"/>
            <ac:spMk id="5" creationId="{4ED49B7E-2B6F-476D-A787-3D1315949E94}"/>
          </ac:spMkLst>
        </pc:spChg>
        <pc:spChg chg="mod">
          <ac:chgData name="Кирилл Гоменюк" userId="27247efe46d1cb93" providerId="LiveId" clId="{B36281DD-A586-FB49-9586-F4DCF7E54653}" dt="2024-02-17T16:05:16.232" v="6187" actId="20577"/>
          <ac:spMkLst>
            <pc:docMk/>
            <pc:sldMk cId="50068553" sldId="833"/>
            <ac:spMk id="6" creationId="{69047C93-D354-48A6-9DCA-C6BB4FCDCDFC}"/>
          </ac:spMkLst>
        </pc:spChg>
      </pc:sldChg>
      <pc:sldChg chg="delSp modSp add mod ord">
        <pc:chgData name="Кирилл Гоменюк" userId="27247efe46d1cb93" providerId="LiveId" clId="{B36281DD-A586-FB49-9586-F4DCF7E54653}" dt="2024-02-17T22:13:52.360" v="12763" actId="20577"/>
        <pc:sldMkLst>
          <pc:docMk/>
          <pc:sldMk cId="348328696" sldId="840"/>
        </pc:sldMkLst>
        <pc:spChg chg="mod">
          <ac:chgData name="Кирилл Гоменюк" userId="27247efe46d1cb93" providerId="LiveId" clId="{B36281DD-A586-FB49-9586-F4DCF7E54653}" dt="2024-02-17T09:16:17.321" v="5666" actId="20577"/>
          <ac:spMkLst>
            <pc:docMk/>
            <pc:sldMk cId="348328696" sldId="840"/>
            <ac:spMk id="2" creationId="{90628A57-59BE-41AF-8C15-2CA22F5C80EE}"/>
          </ac:spMkLst>
        </pc:spChg>
        <pc:spChg chg="mod">
          <ac:chgData name="Кирилл Гоменюк" userId="27247efe46d1cb93" providerId="LiveId" clId="{B36281DD-A586-FB49-9586-F4DCF7E54653}" dt="2024-02-17T22:13:52.360" v="12763" actId="20577"/>
          <ac:spMkLst>
            <pc:docMk/>
            <pc:sldMk cId="348328696" sldId="840"/>
            <ac:spMk id="3" creationId="{A39A60BB-EC01-43E4-8256-92610D21E9E3}"/>
          </ac:spMkLst>
        </pc:spChg>
        <pc:inkChg chg="del">
          <ac:chgData name="Кирилл Гоменюк" userId="27247efe46d1cb93" providerId="LiveId" clId="{B36281DD-A586-FB49-9586-F4DCF7E54653}" dt="2024-02-17T09:11:20.084" v="5434" actId="478"/>
          <ac:inkMkLst>
            <pc:docMk/>
            <pc:sldMk cId="348328696" sldId="840"/>
            <ac:inkMk id="4" creationId="{BB9E8E40-C130-4AF1-81A4-2BE18F33C2BC}"/>
          </ac:inkMkLst>
        </pc:inkChg>
      </pc:sldChg>
      <pc:sldChg chg="addSp delSp modSp add mod ord">
        <pc:chgData name="Кирилл Гоменюк" userId="27247efe46d1cb93" providerId="LiveId" clId="{B36281DD-A586-FB49-9586-F4DCF7E54653}" dt="2024-02-17T22:12:11.324" v="12644" actId="20578"/>
        <pc:sldMkLst>
          <pc:docMk/>
          <pc:sldMk cId="4245517703" sldId="841"/>
        </pc:sldMkLst>
        <pc:spChg chg="mod">
          <ac:chgData name="Кирилл Гоменюк" userId="27247efe46d1cb93" providerId="LiveId" clId="{B36281DD-A586-FB49-9586-F4DCF7E54653}" dt="2024-02-17T09:16:20.534" v="5668" actId="20577"/>
          <ac:spMkLst>
            <pc:docMk/>
            <pc:sldMk cId="4245517703" sldId="841"/>
            <ac:spMk id="2" creationId="{F29D1D2A-599E-4325-BB0B-BA520E09AFD5}"/>
          </ac:spMkLst>
        </pc:spChg>
        <pc:spChg chg="mod">
          <ac:chgData name="Кирилл Гоменюк" userId="27247efe46d1cb93" providerId="LiveId" clId="{B36281DD-A586-FB49-9586-F4DCF7E54653}" dt="2024-02-17T09:22:28.219" v="5879" actId="20577"/>
          <ac:spMkLst>
            <pc:docMk/>
            <pc:sldMk cId="4245517703" sldId="841"/>
            <ac:spMk id="3" creationId="{0F6451A9-5D5F-4109-A380-1808999D6A8F}"/>
          </ac:spMkLst>
        </pc:spChg>
        <pc:spChg chg="add mod">
          <ac:chgData name="Кирилл Гоменюк" userId="27247efe46d1cb93" providerId="LiveId" clId="{B36281DD-A586-FB49-9586-F4DCF7E54653}" dt="2024-02-17T09:19:05.943" v="5759" actId="1076"/>
          <ac:spMkLst>
            <pc:docMk/>
            <pc:sldMk cId="4245517703" sldId="841"/>
            <ac:spMk id="4" creationId="{B3F86120-44B9-77BD-754B-6FB6D5778B54}"/>
          </ac:spMkLst>
        </pc:spChg>
        <pc:spChg chg="add mod">
          <ac:chgData name="Кирилл Гоменюк" userId="27247efe46d1cb93" providerId="LiveId" clId="{B36281DD-A586-FB49-9586-F4DCF7E54653}" dt="2024-02-17T09:19:13.784" v="5760" actId="1076"/>
          <ac:spMkLst>
            <pc:docMk/>
            <pc:sldMk cId="4245517703" sldId="841"/>
            <ac:spMk id="5" creationId="{486921E7-95DF-2DFC-26C0-46263CE8A1DA}"/>
          </ac:spMkLst>
        </pc:spChg>
        <pc:grpChg chg="del">
          <ac:chgData name="Кирилл Гоменюк" userId="27247efe46d1cb93" providerId="LiveId" clId="{B36281DD-A586-FB49-9586-F4DCF7E54653}" dt="2024-02-17T09:16:28.793" v="5673" actId="478"/>
          <ac:grpSpMkLst>
            <pc:docMk/>
            <pc:sldMk cId="4245517703" sldId="841"/>
            <ac:grpSpMk id="16" creationId="{5C34FA79-4357-4D72-8DBB-8A0024DF0E6E}"/>
          </ac:grpSpMkLst>
        </pc:grpChg>
        <pc:cxnChg chg="add mod">
          <ac:chgData name="Кирилл Гоменюк" userId="27247efe46d1cb93" providerId="LiveId" clId="{B36281DD-A586-FB49-9586-F4DCF7E54653}" dt="2024-02-17T09:19:28.597" v="5762" actId="13822"/>
          <ac:cxnSpMkLst>
            <pc:docMk/>
            <pc:sldMk cId="4245517703" sldId="841"/>
            <ac:cxnSpMk id="17" creationId="{67EEA2EF-6214-679F-1AA0-8B9FE7664157}"/>
          </ac:cxnSpMkLst>
        </pc:cxnChg>
        <pc:cxnChg chg="add mod">
          <ac:chgData name="Кирилл Гоменюк" userId="27247efe46d1cb93" providerId="LiveId" clId="{B36281DD-A586-FB49-9586-F4DCF7E54653}" dt="2024-02-17T09:19:49.331" v="5769" actId="14100"/>
          <ac:cxnSpMkLst>
            <pc:docMk/>
            <pc:sldMk cId="4245517703" sldId="841"/>
            <ac:cxnSpMk id="18" creationId="{C6E823B3-3759-A08E-87B8-76A8689CB7D6}"/>
          </ac:cxnSpMkLst>
        </pc:cxnChg>
        <pc:cxnChg chg="add mod">
          <ac:chgData name="Кирилл Гоменюк" userId="27247efe46d1cb93" providerId="LiveId" clId="{B36281DD-A586-FB49-9586-F4DCF7E54653}" dt="2024-02-17T09:19:44.311" v="5768" actId="14100"/>
          <ac:cxnSpMkLst>
            <pc:docMk/>
            <pc:sldMk cId="4245517703" sldId="841"/>
            <ac:cxnSpMk id="21" creationId="{51530F5B-E124-8491-673E-ED766B98C31C}"/>
          </ac:cxnSpMkLst>
        </pc:cxnChg>
      </pc:sldChg>
      <pc:sldChg chg="modSp add del mod">
        <pc:chgData name="Кирилл Гоменюк" userId="27247efe46d1cb93" providerId="LiveId" clId="{B36281DD-A586-FB49-9586-F4DCF7E54653}" dt="2024-02-17T21:33:39.682" v="11572" actId="2696"/>
        <pc:sldMkLst>
          <pc:docMk/>
          <pc:sldMk cId="1882800262" sldId="847"/>
        </pc:sldMkLst>
        <pc:spChg chg="mod">
          <ac:chgData name="Кирилл Гоменюк" userId="27247efe46d1cb93" providerId="LiveId" clId="{B36281DD-A586-FB49-9586-F4DCF7E54653}" dt="2024-02-17T16:10:45.240" v="6760" actId="20577"/>
          <ac:spMkLst>
            <pc:docMk/>
            <pc:sldMk cId="1882800262" sldId="847"/>
            <ac:spMk id="2" creationId="{00000000-0000-0000-0000-000000000000}"/>
          </ac:spMkLst>
        </pc:spChg>
        <pc:spChg chg="mod">
          <ac:chgData name="Кирилл Гоменюк" userId="27247efe46d1cb93" providerId="LiveId" clId="{B36281DD-A586-FB49-9586-F4DCF7E54653}" dt="2024-02-17T16:36:20.998" v="8068" actId="27636"/>
          <ac:spMkLst>
            <pc:docMk/>
            <pc:sldMk cId="1882800262" sldId="847"/>
            <ac:spMk id="3" creationId="{00000000-0000-0000-0000-000000000000}"/>
          </ac:spMkLst>
        </pc:spChg>
        <pc:spChg chg="mod">
          <ac:chgData name="Кирилл Гоменюк" userId="27247efe46d1cb93" providerId="LiveId" clId="{B36281DD-A586-FB49-9586-F4DCF7E54653}" dt="2024-02-17T16:36:27.128" v="8079" actId="20577"/>
          <ac:spMkLst>
            <pc:docMk/>
            <pc:sldMk cId="1882800262" sldId="847"/>
            <ac:spMk id="4" creationId="{00000000-0000-0000-0000-000000000000}"/>
          </ac:spMkLst>
        </pc:spChg>
        <pc:spChg chg="mod">
          <ac:chgData name="Кирилл Гоменюк" userId="27247efe46d1cb93" providerId="LiveId" clId="{B36281DD-A586-FB49-9586-F4DCF7E54653}" dt="2024-02-17T16:34:36.148" v="7891" actId="20577"/>
          <ac:spMkLst>
            <pc:docMk/>
            <pc:sldMk cId="1882800262" sldId="847"/>
            <ac:spMk id="5" creationId="{8DAAB499-E06E-496F-9289-4BB1D23108F3}"/>
          </ac:spMkLst>
        </pc:spChg>
        <pc:spChg chg="mod">
          <ac:chgData name="Кирилл Гоменюк" userId="27247efe46d1cb93" providerId="LiveId" clId="{B36281DD-A586-FB49-9586-F4DCF7E54653}" dt="2024-02-17T16:35:52.085" v="8047" actId="20577"/>
          <ac:spMkLst>
            <pc:docMk/>
            <pc:sldMk cId="1882800262" sldId="847"/>
            <ac:spMk id="6" creationId="{C3D8BBA8-57D3-43A2-B143-23964C015015}"/>
          </ac:spMkLst>
        </pc:spChg>
      </pc:sldChg>
      <pc:sldChg chg="addSp delSp modSp add del mod">
        <pc:chgData name="Кирилл Гоменюк" userId="27247efe46d1cb93" providerId="LiveId" clId="{B36281DD-A586-FB49-9586-F4DCF7E54653}" dt="2024-02-17T21:33:39.682" v="11572" actId="2696"/>
        <pc:sldMkLst>
          <pc:docMk/>
          <pc:sldMk cId="3560900473" sldId="848"/>
        </pc:sldMkLst>
        <pc:spChg chg="mod">
          <ac:chgData name="Кирилл Гоменюк" userId="27247efe46d1cb93" providerId="LiveId" clId="{B36281DD-A586-FB49-9586-F4DCF7E54653}" dt="2024-02-17T17:10:59.599" v="9388" actId="20577"/>
          <ac:spMkLst>
            <pc:docMk/>
            <pc:sldMk cId="3560900473" sldId="848"/>
            <ac:spMk id="2" creationId="{00000000-0000-0000-0000-000000000000}"/>
          </ac:spMkLst>
        </pc:spChg>
        <pc:spChg chg="mod">
          <ac:chgData name="Кирилл Гоменюк" userId="27247efe46d1cb93" providerId="LiveId" clId="{B36281DD-A586-FB49-9586-F4DCF7E54653}" dt="2024-02-17T16:21:24.128" v="7522" actId="2711"/>
          <ac:spMkLst>
            <pc:docMk/>
            <pc:sldMk cId="3560900473" sldId="848"/>
            <ac:spMk id="3" creationId="{00000000-0000-0000-0000-000000000000}"/>
          </ac:spMkLst>
        </pc:spChg>
        <pc:spChg chg="add mod">
          <ac:chgData name="Кирилл Гоменюк" userId="27247efe46d1cb93" providerId="LiveId" clId="{B36281DD-A586-FB49-9586-F4DCF7E54653}" dt="2024-02-17T16:17:54.725" v="7453" actId="1076"/>
          <ac:spMkLst>
            <pc:docMk/>
            <pc:sldMk cId="3560900473" sldId="848"/>
            <ac:spMk id="4" creationId="{1B79A539-9B03-3A36-F27E-0517FEA86AC2}"/>
          </ac:spMkLst>
        </pc:spChg>
        <pc:spChg chg="add mod">
          <ac:chgData name="Кирилл Гоменюк" userId="27247efe46d1cb93" providerId="LiveId" clId="{B36281DD-A586-FB49-9586-F4DCF7E54653}" dt="2024-02-17T16:17:54.725" v="7453" actId="1076"/>
          <ac:spMkLst>
            <pc:docMk/>
            <pc:sldMk cId="3560900473" sldId="848"/>
            <ac:spMk id="5" creationId="{E50AF862-E032-A329-E0BB-EA92161D3B49}"/>
          </ac:spMkLst>
        </pc:spChg>
        <pc:spChg chg="add mod">
          <ac:chgData name="Кирилл Гоменюк" userId="27247efe46d1cb93" providerId="LiveId" clId="{B36281DD-A586-FB49-9586-F4DCF7E54653}" dt="2024-02-17T16:17:54.725" v="7453" actId="1076"/>
          <ac:spMkLst>
            <pc:docMk/>
            <pc:sldMk cId="3560900473" sldId="848"/>
            <ac:spMk id="6" creationId="{C7DB2A37-6680-9930-76F1-7F454902018E}"/>
          </ac:spMkLst>
        </pc:spChg>
        <pc:spChg chg="add mod">
          <ac:chgData name="Кирилл Гоменюк" userId="27247efe46d1cb93" providerId="LiveId" clId="{B36281DD-A586-FB49-9586-F4DCF7E54653}" dt="2024-02-17T16:17:54.725" v="7453" actId="1076"/>
          <ac:spMkLst>
            <pc:docMk/>
            <pc:sldMk cId="3560900473" sldId="848"/>
            <ac:spMk id="7" creationId="{56652FEC-D56C-0013-2353-9057A0BB0A17}"/>
          </ac:spMkLst>
        </pc:spChg>
        <pc:spChg chg="add mod">
          <ac:chgData name="Кирилл Гоменюк" userId="27247efe46d1cb93" providerId="LiveId" clId="{B36281DD-A586-FB49-9586-F4DCF7E54653}" dt="2024-02-17T16:17:54.725" v="7453" actId="1076"/>
          <ac:spMkLst>
            <pc:docMk/>
            <pc:sldMk cId="3560900473" sldId="848"/>
            <ac:spMk id="8" creationId="{93636E80-24AF-510E-2EE5-FD17C2553400}"/>
          </ac:spMkLst>
        </pc:spChg>
        <pc:spChg chg="add mod">
          <ac:chgData name="Кирилл Гоменюк" userId="27247efe46d1cb93" providerId="LiveId" clId="{B36281DD-A586-FB49-9586-F4DCF7E54653}" dt="2024-02-17T16:21:31.007" v="7523" actId="1076"/>
          <ac:spMkLst>
            <pc:docMk/>
            <pc:sldMk cId="3560900473" sldId="848"/>
            <ac:spMk id="9" creationId="{6045AA0D-4449-3445-4004-5A476B9657FC}"/>
          </ac:spMkLst>
        </pc:spChg>
        <pc:spChg chg="add del mod">
          <ac:chgData name="Кирилл Гоменюк" userId="27247efe46d1cb93" providerId="LiveId" clId="{B36281DD-A586-FB49-9586-F4DCF7E54653}" dt="2024-02-17T16:19:53.922" v="7491" actId="478"/>
          <ac:spMkLst>
            <pc:docMk/>
            <pc:sldMk cId="3560900473" sldId="848"/>
            <ac:spMk id="10" creationId="{48C80CBE-8C72-8327-B6C0-939D9B5A543C}"/>
          </ac:spMkLst>
        </pc:spChg>
        <pc:spChg chg="add mod">
          <ac:chgData name="Кирилл Гоменюк" userId="27247efe46d1cb93" providerId="LiveId" clId="{B36281DD-A586-FB49-9586-F4DCF7E54653}" dt="2024-02-17T16:19:46.718" v="7489" actId="1076"/>
          <ac:spMkLst>
            <pc:docMk/>
            <pc:sldMk cId="3560900473" sldId="848"/>
            <ac:spMk id="11" creationId="{883E2272-E169-73C0-675F-8942694D1E95}"/>
          </ac:spMkLst>
        </pc:spChg>
        <pc:spChg chg="add mod">
          <ac:chgData name="Кирилл Гоменюк" userId="27247efe46d1cb93" providerId="LiveId" clId="{B36281DD-A586-FB49-9586-F4DCF7E54653}" dt="2024-02-17T16:19:31.603" v="7485" actId="1076"/>
          <ac:spMkLst>
            <pc:docMk/>
            <pc:sldMk cId="3560900473" sldId="848"/>
            <ac:spMk id="12" creationId="{84ED77E8-BAA2-E9DC-3EE9-3314ABBED5E2}"/>
          </ac:spMkLst>
        </pc:spChg>
        <pc:spChg chg="add mod">
          <ac:chgData name="Кирилл Гоменюк" userId="27247efe46d1cb93" providerId="LiveId" clId="{B36281DD-A586-FB49-9586-F4DCF7E54653}" dt="2024-02-17T16:19:50.369" v="7490" actId="1076"/>
          <ac:spMkLst>
            <pc:docMk/>
            <pc:sldMk cId="3560900473" sldId="848"/>
            <ac:spMk id="13" creationId="{40FC949D-1326-E5D5-C54A-592439E8ACC4}"/>
          </ac:spMkLst>
        </pc:spChg>
        <pc:spChg chg="add mod">
          <ac:chgData name="Кирилл Гоменюк" userId="27247efe46d1cb93" providerId="LiveId" clId="{B36281DD-A586-FB49-9586-F4DCF7E54653}" dt="2024-02-17T16:20:42.617" v="7517" actId="14100"/>
          <ac:spMkLst>
            <pc:docMk/>
            <pc:sldMk cId="3560900473" sldId="848"/>
            <ac:spMk id="14" creationId="{6EF05A97-0BB1-7EF9-4913-57457807CDF4}"/>
          </ac:spMkLst>
        </pc:spChg>
        <pc:spChg chg="add mod">
          <ac:chgData name="Кирилл Гоменюк" userId="27247efe46d1cb93" providerId="LiveId" clId="{B36281DD-A586-FB49-9586-F4DCF7E54653}" dt="2024-02-17T16:21:47.717" v="7527" actId="1076"/>
          <ac:spMkLst>
            <pc:docMk/>
            <pc:sldMk cId="3560900473" sldId="848"/>
            <ac:spMk id="15" creationId="{DC9AF68C-30E6-D5CD-9AEE-E7521460C010}"/>
          </ac:spMkLst>
        </pc:spChg>
        <pc:spChg chg="add mod">
          <ac:chgData name="Кирилл Гоменюк" userId="27247efe46d1cb93" providerId="LiveId" clId="{B36281DD-A586-FB49-9586-F4DCF7E54653}" dt="2024-02-17T16:22:50.622" v="7591" actId="2711"/>
          <ac:spMkLst>
            <pc:docMk/>
            <pc:sldMk cId="3560900473" sldId="848"/>
            <ac:spMk id="16" creationId="{D893B0E0-BE47-FC82-36E6-A2DBAE5B460E}"/>
          </ac:spMkLst>
        </pc:spChg>
      </pc:sldChg>
      <pc:sldChg chg="modSp add mod">
        <pc:chgData name="Кирилл Гоменюк" userId="27247efe46d1cb93" providerId="LiveId" clId="{B36281DD-A586-FB49-9586-F4DCF7E54653}" dt="2024-02-18T11:30:32.541" v="13225" actId="6549"/>
        <pc:sldMkLst>
          <pc:docMk/>
          <pc:sldMk cId="4000608007" sldId="849"/>
        </pc:sldMkLst>
        <pc:spChg chg="mod">
          <ac:chgData name="Кирилл Гоменюк" userId="27247efe46d1cb93" providerId="LiveId" clId="{B36281DD-A586-FB49-9586-F4DCF7E54653}" dt="2024-02-17T17:30:29.631" v="9715" actId="20577"/>
          <ac:spMkLst>
            <pc:docMk/>
            <pc:sldMk cId="4000608007" sldId="849"/>
            <ac:spMk id="2" creationId="{00000000-0000-0000-0000-000000000000}"/>
          </ac:spMkLst>
        </pc:spChg>
        <pc:spChg chg="mod">
          <ac:chgData name="Кирилл Гоменюк" userId="27247efe46d1cb93" providerId="LiveId" clId="{B36281DD-A586-FB49-9586-F4DCF7E54653}" dt="2024-02-18T11:30:32.541" v="13225" actId="6549"/>
          <ac:spMkLst>
            <pc:docMk/>
            <pc:sldMk cId="4000608007" sldId="849"/>
            <ac:spMk id="3" creationId="{00000000-0000-0000-0000-000000000000}"/>
          </ac:spMkLst>
        </pc:spChg>
      </pc:sldChg>
      <pc:sldChg chg="modSp add del mod">
        <pc:chgData name="Кирилл Гоменюк" userId="27247efe46d1cb93" providerId="LiveId" clId="{B36281DD-A586-FB49-9586-F4DCF7E54653}" dt="2024-02-17T17:44:06.040" v="10406" actId="2696"/>
        <pc:sldMkLst>
          <pc:docMk/>
          <pc:sldMk cId="3051804624" sldId="851"/>
        </pc:sldMkLst>
        <pc:spChg chg="mod">
          <ac:chgData name="Кирилл Гоменюк" userId="27247efe46d1cb93" providerId="LiveId" clId="{B36281DD-A586-FB49-9586-F4DCF7E54653}" dt="2024-02-17T17:43:21.626" v="10368" actId="20577"/>
          <ac:spMkLst>
            <pc:docMk/>
            <pc:sldMk cId="3051804624" sldId="851"/>
            <ac:spMk id="2" creationId="{00000000-0000-0000-0000-000000000000}"/>
          </ac:spMkLst>
        </pc:spChg>
        <pc:spChg chg="mod">
          <ac:chgData name="Кирилл Гоменюк" userId="27247efe46d1cb93" providerId="LiveId" clId="{B36281DD-A586-FB49-9586-F4DCF7E54653}" dt="2024-02-17T17:44:01.919" v="10405" actId="20577"/>
          <ac:spMkLst>
            <pc:docMk/>
            <pc:sldMk cId="3051804624" sldId="851"/>
            <ac:spMk id="3" creationId="{00000000-0000-0000-0000-000000000000}"/>
          </ac:spMkLst>
        </pc:spChg>
      </pc:sldChg>
      <pc:sldChg chg="modSp add mod">
        <pc:chgData name="Кирилл Гоменюк" userId="27247efe46d1cb93" providerId="LiveId" clId="{B36281DD-A586-FB49-9586-F4DCF7E54653}" dt="2024-02-18T12:32:13.729" v="14049" actId="20577"/>
        <pc:sldMkLst>
          <pc:docMk/>
          <pc:sldMk cId="4103251487" sldId="873"/>
        </pc:sldMkLst>
        <pc:spChg chg="mod">
          <ac:chgData name="Кирилл Гоменюк" userId="27247efe46d1cb93" providerId="LiveId" clId="{B36281DD-A586-FB49-9586-F4DCF7E54653}" dt="2024-02-18T12:32:13.729" v="14049" actId="20577"/>
          <ac:spMkLst>
            <pc:docMk/>
            <pc:sldMk cId="4103251487" sldId="873"/>
            <ac:spMk id="2" creationId="{A4EDB973-E62E-40AB-B8B1-9CE31DBE993D}"/>
          </ac:spMkLst>
        </pc:spChg>
        <pc:spChg chg="mod">
          <ac:chgData name="Кирилл Гоменюк" userId="27247efe46d1cb93" providerId="LiveId" clId="{B36281DD-A586-FB49-9586-F4DCF7E54653}" dt="2024-02-18T12:22:16.801" v="14013" actId="20577"/>
          <ac:spMkLst>
            <pc:docMk/>
            <pc:sldMk cId="4103251487" sldId="873"/>
            <ac:spMk id="3" creationId="{E1C94871-A849-4BED-843C-00E5B9632F02}"/>
          </ac:spMkLst>
        </pc:spChg>
      </pc:sldChg>
      <pc:sldChg chg="modSp add mod modNotesTx">
        <pc:chgData name="Кирилл Гоменюк" userId="27247efe46d1cb93" providerId="LiveId" clId="{B36281DD-A586-FB49-9586-F4DCF7E54653}" dt="2024-02-18T11:28:57.220" v="13213" actId="20577"/>
        <pc:sldMkLst>
          <pc:docMk/>
          <pc:sldMk cId="442004941" sldId="892"/>
        </pc:sldMkLst>
        <pc:spChg chg="mod">
          <ac:chgData name="Кирилл Гоменюк" userId="27247efe46d1cb93" providerId="LiveId" clId="{B36281DD-A586-FB49-9586-F4DCF7E54653}" dt="2024-02-17T17:30:15.351" v="9709" actId="20577"/>
          <ac:spMkLst>
            <pc:docMk/>
            <pc:sldMk cId="442004941" sldId="892"/>
            <ac:spMk id="2" creationId="{00000000-0000-0000-0000-000000000000}"/>
          </ac:spMkLst>
        </pc:spChg>
        <pc:spChg chg="mod">
          <ac:chgData name="Кирилл Гоменюк" userId="27247efe46d1cb93" providerId="LiveId" clId="{B36281DD-A586-FB49-9586-F4DCF7E54653}" dt="2024-02-17T21:36:47.599" v="11633" actId="404"/>
          <ac:spMkLst>
            <pc:docMk/>
            <pc:sldMk cId="442004941" sldId="892"/>
            <ac:spMk id="3" creationId="{00000000-0000-0000-0000-000000000000}"/>
          </ac:spMkLst>
        </pc:spChg>
      </pc:sldChg>
      <pc:sldChg chg="modSp add mod">
        <pc:chgData name="Кирилл Гоменюк" userId="27247efe46d1cb93" providerId="LiveId" clId="{B36281DD-A586-FB49-9586-F4DCF7E54653}" dt="2024-02-17T21:35:44.456" v="11619" actId="20577"/>
        <pc:sldMkLst>
          <pc:docMk/>
          <pc:sldMk cId="3577250779" sldId="893"/>
        </pc:sldMkLst>
        <pc:spChg chg="mod">
          <ac:chgData name="Кирилл Гоменюк" userId="27247efe46d1cb93" providerId="LiveId" clId="{B36281DD-A586-FB49-9586-F4DCF7E54653}" dt="2024-02-17T17:30:23.435" v="9712" actId="20577"/>
          <ac:spMkLst>
            <pc:docMk/>
            <pc:sldMk cId="3577250779" sldId="893"/>
            <ac:spMk id="2" creationId="{00000000-0000-0000-0000-000000000000}"/>
          </ac:spMkLst>
        </pc:spChg>
        <pc:spChg chg="mod">
          <ac:chgData name="Кирилл Гоменюк" userId="27247efe46d1cb93" providerId="LiveId" clId="{B36281DD-A586-FB49-9586-F4DCF7E54653}" dt="2024-02-17T17:35:20.646" v="9863" actId="113"/>
          <ac:spMkLst>
            <pc:docMk/>
            <pc:sldMk cId="3577250779" sldId="893"/>
            <ac:spMk id="3" creationId="{00000000-0000-0000-0000-000000000000}"/>
          </ac:spMkLst>
        </pc:spChg>
        <pc:spChg chg="mod">
          <ac:chgData name="Кирилл Гоменюк" userId="27247efe46d1cb93" providerId="LiveId" clId="{B36281DD-A586-FB49-9586-F4DCF7E54653}" dt="2024-02-17T17:35:52.302" v="9889" actId="14100"/>
          <ac:spMkLst>
            <pc:docMk/>
            <pc:sldMk cId="3577250779" sldId="893"/>
            <ac:spMk id="7" creationId="{807A1E3C-CD56-41DB-B8AA-F9FC668E8029}"/>
          </ac:spMkLst>
        </pc:spChg>
        <pc:spChg chg="mod">
          <ac:chgData name="Кирилл Гоменюк" userId="27247efe46d1cb93" providerId="LiveId" clId="{B36281DD-A586-FB49-9586-F4DCF7E54653}" dt="2024-02-17T17:36:16.187" v="9918" actId="20577"/>
          <ac:spMkLst>
            <pc:docMk/>
            <pc:sldMk cId="3577250779" sldId="893"/>
            <ac:spMk id="8" creationId="{7FA3D954-1833-47A1-B997-4648DE2258D0}"/>
          </ac:spMkLst>
        </pc:spChg>
        <pc:spChg chg="mod">
          <ac:chgData name="Кирилл Гоменюк" userId="27247efe46d1cb93" providerId="LiveId" clId="{B36281DD-A586-FB49-9586-F4DCF7E54653}" dt="2024-02-17T21:35:44.456" v="11619" actId="20577"/>
          <ac:spMkLst>
            <pc:docMk/>
            <pc:sldMk cId="3577250779" sldId="893"/>
            <ac:spMk id="10" creationId="{407AF66C-D2D0-4C2F-94F7-3FCB4C3D9F2C}"/>
          </ac:spMkLst>
        </pc:spChg>
        <pc:spChg chg="mod">
          <ac:chgData name="Кирилл Гоменюк" userId="27247efe46d1cb93" providerId="LiveId" clId="{B36281DD-A586-FB49-9586-F4DCF7E54653}" dt="2024-02-17T17:35:33.930" v="9878" actId="20577"/>
          <ac:spMkLst>
            <pc:docMk/>
            <pc:sldMk cId="3577250779" sldId="893"/>
            <ac:spMk id="11" creationId="{6BAD115A-E594-41F4-A81D-E0535F9ABC94}"/>
          </ac:spMkLst>
        </pc:spChg>
        <pc:graphicFrameChg chg="mod">
          <ac:chgData name="Кирилл Гоменюк" userId="27247efe46d1cb93" providerId="LiveId" clId="{B36281DD-A586-FB49-9586-F4DCF7E54653}" dt="2024-02-17T17:35:50.022" v="9888" actId="1076"/>
          <ac:graphicFrameMkLst>
            <pc:docMk/>
            <pc:sldMk cId="3577250779" sldId="893"/>
            <ac:graphicFrameMk id="4" creationId="{77EF2504-25C5-446A-818A-F7C7D568CB6E}"/>
          </ac:graphicFrameMkLst>
        </pc:graphicFrameChg>
        <pc:graphicFrameChg chg="mod">
          <ac:chgData name="Кирилл Гоменюк" userId="27247efe46d1cb93" providerId="LiveId" clId="{B36281DD-A586-FB49-9586-F4DCF7E54653}" dt="2024-02-17T17:36:10.071" v="9915" actId="1076"/>
          <ac:graphicFrameMkLst>
            <pc:docMk/>
            <pc:sldMk cId="3577250779" sldId="893"/>
            <ac:graphicFrameMk id="6" creationId="{17133C21-3A3D-421B-ADDC-99E525F388F9}"/>
          </ac:graphicFrameMkLst>
        </pc:graphicFrameChg>
      </pc:sldChg>
      <pc:sldChg chg="modSp add mod modNotesTx">
        <pc:chgData name="Кирилл Гоменюк" userId="27247efe46d1cb93" providerId="LiveId" clId="{B36281DD-A586-FB49-9586-F4DCF7E54653}" dt="2024-02-18T11:29:03.084" v="13214" actId="20577"/>
        <pc:sldMkLst>
          <pc:docMk/>
          <pc:sldMk cId="117178470" sldId="894"/>
        </pc:sldMkLst>
        <pc:spChg chg="mod">
          <ac:chgData name="Кирилл Гоменюк" userId="27247efe46d1cb93" providerId="LiveId" clId="{B36281DD-A586-FB49-9586-F4DCF7E54653}" dt="2024-02-17T17:30:37.334" v="9718" actId="20577"/>
          <ac:spMkLst>
            <pc:docMk/>
            <pc:sldMk cId="117178470" sldId="894"/>
            <ac:spMk id="2" creationId="{00000000-0000-0000-0000-000000000000}"/>
          </ac:spMkLst>
        </pc:spChg>
        <pc:spChg chg="mod">
          <ac:chgData name="Кирилл Гоменюк" userId="27247efe46d1cb93" providerId="LiveId" clId="{B36281DD-A586-FB49-9586-F4DCF7E54653}" dt="2024-02-18T11:26:24.564" v="13185" actId="27636"/>
          <ac:spMkLst>
            <pc:docMk/>
            <pc:sldMk cId="117178470" sldId="894"/>
            <ac:spMk id="3" creationId="{00000000-0000-0000-0000-000000000000}"/>
          </ac:spMkLst>
        </pc:spChg>
      </pc:sldChg>
      <pc:sldChg chg="add del">
        <pc:chgData name="Кирилл Гоменюк" userId="27247efe46d1cb93" providerId="LiveId" clId="{B36281DD-A586-FB49-9586-F4DCF7E54653}" dt="2024-02-17T17:44:08.936" v="10407" actId="2696"/>
        <pc:sldMkLst>
          <pc:docMk/>
          <pc:sldMk cId="2515176778" sldId="899"/>
        </pc:sldMkLst>
      </pc:sldChg>
      <pc:sldChg chg="modSp add mod">
        <pc:chgData name="Кирилл Гоменюк" userId="27247efe46d1cb93" providerId="LiveId" clId="{B36281DD-A586-FB49-9586-F4DCF7E54653}" dt="2024-02-18T12:32:07.258" v="14037" actId="20577"/>
        <pc:sldMkLst>
          <pc:docMk/>
          <pc:sldMk cId="4179726258" sldId="906"/>
        </pc:sldMkLst>
        <pc:spChg chg="mod">
          <ac:chgData name="Кирилл Гоменюк" userId="27247efe46d1cb93" providerId="LiveId" clId="{B36281DD-A586-FB49-9586-F4DCF7E54653}" dt="2024-02-18T12:32:07.258" v="14037" actId="20577"/>
          <ac:spMkLst>
            <pc:docMk/>
            <pc:sldMk cId="4179726258" sldId="906"/>
            <ac:spMk id="2" creationId="{A4EDB973-E62E-40AB-B8B1-9CE31DBE993D}"/>
          </ac:spMkLst>
        </pc:spChg>
        <pc:spChg chg="mod">
          <ac:chgData name="Кирилл Гоменюк" userId="27247efe46d1cb93" providerId="LiveId" clId="{B36281DD-A586-FB49-9586-F4DCF7E54653}" dt="2024-02-18T12:22:04.232" v="13996" actId="27636"/>
          <ac:spMkLst>
            <pc:docMk/>
            <pc:sldMk cId="4179726258" sldId="906"/>
            <ac:spMk id="3" creationId="{E1C94871-A849-4BED-843C-00E5B9632F02}"/>
          </ac:spMkLst>
        </pc:spChg>
      </pc:sldChg>
      <pc:sldChg chg="addSp modSp add del mod">
        <pc:chgData name="Кирилл Гоменюк" userId="27247efe46d1cb93" providerId="LiveId" clId="{B36281DD-A586-FB49-9586-F4DCF7E54653}" dt="2024-02-17T21:33:39.682" v="11572" actId="2696"/>
        <pc:sldMkLst>
          <pc:docMk/>
          <pc:sldMk cId="1810733856" sldId="912"/>
        </pc:sldMkLst>
        <pc:spChg chg="mod">
          <ac:chgData name="Кирилл Гоменюк" userId="27247efe46d1cb93" providerId="LiveId" clId="{B36281DD-A586-FB49-9586-F4DCF7E54653}" dt="2024-02-17T17:11:10.468" v="9401" actId="20577"/>
          <ac:spMkLst>
            <pc:docMk/>
            <pc:sldMk cId="1810733856" sldId="912"/>
            <ac:spMk id="2" creationId="{00000000-0000-0000-0000-000000000000}"/>
          </ac:spMkLst>
        </pc:spChg>
        <pc:spChg chg="mod">
          <ac:chgData name="Кирилл Гоменюк" userId="27247efe46d1cb93" providerId="LiveId" clId="{B36281DD-A586-FB49-9586-F4DCF7E54653}" dt="2024-02-17T16:43:54.916" v="8815" actId="20577"/>
          <ac:spMkLst>
            <pc:docMk/>
            <pc:sldMk cId="1810733856" sldId="912"/>
            <ac:spMk id="3" creationId="{00000000-0000-0000-0000-000000000000}"/>
          </ac:spMkLst>
        </pc:spChg>
        <pc:spChg chg="add mod">
          <ac:chgData name="Кирилл Гоменюк" userId="27247efe46d1cb93" providerId="LiveId" clId="{B36281DD-A586-FB49-9586-F4DCF7E54653}" dt="2024-02-17T17:10:29.057" v="9350" actId="20577"/>
          <ac:spMkLst>
            <pc:docMk/>
            <pc:sldMk cId="1810733856" sldId="912"/>
            <ac:spMk id="4" creationId="{89268548-049E-642C-C35E-9D358B4D954E}"/>
          </ac:spMkLst>
        </pc:spChg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1918205596" sldId="932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2457842865" sldId="933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147329958" sldId="934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3004824254" sldId="935"/>
        </pc:sldMkLst>
      </pc:sldChg>
      <pc:sldChg chg="modSp add del mod">
        <pc:chgData name="Кирилл Гоменюк" userId="27247efe46d1cb93" providerId="LiveId" clId="{B36281DD-A586-FB49-9586-F4DCF7E54653}" dt="2024-02-17T21:33:39.682" v="11572" actId="2696"/>
        <pc:sldMkLst>
          <pc:docMk/>
          <pc:sldMk cId="4075463205" sldId="935"/>
        </pc:sldMkLst>
        <pc:spChg chg="mod">
          <ac:chgData name="Кирилл Гоменюк" userId="27247efe46d1cb93" providerId="LiveId" clId="{B36281DD-A586-FB49-9586-F4DCF7E54653}" dt="2024-02-17T17:10:06.964" v="9333" actId="20577"/>
          <ac:spMkLst>
            <pc:docMk/>
            <pc:sldMk cId="4075463205" sldId="935"/>
            <ac:spMk id="4" creationId="{4B01D8B4-BEC0-478E-AC44-1E1C031CCD8E}"/>
          </ac:spMkLst>
        </pc:spChg>
        <pc:spChg chg="mod">
          <ac:chgData name="Кирилл Гоменюк" userId="27247efe46d1cb93" providerId="LiveId" clId="{B36281DD-A586-FB49-9586-F4DCF7E54653}" dt="2024-02-17T17:10:09.580" v="9335" actId="20577"/>
          <ac:spMkLst>
            <pc:docMk/>
            <pc:sldMk cId="4075463205" sldId="935"/>
            <ac:spMk id="5" creationId="{15C17E57-B50D-4BBA-9B4C-05751F71EF5F}"/>
          </ac:spMkLst>
        </pc:spChg>
      </pc:sldChg>
      <pc:sldChg chg="modSp add del mod">
        <pc:chgData name="Кирилл Гоменюк" userId="27247efe46d1cb93" providerId="LiveId" clId="{B36281DD-A586-FB49-9586-F4DCF7E54653}" dt="2024-02-17T21:33:39.682" v="11572" actId="2696"/>
        <pc:sldMkLst>
          <pc:docMk/>
          <pc:sldMk cId="240943587" sldId="936"/>
        </pc:sldMkLst>
        <pc:spChg chg="mod">
          <ac:chgData name="Кирилл Гоменюк" userId="27247efe46d1cb93" providerId="LiveId" clId="{B36281DD-A586-FB49-9586-F4DCF7E54653}" dt="2024-02-17T09:33:09.403" v="6105" actId="20577"/>
          <ac:spMkLst>
            <pc:docMk/>
            <pc:sldMk cId="240943587" sldId="936"/>
            <ac:spMk id="2" creationId="{829A0EB5-807A-4ADA-B9A9-BE7B04B2EB2E}"/>
          </ac:spMkLst>
        </pc:spChg>
        <pc:spChg chg="mod">
          <ac:chgData name="Кирилл Гоменюк" userId="27247efe46d1cb93" providerId="LiveId" clId="{B36281DD-A586-FB49-9586-F4DCF7E54653}" dt="2024-02-17T16:59:18.409" v="9183" actId="20577"/>
          <ac:spMkLst>
            <pc:docMk/>
            <pc:sldMk cId="240943587" sldId="936"/>
            <ac:spMk id="3" creationId="{CC2EDDDB-3469-4D60-8E65-44B614240260}"/>
          </ac:spMkLst>
        </pc:spChg>
        <pc:spChg chg="mod">
          <ac:chgData name="Кирилл Гоменюк" userId="27247efe46d1cb93" providerId="LiveId" clId="{B36281DD-A586-FB49-9586-F4DCF7E54653}" dt="2024-02-17T16:59:35.063" v="9188" actId="20577"/>
          <ac:spMkLst>
            <pc:docMk/>
            <pc:sldMk cId="240943587" sldId="936"/>
            <ac:spMk id="4" creationId="{56CA43EF-AAD3-437D-89E8-879BA4CBC128}"/>
          </ac:spMkLst>
        </pc:spChg>
        <pc:spChg chg="mod">
          <ac:chgData name="Кирилл Гоменюк" userId="27247efe46d1cb93" providerId="LiveId" clId="{B36281DD-A586-FB49-9586-F4DCF7E54653}" dt="2024-02-17T16:59:40.204" v="9199" actId="20577"/>
          <ac:spMkLst>
            <pc:docMk/>
            <pc:sldMk cId="240943587" sldId="936"/>
            <ac:spMk id="5" creationId="{43385A69-318F-4EA8-8989-DBD44FC9160C}"/>
          </ac:spMkLst>
        </pc:spChg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853024917" sldId="936"/>
        </pc:sldMkLst>
      </pc:sldChg>
      <pc:sldChg chg="modSp add del mod">
        <pc:chgData name="Кирилл Гоменюк" userId="27247efe46d1cb93" providerId="LiveId" clId="{B36281DD-A586-FB49-9586-F4DCF7E54653}" dt="2024-02-17T21:33:39.682" v="11572" actId="2696"/>
        <pc:sldMkLst>
          <pc:docMk/>
          <pc:sldMk cId="2695564623" sldId="937"/>
        </pc:sldMkLst>
        <pc:spChg chg="mod">
          <ac:chgData name="Кирилл Гоменюк" userId="27247efe46d1cb93" providerId="LiveId" clId="{B36281DD-A586-FB49-9586-F4DCF7E54653}" dt="2024-02-17T09:33:17.821" v="6108" actId="20577"/>
          <ac:spMkLst>
            <pc:docMk/>
            <pc:sldMk cId="2695564623" sldId="937"/>
            <ac:spMk id="2" creationId="{829A0EB5-807A-4ADA-B9A9-BE7B04B2EB2E}"/>
          </ac:spMkLst>
        </pc:spChg>
        <pc:spChg chg="mod">
          <ac:chgData name="Кирилл Гоменюк" userId="27247efe46d1cb93" providerId="LiveId" clId="{B36281DD-A586-FB49-9586-F4DCF7E54653}" dt="2024-02-17T17:02:32.646" v="9296" actId="20577"/>
          <ac:spMkLst>
            <pc:docMk/>
            <pc:sldMk cId="2695564623" sldId="937"/>
            <ac:spMk id="3" creationId="{CC2EDDDB-3469-4D60-8E65-44B614240260}"/>
          </ac:spMkLst>
        </pc:spChg>
        <pc:spChg chg="mod">
          <ac:chgData name="Кирилл Гоменюк" userId="27247efe46d1cb93" providerId="LiveId" clId="{B36281DD-A586-FB49-9586-F4DCF7E54653}" dt="2024-02-17T17:01:49.595" v="9272" actId="1076"/>
          <ac:spMkLst>
            <pc:docMk/>
            <pc:sldMk cId="2695564623" sldId="937"/>
            <ac:spMk id="4" creationId="{56CA43EF-AAD3-437D-89E8-879BA4CBC128}"/>
          </ac:spMkLst>
        </pc:spChg>
        <pc:spChg chg="mod">
          <ac:chgData name="Кирилл Гоменюк" userId="27247efe46d1cb93" providerId="LiveId" clId="{B36281DD-A586-FB49-9586-F4DCF7E54653}" dt="2024-02-17T17:01:55.498" v="9274" actId="14100"/>
          <ac:spMkLst>
            <pc:docMk/>
            <pc:sldMk cId="2695564623" sldId="937"/>
            <ac:spMk id="6" creationId="{C6F5DE58-AD24-473F-B52A-0DC749024190}"/>
          </ac:spMkLst>
        </pc:spChg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3459945972" sldId="937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2992213052" sldId="938"/>
        </pc:sldMkLst>
      </pc:sldChg>
      <pc:sldChg chg="modSp mod">
        <pc:chgData name="Кирилл Гоменюк" userId="27247efe46d1cb93" providerId="LiveId" clId="{B36281DD-A586-FB49-9586-F4DCF7E54653}" dt="2024-02-18T11:21:56.428" v="13164" actId="20577"/>
        <pc:sldMkLst>
          <pc:docMk/>
          <pc:sldMk cId="411610246" sldId="939"/>
        </pc:sldMkLst>
        <pc:spChg chg="mod">
          <ac:chgData name="Кирилл Гоменюк" userId="27247efe46d1cb93" providerId="LiveId" clId="{B36281DD-A586-FB49-9586-F4DCF7E54653}" dt="2024-02-17T17:13:11.103" v="9418" actId="20577"/>
          <ac:spMkLst>
            <pc:docMk/>
            <pc:sldMk cId="411610246" sldId="939"/>
            <ac:spMk id="2" creationId="{A1EFBF5F-38BB-F4C9-CD29-7D9428B86266}"/>
          </ac:spMkLst>
        </pc:spChg>
        <pc:spChg chg="mod">
          <ac:chgData name="Кирилл Гоменюк" userId="27247efe46d1cb93" providerId="LiveId" clId="{B36281DD-A586-FB49-9586-F4DCF7E54653}" dt="2024-02-18T11:21:56.428" v="13164" actId="20577"/>
          <ac:spMkLst>
            <pc:docMk/>
            <pc:sldMk cId="411610246" sldId="939"/>
            <ac:spMk id="3" creationId="{B2FECEB6-537A-CB44-4C12-3A0442C0D68E}"/>
          </ac:spMkLst>
        </pc:spChg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4071108683" sldId="940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686930709" sldId="942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54579225" sldId="943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2257028664" sldId="944"/>
        </pc:sldMkLst>
      </pc:sldChg>
      <pc:sldChg chg="del">
        <pc:chgData name="Кирилл Гоменюк" userId="27247efe46d1cb93" providerId="LiveId" clId="{B36281DD-A586-FB49-9586-F4DCF7E54653}" dt="2024-02-17T21:42:45.703" v="11647" actId="2696"/>
        <pc:sldMkLst>
          <pc:docMk/>
          <pc:sldMk cId="677814415" sldId="945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150928249" sldId="947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203108066" sldId="948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1550201110" sldId="949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4273718474" sldId="950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2519028904" sldId="951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1525685381" sldId="952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874135824" sldId="953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4217795652" sldId="954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2082906532" sldId="955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2059361576" sldId="956"/>
        </pc:sldMkLst>
      </pc:sldChg>
      <pc:sldChg chg="modSp mod">
        <pc:chgData name="Кирилл Гоменюк" userId="27247efe46d1cb93" providerId="LiveId" clId="{B36281DD-A586-FB49-9586-F4DCF7E54653}" dt="2024-02-18T11:31:15.411" v="13226" actId="20577"/>
        <pc:sldMkLst>
          <pc:docMk/>
          <pc:sldMk cId="4234316882" sldId="957"/>
        </pc:sldMkLst>
        <pc:spChg chg="mod">
          <ac:chgData name="Кирилл Гоменюк" userId="27247efe46d1cb93" providerId="LiveId" clId="{B36281DD-A586-FB49-9586-F4DCF7E54653}" dt="2024-02-18T11:31:15.411" v="13226" actId="20577"/>
          <ac:spMkLst>
            <pc:docMk/>
            <pc:sldMk cId="4234316882" sldId="957"/>
            <ac:spMk id="16" creationId="{D3E7823D-DB9F-C4DE-8D6B-18E16C123BD6}"/>
          </ac:spMkLst>
        </pc:spChg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1314552886" sldId="961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1849002551" sldId="962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727693315" sldId="963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744244269" sldId="964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1063960413" sldId="965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3536221550" sldId="966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4216663209" sldId="967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2789011492" sldId="968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2185277873" sldId="969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679712754" sldId="970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349631637" sldId="972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1078483108" sldId="973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1074459656" sldId="974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4285030624" sldId="975"/>
        </pc:sldMkLst>
      </pc:sldChg>
      <pc:sldChg chg="modSp mod">
        <pc:chgData name="Кирилл Гоменюк" userId="27247efe46d1cb93" providerId="LiveId" clId="{B36281DD-A586-FB49-9586-F4DCF7E54653}" dt="2024-02-14T17:45:36.603" v="109" actId="20577"/>
        <pc:sldMkLst>
          <pc:docMk/>
          <pc:sldMk cId="2337970420" sldId="977"/>
        </pc:sldMkLst>
        <pc:spChg chg="mod">
          <ac:chgData name="Кирилл Гоменюк" userId="27247efe46d1cb93" providerId="LiveId" clId="{B36281DD-A586-FB49-9586-F4DCF7E54653}" dt="2024-02-14T17:45:36.603" v="109" actId="20577"/>
          <ac:spMkLst>
            <pc:docMk/>
            <pc:sldMk cId="2337970420" sldId="977"/>
            <ac:spMk id="3" creationId="{D86118DB-F7A7-6306-7E29-B38CF4E1A90A}"/>
          </ac:spMkLst>
        </pc:spChg>
      </pc:sldChg>
      <pc:sldChg chg="modSp mod modNotesTx">
        <pc:chgData name="Кирилл Гоменюк" userId="27247efe46d1cb93" providerId="LiveId" clId="{B36281DD-A586-FB49-9586-F4DCF7E54653}" dt="2024-02-18T11:29:31.672" v="13217" actId="20577"/>
        <pc:sldMkLst>
          <pc:docMk/>
          <pc:sldMk cId="4020109629" sldId="979"/>
        </pc:sldMkLst>
        <pc:spChg chg="mod">
          <ac:chgData name="Кирилл Гоменюк" userId="27247efe46d1cb93" providerId="LiveId" clId="{B36281DD-A586-FB49-9586-F4DCF7E54653}" dt="2024-02-17T21:49:11.288" v="11740" actId="20577"/>
          <ac:spMkLst>
            <pc:docMk/>
            <pc:sldMk cId="4020109629" sldId="979"/>
            <ac:spMk id="2" creationId="{5F6CE2CA-2390-45E8-8FB9-6A2CCFC944A8}"/>
          </ac:spMkLst>
        </pc:spChg>
      </pc:sldChg>
      <pc:sldChg chg="modSp mod modNotesTx">
        <pc:chgData name="Кирилл Гоменюк" userId="27247efe46d1cb93" providerId="LiveId" clId="{B36281DD-A586-FB49-9586-F4DCF7E54653}" dt="2024-02-18T11:29:34.834" v="13218" actId="20577"/>
        <pc:sldMkLst>
          <pc:docMk/>
          <pc:sldMk cId="990301251" sldId="980"/>
        </pc:sldMkLst>
        <pc:spChg chg="mod">
          <ac:chgData name="Кирилл Гоменюк" userId="27247efe46d1cb93" providerId="LiveId" clId="{B36281DD-A586-FB49-9586-F4DCF7E54653}" dt="2024-02-17T21:49:18.103" v="11746" actId="20577"/>
          <ac:spMkLst>
            <pc:docMk/>
            <pc:sldMk cId="990301251" sldId="980"/>
            <ac:spMk id="2" creationId="{5F6CE2CA-2390-45E8-8FB9-6A2CCFC944A8}"/>
          </ac:spMkLst>
        </pc:spChg>
      </pc:sldChg>
      <pc:sldChg chg="modSp mod modNotesTx">
        <pc:chgData name="Кирилл Гоменюк" userId="27247efe46d1cb93" providerId="LiveId" clId="{B36281DD-A586-FB49-9586-F4DCF7E54653}" dt="2024-02-18T11:29:38.220" v="13219" actId="20577"/>
        <pc:sldMkLst>
          <pc:docMk/>
          <pc:sldMk cId="1213467816" sldId="981"/>
        </pc:sldMkLst>
        <pc:spChg chg="mod">
          <ac:chgData name="Кирилл Гоменюк" userId="27247efe46d1cb93" providerId="LiveId" clId="{B36281DD-A586-FB49-9586-F4DCF7E54653}" dt="2024-02-17T21:49:28.887" v="11758" actId="20577"/>
          <ac:spMkLst>
            <pc:docMk/>
            <pc:sldMk cId="1213467816" sldId="981"/>
            <ac:spMk id="2" creationId="{5F6CE2CA-2390-45E8-8FB9-6A2CCFC944A8}"/>
          </ac:spMkLst>
        </pc:spChg>
      </pc:sldChg>
      <pc:sldChg chg="addSp modSp mod ord modNotesTx">
        <pc:chgData name="Кирилл Гоменюк" userId="27247efe46d1cb93" providerId="LiveId" clId="{B36281DD-A586-FB49-9586-F4DCF7E54653}" dt="2024-02-18T11:30:06.114" v="13224" actId="20577"/>
        <pc:sldMkLst>
          <pc:docMk/>
          <pc:sldMk cId="2750011892" sldId="982"/>
        </pc:sldMkLst>
        <pc:spChg chg="mod">
          <ac:chgData name="Кирилл Гоменюк" userId="27247efe46d1cb93" providerId="LiveId" clId="{B36281DD-A586-FB49-9586-F4DCF7E54653}" dt="2024-02-17T22:14:28.280" v="12771" actId="20577"/>
          <ac:spMkLst>
            <pc:docMk/>
            <pc:sldMk cId="2750011892" sldId="982"/>
            <ac:spMk id="2" creationId="{5F6CE2CA-2390-45E8-8FB9-6A2CCFC944A8}"/>
          </ac:spMkLst>
        </pc:spChg>
        <pc:spChg chg="add mod">
          <ac:chgData name="Кирилл Гоменюк" userId="27247efe46d1cb93" providerId="LiveId" clId="{B36281DD-A586-FB49-9586-F4DCF7E54653}" dt="2024-02-17T22:12:51.389" v="12650" actId="14100"/>
          <ac:spMkLst>
            <pc:docMk/>
            <pc:sldMk cId="2750011892" sldId="982"/>
            <ac:spMk id="3" creationId="{731FC8A3-6834-6A56-59E9-78087B8C34C3}"/>
          </ac:spMkLst>
        </pc:spChg>
        <pc:spChg chg="add mod">
          <ac:chgData name="Кирилл Гоменюк" userId="27247efe46d1cb93" providerId="LiveId" clId="{B36281DD-A586-FB49-9586-F4DCF7E54653}" dt="2024-02-17T22:12:40.851" v="12647" actId="1076"/>
          <ac:spMkLst>
            <pc:docMk/>
            <pc:sldMk cId="2750011892" sldId="982"/>
            <ac:spMk id="4" creationId="{70F07053-D875-C780-FC94-EE8702CD0DCF}"/>
          </ac:spMkLst>
        </pc:spChg>
        <pc:spChg chg="mod">
          <ac:chgData name="Кирилл Гоменюк" userId="27247efe46d1cb93" providerId="LiveId" clId="{B36281DD-A586-FB49-9586-F4DCF7E54653}" dt="2024-02-17T22:00:46.354" v="12080" actId="20577"/>
          <ac:spMkLst>
            <pc:docMk/>
            <pc:sldMk cId="2750011892" sldId="982"/>
            <ac:spMk id="8" creationId="{00000000-0000-0000-0000-000000000000}"/>
          </ac:spMkLst>
        </pc:spChg>
        <pc:inkChg chg="add mod">
          <ac:chgData name="Кирилл Гоменюк" userId="27247efe46d1cb93" providerId="LiveId" clId="{B36281DD-A586-FB49-9586-F4DCF7E54653}" dt="2024-02-17T22:12:43.880" v="12648" actId="14100"/>
          <ac:inkMkLst>
            <pc:docMk/>
            <pc:sldMk cId="2750011892" sldId="982"/>
            <ac:inkMk id="5" creationId="{A0038E95-A62B-A285-A06C-56C59F08B575}"/>
          </ac:inkMkLst>
        </pc:inkChg>
      </pc:sldChg>
      <pc:sldChg chg="modSp mod ord">
        <pc:chgData name="Кирилл Гоменюк" userId="27247efe46d1cb93" providerId="LiveId" clId="{B36281DD-A586-FB49-9586-F4DCF7E54653}" dt="2024-02-17T21:52:58.073" v="12015" actId="20577"/>
        <pc:sldMkLst>
          <pc:docMk/>
          <pc:sldMk cId="2766650181" sldId="983"/>
        </pc:sldMkLst>
        <pc:spChg chg="mod">
          <ac:chgData name="Кирилл Гоменюк" userId="27247efe46d1cb93" providerId="LiveId" clId="{B36281DD-A586-FB49-9586-F4DCF7E54653}" dt="2024-02-17T21:52:42.660" v="12003" actId="20577"/>
          <ac:spMkLst>
            <pc:docMk/>
            <pc:sldMk cId="2766650181" sldId="983"/>
            <ac:spMk id="2" creationId="{3662BE7A-E45D-A3E0-6BA3-F017C8D82148}"/>
          </ac:spMkLst>
        </pc:spChg>
        <pc:spChg chg="mod">
          <ac:chgData name="Кирилл Гоменюк" userId="27247efe46d1cb93" providerId="LiveId" clId="{B36281DD-A586-FB49-9586-F4DCF7E54653}" dt="2024-02-17T21:52:58.073" v="12015" actId="20577"/>
          <ac:spMkLst>
            <pc:docMk/>
            <pc:sldMk cId="2766650181" sldId="983"/>
            <ac:spMk id="3" creationId="{77E2DA77-B293-3330-A1BD-0009F0A3DEE5}"/>
          </ac:spMkLst>
        </pc:spChg>
      </pc:sldChg>
      <pc:sldChg chg="modSp mod ord">
        <pc:chgData name="Кирилл Гоменюк" userId="27247efe46d1cb93" providerId="LiveId" clId="{B36281DD-A586-FB49-9586-F4DCF7E54653}" dt="2024-02-17T22:25:43.027" v="12815" actId="20577"/>
        <pc:sldMkLst>
          <pc:docMk/>
          <pc:sldMk cId="1570277337" sldId="986"/>
        </pc:sldMkLst>
        <pc:spChg chg="mod">
          <ac:chgData name="Кирилл Гоменюк" userId="27247efe46d1cb93" providerId="LiveId" clId="{B36281DD-A586-FB49-9586-F4DCF7E54653}" dt="2024-02-17T22:25:43.027" v="12815" actId="20577"/>
          <ac:spMkLst>
            <pc:docMk/>
            <pc:sldMk cId="1570277337" sldId="986"/>
            <ac:spMk id="2" creationId="{B094AA25-34B5-41BC-8191-AB96485154EB}"/>
          </ac:spMkLst>
        </pc:spChg>
        <pc:spChg chg="mod">
          <ac:chgData name="Кирилл Гоменюк" userId="27247efe46d1cb93" providerId="LiveId" clId="{B36281DD-A586-FB49-9586-F4DCF7E54653}" dt="2024-02-17T21:50:09.515" v="11762" actId="113"/>
          <ac:spMkLst>
            <pc:docMk/>
            <pc:sldMk cId="1570277337" sldId="986"/>
            <ac:spMk id="3" creationId="{8AB78ED8-9742-4416-B571-D03825F72314}"/>
          </ac:spMkLst>
        </pc:spChg>
      </pc:sldChg>
      <pc:sldChg chg="add ord">
        <pc:chgData name="Кирилл Гоменюк" userId="27247efe46d1cb93" providerId="LiveId" clId="{B36281DD-A586-FB49-9586-F4DCF7E54653}" dt="2024-02-17T22:27:42.010" v="12821" actId="20578"/>
        <pc:sldMkLst>
          <pc:docMk/>
          <pc:sldMk cId="1708589655" sldId="987"/>
        </pc:sldMkLst>
      </pc:sldChg>
      <pc:sldChg chg="del ord">
        <pc:chgData name="Кирилл Гоменюк" userId="27247efe46d1cb93" providerId="LiveId" clId="{B36281DD-A586-FB49-9586-F4DCF7E54653}" dt="2024-02-17T22:15:58.305" v="12773" actId="2696"/>
        <pc:sldMkLst>
          <pc:docMk/>
          <pc:sldMk cId="3490955425" sldId="987"/>
        </pc:sldMkLst>
      </pc:sldChg>
      <pc:sldChg chg="del">
        <pc:chgData name="Кирилл Гоменюк" userId="27247efe46d1cb93" providerId="LiveId" clId="{B36281DD-A586-FB49-9586-F4DCF7E54653}" dt="2024-02-14T17:44:25.929" v="3" actId="2696"/>
        <pc:sldMkLst>
          <pc:docMk/>
          <pc:sldMk cId="2257996356" sldId="988"/>
        </pc:sldMkLst>
      </pc:sldChg>
      <pc:sldChg chg="addSp modSp add del mod ord">
        <pc:chgData name="Кирилл Гоменюк" userId="27247efe46d1cb93" providerId="LiveId" clId="{B36281DD-A586-FB49-9586-F4DCF7E54653}" dt="2024-02-17T22:15:38.366" v="12772" actId="2696"/>
        <pc:sldMkLst>
          <pc:docMk/>
          <pc:sldMk cId="3458438967" sldId="988"/>
        </pc:sldMkLst>
        <pc:spChg chg="mod">
          <ac:chgData name="Кирилл Гоменюк" userId="27247efe46d1cb93" providerId="LiveId" clId="{B36281DD-A586-FB49-9586-F4DCF7E54653}" dt="2024-02-17T22:01:42.532" v="12092" actId="20577"/>
          <ac:spMkLst>
            <pc:docMk/>
            <pc:sldMk cId="3458438967" sldId="988"/>
            <ac:spMk id="2" creationId="{5F6CE2CA-2390-45E8-8FB9-6A2CCFC944A8}"/>
          </ac:spMkLst>
        </pc:spChg>
        <pc:spChg chg="add mod">
          <ac:chgData name="Кирилл Гоменюк" userId="27247efe46d1cb93" providerId="LiveId" clId="{B36281DD-A586-FB49-9586-F4DCF7E54653}" dt="2024-02-17T17:15:17.327" v="9590" actId="1036"/>
          <ac:spMkLst>
            <pc:docMk/>
            <pc:sldMk cId="3458438967" sldId="988"/>
            <ac:spMk id="3" creationId="{B93C293C-99BA-6590-3C2B-09763F326624}"/>
          </ac:spMkLst>
        </pc:spChg>
        <pc:spChg chg="add mod">
          <ac:chgData name="Кирилл Гоменюк" userId="27247efe46d1cb93" providerId="LiveId" clId="{B36281DD-A586-FB49-9586-F4DCF7E54653}" dt="2024-02-14T17:47:26.458" v="152" actId="1076"/>
          <ac:spMkLst>
            <pc:docMk/>
            <pc:sldMk cId="3458438967" sldId="988"/>
            <ac:spMk id="4" creationId="{DEDD1F18-1A1E-0EF5-B2EC-5225C567D8C5}"/>
          </ac:spMkLst>
        </pc:spChg>
        <pc:spChg chg="mod">
          <ac:chgData name="Кирилл Гоменюк" userId="27247efe46d1cb93" providerId="LiveId" clId="{B36281DD-A586-FB49-9586-F4DCF7E54653}" dt="2024-02-17T17:15:20.980" v="9591" actId="20577"/>
          <ac:spMkLst>
            <pc:docMk/>
            <pc:sldMk cId="3458438967" sldId="988"/>
            <ac:spMk id="8" creationId="{00000000-0000-0000-0000-000000000000}"/>
          </ac:spMkLst>
        </pc:spChg>
        <pc:inkChg chg="add mod">
          <ac:chgData name="Кирилл Гоменюк" userId="27247efe46d1cb93" providerId="LiveId" clId="{B36281DD-A586-FB49-9586-F4DCF7E54653}" dt="2024-02-17T17:15:07.074" v="9573" actId="1076"/>
          <ac:inkMkLst>
            <pc:docMk/>
            <pc:sldMk cId="3458438967" sldId="988"/>
            <ac:inkMk id="5" creationId="{73AFFDE9-4489-EBF8-136B-AB3368D11035}"/>
          </ac:inkMkLst>
        </pc:inkChg>
      </pc:sldChg>
      <pc:sldChg chg="modSp new del mod ord">
        <pc:chgData name="Кирилл Гоменюк" userId="27247efe46d1cb93" providerId="LiveId" clId="{B36281DD-A586-FB49-9586-F4DCF7E54653}" dt="2024-02-17T22:15:58.305" v="12773" actId="2696"/>
        <pc:sldMkLst>
          <pc:docMk/>
          <pc:sldMk cId="79699639" sldId="989"/>
        </pc:sldMkLst>
        <pc:spChg chg="mod">
          <ac:chgData name="Кирилл Гоменюк" userId="27247efe46d1cb93" providerId="LiveId" clId="{B36281DD-A586-FB49-9586-F4DCF7E54653}" dt="2024-02-14T17:48:19.348" v="186" actId="20577"/>
          <ac:spMkLst>
            <pc:docMk/>
            <pc:sldMk cId="79699639" sldId="989"/>
            <ac:spMk id="2" creationId="{3F147B3F-0E7A-2E92-6DD1-7D8A399C852E}"/>
          </ac:spMkLst>
        </pc:spChg>
        <pc:spChg chg="mod">
          <ac:chgData name="Кирилл Гоменюк" userId="27247efe46d1cb93" providerId="LiveId" clId="{B36281DD-A586-FB49-9586-F4DCF7E54653}" dt="2024-02-14T17:50:13.379" v="578" actId="20577"/>
          <ac:spMkLst>
            <pc:docMk/>
            <pc:sldMk cId="79699639" sldId="989"/>
            <ac:spMk id="3" creationId="{3B54393A-C1FF-D4EA-AFE3-A7101F8CF3EB}"/>
          </ac:spMkLst>
        </pc:spChg>
      </pc:sldChg>
      <pc:sldChg chg="add del ord">
        <pc:chgData name="Кирилл Гоменюк" userId="27247efe46d1cb93" providerId="LiveId" clId="{B36281DD-A586-FB49-9586-F4DCF7E54653}" dt="2024-02-17T22:37:53.803" v="13105" actId="2696"/>
        <pc:sldMkLst>
          <pc:docMk/>
          <pc:sldMk cId="4278450841" sldId="989"/>
        </pc:sldMkLst>
      </pc:sldChg>
      <pc:sldChg chg="addSp delSp modSp new mod ord">
        <pc:chgData name="Кирилл Гоменюк" userId="27247efe46d1cb93" providerId="LiveId" clId="{B36281DD-A586-FB49-9586-F4DCF7E54653}" dt="2024-02-18T11:23:15.302" v="13168" actId="120"/>
        <pc:sldMkLst>
          <pc:docMk/>
          <pc:sldMk cId="3535260433" sldId="990"/>
        </pc:sldMkLst>
        <pc:spChg chg="mod">
          <ac:chgData name="Кирилл Гоменюк" userId="27247efe46d1cb93" providerId="LiveId" clId="{B36281DD-A586-FB49-9586-F4DCF7E54653}" dt="2024-02-17T22:14:20.706" v="12767" actId="20577"/>
          <ac:spMkLst>
            <pc:docMk/>
            <pc:sldMk cId="3535260433" sldId="990"/>
            <ac:spMk id="2" creationId="{7AE6167E-0DF2-2557-33F7-345832961DC0}"/>
          </ac:spMkLst>
        </pc:spChg>
        <pc:spChg chg="mod">
          <ac:chgData name="Кирилл Гоменюк" userId="27247efe46d1cb93" providerId="LiveId" clId="{B36281DD-A586-FB49-9586-F4DCF7E54653}" dt="2024-02-14T17:53:11.048" v="715" actId="14100"/>
          <ac:spMkLst>
            <pc:docMk/>
            <pc:sldMk cId="3535260433" sldId="990"/>
            <ac:spMk id="3" creationId="{A26618F5-8A48-0EA9-66FC-00F14860D589}"/>
          </ac:spMkLst>
        </pc:spChg>
        <pc:spChg chg="add del mod">
          <ac:chgData name="Кирилл Гоменюк" userId="27247efe46d1cb93" providerId="LiveId" clId="{B36281DD-A586-FB49-9586-F4DCF7E54653}" dt="2024-02-14T17:53:05.474" v="714" actId="478"/>
          <ac:spMkLst>
            <pc:docMk/>
            <pc:sldMk cId="3535260433" sldId="990"/>
            <ac:spMk id="4" creationId="{EF8B0959-3CA4-0106-51BD-495E5542276F}"/>
          </ac:spMkLst>
        </pc:spChg>
        <pc:spChg chg="add mod">
          <ac:chgData name="Кирилл Гоменюк" userId="27247efe46d1cb93" providerId="LiveId" clId="{B36281DD-A586-FB49-9586-F4DCF7E54653}" dt="2024-02-18T11:23:15.302" v="13168" actId="120"/>
          <ac:spMkLst>
            <pc:docMk/>
            <pc:sldMk cId="3535260433" sldId="990"/>
            <ac:spMk id="5" creationId="{CC5F8DD1-02DB-0FEF-412F-E80A1884D4BF}"/>
          </ac:spMkLst>
        </pc:spChg>
        <pc:spChg chg="add mod">
          <ac:chgData name="Кирилл Гоменюк" userId="27247efe46d1cb93" providerId="LiveId" clId="{B36281DD-A586-FB49-9586-F4DCF7E54653}" dt="2024-02-17T21:56:42.396" v="12038" actId="120"/>
          <ac:spMkLst>
            <pc:docMk/>
            <pc:sldMk cId="3535260433" sldId="990"/>
            <ac:spMk id="6" creationId="{AB59F037-D558-07D2-B467-08AA5E175CF7}"/>
          </ac:spMkLst>
        </pc:spChg>
      </pc:sldChg>
      <pc:sldChg chg="addSp modSp new mod">
        <pc:chgData name="Кирилл Гоменюк" userId="27247efe46d1cb93" providerId="LiveId" clId="{B36281DD-A586-FB49-9586-F4DCF7E54653}" dt="2024-02-18T12:10:44.579" v="13642" actId="207"/>
        <pc:sldMkLst>
          <pc:docMk/>
          <pc:sldMk cId="173690167" sldId="991"/>
        </pc:sldMkLst>
        <pc:spChg chg="mod">
          <ac:chgData name="Кирилл Гоменюк" userId="27247efe46d1cb93" providerId="LiveId" clId="{B36281DD-A586-FB49-9586-F4DCF7E54653}" dt="2024-02-18T12:10:01.730" v="13573" actId="20577"/>
          <ac:spMkLst>
            <pc:docMk/>
            <pc:sldMk cId="173690167" sldId="991"/>
            <ac:spMk id="2" creationId="{EC5CF739-38CF-EC8C-881A-6F69FAF52062}"/>
          </ac:spMkLst>
        </pc:spChg>
        <pc:spChg chg="mod">
          <ac:chgData name="Кирилл Гоменюк" userId="27247efe46d1cb93" providerId="LiveId" clId="{B36281DD-A586-FB49-9586-F4DCF7E54653}" dt="2024-02-16T17:37:08.858" v="3917" actId="20577"/>
          <ac:spMkLst>
            <pc:docMk/>
            <pc:sldMk cId="173690167" sldId="991"/>
            <ac:spMk id="3" creationId="{E1927E19-BA2E-0727-7FD5-2618E936C472}"/>
          </ac:spMkLst>
        </pc:spChg>
        <pc:spChg chg="add mod">
          <ac:chgData name="Кирилл Гоменюк" userId="27247efe46d1cb93" providerId="LiveId" clId="{B36281DD-A586-FB49-9586-F4DCF7E54653}" dt="2024-02-18T12:10:44.579" v="13642" actId="207"/>
          <ac:spMkLst>
            <pc:docMk/>
            <pc:sldMk cId="173690167" sldId="991"/>
            <ac:spMk id="4" creationId="{FCC3B6EC-088F-595F-D7EA-3EDE8537A4D1}"/>
          </ac:spMkLst>
        </pc:spChg>
      </pc:sldChg>
      <pc:sldChg chg="new del">
        <pc:chgData name="Кирилл Гоменюк" userId="27247efe46d1cb93" providerId="LiveId" clId="{B36281DD-A586-FB49-9586-F4DCF7E54653}" dt="2024-02-17T09:24:08.723" v="5882" actId="2696"/>
        <pc:sldMkLst>
          <pc:docMk/>
          <pc:sldMk cId="996364593" sldId="992"/>
        </pc:sldMkLst>
      </pc:sldChg>
      <pc:sldChg chg="modSp new del mod">
        <pc:chgData name="Кирилл Гоменюк" userId="27247efe46d1cb93" providerId="LiveId" clId="{B36281DD-A586-FB49-9586-F4DCF7E54653}" dt="2024-02-17T17:41:30.765" v="10291" actId="2696"/>
        <pc:sldMkLst>
          <pc:docMk/>
          <pc:sldMk cId="3042962642" sldId="993"/>
        </pc:sldMkLst>
        <pc:spChg chg="mod">
          <ac:chgData name="Кирилл Гоменюк" userId="27247efe46d1cb93" providerId="LiveId" clId="{B36281DD-A586-FB49-9586-F4DCF7E54653}" dt="2024-02-17T17:24:17.794" v="9646" actId="20577"/>
          <ac:spMkLst>
            <pc:docMk/>
            <pc:sldMk cId="3042962642" sldId="993"/>
            <ac:spMk id="2" creationId="{FA49E82A-3929-9A8E-1467-AF6B485B6D8B}"/>
          </ac:spMkLst>
        </pc:spChg>
      </pc:sldChg>
      <pc:sldChg chg="modSp new mod ord">
        <pc:chgData name="Кирилл Гоменюк" userId="27247efe46d1cb93" providerId="LiveId" clId="{B36281DD-A586-FB49-9586-F4DCF7E54653}" dt="2024-02-17T21:45:42.343" v="11653" actId="20578"/>
        <pc:sldMkLst>
          <pc:docMk/>
          <pc:sldMk cId="1095843028" sldId="994"/>
        </pc:sldMkLst>
        <pc:spChg chg="mod">
          <ac:chgData name="Кирилл Гоменюк" userId="27247efe46d1cb93" providerId="LiveId" clId="{B36281DD-A586-FB49-9586-F4DCF7E54653}" dt="2024-02-14T17:58:55.654" v="1267" actId="20577"/>
          <ac:spMkLst>
            <pc:docMk/>
            <pc:sldMk cId="1095843028" sldId="994"/>
            <ac:spMk id="2" creationId="{61B885EF-5428-9EE7-407C-CC98268F9AB1}"/>
          </ac:spMkLst>
        </pc:spChg>
        <pc:spChg chg="mod">
          <ac:chgData name="Кирилл Гоменюк" userId="27247efe46d1cb93" providerId="LiveId" clId="{B36281DD-A586-FB49-9586-F4DCF7E54653}" dt="2024-02-14T17:59:50.847" v="1430" actId="20577"/>
          <ac:spMkLst>
            <pc:docMk/>
            <pc:sldMk cId="1095843028" sldId="994"/>
            <ac:spMk id="3" creationId="{B8D9BB76-EB5C-C3FD-CB69-C3D0248113F2}"/>
          </ac:spMkLst>
        </pc:spChg>
      </pc:sldChg>
      <pc:sldChg chg="new del">
        <pc:chgData name="Кирилл Гоменюк" userId="27247efe46d1cb93" providerId="LiveId" clId="{B36281DD-A586-FB49-9586-F4DCF7E54653}" dt="2024-02-14T21:14:59.150" v="1965" actId="2696"/>
        <pc:sldMkLst>
          <pc:docMk/>
          <pc:sldMk cId="194300985" sldId="995"/>
        </pc:sldMkLst>
      </pc:sldChg>
      <pc:sldChg chg="add del">
        <pc:chgData name="Кирилл Гоменюк" userId="27247efe46d1cb93" providerId="LiveId" clId="{B36281DD-A586-FB49-9586-F4DCF7E54653}" dt="2024-02-14T21:10:41.018" v="1871" actId="2696"/>
        <pc:sldMkLst>
          <pc:docMk/>
          <pc:sldMk cId="685159647" sldId="996"/>
        </pc:sldMkLst>
      </pc:sldChg>
      <pc:sldChg chg="delSp modSp add mod modNotesTx">
        <pc:chgData name="Кирилл Гоменюк" userId="27247efe46d1cb93" providerId="LiveId" clId="{B36281DD-A586-FB49-9586-F4DCF7E54653}" dt="2024-02-18T11:29:54.903" v="13222" actId="20577"/>
        <pc:sldMkLst>
          <pc:docMk/>
          <pc:sldMk cId="2245355200" sldId="996"/>
        </pc:sldMkLst>
        <pc:spChg chg="mod">
          <ac:chgData name="Кирилл Гоменюк" userId="27247efe46d1cb93" providerId="LiveId" clId="{B36281DD-A586-FB49-9586-F4DCF7E54653}" dt="2024-02-14T21:11:05.808" v="1879" actId="20577"/>
          <ac:spMkLst>
            <pc:docMk/>
            <pc:sldMk cId="2245355200" sldId="996"/>
            <ac:spMk id="2" creationId="{537BBCD9-79A7-4341-A41F-0D1BDDB0F796}"/>
          </ac:spMkLst>
        </pc:spChg>
        <pc:spChg chg="mod">
          <ac:chgData name="Кирилл Гоменюк" userId="27247efe46d1cb93" providerId="LiveId" clId="{B36281DD-A586-FB49-9586-F4DCF7E54653}" dt="2024-02-17T21:46:12.063" v="11682" actId="20577"/>
          <ac:spMkLst>
            <pc:docMk/>
            <pc:sldMk cId="2245355200" sldId="996"/>
            <ac:spMk id="3" creationId="{A0828725-814F-45FA-9B55-25798044C284}"/>
          </ac:spMkLst>
        </pc:spChg>
        <pc:spChg chg="del">
          <ac:chgData name="Кирилл Гоменюк" userId="27247efe46d1cb93" providerId="LiveId" clId="{B36281DD-A586-FB49-9586-F4DCF7E54653}" dt="2024-02-14T21:12:26.230" v="1958" actId="478"/>
          <ac:spMkLst>
            <pc:docMk/>
            <pc:sldMk cId="2245355200" sldId="996"/>
            <ac:spMk id="4" creationId="{1741DE58-7A9C-43AF-8576-A5030B870459}"/>
          </ac:spMkLst>
        </pc:spChg>
        <pc:graphicFrameChg chg="mod">
          <ac:chgData name="Кирилл Гоменюк" userId="27247efe46d1cb93" providerId="LiveId" clId="{B36281DD-A586-FB49-9586-F4DCF7E54653}" dt="2024-02-14T21:13:21.228" v="1963" actId="1076"/>
          <ac:graphicFrameMkLst>
            <pc:docMk/>
            <pc:sldMk cId="2245355200" sldId="996"/>
            <ac:graphicFrameMk id="5" creationId="{F4843DD0-06A5-D8A1-860A-6FD0F2D396B9}"/>
          </ac:graphicFrameMkLst>
        </pc:graphicFrameChg>
        <pc:graphicFrameChg chg="mod modGraphic">
          <ac:chgData name="Кирилл Гоменюк" userId="27247efe46d1cb93" providerId="LiveId" clId="{B36281DD-A586-FB49-9586-F4DCF7E54653}" dt="2024-02-14T21:13:21.228" v="1963" actId="1076"/>
          <ac:graphicFrameMkLst>
            <pc:docMk/>
            <pc:sldMk cId="2245355200" sldId="996"/>
            <ac:graphicFrameMk id="7" creationId="{A7F66DB4-CF97-52BE-CF22-3DEC047E8BF9}"/>
          </ac:graphicFrameMkLst>
        </pc:graphicFrameChg>
      </pc:sldChg>
      <pc:sldChg chg="addSp delSp add del mod">
        <pc:chgData name="Кирилл Гоменюк" userId="27247efe46d1cb93" providerId="LiveId" clId="{B36281DD-A586-FB49-9586-F4DCF7E54653}" dt="2024-02-14T21:28:27.292" v="2394" actId="2696"/>
        <pc:sldMkLst>
          <pc:docMk/>
          <pc:sldMk cId="1598435292" sldId="997"/>
        </pc:sldMkLst>
        <pc:inkChg chg="add del">
          <ac:chgData name="Кирилл Гоменюк" userId="27247efe46d1cb93" providerId="LiveId" clId="{B36281DD-A586-FB49-9586-F4DCF7E54653}" dt="2024-02-14T21:21:51.830" v="2175" actId="478"/>
          <ac:inkMkLst>
            <pc:docMk/>
            <pc:sldMk cId="1598435292" sldId="997"/>
            <ac:inkMk id="4" creationId="{B57C0924-8178-FB0D-3E6B-3462972E0FD1}"/>
          </ac:inkMkLst>
        </pc:inkChg>
      </pc:sldChg>
      <pc:sldChg chg="addSp delSp modSp add mod">
        <pc:chgData name="Кирилл Гоменюк" userId="27247efe46d1cb93" providerId="LiveId" clId="{B36281DD-A586-FB49-9586-F4DCF7E54653}" dt="2024-02-20T07:10:19.576" v="14618" actId="478"/>
        <pc:sldMkLst>
          <pc:docMk/>
          <pc:sldMk cId="481211123" sldId="998"/>
        </pc:sldMkLst>
        <pc:spChg chg="mod">
          <ac:chgData name="Кирилл Гоменюк" userId="27247efe46d1cb93" providerId="LiveId" clId="{B36281DD-A586-FB49-9586-F4DCF7E54653}" dt="2024-02-14T21:22:16.730" v="2183" actId="20577"/>
          <ac:spMkLst>
            <pc:docMk/>
            <pc:sldMk cId="481211123" sldId="998"/>
            <ac:spMk id="2" creationId="{5D10D95E-7AF7-4524-9722-D7C3367309CE}"/>
          </ac:spMkLst>
        </pc:spChg>
        <pc:spChg chg="mod">
          <ac:chgData name="Кирилл Гоменюк" userId="27247efe46d1cb93" providerId="LiveId" clId="{B36281DD-A586-FB49-9586-F4DCF7E54653}" dt="2024-02-14T21:23:51.311" v="2243" actId="21"/>
          <ac:spMkLst>
            <pc:docMk/>
            <pc:sldMk cId="481211123" sldId="998"/>
            <ac:spMk id="3" creationId="{0D8719A3-8CE9-4ED0-BA2E-FB0C9FDC2A57}"/>
          </ac:spMkLst>
        </pc:spChg>
        <pc:inkChg chg="add">
          <ac:chgData name="Кирилл Гоменюк" userId="27247efe46d1cb93" providerId="LiveId" clId="{B36281DD-A586-FB49-9586-F4DCF7E54653}" dt="2024-02-14T21:20:12.863" v="2161" actId="9405"/>
          <ac:inkMkLst>
            <pc:docMk/>
            <pc:sldMk cId="481211123" sldId="998"/>
            <ac:inkMk id="4" creationId="{9898B6BA-6D64-5B68-CB84-1A2CFD9825AE}"/>
          </ac:inkMkLst>
        </pc:inkChg>
        <pc:inkChg chg="add">
          <ac:chgData name="Кирилл Гоменюк" userId="27247efe46d1cb93" providerId="LiveId" clId="{B36281DD-A586-FB49-9586-F4DCF7E54653}" dt="2024-02-14T21:20:16.802" v="2162" actId="9405"/>
          <ac:inkMkLst>
            <pc:docMk/>
            <pc:sldMk cId="481211123" sldId="998"/>
            <ac:inkMk id="6" creationId="{4EA7C0C0-A64D-0060-9F44-939A368CFCE8}"/>
          </ac:inkMkLst>
        </pc:inkChg>
        <pc:inkChg chg="add">
          <ac:chgData name="Кирилл Гоменюк" userId="27247efe46d1cb93" providerId="LiveId" clId="{B36281DD-A586-FB49-9586-F4DCF7E54653}" dt="2024-02-14T21:20:20.456" v="2163" actId="9405"/>
          <ac:inkMkLst>
            <pc:docMk/>
            <pc:sldMk cId="481211123" sldId="998"/>
            <ac:inkMk id="7" creationId="{45C5BC37-8EF6-A2B8-9E55-59EED1DFC9A0}"/>
          </ac:inkMkLst>
        </pc:inkChg>
        <pc:inkChg chg="add">
          <ac:chgData name="Кирилл Гоменюк" userId="27247efe46d1cb93" providerId="LiveId" clId="{B36281DD-A586-FB49-9586-F4DCF7E54653}" dt="2024-02-14T21:20:24.923" v="2164" actId="9405"/>
          <ac:inkMkLst>
            <pc:docMk/>
            <pc:sldMk cId="481211123" sldId="998"/>
            <ac:inkMk id="8" creationId="{38CEEC3B-8781-431F-11D3-8317EE8799E5}"/>
          </ac:inkMkLst>
        </pc:inkChg>
        <pc:inkChg chg="add">
          <ac:chgData name="Кирилл Гоменюк" userId="27247efe46d1cb93" providerId="LiveId" clId="{B36281DD-A586-FB49-9586-F4DCF7E54653}" dt="2024-02-14T21:20:29.279" v="2165" actId="9405"/>
          <ac:inkMkLst>
            <pc:docMk/>
            <pc:sldMk cId="481211123" sldId="998"/>
            <ac:inkMk id="9" creationId="{ABBC24D3-F9D5-9E76-ADC6-C9914E5FDCB5}"/>
          </ac:inkMkLst>
        </pc:inkChg>
        <pc:inkChg chg="add mod">
          <ac:chgData name="Кирилл Гоменюк" userId="27247efe46d1cb93" providerId="LiveId" clId="{B36281DD-A586-FB49-9586-F4DCF7E54653}" dt="2024-02-20T07:09:43.514" v="14609" actId="1076"/>
          <ac:inkMkLst>
            <pc:docMk/>
            <pc:sldMk cId="481211123" sldId="998"/>
            <ac:inkMk id="10" creationId="{44AB73AA-5887-0C2A-2346-37A3B010514D}"/>
          </ac:inkMkLst>
        </pc:inkChg>
        <pc:inkChg chg="add del">
          <ac:chgData name="Кирилл Гоменюк" userId="27247efe46d1cb93" providerId="LiveId" clId="{B36281DD-A586-FB49-9586-F4DCF7E54653}" dt="2024-02-20T07:09:34.777" v="14608" actId="478"/>
          <ac:inkMkLst>
            <pc:docMk/>
            <pc:sldMk cId="481211123" sldId="998"/>
            <ac:inkMk id="11" creationId="{D67227C9-2D87-6D48-2644-428D5E151CEF}"/>
          </ac:inkMkLst>
        </pc:inkChg>
        <pc:inkChg chg="add del">
          <ac:chgData name="Кирилл Гоменюк" userId="27247efe46d1cb93" providerId="LiveId" clId="{B36281DD-A586-FB49-9586-F4DCF7E54653}" dt="2024-02-20T07:09:28.849" v="14607" actId="478"/>
          <ac:inkMkLst>
            <pc:docMk/>
            <pc:sldMk cId="481211123" sldId="998"/>
            <ac:inkMk id="12" creationId="{EBB78A9E-5BE2-39F4-3019-F88CC8D27227}"/>
          </ac:inkMkLst>
        </pc:inkChg>
        <pc:inkChg chg="add del">
          <ac:chgData name="Кирилл Гоменюк" userId="27247efe46d1cb93" providerId="LiveId" clId="{B36281DD-A586-FB49-9586-F4DCF7E54653}" dt="2024-02-20T07:10:19.576" v="14618" actId="478"/>
          <ac:inkMkLst>
            <pc:docMk/>
            <pc:sldMk cId="481211123" sldId="998"/>
            <ac:inkMk id="13" creationId="{D28AF14F-BDED-4FC1-E454-D23050F31CC8}"/>
          </ac:inkMkLst>
        </pc:inkChg>
        <pc:inkChg chg="add mod">
          <ac:chgData name="Кирилл Гоменюк" userId="27247efe46d1cb93" providerId="LiveId" clId="{B36281DD-A586-FB49-9586-F4DCF7E54653}" dt="2024-02-20T07:10:17.036" v="14617" actId="1076"/>
          <ac:inkMkLst>
            <pc:docMk/>
            <pc:sldMk cId="481211123" sldId="998"/>
            <ac:inkMk id="14" creationId="{6A66F828-3217-6C80-6FEC-898A21311367}"/>
          </ac:inkMkLst>
        </pc:inkChg>
        <pc:inkChg chg="add mod">
          <ac:chgData name="Кирилл Гоменюк" userId="27247efe46d1cb93" providerId="LiveId" clId="{B36281DD-A586-FB49-9586-F4DCF7E54653}" dt="2024-02-20T07:10:14.683" v="14616" actId="1076"/>
          <ac:inkMkLst>
            <pc:docMk/>
            <pc:sldMk cId="481211123" sldId="998"/>
            <ac:inkMk id="15" creationId="{571E89A2-491B-531F-349E-37F6E2C0B51D}"/>
          </ac:inkMkLst>
        </pc:inkChg>
        <pc:inkChg chg="add">
          <ac:chgData name="Кирилл Гоменюк" userId="27247efe46d1cb93" providerId="LiveId" clId="{B36281DD-A586-FB49-9586-F4DCF7E54653}" dt="2024-02-14T21:21:17.387" v="2172" actId="9405"/>
          <ac:inkMkLst>
            <pc:docMk/>
            <pc:sldMk cId="481211123" sldId="998"/>
            <ac:inkMk id="16" creationId="{7C9FBB8C-75B2-F847-8DC0-CE682F7ECAB5}"/>
          </ac:inkMkLst>
        </pc:inkChg>
        <pc:inkChg chg="add mod">
          <ac:chgData name="Кирилл Гоменюк" userId="27247efe46d1cb93" providerId="LiveId" clId="{B36281DD-A586-FB49-9586-F4DCF7E54653}" dt="2024-02-20T07:09:50.011" v="14611" actId="1076"/>
          <ac:inkMkLst>
            <pc:docMk/>
            <pc:sldMk cId="481211123" sldId="998"/>
            <ac:inkMk id="17" creationId="{8EC232A5-08BE-D46D-3F51-903C21223CFA}"/>
          </ac:inkMkLst>
        </pc:inkChg>
        <pc:inkChg chg="add mod">
          <ac:chgData name="Кирилл Гоменюк" userId="27247efe46d1cb93" providerId="LiveId" clId="{B36281DD-A586-FB49-9586-F4DCF7E54653}" dt="2024-02-20T07:09:58.845" v="14613" actId="1076"/>
          <ac:inkMkLst>
            <pc:docMk/>
            <pc:sldMk cId="481211123" sldId="998"/>
            <ac:inkMk id="18" creationId="{F2482B85-0C12-2194-7DAA-C9D55C0A77D7}"/>
          </ac:inkMkLst>
        </pc:inkChg>
        <pc:inkChg chg="add mod">
          <ac:chgData name="Кирилл Гоменюк" userId="27247efe46d1cb93" providerId="LiveId" clId="{B36281DD-A586-FB49-9586-F4DCF7E54653}" dt="2024-02-20T07:10:09.164" v="14615" actId="1076"/>
          <ac:inkMkLst>
            <pc:docMk/>
            <pc:sldMk cId="481211123" sldId="998"/>
            <ac:inkMk id="19" creationId="{B7C69A7C-FA02-72AB-A7F3-8D566FC48582}"/>
          </ac:inkMkLst>
        </pc:inkChg>
      </pc:sldChg>
      <pc:sldChg chg="modSp add mod">
        <pc:chgData name="Кирилл Гоменюк" userId="27247efe46d1cb93" providerId="LiveId" clId="{B36281DD-A586-FB49-9586-F4DCF7E54653}" dt="2024-02-20T07:10:55.051" v="14620" actId="20577"/>
        <pc:sldMkLst>
          <pc:docMk/>
          <pc:sldMk cId="3962725037" sldId="999"/>
        </pc:sldMkLst>
        <pc:spChg chg="mod">
          <ac:chgData name="Кирилл Гоменюк" userId="27247efe46d1cb93" providerId="LiveId" clId="{B36281DD-A586-FB49-9586-F4DCF7E54653}" dt="2024-02-14T21:22:23.003" v="2187" actId="20577"/>
          <ac:spMkLst>
            <pc:docMk/>
            <pc:sldMk cId="3962725037" sldId="999"/>
            <ac:spMk id="2" creationId="{5D10D95E-7AF7-4524-9722-D7C3367309CE}"/>
          </ac:spMkLst>
        </pc:spChg>
        <pc:spChg chg="mod">
          <ac:chgData name="Кирилл Гоменюк" userId="27247efe46d1cb93" providerId="LiveId" clId="{B36281DD-A586-FB49-9586-F4DCF7E54653}" dt="2024-02-20T07:10:55.051" v="14620" actId="20577"/>
          <ac:spMkLst>
            <pc:docMk/>
            <pc:sldMk cId="3962725037" sldId="999"/>
            <ac:spMk id="3" creationId="{0D8719A3-8CE9-4ED0-BA2E-FB0C9FDC2A57}"/>
          </ac:spMkLst>
        </pc:spChg>
      </pc:sldChg>
      <pc:sldChg chg="addSp delSp modSp add mod">
        <pc:chgData name="Кирилл Гоменюк" userId="27247efe46d1cb93" providerId="LiveId" clId="{B36281DD-A586-FB49-9586-F4DCF7E54653}" dt="2024-02-18T11:28:21.298" v="13211" actId="20577"/>
        <pc:sldMkLst>
          <pc:docMk/>
          <pc:sldMk cId="523113931" sldId="1000"/>
        </pc:sldMkLst>
        <pc:spChg chg="mod">
          <ac:chgData name="Кирилл Гоменюк" userId="27247efe46d1cb93" providerId="LiveId" clId="{B36281DD-A586-FB49-9586-F4DCF7E54653}" dt="2024-02-14T21:24:23.413" v="2253" actId="20577"/>
          <ac:spMkLst>
            <pc:docMk/>
            <pc:sldMk cId="523113931" sldId="1000"/>
            <ac:spMk id="2" creationId="{5D10D95E-7AF7-4524-9722-D7C3367309CE}"/>
          </ac:spMkLst>
        </pc:spChg>
        <pc:spChg chg="mod">
          <ac:chgData name="Кирилл Гоменюк" userId="27247efe46d1cb93" providerId="LiveId" clId="{B36281DD-A586-FB49-9586-F4DCF7E54653}" dt="2024-02-18T11:28:21.298" v="13211" actId="20577"/>
          <ac:spMkLst>
            <pc:docMk/>
            <pc:sldMk cId="523113931" sldId="1000"/>
            <ac:spMk id="3" creationId="{0D8719A3-8CE9-4ED0-BA2E-FB0C9FDC2A57}"/>
          </ac:spMkLst>
        </pc:spChg>
        <pc:spChg chg="add mod">
          <ac:chgData name="Кирилл Гоменюк" userId="27247efe46d1cb93" providerId="LiveId" clId="{B36281DD-A586-FB49-9586-F4DCF7E54653}" dt="2024-02-14T21:27:12.450" v="2339" actId="1076"/>
          <ac:spMkLst>
            <pc:docMk/>
            <pc:sldMk cId="523113931" sldId="1000"/>
            <ac:spMk id="17" creationId="{6E3AC502-090F-4C66-7DEF-02F011E324A3}"/>
          </ac:spMkLst>
        </pc:spChg>
        <pc:spChg chg="add mod">
          <ac:chgData name="Кирилл Гоменюк" userId="27247efe46d1cb93" providerId="LiveId" clId="{B36281DD-A586-FB49-9586-F4DCF7E54653}" dt="2024-02-14T21:28:14.702" v="2392" actId="113"/>
          <ac:spMkLst>
            <pc:docMk/>
            <pc:sldMk cId="523113931" sldId="1000"/>
            <ac:spMk id="18" creationId="{7497FAB5-7DA5-C988-F86C-4E5CC9B636DA}"/>
          </ac:spMkLst>
        </pc:spChg>
        <pc:spChg chg="add del mod">
          <ac:chgData name="Кирилл Гоменюк" userId="27247efe46d1cb93" providerId="LiveId" clId="{B36281DD-A586-FB49-9586-F4DCF7E54653}" dt="2024-02-16T17:22:32.521" v="2497"/>
          <ac:spMkLst>
            <pc:docMk/>
            <pc:sldMk cId="523113931" sldId="1000"/>
            <ac:spMk id="19" creationId="{FBC7A42B-530B-7381-2810-872F206BD70B}"/>
          </ac:spMkLst>
        </pc:spChg>
        <pc:graphicFrameChg chg="mod modGraphic">
          <ac:chgData name="Кирилл Гоменюк" userId="27247efe46d1cb93" providerId="LiveId" clId="{B36281DD-A586-FB49-9586-F4DCF7E54653}" dt="2024-02-14T21:27:03.949" v="2338" actId="14100"/>
          <ac:graphicFrameMkLst>
            <pc:docMk/>
            <pc:sldMk cId="523113931" sldId="1000"/>
            <ac:graphicFrameMk id="5" creationId="{C442E788-3E9B-4F4A-931C-7507EAF2BDCC}"/>
          </ac:graphicFrameMkLst>
        </pc:graphicFrameChg>
        <pc:inkChg chg="mod">
          <ac:chgData name="Кирилл Гоменюк" userId="27247efe46d1cb93" providerId="LiveId" clId="{B36281DD-A586-FB49-9586-F4DCF7E54653}" dt="2024-02-16T17:22:28.505" v="2495" actId="1038"/>
          <ac:inkMkLst>
            <pc:docMk/>
            <pc:sldMk cId="523113931" sldId="1000"/>
            <ac:inkMk id="4" creationId="{9898B6BA-6D64-5B68-CB84-1A2CFD9825AE}"/>
          </ac:inkMkLst>
        </pc:inkChg>
        <pc:inkChg chg="mod">
          <ac:chgData name="Кирилл Гоменюк" userId="27247efe46d1cb93" providerId="LiveId" clId="{B36281DD-A586-FB49-9586-F4DCF7E54653}" dt="2024-02-16T17:22:28.505" v="2495" actId="1038"/>
          <ac:inkMkLst>
            <pc:docMk/>
            <pc:sldMk cId="523113931" sldId="1000"/>
            <ac:inkMk id="6" creationId="{4EA7C0C0-A64D-0060-9F44-939A368CFCE8}"/>
          </ac:inkMkLst>
        </pc:inkChg>
        <pc:inkChg chg="mod">
          <ac:chgData name="Кирилл Гоменюк" userId="27247efe46d1cb93" providerId="LiveId" clId="{B36281DD-A586-FB49-9586-F4DCF7E54653}" dt="2024-02-16T17:22:28.505" v="2495" actId="1038"/>
          <ac:inkMkLst>
            <pc:docMk/>
            <pc:sldMk cId="523113931" sldId="1000"/>
            <ac:inkMk id="7" creationId="{45C5BC37-8EF6-A2B8-9E55-59EED1DFC9A0}"/>
          </ac:inkMkLst>
        </pc:inkChg>
        <pc:inkChg chg="mod">
          <ac:chgData name="Кирилл Гоменюк" userId="27247efe46d1cb93" providerId="LiveId" clId="{B36281DD-A586-FB49-9586-F4DCF7E54653}" dt="2024-02-16T17:22:28.505" v="2495" actId="1038"/>
          <ac:inkMkLst>
            <pc:docMk/>
            <pc:sldMk cId="523113931" sldId="1000"/>
            <ac:inkMk id="8" creationId="{38CEEC3B-8781-431F-11D3-8317EE8799E5}"/>
          </ac:inkMkLst>
        </pc:inkChg>
        <pc:inkChg chg="mod">
          <ac:chgData name="Кирилл Гоменюк" userId="27247efe46d1cb93" providerId="LiveId" clId="{B36281DD-A586-FB49-9586-F4DCF7E54653}" dt="2024-02-16T17:22:28.505" v="2495" actId="1038"/>
          <ac:inkMkLst>
            <pc:docMk/>
            <pc:sldMk cId="523113931" sldId="1000"/>
            <ac:inkMk id="9" creationId="{ABBC24D3-F9D5-9E76-ADC6-C9914E5FDCB5}"/>
          </ac:inkMkLst>
        </pc:inkChg>
        <pc:inkChg chg="mod">
          <ac:chgData name="Кирилл Гоменюк" userId="27247efe46d1cb93" providerId="LiveId" clId="{B36281DD-A586-FB49-9586-F4DCF7E54653}" dt="2024-02-16T17:22:21.448" v="2483" actId="1038"/>
          <ac:inkMkLst>
            <pc:docMk/>
            <pc:sldMk cId="523113931" sldId="1000"/>
            <ac:inkMk id="10" creationId="{44AB73AA-5887-0C2A-2346-37A3B010514D}"/>
          </ac:inkMkLst>
        </pc:inkChg>
        <pc:inkChg chg="mod">
          <ac:chgData name="Кирилл Гоменюк" userId="27247efe46d1cb93" providerId="LiveId" clId="{B36281DD-A586-FB49-9586-F4DCF7E54653}" dt="2024-02-16T17:22:21.448" v="2483" actId="1038"/>
          <ac:inkMkLst>
            <pc:docMk/>
            <pc:sldMk cId="523113931" sldId="1000"/>
            <ac:inkMk id="11" creationId="{D67227C9-2D87-6D48-2644-428D5E151CEF}"/>
          </ac:inkMkLst>
        </pc:inkChg>
        <pc:inkChg chg="mod">
          <ac:chgData name="Кирилл Гоменюк" userId="27247efe46d1cb93" providerId="LiveId" clId="{B36281DD-A586-FB49-9586-F4DCF7E54653}" dt="2024-02-16T17:22:21.448" v="2483" actId="1038"/>
          <ac:inkMkLst>
            <pc:docMk/>
            <pc:sldMk cId="523113931" sldId="1000"/>
            <ac:inkMk id="12" creationId="{EBB78A9E-5BE2-39F4-3019-F88CC8D27227}"/>
          </ac:inkMkLst>
        </pc:inkChg>
        <pc:inkChg chg="mod">
          <ac:chgData name="Кирилл Гоменюк" userId="27247efe46d1cb93" providerId="LiveId" clId="{B36281DD-A586-FB49-9586-F4DCF7E54653}" dt="2024-02-14T21:24:36.300" v="2254" actId="1076"/>
          <ac:inkMkLst>
            <pc:docMk/>
            <pc:sldMk cId="523113931" sldId="1000"/>
            <ac:inkMk id="13" creationId="{D28AF14F-BDED-4FC1-E454-D23050F31CC8}"/>
          </ac:inkMkLst>
        </pc:inkChg>
        <pc:inkChg chg="mod">
          <ac:chgData name="Кирилл Гоменюк" userId="27247efe46d1cb93" providerId="LiveId" clId="{B36281DD-A586-FB49-9586-F4DCF7E54653}" dt="2024-02-14T21:24:36.300" v="2254" actId="1076"/>
          <ac:inkMkLst>
            <pc:docMk/>
            <pc:sldMk cId="523113931" sldId="1000"/>
            <ac:inkMk id="14" creationId="{6A66F828-3217-6C80-6FEC-898A21311367}"/>
          </ac:inkMkLst>
        </pc:inkChg>
        <pc:inkChg chg="mod">
          <ac:chgData name="Кирилл Гоменюк" userId="27247efe46d1cb93" providerId="LiveId" clId="{B36281DD-A586-FB49-9586-F4DCF7E54653}" dt="2024-02-14T21:24:36.300" v="2254" actId="1076"/>
          <ac:inkMkLst>
            <pc:docMk/>
            <pc:sldMk cId="523113931" sldId="1000"/>
            <ac:inkMk id="15" creationId="{571E89A2-491B-531F-349E-37F6E2C0B51D}"/>
          </ac:inkMkLst>
        </pc:inkChg>
        <pc:inkChg chg="mod">
          <ac:chgData name="Кирилл Гоменюк" userId="27247efe46d1cb93" providerId="LiveId" clId="{B36281DD-A586-FB49-9586-F4DCF7E54653}" dt="2024-02-14T21:24:36.300" v="2254" actId="1076"/>
          <ac:inkMkLst>
            <pc:docMk/>
            <pc:sldMk cId="523113931" sldId="1000"/>
            <ac:inkMk id="16" creationId="{7C9FBB8C-75B2-F847-8DC0-CE682F7ECAB5}"/>
          </ac:inkMkLst>
        </pc:inkChg>
      </pc:sldChg>
      <pc:sldChg chg="addSp modSp add mod">
        <pc:chgData name="Кирилл Гоменюк" userId="27247efe46d1cb93" providerId="LiveId" clId="{B36281DD-A586-FB49-9586-F4DCF7E54653}" dt="2024-02-18T12:10:18.440" v="13600" actId="20577"/>
        <pc:sldMkLst>
          <pc:docMk/>
          <pc:sldMk cId="3744442531" sldId="1001"/>
        </pc:sldMkLst>
        <pc:spChg chg="mod">
          <ac:chgData name="Кирилл Гоменюк" userId="27247efe46d1cb93" providerId="LiveId" clId="{B36281DD-A586-FB49-9586-F4DCF7E54653}" dt="2024-02-18T12:10:18.440" v="13600" actId="20577"/>
          <ac:spMkLst>
            <pc:docMk/>
            <pc:sldMk cId="3744442531" sldId="1001"/>
            <ac:spMk id="2" creationId="{EC5CF739-38CF-EC8C-881A-6F69FAF52062}"/>
          </ac:spMkLst>
        </pc:spChg>
        <pc:spChg chg="mod">
          <ac:chgData name="Кирилл Гоменюк" userId="27247efe46d1cb93" providerId="LiveId" clId="{B36281DD-A586-FB49-9586-F4DCF7E54653}" dt="2024-02-18T11:27:17.258" v="13187" actId="113"/>
          <ac:spMkLst>
            <pc:docMk/>
            <pc:sldMk cId="3744442531" sldId="1001"/>
            <ac:spMk id="3" creationId="{E1927E19-BA2E-0727-7FD5-2618E936C472}"/>
          </ac:spMkLst>
        </pc:spChg>
        <pc:spChg chg="add mod">
          <ac:chgData name="Кирилл Гоменюк" userId="27247efe46d1cb93" providerId="LiveId" clId="{B36281DD-A586-FB49-9586-F4DCF7E54653}" dt="2024-02-16T17:45:34.817" v="4140" actId="1076"/>
          <ac:spMkLst>
            <pc:docMk/>
            <pc:sldMk cId="3744442531" sldId="1001"/>
            <ac:spMk id="4" creationId="{34DDB0AF-A4EE-EF2D-0C23-25502526C97B}"/>
          </ac:spMkLst>
        </pc:spChg>
        <pc:spChg chg="add mod">
          <ac:chgData name="Кирилл Гоменюк" userId="27247efe46d1cb93" providerId="LiveId" clId="{B36281DD-A586-FB49-9586-F4DCF7E54653}" dt="2024-02-16T17:46:45.954" v="4333" actId="20577"/>
          <ac:spMkLst>
            <pc:docMk/>
            <pc:sldMk cId="3744442531" sldId="1001"/>
            <ac:spMk id="5" creationId="{2E81C8EF-9A98-64A1-17BC-8C54E7D4BC68}"/>
          </ac:spMkLst>
        </pc:spChg>
      </pc:sldChg>
      <pc:sldChg chg="modSp add del mod">
        <pc:chgData name="Кирилл Гоменюк" userId="27247efe46d1cb93" providerId="LiveId" clId="{B36281DD-A586-FB49-9586-F4DCF7E54653}" dt="2024-02-16T17:47:56.840" v="4336" actId="2696"/>
        <pc:sldMkLst>
          <pc:docMk/>
          <pc:sldMk cId="1404389029" sldId="1002"/>
        </pc:sldMkLst>
        <pc:spChg chg="mod">
          <ac:chgData name="Кирилл Гоменюк" userId="27247efe46d1cb93" providerId="LiveId" clId="{B36281DD-A586-FB49-9586-F4DCF7E54653}" dt="2024-02-16T17:40:13.395" v="4037" actId="20577"/>
          <ac:spMkLst>
            <pc:docMk/>
            <pc:sldMk cId="1404389029" sldId="1002"/>
            <ac:spMk id="2" creationId="{EC5CF739-38CF-EC8C-881A-6F69FAF52062}"/>
          </ac:spMkLst>
        </pc:spChg>
        <pc:spChg chg="mod">
          <ac:chgData name="Кирилл Гоменюк" userId="27247efe46d1cb93" providerId="LiveId" clId="{B36281DD-A586-FB49-9586-F4DCF7E54653}" dt="2024-02-16T17:47:50.104" v="4335" actId="27636"/>
          <ac:spMkLst>
            <pc:docMk/>
            <pc:sldMk cId="1404389029" sldId="1002"/>
            <ac:spMk id="3" creationId="{E1927E19-BA2E-0727-7FD5-2618E936C472}"/>
          </ac:spMkLst>
        </pc:spChg>
      </pc:sldChg>
      <pc:sldChg chg="delSp modSp add mod">
        <pc:chgData name="Кирилл Гоменюк" userId="27247efe46d1cb93" providerId="LiveId" clId="{B36281DD-A586-FB49-9586-F4DCF7E54653}" dt="2024-02-18T12:10:56.404" v="13643"/>
        <pc:sldMkLst>
          <pc:docMk/>
          <pc:sldMk cId="2923426217" sldId="1002"/>
        </pc:sldMkLst>
        <pc:spChg chg="mod">
          <ac:chgData name="Кирилл Гоменюк" userId="27247efe46d1cb93" providerId="LiveId" clId="{B36281DD-A586-FB49-9586-F4DCF7E54653}" dt="2024-02-18T12:10:56.404" v="13643"/>
          <ac:spMkLst>
            <pc:docMk/>
            <pc:sldMk cId="2923426217" sldId="1002"/>
            <ac:spMk id="2" creationId="{EC5CF739-38CF-EC8C-881A-6F69FAF52062}"/>
          </ac:spMkLst>
        </pc:spChg>
        <pc:spChg chg="mod">
          <ac:chgData name="Кирилл Гоменюк" userId="27247efe46d1cb93" providerId="LiveId" clId="{B36281DD-A586-FB49-9586-F4DCF7E54653}" dt="2024-02-16T17:51:19.852" v="4530" actId="113"/>
          <ac:spMkLst>
            <pc:docMk/>
            <pc:sldMk cId="2923426217" sldId="1002"/>
            <ac:spMk id="3" creationId="{E1927E19-BA2E-0727-7FD5-2618E936C472}"/>
          </ac:spMkLst>
        </pc:spChg>
        <pc:spChg chg="del">
          <ac:chgData name="Кирилл Гоменюк" userId="27247efe46d1cb93" providerId="LiveId" clId="{B36281DD-A586-FB49-9586-F4DCF7E54653}" dt="2024-02-16T17:48:40.193" v="4410" actId="478"/>
          <ac:spMkLst>
            <pc:docMk/>
            <pc:sldMk cId="2923426217" sldId="1002"/>
            <ac:spMk id="4" creationId="{34DDB0AF-A4EE-EF2D-0C23-25502526C97B}"/>
          </ac:spMkLst>
        </pc:spChg>
        <pc:spChg chg="mod">
          <ac:chgData name="Кирилл Гоменюк" userId="27247efe46d1cb93" providerId="LiveId" clId="{B36281DD-A586-FB49-9586-F4DCF7E54653}" dt="2024-02-16T17:51:32.703" v="4539" actId="20577"/>
          <ac:spMkLst>
            <pc:docMk/>
            <pc:sldMk cId="2923426217" sldId="1002"/>
            <ac:spMk id="5" creationId="{2E81C8EF-9A98-64A1-17BC-8C54E7D4BC68}"/>
          </ac:spMkLst>
        </pc:spChg>
      </pc:sldChg>
      <pc:sldChg chg="delSp modSp add mod">
        <pc:chgData name="Кирилл Гоменюк" userId="27247efe46d1cb93" providerId="LiveId" clId="{B36281DD-A586-FB49-9586-F4DCF7E54653}" dt="2024-02-17T17:05:22.265" v="9319" actId="2711"/>
        <pc:sldMkLst>
          <pc:docMk/>
          <pc:sldMk cId="128258999" sldId="1003"/>
        </pc:sldMkLst>
        <pc:spChg chg="mod">
          <ac:chgData name="Кирилл Гоменюк" userId="27247efe46d1cb93" providerId="LiveId" clId="{B36281DD-A586-FB49-9586-F4DCF7E54653}" dt="2024-02-16T18:00:41.394" v="4727" actId="20577"/>
          <ac:spMkLst>
            <pc:docMk/>
            <pc:sldMk cId="128258999" sldId="1003"/>
            <ac:spMk id="2" creationId="{5D10D95E-7AF7-4524-9722-D7C3367309CE}"/>
          </ac:spMkLst>
        </pc:spChg>
        <pc:spChg chg="mod">
          <ac:chgData name="Кирилл Гоменюк" userId="27247efe46d1cb93" providerId="LiveId" clId="{B36281DD-A586-FB49-9586-F4DCF7E54653}" dt="2024-02-17T17:05:22.265" v="9319" actId="2711"/>
          <ac:spMkLst>
            <pc:docMk/>
            <pc:sldMk cId="128258999" sldId="1003"/>
            <ac:spMk id="3" creationId="{0D8719A3-8CE9-4ED0-BA2E-FB0C9FDC2A57}"/>
          </ac:spMkLst>
        </pc:spChg>
        <pc:spChg chg="del">
          <ac:chgData name="Кирилл Гоменюк" userId="27247efe46d1cb93" providerId="LiveId" clId="{B36281DD-A586-FB49-9586-F4DCF7E54653}" dt="2024-02-16T17:59:44.377" v="4653" actId="478"/>
          <ac:spMkLst>
            <pc:docMk/>
            <pc:sldMk cId="128258999" sldId="1003"/>
            <ac:spMk id="17" creationId="{6E3AC502-090F-4C66-7DEF-02F011E324A3}"/>
          </ac:spMkLst>
        </pc:spChg>
        <pc:spChg chg="del">
          <ac:chgData name="Кирилл Гоменюк" userId="27247efe46d1cb93" providerId="LiveId" clId="{B36281DD-A586-FB49-9586-F4DCF7E54653}" dt="2024-02-16T17:59:46.660" v="4654" actId="478"/>
          <ac:spMkLst>
            <pc:docMk/>
            <pc:sldMk cId="128258999" sldId="1003"/>
            <ac:spMk id="18" creationId="{7497FAB5-7DA5-C988-F86C-4E5CC9B636DA}"/>
          </ac:spMkLst>
        </pc:spChg>
        <pc:inkChg chg="del">
          <ac:chgData name="Кирилл Гоменюк" userId="27247efe46d1cb93" providerId="LiveId" clId="{B36281DD-A586-FB49-9586-F4DCF7E54653}" dt="2024-02-16T17:59:41.143" v="4652" actId="478"/>
          <ac:inkMkLst>
            <pc:docMk/>
            <pc:sldMk cId="128258999" sldId="1003"/>
            <ac:inkMk id="4" creationId="{9898B6BA-6D64-5B68-CB84-1A2CFD9825AE}"/>
          </ac:inkMkLst>
        </pc:inkChg>
        <pc:inkChg chg="del">
          <ac:chgData name="Кирилл Гоменюк" userId="27247efe46d1cb93" providerId="LiveId" clId="{B36281DD-A586-FB49-9586-F4DCF7E54653}" dt="2024-02-16T17:59:41.143" v="4652" actId="478"/>
          <ac:inkMkLst>
            <pc:docMk/>
            <pc:sldMk cId="128258999" sldId="1003"/>
            <ac:inkMk id="6" creationId="{4EA7C0C0-A64D-0060-9F44-939A368CFCE8}"/>
          </ac:inkMkLst>
        </pc:inkChg>
        <pc:inkChg chg="del">
          <ac:chgData name="Кирилл Гоменюк" userId="27247efe46d1cb93" providerId="LiveId" clId="{B36281DD-A586-FB49-9586-F4DCF7E54653}" dt="2024-02-16T17:59:41.143" v="4652" actId="478"/>
          <ac:inkMkLst>
            <pc:docMk/>
            <pc:sldMk cId="128258999" sldId="1003"/>
            <ac:inkMk id="7" creationId="{45C5BC37-8EF6-A2B8-9E55-59EED1DFC9A0}"/>
          </ac:inkMkLst>
        </pc:inkChg>
        <pc:inkChg chg="del">
          <ac:chgData name="Кирилл Гоменюк" userId="27247efe46d1cb93" providerId="LiveId" clId="{B36281DD-A586-FB49-9586-F4DCF7E54653}" dt="2024-02-16T17:59:41.143" v="4652" actId="478"/>
          <ac:inkMkLst>
            <pc:docMk/>
            <pc:sldMk cId="128258999" sldId="1003"/>
            <ac:inkMk id="8" creationId="{38CEEC3B-8781-431F-11D3-8317EE8799E5}"/>
          </ac:inkMkLst>
        </pc:inkChg>
        <pc:inkChg chg="del">
          <ac:chgData name="Кирилл Гоменюк" userId="27247efe46d1cb93" providerId="LiveId" clId="{B36281DD-A586-FB49-9586-F4DCF7E54653}" dt="2024-02-16T17:59:41.143" v="4652" actId="478"/>
          <ac:inkMkLst>
            <pc:docMk/>
            <pc:sldMk cId="128258999" sldId="1003"/>
            <ac:inkMk id="9" creationId="{ABBC24D3-F9D5-9E76-ADC6-C9914E5FDCB5}"/>
          </ac:inkMkLst>
        </pc:inkChg>
        <pc:inkChg chg="del">
          <ac:chgData name="Кирилл Гоменюк" userId="27247efe46d1cb93" providerId="LiveId" clId="{B36281DD-A586-FB49-9586-F4DCF7E54653}" dt="2024-02-16T17:59:41.143" v="4652" actId="478"/>
          <ac:inkMkLst>
            <pc:docMk/>
            <pc:sldMk cId="128258999" sldId="1003"/>
            <ac:inkMk id="10" creationId="{44AB73AA-5887-0C2A-2346-37A3B010514D}"/>
          </ac:inkMkLst>
        </pc:inkChg>
        <pc:inkChg chg="del">
          <ac:chgData name="Кирилл Гоменюк" userId="27247efe46d1cb93" providerId="LiveId" clId="{B36281DD-A586-FB49-9586-F4DCF7E54653}" dt="2024-02-16T17:59:41.143" v="4652" actId="478"/>
          <ac:inkMkLst>
            <pc:docMk/>
            <pc:sldMk cId="128258999" sldId="1003"/>
            <ac:inkMk id="11" creationId="{D67227C9-2D87-6D48-2644-428D5E151CEF}"/>
          </ac:inkMkLst>
        </pc:inkChg>
        <pc:inkChg chg="del">
          <ac:chgData name="Кирилл Гоменюк" userId="27247efe46d1cb93" providerId="LiveId" clId="{B36281DD-A586-FB49-9586-F4DCF7E54653}" dt="2024-02-16T17:59:41.143" v="4652" actId="478"/>
          <ac:inkMkLst>
            <pc:docMk/>
            <pc:sldMk cId="128258999" sldId="1003"/>
            <ac:inkMk id="12" creationId="{EBB78A9E-5BE2-39F4-3019-F88CC8D27227}"/>
          </ac:inkMkLst>
        </pc:inkChg>
        <pc:inkChg chg="del">
          <ac:chgData name="Кирилл Гоменюк" userId="27247efe46d1cb93" providerId="LiveId" clId="{B36281DD-A586-FB49-9586-F4DCF7E54653}" dt="2024-02-16T17:59:41.143" v="4652" actId="478"/>
          <ac:inkMkLst>
            <pc:docMk/>
            <pc:sldMk cId="128258999" sldId="1003"/>
            <ac:inkMk id="13" creationId="{D28AF14F-BDED-4FC1-E454-D23050F31CC8}"/>
          </ac:inkMkLst>
        </pc:inkChg>
        <pc:inkChg chg="del">
          <ac:chgData name="Кирилл Гоменюк" userId="27247efe46d1cb93" providerId="LiveId" clId="{B36281DD-A586-FB49-9586-F4DCF7E54653}" dt="2024-02-16T17:59:41.143" v="4652" actId="478"/>
          <ac:inkMkLst>
            <pc:docMk/>
            <pc:sldMk cId="128258999" sldId="1003"/>
            <ac:inkMk id="14" creationId="{6A66F828-3217-6C80-6FEC-898A21311367}"/>
          </ac:inkMkLst>
        </pc:inkChg>
        <pc:inkChg chg="del">
          <ac:chgData name="Кирилл Гоменюк" userId="27247efe46d1cb93" providerId="LiveId" clId="{B36281DD-A586-FB49-9586-F4DCF7E54653}" dt="2024-02-16T17:59:41.143" v="4652" actId="478"/>
          <ac:inkMkLst>
            <pc:docMk/>
            <pc:sldMk cId="128258999" sldId="1003"/>
            <ac:inkMk id="15" creationId="{571E89A2-491B-531F-349E-37F6E2C0B51D}"/>
          </ac:inkMkLst>
        </pc:inkChg>
        <pc:inkChg chg="del">
          <ac:chgData name="Кирилл Гоменюк" userId="27247efe46d1cb93" providerId="LiveId" clId="{B36281DD-A586-FB49-9586-F4DCF7E54653}" dt="2024-02-16T17:59:41.143" v="4652" actId="478"/>
          <ac:inkMkLst>
            <pc:docMk/>
            <pc:sldMk cId="128258999" sldId="1003"/>
            <ac:inkMk id="16" creationId="{7C9FBB8C-75B2-F847-8DC0-CE682F7ECAB5}"/>
          </ac:inkMkLst>
        </pc:inkChg>
      </pc:sldChg>
      <pc:sldChg chg="addSp modSp add mod">
        <pc:chgData name="Кирилл Гоменюк" userId="27247efe46d1cb93" providerId="LiveId" clId="{B36281DD-A586-FB49-9586-F4DCF7E54653}" dt="2024-02-17T17:05:14.787" v="9317" actId="2711"/>
        <pc:sldMkLst>
          <pc:docMk/>
          <pc:sldMk cId="1491311355" sldId="1004"/>
        </pc:sldMkLst>
        <pc:spChg chg="mod">
          <ac:chgData name="Кирилл Гоменюк" userId="27247efe46d1cb93" providerId="LiveId" clId="{B36281DD-A586-FB49-9586-F4DCF7E54653}" dt="2024-02-16T18:00:46.574" v="4730" actId="20577"/>
          <ac:spMkLst>
            <pc:docMk/>
            <pc:sldMk cId="1491311355" sldId="1004"/>
            <ac:spMk id="2" creationId="{5D10D95E-7AF7-4524-9722-D7C3367309CE}"/>
          </ac:spMkLst>
        </pc:spChg>
        <pc:spChg chg="mod">
          <ac:chgData name="Кирилл Гоменюк" userId="27247efe46d1cb93" providerId="LiveId" clId="{B36281DD-A586-FB49-9586-F4DCF7E54653}" dt="2024-02-17T17:05:14.787" v="9317" actId="2711"/>
          <ac:spMkLst>
            <pc:docMk/>
            <pc:sldMk cId="1491311355" sldId="1004"/>
            <ac:spMk id="3" creationId="{0D8719A3-8CE9-4ED0-BA2E-FB0C9FDC2A57}"/>
          </ac:spMkLst>
        </pc:spChg>
        <pc:spChg chg="add">
          <ac:chgData name="Кирилл Гоменюк" userId="27247efe46d1cb93" providerId="LiveId" clId="{B36281DD-A586-FB49-9586-F4DCF7E54653}" dt="2024-02-16T18:01:53.598" v="4740" actId="11529"/>
          <ac:spMkLst>
            <pc:docMk/>
            <pc:sldMk cId="1491311355" sldId="1004"/>
            <ac:spMk id="6" creationId="{4705ED3E-DAE7-4807-3767-4A412637F721}"/>
          </ac:spMkLst>
        </pc:spChg>
        <pc:spChg chg="add mod">
          <ac:chgData name="Кирилл Гоменюк" userId="27247efe46d1cb93" providerId="LiveId" clId="{B36281DD-A586-FB49-9586-F4DCF7E54653}" dt="2024-02-16T18:02:25.327" v="4790" actId="1076"/>
          <ac:spMkLst>
            <pc:docMk/>
            <pc:sldMk cId="1491311355" sldId="1004"/>
            <ac:spMk id="7" creationId="{BCF24EFF-5080-400C-BFAA-F1D3D55089DE}"/>
          </ac:spMkLst>
        </pc:spChg>
        <pc:graphicFrameChg chg="add mod modGraphic">
          <ac:chgData name="Кирилл Гоменюк" userId="27247efe46d1cb93" providerId="LiveId" clId="{B36281DD-A586-FB49-9586-F4DCF7E54653}" dt="2024-02-16T18:01:41.904" v="4739" actId="1076"/>
          <ac:graphicFrameMkLst>
            <pc:docMk/>
            <pc:sldMk cId="1491311355" sldId="1004"/>
            <ac:graphicFrameMk id="4" creationId="{6B660980-B3F7-5D53-C462-2F981B9D5F0E}"/>
          </ac:graphicFrameMkLst>
        </pc:graphicFrameChg>
      </pc:sldChg>
      <pc:sldChg chg="modSp new del mod">
        <pc:chgData name="Кирилл Гоменюк" userId="27247efe46d1cb93" providerId="LiveId" clId="{B36281DD-A586-FB49-9586-F4DCF7E54653}" dt="2024-02-17T09:04:44.537" v="4948" actId="2696"/>
        <pc:sldMkLst>
          <pc:docMk/>
          <pc:sldMk cId="526876684" sldId="1005"/>
        </pc:sldMkLst>
        <pc:spChg chg="mod">
          <ac:chgData name="Кирилл Гоменюк" userId="27247efe46d1cb93" providerId="LiveId" clId="{B36281DD-A586-FB49-9586-F4DCF7E54653}" dt="2024-02-17T09:03:33.143" v="4947" actId="20577"/>
          <ac:spMkLst>
            <pc:docMk/>
            <pc:sldMk cId="526876684" sldId="1005"/>
            <ac:spMk id="2" creationId="{F5842F56-62ED-82B5-9AEF-C8F0A450706F}"/>
          </ac:spMkLst>
        </pc:spChg>
      </pc:sldChg>
      <pc:sldChg chg="modSp add del mod">
        <pc:chgData name="Кирилл Гоменюк" userId="27247efe46d1cb93" providerId="LiveId" clId="{B36281DD-A586-FB49-9586-F4DCF7E54653}" dt="2024-02-17T09:22:03.194" v="5869" actId="2696"/>
        <pc:sldMkLst>
          <pc:docMk/>
          <pc:sldMk cId="3787922549" sldId="1005"/>
        </pc:sldMkLst>
        <pc:spChg chg="mod">
          <ac:chgData name="Кирилл Гоменюк" userId="27247efe46d1cb93" providerId="LiveId" clId="{B36281DD-A586-FB49-9586-F4DCF7E54653}" dt="2024-02-17T09:16:24.923" v="5672" actId="20577"/>
          <ac:spMkLst>
            <pc:docMk/>
            <pc:sldMk cId="3787922549" sldId="1005"/>
            <ac:spMk id="2" creationId="{F29D1D2A-599E-4325-BB0B-BA520E09AFD5}"/>
          </ac:spMkLst>
        </pc:spChg>
      </pc:sldChg>
      <pc:sldChg chg="addSp delSp modSp add mod ord">
        <pc:chgData name="Кирилл Гоменюк" userId="27247efe46d1cb93" providerId="LiveId" clId="{B36281DD-A586-FB49-9586-F4DCF7E54653}" dt="2024-02-17T22:12:11.324" v="12644" actId="20578"/>
        <pc:sldMkLst>
          <pc:docMk/>
          <pc:sldMk cId="3755351346" sldId="1006"/>
        </pc:sldMkLst>
        <pc:spChg chg="mod">
          <ac:chgData name="Кирилл Гоменюк" userId="27247efe46d1cb93" providerId="LiveId" clId="{B36281DD-A586-FB49-9586-F4DCF7E54653}" dt="2024-02-17T09:21:58.875" v="5868" actId="20577"/>
          <ac:spMkLst>
            <pc:docMk/>
            <pc:sldMk cId="3755351346" sldId="1006"/>
            <ac:spMk id="2" creationId="{F29D1D2A-599E-4325-BB0B-BA520E09AFD5}"/>
          </ac:spMkLst>
        </pc:spChg>
        <pc:spChg chg="mod">
          <ac:chgData name="Кирилл Гоменюк" userId="27247efe46d1cb93" providerId="LiveId" clId="{B36281DD-A586-FB49-9586-F4DCF7E54653}" dt="2024-02-17T09:30:33.151" v="5936" actId="20577"/>
          <ac:spMkLst>
            <pc:docMk/>
            <pc:sldMk cId="3755351346" sldId="1006"/>
            <ac:spMk id="3" creationId="{0F6451A9-5D5F-4109-A380-1808999D6A8F}"/>
          </ac:spMkLst>
        </pc:spChg>
        <pc:spChg chg="del">
          <ac:chgData name="Кирилл Гоменюк" userId="27247efe46d1cb93" providerId="LiveId" clId="{B36281DD-A586-FB49-9586-F4DCF7E54653}" dt="2024-02-17T09:21:11.644" v="5853" actId="478"/>
          <ac:spMkLst>
            <pc:docMk/>
            <pc:sldMk cId="3755351346" sldId="1006"/>
            <ac:spMk id="4" creationId="{B3F86120-44B9-77BD-754B-6FB6D5778B54}"/>
          </ac:spMkLst>
        </pc:spChg>
        <pc:spChg chg="del">
          <ac:chgData name="Кирилл Гоменюк" userId="27247efe46d1cb93" providerId="LiveId" clId="{B36281DD-A586-FB49-9586-F4DCF7E54653}" dt="2024-02-17T09:21:18.097" v="5857" actId="478"/>
          <ac:spMkLst>
            <pc:docMk/>
            <pc:sldMk cId="3755351346" sldId="1006"/>
            <ac:spMk id="5" creationId="{486921E7-95DF-2DFC-26C0-46263CE8A1DA}"/>
          </ac:spMkLst>
        </pc:spChg>
        <pc:spChg chg="add del mod">
          <ac:chgData name="Кирилл Гоменюк" userId="27247efe46d1cb93" providerId="LiveId" clId="{B36281DD-A586-FB49-9586-F4DCF7E54653}" dt="2024-02-17T09:21:19.364" v="5858" actId="478"/>
          <ac:spMkLst>
            <pc:docMk/>
            <pc:sldMk cId="3755351346" sldId="1006"/>
            <ac:spMk id="6" creationId="{CC464B57-FBD9-1FAA-7D08-82A252C97198}"/>
          </ac:spMkLst>
        </pc:spChg>
        <pc:cxnChg chg="del">
          <ac:chgData name="Кирилл Гоменюк" userId="27247efe46d1cb93" providerId="LiveId" clId="{B36281DD-A586-FB49-9586-F4DCF7E54653}" dt="2024-02-17T09:21:13.164" v="5854" actId="478"/>
          <ac:cxnSpMkLst>
            <pc:docMk/>
            <pc:sldMk cId="3755351346" sldId="1006"/>
            <ac:cxnSpMk id="17" creationId="{67EEA2EF-6214-679F-1AA0-8B9FE7664157}"/>
          </ac:cxnSpMkLst>
        </pc:cxnChg>
        <pc:cxnChg chg="del">
          <ac:chgData name="Кирилл Гоменюк" userId="27247efe46d1cb93" providerId="LiveId" clId="{B36281DD-A586-FB49-9586-F4DCF7E54653}" dt="2024-02-17T09:21:14.901" v="5855" actId="478"/>
          <ac:cxnSpMkLst>
            <pc:docMk/>
            <pc:sldMk cId="3755351346" sldId="1006"/>
            <ac:cxnSpMk id="18" creationId="{C6E823B3-3759-A08E-87B8-76A8689CB7D6}"/>
          </ac:cxnSpMkLst>
        </pc:cxnChg>
        <pc:cxnChg chg="del">
          <ac:chgData name="Кирилл Гоменюк" userId="27247efe46d1cb93" providerId="LiveId" clId="{B36281DD-A586-FB49-9586-F4DCF7E54653}" dt="2024-02-17T09:21:20.950" v="5859" actId="478"/>
          <ac:cxnSpMkLst>
            <pc:docMk/>
            <pc:sldMk cId="3755351346" sldId="1006"/>
            <ac:cxnSpMk id="21" creationId="{51530F5B-E124-8491-673E-ED766B98C31C}"/>
          </ac:cxnSpMkLst>
        </pc:cxnChg>
      </pc:sldChg>
      <pc:sldChg chg="addSp modSp add del mod">
        <pc:chgData name="Кирилл Гоменюк" userId="27247efe46d1cb93" providerId="LiveId" clId="{B36281DD-A586-FB49-9586-F4DCF7E54653}" dt="2024-02-17T21:33:39.682" v="11572" actId="2696"/>
        <pc:sldMkLst>
          <pc:docMk/>
          <pc:sldMk cId="1853903347" sldId="1007"/>
        </pc:sldMkLst>
        <pc:spChg chg="mod">
          <ac:chgData name="Кирилл Гоменюк" userId="27247efe46d1cb93" providerId="LiveId" clId="{B36281DD-A586-FB49-9586-F4DCF7E54653}" dt="2024-02-17T17:10:50.038" v="9367" actId="20577"/>
          <ac:spMkLst>
            <pc:docMk/>
            <pc:sldMk cId="1853903347" sldId="1007"/>
            <ac:spMk id="2" creationId="{00000000-0000-0000-0000-000000000000}"/>
          </ac:spMkLst>
        </pc:spChg>
        <pc:spChg chg="mod">
          <ac:chgData name="Кирилл Гоменюк" userId="27247efe46d1cb93" providerId="LiveId" clId="{B36281DD-A586-FB49-9586-F4DCF7E54653}" dt="2024-02-17T16:44:27.431" v="8822" actId="20577"/>
          <ac:spMkLst>
            <pc:docMk/>
            <pc:sldMk cId="1853903347" sldId="1007"/>
            <ac:spMk id="3" creationId="{00000000-0000-0000-0000-000000000000}"/>
          </ac:spMkLst>
        </pc:spChg>
        <pc:spChg chg="add mod">
          <ac:chgData name="Кирилл Гоменюк" userId="27247efe46d1cb93" providerId="LiveId" clId="{B36281DD-A586-FB49-9586-F4DCF7E54653}" dt="2024-02-17T17:11:22.090" v="9416" actId="20577"/>
          <ac:spMkLst>
            <pc:docMk/>
            <pc:sldMk cId="1853903347" sldId="1007"/>
            <ac:spMk id="4" creationId="{C7ACD2E5-4193-341C-8693-F381D1928348}"/>
          </ac:spMkLst>
        </pc:spChg>
      </pc:sldChg>
      <pc:sldChg chg="modSp new del mod">
        <pc:chgData name="Кирилл Гоменюк" userId="27247efe46d1cb93" providerId="LiveId" clId="{B36281DD-A586-FB49-9586-F4DCF7E54653}" dt="2024-02-17T21:48:51.485" v="11726" actId="2696"/>
        <pc:sldMkLst>
          <pc:docMk/>
          <pc:sldMk cId="1699487354" sldId="1008"/>
        </pc:sldMkLst>
        <pc:spChg chg="mod">
          <ac:chgData name="Кирилл Гоменюк" userId="27247efe46d1cb93" providerId="LiveId" clId="{B36281DD-A586-FB49-9586-F4DCF7E54653}" dt="2024-02-17T17:13:49.152" v="9455" actId="20577"/>
          <ac:spMkLst>
            <pc:docMk/>
            <pc:sldMk cId="1699487354" sldId="1008"/>
            <ac:spMk id="2" creationId="{A2BC7D12-21C1-5BC0-838A-CA933DB936BB}"/>
          </ac:spMkLst>
        </pc:spChg>
        <pc:spChg chg="mod">
          <ac:chgData name="Кирилл Гоменюк" userId="27247efe46d1cb93" providerId="LiveId" clId="{B36281DD-A586-FB49-9586-F4DCF7E54653}" dt="2024-02-17T17:14:24.858" v="9569" actId="403"/>
          <ac:spMkLst>
            <pc:docMk/>
            <pc:sldMk cId="1699487354" sldId="1008"/>
            <ac:spMk id="3" creationId="{C7C29B43-1EA8-4F15-50BF-57590C95C02A}"/>
          </ac:spMkLst>
        </pc:spChg>
      </pc:sldChg>
      <pc:sldChg chg="modSp new mod">
        <pc:chgData name="Кирилл Гоменюк" userId="27247efe46d1cb93" providerId="LiveId" clId="{B36281DD-A586-FB49-9586-F4DCF7E54653}" dt="2024-02-18T11:26:02.452" v="13179" actId="20577"/>
        <pc:sldMkLst>
          <pc:docMk/>
          <pc:sldMk cId="96887640" sldId="1009"/>
        </pc:sldMkLst>
        <pc:spChg chg="mod">
          <ac:chgData name="Кирилл Гоменюк" userId="27247efe46d1cb93" providerId="LiveId" clId="{B36281DD-A586-FB49-9586-F4DCF7E54653}" dt="2024-02-17T17:50:26.645" v="11073" actId="20577"/>
          <ac:spMkLst>
            <pc:docMk/>
            <pc:sldMk cId="96887640" sldId="1009"/>
            <ac:spMk id="2" creationId="{3AA7ED48-435B-E909-8388-C9D45255CF57}"/>
          </ac:spMkLst>
        </pc:spChg>
        <pc:spChg chg="mod">
          <ac:chgData name="Кирилл Гоменюк" userId="27247efe46d1cb93" providerId="LiveId" clId="{B36281DD-A586-FB49-9586-F4DCF7E54653}" dt="2024-02-18T11:26:02.452" v="13179" actId="20577"/>
          <ac:spMkLst>
            <pc:docMk/>
            <pc:sldMk cId="96887640" sldId="1009"/>
            <ac:spMk id="3" creationId="{5397F127-A184-402E-B67B-00A499A69748}"/>
          </ac:spMkLst>
        </pc:spChg>
      </pc:sldChg>
      <pc:sldChg chg="modSp add mod">
        <pc:chgData name="Кирилл Гоменюк" userId="27247efe46d1cb93" providerId="LiveId" clId="{B36281DD-A586-FB49-9586-F4DCF7E54653}" dt="2024-02-18T12:12:32.765" v="13670" actId="20577"/>
        <pc:sldMkLst>
          <pc:docMk/>
          <pc:sldMk cId="3611150009" sldId="1010"/>
        </pc:sldMkLst>
        <pc:spChg chg="mod">
          <ac:chgData name="Кирилл Гоменюк" userId="27247efe46d1cb93" providerId="LiveId" clId="{B36281DD-A586-FB49-9586-F4DCF7E54653}" dt="2024-02-17T17:50:29.569" v="11075" actId="20577"/>
          <ac:spMkLst>
            <pc:docMk/>
            <pc:sldMk cId="3611150009" sldId="1010"/>
            <ac:spMk id="2" creationId="{3AA7ED48-435B-E909-8388-C9D45255CF57}"/>
          </ac:spMkLst>
        </pc:spChg>
        <pc:spChg chg="mod">
          <ac:chgData name="Кирилл Гоменюк" userId="27247efe46d1cb93" providerId="LiveId" clId="{B36281DD-A586-FB49-9586-F4DCF7E54653}" dt="2024-02-18T12:12:32.765" v="13670" actId="20577"/>
          <ac:spMkLst>
            <pc:docMk/>
            <pc:sldMk cId="3611150009" sldId="1010"/>
            <ac:spMk id="3" creationId="{5397F127-A184-402E-B67B-00A499A69748}"/>
          </ac:spMkLst>
        </pc:spChg>
      </pc:sldChg>
      <pc:sldChg chg="modSp add mod">
        <pc:chgData name="Кирилл Гоменюк" userId="27247efe46d1cb93" providerId="LiveId" clId="{B36281DD-A586-FB49-9586-F4DCF7E54653}" dt="2024-02-18T12:12:17.865" v="13650" actId="113"/>
        <pc:sldMkLst>
          <pc:docMk/>
          <pc:sldMk cId="3286646922" sldId="1011"/>
        </pc:sldMkLst>
        <pc:spChg chg="mod">
          <ac:chgData name="Кирилл Гоменюк" userId="27247efe46d1cb93" providerId="LiveId" clId="{B36281DD-A586-FB49-9586-F4DCF7E54653}" dt="2024-02-17T17:50:37.035" v="11078" actId="20577"/>
          <ac:spMkLst>
            <pc:docMk/>
            <pc:sldMk cId="3286646922" sldId="1011"/>
            <ac:spMk id="2" creationId="{3AA7ED48-435B-E909-8388-C9D45255CF57}"/>
          </ac:spMkLst>
        </pc:spChg>
        <pc:spChg chg="mod">
          <ac:chgData name="Кирилл Гоменюк" userId="27247efe46d1cb93" providerId="LiveId" clId="{B36281DD-A586-FB49-9586-F4DCF7E54653}" dt="2024-02-18T12:12:17.865" v="13650" actId="113"/>
          <ac:spMkLst>
            <pc:docMk/>
            <pc:sldMk cId="3286646922" sldId="1011"/>
            <ac:spMk id="3" creationId="{5397F127-A184-402E-B67B-00A499A69748}"/>
          </ac:spMkLst>
        </pc:spChg>
      </pc:sldChg>
      <pc:sldChg chg="addSp delSp modSp new mod modClrScheme chgLayout">
        <pc:chgData name="Кирилл Гоменюк" userId="27247efe46d1cb93" providerId="LiveId" clId="{B36281DD-A586-FB49-9586-F4DCF7E54653}" dt="2024-02-17T21:33:50.889" v="11573" actId="700"/>
        <pc:sldMkLst>
          <pc:docMk/>
          <pc:sldMk cId="2042278270" sldId="1012"/>
        </pc:sldMkLst>
        <pc:spChg chg="mod ord">
          <ac:chgData name="Кирилл Гоменюк" userId="27247efe46d1cb93" providerId="LiveId" clId="{B36281DD-A586-FB49-9586-F4DCF7E54653}" dt="2024-02-17T21:33:50.889" v="11573" actId="700"/>
          <ac:spMkLst>
            <pc:docMk/>
            <pc:sldMk cId="2042278270" sldId="1012"/>
            <ac:spMk id="2" creationId="{2297F7B3-8FCB-F682-4AD9-9C8F008BEBB8}"/>
          </ac:spMkLst>
        </pc:spChg>
        <pc:spChg chg="del mod ord">
          <ac:chgData name="Кирилл Гоменюк" userId="27247efe46d1cb93" providerId="LiveId" clId="{B36281DD-A586-FB49-9586-F4DCF7E54653}" dt="2024-02-17T21:33:50.889" v="11573" actId="700"/>
          <ac:spMkLst>
            <pc:docMk/>
            <pc:sldMk cId="2042278270" sldId="1012"/>
            <ac:spMk id="3" creationId="{95F109C9-D2B6-FACE-E8E0-AEE9BF75A8DF}"/>
          </ac:spMkLst>
        </pc:spChg>
        <pc:spChg chg="add mod ord">
          <ac:chgData name="Кирилл Гоменюк" userId="27247efe46d1cb93" providerId="LiveId" clId="{B36281DD-A586-FB49-9586-F4DCF7E54653}" dt="2024-02-17T21:33:50.889" v="11573" actId="700"/>
          <ac:spMkLst>
            <pc:docMk/>
            <pc:sldMk cId="2042278270" sldId="1012"/>
            <ac:spMk id="4" creationId="{D4146D02-34E6-675E-E154-25407A0A4037}"/>
          </ac:spMkLst>
        </pc:spChg>
      </pc:sldChg>
      <pc:sldChg chg="modSp add mod ord modNotesTx">
        <pc:chgData name="Кирилл Гоменюк" userId="27247efe46d1cb93" providerId="LiveId" clId="{B36281DD-A586-FB49-9586-F4DCF7E54653}" dt="2024-02-18T11:30:02.463" v="13223" actId="20577"/>
        <pc:sldMkLst>
          <pc:docMk/>
          <pc:sldMk cId="299765732" sldId="1013"/>
        </pc:sldMkLst>
        <pc:spChg chg="mod">
          <ac:chgData name="Кирилл Гоменюк" userId="27247efe46d1cb93" providerId="LiveId" clId="{B36281DD-A586-FB49-9586-F4DCF7E54653}" dt="2024-02-17T22:14:24.046" v="12769" actId="20577"/>
          <ac:spMkLst>
            <pc:docMk/>
            <pc:sldMk cId="299765732" sldId="1013"/>
            <ac:spMk id="2" creationId="{5F6CE2CA-2390-45E8-8FB9-6A2CCFC944A8}"/>
          </ac:spMkLst>
        </pc:spChg>
        <pc:spChg chg="mod">
          <ac:chgData name="Кирилл Гоменюк" userId="27247efe46d1cb93" providerId="LiveId" clId="{B36281DD-A586-FB49-9586-F4DCF7E54653}" dt="2024-02-17T22:08:13.409" v="12643" actId="20577"/>
          <ac:spMkLst>
            <pc:docMk/>
            <pc:sldMk cId="299765732" sldId="1013"/>
            <ac:spMk id="8" creationId="{00000000-0000-0000-0000-000000000000}"/>
          </ac:spMkLst>
        </pc:spChg>
      </pc:sldChg>
      <pc:sldChg chg="addSp delSp modSp add mod">
        <pc:chgData name="Кирилл Гоменюк" userId="27247efe46d1cb93" providerId="LiveId" clId="{B36281DD-A586-FB49-9586-F4DCF7E54653}" dt="2024-02-18T11:34:54.358" v="13281" actId="20577"/>
        <pc:sldMkLst>
          <pc:docMk/>
          <pc:sldMk cId="3946506660" sldId="1014"/>
        </pc:sldMkLst>
        <pc:spChg chg="mod">
          <ac:chgData name="Кирилл Гоменюк" userId="27247efe46d1cb93" providerId="LiveId" clId="{B36281DD-A586-FB49-9586-F4DCF7E54653}" dt="2024-02-17T22:25:49.229" v="12818" actId="20577"/>
          <ac:spMkLst>
            <pc:docMk/>
            <pc:sldMk cId="3946506660" sldId="1014"/>
            <ac:spMk id="2" creationId="{B094AA25-34B5-41BC-8191-AB96485154EB}"/>
          </ac:spMkLst>
        </pc:spChg>
        <pc:spChg chg="mod">
          <ac:chgData name="Кирилл Гоменюк" userId="27247efe46d1cb93" providerId="LiveId" clId="{B36281DD-A586-FB49-9586-F4DCF7E54653}" dt="2024-02-17T22:28:03.047" v="12823" actId="27636"/>
          <ac:spMkLst>
            <pc:docMk/>
            <pc:sldMk cId="3946506660" sldId="1014"/>
            <ac:spMk id="3" creationId="{8AB78ED8-9742-4416-B571-D03825F72314}"/>
          </ac:spMkLst>
        </pc:spChg>
        <pc:spChg chg="add mod">
          <ac:chgData name="Кирилл Гоменюк" userId="27247efe46d1cb93" providerId="LiveId" clId="{B36281DD-A586-FB49-9586-F4DCF7E54653}" dt="2024-02-17T22:31:20.391" v="12836" actId="14100"/>
          <ac:spMkLst>
            <pc:docMk/>
            <pc:sldMk cId="3946506660" sldId="1014"/>
            <ac:spMk id="11" creationId="{FEF68180-6C96-51A9-92FC-2553B0C9E541}"/>
          </ac:spMkLst>
        </pc:spChg>
        <pc:spChg chg="add del mod">
          <ac:chgData name="Кирилл Гоменюк" userId="27247efe46d1cb93" providerId="LiveId" clId="{B36281DD-A586-FB49-9586-F4DCF7E54653}" dt="2024-02-17T22:32:31.769" v="12848" actId="478"/>
          <ac:spMkLst>
            <pc:docMk/>
            <pc:sldMk cId="3946506660" sldId="1014"/>
            <ac:spMk id="12" creationId="{8AB11169-045E-8A29-6D23-042309393389}"/>
          </ac:spMkLst>
        </pc:spChg>
        <pc:spChg chg="add del mod">
          <ac:chgData name="Кирилл Гоменюк" userId="27247efe46d1cb93" providerId="LiveId" clId="{B36281DD-A586-FB49-9586-F4DCF7E54653}" dt="2024-02-17T22:33:04.571" v="12853" actId="478"/>
          <ac:spMkLst>
            <pc:docMk/>
            <pc:sldMk cId="3946506660" sldId="1014"/>
            <ac:spMk id="13" creationId="{2B79B516-BE16-F8C1-5DF7-FE9ED42CE4ED}"/>
          </ac:spMkLst>
        </pc:spChg>
        <pc:spChg chg="add mod">
          <ac:chgData name="Кирилл Гоменюк" userId="27247efe46d1cb93" providerId="LiveId" clId="{B36281DD-A586-FB49-9586-F4DCF7E54653}" dt="2024-02-17T22:33:59.097" v="12865" actId="14100"/>
          <ac:spMkLst>
            <pc:docMk/>
            <pc:sldMk cId="3946506660" sldId="1014"/>
            <ac:spMk id="14" creationId="{44240562-B6A3-8945-DAF2-3A2A99BB808E}"/>
          </ac:spMkLst>
        </pc:spChg>
        <pc:spChg chg="add mod">
          <ac:chgData name="Кирилл Гоменюк" userId="27247efe46d1cb93" providerId="LiveId" clId="{B36281DD-A586-FB49-9586-F4DCF7E54653}" dt="2024-02-17T22:37:04.782" v="13104" actId="207"/>
          <ac:spMkLst>
            <pc:docMk/>
            <pc:sldMk cId="3946506660" sldId="1014"/>
            <ac:spMk id="15" creationId="{4769705E-7D87-19E7-0D31-D094F39D8799}"/>
          </ac:spMkLst>
        </pc:spChg>
        <pc:spChg chg="add mod">
          <ac:chgData name="Кирилл Гоменюк" userId="27247efe46d1cb93" providerId="LiveId" clId="{B36281DD-A586-FB49-9586-F4DCF7E54653}" dt="2024-02-17T22:37:04.782" v="13104" actId="207"/>
          <ac:spMkLst>
            <pc:docMk/>
            <pc:sldMk cId="3946506660" sldId="1014"/>
            <ac:spMk id="16" creationId="{7AF999BE-A32C-20AD-9669-F13FB4D1FA6B}"/>
          </ac:spMkLst>
        </pc:spChg>
        <pc:spChg chg="add mod">
          <ac:chgData name="Кирилл Гоменюк" userId="27247efe46d1cb93" providerId="LiveId" clId="{B36281DD-A586-FB49-9586-F4DCF7E54653}" dt="2024-02-18T11:34:36.982" v="13273" actId="113"/>
          <ac:spMkLst>
            <pc:docMk/>
            <pc:sldMk cId="3946506660" sldId="1014"/>
            <ac:spMk id="17" creationId="{097E4C8A-B2DE-FFF3-922B-374967DF87B3}"/>
          </ac:spMkLst>
        </pc:spChg>
        <pc:spChg chg="add mod">
          <ac:chgData name="Кирилл Гоменюк" userId="27247efe46d1cb93" providerId="LiveId" clId="{B36281DD-A586-FB49-9586-F4DCF7E54653}" dt="2024-02-18T11:34:47.812" v="13277" actId="20577"/>
          <ac:spMkLst>
            <pc:docMk/>
            <pc:sldMk cId="3946506660" sldId="1014"/>
            <ac:spMk id="18" creationId="{FC5B00CA-FAA0-18D8-2732-001C8F47FD94}"/>
          </ac:spMkLst>
        </pc:spChg>
        <pc:spChg chg="add mod">
          <ac:chgData name="Кирилл Гоменюк" userId="27247efe46d1cb93" providerId="LiveId" clId="{B36281DD-A586-FB49-9586-F4DCF7E54653}" dt="2024-02-18T11:34:54.358" v="13281" actId="20577"/>
          <ac:spMkLst>
            <pc:docMk/>
            <pc:sldMk cId="3946506660" sldId="1014"/>
            <ac:spMk id="19" creationId="{B9608354-9886-5401-79F3-47469470C6F2}"/>
          </ac:spMkLst>
        </pc:spChg>
        <pc:picChg chg="add mod">
          <ac:chgData name="Кирилл Гоменюк" userId="27247efe46d1cb93" providerId="LiveId" clId="{B36281DD-A586-FB49-9586-F4DCF7E54653}" dt="2024-02-17T22:28:41.865" v="12826" actId="1076"/>
          <ac:picMkLst>
            <pc:docMk/>
            <pc:sldMk cId="3946506660" sldId="1014"/>
            <ac:picMk id="5" creationId="{74909F21-091E-E094-17C1-488D08EAEA71}"/>
          </ac:picMkLst>
        </pc:picChg>
        <pc:picChg chg="add mod">
          <ac:chgData name="Кирилл Гоменюк" userId="27247efe46d1cb93" providerId="LiveId" clId="{B36281DD-A586-FB49-9586-F4DCF7E54653}" dt="2024-02-17T22:28:57.848" v="12828" actId="1076"/>
          <ac:picMkLst>
            <pc:docMk/>
            <pc:sldMk cId="3946506660" sldId="1014"/>
            <ac:picMk id="7" creationId="{5D59A99C-80CD-56CC-19D7-644E397550CE}"/>
          </ac:picMkLst>
        </pc:picChg>
        <pc:picChg chg="add mod">
          <ac:chgData name="Кирилл Гоменюк" userId="27247efe46d1cb93" providerId="LiveId" clId="{B36281DD-A586-FB49-9586-F4DCF7E54653}" dt="2024-02-17T22:29:11.400" v="12830" actId="1076"/>
          <ac:picMkLst>
            <pc:docMk/>
            <pc:sldMk cId="3946506660" sldId="1014"/>
            <ac:picMk id="8" creationId="{8C637B94-DA6D-A65F-1F3C-674B61989DB8}"/>
          </ac:picMkLst>
        </pc:picChg>
        <pc:picChg chg="add mod">
          <ac:chgData name="Кирилл Гоменюк" userId="27247efe46d1cb93" providerId="LiveId" clId="{B36281DD-A586-FB49-9586-F4DCF7E54653}" dt="2024-02-17T22:34:02.115" v="12866" actId="1076"/>
          <ac:picMkLst>
            <pc:docMk/>
            <pc:sldMk cId="3946506660" sldId="1014"/>
            <ac:picMk id="10" creationId="{9DBA0FA3-5C8B-6765-EC64-89B9CBA505AC}"/>
          </ac:picMkLst>
        </pc:picChg>
      </pc:sldChg>
      <pc:sldChg chg="addSp delSp modSp new mod modClrScheme chgLayout">
        <pc:chgData name="Кирилл Гоменюк" userId="27247efe46d1cb93" providerId="LiveId" clId="{B36281DD-A586-FB49-9586-F4DCF7E54653}" dt="2024-02-18T11:33:36.717" v="13267" actId="20577"/>
        <pc:sldMkLst>
          <pc:docMk/>
          <pc:sldMk cId="304247720" sldId="1015"/>
        </pc:sldMkLst>
        <pc:spChg chg="del mod ord">
          <ac:chgData name="Кирилл Гоменюк" userId="27247efe46d1cb93" providerId="LiveId" clId="{B36281DD-A586-FB49-9586-F4DCF7E54653}" dt="2024-02-18T11:32:51.801" v="13228" actId="700"/>
          <ac:spMkLst>
            <pc:docMk/>
            <pc:sldMk cId="304247720" sldId="1015"/>
            <ac:spMk id="2" creationId="{6CB0A661-946D-8CAC-BDB7-86FD22F4A528}"/>
          </ac:spMkLst>
        </pc:spChg>
        <pc:spChg chg="del mod ord">
          <ac:chgData name="Кирилл Гоменюк" userId="27247efe46d1cb93" providerId="LiveId" clId="{B36281DD-A586-FB49-9586-F4DCF7E54653}" dt="2024-02-18T11:32:51.801" v="13228" actId="700"/>
          <ac:spMkLst>
            <pc:docMk/>
            <pc:sldMk cId="304247720" sldId="1015"/>
            <ac:spMk id="3" creationId="{2DB685DE-3B47-C0D4-084F-B0800F43CD56}"/>
          </ac:spMkLst>
        </pc:spChg>
        <pc:spChg chg="add mod ord">
          <ac:chgData name="Кирилл Гоменюк" userId="27247efe46d1cb93" providerId="LiveId" clId="{B36281DD-A586-FB49-9586-F4DCF7E54653}" dt="2024-02-18T11:33:36.717" v="13267" actId="20577"/>
          <ac:spMkLst>
            <pc:docMk/>
            <pc:sldMk cId="304247720" sldId="1015"/>
            <ac:spMk id="4" creationId="{C61505F3-3A45-7577-3E47-073F6AAB9A0C}"/>
          </ac:spMkLst>
        </pc:spChg>
        <pc:spChg chg="add mod ord">
          <ac:chgData name="Кирилл Гоменюк" userId="27247efe46d1cb93" providerId="LiveId" clId="{B36281DD-A586-FB49-9586-F4DCF7E54653}" dt="2024-02-18T11:32:51.801" v="13228" actId="700"/>
          <ac:spMkLst>
            <pc:docMk/>
            <pc:sldMk cId="304247720" sldId="1015"/>
            <ac:spMk id="5" creationId="{0AE83F60-EF3E-AABC-6AC6-2E73AC47947A}"/>
          </ac:spMkLst>
        </pc:spChg>
      </pc:sldChg>
      <pc:sldChg chg="addSp modSp add mod">
        <pc:chgData name="Кирилл Гоменюк" userId="27247efe46d1cb93" providerId="LiveId" clId="{B36281DD-A586-FB49-9586-F4DCF7E54653}" dt="2024-02-18T12:09:26.173" v="13536" actId="9405"/>
        <pc:sldMkLst>
          <pc:docMk/>
          <pc:sldMk cId="1137502462" sldId="1016"/>
        </pc:sldMkLst>
        <pc:spChg chg="add mod">
          <ac:chgData name="Кирилл Гоменюк" userId="27247efe46d1cb93" providerId="LiveId" clId="{B36281DD-A586-FB49-9586-F4DCF7E54653}" dt="2024-02-18T12:08:41.565" v="13533"/>
          <ac:spMkLst>
            <pc:docMk/>
            <pc:sldMk cId="1137502462" sldId="1016"/>
            <ac:spMk id="4" creationId="{78D5D395-3315-01C7-2DF5-CA5FA9BF7C03}"/>
          </ac:spMkLst>
        </pc:spChg>
        <pc:inkChg chg="add">
          <ac:chgData name="Кирилл Гоменюк" userId="27247efe46d1cb93" providerId="LiveId" clId="{B36281DD-A586-FB49-9586-F4DCF7E54653}" dt="2024-02-18T12:09:20.728" v="13535" actId="9405"/>
          <ac:inkMkLst>
            <pc:docMk/>
            <pc:sldMk cId="1137502462" sldId="1016"/>
            <ac:inkMk id="7" creationId="{F4C62B41-58AD-B5D9-3FEC-CAF8DBEC3515}"/>
          </ac:inkMkLst>
        </pc:inkChg>
        <pc:inkChg chg="add">
          <ac:chgData name="Кирилл Гоменюк" userId="27247efe46d1cb93" providerId="LiveId" clId="{B36281DD-A586-FB49-9586-F4DCF7E54653}" dt="2024-02-18T12:09:26.173" v="13536" actId="9405"/>
          <ac:inkMkLst>
            <pc:docMk/>
            <pc:sldMk cId="1137502462" sldId="1016"/>
            <ac:inkMk id="8" creationId="{73197344-1D8E-540B-D4AF-224299BF0BB5}"/>
          </ac:inkMkLst>
        </pc:inkChg>
        <pc:cxnChg chg="add">
          <ac:chgData name="Кирилл Гоменюк" userId="27247efe46d1cb93" providerId="LiveId" clId="{B36281DD-A586-FB49-9586-F4DCF7E54653}" dt="2024-02-18T12:08:54.123" v="13534" actId="11529"/>
          <ac:cxnSpMkLst>
            <pc:docMk/>
            <pc:sldMk cId="1137502462" sldId="1016"/>
            <ac:cxnSpMk id="6" creationId="{F4ABC161-B9AB-0338-F8D4-38C3BE7C06DD}"/>
          </ac:cxnSpMkLst>
        </pc:cxnChg>
      </pc:sldChg>
      <pc:sldChg chg="new del">
        <pc:chgData name="Кирилл Гоменюк" userId="27247efe46d1cb93" providerId="LiveId" clId="{B36281DD-A586-FB49-9586-F4DCF7E54653}" dt="2024-02-18T12:13:42.603" v="13673" actId="2696"/>
        <pc:sldMkLst>
          <pc:docMk/>
          <pc:sldMk cId="1651558069" sldId="1017"/>
        </pc:sldMkLst>
      </pc:sldChg>
    </pc:docChg>
  </pc:docChgLst>
  <pc:docChgLst>
    <pc:chgData name="Леонид Смелов" userId="fea2e2fc1fde16d6" providerId="Windows Live" clId="Web-{76B6A3A6-D9A1-413A-8CEC-E47CC9106204}"/>
    <pc:docChg chg="addSld delSld modSld">
      <pc:chgData name="Леонид Смелов" userId="fea2e2fc1fde16d6" providerId="Windows Live" clId="Web-{76B6A3A6-D9A1-413A-8CEC-E47CC9106204}" dt="2025-02-07T10:46:11.216" v="2917" actId="20577"/>
      <pc:docMkLst>
        <pc:docMk/>
      </pc:docMkLst>
      <pc:sldChg chg="modSp">
        <pc:chgData name="Леонид Смелов" userId="fea2e2fc1fde16d6" providerId="Windows Live" clId="Web-{76B6A3A6-D9A1-413A-8CEC-E47CC9106204}" dt="2025-02-07T09:16:14.150" v="429" actId="20577"/>
        <pc:sldMkLst>
          <pc:docMk/>
          <pc:sldMk cId="3647479010" sldId="529"/>
        </pc:sldMkLst>
        <pc:spChg chg="mod">
          <ac:chgData name="Леонид Смелов" userId="fea2e2fc1fde16d6" providerId="Windows Live" clId="Web-{76B6A3A6-D9A1-413A-8CEC-E47CC9106204}" dt="2025-02-07T09:15:26.633" v="421" actId="20577"/>
          <ac:spMkLst>
            <pc:docMk/>
            <pc:sldMk cId="3647479010" sldId="529"/>
            <ac:spMk id="2" creationId="{537BBCD9-79A7-4341-A41F-0D1BDDB0F796}"/>
          </ac:spMkLst>
        </pc:spChg>
        <pc:spChg chg="mod">
          <ac:chgData name="Леонид Смелов" userId="fea2e2fc1fde16d6" providerId="Windows Live" clId="Web-{76B6A3A6-D9A1-413A-8CEC-E47CC9106204}" dt="2025-02-07T09:16:14.150" v="429" actId="20577"/>
          <ac:spMkLst>
            <pc:docMk/>
            <pc:sldMk cId="3647479010" sldId="529"/>
            <ac:spMk id="3" creationId="{A0828725-814F-45FA-9B55-25798044C284}"/>
          </ac:spMkLst>
        </pc:spChg>
      </pc:sldChg>
      <pc:sldChg chg="modSp">
        <pc:chgData name="Леонид Смелов" userId="fea2e2fc1fde16d6" providerId="Windows Live" clId="Web-{76B6A3A6-D9A1-413A-8CEC-E47CC9106204}" dt="2025-02-07T09:34:06.166" v="731" actId="20577"/>
        <pc:sldMkLst>
          <pc:docMk/>
          <pc:sldMk cId="3969227422" sldId="530"/>
        </pc:sldMkLst>
        <pc:spChg chg="mod">
          <ac:chgData name="Леонид Смелов" userId="fea2e2fc1fde16d6" providerId="Windows Live" clId="Web-{76B6A3A6-D9A1-413A-8CEC-E47CC9106204}" dt="2025-02-07T09:33:54.057" v="729" actId="20577"/>
          <ac:spMkLst>
            <pc:docMk/>
            <pc:sldMk cId="3969227422" sldId="530"/>
            <ac:spMk id="2" creationId="{5D10D95E-7AF7-4524-9722-D7C3367309CE}"/>
          </ac:spMkLst>
        </pc:spChg>
        <pc:spChg chg="mod">
          <ac:chgData name="Леонид Смелов" userId="fea2e2fc1fde16d6" providerId="Windows Live" clId="Web-{76B6A3A6-D9A1-413A-8CEC-E47CC9106204}" dt="2025-02-07T09:34:06.166" v="731" actId="20577"/>
          <ac:spMkLst>
            <pc:docMk/>
            <pc:sldMk cId="3969227422" sldId="530"/>
            <ac:spMk id="3" creationId="{0D8719A3-8CE9-4ED0-BA2E-FB0C9FDC2A57}"/>
          </ac:spMkLst>
        </pc:spChg>
      </pc:sldChg>
      <pc:sldChg chg="modSp">
        <pc:chgData name="Леонид Смелов" userId="fea2e2fc1fde16d6" providerId="Windows Live" clId="Web-{76B6A3A6-D9A1-413A-8CEC-E47CC9106204}" dt="2025-02-07T10:23:10.754" v="2193" actId="20577"/>
        <pc:sldMkLst>
          <pc:docMk/>
          <pc:sldMk cId="1294170798" sldId="535"/>
        </pc:sldMkLst>
        <pc:spChg chg="mod">
          <ac:chgData name="Леонид Смелов" userId="fea2e2fc1fde16d6" providerId="Windows Live" clId="Web-{76B6A3A6-D9A1-413A-8CEC-E47CC9106204}" dt="2025-02-07T10:22:44.940" v="2168" actId="20577"/>
          <ac:spMkLst>
            <pc:docMk/>
            <pc:sldMk cId="1294170798" sldId="535"/>
            <ac:spMk id="2" creationId="{230146FB-3610-404F-9C5E-D92312A0A645}"/>
          </ac:spMkLst>
        </pc:spChg>
        <pc:spChg chg="mod">
          <ac:chgData name="Леонид Смелов" userId="fea2e2fc1fde16d6" providerId="Windows Live" clId="Web-{76B6A3A6-D9A1-413A-8CEC-E47CC9106204}" dt="2025-02-07T10:23:10.754" v="2193" actId="20577"/>
          <ac:spMkLst>
            <pc:docMk/>
            <pc:sldMk cId="1294170798" sldId="535"/>
            <ac:spMk id="3" creationId="{C30D55BB-F778-4144-BEF9-2647DBD30B81}"/>
          </ac:spMkLst>
        </pc:spChg>
      </pc:sldChg>
      <pc:sldChg chg="addSp delSp modSp">
        <pc:chgData name="Леонид Смелов" userId="fea2e2fc1fde16d6" providerId="Windows Live" clId="Web-{76B6A3A6-D9A1-413A-8CEC-E47CC9106204}" dt="2025-02-07T09:42:24.978" v="1059" actId="20577"/>
        <pc:sldMkLst>
          <pc:docMk/>
          <pc:sldMk cId="3225186062" sldId="537"/>
        </pc:sldMkLst>
        <pc:spChg chg="del mod">
          <ac:chgData name="Леонид Смелов" userId="fea2e2fc1fde16d6" providerId="Windows Live" clId="Web-{76B6A3A6-D9A1-413A-8CEC-E47CC9106204}" dt="2025-02-07T09:40:57.585" v="998"/>
          <ac:spMkLst>
            <pc:docMk/>
            <pc:sldMk cId="3225186062" sldId="537"/>
            <ac:spMk id="2" creationId="{537BBCD9-79A7-4341-A41F-0D1BDDB0F796}"/>
          </ac:spMkLst>
        </pc:spChg>
        <pc:spChg chg="mod">
          <ac:chgData name="Леонид Смелов" userId="fea2e2fc1fde16d6" providerId="Windows Live" clId="Web-{76B6A3A6-D9A1-413A-8CEC-E47CC9106204}" dt="2025-02-07T09:41:54.790" v="1043" actId="20577"/>
          <ac:spMkLst>
            <pc:docMk/>
            <pc:sldMk cId="3225186062" sldId="537"/>
            <ac:spMk id="3" creationId="{A0828725-814F-45FA-9B55-25798044C284}"/>
          </ac:spMkLst>
        </pc:spChg>
        <pc:spChg chg="mod">
          <ac:chgData name="Леонид Смелов" userId="fea2e2fc1fde16d6" providerId="Windows Live" clId="Web-{76B6A3A6-D9A1-413A-8CEC-E47CC9106204}" dt="2025-02-07T09:42:24.978" v="1059" actId="20577"/>
          <ac:spMkLst>
            <pc:docMk/>
            <pc:sldMk cId="3225186062" sldId="537"/>
            <ac:spMk id="4" creationId="{3422554B-DE84-A677-0BED-21FBBDFCE87F}"/>
          </ac:spMkLst>
        </pc:spChg>
        <pc:spChg chg="add mod">
          <ac:chgData name="Леонид Смелов" userId="fea2e2fc1fde16d6" providerId="Windows Live" clId="Web-{76B6A3A6-D9A1-413A-8CEC-E47CC9106204}" dt="2025-02-07T09:41:00.460" v="1000" actId="20577"/>
          <ac:spMkLst>
            <pc:docMk/>
            <pc:sldMk cId="3225186062" sldId="537"/>
            <ac:spMk id="6" creationId="{2887FBD3-E61A-198E-5D3B-089FA6831929}"/>
          </ac:spMkLst>
        </pc:spChg>
      </pc:sldChg>
      <pc:sldChg chg="modSp">
        <pc:chgData name="Леонид Смелов" userId="fea2e2fc1fde16d6" providerId="Windows Live" clId="Web-{76B6A3A6-D9A1-413A-8CEC-E47CC9106204}" dt="2025-02-07T10:28:24.934" v="2323" actId="20577"/>
        <pc:sldMkLst>
          <pc:docMk/>
          <pc:sldMk cId="168151924" sldId="538"/>
        </pc:sldMkLst>
        <pc:spChg chg="mod">
          <ac:chgData name="Леонид Смелов" userId="fea2e2fc1fde16d6" providerId="Windows Live" clId="Web-{76B6A3A6-D9A1-413A-8CEC-E47CC9106204}" dt="2025-02-07T10:27:57.871" v="2317" actId="20577"/>
          <ac:spMkLst>
            <pc:docMk/>
            <pc:sldMk cId="168151924" sldId="538"/>
            <ac:spMk id="2" creationId="{5D10D95E-7AF7-4524-9722-D7C3367309CE}"/>
          </ac:spMkLst>
        </pc:spChg>
        <pc:spChg chg="mod">
          <ac:chgData name="Леонид Смелов" userId="fea2e2fc1fde16d6" providerId="Windows Live" clId="Web-{76B6A3A6-D9A1-413A-8CEC-E47CC9106204}" dt="2025-02-07T10:28:24.934" v="2323" actId="20577"/>
          <ac:spMkLst>
            <pc:docMk/>
            <pc:sldMk cId="168151924" sldId="538"/>
            <ac:spMk id="3" creationId="{0D8719A3-8CE9-4ED0-BA2E-FB0C9FDC2A57}"/>
          </ac:spMkLst>
        </pc:spChg>
      </pc:sldChg>
      <pc:sldChg chg="modSp">
        <pc:chgData name="Леонид Смелов" userId="fea2e2fc1fde16d6" providerId="Windows Live" clId="Web-{76B6A3A6-D9A1-413A-8CEC-E47CC9106204}" dt="2025-02-07T10:28:46.966" v="2327" actId="20577"/>
        <pc:sldMkLst>
          <pc:docMk/>
          <pc:sldMk cId="2602005483" sldId="539"/>
        </pc:sldMkLst>
        <pc:spChg chg="mod">
          <ac:chgData name="Леонид Смелов" userId="fea2e2fc1fde16d6" providerId="Windows Live" clId="Web-{76B6A3A6-D9A1-413A-8CEC-E47CC9106204}" dt="2025-02-07T10:28:29.856" v="2324" actId="20577"/>
          <ac:spMkLst>
            <pc:docMk/>
            <pc:sldMk cId="2602005483" sldId="539"/>
            <ac:spMk id="2" creationId="{78A11BEF-AE56-4C07-85DA-12BD947C7933}"/>
          </ac:spMkLst>
        </pc:spChg>
        <pc:spChg chg="mod">
          <ac:chgData name="Леонид Смелов" userId="fea2e2fc1fde16d6" providerId="Windows Live" clId="Web-{76B6A3A6-D9A1-413A-8CEC-E47CC9106204}" dt="2025-02-07T10:28:46.966" v="2327" actId="20577"/>
          <ac:spMkLst>
            <pc:docMk/>
            <pc:sldMk cId="2602005483" sldId="539"/>
            <ac:spMk id="3" creationId="{4E911CDC-D9BA-499D-899D-48FB39C5D864}"/>
          </ac:spMkLst>
        </pc:spChg>
      </pc:sldChg>
      <pc:sldChg chg="modSp">
        <pc:chgData name="Леонид Смелов" userId="fea2e2fc1fde16d6" providerId="Windows Live" clId="Web-{76B6A3A6-D9A1-413A-8CEC-E47CC9106204}" dt="2025-02-07T10:04:28.251" v="1539" actId="20577"/>
        <pc:sldMkLst>
          <pc:docMk/>
          <pc:sldMk cId="3140314900" sldId="543"/>
        </pc:sldMkLst>
        <pc:spChg chg="mod">
          <ac:chgData name="Леонид Смелов" userId="fea2e2fc1fde16d6" providerId="Windows Live" clId="Web-{76B6A3A6-D9A1-413A-8CEC-E47CC9106204}" dt="2025-02-07T10:03:31" v="1502" actId="20577"/>
          <ac:spMkLst>
            <pc:docMk/>
            <pc:sldMk cId="3140314900" sldId="543"/>
            <ac:spMk id="2" creationId="{2AD95634-EA97-4400-A8A3-75F3FAC27702}"/>
          </ac:spMkLst>
        </pc:spChg>
        <pc:spChg chg="mod">
          <ac:chgData name="Леонид Смелов" userId="fea2e2fc1fde16d6" providerId="Windows Live" clId="Web-{76B6A3A6-D9A1-413A-8CEC-E47CC9106204}" dt="2025-02-07T10:03:44.344" v="1514" actId="20577"/>
          <ac:spMkLst>
            <pc:docMk/>
            <pc:sldMk cId="3140314900" sldId="543"/>
            <ac:spMk id="3" creationId="{5965C24C-DFE5-4697-950C-7AF986346CB3}"/>
          </ac:spMkLst>
        </pc:spChg>
        <pc:spChg chg="mod">
          <ac:chgData name="Леонид Смелов" userId="fea2e2fc1fde16d6" providerId="Windows Live" clId="Web-{76B6A3A6-D9A1-413A-8CEC-E47CC9106204}" dt="2025-02-07T10:04:28.251" v="1539" actId="20577"/>
          <ac:spMkLst>
            <pc:docMk/>
            <pc:sldMk cId="3140314900" sldId="543"/>
            <ac:spMk id="5" creationId="{00000000-0000-0000-0000-000000000000}"/>
          </ac:spMkLst>
        </pc:spChg>
      </pc:sldChg>
      <pc:sldChg chg="modSp">
        <pc:chgData name="Леонид Смелов" userId="fea2e2fc1fde16d6" providerId="Windows Live" clId="Web-{76B6A3A6-D9A1-413A-8CEC-E47CC9106204}" dt="2025-02-07T10:34:53.555" v="2556" actId="20577"/>
        <pc:sldMkLst>
          <pc:docMk/>
          <pc:sldMk cId="3546262238" sldId="546"/>
        </pc:sldMkLst>
        <pc:spChg chg="mod">
          <ac:chgData name="Леонид Смелов" userId="fea2e2fc1fde16d6" providerId="Windows Live" clId="Web-{76B6A3A6-D9A1-413A-8CEC-E47CC9106204}" dt="2025-02-07T10:34:10.835" v="2549" actId="20577"/>
          <ac:spMkLst>
            <pc:docMk/>
            <pc:sldMk cId="3546262238" sldId="546"/>
            <ac:spMk id="2" creationId="{5A3D9466-C06E-49C3-B2A4-24F4635CCFE4}"/>
          </ac:spMkLst>
        </pc:spChg>
        <pc:spChg chg="mod">
          <ac:chgData name="Леонид Смелов" userId="fea2e2fc1fde16d6" providerId="Windows Live" clId="Web-{76B6A3A6-D9A1-413A-8CEC-E47CC9106204}" dt="2025-02-07T10:34:35.258" v="2553" actId="20577"/>
          <ac:spMkLst>
            <pc:docMk/>
            <pc:sldMk cId="3546262238" sldId="546"/>
            <ac:spMk id="3" creationId="{9FC52FD9-F11B-4B0D-AA72-5183C1444105}"/>
          </ac:spMkLst>
        </pc:spChg>
        <pc:spChg chg="mod">
          <ac:chgData name="Леонид Смелов" userId="fea2e2fc1fde16d6" providerId="Windows Live" clId="Web-{76B6A3A6-D9A1-413A-8CEC-E47CC9106204}" dt="2025-02-07T10:34:40.289" v="2554" actId="20577"/>
          <ac:spMkLst>
            <pc:docMk/>
            <pc:sldMk cId="3546262238" sldId="546"/>
            <ac:spMk id="6" creationId="{8BFC1824-03D6-04A5-F145-B78E1E95742A}"/>
          </ac:spMkLst>
        </pc:spChg>
        <pc:spChg chg="mod">
          <ac:chgData name="Леонид Смелов" userId="fea2e2fc1fde16d6" providerId="Windows Live" clId="Web-{76B6A3A6-D9A1-413A-8CEC-E47CC9106204}" dt="2025-02-07T10:34:53.555" v="2556" actId="20577"/>
          <ac:spMkLst>
            <pc:docMk/>
            <pc:sldMk cId="3546262238" sldId="546"/>
            <ac:spMk id="7" creationId="{2C1F0A5E-8CEF-0C18-63DE-5CB19AC0E859}"/>
          </ac:spMkLst>
        </pc:spChg>
      </pc:sldChg>
      <pc:sldChg chg="modSp">
        <pc:chgData name="Леонид Смелов" userId="fea2e2fc1fde16d6" providerId="Windows Live" clId="Web-{76B6A3A6-D9A1-413A-8CEC-E47CC9106204}" dt="2025-02-07T10:08:27.994" v="1621" actId="20577"/>
        <pc:sldMkLst>
          <pc:docMk/>
          <pc:sldMk cId="3853480843" sldId="556"/>
        </pc:sldMkLst>
        <pc:spChg chg="mod">
          <ac:chgData name="Леонид Смелов" userId="fea2e2fc1fde16d6" providerId="Windows Live" clId="Web-{76B6A3A6-D9A1-413A-8CEC-E47CC9106204}" dt="2025-02-07T10:06:57.568" v="1580" actId="20577"/>
          <ac:spMkLst>
            <pc:docMk/>
            <pc:sldMk cId="3853480843" sldId="556"/>
            <ac:spMk id="2" creationId="{5FD5B6A5-F6A5-4FF8-900C-92E1881E6CC4}"/>
          </ac:spMkLst>
        </pc:spChg>
        <pc:spChg chg="mod">
          <ac:chgData name="Леонид Смелов" userId="fea2e2fc1fde16d6" providerId="Windows Live" clId="Web-{76B6A3A6-D9A1-413A-8CEC-E47CC9106204}" dt="2025-02-07T10:08:21.368" v="1616" actId="20577"/>
          <ac:spMkLst>
            <pc:docMk/>
            <pc:sldMk cId="3853480843" sldId="556"/>
            <ac:spMk id="3" creationId="{90E4F0F6-F1E9-47B3-8FBD-75984130E107}"/>
          </ac:spMkLst>
        </pc:spChg>
        <pc:spChg chg="mod">
          <ac:chgData name="Леонид Смелов" userId="fea2e2fc1fde16d6" providerId="Windows Live" clId="Web-{76B6A3A6-D9A1-413A-8CEC-E47CC9106204}" dt="2025-02-07T10:08:27.994" v="1621" actId="20577"/>
          <ac:spMkLst>
            <pc:docMk/>
            <pc:sldMk cId="3853480843" sldId="556"/>
            <ac:spMk id="4" creationId="{487B7E1B-35C5-8797-25EC-40BF1B7FA6C6}"/>
          </ac:spMkLst>
        </pc:spChg>
      </pc:sldChg>
      <pc:sldChg chg="delSp modSp">
        <pc:chgData name="Леонид Смелов" userId="fea2e2fc1fde16d6" providerId="Windows Live" clId="Web-{76B6A3A6-D9A1-413A-8CEC-E47CC9106204}" dt="2025-02-07T09:10:33.656" v="254" actId="20577"/>
        <pc:sldMkLst>
          <pc:docMk/>
          <pc:sldMk cId="2402736430" sldId="609"/>
        </pc:sldMkLst>
        <pc:spChg chg="mod">
          <ac:chgData name="Леонид Смелов" userId="fea2e2fc1fde16d6" providerId="Windows Live" clId="Web-{76B6A3A6-D9A1-413A-8CEC-E47CC9106204}" dt="2025-02-07T09:05:13.740" v="169" actId="20577"/>
          <ac:spMkLst>
            <pc:docMk/>
            <pc:sldMk cId="2402736430" sldId="609"/>
            <ac:spMk id="2" creationId="{5F6CE2CA-2390-45E8-8FB9-6A2CCFC944A8}"/>
          </ac:spMkLst>
        </pc:spChg>
        <pc:spChg chg="del">
          <ac:chgData name="Леонид Смелов" userId="fea2e2fc1fde16d6" providerId="Windows Live" clId="Web-{76B6A3A6-D9A1-413A-8CEC-E47CC9106204}" dt="2025-02-07T09:05:47.726" v="177"/>
          <ac:spMkLst>
            <pc:docMk/>
            <pc:sldMk cId="2402736430" sldId="609"/>
            <ac:spMk id="5" creationId="{39B044D9-E86C-361A-EBE8-34D1C9BAF05B}"/>
          </ac:spMkLst>
        </pc:spChg>
        <pc:spChg chg="mod">
          <ac:chgData name="Леонид Смелов" userId="fea2e2fc1fde16d6" providerId="Windows Live" clId="Web-{76B6A3A6-D9A1-413A-8CEC-E47CC9106204}" dt="2025-02-07T09:10:33.656" v="254" actId="20577"/>
          <ac:spMkLst>
            <pc:docMk/>
            <pc:sldMk cId="2402736430" sldId="609"/>
            <ac:spMk id="8" creationId="{00000000-0000-0000-0000-000000000000}"/>
          </ac:spMkLst>
        </pc:spChg>
        <pc:cxnChg chg="del">
          <ac:chgData name="Леонид Смелов" userId="fea2e2fc1fde16d6" providerId="Windows Live" clId="Web-{76B6A3A6-D9A1-413A-8CEC-E47CC9106204}" dt="2025-02-07T09:05:45.570" v="176"/>
          <ac:cxnSpMkLst>
            <pc:docMk/>
            <pc:sldMk cId="2402736430" sldId="609"/>
            <ac:cxnSpMk id="4" creationId="{B3C81900-45A8-7ADD-847F-4535E616D517}"/>
          </ac:cxnSpMkLst>
        </pc:cxnChg>
      </pc:sldChg>
      <pc:sldChg chg="modSp">
        <pc:chgData name="Леонид Смелов" userId="fea2e2fc1fde16d6" providerId="Windows Live" clId="Web-{76B6A3A6-D9A1-413A-8CEC-E47CC9106204}" dt="2025-02-07T09:39:25.129" v="962" actId="20577"/>
        <pc:sldMkLst>
          <pc:docMk/>
          <pc:sldMk cId="1200763116" sldId="613"/>
        </pc:sldMkLst>
        <pc:spChg chg="mod">
          <ac:chgData name="Леонид Смелов" userId="fea2e2fc1fde16d6" providerId="Windows Live" clId="Web-{76B6A3A6-D9A1-413A-8CEC-E47CC9106204}" dt="2025-02-07T09:38:36.112" v="922" actId="20577"/>
          <ac:spMkLst>
            <pc:docMk/>
            <pc:sldMk cId="1200763116" sldId="613"/>
            <ac:spMk id="2" creationId="{A4EDB973-E62E-40AB-B8B1-9CE31DBE993D}"/>
          </ac:spMkLst>
        </pc:spChg>
        <pc:spChg chg="mod">
          <ac:chgData name="Леонид Смелов" userId="fea2e2fc1fde16d6" providerId="Windows Live" clId="Web-{76B6A3A6-D9A1-413A-8CEC-E47CC9106204}" dt="2025-02-07T09:39:25.129" v="962" actId="20577"/>
          <ac:spMkLst>
            <pc:docMk/>
            <pc:sldMk cId="1200763116" sldId="613"/>
            <ac:spMk id="3" creationId="{E1C94871-A849-4BED-843C-00E5B9632F02}"/>
          </ac:spMkLst>
        </pc:spChg>
      </pc:sldChg>
      <pc:sldChg chg="modSp">
        <pc:chgData name="Леонид Смелов" userId="fea2e2fc1fde16d6" providerId="Windows Live" clId="Web-{76B6A3A6-D9A1-413A-8CEC-E47CC9106204}" dt="2025-02-07T09:17:21.090" v="444" actId="20577"/>
        <pc:sldMkLst>
          <pc:docMk/>
          <pc:sldMk cId="2346520149" sldId="625"/>
        </pc:sldMkLst>
        <pc:spChg chg="mod">
          <ac:chgData name="Леонид Смелов" userId="fea2e2fc1fde16d6" providerId="Windows Live" clId="Web-{76B6A3A6-D9A1-413A-8CEC-E47CC9106204}" dt="2025-02-07T09:15:32.165" v="423" actId="20577"/>
          <ac:spMkLst>
            <pc:docMk/>
            <pc:sldMk cId="2346520149" sldId="625"/>
            <ac:spMk id="2" creationId="{537BBCD9-79A7-4341-A41F-0D1BDDB0F796}"/>
          </ac:spMkLst>
        </pc:spChg>
        <pc:spChg chg="mod">
          <ac:chgData name="Леонид Смелов" userId="fea2e2fc1fde16d6" providerId="Windows Live" clId="Web-{76B6A3A6-D9A1-413A-8CEC-E47CC9106204}" dt="2025-02-07T09:17:12.387" v="440" actId="20577"/>
          <ac:spMkLst>
            <pc:docMk/>
            <pc:sldMk cId="2346520149" sldId="625"/>
            <ac:spMk id="3" creationId="{A0828725-814F-45FA-9B55-25798044C284}"/>
          </ac:spMkLst>
        </pc:spChg>
        <pc:spChg chg="mod">
          <ac:chgData name="Леонид Смелов" userId="fea2e2fc1fde16d6" providerId="Windows Live" clId="Web-{76B6A3A6-D9A1-413A-8CEC-E47CC9106204}" dt="2025-02-07T09:17:21.090" v="444" actId="20577"/>
          <ac:spMkLst>
            <pc:docMk/>
            <pc:sldMk cId="2346520149" sldId="625"/>
            <ac:spMk id="4" creationId="{1741DE58-7A9C-43AF-8576-A5030B870459}"/>
          </ac:spMkLst>
        </pc:spChg>
      </pc:sldChg>
      <pc:sldChg chg="modSp">
        <pc:chgData name="Леонид Смелов" userId="fea2e2fc1fde16d6" providerId="Windows Live" clId="Web-{76B6A3A6-D9A1-413A-8CEC-E47CC9106204}" dt="2025-02-07T09:34:27.026" v="735" actId="20577"/>
        <pc:sldMkLst>
          <pc:docMk/>
          <pc:sldMk cId="2194752173" sldId="633"/>
        </pc:sldMkLst>
        <pc:spChg chg="mod">
          <ac:chgData name="Леонид Смелов" userId="fea2e2fc1fde16d6" providerId="Windows Live" clId="Web-{76B6A3A6-D9A1-413A-8CEC-E47CC9106204}" dt="2025-02-07T09:34:18.385" v="733" actId="20577"/>
          <ac:spMkLst>
            <pc:docMk/>
            <pc:sldMk cId="2194752173" sldId="633"/>
            <ac:spMk id="2" creationId="{5D10D95E-7AF7-4524-9722-D7C3367309CE}"/>
          </ac:spMkLst>
        </pc:spChg>
        <pc:spChg chg="mod">
          <ac:chgData name="Леонид Смелов" userId="fea2e2fc1fde16d6" providerId="Windows Live" clId="Web-{76B6A3A6-D9A1-413A-8CEC-E47CC9106204}" dt="2025-02-07T09:34:27.026" v="735" actId="20577"/>
          <ac:spMkLst>
            <pc:docMk/>
            <pc:sldMk cId="2194752173" sldId="633"/>
            <ac:spMk id="3" creationId="{0D8719A3-8CE9-4ED0-BA2E-FB0C9FDC2A57}"/>
          </ac:spMkLst>
        </pc:spChg>
      </pc:sldChg>
      <pc:sldChg chg="modSp">
        <pc:chgData name="Леонид Смелов" userId="fea2e2fc1fde16d6" providerId="Windows Live" clId="Web-{76B6A3A6-D9A1-413A-8CEC-E47CC9106204}" dt="2025-02-07T10:21:48.376" v="2123" actId="20577"/>
        <pc:sldMkLst>
          <pc:docMk/>
          <pc:sldMk cId="4129104189" sldId="651"/>
        </pc:sldMkLst>
        <pc:spChg chg="mod">
          <ac:chgData name="Леонид Смелов" userId="fea2e2fc1fde16d6" providerId="Windows Live" clId="Web-{76B6A3A6-D9A1-413A-8CEC-E47CC9106204}" dt="2025-02-07T10:21:28.860" v="2082" actId="20577"/>
          <ac:spMkLst>
            <pc:docMk/>
            <pc:sldMk cId="4129104189" sldId="651"/>
            <ac:spMk id="2" creationId="{0616C7A0-BD7A-4058-AB5C-F30BAADD354F}"/>
          </ac:spMkLst>
        </pc:spChg>
        <pc:spChg chg="mod">
          <ac:chgData name="Леонид Смелов" userId="fea2e2fc1fde16d6" providerId="Windows Live" clId="Web-{76B6A3A6-D9A1-413A-8CEC-E47CC9106204}" dt="2025-02-07T10:21:36.016" v="2084" actId="20577"/>
          <ac:spMkLst>
            <pc:docMk/>
            <pc:sldMk cId="4129104189" sldId="651"/>
            <ac:spMk id="3" creationId="{63243F33-D5D4-4EAB-BD4E-9206D81E4E12}"/>
          </ac:spMkLst>
        </pc:spChg>
        <pc:spChg chg="mod">
          <ac:chgData name="Леонид Смелов" userId="fea2e2fc1fde16d6" providerId="Windows Live" clId="Web-{76B6A3A6-D9A1-413A-8CEC-E47CC9106204}" dt="2025-02-07T10:21:40.672" v="2112" actId="20577"/>
          <ac:spMkLst>
            <pc:docMk/>
            <pc:sldMk cId="4129104189" sldId="651"/>
            <ac:spMk id="26" creationId="{2EF9DE22-DB85-C34B-F010-4E07BC891771}"/>
          </ac:spMkLst>
        </pc:spChg>
        <pc:spChg chg="mod">
          <ac:chgData name="Леонид Смелов" userId="fea2e2fc1fde16d6" providerId="Windows Live" clId="Web-{76B6A3A6-D9A1-413A-8CEC-E47CC9106204}" dt="2025-02-07T10:21:48.376" v="2123" actId="20577"/>
          <ac:spMkLst>
            <pc:docMk/>
            <pc:sldMk cId="4129104189" sldId="651"/>
            <ac:spMk id="33" creationId="{BE35A20E-BB74-3AF4-75F5-80C24A719388}"/>
          </ac:spMkLst>
        </pc:spChg>
      </pc:sldChg>
      <pc:sldChg chg="modSp">
        <pc:chgData name="Леонид Смелов" userId="fea2e2fc1fde16d6" providerId="Windows Live" clId="Web-{76B6A3A6-D9A1-413A-8CEC-E47CC9106204}" dt="2025-02-07T10:19:28.309" v="1986" actId="20577"/>
        <pc:sldMkLst>
          <pc:docMk/>
          <pc:sldMk cId="1003978377" sldId="652"/>
        </pc:sldMkLst>
        <pc:spChg chg="mod">
          <ac:chgData name="Леонид Смелов" userId="fea2e2fc1fde16d6" providerId="Windows Live" clId="Web-{76B6A3A6-D9A1-413A-8CEC-E47CC9106204}" dt="2025-02-07T10:19:12.824" v="1981" actId="20577"/>
          <ac:spMkLst>
            <pc:docMk/>
            <pc:sldMk cId="1003978377" sldId="652"/>
            <ac:spMk id="2" creationId="{2AD95634-EA97-4400-A8A3-75F3FAC27702}"/>
          </ac:spMkLst>
        </pc:spChg>
        <pc:spChg chg="mod">
          <ac:chgData name="Леонид Смелов" userId="fea2e2fc1fde16d6" providerId="Windows Live" clId="Web-{76B6A3A6-D9A1-413A-8CEC-E47CC9106204}" dt="2025-02-07T10:19:28.309" v="1986" actId="20577"/>
          <ac:spMkLst>
            <pc:docMk/>
            <pc:sldMk cId="1003978377" sldId="652"/>
            <ac:spMk id="3" creationId="{5965C24C-DFE5-4697-950C-7AF986346CB3}"/>
          </ac:spMkLst>
        </pc:spChg>
      </pc:sldChg>
      <pc:sldChg chg="modSp">
        <pc:chgData name="Леонид Смелов" userId="fea2e2fc1fde16d6" providerId="Windows Live" clId="Web-{76B6A3A6-D9A1-413A-8CEC-E47CC9106204}" dt="2025-02-07T10:30:36.110" v="2409" actId="20577"/>
        <pc:sldMkLst>
          <pc:docMk/>
          <pc:sldMk cId="1838740528" sldId="667"/>
        </pc:sldMkLst>
        <pc:spChg chg="mod">
          <ac:chgData name="Леонид Смелов" userId="fea2e2fc1fde16d6" providerId="Windows Live" clId="Web-{76B6A3A6-D9A1-413A-8CEC-E47CC9106204}" dt="2025-02-07T10:29:58.609" v="2351" actId="20577"/>
          <ac:spMkLst>
            <pc:docMk/>
            <pc:sldMk cId="1838740528" sldId="667"/>
            <ac:spMk id="2" creationId="{78A11BEF-AE56-4C07-85DA-12BD947C7933}"/>
          </ac:spMkLst>
        </pc:spChg>
        <pc:spChg chg="mod">
          <ac:chgData name="Леонид Смелов" userId="fea2e2fc1fde16d6" providerId="Windows Live" clId="Web-{76B6A3A6-D9A1-413A-8CEC-E47CC9106204}" dt="2025-02-07T10:30:18.359" v="2359" actId="20577"/>
          <ac:spMkLst>
            <pc:docMk/>
            <pc:sldMk cId="1838740528" sldId="667"/>
            <ac:spMk id="3" creationId="{4E911CDC-D9BA-499D-899D-48FB39C5D864}"/>
          </ac:spMkLst>
        </pc:spChg>
        <pc:spChg chg="mod">
          <ac:chgData name="Леонид Смелов" userId="fea2e2fc1fde16d6" providerId="Windows Live" clId="Web-{76B6A3A6-D9A1-413A-8CEC-E47CC9106204}" dt="2025-02-07T10:30:36.110" v="2409" actId="20577"/>
          <ac:spMkLst>
            <pc:docMk/>
            <pc:sldMk cId="1838740528" sldId="667"/>
            <ac:spMk id="8" creationId="{7D5E15F6-4CCD-6955-52A9-82D77F02CBD7}"/>
          </ac:spMkLst>
        </pc:spChg>
        <pc:spChg chg="mod">
          <ac:chgData name="Леонид Смелов" userId="fea2e2fc1fde16d6" providerId="Windows Live" clId="Web-{76B6A3A6-D9A1-413A-8CEC-E47CC9106204}" dt="2025-02-07T10:30:29.672" v="2375" actId="20577"/>
          <ac:spMkLst>
            <pc:docMk/>
            <pc:sldMk cId="1838740528" sldId="667"/>
            <ac:spMk id="10" creationId="{E555B6DB-D433-67D2-2FD7-A160CFC50539}"/>
          </ac:spMkLst>
        </pc:spChg>
      </pc:sldChg>
      <pc:sldChg chg="modSp">
        <pc:chgData name="Леонид Смелов" userId="fea2e2fc1fde16d6" providerId="Windows Live" clId="Web-{76B6A3A6-D9A1-413A-8CEC-E47CC9106204}" dt="2025-02-07T10:31:30.706" v="2441" actId="20577"/>
        <pc:sldMkLst>
          <pc:docMk/>
          <pc:sldMk cId="1348541955" sldId="676"/>
        </pc:sldMkLst>
        <pc:spChg chg="mod">
          <ac:chgData name="Леонид Смелов" userId="fea2e2fc1fde16d6" providerId="Windows Live" clId="Web-{76B6A3A6-D9A1-413A-8CEC-E47CC9106204}" dt="2025-02-07T10:30:41.266" v="2411" actId="20577"/>
          <ac:spMkLst>
            <pc:docMk/>
            <pc:sldMk cId="1348541955" sldId="676"/>
            <ac:spMk id="2" creationId="{537BBCD9-79A7-4341-A41F-0D1BDDB0F796}"/>
          </ac:spMkLst>
        </pc:spChg>
        <pc:spChg chg="mod">
          <ac:chgData name="Леонид Смелов" userId="fea2e2fc1fde16d6" providerId="Windows Live" clId="Web-{76B6A3A6-D9A1-413A-8CEC-E47CC9106204}" dt="2025-02-07T10:31:03.079" v="2423" actId="20577"/>
          <ac:spMkLst>
            <pc:docMk/>
            <pc:sldMk cId="1348541955" sldId="676"/>
            <ac:spMk id="3" creationId="{A0828725-814F-45FA-9B55-25798044C284}"/>
          </ac:spMkLst>
        </pc:spChg>
        <pc:spChg chg="mod">
          <ac:chgData name="Леонид Смелов" userId="fea2e2fc1fde16d6" providerId="Windows Live" clId="Web-{76B6A3A6-D9A1-413A-8CEC-E47CC9106204}" dt="2025-02-07T10:31:30.706" v="2441" actId="20577"/>
          <ac:spMkLst>
            <pc:docMk/>
            <pc:sldMk cId="1348541955" sldId="676"/>
            <ac:spMk id="6" creationId="{7C7927FC-891D-C85F-57EA-36A37C72FB67}"/>
          </ac:spMkLst>
        </pc:spChg>
      </pc:sldChg>
      <pc:sldChg chg="modSp">
        <pc:chgData name="Леонид Смелов" userId="fea2e2fc1fde16d6" providerId="Windows Live" clId="Web-{76B6A3A6-D9A1-413A-8CEC-E47CC9106204}" dt="2025-02-07T10:37:40.044" v="2704" actId="20577"/>
        <pc:sldMkLst>
          <pc:docMk/>
          <pc:sldMk cId="1806224019" sldId="706"/>
        </pc:sldMkLst>
        <pc:spChg chg="mod">
          <ac:chgData name="Леонид Смелов" userId="fea2e2fc1fde16d6" providerId="Windows Live" clId="Web-{76B6A3A6-D9A1-413A-8CEC-E47CC9106204}" dt="2025-02-07T10:37:35.607" v="2703" actId="20577"/>
          <ac:spMkLst>
            <pc:docMk/>
            <pc:sldMk cId="1806224019" sldId="706"/>
            <ac:spMk id="2" creationId="{EDC333BA-F9CF-4A09-8023-37EAD6462309}"/>
          </ac:spMkLst>
        </pc:spChg>
        <pc:spChg chg="mod">
          <ac:chgData name="Леонид Смелов" userId="fea2e2fc1fde16d6" providerId="Windows Live" clId="Web-{76B6A3A6-D9A1-413A-8CEC-E47CC9106204}" dt="2025-02-07T10:37:40.044" v="2704" actId="20577"/>
          <ac:spMkLst>
            <pc:docMk/>
            <pc:sldMk cId="1806224019" sldId="706"/>
            <ac:spMk id="3" creationId="{57CFCADF-F18A-46AF-A224-29EA506287C0}"/>
          </ac:spMkLst>
        </pc:spChg>
      </pc:sldChg>
      <pc:sldChg chg="addSp delSp modSp">
        <pc:chgData name="Леонид Смелов" userId="fea2e2fc1fde16d6" providerId="Windows Live" clId="Web-{76B6A3A6-D9A1-413A-8CEC-E47CC9106204}" dt="2025-02-07T09:44:13.215" v="1107" actId="20577"/>
        <pc:sldMkLst>
          <pc:docMk/>
          <pc:sldMk cId="3962168097" sldId="784"/>
        </pc:sldMkLst>
        <pc:spChg chg="del mod">
          <ac:chgData name="Леонид Смелов" userId="fea2e2fc1fde16d6" providerId="Windows Live" clId="Web-{76B6A3A6-D9A1-413A-8CEC-E47CC9106204}" dt="2025-02-07T09:43:23.964" v="1072"/>
          <ac:spMkLst>
            <pc:docMk/>
            <pc:sldMk cId="3962168097" sldId="784"/>
            <ac:spMk id="2" creationId="{537BBCD9-79A7-4341-A41F-0D1BDDB0F796}"/>
          </ac:spMkLst>
        </pc:spChg>
        <pc:spChg chg="mod">
          <ac:chgData name="Леонид Смелов" userId="fea2e2fc1fde16d6" providerId="Windows Live" clId="Web-{76B6A3A6-D9A1-413A-8CEC-E47CC9106204}" dt="2025-02-07T09:44:13.215" v="1107" actId="20577"/>
          <ac:spMkLst>
            <pc:docMk/>
            <pc:sldMk cId="3962168097" sldId="784"/>
            <ac:spMk id="3" creationId="{A0828725-814F-45FA-9B55-25798044C284}"/>
          </ac:spMkLst>
        </pc:spChg>
        <pc:spChg chg="add del mod">
          <ac:chgData name="Леонид Смелов" userId="fea2e2fc1fde16d6" providerId="Windows Live" clId="Web-{76B6A3A6-D9A1-413A-8CEC-E47CC9106204}" dt="2025-02-07T09:43:32.871" v="1076"/>
          <ac:spMkLst>
            <pc:docMk/>
            <pc:sldMk cId="3962168097" sldId="784"/>
            <ac:spMk id="4" creationId="{BD4AF796-5456-DD8B-CFCC-1A28A95C3287}"/>
          </ac:spMkLst>
        </pc:spChg>
        <pc:spChg chg="add mod">
          <ac:chgData name="Леонид Смелов" userId="fea2e2fc1fde16d6" providerId="Windows Live" clId="Web-{76B6A3A6-D9A1-413A-8CEC-E47CC9106204}" dt="2025-02-07T09:43:34.996" v="1077"/>
          <ac:spMkLst>
            <pc:docMk/>
            <pc:sldMk cId="3962168097" sldId="784"/>
            <ac:spMk id="6" creationId="{F603CEDF-8C27-E549-4382-DF39611A1105}"/>
          </ac:spMkLst>
        </pc:spChg>
      </pc:sldChg>
      <pc:sldChg chg="modSp">
        <pc:chgData name="Леонид Смелов" userId="fea2e2fc1fde16d6" providerId="Windows Live" clId="Web-{76B6A3A6-D9A1-413A-8CEC-E47CC9106204}" dt="2025-02-07T10:09:42.401" v="1664" actId="20577"/>
        <pc:sldMkLst>
          <pc:docMk/>
          <pc:sldMk cId="2093359553" sldId="789"/>
        </pc:sldMkLst>
        <pc:spChg chg="mod">
          <ac:chgData name="Леонид Смелов" userId="fea2e2fc1fde16d6" providerId="Windows Live" clId="Web-{76B6A3A6-D9A1-413A-8CEC-E47CC9106204}" dt="2025-02-07T10:08:42.899" v="1631" actId="20577"/>
          <ac:spMkLst>
            <pc:docMk/>
            <pc:sldMk cId="2093359553" sldId="789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09:42.401" v="1664" actId="20577"/>
          <ac:spMkLst>
            <pc:docMk/>
            <pc:sldMk cId="2093359553" sldId="789"/>
            <ac:spMk id="3" creationId="{00000000-0000-0000-0000-000000000000}"/>
          </ac:spMkLst>
        </pc:spChg>
      </pc:sldChg>
      <pc:sldChg chg="modSp">
        <pc:chgData name="Леонид Смелов" userId="fea2e2fc1fde16d6" providerId="Windows Live" clId="Web-{76B6A3A6-D9A1-413A-8CEC-E47CC9106204}" dt="2025-02-07T10:21:17.594" v="2080" actId="20577"/>
        <pc:sldMkLst>
          <pc:docMk/>
          <pc:sldMk cId="2408769721" sldId="796"/>
        </pc:sldMkLst>
        <pc:spChg chg="mod">
          <ac:chgData name="Леонид Смелов" userId="fea2e2fc1fde16d6" providerId="Windows Live" clId="Web-{76B6A3A6-D9A1-413A-8CEC-E47CC9106204}" dt="2025-02-07T10:20:53.733" v="2071" actId="20577"/>
          <ac:spMkLst>
            <pc:docMk/>
            <pc:sldMk cId="2408769721" sldId="796"/>
            <ac:spMk id="2" creationId="{2AD95634-EA97-4400-A8A3-75F3FAC27702}"/>
          </ac:spMkLst>
        </pc:spChg>
        <pc:spChg chg="mod">
          <ac:chgData name="Леонид Смелов" userId="fea2e2fc1fde16d6" providerId="Windows Live" clId="Web-{76B6A3A6-D9A1-413A-8CEC-E47CC9106204}" dt="2025-02-07T10:21:05.781" v="2075" actId="20577"/>
          <ac:spMkLst>
            <pc:docMk/>
            <pc:sldMk cId="2408769721" sldId="796"/>
            <ac:spMk id="3" creationId="{5965C24C-DFE5-4697-950C-7AF986346CB3}"/>
          </ac:spMkLst>
        </pc:spChg>
        <pc:spChg chg="mod">
          <ac:chgData name="Леонид Смелов" userId="fea2e2fc1fde16d6" providerId="Windows Live" clId="Web-{76B6A3A6-D9A1-413A-8CEC-E47CC9106204}" dt="2025-02-07T10:21:17.594" v="2080" actId="20577"/>
          <ac:spMkLst>
            <pc:docMk/>
            <pc:sldMk cId="2408769721" sldId="796"/>
            <ac:spMk id="8" creationId="{F9E32E3E-CA65-D2EF-4DE1-92AF7915F7BE}"/>
          </ac:spMkLst>
        </pc:spChg>
      </pc:sldChg>
      <pc:sldChg chg="modSp">
        <pc:chgData name="Леонид Смелов" userId="fea2e2fc1fde16d6" providerId="Windows Live" clId="Web-{76B6A3A6-D9A1-413A-8CEC-E47CC9106204}" dt="2025-02-07T10:22:29.877" v="2155" actId="20577"/>
        <pc:sldMkLst>
          <pc:docMk/>
          <pc:sldMk cId="3172932185" sldId="799"/>
        </pc:sldMkLst>
        <pc:spChg chg="mod">
          <ac:chgData name="Леонид Смелов" userId="fea2e2fc1fde16d6" providerId="Windows Live" clId="Web-{76B6A3A6-D9A1-413A-8CEC-E47CC9106204}" dt="2025-02-07T10:22:11.954" v="2143" actId="20577"/>
          <ac:spMkLst>
            <pc:docMk/>
            <pc:sldMk cId="3172932185" sldId="799"/>
            <ac:spMk id="2" creationId="{0616C7A0-BD7A-4058-AB5C-F30BAADD354F}"/>
          </ac:spMkLst>
        </pc:spChg>
        <pc:spChg chg="mod">
          <ac:chgData name="Леонид Смелов" userId="fea2e2fc1fde16d6" providerId="Windows Live" clId="Web-{76B6A3A6-D9A1-413A-8CEC-E47CC9106204}" dt="2025-02-07T10:22:29.877" v="2155" actId="20577"/>
          <ac:spMkLst>
            <pc:docMk/>
            <pc:sldMk cId="3172932185" sldId="799"/>
            <ac:spMk id="3" creationId="{63243F33-D5D4-4EAB-BD4E-9206D81E4E12}"/>
          </ac:spMkLst>
        </pc:spChg>
      </pc:sldChg>
      <pc:sldChg chg="modSp">
        <pc:chgData name="Леонид Смелов" userId="fea2e2fc1fde16d6" providerId="Windows Live" clId="Web-{76B6A3A6-D9A1-413A-8CEC-E47CC9106204}" dt="2025-02-07T10:19:00.621" v="1978" actId="20577"/>
        <pc:sldMkLst>
          <pc:docMk/>
          <pc:sldMk cId="903430487" sldId="800"/>
        </pc:sldMkLst>
        <pc:spChg chg="mod">
          <ac:chgData name="Леонид Смелов" userId="fea2e2fc1fde16d6" providerId="Windows Live" clId="Web-{76B6A3A6-D9A1-413A-8CEC-E47CC9106204}" dt="2025-02-07T10:18:52.855" v="1976" actId="20577"/>
          <ac:spMkLst>
            <pc:docMk/>
            <pc:sldMk cId="903430487" sldId="800"/>
            <ac:spMk id="2" creationId="{0616C7A0-BD7A-4058-AB5C-F30BAADD354F}"/>
          </ac:spMkLst>
        </pc:spChg>
        <pc:spChg chg="mod">
          <ac:chgData name="Леонид Смелов" userId="fea2e2fc1fde16d6" providerId="Windows Live" clId="Web-{76B6A3A6-D9A1-413A-8CEC-E47CC9106204}" dt="2025-02-07T10:19:00.621" v="1978" actId="20577"/>
          <ac:spMkLst>
            <pc:docMk/>
            <pc:sldMk cId="903430487" sldId="800"/>
            <ac:spMk id="3" creationId="{63243F33-D5D4-4EAB-BD4E-9206D81E4E12}"/>
          </ac:spMkLst>
        </pc:spChg>
      </pc:sldChg>
      <pc:sldChg chg="modSp">
        <pc:chgData name="Леонид Смелов" userId="fea2e2fc1fde16d6" providerId="Windows Live" clId="Web-{76B6A3A6-D9A1-413A-8CEC-E47CC9106204}" dt="2025-02-07T08:56:57.460" v="22" actId="20577"/>
        <pc:sldMkLst>
          <pc:docMk/>
          <pc:sldMk cId="3981945889" sldId="802"/>
        </pc:sldMkLst>
        <pc:spChg chg="mod">
          <ac:chgData name="Леонид Смелов" userId="fea2e2fc1fde16d6" providerId="Windows Live" clId="Web-{76B6A3A6-D9A1-413A-8CEC-E47CC9106204}" dt="2025-02-07T08:56:47.257" v="0" actId="20577"/>
          <ac:spMkLst>
            <pc:docMk/>
            <pc:sldMk cId="3981945889" sldId="802"/>
            <ac:spMk id="4" creationId="{F8E4E4F6-1C84-41E6-98BF-8C1F39570490}"/>
          </ac:spMkLst>
        </pc:spChg>
        <pc:spChg chg="mod">
          <ac:chgData name="Леонид Смелов" userId="fea2e2fc1fde16d6" providerId="Windows Live" clId="Web-{76B6A3A6-D9A1-413A-8CEC-E47CC9106204}" dt="2025-02-07T08:56:57.460" v="22" actId="20577"/>
          <ac:spMkLst>
            <pc:docMk/>
            <pc:sldMk cId="3981945889" sldId="802"/>
            <ac:spMk id="5" creationId="{C3660A35-5BFC-4F92-9BD0-35B2727464BE}"/>
          </ac:spMkLst>
        </pc:spChg>
      </pc:sldChg>
      <pc:sldChg chg="modSp">
        <pc:chgData name="Леонид Смелов" userId="fea2e2fc1fde16d6" providerId="Windows Live" clId="Web-{76B6A3A6-D9A1-413A-8CEC-E47CC9106204}" dt="2025-02-07T09:43:06.026" v="1069" actId="20577"/>
        <pc:sldMkLst>
          <pc:docMk/>
          <pc:sldMk cId="3543965560" sldId="803"/>
        </pc:sldMkLst>
        <pc:spChg chg="mod">
          <ac:chgData name="Леонид Смелов" userId="fea2e2fc1fde16d6" providerId="Windows Live" clId="Web-{76B6A3A6-D9A1-413A-8CEC-E47CC9106204}" dt="2025-02-07T09:42:40.494" v="1062" actId="20577"/>
          <ac:spMkLst>
            <pc:docMk/>
            <pc:sldMk cId="3543965560" sldId="803"/>
            <ac:spMk id="2" creationId="{E6481815-3CE3-432C-8BC2-EFAF1328A04C}"/>
          </ac:spMkLst>
        </pc:spChg>
        <pc:spChg chg="mod">
          <ac:chgData name="Леонид Смелов" userId="fea2e2fc1fde16d6" providerId="Windows Live" clId="Web-{76B6A3A6-D9A1-413A-8CEC-E47CC9106204}" dt="2025-02-07T09:43:06.026" v="1069" actId="20577"/>
          <ac:spMkLst>
            <pc:docMk/>
            <pc:sldMk cId="3543965560" sldId="803"/>
            <ac:spMk id="3" creationId="{17E99EC0-B075-4E4B-8274-F943E5D0F9AD}"/>
          </ac:spMkLst>
        </pc:spChg>
      </pc:sldChg>
      <pc:sldChg chg="modSp">
        <pc:chgData name="Леонид Смелов" userId="fea2e2fc1fde16d6" providerId="Windows Live" clId="Web-{76B6A3A6-D9A1-413A-8CEC-E47CC9106204}" dt="2025-02-07T10:05:46.472" v="1557" actId="20577"/>
        <pc:sldMkLst>
          <pc:docMk/>
          <pc:sldMk cId="2600212375" sldId="805"/>
        </pc:sldMkLst>
        <pc:spChg chg="mod">
          <ac:chgData name="Леонид Смелов" userId="fea2e2fc1fde16d6" providerId="Windows Live" clId="Web-{76B6A3A6-D9A1-413A-8CEC-E47CC9106204}" dt="2025-02-07T10:05:40.316" v="1555" actId="20577"/>
          <ac:spMkLst>
            <pc:docMk/>
            <pc:sldMk cId="2600212375" sldId="805"/>
            <ac:spMk id="2" creationId="{2AD95634-EA97-4400-A8A3-75F3FAC27702}"/>
          </ac:spMkLst>
        </pc:spChg>
        <pc:spChg chg="mod">
          <ac:chgData name="Леонид Смелов" userId="fea2e2fc1fde16d6" providerId="Windows Live" clId="Web-{76B6A3A6-D9A1-413A-8CEC-E47CC9106204}" dt="2025-02-07T10:05:46.472" v="1557" actId="20577"/>
          <ac:spMkLst>
            <pc:docMk/>
            <pc:sldMk cId="2600212375" sldId="805"/>
            <ac:spMk id="3" creationId="{5965C24C-DFE5-4697-950C-7AF986346CB3}"/>
          </ac:spMkLst>
        </pc:spChg>
      </pc:sldChg>
      <pc:sldChg chg="modSp">
        <pc:chgData name="Леонид Смелов" userId="fea2e2fc1fde16d6" providerId="Windows Live" clId="Web-{76B6A3A6-D9A1-413A-8CEC-E47CC9106204}" dt="2025-02-07T09:47:32.143" v="1206" actId="20577"/>
        <pc:sldMkLst>
          <pc:docMk/>
          <pc:sldMk cId="1063658380" sldId="806"/>
        </pc:sldMkLst>
        <pc:spChg chg="mod">
          <ac:chgData name="Леонид Смелов" userId="fea2e2fc1fde16d6" providerId="Windows Live" clId="Web-{76B6A3A6-D9A1-413A-8CEC-E47CC9106204}" dt="2025-02-07T09:47:18.127" v="1203" actId="20577"/>
          <ac:spMkLst>
            <pc:docMk/>
            <pc:sldMk cId="1063658380" sldId="806"/>
            <ac:spMk id="2" creationId="{7F1C6DBA-AEAA-477E-8397-8050659C2A80}"/>
          </ac:spMkLst>
        </pc:spChg>
        <pc:spChg chg="mod">
          <ac:chgData name="Леонид Смелов" userId="fea2e2fc1fde16d6" providerId="Windows Live" clId="Web-{76B6A3A6-D9A1-413A-8CEC-E47CC9106204}" dt="2025-02-07T09:47:32.143" v="1206" actId="20577"/>
          <ac:spMkLst>
            <pc:docMk/>
            <pc:sldMk cId="1063658380" sldId="806"/>
            <ac:spMk id="3" creationId="{6FA83955-B8C9-49C9-B6FA-7D74697C9CA3}"/>
          </ac:spMkLst>
        </pc:spChg>
      </pc:sldChg>
      <pc:sldChg chg="modSp">
        <pc:chgData name="Леонид Смелов" userId="fea2e2fc1fde16d6" providerId="Windows Live" clId="Web-{76B6A3A6-D9A1-413A-8CEC-E47CC9106204}" dt="2025-02-07T09:40:41.975" v="993" actId="20577"/>
        <pc:sldMkLst>
          <pc:docMk/>
          <pc:sldMk cId="1083647008" sldId="816"/>
        </pc:sldMkLst>
        <pc:spChg chg="mod">
          <ac:chgData name="Леонид Смелов" userId="fea2e2fc1fde16d6" providerId="Windows Live" clId="Web-{76B6A3A6-D9A1-413A-8CEC-E47CC9106204}" dt="2025-02-07T09:39:50.083" v="969" actId="20577"/>
          <ac:spMkLst>
            <pc:docMk/>
            <pc:sldMk cId="1083647008" sldId="816"/>
            <ac:spMk id="2" creationId="{A4EDB973-E62E-40AB-B8B1-9CE31DBE993D}"/>
          </ac:spMkLst>
        </pc:spChg>
        <pc:spChg chg="mod">
          <ac:chgData name="Леонид Смелов" userId="fea2e2fc1fde16d6" providerId="Windows Live" clId="Web-{76B6A3A6-D9A1-413A-8CEC-E47CC9106204}" dt="2025-02-07T09:40:41.975" v="993" actId="20577"/>
          <ac:spMkLst>
            <pc:docMk/>
            <pc:sldMk cId="1083647008" sldId="816"/>
            <ac:spMk id="3" creationId="{E1C94871-A849-4BED-843C-00E5B9632F02}"/>
          </ac:spMkLst>
        </pc:spChg>
      </pc:sldChg>
      <pc:sldChg chg="modSp">
        <pc:chgData name="Леонид Смелов" userId="fea2e2fc1fde16d6" providerId="Windows Live" clId="Web-{76B6A3A6-D9A1-413A-8CEC-E47CC9106204}" dt="2025-02-07T09:03:13.003" v="154" actId="20577"/>
        <pc:sldMkLst>
          <pc:docMk/>
          <pc:sldMk cId="3842552472" sldId="819"/>
        </pc:sldMkLst>
        <pc:spChg chg="mod">
          <ac:chgData name="Леонид Смелов" userId="fea2e2fc1fde16d6" providerId="Windows Live" clId="Web-{76B6A3A6-D9A1-413A-8CEC-E47CC9106204}" dt="2025-02-07T09:02:12.813" v="137" actId="20577"/>
          <ac:spMkLst>
            <pc:docMk/>
            <pc:sldMk cId="3842552472" sldId="819"/>
            <ac:spMk id="2" creationId="{A4EDB973-E62E-40AB-B8B1-9CE31DBE993D}"/>
          </ac:spMkLst>
        </pc:spChg>
        <pc:spChg chg="mod">
          <ac:chgData name="Леонид Смелов" userId="fea2e2fc1fde16d6" providerId="Windows Live" clId="Web-{76B6A3A6-D9A1-413A-8CEC-E47CC9106204}" dt="2025-02-07T09:02:22.173" v="143" actId="20577"/>
          <ac:spMkLst>
            <pc:docMk/>
            <pc:sldMk cId="3842552472" sldId="819"/>
            <ac:spMk id="3" creationId="{E1C94871-A849-4BED-843C-00E5B9632F02}"/>
          </ac:spMkLst>
        </pc:spChg>
        <pc:spChg chg="mod">
          <ac:chgData name="Леонид Смелов" userId="fea2e2fc1fde16d6" providerId="Windows Live" clId="Web-{76B6A3A6-D9A1-413A-8CEC-E47CC9106204}" dt="2025-02-07T09:02:42.345" v="148" actId="20577"/>
          <ac:spMkLst>
            <pc:docMk/>
            <pc:sldMk cId="3842552472" sldId="819"/>
            <ac:spMk id="5" creationId="{194D0F1F-61F6-4D62-9A85-9938B9F92485}"/>
          </ac:spMkLst>
        </pc:spChg>
        <pc:spChg chg="mod">
          <ac:chgData name="Леонид Смелов" userId="fea2e2fc1fde16d6" providerId="Windows Live" clId="Web-{76B6A3A6-D9A1-413A-8CEC-E47CC9106204}" dt="2025-02-07T09:03:13.003" v="154" actId="20577"/>
          <ac:spMkLst>
            <pc:docMk/>
            <pc:sldMk cId="3842552472" sldId="819"/>
            <ac:spMk id="8" creationId="{FD297CED-98E8-587D-0262-27C3FE547CDB}"/>
          </ac:spMkLst>
        </pc:spChg>
        <pc:spChg chg="mod">
          <ac:chgData name="Леонид Смелов" userId="fea2e2fc1fde16d6" providerId="Windows Live" clId="Web-{76B6A3A6-D9A1-413A-8CEC-E47CC9106204}" dt="2025-02-07T09:02:48.002" v="149" actId="20577"/>
          <ac:spMkLst>
            <pc:docMk/>
            <pc:sldMk cId="3842552472" sldId="819"/>
            <ac:spMk id="16" creationId="{DBF5B27F-8812-4C28-A296-2AC96E984FD2}"/>
          </ac:spMkLst>
        </pc:spChg>
        <pc:spChg chg="mod">
          <ac:chgData name="Леонид Смелов" userId="fea2e2fc1fde16d6" providerId="Windows Live" clId="Web-{76B6A3A6-D9A1-413A-8CEC-E47CC9106204}" dt="2025-02-07T09:02:36.283" v="145" actId="20577"/>
          <ac:spMkLst>
            <pc:docMk/>
            <pc:sldMk cId="3842552472" sldId="819"/>
            <ac:spMk id="17" creationId="{33714A75-C323-4094-AF56-411DF6E8E0B8}"/>
          </ac:spMkLst>
        </pc:spChg>
        <pc:spChg chg="mod">
          <ac:chgData name="Леонид Смелов" userId="fea2e2fc1fde16d6" providerId="Windows Live" clId="Web-{76B6A3A6-D9A1-413A-8CEC-E47CC9106204}" dt="2025-02-07T09:02:58.096" v="151" actId="20577"/>
          <ac:spMkLst>
            <pc:docMk/>
            <pc:sldMk cId="3842552472" sldId="819"/>
            <ac:spMk id="20" creationId="{6560FE50-7BA7-445D-8975-4EB5FC59930E}"/>
          </ac:spMkLst>
        </pc:spChg>
      </pc:sldChg>
      <pc:sldChg chg="modSp">
        <pc:chgData name="Леонид Смелов" userId="fea2e2fc1fde16d6" providerId="Windows Live" clId="Web-{76B6A3A6-D9A1-413A-8CEC-E47CC9106204}" dt="2025-02-07T10:31:53.503" v="2445" actId="20577"/>
        <pc:sldMkLst>
          <pc:docMk/>
          <pc:sldMk cId="1495783354" sldId="836"/>
        </pc:sldMkLst>
        <pc:spChg chg="mod">
          <ac:chgData name="Леонид Смелов" userId="fea2e2fc1fde16d6" providerId="Windows Live" clId="Web-{76B6A3A6-D9A1-413A-8CEC-E47CC9106204}" dt="2025-02-07T10:31:33.627" v="2442" actId="20577"/>
          <ac:spMkLst>
            <pc:docMk/>
            <pc:sldMk cId="1495783354" sldId="836"/>
            <ac:spMk id="2" creationId="{537BBCD9-79A7-4341-A41F-0D1BDDB0F796}"/>
          </ac:spMkLst>
        </pc:spChg>
        <pc:spChg chg="mod">
          <ac:chgData name="Леонид Смелов" userId="fea2e2fc1fde16d6" providerId="Windows Live" clId="Web-{76B6A3A6-D9A1-413A-8CEC-E47CC9106204}" dt="2025-02-07T10:31:53.503" v="2445" actId="20577"/>
          <ac:spMkLst>
            <pc:docMk/>
            <pc:sldMk cId="1495783354" sldId="836"/>
            <ac:spMk id="3" creationId="{A0828725-814F-45FA-9B55-25798044C284}"/>
          </ac:spMkLst>
        </pc:spChg>
      </pc:sldChg>
      <pc:sldChg chg="modSp">
        <pc:chgData name="Леонид Смелов" userId="fea2e2fc1fde16d6" providerId="Windows Live" clId="Web-{76B6A3A6-D9A1-413A-8CEC-E47CC9106204}" dt="2025-02-07T10:32:05.378" v="2448" actId="20577"/>
        <pc:sldMkLst>
          <pc:docMk/>
          <pc:sldMk cId="1846135332" sldId="837"/>
        </pc:sldMkLst>
        <pc:spChg chg="mod">
          <ac:chgData name="Леонид Смелов" userId="fea2e2fc1fde16d6" providerId="Windows Live" clId="Web-{76B6A3A6-D9A1-413A-8CEC-E47CC9106204}" dt="2025-02-07T10:31:56.409" v="2446" actId="20577"/>
          <ac:spMkLst>
            <pc:docMk/>
            <pc:sldMk cId="1846135332" sldId="837"/>
            <ac:spMk id="2" creationId="{537BBCD9-79A7-4341-A41F-0D1BDDB0F796}"/>
          </ac:spMkLst>
        </pc:spChg>
        <pc:spChg chg="mod">
          <ac:chgData name="Леонид Смелов" userId="fea2e2fc1fde16d6" providerId="Windows Live" clId="Web-{76B6A3A6-D9A1-413A-8CEC-E47CC9106204}" dt="2025-02-07T10:32:05.378" v="2448" actId="20577"/>
          <ac:spMkLst>
            <pc:docMk/>
            <pc:sldMk cId="1846135332" sldId="837"/>
            <ac:spMk id="3" creationId="{A0828725-814F-45FA-9B55-25798044C284}"/>
          </ac:spMkLst>
        </pc:spChg>
      </pc:sldChg>
      <pc:sldChg chg="modSp">
        <pc:chgData name="Леонид Смелов" userId="fea2e2fc1fde16d6" providerId="Windows Live" clId="Web-{76B6A3A6-D9A1-413A-8CEC-E47CC9106204}" dt="2025-02-07T10:34:00.178" v="2546" actId="20577"/>
        <pc:sldMkLst>
          <pc:docMk/>
          <pc:sldMk cId="128994191" sldId="838"/>
        </pc:sldMkLst>
        <pc:spChg chg="mod">
          <ac:chgData name="Леонид Смелов" userId="fea2e2fc1fde16d6" providerId="Windows Live" clId="Web-{76B6A3A6-D9A1-413A-8CEC-E47CC9106204}" dt="2025-02-07T10:32:28.394" v="2471" actId="20577"/>
          <ac:spMkLst>
            <pc:docMk/>
            <pc:sldMk cId="128994191" sldId="838"/>
            <ac:spMk id="2" creationId="{6B50ECDB-DDC5-4CD2-A9E8-7A8ACE32C5A6}"/>
          </ac:spMkLst>
        </pc:spChg>
        <pc:spChg chg="mod">
          <ac:chgData name="Леонид Смелов" userId="fea2e2fc1fde16d6" providerId="Windows Live" clId="Web-{76B6A3A6-D9A1-413A-8CEC-E47CC9106204}" dt="2025-02-07T10:34:00.178" v="2546" actId="20577"/>
          <ac:spMkLst>
            <pc:docMk/>
            <pc:sldMk cId="128994191" sldId="838"/>
            <ac:spMk id="3" creationId="{8F5882FB-884A-47F2-AE25-676627EEBC62}"/>
          </ac:spMkLst>
        </pc:spChg>
      </pc:sldChg>
      <pc:sldChg chg="modSp">
        <pc:chgData name="Леонид Смелов" userId="fea2e2fc1fde16d6" providerId="Windows Live" clId="Web-{76B6A3A6-D9A1-413A-8CEC-E47CC9106204}" dt="2025-02-07T09:26:37.247" v="669" actId="20577"/>
        <pc:sldMkLst>
          <pc:docMk/>
          <pc:sldMk cId="348328696" sldId="840"/>
        </pc:sldMkLst>
        <pc:spChg chg="mod">
          <ac:chgData name="Леонид Смелов" userId="fea2e2fc1fde16d6" providerId="Windows Live" clId="Web-{76B6A3A6-D9A1-413A-8CEC-E47CC9106204}" dt="2025-02-07T09:25:23.604" v="616" actId="20577"/>
          <ac:spMkLst>
            <pc:docMk/>
            <pc:sldMk cId="348328696" sldId="840"/>
            <ac:spMk id="2" creationId="{90628A57-59BE-41AF-8C15-2CA22F5C80EE}"/>
          </ac:spMkLst>
        </pc:spChg>
        <pc:spChg chg="mod">
          <ac:chgData name="Леонид Смелов" userId="fea2e2fc1fde16d6" providerId="Windows Live" clId="Web-{76B6A3A6-D9A1-413A-8CEC-E47CC9106204}" dt="2025-02-07T09:26:37.247" v="669" actId="20577"/>
          <ac:spMkLst>
            <pc:docMk/>
            <pc:sldMk cId="348328696" sldId="840"/>
            <ac:spMk id="3" creationId="{A39A60BB-EC01-43E4-8256-92610D21E9E3}"/>
          </ac:spMkLst>
        </pc:spChg>
      </pc:sldChg>
      <pc:sldChg chg="modSp">
        <pc:chgData name="Леонид Смелов" userId="fea2e2fc1fde16d6" providerId="Windows Live" clId="Web-{76B6A3A6-D9A1-413A-8CEC-E47CC9106204}" dt="2025-02-07T09:32:20.335" v="698" actId="20577"/>
        <pc:sldMkLst>
          <pc:docMk/>
          <pc:sldMk cId="4245517703" sldId="841"/>
        </pc:sldMkLst>
        <pc:spChg chg="mod">
          <ac:chgData name="Леонид Смелов" userId="fea2e2fc1fde16d6" providerId="Windows Live" clId="Web-{76B6A3A6-D9A1-413A-8CEC-E47CC9106204}" dt="2025-02-07T09:32:20.335" v="698" actId="20577"/>
          <ac:spMkLst>
            <pc:docMk/>
            <pc:sldMk cId="4245517703" sldId="841"/>
            <ac:spMk id="2" creationId="{F29D1D2A-599E-4325-BB0B-BA520E09AFD5}"/>
          </ac:spMkLst>
        </pc:spChg>
        <pc:spChg chg="mod">
          <ac:chgData name="Леонид Смелов" userId="fea2e2fc1fde16d6" providerId="Windows Live" clId="Web-{76B6A3A6-D9A1-413A-8CEC-E47CC9106204}" dt="2025-02-07T09:27:21.373" v="682" actId="20577"/>
          <ac:spMkLst>
            <pc:docMk/>
            <pc:sldMk cId="4245517703" sldId="841"/>
            <ac:spMk id="3" creationId="{0F6451A9-5D5F-4109-A380-1808999D6A8F}"/>
          </ac:spMkLst>
        </pc:spChg>
        <pc:spChg chg="mod">
          <ac:chgData name="Леонид Смелов" userId="fea2e2fc1fde16d6" providerId="Windows Live" clId="Web-{76B6A3A6-D9A1-413A-8CEC-E47CC9106204}" dt="2025-02-07T09:27:27.592" v="689" actId="1076"/>
          <ac:spMkLst>
            <pc:docMk/>
            <pc:sldMk cId="4245517703" sldId="841"/>
            <ac:spMk id="4" creationId="{B3F86120-44B9-77BD-754B-6FB6D5778B54}"/>
          </ac:spMkLst>
        </pc:spChg>
        <pc:spChg chg="mod">
          <ac:chgData name="Леонид Смелов" userId="fea2e2fc1fde16d6" providerId="Windows Live" clId="Web-{76B6A3A6-D9A1-413A-8CEC-E47CC9106204}" dt="2025-02-07T09:27:33.624" v="694" actId="1076"/>
          <ac:spMkLst>
            <pc:docMk/>
            <pc:sldMk cId="4245517703" sldId="841"/>
            <ac:spMk id="5" creationId="{486921E7-95DF-2DFC-26C0-46263CE8A1DA}"/>
          </ac:spMkLst>
        </pc:spChg>
      </pc:sldChg>
      <pc:sldChg chg="modSp">
        <pc:chgData name="Леонид Смелов" userId="fea2e2fc1fde16d6" providerId="Windows Live" clId="Web-{76B6A3A6-D9A1-413A-8CEC-E47CC9106204}" dt="2025-02-07T10:38:25.593" v="2721" actId="20577"/>
        <pc:sldMkLst>
          <pc:docMk/>
          <pc:sldMk cId="2922977013" sldId="842"/>
        </pc:sldMkLst>
        <pc:spChg chg="mod">
          <ac:chgData name="Леонид Смелов" userId="fea2e2fc1fde16d6" providerId="Windows Live" clId="Web-{76B6A3A6-D9A1-413A-8CEC-E47CC9106204}" dt="2025-02-07T10:37:48.654" v="2706" actId="20577"/>
          <ac:spMkLst>
            <pc:docMk/>
            <pc:sldMk cId="2922977013" sldId="842"/>
            <ac:spMk id="2" creationId="{EDC333BA-F9CF-4A09-8023-37EAD6462309}"/>
          </ac:spMkLst>
        </pc:spChg>
        <pc:spChg chg="mod">
          <ac:chgData name="Леонид Смелов" userId="fea2e2fc1fde16d6" providerId="Windows Live" clId="Web-{76B6A3A6-D9A1-413A-8CEC-E47CC9106204}" dt="2025-02-07T10:38:25.593" v="2721" actId="20577"/>
          <ac:spMkLst>
            <pc:docMk/>
            <pc:sldMk cId="2922977013" sldId="842"/>
            <ac:spMk id="3" creationId="{57CFCADF-F18A-46AF-A224-29EA506287C0}"/>
          </ac:spMkLst>
        </pc:spChg>
      </pc:sldChg>
      <pc:sldChg chg="modSp">
        <pc:chgData name="Леонид Смелов" userId="fea2e2fc1fde16d6" providerId="Windows Live" clId="Web-{76B6A3A6-D9A1-413A-8CEC-E47CC9106204}" dt="2025-02-07T10:41:49.099" v="2804" actId="20577"/>
        <pc:sldMkLst>
          <pc:docMk/>
          <pc:sldMk cId="1882800262" sldId="847"/>
        </pc:sldMkLst>
        <pc:spChg chg="mod">
          <ac:chgData name="Леонид Смелов" userId="fea2e2fc1fde16d6" providerId="Windows Live" clId="Web-{76B6A3A6-D9A1-413A-8CEC-E47CC9106204}" dt="2025-02-07T10:40:43.518" v="2755" actId="20577"/>
          <ac:spMkLst>
            <pc:docMk/>
            <pc:sldMk cId="1882800262" sldId="847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41:40.989" v="2800" actId="20577"/>
          <ac:spMkLst>
            <pc:docMk/>
            <pc:sldMk cId="1882800262" sldId="847"/>
            <ac:spMk id="3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41:49.099" v="2804" actId="20577"/>
          <ac:spMkLst>
            <pc:docMk/>
            <pc:sldMk cId="1882800262" sldId="847"/>
            <ac:spMk id="4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40:57.519" v="2760" actId="20577"/>
          <ac:spMkLst>
            <pc:docMk/>
            <pc:sldMk cId="1882800262" sldId="847"/>
            <ac:spMk id="5" creationId="{8DAAB499-E06E-496F-9289-4BB1D23108F3}"/>
          </ac:spMkLst>
        </pc:spChg>
        <pc:spChg chg="mod">
          <ac:chgData name="Леонид Смелов" userId="fea2e2fc1fde16d6" providerId="Windows Live" clId="Web-{76B6A3A6-D9A1-413A-8CEC-E47CC9106204}" dt="2025-02-07T10:41:25.488" v="2779" actId="20577"/>
          <ac:spMkLst>
            <pc:docMk/>
            <pc:sldMk cId="1882800262" sldId="847"/>
            <ac:spMk id="6" creationId="{C3D8BBA8-57D3-43A2-B143-23964C015015}"/>
          </ac:spMkLst>
        </pc:spChg>
      </pc:sldChg>
      <pc:sldChg chg="modSp">
        <pc:chgData name="Леонид Смелов" userId="fea2e2fc1fde16d6" providerId="Windows Live" clId="Web-{76B6A3A6-D9A1-413A-8CEC-E47CC9106204}" dt="2025-02-07T10:43:04.163" v="2829" actId="20577"/>
        <pc:sldMkLst>
          <pc:docMk/>
          <pc:sldMk cId="3560900473" sldId="848"/>
        </pc:sldMkLst>
        <pc:spChg chg="mod">
          <ac:chgData name="Леонид Смелов" userId="fea2e2fc1fde16d6" providerId="Windows Live" clId="Web-{76B6A3A6-D9A1-413A-8CEC-E47CC9106204}" dt="2025-02-07T10:42:18.974" v="2812" actId="20577"/>
          <ac:spMkLst>
            <pc:docMk/>
            <pc:sldMk cId="3560900473" sldId="848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42:35.959" v="2815" actId="20577"/>
          <ac:spMkLst>
            <pc:docMk/>
            <pc:sldMk cId="3560900473" sldId="848"/>
            <ac:spMk id="3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42:58.226" v="2819" actId="20577"/>
          <ac:spMkLst>
            <pc:docMk/>
            <pc:sldMk cId="3560900473" sldId="848"/>
            <ac:spMk id="8" creationId="{93636E80-24AF-510E-2EE5-FD17C2553400}"/>
          </ac:spMkLst>
        </pc:spChg>
        <pc:spChg chg="mod">
          <ac:chgData name="Леонид Смелов" userId="fea2e2fc1fde16d6" providerId="Windows Live" clId="Web-{76B6A3A6-D9A1-413A-8CEC-E47CC9106204}" dt="2025-02-07T10:43:04.163" v="2829" actId="20577"/>
          <ac:spMkLst>
            <pc:docMk/>
            <pc:sldMk cId="3560900473" sldId="848"/>
            <ac:spMk id="9" creationId="{6045AA0D-4449-3445-4004-5A476B9657FC}"/>
          </ac:spMkLst>
        </pc:spChg>
        <pc:spChg chg="mod">
          <ac:chgData name="Леонид Смелов" userId="fea2e2fc1fde16d6" providerId="Windows Live" clId="Web-{76B6A3A6-D9A1-413A-8CEC-E47CC9106204}" dt="2025-02-07T10:42:44.506" v="2817" actId="20577"/>
          <ac:spMkLst>
            <pc:docMk/>
            <pc:sldMk cId="3560900473" sldId="848"/>
            <ac:spMk id="16" creationId="{D893B0E0-BE47-FC82-36E6-A2DBAE5B460E}"/>
          </ac:spMkLst>
        </pc:spChg>
      </pc:sldChg>
      <pc:sldChg chg="modSp">
        <pc:chgData name="Леонид Смелов" userId="fea2e2fc1fde16d6" providerId="Windows Live" clId="Web-{76B6A3A6-D9A1-413A-8CEC-E47CC9106204}" dt="2025-02-07T09:50:32.414" v="1308" actId="20577"/>
        <pc:sldMkLst>
          <pc:docMk/>
          <pc:sldMk cId="4000608007" sldId="849"/>
        </pc:sldMkLst>
        <pc:spChg chg="mod">
          <ac:chgData name="Леонид Смелов" userId="fea2e2fc1fde16d6" providerId="Windows Live" clId="Web-{76B6A3A6-D9A1-413A-8CEC-E47CC9106204}" dt="2025-02-07T09:48:01.503" v="1222" actId="20577"/>
          <ac:spMkLst>
            <pc:docMk/>
            <pc:sldMk cId="4000608007" sldId="849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09:50:32.414" v="1308" actId="20577"/>
          <ac:spMkLst>
            <pc:docMk/>
            <pc:sldMk cId="4000608007" sldId="849"/>
            <ac:spMk id="3" creationId="{00000000-0000-0000-0000-000000000000}"/>
          </ac:spMkLst>
        </pc:spChg>
      </pc:sldChg>
      <pc:sldChg chg="modSp del">
        <pc:chgData name="Леонид Смелов" userId="fea2e2fc1fde16d6" providerId="Windows Live" clId="Web-{76B6A3A6-D9A1-413A-8CEC-E47CC9106204}" dt="2025-02-07T09:38:46.909" v="930"/>
        <pc:sldMkLst>
          <pc:docMk/>
          <pc:sldMk cId="4103251487" sldId="873"/>
        </pc:sldMkLst>
        <pc:spChg chg="mod">
          <ac:chgData name="Леонид Смелов" userId="fea2e2fc1fde16d6" providerId="Windows Live" clId="Web-{76B6A3A6-D9A1-413A-8CEC-E47CC9106204}" dt="2025-02-07T09:38:41.284" v="925" actId="20577"/>
          <ac:spMkLst>
            <pc:docMk/>
            <pc:sldMk cId="4103251487" sldId="873"/>
            <ac:spMk id="2" creationId="{A4EDB973-E62E-40AB-B8B1-9CE31DBE993D}"/>
          </ac:spMkLst>
        </pc:spChg>
        <pc:spChg chg="mod">
          <ac:chgData name="Леонид Смелов" userId="fea2e2fc1fde16d6" providerId="Windows Live" clId="Web-{76B6A3A6-D9A1-413A-8CEC-E47CC9106204}" dt="2025-02-07T09:38:14.877" v="918" actId="20577"/>
          <ac:spMkLst>
            <pc:docMk/>
            <pc:sldMk cId="4103251487" sldId="873"/>
            <ac:spMk id="3" creationId="{E1C94871-A849-4BED-843C-00E5B9632F02}"/>
          </ac:spMkLst>
        </pc:spChg>
      </pc:sldChg>
      <pc:sldChg chg="modSp">
        <pc:chgData name="Леонид Смелов" userId="fea2e2fc1fde16d6" providerId="Windows Live" clId="Web-{76B6A3A6-D9A1-413A-8CEC-E47CC9106204}" dt="2025-02-07T09:49:26.678" v="1255" actId="20577"/>
        <pc:sldMkLst>
          <pc:docMk/>
          <pc:sldMk cId="442004941" sldId="892"/>
        </pc:sldMkLst>
        <pc:spChg chg="mod">
          <ac:chgData name="Леонид Смелов" userId="fea2e2fc1fde16d6" providerId="Windows Live" clId="Web-{76B6A3A6-D9A1-413A-8CEC-E47CC9106204}" dt="2025-02-07T09:47:54.831" v="1218" actId="20577"/>
          <ac:spMkLst>
            <pc:docMk/>
            <pc:sldMk cId="442004941" sldId="892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09:49:26.678" v="1255" actId="20577"/>
          <ac:spMkLst>
            <pc:docMk/>
            <pc:sldMk cId="442004941" sldId="892"/>
            <ac:spMk id="3" creationId="{00000000-0000-0000-0000-000000000000}"/>
          </ac:spMkLst>
        </pc:spChg>
      </pc:sldChg>
      <pc:sldChg chg="modSp">
        <pc:chgData name="Леонид Смелов" userId="fea2e2fc1fde16d6" providerId="Windows Live" clId="Web-{76B6A3A6-D9A1-413A-8CEC-E47CC9106204}" dt="2025-02-07T09:50:00.710" v="1283" actId="20577"/>
        <pc:sldMkLst>
          <pc:docMk/>
          <pc:sldMk cId="3577250779" sldId="893"/>
        </pc:sldMkLst>
        <pc:spChg chg="mod">
          <ac:chgData name="Леонид Смелов" userId="fea2e2fc1fde16d6" providerId="Windows Live" clId="Web-{76B6A3A6-D9A1-413A-8CEC-E47CC9106204}" dt="2025-02-07T09:47:58.082" v="1220" actId="20577"/>
          <ac:spMkLst>
            <pc:docMk/>
            <pc:sldMk cId="3577250779" sldId="893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09:49:35.850" v="1257" actId="20577"/>
          <ac:spMkLst>
            <pc:docMk/>
            <pc:sldMk cId="3577250779" sldId="893"/>
            <ac:spMk id="3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09:49:44.491" v="1273" actId="20577"/>
          <ac:spMkLst>
            <pc:docMk/>
            <pc:sldMk cId="3577250779" sldId="893"/>
            <ac:spMk id="7" creationId="{807A1E3C-CD56-41DB-B8AA-F9FC668E8029}"/>
          </ac:spMkLst>
        </pc:spChg>
        <pc:spChg chg="mod">
          <ac:chgData name="Леонид Смелов" userId="fea2e2fc1fde16d6" providerId="Windows Live" clId="Web-{76B6A3A6-D9A1-413A-8CEC-E47CC9106204}" dt="2025-02-07T09:49:49.430" v="1281" actId="20577"/>
          <ac:spMkLst>
            <pc:docMk/>
            <pc:sldMk cId="3577250779" sldId="893"/>
            <ac:spMk id="8" creationId="{7FA3D954-1833-47A1-B997-4648DE2258D0}"/>
          </ac:spMkLst>
        </pc:spChg>
        <pc:spChg chg="mod">
          <ac:chgData name="Леонид Смелов" userId="fea2e2fc1fde16d6" providerId="Windows Live" clId="Web-{76B6A3A6-D9A1-413A-8CEC-E47CC9106204}" dt="2025-02-07T09:50:00.710" v="1283" actId="20577"/>
          <ac:spMkLst>
            <pc:docMk/>
            <pc:sldMk cId="3577250779" sldId="893"/>
            <ac:spMk id="10" creationId="{407AF66C-D2D0-4C2F-94F7-3FCB4C3D9F2C}"/>
          </ac:spMkLst>
        </pc:spChg>
        <pc:spChg chg="mod">
          <ac:chgData name="Леонид Смелов" userId="fea2e2fc1fde16d6" providerId="Windows Live" clId="Web-{76B6A3A6-D9A1-413A-8CEC-E47CC9106204}" dt="2025-02-07T09:49:38.897" v="1258" actId="20577"/>
          <ac:spMkLst>
            <pc:docMk/>
            <pc:sldMk cId="3577250779" sldId="893"/>
            <ac:spMk id="11" creationId="{6BAD115A-E594-41F4-A81D-E0535F9ABC94}"/>
          </ac:spMkLst>
        </pc:spChg>
      </pc:sldChg>
      <pc:sldChg chg="modSp">
        <pc:chgData name="Леонид Смелов" userId="fea2e2fc1fde16d6" providerId="Windows Live" clId="Web-{76B6A3A6-D9A1-413A-8CEC-E47CC9106204}" dt="2025-02-07T09:51:09.540" v="1316" actId="20577"/>
        <pc:sldMkLst>
          <pc:docMk/>
          <pc:sldMk cId="117178470" sldId="894"/>
        </pc:sldMkLst>
        <pc:spChg chg="mod">
          <ac:chgData name="Леонид Смелов" userId="fea2e2fc1fde16d6" providerId="Windows Live" clId="Web-{76B6A3A6-D9A1-413A-8CEC-E47CC9106204}" dt="2025-02-07T09:48:04.144" v="1224" actId="20577"/>
          <ac:spMkLst>
            <pc:docMk/>
            <pc:sldMk cId="117178470" sldId="894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09:51:09.540" v="1316" actId="20577"/>
          <ac:spMkLst>
            <pc:docMk/>
            <pc:sldMk cId="117178470" sldId="894"/>
            <ac:spMk id="3" creationId="{00000000-0000-0000-0000-000000000000}"/>
          </ac:spMkLst>
        </pc:spChg>
      </pc:sldChg>
      <pc:sldChg chg="modSp">
        <pc:chgData name="Леонид Смелов" userId="fea2e2fc1fde16d6" providerId="Windows Live" clId="Web-{76B6A3A6-D9A1-413A-8CEC-E47CC9106204}" dt="2025-02-07T09:38:45.800" v="929" actId="20577"/>
        <pc:sldMkLst>
          <pc:docMk/>
          <pc:sldMk cId="4179726258" sldId="906"/>
        </pc:sldMkLst>
        <pc:spChg chg="mod">
          <ac:chgData name="Леонид Смелов" userId="fea2e2fc1fde16d6" providerId="Windows Live" clId="Web-{76B6A3A6-D9A1-413A-8CEC-E47CC9106204}" dt="2025-02-07T09:38:45.800" v="929" actId="20577"/>
          <ac:spMkLst>
            <pc:docMk/>
            <pc:sldMk cId="4179726258" sldId="906"/>
            <ac:spMk id="2" creationId="{A4EDB973-E62E-40AB-B8B1-9CE31DBE993D}"/>
          </ac:spMkLst>
        </pc:spChg>
        <pc:spChg chg="mod">
          <ac:chgData name="Леонид Смелов" userId="fea2e2fc1fde16d6" providerId="Windows Live" clId="Web-{76B6A3A6-D9A1-413A-8CEC-E47CC9106204}" dt="2025-02-07T09:37:27.235" v="903" actId="20577"/>
          <ac:spMkLst>
            <pc:docMk/>
            <pc:sldMk cId="4179726258" sldId="906"/>
            <ac:spMk id="3" creationId="{E1C94871-A849-4BED-843C-00E5B9632F02}"/>
          </ac:spMkLst>
        </pc:spChg>
      </pc:sldChg>
      <pc:sldChg chg="modSp">
        <pc:chgData name="Леонид Смелов" userId="fea2e2fc1fde16d6" providerId="Windows Live" clId="Web-{76B6A3A6-D9A1-413A-8CEC-E47CC9106204}" dt="2025-02-07T10:44:40.057" v="2866" actId="20577"/>
        <pc:sldMkLst>
          <pc:docMk/>
          <pc:sldMk cId="1810733856" sldId="912"/>
        </pc:sldMkLst>
        <pc:spChg chg="mod">
          <ac:chgData name="Леонид Смелов" userId="fea2e2fc1fde16d6" providerId="Windows Live" clId="Web-{76B6A3A6-D9A1-413A-8CEC-E47CC9106204}" dt="2025-02-07T10:43:53.133" v="2844" actId="20577"/>
          <ac:spMkLst>
            <pc:docMk/>
            <pc:sldMk cId="1810733856" sldId="912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44:17.150" v="2857" actId="20577"/>
          <ac:spMkLst>
            <pc:docMk/>
            <pc:sldMk cId="1810733856" sldId="912"/>
            <ac:spMk id="3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44:40.057" v="2866" actId="20577"/>
          <ac:spMkLst>
            <pc:docMk/>
            <pc:sldMk cId="1810733856" sldId="912"/>
            <ac:spMk id="4" creationId="{89268548-049E-642C-C35E-9D358B4D954E}"/>
          </ac:spMkLst>
        </pc:spChg>
      </pc:sldChg>
      <pc:sldChg chg="modSp">
        <pc:chgData name="Леонид Смелов" userId="fea2e2fc1fde16d6" providerId="Windows Live" clId="Web-{76B6A3A6-D9A1-413A-8CEC-E47CC9106204}" dt="2025-02-07T10:38:49.796" v="2722" actId="20577"/>
        <pc:sldMkLst>
          <pc:docMk/>
          <pc:sldMk cId="4075463205" sldId="935"/>
        </pc:sldMkLst>
        <pc:spChg chg="mod">
          <ac:chgData name="Леонид Смелов" userId="fea2e2fc1fde16d6" providerId="Windows Live" clId="Web-{76B6A3A6-D9A1-413A-8CEC-E47CC9106204}" dt="2025-02-07T10:38:49.796" v="2722" actId="20577"/>
          <ac:spMkLst>
            <pc:docMk/>
            <pc:sldMk cId="4075463205" sldId="935"/>
            <ac:spMk id="4" creationId="{4B01D8B4-BEC0-478E-AC44-1E1C031CCD8E}"/>
          </ac:spMkLst>
        </pc:spChg>
      </pc:sldChg>
      <pc:sldChg chg="modSp">
        <pc:chgData name="Леонид Смелов" userId="fea2e2fc1fde16d6" providerId="Windows Live" clId="Web-{76B6A3A6-D9A1-413A-8CEC-E47CC9106204}" dt="2025-02-07T10:45:12.714" v="2876" actId="20577"/>
        <pc:sldMkLst>
          <pc:docMk/>
          <pc:sldMk cId="240943587" sldId="936"/>
        </pc:sldMkLst>
        <pc:spChg chg="mod">
          <ac:chgData name="Леонид Смелов" userId="fea2e2fc1fde16d6" providerId="Windows Live" clId="Web-{76B6A3A6-D9A1-413A-8CEC-E47CC9106204}" dt="2025-02-07T10:44:56.963" v="2868" actId="20577"/>
          <ac:spMkLst>
            <pc:docMk/>
            <pc:sldMk cId="240943587" sldId="936"/>
            <ac:spMk id="2" creationId="{829A0EB5-807A-4ADA-B9A9-BE7B04B2EB2E}"/>
          </ac:spMkLst>
        </pc:spChg>
        <pc:spChg chg="mod">
          <ac:chgData name="Леонид Смелов" userId="fea2e2fc1fde16d6" providerId="Windows Live" clId="Web-{76B6A3A6-D9A1-413A-8CEC-E47CC9106204}" dt="2025-02-07T10:45:07.698" v="2873" actId="20577"/>
          <ac:spMkLst>
            <pc:docMk/>
            <pc:sldMk cId="240943587" sldId="936"/>
            <ac:spMk id="3" creationId="{CC2EDDDB-3469-4D60-8E65-44B614240260}"/>
          </ac:spMkLst>
        </pc:spChg>
        <pc:spChg chg="mod">
          <ac:chgData name="Леонид Смелов" userId="fea2e2fc1fde16d6" providerId="Windows Live" clId="Web-{76B6A3A6-D9A1-413A-8CEC-E47CC9106204}" dt="2025-02-07T10:45:10.558" v="2874" actId="20577"/>
          <ac:spMkLst>
            <pc:docMk/>
            <pc:sldMk cId="240943587" sldId="936"/>
            <ac:spMk id="4" creationId="{56CA43EF-AAD3-437D-89E8-879BA4CBC128}"/>
          </ac:spMkLst>
        </pc:spChg>
        <pc:spChg chg="mod">
          <ac:chgData name="Леонид Смелов" userId="fea2e2fc1fde16d6" providerId="Windows Live" clId="Web-{76B6A3A6-D9A1-413A-8CEC-E47CC9106204}" dt="2025-02-07T10:45:12.714" v="2876" actId="20577"/>
          <ac:spMkLst>
            <pc:docMk/>
            <pc:sldMk cId="240943587" sldId="936"/>
            <ac:spMk id="5" creationId="{43385A69-318F-4EA8-8989-DBD44FC9160C}"/>
          </ac:spMkLst>
        </pc:spChg>
      </pc:sldChg>
      <pc:sldChg chg="modSp">
        <pc:chgData name="Леонид Смелов" userId="fea2e2fc1fde16d6" providerId="Windows Live" clId="Web-{76B6A3A6-D9A1-413A-8CEC-E47CC9106204}" dt="2025-02-07T10:46:11.216" v="2917" actId="20577"/>
        <pc:sldMkLst>
          <pc:docMk/>
          <pc:sldMk cId="2695564623" sldId="937"/>
        </pc:sldMkLst>
        <pc:spChg chg="mod">
          <ac:chgData name="Леонид Смелов" userId="fea2e2fc1fde16d6" providerId="Windows Live" clId="Web-{76B6A3A6-D9A1-413A-8CEC-E47CC9106204}" dt="2025-02-07T10:45:24.105" v="2880" actId="20577"/>
          <ac:spMkLst>
            <pc:docMk/>
            <pc:sldMk cId="2695564623" sldId="937"/>
            <ac:spMk id="2" creationId="{829A0EB5-807A-4ADA-B9A9-BE7B04B2EB2E}"/>
          </ac:spMkLst>
        </pc:spChg>
        <pc:spChg chg="mod">
          <ac:chgData name="Леонид Смелов" userId="fea2e2fc1fde16d6" providerId="Windows Live" clId="Web-{76B6A3A6-D9A1-413A-8CEC-E47CC9106204}" dt="2025-02-07T10:45:48.652" v="2886" actId="20577"/>
          <ac:spMkLst>
            <pc:docMk/>
            <pc:sldMk cId="2695564623" sldId="937"/>
            <ac:spMk id="3" creationId="{CC2EDDDB-3469-4D60-8E65-44B614240260}"/>
          </ac:spMkLst>
        </pc:spChg>
        <pc:spChg chg="mod">
          <ac:chgData name="Леонид Смелов" userId="fea2e2fc1fde16d6" providerId="Windows Live" clId="Web-{76B6A3A6-D9A1-413A-8CEC-E47CC9106204}" dt="2025-02-07T10:46:00.122" v="2907" actId="20577"/>
          <ac:spMkLst>
            <pc:docMk/>
            <pc:sldMk cId="2695564623" sldId="937"/>
            <ac:spMk id="4" creationId="{56CA43EF-AAD3-437D-89E8-879BA4CBC128}"/>
          </ac:spMkLst>
        </pc:spChg>
        <pc:spChg chg="mod">
          <ac:chgData name="Леонид Смелов" userId="fea2e2fc1fde16d6" providerId="Windows Live" clId="Web-{76B6A3A6-D9A1-413A-8CEC-E47CC9106204}" dt="2025-02-07T10:46:11.216" v="2917" actId="20577"/>
          <ac:spMkLst>
            <pc:docMk/>
            <pc:sldMk cId="2695564623" sldId="937"/>
            <ac:spMk id="6" creationId="{C6F5DE58-AD24-473F-B52A-0DC749024190}"/>
          </ac:spMkLst>
        </pc:spChg>
      </pc:sldChg>
      <pc:sldChg chg="del">
        <pc:chgData name="Леонид Смелов" userId="fea2e2fc1fde16d6" providerId="Windows Live" clId="Web-{76B6A3A6-D9A1-413A-8CEC-E47CC9106204}" dt="2025-02-07T09:57:19.192" v="1348"/>
        <pc:sldMkLst>
          <pc:docMk/>
          <pc:sldMk cId="411610246" sldId="939"/>
        </pc:sldMkLst>
      </pc:sldChg>
      <pc:sldChg chg="modSp">
        <pc:chgData name="Леонид Смелов" userId="fea2e2fc1fde16d6" providerId="Windows Live" clId="Web-{76B6A3A6-D9A1-413A-8CEC-E47CC9106204}" dt="2025-02-07T08:59:34.637" v="105" actId="20577"/>
        <pc:sldMkLst>
          <pc:docMk/>
          <pc:sldMk cId="1171539792" sldId="941"/>
        </pc:sldMkLst>
        <pc:spChg chg="mod">
          <ac:chgData name="Леонид Смелов" userId="fea2e2fc1fde16d6" providerId="Windows Live" clId="Web-{76B6A3A6-D9A1-413A-8CEC-E47CC9106204}" dt="2025-02-07T08:58:10.353" v="72" actId="20577"/>
          <ac:spMkLst>
            <pc:docMk/>
            <pc:sldMk cId="1171539792" sldId="941"/>
            <ac:spMk id="2" creationId="{EA352F8A-4510-A6BE-D0A6-29C8415AAECA}"/>
          </ac:spMkLst>
        </pc:spChg>
        <pc:spChg chg="mod">
          <ac:chgData name="Леонид Смелов" userId="fea2e2fc1fde16d6" providerId="Windows Live" clId="Web-{76B6A3A6-D9A1-413A-8CEC-E47CC9106204}" dt="2025-02-07T08:58:56.839" v="94" actId="20577"/>
          <ac:spMkLst>
            <pc:docMk/>
            <pc:sldMk cId="1171539792" sldId="941"/>
            <ac:spMk id="6" creationId="{55C36D67-6F70-355F-0B86-B9DBFF6790EB}"/>
          </ac:spMkLst>
        </pc:spChg>
        <pc:spChg chg="mod">
          <ac:chgData name="Леонид Смелов" userId="fea2e2fc1fde16d6" providerId="Windows Live" clId="Web-{76B6A3A6-D9A1-413A-8CEC-E47CC9106204}" dt="2025-02-07T08:58:49.760" v="93" actId="20577"/>
          <ac:spMkLst>
            <pc:docMk/>
            <pc:sldMk cId="1171539792" sldId="941"/>
            <ac:spMk id="7" creationId="{3263EAC3-E297-5BAC-DA9F-0A89809D6DF4}"/>
          </ac:spMkLst>
        </pc:spChg>
        <pc:spChg chg="mod">
          <ac:chgData name="Леонид Смелов" userId="fea2e2fc1fde16d6" providerId="Windows Live" clId="Web-{76B6A3A6-D9A1-413A-8CEC-E47CC9106204}" dt="2025-02-07T08:59:25.340" v="103" actId="20577"/>
          <ac:spMkLst>
            <pc:docMk/>
            <pc:sldMk cId="1171539792" sldId="941"/>
            <ac:spMk id="8" creationId="{6CADF24B-A486-E272-134C-1CB9A7F08B88}"/>
          </ac:spMkLst>
        </pc:spChg>
        <pc:spChg chg="mod">
          <ac:chgData name="Леонид Смелов" userId="fea2e2fc1fde16d6" providerId="Windows Live" clId="Web-{76B6A3A6-D9A1-413A-8CEC-E47CC9106204}" dt="2025-02-07T08:59:34.637" v="105" actId="20577"/>
          <ac:spMkLst>
            <pc:docMk/>
            <pc:sldMk cId="1171539792" sldId="941"/>
            <ac:spMk id="9" creationId="{0033C4FB-5F7E-3E57-D83F-4F3D1FD8ECCF}"/>
          </ac:spMkLst>
        </pc:spChg>
        <pc:spChg chg="mod">
          <ac:chgData name="Леонид Смелов" userId="fea2e2fc1fde16d6" providerId="Windows Live" clId="Web-{76B6A3A6-D9A1-413A-8CEC-E47CC9106204}" dt="2025-02-07T08:59:08.417" v="96" actId="20577"/>
          <ac:spMkLst>
            <pc:docMk/>
            <pc:sldMk cId="1171539792" sldId="941"/>
            <ac:spMk id="10" creationId="{96FD0FFF-D8EB-4F7A-6785-A677E2388A6B}"/>
          </ac:spMkLst>
        </pc:spChg>
        <pc:spChg chg="mod">
          <ac:chgData name="Леонид Смелов" userId="fea2e2fc1fde16d6" providerId="Windows Live" clId="Web-{76B6A3A6-D9A1-413A-8CEC-E47CC9106204}" dt="2025-02-07T08:59:18.855" v="99" actId="20577"/>
          <ac:spMkLst>
            <pc:docMk/>
            <pc:sldMk cId="1171539792" sldId="941"/>
            <ac:spMk id="11" creationId="{80D01C39-E339-5028-DF94-B87FFC6DA098}"/>
          </ac:spMkLst>
        </pc:spChg>
        <pc:spChg chg="mod">
          <ac:chgData name="Леонид Смелов" userId="fea2e2fc1fde16d6" providerId="Windows Live" clId="Web-{76B6A3A6-D9A1-413A-8CEC-E47CC9106204}" dt="2025-02-07T08:58:36.323" v="89" actId="20577"/>
          <ac:spMkLst>
            <pc:docMk/>
            <pc:sldMk cId="1171539792" sldId="941"/>
            <ac:spMk id="12" creationId="{6AFC8EAA-AE9D-B566-1F4A-769362586EC7}"/>
          </ac:spMkLst>
        </pc:spChg>
        <pc:spChg chg="mod">
          <ac:chgData name="Леонид Смелов" userId="fea2e2fc1fde16d6" providerId="Windows Live" clId="Web-{76B6A3A6-D9A1-413A-8CEC-E47CC9106204}" dt="2025-02-07T08:58:15.900" v="80" actId="20577"/>
          <ac:spMkLst>
            <pc:docMk/>
            <pc:sldMk cId="1171539792" sldId="941"/>
            <ac:spMk id="13" creationId="{A0898A3E-FE2E-0B17-09A9-7C8A469C25E0}"/>
          </ac:spMkLst>
        </pc:spChg>
      </pc:sldChg>
      <pc:sldChg chg="modSp">
        <pc:chgData name="Леонид Смелов" userId="fea2e2fc1fde16d6" providerId="Windows Live" clId="Web-{76B6A3A6-D9A1-413A-8CEC-E47CC9106204}" dt="2025-02-07T08:57:08.711" v="40" actId="20577"/>
        <pc:sldMkLst>
          <pc:docMk/>
          <pc:sldMk cId="4234316882" sldId="957"/>
        </pc:sldMkLst>
        <pc:spChg chg="mod">
          <ac:chgData name="Леонид Смелов" userId="fea2e2fc1fde16d6" providerId="Windows Live" clId="Web-{76B6A3A6-D9A1-413A-8CEC-E47CC9106204}" dt="2025-02-07T08:57:08.711" v="40" actId="20577"/>
          <ac:spMkLst>
            <pc:docMk/>
            <pc:sldMk cId="4234316882" sldId="957"/>
            <ac:spMk id="16" creationId="{D3E7823D-DB9F-C4DE-8D6B-18E16C123BD6}"/>
          </ac:spMkLst>
        </pc:spChg>
      </pc:sldChg>
      <pc:sldChg chg="del">
        <pc:chgData name="Леонид Смелов" userId="fea2e2fc1fde16d6" providerId="Windows Live" clId="Web-{76B6A3A6-D9A1-413A-8CEC-E47CC9106204}" dt="2025-02-07T09:01:16.171" v="125"/>
        <pc:sldMkLst>
          <pc:docMk/>
          <pc:sldMk cId="4064318251" sldId="976"/>
        </pc:sldMkLst>
      </pc:sldChg>
      <pc:sldChg chg="modSp">
        <pc:chgData name="Леонид Смелов" userId="fea2e2fc1fde16d6" providerId="Windows Live" clId="Web-{76B6A3A6-D9A1-413A-8CEC-E47CC9106204}" dt="2025-02-07T09:03:50.160" v="165" actId="20577"/>
        <pc:sldMkLst>
          <pc:docMk/>
          <pc:sldMk cId="2337970420" sldId="977"/>
        </pc:sldMkLst>
        <pc:spChg chg="mod">
          <ac:chgData name="Леонид Смелов" userId="fea2e2fc1fde16d6" providerId="Windows Live" clId="Web-{76B6A3A6-D9A1-413A-8CEC-E47CC9106204}" dt="2025-02-07T09:03:25.940" v="162" actId="20577"/>
          <ac:spMkLst>
            <pc:docMk/>
            <pc:sldMk cId="2337970420" sldId="977"/>
            <ac:spMk id="2" creationId="{37F98BE7-DC07-5891-3D65-832537A9519A}"/>
          </ac:spMkLst>
        </pc:spChg>
        <pc:spChg chg="mod">
          <ac:chgData name="Леонид Смелов" userId="fea2e2fc1fde16d6" providerId="Windows Live" clId="Web-{76B6A3A6-D9A1-413A-8CEC-E47CC9106204}" dt="2025-02-07T09:03:50.160" v="165" actId="20577"/>
          <ac:spMkLst>
            <pc:docMk/>
            <pc:sldMk cId="2337970420" sldId="977"/>
            <ac:spMk id="3" creationId="{D86118DB-F7A7-6306-7E29-B38CF4E1A90A}"/>
          </ac:spMkLst>
        </pc:spChg>
      </pc:sldChg>
      <pc:sldChg chg="del">
        <pc:chgData name="Леонид Смелов" userId="fea2e2fc1fde16d6" providerId="Windows Live" clId="Web-{76B6A3A6-D9A1-413A-8CEC-E47CC9106204}" dt="2025-02-07T09:01:49.797" v="131"/>
        <pc:sldMkLst>
          <pc:docMk/>
          <pc:sldMk cId="4270055225" sldId="978"/>
        </pc:sldMkLst>
      </pc:sldChg>
      <pc:sldChg chg="addSp delSp modSp del">
        <pc:chgData name="Леонид Смелов" userId="fea2e2fc1fde16d6" providerId="Windows Live" clId="Web-{76B6A3A6-D9A1-413A-8CEC-E47CC9106204}" dt="2025-02-07T09:12:09.815" v="263"/>
        <pc:sldMkLst>
          <pc:docMk/>
          <pc:sldMk cId="4020109629" sldId="979"/>
        </pc:sldMkLst>
        <pc:spChg chg="del">
          <ac:chgData name="Леонид Смелов" userId="fea2e2fc1fde16d6" providerId="Windows Live" clId="Web-{76B6A3A6-D9A1-413A-8CEC-E47CC9106204}" dt="2025-02-07T09:10:42.281" v="255"/>
          <ac:spMkLst>
            <pc:docMk/>
            <pc:sldMk cId="4020109629" sldId="979"/>
            <ac:spMk id="2" creationId="{5F6CE2CA-2390-45E8-8FB9-6A2CCFC944A8}"/>
          </ac:spMkLst>
        </pc:spChg>
        <pc:spChg chg="add del mod">
          <ac:chgData name="Леонид Смелов" userId="fea2e2fc1fde16d6" providerId="Windows Live" clId="Web-{76B6A3A6-D9A1-413A-8CEC-E47CC9106204}" dt="2025-02-07T09:10:51.547" v="260"/>
          <ac:spMkLst>
            <pc:docMk/>
            <pc:sldMk cId="4020109629" sldId="979"/>
            <ac:spMk id="4" creationId="{A3C6F0A7-8BA5-EE78-94A8-E8355DE44BEB}"/>
          </ac:spMkLst>
        </pc:spChg>
        <pc:spChg chg="add mod">
          <ac:chgData name="Леонид Смелов" userId="fea2e2fc1fde16d6" providerId="Windows Live" clId="Web-{76B6A3A6-D9A1-413A-8CEC-E47CC9106204}" dt="2025-02-07T09:10:49.875" v="259" actId="20577"/>
          <ac:spMkLst>
            <pc:docMk/>
            <pc:sldMk cId="4020109629" sldId="979"/>
            <ac:spMk id="6" creationId="{2E6B0BC9-9712-7C87-F61B-B5FC7C7CF763}"/>
          </ac:spMkLst>
        </pc:spChg>
      </pc:sldChg>
      <pc:sldChg chg="del">
        <pc:chgData name="Леонид Смелов" userId="fea2e2fc1fde16d6" providerId="Windows Live" clId="Web-{76B6A3A6-D9A1-413A-8CEC-E47CC9106204}" dt="2025-02-07T09:12:09.815" v="262"/>
        <pc:sldMkLst>
          <pc:docMk/>
          <pc:sldMk cId="990301251" sldId="980"/>
        </pc:sldMkLst>
      </pc:sldChg>
      <pc:sldChg chg="del">
        <pc:chgData name="Леонид Смелов" userId="fea2e2fc1fde16d6" providerId="Windows Live" clId="Web-{76B6A3A6-D9A1-413A-8CEC-E47CC9106204}" dt="2025-02-07T09:12:09.800" v="261"/>
        <pc:sldMkLst>
          <pc:docMk/>
          <pc:sldMk cId="1213467816" sldId="981"/>
        </pc:sldMkLst>
      </pc:sldChg>
      <pc:sldChg chg="addSp delSp modSp">
        <pc:chgData name="Леонид Смелов" userId="fea2e2fc1fde16d6" providerId="Windows Live" clId="Web-{76B6A3A6-D9A1-413A-8CEC-E47CC9106204}" dt="2025-02-07T09:24:14.586" v="608" actId="20577"/>
        <pc:sldMkLst>
          <pc:docMk/>
          <pc:sldMk cId="2750011892" sldId="982"/>
        </pc:sldMkLst>
        <pc:spChg chg="del mod">
          <ac:chgData name="Леонид Смелов" userId="fea2e2fc1fde16d6" providerId="Windows Live" clId="Web-{76B6A3A6-D9A1-413A-8CEC-E47CC9106204}" dt="2025-02-07T09:23:22.069" v="550"/>
          <ac:spMkLst>
            <pc:docMk/>
            <pc:sldMk cId="2750011892" sldId="982"/>
            <ac:spMk id="2" creationId="{5F6CE2CA-2390-45E8-8FB9-6A2CCFC944A8}"/>
          </ac:spMkLst>
        </pc:spChg>
        <pc:spChg chg="mod">
          <ac:chgData name="Леонид Смелов" userId="fea2e2fc1fde16d6" providerId="Windows Live" clId="Web-{76B6A3A6-D9A1-413A-8CEC-E47CC9106204}" dt="2025-02-07T09:24:14.586" v="608" actId="20577"/>
          <ac:spMkLst>
            <pc:docMk/>
            <pc:sldMk cId="2750011892" sldId="982"/>
            <ac:spMk id="4" creationId="{70F07053-D875-C780-FC94-EE8702CD0DCF}"/>
          </ac:spMkLst>
        </pc:spChg>
        <pc:spChg chg="add mod">
          <ac:chgData name="Леонид Смелов" userId="fea2e2fc1fde16d6" providerId="Windows Live" clId="Web-{76B6A3A6-D9A1-413A-8CEC-E47CC9106204}" dt="2025-02-07T09:23:25.210" v="553" actId="20577"/>
          <ac:spMkLst>
            <pc:docMk/>
            <pc:sldMk cId="2750011892" sldId="982"/>
            <ac:spMk id="7" creationId="{919351A6-5C1A-BCEF-C6A6-F90EFD7ABB9E}"/>
          </ac:spMkLst>
        </pc:spChg>
        <pc:spChg chg="mod">
          <ac:chgData name="Леонид Смелов" userId="fea2e2fc1fde16d6" providerId="Windows Live" clId="Web-{76B6A3A6-D9A1-413A-8CEC-E47CC9106204}" dt="2025-02-07T09:23:59.742" v="577" actId="20577"/>
          <ac:spMkLst>
            <pc:docMk/>
            <pc:sldMk cId="2750011892" sldId="982"/>
            <ac:spMk id="8" creationId="{00000000-0000-0000-0000-000000000000}"/>
          </ac:spMkLst>
        </pc:spChg>
      </pc:sldChg>
      <pc:sldChg chg="modSp">
        <pc:chgData name="Леонид Смелов" userId="fea2e2fc1fde16d6" providerId="Windows Live" clId="Web-{76B6A3A6-D9A1-413A-8CEC-E47CC9106204}" dt="2025-02-07T09:18:08.388" v="452" actId="20577"/>
        <pc:sldMkLst>
          <pc:docMk/>
          <pc:sldMk cId="2766650181" sldId="983"/>
        </pc:sldMkLst>
        <pc:spChg chg="mod">
          <ac:chgData name="Леонид Смелов" userId="fea2e2fc1fde16d6" providerId="Windows Live" clId="Web-{76B6A3A6-D9A1-413A-8CEC-E47CC9106204}" dt="2025-02-07T09:17:52.263" v="449" actId="20577"/>
          <ac:spMkLst>
            <pc:docMk/>
            <pc:sldMk cId="2766650181" sldId="983"/>
            <ac:spMk id="2" creationId="{3662BE7A-E45D-A3E0-6BA3-F017C8D82148}"/>
          </ac:spMkLst>
        </pc:spChg>
        <pc:spChg chg="mod">
          <ac:chgData name="Леонид Смелов" userId="fea2e2fc1fde16d6" providerId="Windows Live" clId="Web-{76B6A3A6-D9A1-413A-8CEC-E47CC9106204}" dt="2025-02-07T09:18:08.388" v="452" actId="20577"/>
          <ac:spMkLst>
            <pc:docMk/>
            <pc:sldMk cId="2766650181" sldId="983"/>
            <ac:spMk id="3" creationId="{77E2DA77-B293-3330-A1BD-0009F0A3DEE5}"/>
          </ac:spMkLst>
        </pc:spChg>
      </pc:sldChg>
      <pc:sldChg chg="modSp">
        <pc:chgData name="Леонид Смелов" userId="fea2e2fc1fde16d6" providerId="Windows Live" clId="Web-{76B6A3A6-D9A1-413A-8CEC-E47CC9106204}" dt="2025-02-07T09:13:37.818" v="354" actId="20577"/>
        <pc:sldMkLst>
          <pc:docMk/>
          <pc:sldMk cId="1570277337" sldId="986"/>
        </pc:sldMkLst>
        <pc:spChg chg="mod">
          <ac:chgData name="Леонид Смелов" userId="fea2e2fc1fde16d6" providerId="Windows Live" clId="Web-{76B6A3A6-D9A1-413A-8CEC-E47CC9106204}" dt="2025-02-07T09:12:35.582" v="285" actId="20577"/>
          <ac:spMkLst>
            <pc:docMk/>
            <pc:sldMk cId="1570277337" sldId="986"/>
            <ac:spMk id="2" creationId="{B094AA25-34B5-41BC-8191-AB96485154EB}"/>
          </ac:spMkLst>
        </pc:spChg>
        <pc:spChg chg="mod">
          <ac:chgData name="Леонид Смелов" userId="fea2e2fc1fde16d6" providerId="Windows Live" clId="Web-{76B6A3A6-D9A1-413A-8CEC-E47CC9106204}" dt="2025-02-07T09:13:37.818" v="354" actId="20577"/>
          <ac:spMkLst>
            <pc:docMk/>
            <pc:sldMk cId="1570277337" sldId="986"/>
            <ac:spMk id="3" creationId="{8AB78ED8-9742-4416-B571-D03825F72314}"/>
          </ac:spMkLst>
        </pc:spChg>
      </pc:sldChg>
      <pc:sldChg chg="modSp">
        <pc:chgData name="Леонид Смелов" userId="fea2e2fc1fde16d6" providerId="Windows Live" clId="Web-{76B6A3A6-D9A1-413A-8CEC-E47CC9106204}" dt="2025-02-07T09:15:16.149" v="416" actId="20577"/>
        <pc:sldMkLst>
          <pc:docMk/>
          <pc:sldMk cId="1708589655" sldId="987"/>
        </pc:sldMkLst>
        <pc:spChg chg="mod">
          <ac:chgData name="Леонид Смелов" userId="fea2e2fc1fde16d6" providerId="Windows Live" clId="Web-{76B6A3A6-D9A1-413A-8CEC-E47CC9106204}" dt="2025-02-07T09:14:46.445" v="408" actId="20577"/>
          <ac:spMkLst>
            <pc:docMk/>
            <pc:sldMk cId="1708589655" sldId="987"/>
            <ac:spMk id="2" creationId="{2B71F21B-1B06-B99E-9D29-A0D162EF6E0D}"/>
          </ac:spMkLst>
        </pc:spChg>
        <pc:spChg chg="mod">
          <ac:chgData name="Леонид Смелов" userId="fea2e2fc1fde16d6" providerId="Windows Live" clId="Web-{76B6A3A6-D9A1-413A-8CEC-E47CC9106204}" dt="2025-02-07T09:15:16.149" v="416" actId="20577"/>
          <ac:spMkLst>
            <pc:docMk/>
            <pc:sldMk cId="1708589655" sldId="987"/>
            <ac:spMk id="4" creationId="{46130AFB-14D1-5839-121C-54D21C4F82F1}"/>
          </ac:spMkLst>
        </pc:spChg>
        <pc:spChg chg="mod">
          <ac:chgData name="Леонид Смелов" userId="fea2e2fc1fde16d6" providerId="Windows Live" clId="Web-{76B6A3A6-D9A1-413A-8CEC-E47CC9106204}" dt="2025-02-07T09:15:05.711" v="413" actId="20577"/>
          <ac:spMkLst>
            <pc:docMk/>
            <pc:sldMk cId="1708589655" sldId="987"/>
            <ac:spMk id="10" creationId="{7EA8462C-6314-AC2C-A825-4D72420253CD}"/>
          </ac:spMkLst>
        </pc:spChg>
      </pc:sldChg>
      <pc:sldChg chg="modSp">
        <pc:chgData name="Леонид Смелов" userId="fea2e2fc1fde16d6" providerId="Windows Live" clId="Web-{76B6A3A6-D9A1-413A-8CEC-E47CC9106204}" dt="2025-02-07T09:22:13.567" v="523" actId="20577"/>
        <pc:sldMkLst>
          <pc:docMk/>
          <pc:sldMk cId="3535260433" sldId="990"/>
        </pc:sldMkLst>
        <pc:spChg chg="mod">
          <ac:chgData name="Леонид Смелов" userId="fea2e2fc1fde16d6" providerId="Windows Live" clId="Web-{76B6A3A6-D9A1-413A-8CEC-E47CC9106204}" dt="2025-02-07T09:18:20.592" v="455" actId="20577"/>
          <ac:spMkLst>
            <pc:docMk/>
            <pc:sldMk cId="3535260433" sldId="990"/>
            <ac:spMk id="2" creationId="{7AE6167E-0DF2-2557-33F7-345832961DC0}"/>
          </ac:spMkLst>
        </pc:spChg>
        <pc:spChg chg="mod">
          <ac:chgData name="Леонид Смелов" userId="fea2e2fc1fde16d6" providerId="Windows Live" clId="Web-{76B6A3A6-D9A1-413A-8CEC-E47CC9106204}" dt="2025-02-07T09:19:49.641" v="494" actId="20577"/>
          <ac:spMkLst>
            <pc:docMk/>
            <pc:sldMk cId="3535260433" sldId="990"/>
            <ac:spMk id="3" creationId="{A26618F5-8A48-0EA9-66FC-00F14860D589}"/>
          </ac:spMkLst>
        </pc:spChg>
        <pc:spChg chg="mod">
          <ac:chgData name="Леонид Смелов" userId="fea2e2fc1fde16d6" providerId="Windows Live" clId="Web-{76B6A3A6-D9A1-413A-8CEC-E47CC9106204}" dt="2025-02-07T09:21:35.691" v="516" actId="20577"/>
          <ac:spMkLst>
            <pc:docMk/>
            <pc:sldMk cId="3535260433" sldId="990"/>
            <ac:spMk id="5" creationId="{CC5F8DD1-02DB-0FEF-412F-E80A1884D4BF}"/>
          </ac:spMkLst>
        </pc:spChg>
        <pc:spChg chg="mod">
          <ac:chgData name="Леонид Смелов" userId="fea2e2fc1fde16d6" providerId="Windows Live" clId="Web-{76B6A3A6-D9A1-413A-8CEC-E47CC9106204}" dt="2025-02-07T09:22:13.567" v="523" actId="20577"/>
          <ac:spMkLst>
            <pc:docMk/>
            <pc:sldMk cId="3535260433" sldId="990"/>
            <ac:spMk id="6" creationId="{AB59F037-D558-07D2-B467-08AA5E175CF7}"/>
          </ac:spMkLst>
        </pc:spChg>
      </pc:sldChg>
      <pc:sldChg chg="delSp modSp">
        <pc:chgData name="Леонид Смелов" userId="fea2e2fc1fde16d6" providerId="Windows Live" clId="Web-{76B6A3A6-D9A1-413A-8CEC-E47CC9106204}" dt="2025-02-07T09:45:51.687" v="1137"/>
        <pc:sldMkLst>
          <pc:docMk/>
          <pc:sldMk cId="173690167" sldId="991"/>
        </pc:sldMkLst>
        <pc:spChg chg="mod">
          <ac:chgData name="Леонид Смелов" userId="fea2e2fc1fde16d6" providerId="Windows Live" clId="Web-{76B6A3A6-D9A1-413A-8CEC-E47CC9106204}" dt="2025-02-07T09:44:28.607" v="1110" actId="20577"/>
          <ac:spMkLst>
            <pc:docMk/>
            <pc:sldMk cId="173690167" sldId="991"/>
            <ac:spMk id="2" creationId="{EC5CF739-38CF-EC8C-881A-6F69FAF52062}"/>
          </ac:spMkLst>
        </pc:spChg>
        <pc:spChg chg="mod">
          <ac:chgData name="Леонид Смелов" userId="fea2e2fc1fde16d6" providerId="Windows Live" clId="Web-{76B6A3A6-D9A1-413A-8CEC-E47CC9106204}" dt="2025-02-07T09:45:27.358" v="1136" actId="20577"/>
          <ac:spMkLst>
            <pc:docMk/>
            <pc:sldMk cId="173690167" sldId="991"/>
            <ac:spMk id="3" creationId="{E1927E19-BA2E-0727-7FD5-2618E936C472}"/>
          </ac:spMkLst>
        </pc:spChg>
        <pc:spChg chg="del">
          <ac:chgData name="Леонид Смелов" userId="fea2e2fc1fde16d6" providerId="Windows Live" clId="Web-{76B6A3A6-D9A1-413A-8CEC-E47CC9106204}" dt="2025-02-07T09:45:51.687" v="1137"/>
          <ac:spMkLst>
            <pc:docMk/>
            <pc:sldMk cId="173690167" sldId="991"/>
            <ac:spMk id="4" creationId="{FCC3B6EC-088F-595F-D7EA-3EDE8537A4D1}"/>
          </ac:spMkLst>
        </pc:spChg>
      </pc:sldChg>
      <pc:sldChg chg="modSp">
        <pc:chgData name="Леонид Смелов" userId="fea2e2fc1fde16d6" providerId="Windows Live" clId="Web-{76B6A3A6-D9A1-413A-8CEC-E47CC9106204}" dt="2025-02-07T09:33:14.962" v="722" actId="20577"/>
        <pc:sldMkLst>
          <pc:docMk/>
          <pc:sldMk cId="1095843028" sldId="994"/>
        </pc:sldMkLst>
        <pc:spChg chg="mod">
          <ac:chgData name="Леонид Смелов" userId="fea2e2fc1fde16d6" providerId="Windows Live" clId="Web-{76B6A3A6-D9A1-413A-8CEC-E47CC9106204}" dt="2025-02-07T09:32:56.446" v="719" actId="20577"/>
          <ac:spMkLst>
            <pc:docMk/>
            <pc:sldMk cId="1095843028" sldId="994"/>
            <ac:spMk id="2" creationId="{61B885EF-5428-9EE7-407C-CC98268F9AB1}"/>
          </ac:spMkLst>
        </pc:spChg>
        <pc:spChg chg="mod">
          <ac:chgData name="Леонид Смелов" userId="fea2e2fc1fde16d6" providerId="Windows Live" clId="Web-{76B6A3A6-D9A1-413A-8CEC-E47CC9106204}" dt="2025-02-07T09:33:14.962" v="722" actId="20577"/>
          <ac:spMkLst>
            <pc:docMk/>
            <pc:sldMk cId="1095843028" sldId="994"/>
            <ac:spMk id="3" creationId="{B8D9BB76-EB5C-C3FD-CB69-C3D0248113F2}"/>
          </ac:spMkLst>
        </pc:spChg>
      </pc:sldChg>
      <pc:sldChg chg="modSp">
        <pc:chgData name="Леонид Смелов" userId="fea2e2fc1fde16d6" providerId="Windows Live" clId="Web-{76B6A3A6-D9A1-413A-8CEC-E47CC9106204}" dt="2025-02-07T09:17:41.700" v="447" actId="20577"/>
        <pc:sldMkLst>
          <pc:docMk/>
          <pc:sldMk cId="2245355200" sldId="996"/>
        </pc:sldMkLst>
        <pc:spChg chg="mod">
          <ac:chgData name="Леонид Смелов" userId="fea2e2fc1fde16d6" providerId="Windows Live" clId="Web-{76B6A3A6-D9A1-413A-8CEC-E47CC9106204}" dt="2025-02-07T09:15:35.868" v="424" actId="20577"/>
          <ac:spMkLst>
            <pc:docMk/>
            <pc:sldMk cId="2245355200" sldId="996"/>
            <ac:spMk id="2" creationId="{537BBCD9-79A7-4341-A41F-0D1BDDB0F796}"/>
          </ac:spMkLst>
        </pc:spChg>
        <pc:spChg chg="mod">
          <ac:chgData name="Леонид Смелов" userId="fea2e2fc1fde16d6" providerId="Windows Live" clId="Web-{76B6A3A6-D9A1-413A-8CEC-E47CC9106204}" dt="2025-02-07T09:17:41.700" v="447" actId="20577"/>
          <ac:spMkLst>
            <pc:docMk/>
            <pc:sldMk cId="2245355200" sldId="996"/>
            <ac:spMk id="3" creationId="{A0828725-814F-45FA-9B55-25798044C284}"/>
          </ac:spMkLst>
        </pc:spChg>
      </pc:sldChg>
      <pc:sldChg chg="modSp">
        <pc:chgData name="Леонид Смелов" userId="fea2e2fc1fde16d6" providerId="Windows Live" clId="Web-{76B6A3A6-D9A1-413A-8CEC-E47CC9106204}" dt="2025-02-07T09:34:50.027" v="745" actId="20577"/>
        <pc:sldMkLst>
          <pc:docMk/>
          <pc:sldMk cId="481211123" sldId="998"/>
        </pc:sldMkLst>
        <pc:spChg chg="mod">
          <ac:chgData name="Леонид Смелов" userId="fea2e2fc1fde16d6" providerId="Windows Live" clId="Web-{76B6A3A6-D9A1-413A-8CEC-E47CC9106204}" dt="2025-02-07T09:34:35.636" v="739" actId="20577"/>
          <ac:spMkLst>
            <pc:docMk/>
            <pc:sldMk cId="481211123" sldId="998"/>
            <ac:spMk id="2" creationId="{5D10D95E-7AF7-4524-9722-D7C3367309CE}"/>
          </ac:spMkLst>
        </pc:spChg>
        <pc:spChg chg="mod">
          <ac:chgData name="Леонид Смелов" userId="fea2e2fc1fde16d6" providerId="Windows Live" clId="Web-{76B6A3A6-D9A1-413A-8CEC-E47CC9106204}" dt="2025-02-07T09:34:50.027" v="745" actId="20577"/>
          <ac:spMkLst>
            <pc:docMk/>
            <pc:sldMk cId="481211123" sldId="998"/>
            <ac:spMk id="3" creationId="{0D8719A3-8CE9-4ED0-BA2E-FB0C9FDC2A57}"/>
          </ac:spMkLst>
        </pc:spChg>
      </pc:sldChg>
      <pc:sldChg chg="modSp">
        <pc:chgData name="Леонид Смелов" userId="fea2e2fc1fde16d6" providerId="Windows Live" clId="Web-{76B6A3A6-D9A1-413A-8CEC-E47CC9106204}" dt="2025-02-07T09:35:08.137" v="777" actId="20577"/>
        <pc:sldMkLst>
          <pc:docMk/>
          <pc:sldMk cId="3962725037" sldId="999"/>
        </pc:sldMkLst>
        <pc:spChg chg="mod">
          <ac:chgData name="Леонид Смелов" userId="fea2e2fc1fde16d6" providerId="Windows Live" clId="Web-{76B6A3A6-D9A1-413A-8CEC-E47CC9106204}" dt="2025-02-07T09:34:38.464" v="741" actId="20577"/>
          <ac:spMkLst>
            <pc:docMk/>
            <pc:sldMk cId="3962725037" sldId="999"/>
            <ac:spMk id="2" creationId="{5D10D95E-7AF7-4524-9722-D7C3367309CE}"/>
          </ac:spMkLst>
        </pc:spChg>
        <pc:spChg chg="mod">
          <ac:chgData name="Леонид Смелов" userId="fea2e2fc1fde16d6" providerId="Windows Live" clId="Web-{76B6A3A6-D9A1-413A-8CEC-E47CC9106204}" dt="2025-02-07T09:35:08.137" v="777" actId="20577"/>
          <ac:spMkLst>
            <pc:docMk/>
            <pc:sldMk cId="3962725037" sldId="999"/>
            <ac:spMk id="3" creationId="{0D8719A3-8CE9-4ED0-BA2E-FB0C9FDC2A57}"/>
          </ac:spMkLst>
        </pc:spChg>
      </pc:sldChg>
      <pc:sldChg chg="modSp">
        <pc:chgData name="Леонид Смелов" userId="fea2e2fc1fde16d6" providerId="Windows Live" clId="Web-{76B6A3A6-D9A1-413A-8CEC-E47CC9106204}" dt="2025-02-07T09:35:42.654" v="800" actId="20577"/>
        <pc:sldMkLst>
          <pc:docMk/>
          <pc:sldMk cId="523113931" sldId="1000"/>
        </pc:sldMkLst>
        <pc:spChg chg="mod">
          <ac:chgData name="Леонид Смелов" userId="fea2e2fc1fde16d6" providerId="Windows Live" clId="Web-{76B6A3A6-D9A1-413A-8CEC-E47CC9106204}" dt="2025-02-07T09:34:41.636" v="743" actId="20577"/>
          <ac:spMkLst>
            <pc:docMk/>
            <pc:sldMk cId="523113931" sldId="1000"/>
            <ac:spMk id="2" creationId="{5D10D95E-7AF7-4524-9722-D7C3367309CE}"/>
          </ac:spMkLst>
        </pc:spChg>
        <pc:spChg chg="mod">
          <ac:chgData name="Леонид Смелов" userId="fea2e2fc1fde16d6" providerId="Windows Live" clId="Web-{76B6A3A6-D9A1-413A-8CEC-E47CC9106204}" dt="2025-02-07T09:35:23.465" v="783" actId="20577"/>
          <ac:spMkLst>
            <pc:docMk/>
            <pc:sldMk cId="523113931" sldId="1000"/>
            <ac:spMk id="3" creationId="{0D8719A3-8CE9-4ED0-BA2E-FB0C9FDC2A57}"/>
          </ac:spMkLst>
        </pc:spChg>
        <pc:spChg chg="mod">
          <ac:chgData name="Леонид Смелов" userId="fea2e2fc1fde16d6" providerId="Windows Live" clId="Web-{76B6A3A6-D9A1-413A-8CEC-E47CC9106204}" dt="2025-02-07T09:35:42.654" v="800" actId="20577"/>
          <ac:spMkLst>
            <pc:docMk/>
            <pc:sldMk cId="523113931" sldId="1000"/>
            <ac:spMk id="18" creationId="{7497FAB5-7DA5-C988-F86C-4E5CC9B636DA}"/>
          </ac:spMkLst>
        </pc:spChg>
      </pc:sldChg>
      <pc:sldChg chg="modSp">
        <pc:chgData name="Леонид Смелов" userId="fea2e2fc1fde16d6" providerId="Windows Live" clId="Web-{76B6A3A6-D9A1-413A-8CEC-E47CC9106204}" dt="2025-02-07T09:46:27.548" v="1148" actId="20577"/>
        <pc:sldMkLst>
          <pc:docMk/>
          <pc:sldMk cId="3744442531" sldId="1001"/>
        </pc:sldMkLst>
        <pc:spChg chg="mod">
          <ac:chgData name="Леонид Смелов" userId="fea2e2fc1fde16d6" providerId="Windows Live" clId="Web-{76B6A3A6-D9A1-413A-8CEC-E47CC9106204}" dt="2025-02-07T09:44:33.575" v="1112" actId="20577"/>
          <ac:spMkLst>
            <pc:docMk/>
            <pc:sldMk cId="3744442531" sldId="1001"/>
            <ac:spMk id="2" creationId="{EC5CF739-38CF-EC8C-881A-6F69FAF52062}"/>
          </ac:spMkLst>
        </pc:spChg>
        <pc:spChg chg="mod">
          <ac:chgData name="Леонид Смелов" userId="fea2e2fc1fde16d6" providerId="Windows Live" clId="Web-{76B6A3A6-D9A1-413A-8CEC-E47CC9106204}" dt="2025-02-07T09:46:19.266" v="1145" actId="20577"/>
          <ac:spMkLst>
            <pc:docMk/>
            <pc:sldMk cId="3744442531" sldId="1001"/>
            <ac:spMk id="3" creationId="{E1927E19-BA2E-0727-7FD5-2618E936C472}"/>
          </ac:spMkLst>
        </pc:spChg>
        <pc:spChg chg="mod">
          <ac:chgData name="Леонид Смелов" userId="fea2e2fc1fde16d6" providerId="Windows Live" clId="Web-{76B6A3A6-D9A1-413A-8CEC-E47CC9106204}" dt="2025-02-07T09:46:27.548" v="1148" actId="20577"/>
          <ac:spMkLst>
            <pc:docMk/>
            <pc:sldMk cId="3744442531" sldId="1001"/>
            <ac:spMk id="5" creationId="{2E81C8EF-9A98-64A1-17BC-8C54E7D4BC68}"/>
          </ac:spMkLst>
        </pc:spChg>
      </pc:sldChg>
      <pc:sldChg chg="modSp">
        <pc:chgData name="Леонид Смелов" userId="fea2e2fc1fde16d6" providerId="Windows Live" clId="Web-{76B6A3A6-D9A1-413A-8CEC-E47CC9106204}" dt="2025-02-07T09:47:05.346" v="1183" actId="20577"/>
        <pc:sldMkLst>
          <pc:docMk/>
          <pc:sldMk cId="2923426217" sldId="1002"/>
        </pc:sldMkLst>
        <pc:spChg chg="mod">
          <ac:chgData name="Леонид Смелов" userId="fea2e2fc1fde16d6" providerId="Windows Live" clId="Web-{76B6A3A6-D9A1-413A-8CEC-E47CC9106204}" dt="2025-02-07T09:44:39.044" v="1114" actId="20577"/>
          <ac:spMkLst>
            <pc:docMk/>
            <pc:sldMk cId="2923426217" sldId="1002"/>
            <ac:spMk id="2" creationId="{EC5CF739-38CF-EC8C-881A-6F69FAF52062}"/>
          </ac:spMkLst>
        </pc:spChg>
        <pc:spChg chg="mod">
          <ac:chgData name="Леонид Смелов" userId="fea2e2fc1fde16d6" providerId="Windows Live" clId="Web-{76B6A3A6-D9A1-413A-8CEC-E47CC9106204}" dt="2025-02-07T09:46:51.470" v="1159" actId="20577"/>
          <ac:spMkLst>
            <pc:docMk/>
            <pc:sldMk cId="2923426217" sldId="1002"/>
            <ac:spMk id="3" creationId="{E1927E19-BA2E-0727-7FD5-2618E936C472}"/>
          </ac:spMkLst>
        </pc:spChg>
        <pc:spChg chg="mod">
          <ac:chgData name="Леонид Смелов" userId="fea2e2fc1fde16d6" providerId="Windows Live" clId="Web-{76B6A3A6-D9A1-413A-8CEC-E47CC9106204}" dt="2025-02-07T09:47:05.346" v="1183" actId="20577"/>
          <ac:spMkLst>
            <pc:docMk/>
            <pc:sldMk cId="2923426217" sldId="1002"/>
            <ac:spMk id="5" creationId="{2E81C8EF-9A98-64A1-17BC-8C54E7D4BC68}"/>
          </ac:spMkLst>
        </pc:spChg>
      </pc:sldChg>
      <pc:sldChg chg="modSp">
        <pc:chgData name="Леонид Смелов" userId="fea2e2fc1fde16d6" providerId="Windows Live" clId="Web-{76B6A3A6-D9A1-413A-8CEC-E47CC9106204}" dt="2025-02-07T09:36:14.594" v="808" actId="20577"/>
        <pc:sldMkLst>
          <pc:docMk/>
          <pc:sldMk cId="128258999" sldId="1003"/>
        </pc:sldMkLst>
        <pc:spChg chg="mod">
          <ac:chgData name="Леонид Смелов" userId="fea2e2fc1fde16d6" providerId="Windows Live" clId="Web-{76B6A3A6-D9A1-413A-8CEC-E47CC9106204}" dt="2025-02-07T09:36:06.045" v="806" actId="20577"/>
          <ac:spMkLst>
            <pc:docMk/>
            <pc:sldMk cId="128258999" sldId="1003"/>
            <ac:spMk id="2" creationId="{5D10D95E-7AF7-4524-9722-D7C3367309CE}"/>
          </ac:spMkLst>
        </pc:spChg>
        <pc:spChg chg="mod">
          <ac:chgData name="Леонид Смелов" userId="fea2e2fc1fde16d6" providerId="Windows Live" clId="Web-{76B6A3A6-D9A1-413A-8CEC-E47CC9106204}" dt="2025-02-07T09:36:14.594" v="808" actId="20577"/>
          <ac:spMkLst>
            <pc:docMk/>
            <pc:sldMk cId="128258999" sldId="1003"/>
            <ac:spMk id="3" creationId="{0D8719A3-8CE9-4ED0-BA2E-FB0C9FDC2A57}"/>
          </ac:spMkLst>
        </pc:spChg>
      </pc:sldChg>
      <pc:sldChg chg="del">
        <pc:chgData name="Леонид Смелов" userId="fea2e2fc1fde16d6" providerId="Windows Live" clId="Web-{76B6A3A6-D9A1-413A-8CEC-E47CC9106204}" dt="2025-02-07T09:36:48.827" v="872"/>
        <pc:sldMkLst>
          <pc:docMk/>
          <pc:sldMk cId="1491311355" sldId="1004"/>
        </pc:sldMkLst>
      </pc:sldChg>
      <pc:sldChg chg="modSp">
        <pc:chgData name="Леонид Смелов" userId="fea2e2fc1fde16d6" providerId="Windows Live" clId="Web-{76B6A3A6-D9A1-413A-8CEC-E47CC9106204}" dt="2025-02-07T09:32:50.430" v="712" actId="20577"/>
        <pc:sldMkLst>
          <pc:docMk/>
          <pc:sldMk cId="3755351346" sldId="1006"/>
        </pc:sldMkLst>
        <pc:spChg chg="mod">
          <ac:chgData name="Леонид Смелов" userId="fea2e2fc1fde16d6" providerId="Windows Live" clId="Web-{76B6A3A6-D9A1-413A-8CEC-E47CC9106204}" dt="2025-02-07T09:32:25.367" v="701" actId="20577"/>
          <ac:spMkLst>
            <pc:docMk/>
            <pc:sldMk cId="3755351346" sldId="1006"/>
            <ac:spMk id="2" creationId="{F29D1D2A-599E-4325-BB0B-BA520E09AFD5}"/>
          </ac:spMkLst>
        </pc:spChg>
        <pc:spChg chg="mod">
          <ac:chgData name="Леонид Смелов" userId="fea2e2fc1fde16d6" providerId="Windows Live" clId="Web-{76B6A3A6-D9A1-413A-8CEC-E47CC9106204}" dt="2025-02-07T09:32:50.430" v="712" actId="20577"/>
          <ac:spMkLst>
            <pc:docMk/>
            <pc:sldMk cId="3755351346" sldId="1006"/>
            <ac:spMk id="3" creationId="{0F6451A9-5D5F-4109-A380-1808999D6A8F}"/>
          </ac:spMkLst>
        </pc:spChg>
      </pc:sldChg>
      <pc:sldChg chg="modSp">
        <pc:chgData name="Леонид Смелов" userId="fea2e2fc1fde16d6" providerId="Windows Live" clId="Web-{76B6A3A6-D9A1-413A-8CEC-E47CC9106204}" dt="2025-02-07T10:43:36.086" v="2838" actId="20577"/>
        <pc:sldMkLst>
          <pc:docMk/>
          <pc:sldMk cId="1853903347" sldId="1007"/>
        </pc:sldMkLst>
        <pc:spChg chg="mod">
          <ac:chgData name="Леонид Смелов" userId="fea2e2fc1fde16d6" providerId="Windows Live" clId="Web-{76B6A3A6-D9A1-413A-8CEC-E47CC9106204}" dt="2025-02-07T10:43:17.461" v="2830" actId="20577"/>
          <ac:spMkLst>
            <pc:docMk/>
            <pc:sldMk cId="1853903347" sldId="1007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43:36.086" v="2838" actId="20577"/>
          <ac:spMkLst>
            <pc:docMk/>
            <pc:sldMk cId="1853903347" sldId="1007"/>
            <ac:spMk id="4" creationId="{C7ACD2E5-4193-341C-8693-F381D1928348}"/>
          </ac:spMkLst>
        </pc:spChg>
      </pc:sldChg>
      <pc:sldChg chg="modSp">
        <pc:chgData name="Леонид Смелов" userId="fea2e2fc1fde16d6" providerId="Windows Live" clId="Web-{76B6A3A6-D9A1-413A-8CEC-E47CC9106204}" dt="2025-02-07T09:56:06.033" v="1324" actId="20577"/>
        <pc:sldMkLst>
          <pc:docMk/>
          <pc:sldMk cId="96887640" sldId="1009"/>
        </pc:sldMkLst>
        <pc:spChg chg="mod">
          <ac:chgData name="Леонид Смелов" userId="fea2e2fc1fde16d6" providerId="Windows Live" clId="Web-{76B6A3A6-D9A1-413A-8CEC-E47CC9106204}" dt="2025-02-07T09:55:13.344" v="1319" actId="20577"/>
          <ac:spMkLst>
            <pc:docMk/>
            <pc:sldMk cId="96887640" sldId="1009"/>
            <ac:spMk id="2" creationId="{3AA7ED48-435B-E909-8388-C9D45255CF57}"/>
          </ac:spMkLst>
        </pc:spChg>
        <pc:spChg chg="mod">
          <ac:chgData name="Леонид Смелов" userId="fea2e2fc1fde16d6" providerId="Windows Live" clId="Web-{76B6A3A6-D9A1-413A-8CEC-E47CC9106204}" dt="2025-02-07T09:56:06.033" v="1324" actId="20577"/>
          <ac:spMkLst>
            <pc:docMk/>
            <pc:sldMk cId="96887640" sldId="1009"/>
            <ac:spMk id="3" creationId="{5397F127-A184-402E-B67B-00A499A69748}"/>
          </ac:spMkLst>
        </pc:spChg>
      </pc:sldChg>
      <pc:sldChg chg="del">
        <pc:chgData name="Леонид Смелов" userId="fea2e2fc1fde16d6" providerId="Windows Live" clId="Web-{76B6A3A6-D9A1-413A-8CEC-E47CC9106204}" dt="2025-02-07T09:56:50.878" v="1343"/>
        <pc:sldMkLst>
          <pc:docMk/>
          <pc:sldMk cId="3611150009" sldId="1010"/>
        </pc:sldMkLst>
      </pc:sldChg>
      <pc:sldChg chg="modSp">
        <pc:chgData name="Леонид Смелов" userId="fea2e2fc1fde16d6" providerId="Windows Live" clId="Web-{76B6A3A6-D9A1-413A-8CEC-E47CC9106204}" dt="2025-02-07T09:57:13.504" v="1347" actId="20577"/>
        <pc:sldMkLst>
          <pc:docMk/>
          <pc:sldMk cId="3286646922" sldId="1011"/>
        </pc:sldMkLst>
        <pc:spChg chg="mod">
          <ac:chgData name="Леонид Смелов" userId="fea2e2fc1fde16d6" providerId="Windows Live" clId="Web-{76B6A3A6-D9A1-413A-8CEC-E47CC9106204}" dt="2025-02-07T09:56:57.769" v="1345" actId="20577"/>
          <ac:spMkLst>
            <pc:docMk/>
            <pc:sldMk cId="3286646922" sldId="1011"/>
            <ac:spMk id="2" creationId="{3AA7ED48-435B-E909-8388-C9D45255CF57}"/>
          </ac:spMkLst>
        </pc:spChg>
        <pc:spChg chg="mod">
          <ac:chgData name="Леонид Смелов" userId="fea2e2fc1fde16d6" providerId="Windows Live" clId="Web-{76B6A3A6-D9A1-413A-8CEC-E47CC9106204}" dt="2025-02-07T09:57:13.504" v="1347" actId="20577"/>
          <ac:spMkLst>
            <pc:docMk/>
            <pc:sldMk cId="3286646922" sldId="1011"/>
            <ac:spMk id="3" creationId="{5397F127-A184-402E-B67B-00A499A69748}"/>
          </ac:spMkLst>
        </pc:spChg>
      </pc:sldChg>
      <pc:sldChg chg="addSp delSp modSp">
        <pc:chgData name="Леонид Смелов" userId="fea2e2fc1fde16d6" providerId="Windows Live" clId="Web-{76B6A3A6-D9A1-413A-8CEC-E47CC9106204}" dt="2025-02-07T09:23:09.553" v="546" actId="20577"/>
        <pc:sldMkLst>
          <pc:docMk/>
          <pc:sldMk cId="299765732" sldId="1013"/>
        </pc:sldMkLst>
        <pc:spChg chg="del mod">
          <ac:chgData name="Леонид Смелов" userId="fea2e2fc1fde16d6" providerId="Windows Live" clId="Web-{76B6A3A6-D9A1-413A-8CEC-E47CC9106204}" dt="2025-02-07T09:18:43.795" v="464"/>
          <ac:spMkLst>
            <pc:docMk/>
            <pc:sldMk cId="299765732" sldId="1013"/>
            <ac:spMk id="2" creationId="{5F6CE2CA-2390-45E8-8FB9-6A2CCFC944A8}"/>
          </ac:spMkLst>
        </pc:spChg>
        <pc:spChg chg="add del mod">
          <ac:chgData name="Леонид Смелов" userId="fea2e2fc1fde16d6" providerId="Windows Live" clId="Web-{76B6A3A6-D9A1-413A-8CEC-E47CC9106204}" dt="2025-02-07T09:18:54.593" v="467"/>
          <ac:spMkLst>
            <pc:docMk/>
            <pc:sldMk cId="299765732" sldId="1013"/>
            <ac:spMk id="4" creationId="{0D6B99C9-3B27-0170-702B-0716A454AB57}"/>
          </ac:spMkLst>
        </pc:spChg>
        <pc:spChg chg="add del">
          <ac:chgData name="Леонид Смелов" userId="fea2e2fc1fde16d6" providerId="Windows Live" clId="Web-{76B6A3A6-D9A1-413A-8CEC-E47CC9106204}" dt="2025-02-07T09:18:53.030" v="466"/>
          <ac:spMkLst>
            <pc:docMk/>
            <pc:sldMk cId="299765732" sldId="1013"/>
            <ac:spMk id="6" creationId="{853F41F3-AAFB-2872-8AED-FCDE8E6ECFDE}"/>
          </ac:spMkLst>
        </pc:spChg>
        <pc:spChg chg="mod">
          <ac:chgData name="Леонид Смелов" userId="fea2e2fc1fde16d6" providerId="Windows Live" clId="Web-{76B6A3A6-D9A1-413A-8CEC-E47CC9106204}" dt="2025-02-07T09:23:09.553" v="546" actId="20577"/>
          <ac:spMkLst>
            <pc:docMk/>
            <pc:sldMk cId="299765732" sldId="1013"/>
            <ac:spMk id="8" creationId="{00000000-0000-0000-0000-000000000000}"/>
          </ac:spMkLst>
        </pc:spChg>
        <pc:spChg chg="add mod">
          <ac:chgData name="Леонид Смелов" userId="fea2e2fc1fde16d6" providerId="Windows Live" clId="Web-{76B6A3A6-D9A1-413A-8CEC-E47CC9106204}" dt="2025-02-07T09:18:55.561" v="468"/>
          <ac:spMkLst>
            <pc:docMk/>
            <pc:sldMk cId="299765732" sldId="1013"/>
            <ac:spMk id="9" creationId="{28ECBF87-8725-84C1-951C-4B2D39C51234}"/>
          </ac:spMkLst>
        </pc:spChg>
      </pc:sldChg>
      <pc:sldChg chg="modSp">
        <pc:chgData name="Леонид Смелов" userId="fea2e2fc1fde16d6" providerId="Windows Live" clId="Web-{76B6A3A6-D9A1-413A-8CEC-E47CC9106204}" dt="2025-02-07T09:14:35.444" v="394" actId="20577"/>
        <pc:sldMkLst>
          <pc:docMk/>
          <pc:sldMk cId="3946506660" sldId="1014"/>
        </pc:sldMkLst>
        <pc:spChg chg="mod">
          <ac:chgData name="Леонид Смелов" userId="fea2e2fc1fde16d6" providerId="Windows Live" clId="Web-{76B6A3A6-D9A1-413A-8CEC-E47CC9106204}" dt="2025-02-07T09:13:52.631" v="359" actId="20577"/>
          <ac:spMkLst>
            <pc:docMk/>
            <pc:sldMk cId="3946506660" sldId="1014"/>
            <ac:spMk id="2" creationId="{B094AA25-34B5-41BC-8191-AB96485154EB}"/>
          </ac:spMkLst>
        </pc:spChg>
        <pc:spChg chg="mod">
          <ac:chgData name="Леонид Смелов" userId="fea2e2fc1fde16d6" providerId="Windows Live" clId="Web-{76B6A3A6-D9A1-413A-8CEC-E47CC9106204}" dt="2025-02-07T09:14:35.444" v="394" actId="20577"/>
          <ac:spMkLst>
            <pc:docMk/>
            <pc:sldMk cId="3946506660" sldId="1014"/>
            <ac:spMk id="3" creationId="{8AB78ED8-9742-4416-B571-D03825F72314}"/>
          </ac:spMkLst>
        </pc:spChg>
        <pc:spChg chg="mod">
          <ac:chgData name="Леонид Смелов" userId="fea2e2fc1fde16d6" providerId="Windows Live" clId="Web-{76B6A3A6-D9A1-413A-8CEC-E47CC9106204}" dt="2025-02-07T09:14:10.303" v="379" actId="20577"/>
          <ac:spMkLst>
            <pc:docMk/>
            <pc:sldMk cId="3946506660" sldId="1014"/>
            <ac:spMk id="15" creationId="{4769705E-7D87-19E7-0D31-D094F39D8799}"/>
          </ac:spMkLst>
        </pc:spChg>
        <pc:spChg chg="mod">
          <ac:chgData name="Леонид Смелов" userId="fea2e2fc1fde16d6" providerId="Windows Live" clId="Web-{76B6A3A6-D9A1-413A-8CEC-E47CC9106204}" dt="2025-02-07T09:14:20.569" v="382" actId="20577"/>
          <ac:spMkLst>
            <pc:docMk/>
            <pc:sldMk cId="3946506660" sldId="1014"/>
            <ac:spMk id="16" creationId="{7AF999BE-A32C-20AD-9669-F13FB4D1FA6B}"/>
          </ac:spMkLst>
        </pc:spChg>
      </pc:sldChg>
      <pc:sldChg chg="modSp">
        <pc:chgData name="Леонид Смелов" userId="fea2e2fc1fde16d6" providerId="Windows Live" clId="Web-{76B6A3A6-D9A1-413A-8CEC-E47CC9106204}" dt="2025-02-07T09:03:18.643" v="161" actId="20577"/>
        <pc:sldMkLst>
          <pc:docMk/>
          <pc:sldMk cId="304247720" sldId="1015"/>
        </pc:sldMkLst>
        <pc:spChg chg="mod">
          <ac:chgData name="Леонид Смелов" userId="fea2e2fc1fde16d6" providerId="Windows Live" clId="Web-{76B6A3A6-D9A1-413A-8CEC-E47CC9106204}" dt="2025-02-07T09:03:18.643" v="161" actId="20577"/>
          <ac:spMkLst>
            <pc:docMk/>
            <pc:sldMk cId="304247720" sldId="1015"/>
            <ac:spMk id="4" creationId="{C61505F3-3A45-7577-3E47-073F6AAB9A0C}"/>
          </ac:spMkLst>
        </pc:spChg>
      </pc:sldChg>
      <pc:sldChg chg="del">
        <pc:chgData name="Леонид Смелов" userId="fea2e2fc1fde16d6" providerId="Windows Live" clId="Web-{76B6A3A6-D9A1-413A-8CEC-E47CC9106204}" dt="2025-02-07T09:42:30.384" v="1060"/>
        <pc:sldMkLst>
          <pc:docMk/>
          <pc:sldMk cId="1137502462" sldId="1016"/>
        </pc:sldMkLst>
      </pc:sldChg>
      <pc:sldChg chg="del">
        <pc:chgData name="Леонид Смелов" userId="fea2e2fc1fde16d6" providerId="Windows Live" clId="Web-{76B6A3A6-D9A1-413A-8CEC-E47CC9106204}" dt="2025-02-07T09:57:19.192" v="1349"/>
        <pc:sldMkLst>
          <pc:docMk/>
          <pc:sldMk cId="453988000" sldId="1017"/>
        </pc:sldMkLst>
      </pc:sldChg>
      <pc:sldChg chg="modSp">
        <pc:chgData name="Леонид Смелов" userId="fea2e2fc1fde16d6" providerId="Windows Live" clId="Web-{76B6A3A6-D9A1-413A-8CEC-E47CC9106204}" dt="2025-02-07T09:57:31.661" v="1354" actId="20577"/>
        <pc:sldMkLst>
          <pc:docMk/>
          <pc:sldMk cId="2836711657" sldId="1018"/>
        </pc:sldMkLst>
        <pc:spChg chg="mod">
          <ac:chgData name="Леонид Смелов" userId="fea2e2fc1fde16d6" providerId="Windows Live" clId="Web-{76B6A3A6-D9A1-413A-8CEC-E47CC9106204}" dt="2025-02-07T09:57:31.661" v="1354" actId="20577"/>
          <ac:spMkLst>
            <pc:docMk/>
            <pc:sldMk cId="2836711657" sldId="1018"/>
            <ac:spMk id="2" creationId="{8CE60914-E428-956C-3F55-8CF664A15FB3}"/>
          </ac:spMkLst>
        </pc:spChg>
      </pc:sldChg>
      <pc:sldChg chg="addSp delSp modSp">
        <pc:chgData name="Леонид Смелов" userId="fea2e2fc1fde16d6" providerId="Windows Live" clId="Web-{76B6A3A6-D9A1-413A-8CEC-E47CC9106204}" dt="2025-02-07T09:59:26.789" v="1436" actId="20577"/>
        <pc:sldMkLst>
          <pc:docMk/>
          <pc:sldMk cId="50576176" sldId="1019"/>
        </pc:sldMkLst>
        <pc:spChg chg="del mod">
          <ac:chgData name="Леонид Смелов" userId="fea2e2fc1fde16d6" providerId="Windows Live" clId="Web-{76B6A3A6-D9A1-413A-8CEC-E47CC9106204}" dt="2025-02-07T09:59:23.961" v="1434"/>
          <ac:spMkLst>
            <pc:docMk/>
            <pc:sldMk cId="50576176" sldId="1019"/>
            <ac:spMk id="2" creationId="{AA6D74E6-85C4-B5EC-3A16-BB7237E44B87}"/>
          </ac:spMkLst>
        </pc:spChg>
        <pc:spChg chg="mod">
          <ac:chgData name="Леонид Смелов" userId="fea2e2fc1fde16d6" providerId="Windows Live" clId="Web-{76B6A3A6-D9A1-413A-8CEC-E47CC9106204}" dt="2025-02-07T09:58:14.490" v="1374" actId="20577"/>
          <ac:spMkLst>
            <pc:docMk/>
            <pc:sldMk cId="50576176" sldId="1019"/>
            <ac:spMk id="3" creationId="{29129FEB-5285-AAFF-2D32-888C446E10DB}"/>
          </ac:spMkLst>
        </pc:spChg>
        <pc:spChg chg="add mod">
          <ac:chgData name="Леонид Смелов" userId="fea2e2fc1fde16d6" providerId="Windows Live" clId="Web-{76B6A3A6-D9A1-413A-8CEC-E47CC9106204}" dt="2025-02-07T09:59:26.789" v="1436" actId="20577"/>
          <ac:spMkLst>
            <pc:docMk/>
            <pc:sldMk cId="50576176" sldId="1019"/>
            <ac:spMk id="5" creationId="{DC2F5213-9CE8-348C-BE0C-BF425BB3D810}"/>
          </ac:spMkLst>
        </pc:spChg>
      </pc:sldChg>
      <pc:sldChg chg="del">
        <pc:chgData name="Леонид Смелов" userId="fea2e2fc1fde16d6" providerId="Windows Live" clId="Web-{76B6A3A6-D9A1-413A-8CEC-E47CC9106204}" dt="2025-02-07T09:59:11.758" v="1433"/>
        <pc:sldMkLst>
          <pc:docMk/>
          <pc:sldMk cId="2348116874" sldId="1020"/>
        </pc:sldMkLst>
      </pc:sldChg>
      <pc:sldChg chg="addSp delSp modSp">
        <pc:chgData name="Леонид Смелов" userId="fea2e2fc1fde16d6" providerId="Windows Live" clId="Web-{76B6A3A6-D9A1-413A-8CEC-E47CC9106204}" dt="2025-02-07T10:00:57.605" v="1451" actId="20577"/>
        <pc:sldMkLst>
          <pc:docMk/>
          <pc:sldMk cId="2757327648" sldId="1021"/>
        </pc:sldMkLst>
        <pc:spChg chg="del mod">
          <ac:chgData name="Леонид Смелов" userId="fea2e2fc1fde16d6" providerId="Windows Live" clId="Web-{76B6A3A6-D9A1-413A-8CEC-E47CC9106204}" dt="2025-02-07T09:59:41.790" v="1445"/>
          <ac:spMkLst>
            <pc:docMk/>
            <pc:sldMk cId="2757327648" sldId="1021"/>
            <ac:spMk id="2" creationId="{AA6D74E6-85C4-B5EC-3A16-BB7237E44B87}"/>
          </ac:spMkLst>
        </pc:spChg>
        <pc:spChg chg="mod">
          <ac:chgData name="Леонид Смелов" userId="fea2e2fc1fde16d6" providerId="Windows Live" clId="Web-{76B6A3A6-D9A1-413A-8CEC-E47CC9106204}" dt="2025-02-07T10:00:02.384" v="1448" actId="20577"/>
          <ac:spMkLst>
            <pc:docMk/>
            <pc:sldMk cId="2757327648" sldId="1021"/>
            <ac:spMk id="3" creationId="{29129FEB-5285-AAFF-2D32-888C446E10DB}"/>
          </ac:spMkLst>
        </pc:spChg>
        <pc:spChg chg="mod">
          <ac:chgData name="Леонид Смелов" userId="fea2e2fc1fde16d6" providerId="Windows Live" clId="Web-{76B6A3A6-D9A1-413A-8CEC-E47CC9106204}" dt="2025-02-07T10:00:57.605" v="1451" actId="20577"/>
          <ac:spMkLst>
            <pc:docMk/>
            <pc:sldMk cId="2757327648" sldId="1021"/>
            <ac:spMk id="5" creationId="{6279DC43-1601-9A02-2D86-676F91667207}"/>
          </ac:spMkLst>
        </pc:spChg>
        <pc:spChg chg="add mod">
          <ac:chgData name="Леонид Смелов" userId="fea2e2fc1fde16d6" providerId="Windows Live" clId="Web-{76B6A3A6-D9A1-413A-8CEC-E47CC9106204}" dt="2025-02-07T09:59:44.649" v="1446" actId="20577"/>
          <ac:spMkLst>
            <pc:docMk/>
            <pc:sldMk cId="2757327648" sldId="1021"/>
            <ac:spMk id="7" creationId="{0816B130-B2C7-5BE1-0EF9-4F15D4A72B20}"/>
          </ac:spMkLst>
        </pc:spChg>
      </pc:sldChg>
      <pc:sldChg chg="addSp delSp modSp">
        <pc:chgData name="Леонид Смелов" userId="fea2e2fc1fde16d6" providerId="Windows Live" clId="Web-{76B6A3A6-D9A1-413A-8CEC-E47CC9106204}" dt="2025-02-07T10:01:41.699" v="1462" actId="20577"/>
        <pc:sldMkLst>
          <pc:docMk/>
          <pc:sldMk cId="35355287" sldId="1022"/>
        </pc:sldMkLst>
        <pc:spChg chg="del mod">
          <ac:chgData name="Леонид Смелов" userId="fea2e2fc1fde16d6" providerId="Windows Live" clId="Web-{76B6A3A6-D9A1-413A-8CEC-E47CC9106204}" dt="2025-02-07T10:01:14.277" v="1454"/>
          <ac:spMkLst>
            <pc:docMk/>
            <pc:sldMk cId="35355287" sldId="1022"/>
            <ac:spMk id="2" creationId="{AA6D74E6-85C4-B5EC-3A16-BB7237E44B87}"/>
          </ac:spMkLst>
        </pc:spChg>
        <pc:spChg chg="mod">
          <ac:chgData name="Леонид Смелов" userId="fea2e2fc1fde16d6" providerId="Windows Live" clId="Web-{76B6A3A6-D9A1-413A-8CEC-E47CC9106204}" dt="2025-02-07T10:01:29.137" v="1459" actId="20577"/>
          <ac:spMkLst>
            <pc:docMk/>
            <pc:sldMk cId="35355287" sldId="1022"/>
            <ac:spMk id="3" creationId="{29129FEB-5285-AAFF-2D32-888C446E10DB}"/>
          </ac:spMkLst>
        </pc:spChg>
        <pc:spChg chg="mod">
          <ac:chgData name="Леонид Смелов" userId="fea2e2fc1fde16d6" providerId="Windows Live" clId="Web-{76B6A3A6-D9A1-413A-8CEC-E47CC9106204}" dt="2025-02-07T10:01:41.699" v="1462" actId="20577"/>
          <ac:spMkLst>
            <pc:docMk/>
            <pc:sldMk cId="35355287" sldId="1022"/>
            <ac:spMk id="6" creationId="{F8AE7F41-1F68-CE8C-0B67-B891B49E4EA6}"/>
          </ac:spMkLst>
        </pc:spChg>
        <pc:spChg chg="add mod">
          <ac:chgData name="Леонид Смелов" userId="fea2e2fc1fde16d6" providerId="Windows Live" clId="Web-{76B6A3A6-D9A1-413A-8CEC-E47CC9106204}" dt="2025-02-07T10:01:18.183" v="1456" actId="20577"/>
          <ac:spMkLst>
            <pc:docMk/>
            <pc:sldMk cId="35355287" sldId="1022"/>
            <ac:spMk id="7" creationId="{7B2BE25E-DFC2-4B8F-67E2-69F028211885}"/>
          </ac:spMkLst>
        </pc:spChg>
      </pc:sldChg>
      <pc:sldChg chg="modSp">
        <pc:chgData name="Леонид Смелов" userId="fea2e2fc1fde16d6" providerId="Windows Live" clId="Web-{76B6A3A6-D9A1-413A-8CEC-E47CC9106204}" dt="2025-02-07T10:10:21.340" v="1697" actId="20577"/>
        <pc:sldMkLst>
          <pc:docMk/>
          <pc:sldMk cId="3792046062" sldId="1024"/>
        </pc:sldMkLst>
        <pc:spChg chg="mod">
          <ac:chgData name="Леонид Смелов" userId="fea2e2fc1fde16d6" providerId="Windows Live" clId="Web-{76B6A3A6-D9A1-413A-8CEC-E47CC9106204}" dt="2025-02-07T10:09:48.011" v="1667" actId="20577"/>
          <ac:spMkLst>
            <pc:docMk/>
            <pc:sldMk cId="3792046062" sldId="1024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10:21.340" v="1697" actId="20577"/>
          <ac:spMkLst>
            <pc:docMk/>
            <pc:sldMk cId="3792046062" sldId="1024"/>
            <ac:spMk id="3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10:06.808" v="1682" actId="20577"/>
          <ac:spMkLst>
            <pc:docMk/>
            <pc:sldMk cId="3792046062" sldId="1024"/>
            <ac:spMk id="4" creationId="{D44AA4EE-9817-B054-D4F8-A0438EB69AEF}"/>
          </ac:spMkLst>
        </pc:spChg>
        <pc:spChg chg="mod">
          <ac:chgData name="Леонид Смелов" userId="fea2e2fc1fde16d6" providerId="Windows Live" clId="Web-{76B6A3A6-D9A1-413A-8CEC-E47CC9106204}" dt="2025-02-07T10:10:11.605" v="1685" actId="20577"/>
          <ac:spMkLst>
            <pc:docMk/>
            <pc:sldMk cId="3792046062" sldId="1024"/>
            <ac:spMk id="5" creationId="{230CB4AB-80AF-E48D-9233-0131C999CF21}"/>
          </ac:spMkLst>
        </pc:spChg>
      </pc:sldChg>
      <pc:sldChg chg="modSp">
        <pc:chgData name="Леонид Смелов" userId="fea2e2fc1fde16d6" providerId="Windows Live" clId="Web-{76B6A3A6-D9A1-413A-8CEC-E47CC9106204}" dt="2025-02-07T10:11:19.123" v="1729" actId="20577"/>
        <pc:sldMkLst>
          <pc:docMk/>
          <pc:sldMk cId="3173008087" sldId="1025"/>
        </pc:sldMkLst>
        <pc:spChg chg="mod">
          <ac:chgData name="Леонид Смелов" userId="fea2e2fc1fde16d6" providerId="Windows Live" clId="Web-{76B6A3A6-D9A1-413A-8CEC-E47CC9106204}" dt="2025-02-07T10:10:29.028" v="1700" actId="20577"/>
          <ac:spMkLst>
            <pc:docMk/>
            <pc:sldMk cId="3173008087" sldId="1025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10:47.684" v="1703" actId="20577"/>
          <ac:spMkLst>
            <pc:docMk/>
            <pc:sldMk cId="3173008087" sldId="1025"/>
            <ac:spMk id="3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11:00.497" v="1713" actId="20577"/>
          <ac:spMkLst>
            <pc:docMk/>
            <pc:sldMk cId="3173008087" sldId="1025"/>
            <ac:spMk id="4" creationId="{F17AC1ED-A4E1-A04E-CD28-BC38CC20978C}"/>
          </ac:spMkLst>
        </pc:spChg>
        <pc:spChg chg="mod">
          <ac:chgData name="Леонид Смелов" userId="fea2e2fc1fde16d6" providerId="Windows Live" clId="Web-{76B6A3A6-D9A1-413A-8CEC-E47CC9106204}" dt="2025-02-07T10:11:05.950" v="1717" actId="20577"/>
          <ac:spMkLst>
            <pc:docMk/>
            <pc:sldMk cId="3173008087" sldId="1025"/>
            <ac:spMk id="5" creationId="{703F77F9-C296-D932-0220-078F1FA40934}"/>
          </ac:spMkLst>
        </pc:spChg>
        <pc:spChg chg="mod">
          <ac:chgData name="Леонид Смелов" userId="fea2e2fc1fde16d6" providerId="Windows Live" clId="Web-{76B6A3A6-D9A1-413A-8CEC-E47CC9106204}" dt="2025-02-07T10:10:55.231" v="1705" actId="20577"/>
          <ac:spMkLst>
            <pc:docMk/>
            <pc:sldMk cId="3173008087" sldId="1025"/>
            <ac:spMk id="7" creationId="{5EAE9A28-0B54-CBC2-648E-0F8D4C2F8428}"/>
          </ac:spMkLst>
        </pc:spChg>
        <pc:spChg chg="mod">
          <ac:chgData name="Леонид Смелов" userId="fea2e2fc1fde16d6" providerId="Windows Live" clId="Web-{76B6A3A6-D9A1-413A-8CEC-E47CC9106204}" dt="2025-02-07T10:11:19.123" v="1729" actId="20577"/>
          <ac:spMkLst>
            <pc:docMk/>
            <pc:sldMk cId="3173008087" sldId="1025"/>
            <ac:spMk id="8" creationId="{73743EBE-15A3-12C2-3613-3925DB5D289A}"/>
          </ac:spMkLst>
        </pc:spChg>
      </pc:sldChg>
      <pc:sldChg chg="modSp">
        <pc:chgData name="Леонид Смелов" userId="fea2e2fc1fde16d6" providerId="Windows Live" clId="Web-{76B6A3A6-D9A1-413A-8CEC-E47CC9106204}" dt="2025-02-07T10:13:01.438" v="1779" actId="1076"/>
        <pc:sldMkLst>
          <pc:docMk/>
          <pc:sldMk cId="1316178374" sldId="1026"/>
        </pc:sldMkLst>
        <pc:spChg chg="mod">
          <ac:chgData name="Леонид Смелов" userId="fea2e2fc1fde16d6" providerId="Windows Live" clId="Web-{76B6A3A6-D9A1-413A-8CEC-E47CC9106204}" dt="2025-02-07T10:11:40.577" v="1732" actId="20577"/>
          <ac:spMkLst>
            <pc:docMk/>
            <pc:sldMk cId="1316178374" sldId="1026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12:00.827" v="1736" actId="20577"/>
          <ac:spMkLst>
            <pc:docMk/>
            <pc:sldMk cId="1316178374" sldId="1026"/>
            <ac:spMk id="3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12:21.265" v="1742" actId="20577"/>
          <ac:spMkLst>
            <pc:docMk/>
            <pc:sldMk cId="1316178374" sldId="1026"/>
            <ac:spMk id="4" creationId="{F17AC1ED-A4E1-A04E-CD28-BC38CC20978C}"/>
          </ac:spMkLst>
        </pc:spChg>
        <pc:spChg chg="mod">
          <ac:chgData name="Леонид Смелов" userId="fea2e2fc1fde16d6" providerId="Windows Live" clId="Web-{76B6A3A6-D9A1-413A-8CEC-E47CC9106204}" dt="2025-02-07T10:12:25.984" v="1752" actId="20577"/>
          <ac:spMkLst>
            <pc:docMk/>
            <pc:sldMk cId="1316178374" sldId="1026"/>
            <ac:spMk id="5" creationId="{703F77F9-C296-D932-0220-078F1FA40934}"/>
          </ac:spMkLst>
        </pc:spChg>
        <pc:spChg chg="mod">
          <ac:chgData name="Леонид Смелов" userId="fea2e2fc1fde16d6" providerId="Windows Live" clId="Web-{76B6A3A6-D9A1-413A-8CEC-E47CC9106204}" dt="2025-02-07T10:12:58.548" v="1778" actId="20577"/>
          <ac:spMkLst>
            <pc:docMk/>
            <pc:sldMk cId="1316178374" sldId="1026"/>
            <ac:spMk id="8" creationId="{73743EBE-15A3-12C2-3613-3925DB5D289A}"/>
          </ac:spMkLst>
        </pc:spChg>
        <pc:spChg chg="mod">
          <ac:chgData name="Леонид Смелов" userId="fea2e2fc1fde16d6" providerId="Windows Live" clId="Web-{76B6A3A6-D9A1-413A-8CEC-E47CC9106204}" dt="2025-02-07T10:12:39.860" v="1760" actId="20577"/>
          <ac:spMkLst>
            <pc:docMk/>
            <pc:sldMk cId="1316178374" sldId="1026"/>
            <ac:spMk id="10" creationId="{C5EDE7A4-FCB7-FC60-ECA1-4F007DCCC896}"/>
          </ac:spMkLst>
        </pc:spChg>
        <pc:spChg chg="mod">
          <ac:chgData name="Леонид Смелов" userId="fea2e2fc1fde16d6" providerId="Windows Live" clId="Web-{76B6A3A6-D9A1-413A-8CEC-E47CC9106204}" dt="2025-02-07T10:12:13.156" v="1740" actId="1076"/>
          <ac:spMkLst>
            <pc:docMk/>
            <pc:sldMk cId="1316178374" sldId="1026"/>
            <ac:spMk id="11" creationId="{572368F5-96CC-AB98-CE22-0CA4615B6DB4}"/>
          </ac:spMkLst>
        </pc:spChg>
        <pc:spChg chg="mod">
          <ac:chgData name="Леонид Смелов" userId="fea2e2fc1fde16d6" providerId="Windows Live" clId="Web-{76B6A3A6-D9A1-413A-8CEC-E47CC9106204}" dt="2025-02-07T10:13:01.438" v="1779" actId="1076"/>
          <ac:spMkLst>
            <pc:docMk/>
            <pc:sldMk cId="1316178374" sldId="1026"/>
            <ac:spMk id="16" creationId="{62D4E1A6-712C-C5C9-5924-CD02EE8610BD}"/>
          </ac:spMkLst>
        </pc:spChg>
      </pc:sldChg>
      <pc:sldChg chg="modSp">
        <pc:chgData name="Леонид Смелов" userId="fea2e2fc1fde16d6" providerId="Windows Live" clId="Web-{76B6A3A6-D9A1-413A-8CEC-E47CC9106204}" dt="2025-02-07T10:14:29.956" v="1816" actId="20577"/>
        <pc:sldMkLst>
          <pc:docMk/>
          <pc:sldMk cId="1485433337" sldId="1027"/>
        </pc:sldMkLst>
        <pc:spChg chg="mod">
          <ac:chgData name="Леонид Смелов" userId="fea2e2fc1fde16d6" providerId="Windows Live" clId="Web-{76B6A3A6-D9A1-413A-8CEC-E47CC9106204}" dt="2025-02-07T10:13:10.970" v="1781" actId="20577"/>
          <ac:spMkLst>
            <pc:docMk/>
            <pc:sldMk cId="1485433337" sldId="1027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14:11.222" v="1805" actId="20577"/>
          <ac:spMkLst>
            <pc:docMk/>
            <pc:sldMk cId="1485433337" sldId="1027"/>
            <ac:spMk id="3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14:20.909" v="1808" actId="20577"/>
          <ac:spMkLst>
            <pc:docMk/>
            <pc:sldMk cId="1485433337" sldId="1027"/>
            <ac:spMk id="7" creationId="{3C047233-8EC3-8570-EB5A-2E636A37FE34}"/>
          </ac:spMkLst>
        </pc:spChg>
        <pc:spChg chg="mod">
          <ac:chgData name="Леонид Смелов" userId="fea2e2fc1fde16d6" providerId="Windows Live" clId="Web-{76B6A3A6-D9A1-413A-8CEC-E47CC9106204}" dt="2025-02-07T10:14:29.956" v="1816" actId="20577"/>
          <ac:spMkLst>
            <pc:docMk/>
            <pc:sldMk cId="1485433337" sldId="1027"/>
            <ac:spMk id="8" creationId="{73743EBE-15A3-12C2-3613-3925DB5D289A}"/>
          </ac:spMkLst>
        </pc:spChg>
      </pc:sldChg>
      <pc:sldChg chg="modSp">
        <pc:chgData name="Леонид Смелов" userId="fea2e2fc1fde16d6" providerId="Windows Live" clId="Web-{76B6A3A6-D9A1-413A-8CEC-E47CC9106204}" dt="2025-02-07T10:15:27.286" v="1835" actId="20577"/>
        <pc:sldMkLst>
          <pc:docMk/>
          <pc:sldMk cId="4259337204" sldId="1028"/>
        </pc:sldMkLst>
        <pc:spChg chg="mod">
          <ac:chgData name="Леонид Смелов" userId="fea2e2fc1fde16d6" providerId="Windows Live" clId="Web-{76B6A3A6-D9A1-413A-8CEC-E47CC9106204}" dt="2025-02-07T10:14:36.113" v="1818" actId="20577"/>
          <ac:spMkLst>
            <pc:docMk/>
            <pc:sldMk cId="4259337204" sldId="1028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14:50.645" v="1822" actId="20577"/>
          <ac:spMkLst>
            <pc:docMk/>
            <pc:sldMk cId="4259337204" sldId="1028"/>
            <ac:spMk id="3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15:27.286" v="1835" actId="20577"/>
          <ac:spMkLst>
            <pc:docMk/>
            <pc:sldMk cId="4259337204" sldId="1028"/>
            <ac:spMk id="7" creationId="{3C047233-8EC3-8570-EB5A-2E636A37FE34}"/>
          </ac:spMkLst>
        </pc:spChg>
        <pc:spChg chg="mod">
          <ac:chgData name="Леонид Смелов" userId="fea2e2fc1fde16d6" providerId="Windows Live" clId="Web-{76B6A3A6-D9A1-413A-8CEC-E47CC9106204}" dt="2025-02-07T10:15:01.442" v="1828" actId="20577"/>
          <ac:spMkLst>
            <pc:docMk/>
            <pc:sldMk cId="4259337204" sldId="1028"/>
            <ac:spMk id="8" creationId="{73743EBE-15A3-12C2-3613-3925DB5D289A}"/>
          </ac:spMkLst>
        </pc:spChg>
      </pc:sldChg>
      <pc:sldChg chg="modSp">
        <pc:chgData name="Леонид Смелов" userId="fea2e2fc1fde16d6" providerId="Windows Live" clId="Web-{76B6A3A6-D9A1-413A-8CEC-E47CC9106204}" dt="2025-02-07T10:17:07.977" v="1920" actId="20577"/>
        <pc:sldMkLst>
          <pc:docMk/>
          <pc:sldMk cId="3589107798" sldId="1029"/>
        </pc:sldMkLst>
        <pc:spChg chg="mod">
          <ac:chgData name="Леонид Смелов" userId="fea2e2fc1fde16d6" providerId="Windows Live" clId="Web-{76B6A3A6-D9A1-413A-8CEC-E47CC9106204}" dt="2025-02-07T10:16:23.897" v="1891" actId="20577"/>
          <ac:spMkLst>
            <pc:docMk/>
            <pc:sldMk cId="3589107798" sldId="1029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17:00.414" v="1910" actId="20577"/>
          <ac:spMkLst>
            <pc:docMk/>
            <pc:sldMk cId="3589107798" sldId="1029"/>
            <ac:spMk id="3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17:07.977" v="1920" actId="20577"/>
          <ac:spMkLst>
            <pc:docMk/>
            <pc:sldMk cId="3589107798" sldId="1029"/>
            <ac:spMk id="8" creationId="{73743EBE-15A3-12C2-3613-3925DB5D289A}"/>
          </ac:spMkLst>
        </pc:spChg>
      </pc:sldChg>
      <pc:sldChg chg="modSp">
        <pc:chgData name="Леонид Смелов" userId="fea2e2fc1fde16d6" providerId="Windows Live" clId="Web-{76B6A3A6-D9A1-413A-8CEC-E47CC9106204}" dt="2025-02-07T10:16:15.944" v="1888" actId="20577"/>
        <pc:sldMkLst>
          <pc:docMk/>
          <pc:sldMk cId="2154419268" sldId="1030"/>
        </pc:sldMkLst>
        <pc:spChg chg="mod">
          <ac:chgData name="Леонид Смелов" userId="fea2e2fc1fde16d6" providerId="Windows Live" clId="Web-{76B6A3A6-D9A1-413A-8CEC-E47CC9106204}" dt="2025-02-07T10:15:41.365" v="1837" actId="20577"/>
          <ac:spMkLst>
            <pc:docMk/>
            <pc:sldMk cId="2154419268" sldId="1030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16:15.944" v="1888" actId="20577"/>
          <ac:spMkLst>
            <pc:docMk/>
            <pc:sldMk cId="2154419268" sldId="1030"/>
            <ac:spMk id="3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15:57.990" v="1874" actId="20577"/>
          <ac:spMkLst>
            <pc:docMk/>
            <pc:sldMk cId="2154419268" sldId="1030"/>
            <ac:spMk id="4" creationId="{73CF272E-281E-D339-2C73-92B381416022}"/>
          </ac:spMkLst>
        </pc:spChg>
        <pc:spChg chg="mod">
          <ac:chgData name="Леонид Смелов" userId="fea2e2fc1fde16d6" providerId="Windows Live" clId="Web-{76B6A3A6-D9A1-413A-8CEC-E47CC9106204}" dt="2025-02-07T10:15:53.584" v="1854" actId="20577"/>
          <ac:spMkLst>
            <pc:docMk/>
            <pc:sldMk cId="2154419268" sldId="1030"/>
            <ac:spMk id="8" creationId="{73743EBE-15A3-12C2-3613-3925DB5D289A}"/>
          </ac:spMkLst>
        </pc:spChg>
      </pc:sldChg>
      <pc:sldChg chg="delSp modSp">
        <pc:chgData name="Леонид Смелов" userId="fea2e2fc1fde16d6" providerId="Windows Live" clId="Web-{76B6A3A6-D9A1-413A-8CEC-E47CC9106204}" dt="2025-02-07T10:18:30.573" v="1964"/>
        <pc:sldMkLst>
          <pc:docMk/>
          <pc:sldMk cId="2466059870" sldId="1031"/>
        </pc:sldMkLst>
        <pc:spChg chg="mod">
          <ac:chgData name="Леонид Смелов" userId="fea2e2fc1fde16d6" providerId="Windows Live" clId="Web-{76B6A3A6-D9A1-413A-8CEC-E47CC9106204}" dt="2025-02-07T10:18:06.119" v="1958" actId="20577"/>
          <ac:spMkLst>
            <pc:docMk/>
            <pc:sldMk cId="2466059870" sldId="1031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18:27.620" v="1963" actId="20577"/>
          <ac:spMkLst>
            <pc:docMk/>
            <pc:sldMk cId="2466059870" sldId="1031"/>
            <ac:spMk id="3" creationId="{00000000-0000-0000-0000-000000000000}"/>
          </ac:spMkLst>
        </pc:spChg>
        <pc:spChg chg="del">
          <ac:chgData name="Леонид Смелов" userId="fea2e2fc1fde16d6" providerId="Windows Live" clId="Web-{76B6A3A6-D9A1-413A-8CEC-E47CC9106204}" dt="2025-02-07T10:18:30.573" v="1964"/>
          <ac:spMkLst>
            <pc:docMk/>
            <pc:sldMk cId="2466059870" sldId="1031"/>
            <ac:spMk id="15" creationId="{D8CC7755-1110-C1C3-8149-42007A3C409A}"/>
          </ac:spMkLst>
        </pc:spChg>
      </pc:sldChg>
      <pc:sldChg chg="modSp">
        <pc:chgData name="Леонид Смелов" userId="fea2e2fc1fde16d6" providerId="Windows Live" clId="Web-{76B6A3A6-D9A1-413A-8CEC-E47CC9106204}" dt="2025-02-07T10:18:45.542" v="1968" actId="20577"/>
        <pc:sldMkLst>
          <pc:docMk/>
          <pc:sldMk cId="3059190561" sldId="1032"/>
        </pc:sldMkLst>
        <pc:spChg chg="mod">
          <ac:chgData name="Леонид Смелов" userId="fea2e2fc1fde16d6" providerId="Windows Live" clId="Web-{76B6A3A6-D9A1-413A-8CEC-E47CC9106204}" dt="2025-02-07T10:18:38.886" v="1966" actId="20577"/>
          <ac:spMkLst>
            <pc:docMk/>
            <pc:sldMk cId="3059190561" sldId="1032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18:45.542" v="1968" actId="20577"/>
          <ac:spMkLst>
            <pc:docMk/>
            <pc:sldMk cId="3059190561" sldId="1032"/>
            <ac:spMk id="3" creationId="{00000000-0000-0000-0000-000000000000}"/>
          </ac:spMkLst>
        </pc:spChg>
      </pc:sldChg>
      <pc:sldChg chg="modSp">
        <pc:chgData name="Леонид Смелов" userId="fea2e2fc1fde16d6" providerId="Windows Live" clId="Web-{76B6A3A6-D9A1-413A-8CEC-E47CC9106204}" dt="2025-02-07T10:20:01.013" v="2049" actId="20577"/>
        <pc:sldMkLst>
          <pc:docMk/>
          <pc:sldMk cId="1266384741" sldId="1033"/>
        </pc:sldMkLst>
        <pc:spChg chg="mod">
          <ac:chgData name="Леонид Смелов" userId="fea2e2fc1fde16d6" providerId="Windows Live" clId="Web-{76B6A3A6-D9A1-413A-8CEC-E47CC9106204}" dt="2025-02-07T10:19:34.294" v="1988" actId="20577"/>
          <ac:spMkLst>
            <pc:docMk/>
            <pc:sldMk cId="1266384741" sldId="1033"/>
            <ac:spMk id="2" creationId="{2AD95634-EA97-4400-A8A3-75F3FAC27702}"/>
          </ac:spMkLst>
        </pc:spChg>
        <pc:spChg chg="mod">
          <ac:chgData name="Леонид Смелов" userId="fea2e2fc1fde16d6" providerId="Windows Live" clId="Web-{76B6A3A6-D9A1-413A-8CEC-E47CC9106204}" dt="2025-02-07T10:19:42.575" v="1990" actId="20577"/>
          <ac:spMkLst>
            <pc:docMk/>
            <pc:sldMk cId="1266384741" sldId="1033"/>
            <ac:spMk id="3" creationId="{5965C24C-DFE5-4697-950C-7AF986346CB3}"/>
          </ac:spMkLst>
        </pc:spChg>
        <pc:spChg chg="mod">
          <ac:chgData name="Леонид Смелов" userId="fea2e2fc1fde16d6" providerId="Windows Live" clId="Web-{76B6A3A6-D9A1-413A-8CEC-E47CC9106204}" dt="2025-02-07T10:19:53.450" v="2031" actId="20577"/>
          <ac:spMkLst>
            <pc:docMk/>
            <pc:sldMk cId="1266384741" sldId="1033"/>
            <ac:spMk id="14" creationId="{EAB44985-EBEE-8860-C113-0D328575D940}"/>
          </ac:spMkLst>
        </pc:spChg>
        <pc:spChg chg="mod">
          <ac:chgData name="Леонид Смелов" userId="fea2e2fc1fde16d6" providerId="Windows Live" clId="Web-{76B6A3A6-D9A1-413A-8CEC-E47CC9106204}" dt="2025-02-07T10:19:46.450" v="2012" actId="20577"/>
          <ac:spMkLst>
            <pc:docMk/>
            <pc:sldMk cId="1266384741" sldId="1033"/>
            <ac:spMk id="27" creationId="{84CE82FF-09EA-9F1D-01DF-9F426EA8B3CE}"/>
          </ac:spMkLst>
        </pc:spChg>
        <pc:spChg chg="mod">
          <ac:chgData name="Леонид Смелов" userId="fea2e2fc1fde16d6" providerId="Windows Live" clId="Web-{76B6A3A6-D9A1-413A-8CEC-E47CC9106204}" dt="2025-02-07T10:20:01.013" v="2049" actId="20577"/>
          <ac:spMkLst>
            <pc:docMk/>
            <pc:sldMk cId="1266384741" sldId="1033"/>
            <ac:spMk id="28" creationId="{9E67CB01-4D52-4A6F-7456-B6988C6DC400}"/>
          </ac:spMkLst>
        </pc:spChg>
      </pc:sldChg>
      <pc:sldChg chg="modSp">
        <pc:chgData name="Леонид Смелов" userId="fea2e2fc1fde16d6" providerId="Windows Live" clId="Web-{76B6A3A6-D9A1-413A-8CEC-E47CC9106204}" dt="2025-02-07T10:20:26.154" v="2055" actId="20577"/>
        <pc:sldMkLst>
          <pc:docMk/>
          <pc:sldMk cId="1759905875" sldId="1035"/>
        </pc:sldMkLst>
        <pc:spChg chg="mod">
          <ac:chgData name="Леонид Смелов" userId="fea2e2fc1fde16d6" providerId="Windows Live" clId="Web-{76B6A3A6-D9A1-413A-8CEC-E47CC9106204}" dt="2025-02-07T10:20:12.701" v="2051" actId="20577"/>
          <ac:spMkLst>
            <pc:docMk/>
            <pc:sldMk cId="1759905875" sldId="1035"/>
            <ac:spMk id="2" creationId="{2AD95634-EA97-4400-A8A3-75F3FAC27702}"/>
          </ac:spMkLst>
        </pc:spChg>
        <pc:spChg chg="mod">
          <ac:chgData name="Леонид Смелов" userId="fea2e2fc1fde16d6" providerId="Windows Live" clId="Web-{76B6A3A6-D9A1-413A-8CEC-E47CC9106204}" dt="2025-02-07T10:20:26.154" v="2055" actId="20577"/>
          <ac:spMkLst>
            <pc:docMk/>
            <pc:sldMk cId="1759905875" sldId="1035"/>
            <ac:spMk id="3" creationId="{5965C24C-DFE5-4697-950C-7AF986346CB3}"/>
          </ac:spMkLst>
        </pc:spChg>
      </pc:sldChg>
      <pc:sldChg chg="modSp">
        <pc:chgData name="Леонид Смелов" userId="fea2e2fc1fde16d6" providerId="Windows Live" clId="Web-{76B6A3A6-D9A1-413A-8CEC-E47CC9106204}" dt="2025-02-07T10:20:46.546" v="2061" actId="20577"/>
        <pc:sldMkLst>
          <pc:docMk/>
          <pc:sldMk cId="4068641873" sldId="1036"/>
        </pc:sldMkLst>
        <pc:spChg chg="mod">
          <ac:chgData name="Леонид Смелов" userId="fea2e2fc1fde16d6" providerId="Windows Live" clId="Web-{76B6A3A6-D9A1-413A-8CEC-E47CC9106204}" dt="2025-02-07T10:20:32.467" v="2057" actId="20577"/>
          <ac:spMkLst>
            <pc:docMk/>
            <pc:sldMk cId="4068641873" sldId="1036"/>
            <ac:spMk id="2" creationId="{2AD95634-EA97-4400-A8A3-75F3FAC27702}"/>
          </ac:spMkLst>
        </pc:spChg>
        <pc:spChg chg="mod">
          <ac:chgData name="Леонид Смелов" userId="fea2e2fc1fde16d6" providerId="Windows Live" clId="Web-{76B6A3A6-D9A1-413A-8CEC-E47CC9106204}" dt="2025-02-07T10:20:38.327" v="2059" actId="20577"/>
          <ac:spMkLst>
            <pc:docMk/>
            <pc:sldMk cId="4068641873" sldId="1036"/>
            <ac:spMk id="3" creationId="{5965C24C-DFE5-4697-950C-7AF986346CB3}"/>
          </ac:spMkLst>
        </pc:spChg>
        <pc:spChg chg="mod">
          <ac:chgData name="Леонид Смелов" userId="fea2e2fc1fde16d6" providerId="Windows Live" clId="Web-{76B6A3A6-D9A1-413A-8CEC-E47CC9106204}" dt="2025-02-07T10:20:46.546" v="2061" actId="20577"/>
          <ac:spMkLst>
            <pc:docMk/>
            <pc:sldMk cId="4068641873" sldId="1036"/>
            <ac:spMk id="5" creationId="{CD7F5172-6533-10BF-934E-48C56900E429}"/>
          </ac:spMkLst>
        </pc:spChg>
      </pc:sldChg>
      <pc:sldChg chg="modSp">
        <pc:chgData name="Леонид Смелов" userId="fea2e2fc1fde16d6" providerId="Windows Live" clId="Web-{76B6A3A6-D9A1-413A-8CEC-E47CC9106204}" dt="2025-02-07T10:22:05.314" v="2131" actId="20577"/>
        <pc:sldMkLst>
          <pc:docMk/>
          <pc:sldMk cId="1666212032" sldId="1037"/>
        </pc:sldMkLst>
        <pc:spChg chg="mod">
          <ac:chgData name="Леонид Смелов" userId="fea2e2fc1fde16d6" providerId="Windows Live" clId="Web-{76B6A3A6-D9A1-413A-8CEC-E47CC9106204}" dt="2025-02-07T10:21:53.891" v="2125" actId="20577"/>
          <ac:spMkLst>
            <pc:docMk/>
            <pc:sldMk cId="1666212032" sldId="1037"/>
            <ac:spMk id="2" creationId="{0616C7A0-BD7A-4058-AB5C-F30BAADD354F}"/>
          </ac:spMkLst>
        </pc:spChg>
        <pc:spChg chg="mod">
          <ac:chgData name="Леонид Смелов" userId="fea2e2fc1fde16d6" providerId="Windows Live" clId="Web-{76B6A3A6-D9A1-413A-8CEC-E47CC9106204}" dt="2025-02-07T10:22:05.314" v="2131" actId="20577"/>
          <ac:spMkLst>
            <pc:docMk/>
            <pc:sldMk cId="1666212032" sldId="1037"/>
            <ac:spMk id="3" creationId="{63243F33-D5D4-4EAB-BD4E-9206D81E4E12}"/>
          </ac:spMkLst>
        </pc:spChg>
      </pc:sldChg>
      <pc:sldChg chg="modSp">
        <pc:chgData name="Леонид Смелов" userId="fea2e2fc1fde16d6" providerId="Windows Live" clId="Web-{76B6A3A6-D9A1-413A-8CEC-E47CC9106204}" dt="2025-02-07T10:22:40.424" v="2167" actId="20577"/>
        <pc:sldMkLst>
          <pc:docMk/>
          <pc:sldMk cId="3614926071" sldId="1038"/>
        </pc:sldMkLst>
        <pc:spChg chg="mod">
          <ac:chgData name="Леонид Смелов" userId="fea2e2fc1fde16d6" providerId="Windows Live" clId="Web-{76B6A3A6-D9A1-413A-8CEC-E47CC9106204}" dt="2025-02-07T10:22:40.424" v="2167" actId="20577"/>
          <ac:spMkLst>
            <pc:docMk/>
            <pc:sldMk cId="3614926071" sldId="1038"/>
            <ac:spMk id="2" creationId="{7E083B24-B649-BAF8-D068-CD4EB412947B}"/>
          </ac:spMkLst>
        </pc:spChg>
      </pc:sldChg>
      <pc:sldChg chg="modSp">
        <pc:chgData name="Леонид Смелов" userId="fea2e2fc1fde16d6" providerId="Windows Live" clId="Web-{76B6A3A6-D9A1-413A-8CEC-E47CC9106204}" dt="2025-02-07T10:24:10.271" v="2225" actId="20577"/>
        <pc:sldMkLst>
          <pc:docMk/>
          <pc:sldMk cId="3281657403" sldId="1039"/>
        </pc:sldMkLst>
        <pc:spChg chg="mod">
          <ac:chgData name="Леонид Смелов" userId="fea2e2fc1fde16d6" providerId="Windows Live" clId="Web-{76B6A3A6-D9A1-413A-8CEC-E47CC9106204}" dt="2025-02-07T10:23:17.003" v="2195" actId="20577"/>
          <ac:spMkLst>
            <pc:docMk/>
            <pc:sldMk cId="3281657403" sldId="1039"/>
            <ac:spMk id="2" creationId="{230146FB-3610-404F-9C5E-D92312A0A645}"/>
          </ac:spMkLst>
        </pc:spChg>
        <pc:spChg chg="mod">
          <ac:chgData name="Леонид Смелов" userId="fea2e2fc1fde16d6" providerId="Windows Live" clId="Web-{76B6A3A6-D9A1-413A-8CEC-E47CC9106204}" dt="2025-02-07T10:24:10.271" v="2225" actId="20577"/>
          <ac:spMkLst>
            <pc:docMk/>
            <pc:sldMk cId="3281657403" sldId="1039"/>
            <ac:spMk id="3" creationId="{C30D55BB-F778-4144-BEF9-2647DBD30B81}"/>
          </ac:spMkLst>
        </pc:spChg>
      </pc:sldChg>
      <pc:sldChg chg="modSp">
        <pc:chgData name="Леонид Смелов" userId="fea2e2fc1fde16d6" providerId="Windows Live" clId="Web-{76B6A3A6-D9A1-413A-8CEC-E47CC9106204}" dt="2025-02-07T10:26:59.322" v="2279" actId="20577"/>
        <pc:sldMkLst>
          <pc:docMk/>
          <pc:sldMk cId="1117202936" sldId="1040"/>
        </pc:sldMkLst>
        <pc:spChg chg="mod">
          <ac:chgData name="Леонид Смелов" userId="fea2e2fc1fde16d6" providerId="Windows Live" clId="Web-{76B6A3A6-D9A1-413A-8CEC-E47CC9106204}" dt="2025-02-07T10:26:20.665" v="2231" actId="20577"/>
          <ac:spMkLst>
            <pc:docMk/>
            <pc:sldMk cId="1117202936" sldId="1040"/>
            <ac:spMk id="2" creationId="{230146FB-3610-404F-9C5E-D92312A0A645}"/>
          </ac:spMkLst>
        </pc:spChg>
        <pc:spChg chg="mod">
          <ac:chgData name="Леонид Смелов" userId="fea2e2fc1fde16d6" providerId="Windows Live" clId="Web-{76B6A3A6-D9A1-413A-8CEC-E47CC9106204}" dt="2025-02-07T10:26:42.900" v="2238" actId="20577"/>
          <ac:spMkLst>
            <pc:docMk/>
            <pc:sldMk cId="1117202936" sldId="1040"/>
            <ac:spMk id="3" creationId="{C30D55BB-F778-4144-BEF9-2647DBD30B81}"/>
          </ac:spMkLst>
        </pc:spChg>
        <pc:spChg chg="mod">
          <ac:chgData name="Леонид Смелов" userId="fea2e2fc1fde16d6" providerId="Windows Live" clId="Web-{76B6A3A6-D9A1-413A-8CEC-E47CC9106204}" dt="2025-02-07T10:26:50.994" v="2260" actId="20577"/>
          <ac:spMkLst>
            <pc:docMk/>
            <pc:sldMk cId="1117202936" sldId="1040"/>
            <ac:spMk id="15" creationId="{2890CA4D-D153-A121-F4B2-63F5CFE1A8F6}"/>
          </ac:spMkLst>
        </pc:spChg>
        <pc:spChg chg="mod">
          <ac:chgData name="Леонид Смелов" userId="fea2e2fc1fde16d6" providerId="Windows Live" clId="Web-{76B6A3A6-D9A1-413A-8CEC-E47CC9106204}" dt="2025-02-07T10:26:53.603" v="2270" actId="20577"/>
          <ac:spMkLst>
            <pc:docMk/>
            <pc:sldMk cId="1117202936" sldId="1040"/>
            <ac:spMk id="21" creationId="{70874271-F40A-5C50-A1DA-CB87DE0F47B0}"/>
          </ac:spMkLst>
        </pc:spChg>
        <pc:spChg chg="mod">
          <ac:chgData name="Леонид Смелов" userId="fea2e2fc1fde16d6" providerId="Windows Live" clId="Web-{76B6A3A6-D9A1-413A-8CEC-E47CC9106204}" dt="2025-02-07T10:26:59.322" v="2279" actId="20577"/>
          <ac:spMkLst>
            <pc:docMk/>
            <pc:sldMk cId="1117202936" sldId="1040"/>
            <ac:spMk id="22" creationId="{4BFD1879-9065-7DBD-32DC-7D99822D9B1F}"/>
          </ac:spMkLst>
        </pc:spChg>
      </pc:sldChg>
      <pc:sldChg chg="modSp">
        <pc:chgData name="Леонид Смелов" userId="fea2e2fc1fde16d6" providerId="Windows Live" clId="Web-{76B6A3A6-D9A1-413A-8CEC-E47CC9106204}" dt="2025-02-07T10:27:47.402" v="2313" actId="20577"/>
        <pc:sldMkLst>
          <pc:docMk/>
          <pc:sldMk cId="1015009700" sldId="1041"/>
        </pc:sldMkLst>
        <pc:spChg chg="mod">
          <ac:chgData name="Леонид Смелов" userId="fea2e2fc1fde16d6" providerId="Windows Live" clId="Web-{76B6A3A6-D9A1-413A-8CEC-E47CC9106204}" dt="2025-02-07T10:27:05.338" v="2280" actId="20577"/>
          <ac:spMkLst>
            <pc:docMk/>
            <pc:sldMk cId="1015009700" sldId="1041"/>
            <ac:spMk id="2" creationId="{230146FB-3610-404F-9C5E-D92312A0A645}"/>
          </ac:spMkLst>
        </pc:spChg>
        <pc:spChg chg="mod">
          <ac:chgData name="Леонид Смелов" userId="fea2e2fc1fde16d6" providerId="Windows Live" clId="Web-{76B6A3A6-D9A1-413A-8CEC-E47CC9106204}" dt="2025-02-07T10:27:47.402" v="2313" actId="20577"/>
          <ac:spMkLst>
            <pc:docMk/>
            <pc:sldMk cId="1015009700" sldId="1041"/>
            <ac:spMk id="3" creationId="{C30D55BB-F778-4144-BEF9-2647DBD30B81}"/>
          </ac:spMkLst>
        </pc:spChg>
      </pc:sldChg>
      <pc:sldChg chg="modSp">
        <pc:chgData name="Леонид Смелов" userId="fea2e2fc1fde16d6" providerId="Windows Live" clId="Web-{76B6A3A6-D9A1-413A-8CEC-E47CC9106204}" dt="2025-02-07T10:29:24.373" v="2341" actId="20577"/>
        <pc:sldMkLst>
          <pc:docMk/>
          <pc:sldMk cId="1716808522" sldId="1042"/>
        </pc:sldMkLst>
        <pc:spChg chg="mod">
          <ac:chgData name="Леонид Смелов" userId="fea2e2fc1fde16d6" providerId="Windows Live" clId="Web-{76B6A3A6-D9A1-413A-8CEC-E47CC9106204}" dt="2025-02-07T10:29:03.998" v="2334" actId="20577"/>
          <ac:spMkLst>
            <pc:docMk/>
            <pc:sldMk cId="1716808522" sldId="1042"/>
            <ac:spMk id="2" creationId="{78A11BEF-AE56-4C07-85DA-12BD947C7933}"/>
          </ac:spMkLst>
        </pc:spChg>
        <pc:spChg chg="mod">
          <ac:chgData name="Леонид Смелов" userId="fea2e2fc1fde16d6" providerId="Windows Live" clId="Web-{76B6A3A6-D9A1-413A-8CEC-E47CC9106204}" dt="2025-02-07T10:29:03.857" v="2333" actId="20577"/>
          <ac:spMkLst>
            <pc:docMk/>
            <pc:sldMk cId="1716808522" sldId="1042"/>
            <ac:spMk id="3" creationId="{4E911CDC-D9BA-499D-899D-48FB39C5D864}"/>
          </ac:spMkLst>
        </pc:spChg>
        <pc:spChg chg="mod">
          <ac:chgData name="Леонид Смелов" userId="fea2e2fc1fde16d6" providerId="Windows Live" clId="Web-{76B6A3A6-D9A1-413A-8CEC-E47CC9106204}" dt="2025-02-07T10:29:24.373" v="2341" actId="20577"/>
          <ac:spMkLst>
            <pc:docMk/>
            <pc:sldMk cId="1716808522" sldId="1042"/>
            <ac:spMk id="5" creationId="{AB7A0A3D-C23D-8CED-697F-CCD9BC3A2E59}"/>
          </ac:spMkLst>
        </pc:spChg>
      </pc:sldChg>
      <pc:sldChg chg="modSp">
        <pc:chgData name="Леонид Смелов" userId="fea2e2fc1fde16d6" providerId="Windows Live" clId="Web-{76B6A3A6-D9A1-413A-8CEC-E47CC9106204}" dt="2025-02-07T10:29:52.702" v="2349" actId="20577"/>
        <pc:sldMkLst>
          <pc:docMk/>
          <pc:sldMk cId="1660446549" sldId="1043"/>
        </pc:sldMkLst>
        <pc:spChg chg="mod">
          <ac:chgData name="Леонид Смелов" userId="fea2e2fc1fde16d6" providerId="Windows Live" clId="Web-{76B6A3A6-D9A1-413A-8CEC-E47CC9106204}" dt="2025-02-07T10:29:30.717" v="2342" actId="20577"/>
          <ac:spMkLst>
            <pc:docMk/>
            <pc:sldMk cId="1660446549" sldId="1043"/>
            <ac:spMk id="2" creationId="{78A11BEF-AE56-4C07-85DA-12BD947C7933}"/>
          </ac:spMkLst>
        </pc:spChg>
        <pc:spChg chg="mod">
          <ac:chgData name="Леонид Смелов" userId="fea2e2fc1fde16d6" providerId="Windows Live" clId="Web-{76B6A3A6-D9A1-413A-8CEC-E47CC9106204}" dt="2025-02-07T10:29:37.358" v="2344" actId="20577"/>
          <ac:spMkLst>
            <pc:docMk/>
            <pc:sldMk cId="1660446549" sldId="1043"/>
            <ac:spMk id="3" creationId="{4E911CDC-D9BA-499D-899D-48FB39C5D864}"/>
          </ac:spMkLst>
        </pc:spChg>
        <pc:spChg chg="mod">
          <ac:chgData name="Леонид Смелов" userId="fea2e2fc1fde16d6" providerId="Windows Live" clId="Web-{76B6A3A6-D9A1-413A-8CEC-E47CC9106204}" dt="2025-02-07T10:29:52.702" v="2349" actId="20577"/>
          <ac:spMkLst>
            <pc:docMk/>
            <pc:sldMk cId="1660446549" sldId="1043"/>
            <ac:spMk id="17" creationId="{4BFFC549-8064-47F5-06F2-7F13E900C38D}"/>
          </ac:spMkLst>
        </pc:spChg>
      </pc:sldChg>
      <pc:sldChg chg="del">
        <pc:chgData name="Леонид Смелов" userId="fea2e2fc1fde16d6" providerId="Windows Live" clId="Web-{76B6A3A6-D9A1-413A-8CEC-E47CC9106204}" dt="2025-02-07T10:34:02.460" v="2547"/>
        <pc:sldMkLst>
          <pc:docMk/>
          <pc:sldMk cId="1584971838" sldId="1044"/>
        </pc:sldMkLst>
      </pc:sldChg>
      <pc:sldChg chg="modSp">
        <pc:chgData name="Леонид Смелов" userId="fea2e2fc1fde16d6" providerId="Windows Live" clId="Web-{76B6A3A6-D9A1-413A-8CEC-E47CC9106204}" dt="2025-02-07T10:36:14.995" v="2679" actId="20577"/>
        <pc:sldMkLst>
          <pc:docMk/>
          <pc:sldMk cId="2426883937" sldId="1045"/>
        </pc:sldMkLst>
        <pc:spChg chg="mod">
          <ac:chgData name="Леонид Смелов" userId="fea2e2fc1fde16d6" providerId="Windows Live" clId="Web-{76B6A3A6-D9A1-413A-8CEC-E47CC9106204}" dt="2025-02-07T10:35:04.587" v="2558" actId="20577"/>
          <ac:spMkLst>
            <pc:docMk/>
            <pc:sldMk cId="2426883937" sldId="1045"/>
            <ac:spMk id="2" creationId="{5A3D9466-C06E-49C3-B2A4-24F4635CCFE4}"/>
          </ac:spMkLst>
        </pc:spChg>
        <pc:spChg chg="mod">
          <ac:chgData name="Леонид Смелов" userId="fea2e2fc1fde16d6" providerId="Windows Live" clId="Web-{76B6A3A6-D9A1-413A-8CEC-E47CC9106204}" dt="2025-02-07T10:36:14.995" v="2679" actId="20577"/>
          <ac:spMkLst>
            <pc:docMk/>
            <pc:sldMk cId="2426883937" sldId="1045"/>
            <ac:spMk id="3" creationId="{9FC52FD9-F11B-4B0D-AA72-5183C1444105}"/>
          </ac:spMkLst>
        </pc:spChg>
        <pc:graphicFrameChg chg="mod modGraphic">
          <ac:chgData name="Леонид Смелов" userId="fea2e2fc1fde16d6" providerId="Windows Live" clId="Web-{76B6A3A6-D9A1-413A-8CEC-E47CC9106204}" dt="2025-02-07T10:36:01.588" v="2673"/>
          <ac:graphicFrameMkLst>
            <pc:docMk/>
            <pc:sldMk cId="2426883937" sldId="1045"/>
            <ac:graphicFrameMk id="4" creationId="{D7701CDD-E645-B0C5-108A-BA3B0EED66AB}"/>
          </ac:graphicFrameMkLst>
        </pc:graphicFrameChg>
      </pc:sldChg>
      <pc:sldChg chg="modSp">
        <pc:chgData name="Леонид Смелов" userId="fea2e2fc1fde16d6" providerId="Windows Live" clId="Web-{76B6A3A6-D9A1-413A-8CEC-E47CC9106204}" dt="2025-02-07T10:36:33.574" v="2687"/>
        <pc:sldMkLst>
          <pc:docMk/>
          <pc:sldMk cId="117073072" sldId="1046"/>
        </pc:sldMkLst>
        <pc:spChg chg="mod">
          <ac:chgData name="Леонид Смелов" userId="fea2e2fc1fde16d6" providerId="Windows Live" clId="Web-{76B6A3A6-D9A1-413A-8CEC-E47CC9106204}" dt="2025-02-07T10:36:26.105" v="2681" actId="20577"/>
          <ac:spMkLst>
            <pc:docMk/>
            <pc:sldMk cId="117073072" sldId="1046"/>
            <ac:spMk id="2" creationId="{5A3D9466-C06E-49C3-B2A4-24F4635CCFE4}"/>
          </ac:spMkLst>
        </pc:spChg>
        <pc:graphicFrameChg chg="mod modGraphic">
          <ac:chgData name="Леонид Смелов" userId="fea2e2fc1fde16d6" providerId="Windows Live" clId="Web-{76B6A3A6-D9A1-413A-8CEC-E47CC9106204}" dt="2025-02-07T10:36:33.574" v="2687"/>
          <ac:graphicFrameMkLst>
            <pc:docMk/>
            <pc:sldMk cId="117073072" sldId="1046"/>
            <ac:graphicFrameMk id="4" creationId="{D7701CDD-E645-B0C5-108A-BA3B0EED66AB}"/>
          </ac:graphicFrameMkLst>
        </pc:graphicFrameChg>
      </pc:sldChg>
      <pc:sldChg chg="modSp">
        <pc:chgData name="Леонид Смелов" userId="fea2e2fc1fde16d6" providerId="Windows Live" clId="Web-{76B6A3A6-D9A1-413A-8CEC-E47CC9106204}" dt="2025-02-07T10:37:14.090" v="2701"/>
        <pc:sldMkLst>
          <pc:docMk/>
          <pc:sldMk cId="3035809911" sldId="1047"/>
        </pc:sldMkLst>
        <pc:spChg chg="mod">
          <ac:chgData name="Леонид Смелов" userId="fea2e2fc1fde16d6" providerId="Windows Live" clId="Web-{76B6A3A6-D9A1-413A-8CEC-E47CC9106204}" dt="2025-02-07T10:36:40.277" v="2689" actId="20577"/>
          <ac:spMkLst>
            <pc:docMk/>
            <pc:sldMk cId="3035809911" sldId="1047"/>
            <ac:spMk id="2" creationId="{5A3D9466-C06E-49C3-B2A4-24F4635CCFE4}"/>
          </ac:spMkLst>
        </pc:spChg>
        <pc:graphicFrameChg chg="mod modGraphic">
          <ac:chgData name="Леонид Смелов" userId="fea2e2fc1fde16d6" providerId="Windows Live" clId="Web-{76B6A3A6-D9A1-413A-8CEC-E47CC9106204}" dt="2025-02-07T10:36:50.746" v="2695"/>
          <ac:graphicFrameMkLst>
            <pc:docMk/>
            <pc:sldMk cId="3035809911" sldId="1047"/>
            <ac:graphicFrameMk id="4" creationId="{D7701CDD-E645-B0C5-108A-BA3B0EED66AB}"/>
          </ac:graphicFrameMkLst>
        </pc:graphicFrameChg>
        <pc:graphicFrameChg chg="mod modGraphic">
          <ac:chgData name="Леонид Смелов" userId="fea2e2fc1fde16d6" providerId="Windows Live" clId="Web-{76B6A3A6-D9A1-413A-8CEC-E47CC9106204}" dt="2025-02-07T10:37:14.090" v="2701"/>
          <ac:graphicFrameMkLst>
            <pc:docMk/>
            <pc:sldMk cId="3035809911" sldId="1047"/>
            <ac:graphicFrameMk id="41" creationId="{66FE8A1F-366A-1591-4F4B-EBFF69F298EB}"/>
          </ac:graphicFrameMkLst>
        </pc:graphicFrameChg>
      </pc:sldChg>
      <pc:sldChg chg="modSp">
        <pc:chgData name="Леонид Смелов" userId="fea2e2fc1fde16d6" providerId="Windows Live" clId="Web-{76B6A3A6-D9A1-413A-8CEC-E47CC9106204}" dt="2025-02-07T10:01:51.575" v="1464" actId="20577"/>
        <pc:sldMkLst>
          <pc:docMk/>
          <pc:sldMk cId="3652104409" sldId="1048"/>
        </pc:sldMkLst>
        <pc:spChg chg="mod">
          <ac:chgData name="Леонид Смелов" userId="fea2e2fc1fde16d6" providerId="Windows Live" clId="Web-{76B6A3A6-D9A1-413A-8CEC-E47CC9106204}" dt="2025-02-07T10:01:51.575" v="1464" actId="20577"/>
          <ac:spMkLst>
            <pc:docMk/>
            <pc:sldMk cId="3652104409" sldId="1048"/>
            <ac:spMk id="4" creationId="{9EBA0082-EF04-56EF-18E1-8F2A7A35C592}"/>
          </ac:spMkLst>
        </pc:spChg>
      </pc:sldChg>
      <pc:sldChg chg="delSp modSp">
        <pc:chgData name="Леонид Смелов" userId="fea2e2fc1fde16d6" providerId="Windows Live" clId="Web-{76B6A3A6-D9A1-413A-8CEC-E47CC9106204}" dt="2025-02-07T10:03:20.327" v="1500" actId="20577"/>
        <pc:sldMkLst>
          <pc:docMk/>
          <pc:sldMk cId="3776451155" sldId="1049"/>
        </pc:sldMkLst>
        <pc:spChg chg="mod">
          <ac:chgData name="Леонид Смелов" userId="fea2e2fc1fde16d6" providerId="Windows Live" clId="Web-{76B6A3A6-D9A1-413A-8CEC-E47CC9106204}" dt="2025-02-07T10:03:20.327" v="1500" actId="20577"/>
          <ac:spMkLst>
            <pc:docMk/>
            <pc:sldMk cId="3776451155" sldId="1049"/>
            <ac:spMk id="2" creationId="{5F6CE2CA-2390-45E8-8FB9-6A2CCFC944A8}"/>
          </ac:spMkLst>
        </pc:spChg>
        <pc:spChg chg="del">
          <ac:chgData name="Леонид Смелов" userId="fea2e2fc1fde16d6" providerId="Windows Live" clId="Web-{76B6A3A6-D9A1-413A-8CEC-E47CC9106204}" dt="2025-02-07T10:02:58.202" v="1497"/>
          <ac:spMkLst>
            <pc:docMk/>
            <pc:sldMk cId="3776451155" sldId="1049"/>
            <ac:spMk id="3" creationId="{E10519A6-F81D-A4AA-2C7D-5B3537B8A33D}"/>
          </ac:spMkLst>
        </pc:spChg>
        <pc:spChg chg="del">
          <ac:chgData name="Леонид Смелов" userId="fea2e2fc1fde16d6" providerId="Windows Live" clId="Web-{76B6A3A6-D9A1-413A-8CEC-E47CC9106204}" dt="2025-02-07T10:01:57.044" v="1465"/>
          <ac:spMkLst>
            <pc:docMk/>
            <pc:sldMk cId="3776451155" sldId="1049"/>
            <ac:spMk id="5" creationId="{39B044D9-E86C-361A-EBE8-34D1C9BAF05B}"/>
          </ac:spMkLst>
        </pc:spChg>
        <pc:spChg chg="mod">
          <ac:chgData name="Леонид Смелов" userId="fea2e2fc1fde16d6" providerId="Windows Live" clId="Web-{76B6A3A6-D9A1-413A-8CEC-E47CC9106204}" dt="2025-02-07T10:02:55.889" v="1496" actId="20577"/>
          <ac:spMkLst>
            <pc:docMk/>
            <pc:sldMk cId="3776451155" sldId="1049"/>
            <ac:spMk id="8" creationId="{00000000-0000-0000-0000-000000000000}"/>
          </ac:spMkLst>
        </pc:spChg>
      </pc:sldChg>
      <pc:sldChg chg="addSp delSp modSp">
        <pc:chgData name="Леонид Смелов" userId="fea2e2fc1fde16d6" providerId="Windows Live" clId="Web-{76B6A3A6-D9A1-413A-8CEC-E47CC9106204}" dt="2025-02-07T10:06:45.380" v="1577" actId="20577"/>
        <pc:sldMkLst>
          <pc:docMk/>
          <pc:sldMk cId="936608214" sldId="1050"/>
        </pc:sldMkLst>
        <pc:spChg chg="del">
          <ac:chgData name="Леонид Смелов" userId="fea2e2fc1fde16d6" providerId="Windows Live" clId="Web-{76B6A3A6-D9A1-413A-8CEC-E47CC9106204}" dt="2025-02-07T10:06:14.770" v="1564"/>
          <ac:spMkLst>
            <pc:docMk/>
            <pc:sldMk cId="936608214" sldId="1050"/>
            <ac:spMk id="2" creationId="{40CF3BE8-0499-2759-8DE1-0F3F4DFC6131}"/>
          </ac:spMkLst>
        </pc:spChg>
        <pc:spChg chg="del">
          <ac:chgData name="Леонид Смелов" userId="fea2e2fc1fde16d6" providerId="Windows Live" clId="Web-{76B6A3A6-D9A1-413A-8CEC-E47CC9106204}" dt="2025-02-07T10:06:14.473" v="1563"/>
          <ac:spMkLst>
            <pc:docMk/>
            <pc:sldMk cId="936608214" sldId="1050"/>
            <ac:spMk id="3" creationId="{0977B19C-C223-90FB-BCD6-66113C30ECB3}"/>
          </ac:spMkLst>
        </pc:spChg>
        <pc:spChg chg="add del mod">
          <ac:chgData name="Леонид Смелов" userId="fea2e2fc1fde16d6" providerId="Windows Live" clId="Web-{76B6A3A6-D9A1-413A-8CEC-E47CC9106204}" dt="2025-02-07T10:06:31.177" v="1570"/>
          <ac:spMkLst>
            <pc:docMk/>
            <pc:sldMk cId="936608214" sldId="1050"/>
            <ac:spMk id="72" creationId="{38A7EFD9-9F84-D84F-A292-4231D9119A3E}"/>
          </ac:spMkLst>
        </pc:spChg>
        <pc:spChg chg="add mod">
          <ac:chgData name="Леонид Смелов" userId="fea2e2fc1fde16d6" providerId="Windows Live" clId="Web-{76B6A3A6-D9A1-413A-8CEC-E47CC9106204}" dt="2025-02-07T10:06:45.380" v="1577" actId="20577"/>
          <ac:spMkLst>
            <pc:docMk/>
            <pc:sldMk cId="936608214" sldId="1050"/>
            <ac:spMk id="75" creationId="{C2C68BC0-9121-BE24-B77D-004C81A47312}"/>
          </ac:spMkLst>
        </pc:spChg>
        <pc:spChg chg="add del mod">
          <ac:chgData name="Леонид Смелов" userId="fea2e2fc1fde16d6" providerId="Windows Live" clId="Web-{76B6A3A6-D9A1-413A-8CEC-E47CC9106204}" dt="2025-02-07T10:06:42.912" v="1575"/>
          <ac:spMkLst>
            <pc:docMk/>
            <pc:sldMk cId="936608214" sldId="1050"/>
            <ac:spMk id="83" creationId="{4E0C0A05-D437-942F-4F9D-B4A0487D989E}"/>
          </ac:spMkLst>
        </pc:spChg>
        <pc:spChg chg="add del mod">
          <ac:chgData name="Леонид Смелов" userId="fea2e2fc1fde16d6" providerId="Windows Live" clId="Web-{76B6A3A6-D9A1-413A-8CEC-E47CC9106204}" dt="2025-02-07T10:06:27.411" v="1569"/>
          <ac:spMkLst>
            <pc:docMk/>
            <pc:sldMk cId="936608214" sldId="1050"/>
            <ac:spMk id="99" creationId="{9E325BC1-B77E-9033-56AD-2CB14DB9F7AA}"/>
          </ac:spMkLst>
        </pc:spChg>
      </pc:sldChg>
      <pc:sldChg chg="modSp">
        <pc:chgData name="Леонид Смелов" userId="fea2e2fc1fde16d6" providerId="Windows Live" clId="Web-{76B6A3A6-D9A1-413A-8CEC-E47CC9106204}" dt="2025-02-07T10:17:57.759" v="1956" actId="20577"/>
        <pc:sldMkLst>
          <pc:docMk/>
          <pc:sldMk cId="4157549882" sldId="1051"/>
        </pc:sldMkLst>
        <pc:spChg chg="mod">
          <ac:chgData name="Леонид Смелов" userId="fea2e2fc1fde16d6" providerId="Windows Live" clId="Web-{76B6A3A6-D9A1-413A-8CEC-E47CC9106204}" dt="2025-02-07T10:17:16.977" v="1925" actId="20577"/>
          <ac:spMkLst>
            <pc:docMk/>
            <pc:sldMk cId="4157549882" sldId="1051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17:52.056" v="1948" actId="20577"/>
          <ac:spMkLst>
            <pc:docMk/>
            <pc:sldMk cId="4157549882" sldId="1051"/>
            <ac:spMk id="3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17:57.759" v="1956" actId="20577"/>
          <ac:spMkLst>
            <pc:docMk/>
            <pc:sldMk cId="4157549882" sldId="1051"/>
            <ac:spMk id="15" creationId="{D8CC7755-1110-C1C3-8149-42007A3C409A}"/>
          </ac:spMkLst>
        </pc:spChg>
      </pc:sldChg>
      <pc:sldChg chg="modSp">
        <pc:chgData name="Леонид Смелов" userId="fea2e2fc1fde16d6" providerId="Windows Live" clId="Web-{76B6A3A6-D9A1-413A-8CEC-E47CC9106204}" dt="2025-02-07T10:40:33.112" v="2753" actId="20577"/>
        <pc:sldMkLst>
          <pc:docMk/>
          <pc:sldMk cId="50068553" sldId="1052"/>
        </pc:sldMkLst>
        <pc:spChg chg="mod">
          <ac:chgData name="Леонид Смелов" userId="fea2e2fc1fde16d6" providerId="Windows Live" clId="Web-{76B6A3A6-D9A1-413A-8CEC-E47CC9106204}" dt="2025-02-07T10:39:03.281" v="2726" actId="20577"/>
          <ac:spMkLst>
            <pc:docMk/>
            <pc:sldMk cId="50068553" sldId="1052"/>
            <ac:spMk id="2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39:50.986" v="2741" actId="20577"/>
          <ac:spMkLst>
            <pc:docMk/>
            <pc:sldMk cId="50068553" sldId="1052"/>
            <ac:spMk id="3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40:22.080" v="2751" actId="20577"/>
          <ac:spMkLst>
            <pc:docMk/>
            <pc:sldMk cId="50068553" sldId="1052"/>
            <ac:spMk id="4" creationId="{00000000-0000-0000-0000-000000000000}"/>
          </ac:spMkLst>
        </pc:spChg>
        <pc:spChg chg="mod">
          <ac:chgData name="Леонид Смелов" userId="fea2e2fc1fde16d6" providerId="Windows Live" clId="Web-{76B6A3A6-D9A1-413A-8CEC-E47CC9106204}" dt="2025-02-07T10:39:09.766" v="2728" actId="20577"/>
          <ac:spMkLst>
            <pc:docMk/>
            <pc:sldMk cId="50068553" sldId="1052"/>
            <ac:spMk id="5" creationId="{4ED49B7E-2B6F-476D-A787-3D1315949E94}"/>
          </ac:spMkLst>
        </pc:spChg>
        <pc:spChg chg="mod">
          <ac:chgData name="Леонид Смелов" userId="fea2e2fc1fde16d6" providerId="Windows Live" clId="Web-{76B6A3A6-D9A1-413A-8CEC-E47CC9106204}" dt="2025-02-07T10:40:33.112" v="2753" actId="20577"/>
          <ac:spMkLst>
            <pc:docMk/>
            <pc:sldMk cId="50068553" sldId="1052"/>
            <ac:spMk id="6" creationId="{69047C93-D354-48A6-9DCA-C6BB4FCDCDFC}"/>
          </ac:spMkLst>
        </pc:spChg>
      </pc:sldChg>
      <pc:sldChg chg="addSp modSp add replId">
        <pc:chgData name="Леонид Смелов" userId="fea2e2fc1fde16d6" providerId="Windows Live" clId="Web-{76B6A3A6-D9A1-413A-8CEC-E47CC9106204}" dt="2025-02-07T09:01:10.890" v="124" actId="20577"/>
        <pc:sldMkLst>
          <pc:docMk/>
          <pc:sldMk cId="3768643861" sldId="1054"/>
        </pc:sldMkLst>
        <pc:spChg chg="add mod">
          <ac:chgData name="Леонид Смелов" userId="fea2e2fc1fde16d6" providerId="Windows Live" clId="Web-{76B6A3A6-D9A1-413A-8CEC-E47CC9106204}" dt="2025-02-07T09:00:56.280" v="118" actId="20577"/>
          <ac:spMkLst>
            <pc:docMk/>
            <pc:sldMk cId="3768643861" sldId="1054"/>
            <ac:spMk id="4" creationId="{E9DB8BD8-BEC0-BE1D-3122-5E7A116370B4}"/>
          </ac:spMkLst>
        </pc:spChg>
        <pc:spChg chg="add mod">
          <ac:chgData name="Леонид Смелов" userId="fea2e2fc1fde16d6" providerId="Windows Live" clId="Web-{76B6A3A6-D9A1-413A-8CEC-E47CC9106204}" dt="2025-02-07T09:01:10.890" v="124" actId="20577"/>
          <ac:spMkLst>
            <pc:docMk/>
            <pc:sldMk cId="3768643861" sldId="1054"/>
            <ac:spMk id="22" creationId="{E01376FA-BD66-EFFB-8FB5-24D888643858}"/>
          </ac:spMkLst>
        </pc:spChg>
      </pc:sldChg>
      <pc:sldChg chg="addSp modSp add replId">
        <pc:chgData name="Леонид Смелов" userId="fea2e2fc1fde16d6" providerId="Windows Live" clId="Web-{76B6A3A6-D9A1-413A-8CEC-E47CC9106204}" dt="2025-02-07T09:01:40.047" v="130" actId="20577"/>
        <pc:sldMkLst>
          <pc:docMk/>
          <pc:sldMk cId="1701043175" sldId="1055"/>
        </pc:sldMkLst>
        <pc:spChg chg="add mod">
          <ac:chgData name="Леонид Смелов" userId="fea2e2fc1fde16d6" providerId="Windows Live" clId="Web-{76B6A3A6-D9A1-413A-8CEC-E47CC9106204}" dt="2025-02-07T09:01:40.047" v="130" actId="20577"/>
          <ac:spMkLst>
            <pc:docMk/>
            <pc:sldMk cId="1701043175" sldId="1055"/>
            <ac:spMk id="4" creationId="{91F12937-2EB6-89A3-CC98-8D5CA6D8A643}"/>
          </ac:spMkLst>
        </pc:spChg>
      </pc:sldChg>
      <pc:sldChg chg="add del replId">
        <pc:chgData name="Леонид Смелов" userId="fea2e2fc1fde16d6" providerId="Windows Live" clId="Web-{76B6A3A6-D9A1-413A-8CEC-E47CC9106204}" dt="2025-02-07T09:27:48.827" v="695"/>
        <pc:sldMkLst>
          <pc:docMk/>
          <pc:sldMk cId="830275317" sldId="1056"/>
        </pc:sldMkLst>
      </pc:sldChg>
      <pc:sldChg chg="addSp modSp add replId">
        <pc:chgData name="Леонид Смелов" userId="fea2e2fc1fde16d6" providerId="Windows Live" clId="Web-{76B6A3A6-D9A1-413A-8CEC-E47CC9106204}" dt="2025-02-07T09:36:46.062" v="871" actId="20577"/>
        <pc:sldMkLst>
          <pc:docMk/>
          <pc:sldMk cId="2448636958" sldId="1056"/>
        </pc:sldMkLst>
        <pc:spChg chg="add">
          <ac:chgData name="Леонид Смелов" userId="fea2e2fc1fde16d6" providerId="Windows Live" clId="Web-{76B6A3A6-D9A1-413A-8CEC-E47CC9106204}" dt="2025-02-07T09:36:23.905" v="811"/>
          <ac:spMkLst>
            <pc:docMk/>
            <pc:sldMk cId="2448636958" sldId="1056"/>
            <ac:spMk id="8" creationId="{0CAE2C23-E567-F804-F399-E29723A92412}"/>
          </ac:spMkLst>
        </pc:spChg>
        <pc:spChg chg="add mod">
          <ac:chgData name="Леонид Смелов" userId="fea2e2fc1fde16d6" providerId="Windows Live" clId="Web-{76B6A3A6-D9A1-413A-8CEC-E47CC9106204}" dt="2025-02-07T09:36:46.062" v="871" actId="20577"/>
          <ac:spMkLst>
            <pc:docMk/>
            <pc:sldMk cId="2448636958" sldId="1056"/>
            <ac:spMk id="10" creationId="{427FF5AB-F303-A383-2EAF-138F02EEF118}"/>
          </ac:spMkLst>
        </pc:spChg>
        <pc:graphicFrameChg chg="add">
          <ac:chgData name="Леонид Смелов" userId="fea2e2fc1fde16d6" providerId="Windows Live" clId="Web-{76B6A3A6-D9A1-413A-8CEC-E47CC9106204}" dt="2025-02-07T09:36:23.858" v="810"/>
          <ac:graphicFrameMkLst>
            <pc:docMk/>
            <pc:sldMk cId="2448636958" sldId="1056"/>
            <ac:graphicFrameMk id="6" creationId="{C583EC8D-E95A-338A-FDF6-A47D7F4E92D8}"/>
          </ac:graphicFrameMkLst>
        </pc:graphicFrameChg>
      </pc:sldChg>
      <pc:sldChg chg="modSp add replId">
        <pc:chgData name="Леонид Смелов" userId="fea2e2fc1fde16d6" providerId="Windows Live" clId="Web-{76B6A3A6-D9A1-413A-8CEC-E47CC9106204}" dt="2025-02-07T09:38:42.737" v="927" actId="20577"/>
        <pc:sldMkLst>
          <pc:docMk/>
          <pc:sldMk cId="823022203" sldId="1057"/>
        </pc:sldMkLst>
        <pc:spChg chg="mod">
          <ac:chgData name="Леонид Смелов" userId="fea2e2fc1fde16d6" providerId="Windows Live" clId="Web-{76B6A3A6-D9A1-413A-8CEC-E47CC9106204}" dt="2025-02-07T09:38:42.737" v="927" actId="20577"/>
          <ac:spMkLst>
            <pc:docMk/>
            <pc:sldMk cId="823022203" sldId="1057"/>
            <ac:spMk id="2" creationId="{4AA86E71-F195-A298-1353-B4B14E6D974A}"/>
          </ac:spMkLst>
        </pc:spChg>
        <pc:spChg chg="mod">
          <ac:chgData name="Леонид Смелов" userId="fea2e2fc1fde16d6" providerId="Windows Live" clId="Web-{76B6A3A6-D9A1-413A-8CEC-E47CC9106204}" dt="2025-02-07T09:37:41.891" v="908" actId="20577"/>
          <ac:spMkLst>
            <pc:docMk/>
            <pc:sldMk cId="823022203" sldId="1057"/>
            <ac:spMk id="3" creationId="{F5381F53-E58E-8640-0F8C-2815E52033F8}"/>
          </ac:spMkLst>
        </pc:spChg>
      </pc:sldChg>
      <pc:sldChg chg="modSp add replId">
        <pc:chgData name="Леонид Смелов" userId="fea2e2fc1fde16d6" providerId="Windows Live" clId="Web-{76B6A3A6-D9A1-413A-8CEC-E47CC9106204}" dt="2025-02-07T09:56:45.144" v="1342" actId="20577"/>
        <pc:sldMkLst>
          <pc:docMk/>
          <pc:sldMk cId="893212909" sldId="1058"/>
        </pc:sldMkLst>
        <pc:spChg chg="mod">
          <ac:chgData name="Леонид Смелов" userId="fea2e2fc1fde16d6" providerId="Windows Live" clId="Web-{76B6A3A6-D9A1-413A-8CEC-E47CC9106204}" dt="2025-02-07T09:56:45.144" v="1342" actId="20577"/>
          <ac:spMkLst>
            <pc:docMk/>
            <pc:sldMk cId="893212909" sldId="1058"/>
            <ac:spMk id="3" creationId="{1DE783EF-41AB-6F39-6B0F-B1A70CB04DDB}"/>
          </ac:spMkLst>
        </pc:spChg>
      </pc:sldChg>
      <pc:sldChg chg="addSp delSp modSp add replId">
        <pc:chgData name="Леонид Смелов" userId="fea2e2fc1fde16d6" providerId="Windows Live" clId="Web-{76B6A3A6-D9A1-413A-8CEC-E47CC9106204}" dt="2025-02-07T09:59:34.524" v="1441" actId="20577"/>
        <pc:sldMkLst>
          <pc:docMk/>
          <pc:sldMk cId="1924504142" sldId="1059"/>
        </pc:sldMkLst>
        <pc:spChg chg="del mod">
          <ac:chgData name="Леонид Смелов" userId="fea2e2fc1fde16d6" providerId="Windows Live" clId="Web-{76B6A3A6-D9A1-413A-8CEC-E47CC9106204}" dt="2025-02-07T09:59:31.539" v="1439"/>
          <ac:spMkLst>
            <pc:docMk/>
            <pc:sldMk cId="1924504142" sldId="1059"/>
            <ac:spMk id="2" creationId="{A34EFBA6-E33D-1DDB-B6A3-254CDD89BE6F}"/>
          </ac:spMkLst>
        </pc:spChg>
        <pc:spChg chg="add del mod">
          <ac:chgData name="Леонид Смелов" userId="fea2e2fc1fde16d6" providerId="Windows Live" clId="Web-{76B6A3A6-D9A1-413A-8CEC-E47CC9106204}" dt="2025-02-07T09:58:41.288" v="1400"/>
          <ac:spMkLst>
            <pc:docMk/>
            <pc:sldMk cId="1924504142" sldId="1059"/>
            <ac:spMk id="5" creationId="{DBA5D371-F643-2158-F7C0-8D04F66CC1D7}"/>
          </ac:spMkLst>
        </pc:spChg>
        <pc:spChg chg="add mod">
          <ac:chgData name="Леонид Смелов" userId="fea2e2fc1fde16d6" providerId="Windows Live" clId="Web-{76B6A3A6-D9A1-413A-8CEC-E47CC9106204}" dt="2025-02-07T09:58:45.272" v="1402" actId="20577"/>
          <ac:spMkLst>
            <pc:docMk/>
            <pc:sldMk cId="1924504142" sldId="1059"/>
            <ac:spMk id="7" creationId="{8A0DAECE-C12B-D657-8F49-CCDF9BB313C0}"/>
          </ac:spMkLst>
        </pc:spChg>
        <pc:spChg chg="add mod">
          <ac:chgData name="Леонид Смелов" userId="fea2e2fc1fde16d6" providerId="Windows Live" clId="Web-{76B6A3A6-D9A1-413A-8CEC-E47CC9106204}" dt="2025-02-07T09:59:05.523" v="1432" actId="20577"/>
          <ac:spMkLst>
            <pc:docMk/>
            <pc:sldMk cId="1924504142" sldId="1059"/>
            <ac:spMk id="19" creationId="{298ED3CB-CADE-8B40-FD29-E537F2974E5F}"/>
          </ac:spMkLst>
        </pc:spChg>
        <pc:spChg chg="add mod">
          <ac:chgData name="Леонид Смелов" userId="fea2e2fc1fde16d6" providerId="Windows Live" clId="Web-{76B6A3A6-D9A1-413A-8CEC-E47CC9106204}" dt="2025-02-07T09:58:58.367" v="1422" actId="20577"/>
          <ac:spMkLst>
            <pc:docMk/>
            <pc:sldMk cId="1924504142" sldId="1059"/>
            <ac:spMk id="25" creationId="{2593B6F5-2F28-FB6E-B840-B19AE4468652}"/>
          </ac:spMkLst>
        </pc:spChg>
        <pc:spChg chg="add mod">
          <ac:chgData name="Леонид Смелов" userId="fea2e2fc1fde16d6" providerId="Windows Live" clId="Web-{76B6A3A6-D9A1-413A-8CEC-E47CC9106204}" dt="2025-02-07T09:59:34.524" v="1441" actId="20577"/>
          <ac:spMkLst>
            <pc:docMk/>
            <pc:sldMk cId="1924504142" sldId="1059"/>
            <ac:spMk id="29" creationId="{B1207C3A-D023-B480-A74C-3B6440FE9E28}"/>
          </ac:spMkLst>
        </pc:spChg>
        <pc:cxnChg chg="add mod">
          <ac:chgData name="Леонид Смелов" userId="fea2e2fc1fde16d6" providerId="Windows Live" clId="Web-{76B6A3A6-D9A1-413A-8CEC-E47CC9106204}" dt="2025-02-07T09:58:37.944" v="1390" actId="1076"/>
          <ac:cxnSpMkLst>
            <pc:docMk/>
            <pc:sldMk cId="1924504142" sldId="1059"/>
            <ac:cxnSpMk id="9" creationId="{939BAF2C-9F0D-940B-FCF9-BFDF0439A297}"/>
          </ac:cxnSpMkLst>
        </pc:cxnChg>
        <pc:cxnChg chg="add mod">
          <ac:chgData name="Леонид Смелов" userId="fea2e2fc1fde16d6" providerId="Windows Live" clId="Web-{76B6A3A6-D9A1-413A-8CEC-E47CC9106204}" dt="2025-02-07T09:58:37.960" v="1391" actId="1076"/>
          <ac:cxnSpMkLst>
            <pc:docMk/>
            <pc:sldMk cId="1924504142" sldId="1059"/>
            <ac:cxnSpMk id="11" creationId="{0D8EE94B-9CEF-833B-E6FF-5832A9EE06EA}"/>
          </ac:cxnSpMkLst>
        </pc:cxnChg>
        <pc:cxnChg chg="add mod">
          <ac:chgData name="Леонид Смелов" userId="fea2e2fc1fde16d6" providerId="Windows Live" clId="Web-{76B6A3A6-D9A1-413A-8CEC-E47CC9106204}" dt="2025-02-07T09:58:37.975" v="1392" actId="1076"/>
          <ac:cxnSpMkLst>
            <pc:docMk/>
            <pc:sldMk cId="1924504142" sldId="1059"/>
            <ac:cxnSpMk id="13" creationId="{C6478AA3-0B6C-9C64-344C-F0A27A22810B}"/>
          </ac:cxnSpMkLst>
        </pc:cxnChg>
        <pc:cxnChg chg="add mod">
          <ac:chgData name="Леонид Смелов" userId="fea2e2fc1fde16d6" providerId="Windows Live" clId="Web-{76B6A3A6-D9A1-413A-8CEC-E47CC9106204}" dt="2025-02-07T09:58:37.991" v="1393" actId="1076"/>
          <ac:cxnSpMkLst>
            <pc:docMk/>
            <pc:sldMk cId="1924504142" sldId="1059"/>
            <ac:cxnSpMk id="15" creationId="{C6BB5525-13D6-39EE-9430-E811294E7CB2}"/>
          </ac:cxnSpMkLst>
        </pc:cxnChg>
        <pc:cxnChg chg="add mod">
          <ac:chgData name="Леонид Смелов" userId="fea2e2fc1fde16d6" providerId="Windows Live" clId="Web-{76B6A3A6-D9A1-413A-8CEC-E47CC9106204}" dt="2025-02-07T09:58:38.007" v="1394" actId="1076"/>
          <ac:cxnSpMkLst>
            <pc:docMk/>
            <pc:sldMk cId="1924504142" sldId="1059"/>
            <ac:cxnSpMk id="17" creationId="{F1DD6086-2615-83BF-9524-225E1592476A}"/>
          </ac:cxnSpMkLst>
        </pc:cxnChg>
        <pc:cxnChg chg="add mod">
          <ac:chgData name="Леонид Смелов" userId="fea2e2fc1fde16d6" providerId="Windows Live" clId="Web-{76B6A3A6-D9A1-413A-8CEC-E47CC9106204}" dt="2025-02-07T09:58:38.038" v="1396" actId="1076"/>
          <ac:cxnSpMkLst>
            <pc:docMk/>
            <pc:sldMk cId="1924504142" sldId="1059"/>
            <ac:cxnSpMk id="21" creationId="{9941A1AD-D7A7-AC46-45F4-348F4B6E2083}"/>
          </ac:cxnSpMkLst>
        </pc:cxnChg>
        <pc:cxnChg chg="add mod">
          <ac:chgData name="Леонид Смелов" userId="fea2e2fc1fde16d6" providerId="Windows Live" clId="Web-{76B6A3A6-D9A1-413A-8CEC-E47CC9106204}" dt="2025-02-07T09:58:38.069" v="1397" actId="1076"/>
          <ac:cxnSpMkLst>
            <pc:docMk/>
            <pc:sldMk cId="1924504142" sldId="1059"/>
            <ac:cxnSpMk id="23" creationId="{E65EA4A2-EA3E-219A-8BA4-B518B82A2396}"/>
          </ac:cxnSpMkLst>
        </pc:cxnChg>
        <pc:cxnChg chg="add mod">
          <ac:chgData name="Леонид Смелов" userId="fea2e2fc1fde16d6" providerId="Windows Live" clId="Web-{76B6A3A6-D9A1-413A-8CEC-E47CC9106204}" dt="2025-02-07T09:58:38.100" v="1399" actId="1076"/>
          <ac:cxnSpMkLst>
            <pc:docMk/>
            <pc:sldMk cId="1924504142" sldId="1059"/>
            <ac:cxnSpMk id="27" creationId="{F66293B0-7A35-1BD7-56AA-6265E10AB2FD}"/>
          </ac:cxnSpMkLst>
        </pc:cxnChg>
      </pc:sldChg>
      <pc:sldChg chg="addSp delSp modSp add del replId">
        <pc:chgData name="Леонид Смелов" userId="fea2e2fc1fde16d6" providerId="Windows Live" clId="Web-{76B6A3A6-D9A1-413A-8CEC-E47CC9106204}" dt="2025-02-07T10:06:21.036" v="1566"/>
        <pc:sldMkLst>
          <pc:docMk/>
          <pc:sldMk cId="2143021275" sldId="1060"/>
        </pc:sldMkLst>
        <pc:spChg chg="add del">
          <ac:chgData name="Леонид Смелов" userId="fea2e2fc1fde16d6" providerId="Windows Live" clId="Web-{76B6A3A6-D9A1-413A-8CEC-E47CC9106204}" dt="2025-02-07T10:06:09.520" v="1561"/>
          <ac:spMkLst>
            <pc:docMk/>
            <pc:sldMk cId="2143021275" sldId="1060"/>
            <ac:spMk id="2" creationId="{4E0C0A05-D437-942F-4F9D-B4A0487D989E}"/>
          </ac:spMkLst>
        </pc:spChg>
        <pc:spChg chg="add del">
          <ac:chgData name="Леонид Смелов" userId="fea2e2fc1fde16d6" providerId="Windows Live" clId="Web-{76B6A3A6-D9A1-413A-8CEC-E47CC9106204}" dt="2025-02-07T10:06:09.520" v="1562"/>
          <ac:spMkLst>
            <pc:docMk/>
            <pc:sldMk cId="2143021275" sldId="1060"/>
            <ac:spMk id="3" creationId="{9E325BC1-B77E-9033-56AD-2CB14DB9F7AA}"/>
          </ac:spMkLst>
        </pc:spChg>
        <pc:spChg chg="add del mod">
          <ac:chgData name="Леонид Смелов" userId="fea2e2fc1fde16d6" providerId="Windows Live" clId="Web-{76B6A3A6-D9A1-413A-8CEC-E47CC9106204}" dt="2025-02-07T10:06:09.520" v="1562"/>
          <ac:spMkLst>
            <pc:docMk/>
            <pc:sldMk cId="2143021275" sldId="1060"/>
            <ac:spMk id="78" creationId="{66AFCCC0-7E31-63B9-A4C2-D5EB924DFB29}"/>
          </ac:spMkLst>
        </pc:spChg>
        <pc:spChg chg="add del mod">
          <ac:chgData name="Леонид Смелов" userId="fea2e2fc1fde16d6" providerId="Windows Live" clId="Web-{76B6A3A6-D9A1-413A-8CEC-E47CC9106204}" dt="2025-02-07T10:06:09.520" v="1561"/>
          <ac:spMkLst>
            <pc:docMk/>
            <pc:sldMk cId="2143021275" sldId="1060"/>
            <ac:spMk id="80" creationId="{97170D23-8349-7D9A-477A-0D670613DF8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02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24575,'37'0'0,"-12"0"0,15 0 0,-17 0 0,7 0 0,-6 0 0,12 0 0,12-5 0,-6 3 0,21-4 0,-24 6 0,14 0 0,-13 0 0,13 0 0,-13 0 0,5 0 0,-13 0 0,-3 0 0,1 0 0,-6 0 0,6 0 0,-7 0 0,0 6 0,0 0 0,0 5 0,0 1 0,6 0 0,3 0 0,-1 0 0,5-5 0,-11 3 0,11-3 0,-12 5 0,6 0 0,-7-6 0,0 4 0,-2-8 0,16 3 0,-6 6 0,14 3 0,1 12 0,-5 7 0,12-4 0,5 14 0,-8-14 0,5 8 0,-16-5 0,-1-5 0,2 5 0,-3-6 0,-4 4 0,3-3 0,-10 3 0,21 12 0,-19-14 0,13 13 0,-18-18 0,-5 0 0,4-5 0,-9 4 0,8-10 0,-8 10 0,9-4 0,-9 5 0,3-6 0,0 5 0,3 2 0,-1 1 0,-1 4 0,7 18 0,-4-12 0,5 20 0,-7-24 0,-5 5 0,-1-5 0,0 7 0,0-7 0,1 5 0,-2-11 0,2 11 0,-1-5 0,0 1 0,1 4 0,-1-5 0,0 0 0,-5 5 0,3-11 0,-4 5 0,1-7 0,2-6 0,-2 5 0,-1-11 0,-1 5 0,0 0 0,-4-4 0,9 10 0,-3-5 0,4 16 0,-4-7 0,3 14 0,-3-16 0,5 6 0,-1-7 0,-4 0 0,3 0 0,-9-6 0,9 5 0,-8-10 0,8 9 0,-9-3 0,9-1 0,-9 5 0,9-5 0,-9 6 0,9-6 0,-9 5 0,9-5 0,-9 1 0,4-2 0,0 0 0,-4-4 0,9 4 0,-9-6 0,9 11 0,-9-9 0,3 9 0,1-11 0,-4 1 0,4-1 0,-5 1 0,4-1 0,-3 0 0,4 1 0,0-1 0,-4 1 0,4-1 0,-5 0 0,0 1 0,4-1 0,-3 0 0,4 0 0,-5 0 0,0-1 0,0 1 0,0-1 0,0 1 0,0 0 0,0 1 0,0-1 0,0 0 0,0 1 0,5-1 0,-4 1 0,3-1 0,-4 0 0,0 1 0,0-1 0,0 0 0,0 0 0,5-5 0,-4 4 0,3-4 0,0 0 0,-3 4 0,4-12 0,-5 2 0,-5-13 0,4 3 0,-8 2 0,8 0 0,-8 3 0,3-3 0,-4-1 0,1 0 0,-1 0 0,0 0 0,0 4 0,4-3 0,-3 4 0,3-6 0,-5 0 0,1 1 0,4-1 0,-4-5 0,4 4 0,-5-4 0,0 5 0,1 1 0,-5 0 0,3-1 0,-3 1 0,5 4 0,-1-3 0,1 3 0,-7 0 0,5-3 0,-4 3 0,0-5 0,4 0 0,-10-1 0,5 1 0,-1 0 0,2 0 0,6 5 0,-1-3 0,1 8 0,4-9 0,-3 9 0,8-8 0,0 8 0,7-3 0,4 4 0,5 0 0,-4 4 0,4 2 0,-4 0 0,-1 3 0,1-8 0,-1 9 0,0-9 0,-4 8 0,-2-4 0,1 5 0,1 0 0,4 0 0,0 0 0,1-4 0,-1 3 0,1-3 0,-1 5 0,0-1 0,1 0 0,-1 1 0,1-1 0,-1 0 0,0-4 0,1 3 0,-1-3 0,0 5 0,1-1 0,-1 0 0,1 1 0,-1-1 0,0-4 0,-4 3 0,3-8 0,-4 4 0,5-5 0,-5 4 0,3-3 0,-7 8 0,8-8 0,-8 8 0,8-8 0,-8 8 0,7-8 0,-6 8 0,2-4 0,-4 5 0,0-1 0,0 1 0,0-1 0,0 1 0,0 0 0,0-9 0,0-7 0,0-11 0,0-4 0,0 4 0,0 2 0,0 4 0,0 1 0,4 5 0,-3-4 0,8 3 0,-8-5 0,9 1 0,-5 0 0,5-1 0,-4 1 0,-1 0 0,-1 4 0,-3-3 0,8 8 0,-8-8 0,8 8 0,-8-8 0,8 3 0,-8-3 0,8-1 0,-4 0 0,1 0 0,-2 0 0,1 4 0,-4-3 0,8 8 0,-8-8 0,4 3 0,0 0 0,-4-3 0,8 4 0,-8-5 0,7 4 0,-7-3 0,8 8 0,-8-8 0,8 3 0,-4 0 0,0-2 0,4 7 0,-8-8 0,7 3 0,-6-4 0,6 5 0,-7-3 0,8 6 0,-8-6 0,4 2 0,0 0 0,-4-3 0,3 4 0,-4-5 0,0 0 0,5 5 0,-4-4 0,4 3 0,-1-4 0,3-6 0,3 4 0,1-4 0,0-1 0,-1 6 0,1-6 0,0 12 0,-6-5 0,0 4 0,0 0 0,0 2 0,1-1 0,-2 4 0,-4-4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11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0 24575,'0'21'0,"0"0"0,0 8 0,0-4 0,0 11 0,0-11 0,5 45 0,-3-37 0,3 30 0,-5-40 0,5-6 0,-4-1 0,4-6 0,-5 1 0,0-1 0,0 0 0,0 0 0,0 0 0,0-1 0,0 0 0,0 1 0,0-1 0,0 1 0,0-1 0,0 1 0,0 0 0,0-1 0,0 1 0,4-5 0,-3 4 0,4-3 0,-5 4 0,0 0 0,0 0 0,5-5 0,-4 4 0,3-3 0,-4 4 0,0-1 0,0 1 0,0 0 0,0 0 0,0-1 0,0-8 0,-4-2 0,-1-8 0,-5-1 0,0 0 0,-1 4 0,6-3 0,-5 8 0,4-9 0,-4 4 0,0-4 0,-1 4 0,5-3 0,-3 3 0,3 0 0,0-3 0,-3 3 0,3-4 0,-4 4 0,0-3 0,0 3 0,0-4 0,0 0 0,4 0 0,-3 5 0,12 0 0,-2 5 0,9 5 0,0 1 0,1 4 0,-1-5 0,0 5 0,0-9 0,1 8 0,-1-4 0,0 1 0,-4 3 0,3-8 0,-3 8 0,-1-3 0,4-1 0,-8 4 0,9-8 0,-9 8 0,8-8 0,-8 7 0,4-2 0,-1-1 0,-2 4 0,2-4 0,1 1 0,-4 3 0,4-4 0,-1 0 0,-3 4 0,3-12 0,-4 2 0,5-9 0,-4 0 0,8-5 0,-3 3 0,4-3 0,-4-1 0,3 4 0,-8-4 0,9 5 0,-5 1 0,1-1 0,-2 1 0,0 4 0,-2-3 0,6 4 0,-3-5 0,1 0 0,2 0 0,-7 1 0,4-1 0,-5 5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47.1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 0 5064 0 0,'0'0'3616'0'0,"-5"8"-160"0"0,-1 3-440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55.6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70 0 0 0,'-5'-11'17021'0'0,"7"7"-16850"0"0,1 1 1 0 0,-1 0 0 0 0,1 0-1 0 0,0 0 1 0 0,0 0 0 0 0,0 0-1 0 0,0 1 1 0 0,1-1-1 0 0,-1 1 1 0 0,0 0 0 0 0,1 0-1 0 0,0 0 1 0 0,5-1-1 0 0,-4 1-171 0 0,2 0 0 0 0,0 0 0 0 0,0 0 0 0 0,0 1 0 0 0,8-1 0 0 0,-13 2 0 0 0,20-5-1782 0 0,-10 0 772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56.0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27 2304 0 0,'8'0'196'0'0,"-4"-1"4441"0"0,5-1-3060 0 0,-7 1-357 0 0,-1-1-158 0 0,-1 1-1136 0 0,5-7 2112 0 0,-4 7-1824 0 0,0 0-1 0 0,1 0 1 0 0,0 0 0 0 0,-1 0-1 0 0,1 0 1 0 0,-1 1 0 0 0,1-1-1 0 0,0 1 1 0 0,0-1 0 0 0,3 0-1 0 0,-3 0-211 0 0,1 1-1 0 0,0-1 0 0 0,-1 1 1 0 0,1 0-1 0 0,0-1 1 0 0,0 1-1 0 0,-1 1 0 0 0,1-1 1 0 0,3 1-1 0 0,1-1-676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56.3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11976 0 0,'11'0'256'0'0,"1"0"64"0"0,-2 0 416 0 0,1 0-736 0 0,1 0 0 0 0,-2 0 3607 0 0,3 6-3135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56.7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21 3224 0 0,'0'0'143'0'0,"-3"-1"258"0"0,-2 0 571 0 0,-6-5 5343 0 0,12 3-3350 0 0,7-1-1713 0 0,-3 2-1970 0 0,0 1 0 0 0,0 0 0 0 0,0 0 1 0 0,1 1-1 0 0,6 0 0 0 0,-5 0-3999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57.0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40 10136 0 0,'0'0'769'0'0,"1"0"-530"0"0,8 0 5183 0 0,-6-1-5038 0 0,25-7-301 0 0,-16 7-743 0 0,-5-1-864 0 0,-5 0 1187 0 0,8 1-623 0 0</inkml:trace>
  <inkml:trace contextRef="#ctx0" brushRef="#br0" timeOffset="1">536 19 6912 0 0,'0'0'2180'0'0,"0"-1"-560"0"0,10-12 5926 0 0,-6 10-8231 0 0,-2 2 631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57.4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1 0 1376 0 0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57.8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10136 0 0,'0'0'4646'0'0,"1"-1"-4442"0"0,0-1-527 0 0,0 1 0 0 0,0 0 0 0 0,0-1-1 0 0,0 1 1 0 0,0 0 0 0 0,0 0 0 0 0,0 0 0 0 0,1 0-1 0 0,-1 0 1 0 0,0 0 0 0 0,3-1 0 0 0,8-2-4441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58.2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18 456 0 0,'2'-1'2571'0'0,"1"0"-3135"0"0,6-6 11700 0 0,-6 3-9426 0 0,-2 3 91 0 0,1 1-1606 0 0,-1 0-373 0 0,-1 0 1 0 0,1 0-1 0 0,0 0 1 0 0,0 0-1 0 0,0 0 1 0 0,-1 0-1 0 0,1 0 1 0 0,0 0-1 0 0,0 0 1 0 0,0 0-1 0 0,-1 0 1 0 0,1 0-1 0 0,0-1 1 0 0,0 1-1 0 0,-1 0 1 0 0,1 0-1 0 0,0-1 1 0 0,0 0-1 0 0,1 0-1164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58.5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585 14 2760 0 0,'0'0'8768'0'0,"-2"0"-8162"0"0,-28-6 1627 0 0,12 1-285 0 0,13 4-1853 0 0,-1 1-1 0 0,0-1 0 0 0,0 1 0 0 0,0 0 0 0 0,1 0 1 0 0,-1 1-1 0 0,0 0 0 0 0,1 0 0 0 0,-1 0 0 0 0,-9 4 0 0 0,-3 0-4853 0 0,7-2-641 0 0</inkml:trace>
  <inkml:trace contextRef="#ctx0" brushRef="#br0" timeOffset="1">173 138 10136 0 0,'-10'6'224'0'0,"-3"-2"40"0"0,-3-4 16 0 0,6 0 8 0 0,-7-4-288 0 0,1 4 0 0 0,-3 4 0 0 0,3-4 0 0 0,-1-4 640 0 0,7-2 64 0 0,-2 6 24 0 0,-5 0-5968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15.2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2523 24575,'16'-26'0,"1"1"0,39-21 0,-24 17 0,39-31 0,-44 33 0,5-6 0,-10 12 0,-5 8 0,0-3 0,5-1 0,-10 5 0,9-9 0,-3 8 0,0-9 0,3 9 0,-3-9 0,5 10 0,0-5 0,-5 6 0,-2 0 0,0 0 0,-5 0 0,5 0 0,-5 0 0,5 0 0,-4 1 0,9-2 0,-3-4 0,5 3 0,0-9 0,0 4 0,0-5 0,0 5 0,0-4 0,0 4 0,0-5-6784,10-6 6784,-8 10 0,9-8 0,-11 9 0,8-13 0,-6 5 0,12-6 0,-5 8 6784,7-9-6784,-1 6 0,-5-4 0,3 6 0,-11 1 0,4 0 0,-11 6 0,3-3 0,-3 8 0,0-9 0,3 4 0,-3-5 0,5 5 0,7-5 0,-6 5 0,6-6 0,-6-6 0,-1 5 0,1-4 0,-1 11 0,-5-4 0,4 4 0,-4-5 0,5-1 0,0 1 0,8-8 0,2-2 0,0-1 0,6-5 0,-6 6 0,1-7 0,4 6 0,-11-3 0,3 12 0,0-6 0,-5 7 0,5 0 0,-7 1 0,6-1 0,-4 1 0,11-2 0,-11 1 0,11-1 0,-12 2 0,6 4 0,-7-3 0,0 4 0,0 0 0,-5-4 0,4 9 0,-5-9 0,6 9 0,-5-9 0,21-7 0,-17 3 0,18-9 0,-17 12 0,6-1 0,-9 1 0,8-1 0,-10 6 0,0-4 0,-2 9 0,-5-3 0,-1 6 0,1-1 0,-1 5 0,0-3 0,-4 3 0,3 0 0,-3 2 0,-1 4 0,-1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02.55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 10136 0 0,'0'0'8909'0'0,"2"0"-8827"0"0,9 0 1 0 0,-8 0-21 0 0,0 1-1 0 0,1-1 1 0 0,-1 0 0 0 0,0-1 0 0 0,0 1-1 0 0,0 0 1 0 0,6-3 0 0 0,-1 2-5965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02.94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31 2304 0 0,'0'0'1613'0'0,"1"-1"-41"0"0,26-18 2873 0 0,-26 18-3383 0 0,-1 1-923 0 0,1 0 1 0 0,0 0-1 0 0,-1 0 1 0 0,1 0 0 0 0,-1 0-1 0 0,1-1 1 0 0,0 1-1 0 0,-1 0 1 0 0,1 0 0 0 0,-1-1-1 0 0,1 1 1 0 0,-1 0-1 0 0,1-1 1 0 0,-1 1-1 0 0,1-1 1 0 0,0 0-243 0 0,0 1-1 0 0,-1-1 1 0 0,1 1 0 0 0,0-1-1 0 0,-1 1 1 0 0,1-1 0 0 0,0 1-1 0 0,-1 0 1 0 0,1-1 0 0 0,0 1-1 0 0,0 0 1 0 0,0 0 0 0 0,-1-1-1 0 0,1 1 1 0 0,1 0 0 0 0,8 0-4873 0 0</inkml:trace>
  <inkml:trace contextRef="#ctx0" brushRef="#br0" timeOffset="1">497 6 5064 0 0,'0'0'8816'0'0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03.2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25 11976 0 0,'21'6'3136'0'0,"-21"-12"-1097"0"0,0-2-1839 0 0,0 2-200 0 0,6-4-6919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03.6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 13104 0 0,'0'0'5703'0'0,"2"0"-5312"0"0,52-3-1936 0 0,-42 6 979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03.9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49 13824 0 0,'0'0'2434'0'0,"2"0"-1925"0"0,4-3-165 0 0,-1 2-116 0 0,-1-1 0 0 0,0 0 0 0 0,0 0 0 0 0,0 0 0 0 0,7-5 0 0 0,-10 6-202 0 0,0 1-1 0 0,0-1 0 0 0,0 1 0 0 0,0-1 1 0 0,0 1-1 0 0,0-1 0 0 0,0 1 0 0 0,0 0 1 0 0,1-1-1 0 0,-1 1 0 0 0,0 0 0 0 0,0 0 1 0 0,3 0-1 0 0,4-1 13 0 0,4-2-38 0 0</inkml:trace>
  <inkml:trace contextRef="#ctx0" brushRef="#br0" timeOffset="1">401 0 1376 0 0,'0'0'8260'0'0,"-1"2"-5587"0"0,-4 10 2245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04.3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 31 3224 0 0,'-6'-1'11456'0'0,"6"1"-11373"0"0,0 0 0 0 0,-1 0 0 0 0,1 0 0 0 0,0 0 0 0 0,-1 0 0 0 0,1 0 1 0 0,0 0-1 0 0,0 0 0 0 0,-1 0 0 0 0,1-1 0 0 0,0 1 0 0 0,0 0 0 0 0,0 0 1 0 0,-1 0-1 0 0,1-1 0 0 0,0 1 0 0 0,0 0 0 0 0,0 0 0 0 0,-1 0 0 0 0,1-1 0 0 0,0 1 1 0 0,0 0-1 0 0,0 0 0 0 0,0-1 0 0 0,0 1 0 0 0,0 0 0 0 0,-1 0 0 0 0,1-1 1 0 0,8-3 2812 0 0,2 0-3476 0 0,17-7-502 0 0,-10 7-3307 0 0,-5 2-1603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04.74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11 3224 0 0,'0'0'12064'0'0,"0"-10"-12064"0"0</inkml:trace>
  <inkml:trace contextRef="#ctx0" brushRef="#br0" timeOffset="1">519 21 8288 0 0,'2'2'381'0'0,"14"15"142"0"0,-5-7 9412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05.70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 30 7368 0 0,'-29'0'333'0'0,"23"0"5602"0"0,8-1-5522 0 0,6-2 10 0 0,-5 2-51 0 0,-2 1-227 0 0,0 1-132 0 0,3-1-10 0 0,6-6 60 0 0,-7 3-169 0 0,-1 1 0 0 0,1 1 1 0 0,0-1-1 0 0,-1 0 1 0 0,1 1-1 0 0,0-1 1 0 0,0 1-1 0 0,1 0 1 0 0,-1 0-1 0 0,0 0 0 0 0,6-1 1 0 0,6 2-1328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06.09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25 1840 0 0,'0'0'1776'0'0,"3"0"40"0"0,0 0-1429 0 0,24-1 7609 0 0,-14-3-7595 0 0,11-1 231 0 0,-22 5-483 0 0,0-1-18 0 0,14-6 64 0 0,-9 5-778 0 0,-2 1 31 0 0,10-3-4532 0 0</inkml:trace>
  <inkml:trace contextRef="#ctx0" brushRef="#br0" timeOffset="1">478 60 5528 0 0,'0'0'9800'0'0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06.6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26 10136 0 0,'0'0'2690'0'0,"2"-1"-1811"0"0,21-3 1476 0 0,-21 4-2392 0 0,1 0 0 0 0,0 0 0 0 0,0-1 0 0 0,0 1 0 0 0,-1-1 0 0 0,1 0 0 0 0,2-1 0 0 0,-3 2-4 0 0,-1-1 0 0 0,0 1 0 0 0,1-1 1 0 0,-1 1-1 0 0,1 0 0 0 0,-1-1 0 0 0,0 1 1 0 0,1 0-1 0 0,2 0 0 0 0,8-2-371 0 0,-12 2 410 0 0,2 0-75 0 0,-1-1 1 0 0,0 1-1 0 0,0 0 0 0 0,1-1 0 0 0,-1 0 0 0 0,0 1 0 0 0,0-1 1 0 0,0 0-1 0 0,0 1 0 0 0,0-1 0 0 0,0 0 0 0 0,1-1 1 0 0,-1 1-436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17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24575,'27'0'0,"27"0"0,-10 0 0,11 0 0,-19 0 0,-4 0 0,16 0 0,-8 0 0,16 0 0,-17 0 0,24 0 0,-21 0 0,12 0 0,-8 0 0,-7 0 0,7 0 0,-8 0 0,-1 0 0,-5 0 0,4 0 0,-5 0 0,7 0 0,-7 0 0,5 0 0,-11 0 0,11 0 0,-5 0 0,7 0 0,-7 0 0,5 0 0,-11 0 0,11 0 0,12 0 0,-6 6 0,13-5 0,-18 5 0,1-6 0,0 0 0,-7 0 0,5 0 0,-4 0 0,5 0 0,-5 0 0,4 0 0,-5 0 0,7 0 0,0 0 0,-7 0 0,5 0 0,-11 0 0,11 0 0,-12 0 0,13 0 0,-6 0 0,0 0 0,5 0 0,-11 0 0,11 0 0,-11 0 0,11 0 0,5 0 0,0 0 0,0 0 0,-5 0 0,-5 0 0,1 0 0,4 0 0,-12 0 0,13 0 0,-6 0 0,7 0 0,-7 0 0,-2 0 0,-6 0 0,0 0 0,0 0 0,-5 0 0,3 0 0,-9 0 0,4 0 0,-6 0 0,1 0 0,-1 0 0,1 0 0,4 0 0,-8 0 0,2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07.01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44 3224 0 0,'0'0'7372'0'0,"2"-1"-6430"0"0,60-27 144 0 0,-29 15-3264 0 0,-29 12-1716 0 0</inkml:trace>
  <inkml:trace contextRef="#ctx0" brushRef="#br0" timeOffset="1">574 30 4608 0 0,'-4'0'11160'0'0,"-8"0"-10672"0"0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07.56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44 1376 0 0,'0'0'136'0'0,"13"0"7432"0"0,-7-5-4824 0 0,4-1-2040 0 0,0 2-400 0 0,-3 4-80 0 0,3-4 256 0 0,-4-2-192 0 0,6-8 8 0 0,-1 9-5920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07.92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 81 10136 0 0,'0'0'1096'0'0,"-7"-11"496"0"0,1 1 176 0 0,2 0-936 0 0,4 0-608 0 0,4 1-696 0 0,2-1-136 0 0,5 0-32 0 0,1 0-8 0 0</inkml:trace>
  <inkml:trace contextRef="#ctx0" brushRef="#br0" timeOffset="1">623 36 5984 0 0,'0'0'584'0'0,"11"0"-520"0"0,-1 10 11967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12.0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25 6448 0 0,'0'0'8576'0'0,"3"0"-7967"0"0,6-1-191 0 0,1 0-1 0 0,-1-1 1 0 0,12-4-1 0 0,-3 1-342 0 0,-14 5-69 0 0,-2 1-8 0 0,11-5 35 0 0,2 2 381 0 0,-3-1-1053 0 0,-8 2-3470 0 0,6 1-1500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12.4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2304 0 0,'0'0'396'0'0,"1"2"821"0"0,-1-1-798 0 0,1 0 0 0 0,0 0 0 0 0,0 0 0 0 0,0 1-1 0 0,-1-1 1 0 0,1 0 0 0 0,-1 1 0 0 0,1-1 0 0 0,-1 0 0 0 0,0 1-1 0 0,1-1 1 0 0,-1 1 0 0 0,0-1 0 0 0,0 1 0 0 0,0-1 0 0 0,0 0-1 0 0,0 1 1 0 0,0-1 0 0 0,0 1 0 0 0,-1-1 0 0 0,0 3 0 0 0,1-4-305 0 0,0 1 0 0 0,0-1 1 0 0,0 1-1 0 0,0 0 0 0 0,0-1 1 0 0,0 1-1 0 0,0 0 1 0 0,1-1-1 0 0,-1 1 0 0 0,0 0 1 0 0,0-1-1 0 0,0 1 0 0 0,1-1 1 0 0,-1 1-1 0 0,0 0 1 0 0,1-1-1 0 0,-1 1 0 0 0,0-1 1 0 0,1 1-1 0 0,-1-1 1 0 0,1 1-1 0 0,-1-1 0 0 0,1 0 1 0 0,0 1-1 0 0,14 11 1140 0 0,-6-7-882 0 0,-7-4 1202 0 0,0-2-1400 0 0,0 1-163 0 0,-1-1 1 0 0,0 1 0 0 0,0 0-1 0 0,0-1 1 0 0,1 1 0 0 0,-1-1 0 0 0,0 1-1 0 0,0-1 1 0 0,0 1 0 0 0,0-1-1 0 0,0 0 1 0 0,0 1 0 0 0,0-1-1 0 0,0 0 1 0 0,0 0 0 0 0,-1 0-1 0 0,2-1 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12.8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4952 0 0,'0'0'224'0'0,"2"1"-12"0"0,22 2 393 0 0,-21-3 2034 0 0,-2 2-2434 0 0,1 5-108 0 0,-1-6-30 0 0,8 4-273 0 0,-1-1 1115 0 0,0-2 3785 0 0,-1-2-4015 0 0,-5 1-520 0 0,1-1 0 0 0,0 0 0 0 0,0 0 1 0 0,0 0-1 0 0,-1 0 0 0 0,1-1 0 0 0,4 0 0 0 0,3-2-6021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13.4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 1376 0 0,'0'0'12274'0'0,"1"3"-11728"0"0,3 6-30 0 0,-3-6 980 0 0,2-3-1321 0 0,0 0 0 0 0,0 0 0 0 0,0 0 0 0 0,0 1 0 0 0,0-1 0 0 0,4 2 0 0 0,-5-1 45 0 0,10-1 160 0 0,-11 0-375 0 0,0 0 0 0 0,0 0 0 0 0,0 0 0 0 0,0 0 0 0 0,0 0 0 0 0,0 0 0 0 0,1 0 0 0 0,-1 0 0 0 0,0 0 0 0 0,0 0 0 0 0,0-1 0 0 0,0 1 0 0 0,0 0 0 0 0,0-1 0 0 0,0 1 0 0 0,0-1 0 0 0,0 1 0 0 0,0-1 0 0 0,0 0 0 0 0,1 0 0 0 0,3-3-68 0 0,23-6-1137 0 0,-12 1 461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13.8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3680 0 0,'0'0'12488'0'0,"3"0"-11858"0"0,27 13 1506 0 0,-28-12-1231 0 0,1-1-446 0 0,56-5 882 0 0,-30 3-2770 0 0,-12 3-706 0 0,-3-1-4492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14.1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44 3224 0 0,'0'0'143'0'0,"2"0"-3"0"0,5 0 241 0 0,-5 0 1443 0 0,7-1 3101 0 0,-5 1-1097 0 0,8-3-2861 0 0,-9 2 2408 0 0,2-4-2769 0 0,10-11-1117 0 0,-1 8-4298 0 0,2-2-1244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14.5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 11376 0 0,'0'0'4373'0'0,"2"1"-3873"0"0,4 0-171 0 0,0-1 1 0 0,0 1-1 0 0,0-1 0 0 0,0 0 1 0 0,9-1-1 0 0,15-1 728 0 0,-27 2-1071 0 0,8 0 191 0 0,0 0 0 0 0,0-1 0 0 0,17-3-1 0 0,-26 3-135 0 0,6-1-519 0 0,0 0 1 0 0,0 0-1 0 0,13 0 0 0 0,-17 1-734 0 0,6-4-17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20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0 864 24575,'53'-15'0,"-1"0"0,1-5 0,12-1 0,0-3 0,-8-11 0,-2 6 0,2-7 0,-2 9 0,0-1 0,0 7 0,0-5 0,-7 11 0,5-5 0,-6 7 0,8-1 0,-8 6 0,-1-4 0,-8 5 0,3-5 0,-2-1 0,-4 7 0,-6-5 0,-6 4 0,7-5 0,1 6 0,7-6 0,7 5 0,-5-6 0,5 0 0,1 6 0,-7-5 0,14 5 0,-13-6 0,6 5 0,-15-3 0,5 4 0,-5-5 0,0 0 0,6-1 0,-6 1 0,7-1 0,-7 1 0,5 5 0,-5-4 0,7 4 0,0-6 0,0 0 0,7 0 0,-5 0 0,5 0 0,-7 0 0,-7 6 0,-1-4 0,-7 5 0,0-1 0,0-3 0,0 9 0,-6-4 0,5 5 0,-11-5 0,21 4 0,-12-4 0,13 0 0,-10 4 0,0-5 0,-5 6 0,3-5 0,-9 4 0,10-4 0,-10 5 0,4-5 0,-6 4 0,0-4 0,1 5 0,-1 0 0,1-4 0,5 2 0,-5-2 0,5 4 0,-5 0 0,-1 0 0,0 0 0,1 0 0,-1 0 0,0 0 0,0-5 0,0 4 0,6-8 0,8 7 0,-10-3 0,3 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14.8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 2304 0 0,'0'0'3584'0'0,"2"1"-1718"0"0,3 0-773 0 0,0 1 0 0 0,0-1 0 0 0,0 0 0 0 0,0 0 0 0 0,0-1 0 0 0,0 0 0 0 0,10 0 0 0 0,-12 0-763 0 0,1 0 0 0 0,0-1 0 0 0,0 1 0 0 0,-1-1 0 0 0,1 0-1 0 0,4-2 1 0 0,-5 2-167 0 0,-1 1-1 0 0,0-1 0 0 0,0 1 0 0 0,0-1 1 0 0,0 1-1 0 0,0 0 0 0 0,0 0 0 0 0,0 0 1 0 0,1 0-1 0 0,2 1 0 0 0,6 0 572 0 0,13-1-430 0 0,-11-2-361 0 0,-10 0 62 0 0,0 2 114 0 0,2 0-977 0 0,6 0-2395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15.2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3680 0 0,'0'0'284'0'0,"2"1"-187"0"0,4 0 1438 0 0,0 1-1 0 0,-1-1 0 0 0,1-1 1 0 0,8 1-1 0 0,6 1 1023 0 0,-3 0-544 0 0,8 2 631 0 0,-5-3-6730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23.0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 0 0 0,'0'0'10448'0'0,"3"-1"-9868"0"0,0-1-751 0 0,3-1 1845 0 0,18 3-79 0 0,8 5-2775 0 0,-15-4-3478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23.4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46 2760 0 0,'0'0'2324'0'0,"2"0"-1191"0"0,3-1-621 0 0,0 0 1 0 0,0 0-1 0 0,0 0 0 0 0,0 0 0 0 0,-1-1 1 0 0,1 0-1 0 0,0 0 0 0 0,-1 0 0 0 0,9-6 1 0 0,-9 6-252 0 0,-1 1 1 0 0,1-1 0 0 0,0 1 0 0 0,0 0-1 0 0,5-1 1 0 0,-5 1-986 0 0,0 0-1 0 0,1-1 1 0 0,-1 1-1 0 0,8-5 1 0 0,-4 1-3252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23.76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 5 7832 0 0,'0'0'832'0'0,"-10"-5"-832"0"0,-3 5 3264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24.09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62 2760 0 0,'0'0'1513'0'0,"2"-1"-108"0"0,1 0-667 0 0,0-1 0 0 0,0 1 0 0 0,0-1 0 0 0,0 0 0 0 0,0 0 0 0 0,0 0 0 0 0,2-3 0 0 0,-4 3-468 0 0,1 1 0 0 0,0 0 0 0 0,-1 0 0 0 0,1 0-1 0 0,0 0 1 0 0,0 0 0 0 0,-1 0 0 0 0,1 1-1 0 0,0-1 1 0 0,0 1 0 0 0,4-1 0 0 0,-3 0-308 0 0,10-3 269 0 0,19-6 234 0 0,2-1-15 0 0,-33 11-439 0 0,0-1 1 0 0,1 1 0 0 0,-1-1 0 0 0,0 1-1 0 0,1 0 1 0 0,-1-1 0 0 0,0 1 0 0 0,1 0-1 0 0,-1 0 1 0 0,1 0 0 0 0,-1 0 0 0 0,2 0-1 0 0,3 1 10 0 0,0-1 0 0 0,0 0-1 0 0,0-1 1 0 0,11-1 0 0 0,-16 2-142 0 0,1-1 1 0 0,0 1 0 0 0,0 0-1 0 0,0 0 1 0 0,0 0 0 0 0,0 0 0 0 0,0 0-1 0 0,0 0 1 0 0,2 1 0 0 0,-2 0-1229 0 0,2-1-69 0 0,15 0-12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24.45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 75 3224 0 0,'0'0'491'0'0,"-2"-2"853"0"0,-7-5 379 0 0,7 6 73 0 0,7-11 1015 0 0,-3 9-1926 0 0,4-9 697 0 0,-6 12-1575 0 0,1-2 37 0 0,0 1 0 0 0,0-1 0 0 0,0 1 0 0 0,0-1 0 0 0,0 1 0 0 0,0-1 0 0 0,0 1 0 0 0,0-1 0 0 0,0 1 0 0 0,1 0 0 0 0,-1 0 0 0 0,0 0 1 0 0,1 0-1 0 0,2-2 0 0 0,-2 2 184 0 0,-1 0-216 0 0,0 0 0 0 0,0 0 1 0 0,0 0-1 0 0,0 0 1 0 0,0 0-1 0 0,0 0 1 0 0,0 0-1 0 0,0 1 1 0 0,0-1-1 0 0,0 0 0 0 0,1 1 1 0 0,-1-1-1 0 0,0 1 1 0 0,0-1-1 0 0,1 1 1 0 0,-1-1-1 0 0,2 1 1 0 0,7-1-277 0 0,0 1 0 0 0,0 0 0 0 0,0 1 0 0 0,11 1 0 0 0,-9-1-4640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24.79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 46 456 0 0,'0'0'0'0'0,"-4"0"0"0"0,-8 0 6656 0 0</inkml:trace>
  <inkml:trace contextRef="#ctx0" brushRef="#br0" timeOffset="1">375 46 11024 0 0,'-16'-6'832'0'0,"3"1"-512"0"0,3 5-256 0 0,37-14-128 0 0,6-7-32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25.4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73 920 0 0,'0'0'6313'0'0,"0"-10"-770"0"0,1 7-5221 0 0,0 0 0 0 0,0 0 0 0 0,0 0 0 0 0,0-1 0 0 0,1 1 0 0 0,3-5 0 0 0,-4 6 470 0 0,14-12 99 0 0,-14 14-621 0 0,1-2-163 0 0,10-9-121 0 0,-8 10 126 0 0,-2 1-177 0 0,-1 0 0 0 0,1 0 0 0 0,-1 0 0 0 0,0-1 0 0 0,1 1 0 0 0,-1 0 0 0 0,1-1 0 0 0,-1 1 0 0 0,0-1 0 0 0,1 0 0 0 0,-1 1 0 0 0,1-2 1 0 0,2 2-3919 0 0,5 5-1338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25.7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33 46 12464 0 0,'0'0'281'0'0,"-2"0"40"0"0,-29 0 2182 0 0,35-5-1689 0 0,-4 4-782 0 0,1 0 1 0 0,-1 0 0 0 0,1 0-1 0 0,0 0 1 0 0,0 0 0 0 0,-1 0-1 0 0,1 0 1 0 0,0 1 0 0 0,0-1-1 0 0,1-1 1 0 0,4-2-67 0 0,1 1 0 0 0,-1 0 0 0 0,1 0 0 0 0,-1 1 0 0 0,10-2 0 0 0,9-1-4276 0 0,0 0-942 0 0</inkml:trace>
  <inkml:trace contextRef="#ctx0" brushRef="#br0" timeOffset="1">523 36 4144 0 0,'-4'0'8560'0'0,"8"-11"-16000"0"0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23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24575,'21'0'0,"6"6"0,25 17 0,-16-2 0,21 14 0,1 11 0,-20-17 0,25 18 0,-38-24 0,11 2 0,-5-1 0,7 1 0,-7-1 0,5 1 0,-4 0 0,5 0 0,1 0 0,0 0 0,0 0 0,0 1 0,-7-7 0,-2 3 0,1-8 0,-5 2 0,4 1 0,-6-4 0,7 10 0,-6-10 0,12 11 0,-4-5 0,6 6 0,10 10 0,-8-13 0,1 12 0,-5-15 0,-11-1 0,5 5 0,-1-10 0,-4 9 0,4-9 0,-6 9 0,0-9 0,0 3 0,0 1 0,0-4 0,0 3 0,0 1 0,7-4 0,-5 9 0,11-3 0,-5 5 0,7-4 0,-7 3 0,5-9 0,-11 7 0,4-7 0,-6 2 0,0-4 0,0-1 0,0 1 0,0-1 0,0 1 0,-5-1 0,14 5 0,-12-3 0,7 3 0,-5-5 0,-5 0 0,6 1 0,-6-1 0,5 0 0,-5 0 0,1-5 0,3 5 0,-9-6 0,4 2 0,0 2 0,-4-7 0,4 7 0,0-7 0,1 7 0,1-7 0,3 8 0,-9-9 0,10 9 0,-10-8 0,4 7 0,-6-3 0,6 0 0,-4 3 0,9-8 0,-9 9 0,4-9 0,0 8 0,-4-7 0,10 8 0,-11-9 0,11 9 0,-10-4 0,4 1 0,-6-3 0,1 1 0,-1-4 0,0 8 0,1-8 0,-1 9 0,0-9 0,1 8 0,-1-8 0,1 8 0,-1-7 0,0 7 0,1-8 0,17 17 0,-18-14 0,13 9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26.14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40 1 2992 0 0,'0'0'64'0'0,"-12"0"8"0"0,1 4 8 0 0,-5-4 16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33.7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 5384 0 0,'0'0'11797'0'0,"2"-1"-11644"0"0,-1 0-151 0 0,1 1-1 0 0,0-1 0 0 0,0 0 1 0 0,-1 1-1 0 0,1-1 1 0 0,0 1-1 0 0,0 0 0 0 0,0-1 1 0 0,0 1-1 0 0,0 0 1 0 0,0 0-1 0 0,0 0 0 0 0,4 1 1 0 0,0 0-5 0 0,18-1-1070 0 0,-8 0-165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34.1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 3680 0 0,'0'0'9526'0'0,"3"0"-8855"0"0,26-3 788 0 0,-26 2-21 0 0,10 0-374 0 0,-2-3-1036 0 0,-9 3-104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34.4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 2760 0 0,'0'0'469'0'0,"12"0"7560"0"0,7 0-6289 0 0,-17 0-285 0 0,6-1-891 0 0,-7 0-775 0 0,3-1 493 0 0,0 2-4402 0 0</inkml:trace>
  <inkml:trace contextRef="#ctx0" brushRef="#br0" timeOffset="1">327 1 4144 0 0,'-4'0'11936'0'0,"15"0"-18344"0"0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34.9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0 456 0 0,'0'0'11557'0'0,"1"3"-10972"0"0,0-1-375 0 0,0 0 0 0 0,0 0 0 0 0,0 1 0 0 0,0-1 0 0 0,1 0 0 0 0,-1 0 0 0 0,1 0 0 0 0,0 0 0 0 0,-1-1 0 0 0,1 1 0 0 0,0 0 0 0 0,2 1 0 0 0,5 5-169 0 0,-7-7 170 0 0,0-1 58 0 0,6 0-578 0 0,0 0-3519 0 0,7 0-1196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35.3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 4608 0 0,'0'0'12591'0'0,"2"0"-12439"0"0,7-1-136 0 0,-3-3-42 0 0,-2 3-107 0 0,-1 1-1249 0 0,8 0-4300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35.6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3224 0 0,'0'0'12328'0'0</inkml:trace>
  <inkml:trace contextRef="#ctx0" brushRef="#br0" timeOffset="1">301 75 6448 0 0,'0'0'10590'0'0,"2"0"-10450"0"0,0-1-176 0 0,1 1-1 0 0,0 0 1 0 0,0-1 0 0 0,0 0-1 0 0,0 1 1 0 0,-1-1 0 0 0,1 0-1 0 0,0 0 1 0 0,-1-1 0 0 0,1 1-1 0 0,-1 0 1 0 0,1-1 0 0 0,-1 0-1 0 0,0 0 1 0 0,3-2 0 0 0,4 0-411 0 0,2 3-7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36.4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15 7368 0 0,'-19'0'333'0'0,"15"0"3823"0"0,7 0-3365 0 0,30-4 1866 0 0,-30 4-1794 0 0,-1-1-578 0 0,9-5-196 0 0,-8 3-1031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36.8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2760 0 0,'0'0'8236'0'0,"1"0"-7208"0"0,9 0 38 0 0,32 0 2911 0 0,-19-3-4906 0 0,-21 2 84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2:37.1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3224 0 0,'0'0'4234'0'0,"17"0"1940"0"0,46-4-3676 0 0,-61 4-2428 0 0,16 0-1614 0 0,-13 0-3744 0 0</inkml:trace>
  <inkml:trace contextRef="#ctx0" brushRef="#br0" timeOffset="1">346 60 5064 0 0,'0'0'14475'0'0,"1"-2"-13972"0"0,0 1-435 0 0,-1 0 1 0 0,1 0-1 0 0,0 1 1 0 0,-1-1-1 0 0,1 0 0 0 0,0 0 1 0 0,0 0-1 0 0,0 1 0 0 0,0-1 1 0 0,0 1-1 0 0,0-1 0 0 0,0 0 1 0 0,0 1-1 0 0,0 0 0 0 0,0-1 1 0 0,2 0-1 0 0,12-6 87 0 0,-4-3-43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02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24575,'37'0'0,"-12"0"0,15 0 0,-17 0 0,7 0 0,-6 0 0,12 0 0,12-5 0,-6 3 0,21-4 0,-24 6 0,14 0 0,-13 0 0,13 0 0,-13 0 0,5 0 0,-13 0 0,-3 0 0,1 0 0,-6 0 0,6 0 0,-7 0 0,0 6 0,0 0 0,0 5 0,0 1 0,6 0 0,3 0 0,-1 0 0,5-5 0,-11 3 0,11-3 0,-12 5 0,6 0 0,-7-6 0,0 4 0,-2-8 0,16 3 0,-6 6 0,14 3 0,1 12 0,-5 7 0,12-4 0,5 14 0,-8-14 0,5 8 0,-16-5 0,-1-5 0,2 5 0,-3-6 0,-4 4 0,3-3 0,-10 3 0,21 12 0,-19-14 0,13 13 0,-18-18 0,-5 0 0,4-5 0,-9 4 0,8-10 0,-8 10 0,9-4 0,-9 5 0,3-6 0,0 5 0,3 2 0,-1 1 0,-1 4 0,7 18 0,-4-12 0,5 20 0,-7-24 0,-5 5 0,-1-5 0,0 7 0,0-7 0,1 5 0,-2-11 0,2 11 0,-1-5 0,0 1 0,1 4 0,-1-5 0,0 0 0,-5 5 0,3-11 0,-4 5 0,1-7 0,2-6 0,-2 5 0,-1-11 0,-1 5 0,0 0 0,-4-4 0,9 10 0,-3-5 0,4 16 0,-4-7 0,3 14 0,-3-16 0,5 6 0,-1-7 0,-4 0 0,3 0 0,-9-6 0,9 5 0,-8-10 0,8 9 0,-9-3 0,9-1 0,-9 5 0,9-5 0,-9 6 0,9-6 0,-9 5 0,9-5 0,-9 1 0,4-2 0,0 0 0,-4-4 0,9 4 0,-9-6 0,9 11 0,-9-9 0,3 9 0,1-11 0,-4 1 0,4-1 0,-5 1 0,4-1 0,-3 0 0,4 1 0,0-1 0,-4 1 0,4-1 0,-5 0 0,0 1 0,4-1 0,-3 0 0,4 0 0,-5 0 0,0-1 0,0 1 0,0-1 0,0 1 0,0 0 0,0 1 0,0-1 0,0 0 0,0 1 0,5-1 0,-4 1 0,3-1 0,-4 0 0,0 1 0,0-1 0,0 0 0,0 0 0,5-5 0,-4 4 0,3-4 0,0 0 0,-3 4 0,4-12 0,-5 2 0,-5-13 0,4 3 0,-8 2 0,8 0 0,-8 3 0,3-3 0,-4-1 0,1 0 0,-1 0 0,0 0 0,0 4 0,4-3 0,-3 4 0,3-6 0,-5 0 0,1 1 0,4-1 0,-4-5 0,4 4 0,-5-4 0,0 5 0,1 1 0,-5 0 0,3-1 0,-3 1 0,5 4 0,-1-3 0,1 3 0,-7 0 0,5-3 0,-4 3 0,0-5 0,4 0 0,-10-1 0,5 1 0,-1 0 0,2 0 0,6 5 0,-1-3 0,1 8 0,4-9 0,-3 9 0,8-8 0,0 8 0,7-3 0,4 4 0,5 0 0,-4 4 0,4 2 0,-4 0 0,-1 3 0,1-8 0,-1 9 0,0-9 0,-4 8 0,-2-4 0,1 5 0,1 0 0,4 0 0,0 0 0,1-4 0,-1 3 0,1-3 0,-1 5 0,0-1 0,1 0 0,-1 1 0,1-1 0,-1 0 0,0-4 0,1 3 0,-1-3 0,0 5 0,1-1 0,-1 0 0,1 1 0,-1-1 0,0-4 0,-4 3 0,3-8 0,-4 4 0,5-5 0,-5 4 0,3-3 0,-7 8 0,8-8 0,-8 8 0,8-8 0,-8 8 0,7-8 0,-6 8 0,2-4 0,-4 5 0,0-1 0,0 1 0,0-1 0,0 1 0,0 0 0,0-9 0,0-7 0,0-11 0,0-4 0,0 4 0,0 2 0,0 4 0,0 1 0,4 5 0,-3-4 0,8 3 0,-8-5 0,9 1 0,-5 0 0,5-1 0,-4 1 0,-1 0 0,-1 4 0,-3-3 0,8 8 0,-8-8 0,8 8 0,-8-8 0,8 3 0,-8-3 0,8-1 0,-4 0 0,1 0 0,-2 0 0,1 4 0,-4-3 0,8 8 0,-8-8 0,4 3 0,0 0 0,-4-3 0,8 4 0,-8-5 0,7 4 0,-7-3 0,8 8 0,-8-8 0,8 3 0,-4 0 0,0-2 0,4 7 0,-8-8 0,7 3 0,-6-4 0,6 5 0,-7-3 0,8 6 0,-8-6 0,4 2 0,0 0 0,-4-3 0,3 4 0,-4-5 0,0 0 0,5 5 0,-4-4 0,4 3 0,-1-4 0,3-6 0,3 4 0,1-4 0,0-1 0,-1 6 0,1-6 0,0 12 0,-6-5 0,0 4 0,0 0 0,0 2 0,1-1 0,-2 4 0,-4-4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3:22.0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651 451 456 0 0,'1'-14'832'0'0,"0"1"1"0"0,1-1-1 0 0,5-14 0 0 0,-4 14 76 0 0,-1 0 0 0 0,1 0-1 0 0,-1-15 1 0 0,4-35 1476 0 0,-6-85 2368 0 0,0 147-4631 0 0,0-1 0 0 0,0 1 0 0 0,0-1 1 0 0,0 0-1 0 0,-1 1 0 0 0,1-1 0 0 0,-1 1 1 0 0,0-1-1 0 0,0 1 0 0 0,0 0 0 0 0,0-1 1 0 0,0 1-1 0 0,0 0 0 0 0,-1-1 0 0 0,1 1 1 0 0,-1 0-1 0 0,-1-2 0 0 0,-14-17 740 0 0,14 17-600 0 0,0 0-1 0 0,0-1 1 0 0,-1 1-1 0 0,1 1 1 0 0,-9-8-1 0 0,11 11 593 0 0,1 715 1438 0 0,11-509-2146 0 0,-4-103-38 0 0,-3 34 27 0 0,2 28 169 0 0,-4-48-11 0 0,-3-67-89 0 0,1-45-166 0 0,1 1 0 0 0,-1 0 0 0 0,1-1 0 0 0,2 9 0 0 0,-2-10 143 0 0,-1-1-70 0 0,0 11 8 0 0,0-11 1250 0 0,-2-2-1314 0 0,2-1-51 0 0,-1 0 0 0 0,1 0 0 0 0,-1 0 0 0 0,0 0 0 0 0,1 0 0 0 0,-1 0 0 0 0,1 0 0 0 0,-1 1 0 0 0,1-1 0 0 0,-1 0 0 0 0,1 0 0 0 0,-1 1 0 0 0,1-1 0 0 0,-1 0 0 0 0,1 0 0 0 0,-1 1 0 0 0,1-1 0 0 0,-1 1 0 0 0,1-1 0 0 0,-1 1 1 0 0,1-1-3 0 0,0 1 1 0 0,0-1 0 0 0,0 1-1 0 0,0-1 1 0 0,0 1 0 0 0,0-1-1 0 0,-1 0 1 0 0,1 1 0 0 0,0-1-1 0 0,0 1 1 0 0,0-1 0 0 0,-1 0-1 0 0,1 1 1 0 0,0-1 0 0 0,-1 0 0 0 0,1 1-1 0 0,0-1 1 0 0,-1 0 0 0 0,1 1-1 0 0,0-1 1 0 0,-1 0 0 0 0,1 0-1 0 0,0 1 1 0 0,-1-1 0 0 0,1 0-1 0 0,-1 0 1 0 0,1 0 0 0 0,0 0-1 0 0,-1 0 1 0 0,1 0 0 0 0,-1 1-1 0 0,1-1 1 0 0,-1 0 0 0 0,1 0 0 0 0,-1 0-1 0 0,1 0 1 0 0,0 0 0 0 0,-1-1-1 0 0,1 1 1 0 0,-1 0 0 0 0,1 0-1 0 0,-1 0 1 0 0,1 0 0 0 0,-1 0 1 0 0,0-1 3 0 0,-1 1 0 0 0,0 0 0 0 0,0-1 0 0 0,0 1 0 0 0,0-1-1 0 0,0 0 1 0 0,0 0 0 0 0,0 1 0 0 0,1-1 0 0 0,-1 0 0 0 0,0-1 0 0 0,1 1 0 0 0,-1 0 0 0 0,1 0 0 0 0,-1-1 0 0 0,1 1 0 0 0,-1-1 0 0 0,1 1 0 0 0,-1-3 0 0 0,-4-4-12 0 0,0-2 1 0 0,-6-12 0 0 0,3 5 23 0 0,-20-36 49 0 0,14 25-45 0 0,0 1-1 0 0,-33-43 1 0 0,-101-94 42 0 0,108 122-68 0 0,12 11 27 0 0,-2 1-1 0 0,-64-49 1 0 0,81 70-25 0 0,0-2-1 0 0,0 0 1 0 0,1 0-1 0 0,0-1 1 0 0,-18-24 0 0 0,26 32-68 0 0,18 11-54 0 0,0 0 0 0 0,0-1-1 0 0,1 0 1 0 0,26 6 0 0 0,5 3-1207 0 0,-23-5 431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3:22.66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120 638 920 0 0,'-1'2'67'0'0,"-1"4"388"0"0,0 0 1 0 0,0 1 0 0 0,1-1 0 0 0,-2 10-1 0 0,3-14 2168 0 0,-1 1-2034 0 0,-1 4 26 0 0,1-4 107 0 0,0 0 1 0 0,-1 0 0 0 0,1-1 0 0 0,0 1-1 0 0,-1 0 1 0 0,0-1 0 0 0,-2 4-1 0 0,-7 3-878 0 0,7-7 277 0 0,0 0 1 0 0,0 1-1 0 0,0-1 1 0 0,1 1-1 0 0,-1 0 0 0 0,1 0 1 0 0,0 1-1 0 0,0-1 1 0 0,0 1-1 0 0,0-1 1 0 0,1 1-1 0 0,-1 0 0 0 0,1 0 1 0 0,-2 5-1 0 0,-2 15 421 0 0,5-21-165 0 0,0-1-162 0 0,1-2-152 0 0,0 1 0 0 0,0-1 1 0 0,0 0-1 0 0,0 0 1 0 0,0 1-1 0 0,0-1 1 0 0,0 0-1 0 0,-1 1 1 0 0,1-1-1 0 0,0 0 1 0 0,0 0-1 0 0,0 1 1 0 0,0-1-1 0 0,-1 0 1 0 0,1 0-1 0 0,0 1 1 0 0,0-1-1 0 0,0 0 1 0 0,-1 0-1 0 0,1 0 1 0 0,0 0-1 0 0,0 1 1 0 0,-1-1-1 0 0,1 0 1 0 0,0 0-1 0 0,-1 0 1 0 0,1 0-1 0 0,0 0 1 0 0,0 0-1 0 0,-1 0 0 0 0,1 0 1 0 0,0 0-1 0 0,-1 0 1 0 0,1 0-1 0 0,0 0 1 0 0,-1 0-1 0 0,1 0 1 0 0,0 0-1 0 0,0 0 1 0 0,-1 0-1 0 0,1 0 1 0 0,0 0-1 0 0,-1 0 1 0 0,1 0-1 0 0,0 0 1 0 0,-1-1-1 0 0,0 0 53 0 0,0 0 1 0 0,0 0-1 0 0,0 0 0 0 0,1 0 0 0 0,-1-1 1 0 0,0 1-1 0 0,0 0 0 0 0,1-1 0 0 0,-1 1 0 0 0,1 0 1 0 0,-1-1-1 0 0,0-1 0 0 0,0-4-3 0 0,0 1 1 0 0,1 0-1 0 0,-1 0 0 0 0,1 0 1 0 0,1-1-1 0 0,-1 1 0 0 0,1 0 1 0 0,0 0-1 0 0,2-7 0 0 0,3-9 205 0 0,11-24 1 0 0,-3 10-133 0 0,-7 18-113 0 0,1 0-1 0 0,0 1 1 0 0,2 0-1 0 0,0 0 1 0 0,23-29 0 0 0,73-68 376 0 0,-69 80-322 0 0,1 1-1 0 0,2 2 0 0 0,1 2 1 0 0,61-32-1 0 0,-55 33-284 0 0,-1-1-1 0 0,81-68 0 0 0,-93 63-589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49.2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245 124 3224 0 0,'10'-6'449'0'0,"0"-10"2196"0"0,-9 14-2359 0 0,0 1 0 0 0,1-1 0 0 0,-1 0 0 0 0,0 0-1 0 0,0 0 1 0 0,0 0 0 0 0,-1 0 0 0 0,2-2-1 0 0,2-5 754 0 0,-3 8-953 0 0,-1 1 0 0 0,1-1-1 0 0,-1 1 1 0 0,0-1 0 0 0,1 1-1 0 0,-1-1 1 0 0,1 0-1 0 0,-1 1 1 0 0,0-1 0 0 0,0 0-1 0 0,0 1 1 0 0,1-1-1 0 0,-1 0 1 0 0,0 0 0 0 0,0 1-1 0 0,0-1 1 0 0,0 0 0 0 0,0 0-1 0 0,0 1 1 0 0,0-1-1 0 0,-1-1 1 0 0,1 1 8 0 0,-1-1-1 0 0,1 1 1 0 0,-1 0-1 0 0,1-1 1 0 0,0 1-1 0 0,0-1 1 0 0,-1 1-1 0 0,1-1 1 0 0,0 1-1 0 0,0-1 1 0 0,1 0 0 0 0,-1 1-1 0 0,0-1 1 0 0,0 1-1 0 0,1 0 1 0 0,-1-1-1 0 0,1 1 1 0 0,-1-1-1 0 0,1 1 1 0 0,0 0-1 0 0,-1-1 1 0 0,1 1-1 0 0,0 0 1 0 0,2-2 0 0 0,-2 1 407 0 0,-2 1-354 0 0,1 0 1 0 0,0 0-1 0 0,-1 0 1 0 0,1 0-1 0 0,0 1 1 0 0,0-1-1 0 0,0 0 1 0 0,0 0-1 0 0,0 0 1 0 0,0 0-1 0 0,0 0 1 0 0,0-1-1 0 0,0-3 1503 0 0,-10 8-1019 0 0,2 0-469 0 0,1 1-1 0 0,-1 0 0 0 0,1 0 0 0 0,1 1 0 0 0,-1 0 1 0 0,0 0-1 0 0,1 1 0 0 0,-11 11 0 0 0,-27 30 168 0 0,30-33-188 0 0,0 0 1 0 0,-18 26-1 0 0,17-15 58 0 0,1 0-1 0 0,1 1 1 0 0,2 0-1 0 0,-15 49 0 0 0,22-64-198 0 0,0 1 3 0 0,0 1-1 0 0,1-1 1 0 0,0 1 0 0 0,1-1 0 0 0,0 20-1 0 0,1-31 7 0 0,1-1-1 0 0,0 1 0 0 0,0-1 0 0 0,0 1 1 0 0,0-1-1 0 0,0 1 0 0 0,1-1 1 0 0,-1 1-1 0 0,0 0 0 0 0,0-1 1 0 0,0 0-1 0 0,0 1 0 0 0,0-1 0 0 0,1 1 1 0 0,-1-1-1 0 0,0 1 0 0 0,1-1 1 0 0,-1 1-1 0 0,0-1 0 0 0,1 0 0 0 0,-1 1 1 0 0,0-1-1 0 0,1 1 0 0 0,-1-1 1 0 0,0 0-1 0 0,1 0 0 0 0,-1 1 0 0 0,1-1 1 0 0,-1 0-1 0 0,1 0 0 0 0,-1 1 1 0 0,1-1-1 0 0,-1 0 0 0 0,1 0 0 0 0,-1 0 1 0 0,1 0-1 0 0,0 0 0 0 0,1 1-39 0 0,1-1 90 0 0,8 0 6 0 0,-4 0-65 0 0,1-1 0 0 0,-1 0 0 0 0,1-1 0 0 0,14-4 0 0 0,-12 2 0 0 0,-1 2 0 0 0,14-3 0 0 0,-17 4 14 0 0,1-1 0 0 0,-1 0-1 0 0,-1 0 1 0 0,1 0-1 0 0,8-4 1 0 0,15-7 32 0 0,-13 7 4 0 0,0-1-1 0 0,0-1 1 0 0,-1 0-1 0 0,0-2 0 0 0,23-17 1 0 0,-17 12 33 0 0,92-73 375 0 0,-58 39-1561 0 0,-36 35 769 0 0,0-1 0 0 0,22-25 1 0 0,-6 11 247 0 0,-33 28 86 0 0,0 0 0 0 0,0-1 0 0 0,0 1 0 0 0,-1-1 0 0 0,1 1 0 0 0,-1-1 0 0 0,1 0 0 0 0,-1 1 0 0 0,2-4 0 0 0,1-2 0 0 0,6-3 0 0 0,-8 9 3 0 0,6-8-19 0 0,-7 8-48 0 0,-11 12-3 0 0,-20 33 79 0 0,-41 65 51 0 0,46-70 20 0 0,17-28-39 0 0,0 1 1 0 0,1 0-1 0 0,0 1 0 0 0,-4 14 0 0 0,-7 22 337 0 0,16-46-360 0 0,0 0 9 0 0,1 12-42 0 0,2-12-207 0 0,-1 4 405 0 0,-2-1-3829 0 0,-3 2-3015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50.18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196 52 5840 0 0,'0'0'266'0'0,"1"-6"97"0"0,8-11-192 0 0,-7 6 2700 0 0,-2 10-2695 0 0,0 0 0 0 0,0 0-1 0 0,0 1 1 0 0,1-1 0 0 0,-1 0-1 0 0,0 0 1 0 0,0 1 0 0 0,0-1-1 0 0,1 0 1 0 0,-1 1 0 0 0,1-1-1 0 0,-1 0 1 0 0,0 1 0 0 0,1-2-1 0 0,5-3 2178 0 0,-5 12 233 0 0,-1-2-3233 0 0,0-1 695 0 0,0-1 43 0 0,0 0-1 0 0,0 0 1 0 0,0 1-1 0 0,-1-1 1 0 0,1 0-1 0 0,-1 0 1 0 0,0 0-1 0 0,0 0 1 0 0,-2 5-1 0 0,0 0 225 0 0,-1 1-1 0 0,-3 17 0 0 0,6-19-200 0 0,-1-1 1 0 0,0 0-1 0 0,0 1 1 0 0,0-1-1 0 0,-1 0 1 0 0,0 0 0 0 0,-6 9-1 0 0,6-11-92 0 0,0 1 1 0 0,0 0-1 0 0,0 0 0 0 0,-2 8 0 0 0,-6 10 78 0 0,-39 57 1748 0 0,40-61-1688 0 0,8-15-155 0 0,0 0-1 0 0,0 0 0 0 0,0-1 0 0 0,0 1 0 0 0,0 0 0 0 0,-4 3 0 0 0,-4 11 64 0 0,9-15-51 0 0,0-1 0 0 0,-1 1 0 0 0,1-1 1 0 0,0 1-1 0 0,-1-1 0 0 0,1 0 0 0 0,-3 3 0 0 0,-11 11 122 0 0,12-11-29 0 0,-2-1 0 0 0,1 1 0 0 0,0-1 0 0 0,-8 6-1 0 0,12-10-90 0 0,0 0-1 0 0,0 0 1 0 0,0 0-1 0 0,0 0 1 0 0,0-1-1 0 0,0 1 1 0 0,0 0-1 0 0,0 0 1 0 0,0 0-1 0 0,0 0 1 0 0,1 0-1 0 0,-1 0 1 0 0,0 0-1 0 0,0 0 1 0 0,0 0-1 0 0,0 0 1 0 0,0 0 0 0 0,0 0-1 0 0,0-1 1 0 0,0 1-1 0 0,0 0 1 0 0,0 0-1 0 0,0 0 1 0 0,0 0-1 0 0,0 0 1 0 0,0 0-1 0 0,0 0 1 0 0,0 0-1 0 0,0 0 1 0 0,0 0-1 0 0,0-1 1 0 0,0 1-1 0 0,-1 0 1 0 0,1 0-1 0 0,0 0 1 0 0,0 0-1 0 0,0 0 1 0 0,0 0-1 0 0,0 0 1 0 0,0 0-1 0 0,0 0 1 0 0,0 0-1 0 0,0 0 1 0 0,0 0-1 0 0,0 0 1 0 0,0 0-1 0 0,0 0 1 0 0,0 0-1 0 0,0-1 1 0 0,-1 1-1 0 0,1 0 1 0 0,0 0-1 0 0,0 0 1 0 0,0 0-1 0 0,0 0 1 0 0,0 0-1 0 0,0 0 1 0 0,0 0-1 0 0,0 0 1 0 0,0 0-1 0 0,0 0 1 0 0,-1 0-1 0 0,7-14 298 0 0,12-18-278 0 0,-2 6-4 0 0,36-43 0 0 0,-27 36-12 0 0,-17 21-22 0 0,1 0 0 0 0,1 1-1 0 0,0 0 1 0 0,14-12-1 0 0,-10 9-92 0 0,-12 12 71 0 0,-1 0-1 0 0,1 0 0 0 0,0 0 1 0 0,0 0-1 0 0,0 0 0 0 0,1 1 0 0 0,-1-1 1 0 0,0 1-1 0 0,3-2 0 0 0,8-3-63 0 0,6-2 68 0 0,-13 8 27 0 0,-2 1 2 0 0,46 5 51 0 0,-49-5-56 0 0,1 0 1 0 0,-1 0 0 0 0,0 0 0 0 0,1 0 0 0 0,-1 0 0 0 0,0 0-1 0 0,0 0 1 0 0,0 0 0 0 0,0 1 0 0 0,0-1 0 0 0,0 0 0 0 0,0 1-1 0 0,-1-1 1 0 0,1 1 0 0 0,1 1 0 0 0,0 3 11 0 0,0-1 0 0 0,1 1 0 0 0,-2 0 0 0 0,3 11 0 0 0,-4-16-20 0 0,0 1 0 0 0,0-1 0 0 0,0 1 0 0 0,0-1 0 0 0,0 1 0 0 0,-1-1 0 0 0,1 1 0 0 0,-1-1 0 0 0,1 0 0 0 0,-1 1 1 0 0,1-1-1 0 0,-1 1 0 0 0,-1 1 0 0 0,1-1-16 0 0,1-1 0 0 0,-1 1 0 0 0,1 0 1 0 0,0 0-1 0 0,-1-1 0 0 0,1 1 0 0 0,0 0 0 0 0,0 0 1 0 0,0-1-1 0 0,0 1 0 0 0,1 3 0 0 0,0 1-16 0 0,-1-4 32 0 0,-1 0 0 0 0,1 1 0 0 0,0-1 0 0 0,-1 0 1 0 0,0 0-1 0 0,1 0 0 0 0,-1 0 0 0 0,-2 4 0 0 0,-2 6 5 0 0,4-8 33 0 0,-1 1 0 0 0,0-1 1 0 0,0 0-1 0 0,-4 6 0 0 0,-3 6 81 0 0,-12 24-83 0 0,8-19 26 0 0,7-11 13 0 0,4-8-93 0 0,1-1 0 0 0,0 1-1 0 0,0-1 1 0 0,0 1-1 0 0,0 0 1 0 0,1-1 0 0 0,-1 1-1 0 0,0 0 1 0 0,1 0-1 0 0,-1-1 1 0 0,1 1 0 0 0,-1 2-1 0 0,13-8-48 0 0,15-4 415 0 0,-23 7-668 0 0,1 0 0 0 0,-1 0 0 0 0,1-1 0 0 0,-1 0-1 0 0,7-3 1 0 0,40-20-7349 0 0,-44 21 2215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50.55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184 0 8288 0 0,'0'0'10406'0'0,"-1"1"-9918"0"0,-4 16 312 0 0,0-11-562 0 0,4-5-184 0 0,0 0 0 0 0,-1 1 0 0 0,1-1 1 0 0,0 1-1 0 0,0-1 0 0 0,0 1 0 0 0,1 0 0 0 0,-2 1 0 0 0,-1 4 84 0 0,0 1-1 0 0,-1-1 1 0 0,-7 10-1 0 0,-8 14 377 0 0,5-5 3 0 0,-1-1 0 0 0,-18 24 0 0 0,7-12-389 0 0,18-24-98 0 0,7-11-13 0 0,0 0 0 0 0,0 0 0 0 0,0 0 0 0 0,0 0 0 0 0,-1 0-1 0 0,1-1 1 0 0,-4 4 0 0 0,-7 9 243 0 0,11-13-152 0 0,12-2-306 0 0,12-19-3258 0 0,-12 10-1680 0 0,-1 0-1425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50.9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58 8288 0 0,'0'0'756'0'0,"1"-1"-623"0"0,-1 1-117 0 0,0 0 1 0 0,1 0-1 0 0,-1 0 0 0 0,0 0 0 0 0,0-1 0 0 0,1 1 1 0 0,-1 0-1 0 0,0 0 0 0 0,0 0 0 0 0,0-1 1 0 0,1 1-1 0 0,-1 0 0 0 0,0 0 0 0 0,0-1 1 0 0,0 1-1 0 0,0 0 0 0 0,1 0 0 0 0,-1-1 0 0 0,0 1 1 0 0,0 0-1 0 0,0 0 0 0 0,0-1 0 0 0,0 1 1 0 0,0 0-1 0 0,0-1 0 0 0,0 1 0 0 0,0 0 1 0 0,0-1-1 0 0,0 1 0 0 0,0 0 0 0 0,0 0 0 0 0,0-1 1 0 0,0 1-1 0 0,0-1 0 0 0,-1 1 61 0 0,1 0 1 0 0,0 0-1 0 0,0 0 0 0 0,0-1 0 0 0,0 1 0 0 0,0 0 0 0 0,0 0 1 0 0,0-1-1 0 0,0 1 0 0 0,0 0 0 0 0,0 0 0 0 0,0-1 0 0 0,0 1 1 0 0,0 0-1 0 0,0-1 0 0 0,0 1 0 0 0,0 0 0 0 0,0 0 0 0 0,0 0 1 0 0,0-1-1 0 0,1 1 0 0 0,-1 0 0 0 0,0 0 0 0 0,0-1 0 0 0,0 1 1 0 0,4-5 785 0 0,-3 3-520 0 0,0 1 0 0 0,0-1 1 0 0,0 0-1 0 0,0 0 1 0 0,0 0-1 0 0,0 0 1 0 0,0-3-1 0 0,5-7 158 0 0,-2 5 4375 0 0,2 16-6441 0 0,0 1-5305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51.30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 96 2760 0 0,'0'0'125'0'0,"0"3"337"0"0,0 3 865 0 0,0 1 1 0 0,-1-1 0 0 0,0 1-1 0 0,-3 10 3709 0 0,1-6-3401 0 0,1-4-1301 0 0,-1 22 1935 0 0,1 48 0 0 0,2-61-1659 0 0,0-16-600 0 0,0 1 0 0 0,0-1 0 0 0,0 0 0 0 0,0 0 0 0 0,0 0 0 0 0,0 1 0 0 0,0-1 0 0 0,0 0 0 0 0,0 0 0 0 0,0 1 0 0 0,0-1 0 0 0,0 0-1 0 0,0 0 1 0 0,0 0 0 0 0,0 1 0 0 0,-1-1 0 0 0,1 0 0 0 0,0 0 0 0 0,0 1 0 0 0,0-1 0 0 0,0 0 0 0 0,0 0 0 0 0,-1 0 0 0 0,1 0 0 0 0,0 1 0 0 0,0-1 0 0 0,0 0 0 0 0,0 0 0 0 0,-1 0 0 0 0,1 0 2 0 0,-1 1 1 0 0,1-1-1 0 0,0 0 0 0 0,0 0 1 0 0,-1 0-1 0 0,1 1 1 0 0,0-1-1 0 0,0 0 0 0 0,0 1 1 0 0,-1-1-1 0 0,1 0 1 0 0,0 0-1 0 0,0 1 0 0 0,0-1 1 0 0,0 0-1 0 0,0 1 1 0 0,-1-1-1 0 0,1 0 0 0 0,0 1 1 0 0,0-1-1 0 0,0 0 1 0 0,0 1-1 0 0,0-1 0 0 0,0 0 1 0 0,0 1-1 0 0,0-1 1 0 0,0 0-1 0 0,0 1 0 0 0,1-1 1 0 0,8 44 985 0 0,-8-42-574 0 0,0 0-395 0 0,-1-1 0 0 0,1 1 0 0 0,0-1 0 0 0,0 1-1 0 0,0-1 1 0 0,0 1 0 0 0,1-1 0 0 0,-1 0 0 0 0,0 1-1 0 0,0-1 1 0 0,1 0 0 0 0,-1 0 0 0 0,1 0 0 0 0,-1 0-1 0 0,1 0 1 0 0,-1-1 0 0 0,1 1 0 0 0,0 0 0 0 0,2 0-1 0 0,5 1-28 0 0,-7-1 0 0 0,-1-1 0 0 0,0 0 0 0 0,0 0 0 0 0,0 1 0 0 0,0-1 0 0 0,0 0 0 0 0,1 0 0 0 0,-1 0 0 0 0,0 0 0 0 0,0 0 0 0 0,0-1 0 0 0,0 1 0 0 0,1 0 0 0 0,1-1 0 0 0,11 0 0 0 0,-13 1 0 0 0,0 0 0 0 0,1 0 0 0 0,-1 0 0 0 0,0 0 0 0 0,1 0 0 0 0,-1 0 0 0 0,0-1 0 0 0,1 1 0 0 0,-1 0 0 0 0,0-1 0 0 0,0 1 0 0 0,1-1 0 0 0,1-1 0 0 0,23-10-8 0 0,-22 11 13 0 0,0 0-1 0 0,0-1 1 0 0,0 0-1 0 0,-1 0 0 0 0,1 0 1 0 0,-1 0-1 0 0,1 0 1 0 0,-1-1-1 0 0,4-3 0 0 0,24-26 527 0 0,-17 19-655 0 0,24-30 0 0 0,-25 27-39 0 0,-10 13 200 0 0,0-1 0 0 0,0 1 0 0 0,0 0-1 0 0,-1-1 1 0 0,1 0 0 0 0,-1 0 0 0 0,0 1 0 0 0,0-1 0 0 0,-1 0 0 0 0,1-1 0 0 0,-1 1 0 0 0,0 0 0 0 0,0 0 0 0 0,1-7 0 0 0,-2 4-141 0 0,1 0 1 0 0,0 0 0 0 0,1 0 0 0 0,3-12 0 0 0,-3 13 160 0 0,-2 4-28 0 0,1 1 0 0 0,-1 0 0 0 0,0-1 0 0 0,0 1 0 0 0,0-1 1 0 0,0 1-1 0 0,0 0 0 0 0,0-1 0 0 0,-1-1 0 0 0,1-12 192 0 0,0 13-248 0 0,0 1 0 0 0,0 0 1 0 0,0-1-1 0 0,0 1 0 0 0,-1-1 0 0 0,1 1 0 0 0,0 0 1 0 0,-1 0-1 0 0,1-1 0 0 0,-1 1 0 0 0,1 0 1 0 0,-1 0-1 0 0,0-1 0 0 0,0 1 0 0 0,1 0 1 0 0,-2-1-1 0 0,-6-11-161 0 0,7 7 188 0 0,0 5 0 0 0,1-1 0 0 0,-1 1 0 0 0,1-1 0 0 0,-1 1 0 0 0,1-1 0 0 0,-1 1 0 0 0,0-1 0 0 0,0 1 0 0 0,0 0 0 0 0,0-1 0 0 0,0 1 0 0 0,0 0 0 0 0,0 0 0 0 0,0 0 0 0 0,0 0 0 0 0,-1 0 0 0 0,1 0 0 0 0,0 0 0 0 0,-1 0 0 0 0,-1-1 0 0 0,-1 1 0 0 0,-1-1 0 0 0,1 1 0 0 0,-1 0 0 0 0,0 0 0 0 0,1 1 0 0 0,-1 0 0 0 0,1-1 0 0 0,-1 1 0 0 0,-6 1 0 0 0,-3 0 0 0 0,7 0 0 0 0,1 0 0 0 0,0 0 0 0 0,0 1 0 0 0,0 0 0 0 0,0 0 0 0 0,1 1 0 0 0,-1-1 0 0 0,1 1 0 0 0,-1 1 0 0 0,1-1 0 0 0,-7 7 0 0 0,10-9 0 0 0,-9 8 0 0 0,0 1 0 0 0,-14 17 0 0 0,18-19 0 0 0,0 0 97 0 0,1 0 0 0 0,1 0 0 0 0,-1 1 1 0 0,-6 16-1 0 0,8-17-57 0 0,2-4-35 0 0,1 0 1 0 0,-1 0-1 0 0,1 1 1 0 0,0-1-1 0 0,0 7 1 0 0,-4 15-13 0 0,4-24 6 0 0,1 0 0 0 0,-1-1 0 0 0,0 1 0 0 0,1 0 0 0 0,-1 0 0 0 0,1 0 0 0 0,0 0 0 0 0,0-1 0 0 0,0 1 0 0 0,0 0 0 0 0,0 0 0 0 0,0 0 0 0 0,0 0 0 0 0,1 0-1 0 0,-1-1 1 0 0,0 1 0 0 0,1 0 0 0 0,1 3 0 0 0,-1-3-103 0 0,2 1-10 0 0,-3-2 42 0 0,0-1-1 0 0,0 0 1 0 0,0 1-1 0 0,0-1 1 0 0,0 0-1 0 0,0 1 1 0 0,0-1-1 0 0,0 0 1 0 0,0 0 0 0 0,1 1-1 0 0,-1-1 1 0 0,0 0-1 0 0,0 1 1 0 0,0-1-1 0 0,1 0 1 0 0,-1 0-1 0 0,0 1 1 0 0,0-1-1 0 0,0 0 1 0 0,1 0-1 0 0,-1 0 1 0 0,0 1 0 0 0,1-1-1 0 0,-1 0 1 0 0,0 0-1 0 0,0 0 1 0 0,1 0-1 0 0,-1 0 1 0 0,1 1-1 0 0,26 7-2031 0 0,-26-8 1991 0 0,0 1-1 0 0,0-1 1 0 0,-1 0 0 0 0,1 0-1 0 0,0 0 1 0 0,0 0-1 0 0,0 0 1 0 0,-1 0-1 0 0,1-1 1 0 0,0 1-1 0 0,0 0 1 0 0,-1 0 0 0 0,1 0-1 0 0,0-1 1 0 0,-1 1-1 0 0,1 0 1 0 0,0-1-1 0 0,-1 1 1 0 0,1-1-1 0 0,0 1 1 0 0,0-1-1 0 0,1-1-270 0 0,11-6-1147 0 0,-3 3-5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51.8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36 44 8288 0 0,'0'0'756'0'0,"6"-5"-608"0"0,1-3 2124 0 0,-5 6-1284 0 0,1 0 0 0 0,-1-1 0 0 0,0 1 0 0 0,0-1 0 0 0,0 1 0 0 0,0-1 1 0 0,-1 0-1 0 0,3-3 0 0 0,2 34 526 0 0,-2 22-722 0 0,-4-48-616 0 0,-1-1-148 0 0,1 0-1 0 0,-1 0 1 0 0,1 0-1 0 0,0-1 1 0 0,-1 1-1 0 0,1 0 1 0 0,0 0-1 0 0,0 0 1 0 0,-1 0-1 0 0,1 0 0 0 0,0 0 1 0 0,0 1-1 0 0,-1 3 48 0 0,-16 40 350 0 0,11-30-378 0 0,-8 25 0 0 0,12-35 48 0 0,1-1-1 0 0,-1 0 1 0 0,0 0-1 0 0,0 1 1 0 0,-4 4 0 0 0,-10 21 1041 0 0,11-23-1095 0 0,5-7-41 0 0,1 0 0 0 0,-1 0 0 0 0,0 0 0 0 0,0 0-1 0 0,0 0 1 0 0,0 0 0 0 0,0 0 0 0 0,0 0 0 0 0,0 0 0 0 0,0 0 0 0 0,0 0-1 0 0,0 0 1 0 0,0 0 0 0 0,0 0 0 0 0,0 0 0 0 0,0 0 0 0 0,0 0 0 0 0,0-1-1 0 0,0 1 1 0 0,0 0 0 0 0,0 0 0 0 0,0 0 0 0 0,0 0 0 0 0,0 0-1 0 0,0 0 1 0 0,0 0 0 0 0,0 0 0 0 0,0 0 0 0 0,0 0 0 0 0,0 0 0 0 0,-1 0-1 0 0,1 0 1 0 0,0 0 0 0 0,0 0 0 0 0,0 0 0 0 0,0 0 0 0 0,0 0 0 0 0,0 0-1 0 0,0 0 1 0 0,0 0 0 0 0,0 0 0 0 0,0 0 0 0 0,0 0 0 0 0,0 0-1 0 0,0 0 1 0 0,0-1 0 0 0,0 1 0 0 0,0 0 0 0 0,0 0 0 0 0,0 0 0 0 0,0 0-1 0 0,0 0 1 0 0,0 0 0 0 0,-1 0 0 0 0,1 0 0 0 0,0 0 0 0 0,0 0-1 0 0,0 0 1 0 0,0 1 0 0 0,0-1 0 0 0,0 0 0 0 0,0 0 0 0 0,0 0 0 0 0,2-9 86 0 0,-1 7-52 0 0,0-1 1 0 0,0 1-1 0 0,0 0 1 0 0,1 0-1 0 0,-1-1 0 0 0,0 1 1 0 0,3-2-1 0 0,113-94-238 0 0,-63 63 445 0 0,-39 26-185 0 0,0-1 1 0 0,17-13 0 0 0,-23 15-164 0 0,0 2-1 0 0,0-1 1 0 0,18-7 0 0 0,8-7 73 0 0,-32 19 35 0 0,3-1-1 0 0,6-1 11 0 0,-10 4 297 0 0,7 9-266 0 0,-6-4-77 0 0,-1 0 0 0 0,1 0 0 0 0,-1 0 0 0 0,0 0 0 0 0,-1 0 0 0 0,1 0 0 0 0,-1 0 0 0 0,0 0 0 0 0,0 8 0 0 0,-1-5 34 0 0,0 1 0 0 0,0 0-1 0 0,0 0 1 0 0,-4 13 0 0 0,0 3 247 0 0,4-21-216 0 0,-1 0 0 0 0,1 0-1 0 0,-1 0 1 0 0,0 0 0 0 0,-1 0 0 0 0,-2 7-1 0 0,1 2 12 0 0,3-10-33 0 0,0 0 0 0 0,-1 0 0 0 0,1-1 0 0 0,-1 1 0 0 0,0 0 0 0 0,1 0 0 0 0,-1 0 0 0 0,-3 4 1 0 0,2-3 6 0 0,0 1 1 0 0,-1-1-1 0 0,0 0 1 0 0,-4 6-1 0 0,-8 12-131 0 0,-4 2-283 0 0,15-20 367 0 0,0 0 0 0 0,0 0 0 0 0,-5 9 0 0 0,8-10 18 0 0,-1 0-1 0 0,0-1 0 0 0,0 1 1 0 0,-1-1-1 0 0,-3 4 0 0 0,4-5-437 0 0,1 2-482 0 0,0 3 924 0 0,6-5-4168 0 0,26-7 2399 0 0,3-2-11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52.7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568 1 6448 0 0,'0'0'1552'0'0,"-2"0"-595"0"0,-2 2-387 0 0,2-2-342 0 0,0 1 0 0 0,1-1 0 0 0,-1 1 0 0 0,0 0 0 0 0,1 0 0 0 0,-1 0 0 0 0,1-1 1 0 0,-2 3-1 0 0,2-3-176 0 0,1 1-1 0 0,-1-1 1 0 0,1 0 0 0 0,-1 1 0 0 0,1-1 0 0 0,-1 0 0 0 0,0 1 0 0 0,1-1 0 0 0,-1 0 0 0 0,1 0-1 0 0,-1 1 1 0 0,0-1 0 0 0,1 0 0 0 0,-2 0 0 0 0,-4 2 246 0 0,-1 3-12 0 0,1 1 0 0 0,-1-1 0 0 0,1 1 0 0 0,0 1 0 0 0,0-1 0 0 0,1 1 0 0 0,0 0 0 0 0,0 1 0 0 0,1-1 0 0 0,-7 16 0 0 0,3-9 182 0 0,0 0-1 0 0,-20 25 1 0 0,16-23-127 0 0,-2 2 110 0 0,-20 19-1 0 0,-11 14 233 0 0,26-27-397 0 0,-35 51 449 0 0,47-64-550 0 0,-17 18-1 0 0,17-20-98 0 0,-1 0-1 0 0,1 0 1 0 0,-6 12-1 0 0,-76 123 431 0 0,63-109-470 0 0,-32 52-381 0 0,57-85-1103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55.69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229 0 8288 0 0,'0'0'1825'0'0,"-6"10"-281"0"0,2-6-1273 0 0,0 1 0 0 0,0 0 0 0 0,1 0 0 0 0,-1 0 1 0 0,-4 9-1 0 0,-13 31 499 0 0,13-28-529 0 0,4-11-101 0 0,2 0 0 0 0,-1 0 0 0 0,-2 10 1 0 0,1-7 43 0 0,1 1 1 0 0,-1-1-1 0 0,-7 10 1 0 0,-6 17 746 0 0,-6 2-305 0 0,21-34-593 0 0,0 0 0 0 0,0 0-1 0 0,-1-1 1 0 0,-4 6 0 0 0,-5 8 3 0 0,9-13 73 0 0,1-1 0 0 0,-1 0-1 0 0,0 0 1 0 0,0 0 0 0 0,-6 4 0 0 0,3-2-15 0 0,-15 7-350 0 0,21-12 313 0 0,-1 0-1 0 0,1 0 0 0 0,-1 0 1 0 0,1 0-1 0 0,-1 0 1 0 0,1 0-1 0 0,-1 0 1 0 0,1 0-1 0 0,-1 0 0 0 0,1-1 1 0 0,0 1-1 0 0,-1 0 1 0 0,1 0-1 0 0,-1 0 1 0 0,1-1-1 0 0,-1 1 1 0 0,1 0-1 0 0,0 0 0 0 0,-1-1 1 0 0,1 1-1 0 0,0 0 1 0 0,-1-1-1 0 0,0 0 1 0 0,0-6-6241 0 0,1-2 571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07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0 24575,'0'21'0,"0"10"0,0-11 0,0 12 0,0-20 0,0 9 0,5 6 0,-4-2 0,4 2 0,-5-6 0,0-3 0,4-1 0,-3-1 0,4-6 0,-5 1 0,0-1 0,0 1 0,0-1 0,0 0 0,0 0 0,0 0 0,0 1 0,0 5 0,0-4 0,5 9 0,-4-3 0,5 5 0,-6 0 0,4-6 0,-3 5 0,4-5 0,0 6 0,-4 0 0,4-6 0,1 5 0,-5-10 0,4 4 0,-5-6 0,5 1 0,-4-1 0,3 0 0,-4 1 0,0-1 0,0 0 0,0-1 0,0 1 0,5 0 0,-4 1 0,4-1 0,0 6 0,-4-4 0,4 4 0,-5-6 0,0 1 0,0-1 0,0 0 0,5-4 0,-9-1 0,3-10 0,-4 0 0,-5-1 0,4-3 0,-4-2 0,4 0 0,-3 0 0,7 2 0,-7 3 0,8-5 0,-8 5 0,7-3 0,-7 3 0,3 0 0,-4-3 0,4 3 0,-4-4 0,4 4 0,-4-4 0,-1 4 0,1 1 0,-1-10 0,1 9 0,0-5 0,4 2 0,-3 8 0,4-8 0,-1 3 0,-3 1 0,8-4 0,-8 3 0,12 1 0,-2 0 0,9 5 0,9 9 0,-6-2 0,6 8 0,-8-9 0,-6 3 0,5-3 0,-5-1 0,1 5 0,3-9 0,-7 8 0,7-8 0,-8 8 0,8-3 0,-3 4 0,4 0 0,-5 0 0,4-4 0,-8 3 0,9-8 0,-9 8 0,8-4 0,-8 5 0,3 0 0,0 0 0,-3-1 0,8 1 0,-8 0 0,8-5 0,-8 4 0,3-3 0,-4 4 0,5-1 0,-4 1 0,3 0 0,0-5 0,2 0 0,3-5 0,-4-5 0,4-1 0,-3-10 0,0 4 0,3-4 0,-8 5 0,8 1 0,-8-1 0,9 1 0,-5-1 0,1 1 0,3 5 0,-8-4 0,8 7 0,-8-7 0,8 4 0,-8-5 0,8 5 0,-8-4 0,8 8 0,-8-8 0,8 8 0,-8-8 0,4 4 0,-1 0 0,-3 0 0,3 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56.06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70 8288 0 0,'0'0'756'0'0,"2"-2"-623"0"0,-1 1-120 0 0,2-1 2 0 0,-1 0 1 0 0,0 0-1 0 0,1 0 1 0 0,-1-1-1 0 0,0 1 0 0 0,0-1 1 0 0,2-3-1 0 0,-3 4 181 0 0,1 0 0 0 0,-1 0 1 0 0,1 0-1 0 0,0 0 0 0 0,0 0 0 0 0,-1 0 0 0 0,1 0 1 0 0,1 0-1 0 0,-1 1 0 0 0,0-1 0 0 0,0 1 1 0 0,1 0-1 0 0,-1-1 0 0 0,1 1 0 0 0,3-1 0 0 0,7-3 1077 0 0,-13 4-1239 0 0,0 1 1 0 0,1 0 0 0 0,-1 0-1 0 0,0 0 1 0 0,0-1-1 0 0,1 1 1 0 0,-1 0-1 0 0,0 0 1 0 0,0-1 0 0 0,0 1-1 0 0,1 0 1 0 0,-1 0-1 0 0,0-1 1 0 0,0 1-1 0 0,0 0 1 0 0,0-1 0 0 0,0 1-1 0 0,1 0 1 0 0,-1-1-1 0 0,0 1 1 0 0,0 0-1 0 0,0 0 1 0 0,0-1 0 0 0,0 1-19 0 0,0-1 1 0 0,0 1-1 0 0,0 0 1 0 0,0 0-1 0 0,0 0 1 0 0,0 0-1 0 0,0-1 1 0 0,0 1-1 0 0,0 0 1 0 0,0 0-1 0 0,0 0 1 0 0,0 0-1 0 0,0-1 1 0 0,0 1-1 0 0,0 0 1 0 0,0 0-1 0 0,0 0 1 0 0,1 0-1 0 0,-1 0 1 0 0,0-1-1 0 0,0 1 1 0 0,0 0-1 0 0,0 0 1 0 0,0 0-1 0 0,0 0 1 0 0,1 0-1 0 0,-1 0 1 0 0,0 0-1 0 0,0 0 1 0 0,0-1-1 0 0,0 1 1 0 0,0 0-1 0 0,1 0 1 0 0,-1 0-1 0 0,0 0 1 0 0,0 0-1 0 0,0 0 1 0 0,0 0 0 0 0,1 0-1 0 0,-1 0 1 0 0,0 0 17 0 0,1 0 1 0 0,-1 0-1 0 0,1 0 1 0 0,-1 0-1 0 0,1 0 1 0 0,-1 0 0 0 0,0 1-1 0 0,1-1 1 0 0,-1 0-1 0 0,1 0 1 0 0,-1 0-1 0 0,0 0 1 0 0,1 1 0 0 0,-1-1-1 0 0,1 0 1 0 0,-1 0-1 0 0,0 1 1 0 0,1-1 0 0 0,-1 0-1 0 0,0 1 1 0 0,0-1-1 0 0,1 0 1 0 0,-1 1-1 0 0,0-1 1 0 0,0 0 0 0 0,1 1-1 0 0,-1-1 1 0 0,0 1-1 0 0,0 0-300 0 0,1 0-1 0 0,-1 1 1 0 0,0-1 0 0 0,0 0-1 0 0,0 0 1 0 0,0 0-1 0 0,0 0 1 0 0,0 0 0 0 0,-1 1-1 0 0,1-1 1 0 0,0 0-1 0 0,0 0 1 0 0,-1 0 0 0 0,0 1-1 0 0,-9 14-4995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56.62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50 25 1376 0 0,'2'-1'107'0'0,"3"-3"683"0"0,5-3 5028 0 0,1 0-1085 0 0,-4 2-1090 0 0,-6 6-3416 0 0,0 6-85 0 0,1 0-1 0 0,-1 0 0 0 0,-1 0 1 0 0,1 0-1 0 0,-1-1 1 0 0,0 1-1 0 0,-1 0 0 0 0,-1 10 1 0 0,-1 19 82 0 0,2-26-114 0 0,0 0-1 0 0,-1 0 0 0 0,0 0 1 0 0,-1 0-1 0 0,0 0 1 0 0,-1-1-1 0 0,-5 11 0 0 0,-1 5 128 0 0,-3-3 14 0 0,11-19-170 0 0,0 0 0 0 0,0 1 0 0 0,0-1 0 0 0,-3 8 0 0 0,5-11-72 0 0,0 1 0 0 0,0-1 1 0 0,0 0-1 0 0,0 1 0 0 0,-1-1 0 0 0,1 1 0 0 0,0-1 0 0 0,0 0 0 0 0,0 1 0 0 0,-1-1 0 0 0,1 1 0 0 0,0-1 0 0 0,0 0 0 0 0,-1 1 0 0 0,1-1 0 0 0,0 0 0 0 0,0 1 0 0 0,-1-1 0 0 0,1 0 0 0 0,-1 0 0 0 0,1 0 0 0 0,0 1 0 0 0,-1-1 0 0 0,1 0 0 0 0,0 0 0 0 0,-1 0 1 0 0,0 1-1 0 0,0-1 0 0 0,-1 1 0 0 0,1-1 0 0 0,0 1 0 0 0,0-1 1 0 0,0 1-1 0 0,-1 0 0 0 0,1-1 0 0 0,0 1 1 0 0,0 0-1 0 0,-1 2 0 0 0,1-2 1004 0 0,2-3-899 0 0,13-13-166 0 0,15-23 1 0 0,-20 26 6 0 0,0 0 0 0 0,0 1-1 0 0,1 0 1 0 0,20-17-1 0 0,-20 20 55 0 0,-1 0 1 0 0,0-1-1 0 0,0 0 0 0 0,-1 0 0 0 0,0-1 0 0 0,7-11 0 0 0,-11 16-18 0 0,-1 1 0 0 0,1-1 0 0 0,0 1 0 0 0,0 0 0 0 0,1 0 0 0 0,-1 1 0 0 0,6-4 0 0 0,-1 4 32 0 0,-7 2 293 0 0,4 15-399 0 0,-2 2 177 0 0,-4 33-12 0 0,0 21-82 0 0,1-65 0 0 0,-2 20 0 0 0,-4 8 0 0 0,0-18 0 0 0,-11 24 1104 0 0,16-38-488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57.0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268 0 3680 0 0,'0'0'7334'0'0,"0"3"-6300"0"0,-1 14-61 0 0,-2 0 0 0 0,0 0 0 0 0,-7 25 0 0 0,0-4-146 0 0,4-19-128 0 0,0 0-1 0 0,-16 33 0 0 0,0-2 65 0 0,12-27-298 0 0,-20 34 1 0 0,17-35 18 0 0,-11 27 1 0 0,7-17 348 0 0,14-26-636 0 0,0-1-1 0 0,0 0 1 0 0,0 1-1 0 0,-3 11 1 0 0,3-7-245 0 0,-1 0 1 0 0,0 0 0 0 0,-6 10 0 0 0,-7 19-55 0 0,0-10 192 0 0,7-11-51 0 0,8-15 9 0 0,-2 1-24 0 0,3-3 112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57.74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1 134 3224 0 0,'0'0'11398'0'0,"3"1"-10716"0"0,27 6 1126 0 0,55 5 1 0 0,-49-8-1307 0 0,-7-2 131 0 0,33-3 0 0 0,-24 1-245 0 0,-21 0-334 0 0,0 0 1 0 0,-1-1 0 0 0,33-7-1 0 0,-43 6-56 0 0,24-2 15 0 0,-25 3-4 0 0,-1 0 0 0 0,1 0-1 0 0,-1-1 1 0 0,1 0 0 0 0,8-4 0 0 0,-9 4-8 0 0,1 0 1 0 0,-1 0 0 0 0,1 0 0 0 0,0 1 0 0 0,8-2 0 0 0,-8 3 16 0 0,-2-1 4 0 0,21-7-9 0 0,-21 7-10 0 0,0 0 0 0 0,0 0-1 0 0,-1 0 1 0 0,1 0 0 0 0,-1 0 0 0 0,1 0-1 0 0,-1-1 1 0 0,1 1 0 0 0,2-4-1 0 0,23-15 35 0 0,-23 16-3 0 0,0 1-1 0 0,1 0 0 0 0,9-4 0 0 0,3-1-22 0 0,-17 8-11 0 0,0-1 0 0 0,0 1 0 0 0,0-1 0 0 0,0 1 0 0 0,0-1 0 0 0,0 0 0 0 0,0 1 0 0 0,0-1 0 0 0,0 0 0 0 0,0 1 0 0 0,-1-1 0 0 0,1 0 0 0 0,0 0 0 0 0,0 0 0 0 0,-1 0 0 0 0,1 0 0 0 0,0-2 0 0 0,0 3 0 0 0,-1-1 0 0 0,0 0 0 0 0,1 1 0 0 0,-1-1 0 0 0,0 0 0 0 0,1 1 0 0 0,-1-1 0 0 0,0 0 0 0 0,0 0 0 0 0,0 1 0 0 0,0-1 0 0 0,0 0 0 0 0,0 0 0 0 0,0 1 0 0 0,0-1 0 0 0,0-1 0 0 0,-5-2 0 0 0,2 2 0 0 0,-5-6 2 0 0,-1 1-14 0 0,9 7 12 0 0,-11-1-43 0 0,5 1 34 0 0,-4 1 5 0 0,-13 9 6 0 0,7-1-2 0 0,-6 1 0 0 0,20-10 0 0 0,0 1 0 0 0,0-1 0 0 0,1 0 0 0 0,-1 1 0 0 0,0 0 0 0 0,0-1 0 0 0,1 1 0 0 0,-1 0 0 0 0,0 0 0 0 0,1 0 0 0 0,-1 0 0 0 0,1 0 0 0 0,0 0 0 0 0,-1 0 0 0 0,-1 2 0 0 0,-3 2 0 0 0,4-3 0 0 0,-1 0 0 0 0,1 0 0 0 0,-1 1 0 0 0,1-1 0 0 0,0 1 0 0 0,0-1 0 0 0,0 1 0 0 0,0-1 0 0 0,1 1 0 0 0,-3 4 0 0 0,-10 15 0 0 0,12-20-4 0 0,0 0 1 0 0,0 1-1 0 0,1-1 0 0 0,-1 1 0 0 0,0 0 0 0 0,1-1 0 0 0,-2 6 0 0 0,-1 0-4 0 0,1 1 0 0 0,-2-1 0 0 0,-6 10-1 0 0,8-13 14 0 0,1 0-1 0 0,-1 1 0 0 0,1-1 1 0 0,0 1-1 0 0,-1 8 0 0 0,-6 13 24 0 0,5-14 9 0 0,-2 3 8 0 0,5-14 8 0 0,0 0 1 0 0,0 0-1 0 0,0 0 0 0 0,1 0 0 0 0,-1 0 0 0 0,1 0 0 0 0,-1 1 0 0 0,1-1 1 0 0,0 0-1 0 0,0 0 0 0 0,0 0 0 0 0,0 0 0 0 0,0 1 0 0 0,0-1 0 0 0,1 0 1 0 0,-1 0-1 0 0,1 0 0 0 0,0 0 0 0 0,-1 0 0 0 0,1 0 0 0 0,0 0 0 0 0,0 0 1 0 0,0 0-1 0 0,0 0 0 0 0,1-1 0 0 0,-1 1 0 0 0,3 3 0 0 0,-3-5 206 0 0,9 7-468 0 0,-8-4 139 0 0,0-2 17 0 0,1 0 1 0 0,0 0-1 0 0,-1 0 0 0 0,1 0 0 0 0,0 0 0 0 0,-1 0 1 0 0,7 0-1 0 0,3 1 147 0 0,-8-2-32 0 0,-1 0 0 0 0,1 0 1 0 0,-1 0-1 0 0,1 0 0 0 0,-1-1 0 0 0,1 0 0 0 0,-1 0 0 0 0,1 0 0 0 0,4-2 0 0 0,14-3-232 0 0,35-5 46 0 0,-42 7 113 0 0,-1 0 1 0 0,1 2-1 0 0,23-2 0 0 0,-29 3-432 0 0,1-1-1 0 0,-1 0 0 0 0,0-1 0 0 0,0 1 1 0 0,11-7-1 0 0,-17 8-124 0 0,-1 0-1378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58.61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74 90 4608 0 0,'0'0'11608'0'0,"-12"-5"-10537"0"0,-3-8 457 0 0,9 2-920 0 0,4 9-599 0 0,2 2 0 0 0,0 0 1 0 0,-1-1-1 0 0,1 1 1 0 0,-1 0-1 0 0,1-1 1 0 0,0 1-1 0 0,-1-1 1 0 0,1 1-1 0 0,0-1 1 0 0,0 1-1 0 0,-1-1 1 0 0,1 1-1 0 0,0-1 1 0 0,0 1-1 0 0,0-1 1 0 0,0 0-1 0 0,-1 1 1 0 0,1-1-1 0 0,0 1 1 0 0,0-1-1 0 0,0 1 1 0 0,0-2-1 0 0,-2 7 520 0 0,1-5-538 0 0,1 0 0 0 0,0 0 0 0 0,0 0 0 0 0,-1 1 0 0 0,1-1 0 0 0,0 0 0 0 0,-1 1 0 0 0,1-1 0 0 0,0 0 0 0 0,0 1 0 0 0,0-1 0 0 0,-1 0 0 0 0,1 1 0 0 0,0-1 0 0 0,0 0 0 0 0,0 1 0 0 0,0-1 0 0 0,0 1 1 0 0,0-1-1 0 0,0 0 0 0 0,0 1 0 0 0,0-1 0 0 0,0 1 0 0 0,0-1 0 0 0,0 0 0 0 0,0 2 0 0 0,57-13 1271 0 0,-40 5-1062 0 0,-13 4-186 0 0,3-4 12 0 0,7-9-46 0 0,0 6-261 0 0,-1 0-103 0 0,-13 9 383 0 0,0 0-1 0 0,0-1 1 0 0,1 1 0 0 0,-1 0-1 0 0,0 0 1 0 0,0-1 0 0 0,1 1 0 0 0,-1 0-1 0 0,0 0 1 0 0,0 0 0 0 0,1 0-1 0 0,-1-1 1 0 0,0 1 0 0 0,1 0-1 0 0,-1 0 1 0 0,0 0 0 0 0,1 0-1 0 0,-1 0 1 0 0,0 0 0 0 0,1 0-1 0 0,-1 0 1 0 0,0 0 0 0 0,1 0-1 0 0,-1 0 1 0 0,0 0 0 0 0,1 0 0 0 0,-1 0-1 0 0,0 0 1 0 0,1 0 0 0 0,-1 0-1 0 0,0 0 1 0 0,1 0 0 0 0,-1 1-1 0 0,0-1 1 0 0,1 0 0 0 0,-1 0-1 0 0,0 0 1 0 0,0 1 0 0 0,1-1-1 0 0,-1 0 1 0 0,0 0 0 0 0,0 0 0 0 0,1 1-1 0 0,-1-1 1 0 0,0 0 0 0 0,0 1-1 0 0,0-1 1 0 0,1 0 0 0 0,-1 1-1 0 0,0-1 1 0 0,0 0 0 0 0,0 1-1 0 0,0-1 1 0 0,0 0 0 0 0,0 1-1 0 0,0-1 1 0 0,0 0 0 0 0,0 1-1 0 0,0-1 1 0 0,0 0 0 0 0,0 1 0 0 0,0-1-1 0 0,0 0 1 0 0,0 1 0 0 0,0-1-1 0 0,0 1 1 0 0,0 3 6 0 0,1 0-1 0 0,-1 0 1 0 0,0 0 0 0 0,0 0 0 0 0,0 0-1 0 0,-1 0 1 0 0,0 5 0 0 0,-2 13 88 0 0,2-11-54 0 0,0-1 1 0 0,-1 0-1 0 0,0 0 1 0 0,-1 0-1 0 0,-7 17 1 0 0,6-16-13 0 0,2-4-9 0 0,0 0 0 0 0,-1-1 0 0 0,0 0 0 0 0,0 1 0 0 0,-1-1 0 0 0,-6 9 0 0 0,-5 4 80 0 0,14-16-58 0 0,0-1 1 0 0,-1 0 0 0 0,0 1 0 0 0,1-1-1 0 0,-1 0 1 0 0,0 0 0 0 0,0 0-1 0 0,0 0 1 0 0,-1 0 0 0 0,-3 2 0 0 0,4-3 30 0 0,1 0 1 0 0,-1 0-1 0 0,1 0 0 0 0,0 1 1 0 0,-1-1-1 0 0,1 0 1 0 0,0 1-1 0 0,-2 2 1 0 0,-7 7 250 0 0,4-7-286 0 0,1 1 0 0 0,-1 0 0 0 0,1 1 1 0 0,0-1-1 0 0,1 1 0 0 0,-1 0 0 0 0,1 0 0 0 0,-4 9 0 0 0,7-8-36 0 0,0-7 0 0 0,1 0 0 0 0,0 1 0 0 0,0-1 0 0 0,0 1 0 0 0,0-1 0 0 0,0 0 0 0 0,0 1 0 0 0,0-1 0 0 0,0 1 0 0 0,0-1 0 0 0,0 0 0 0 0,0 1 0 0 0,0-1 0 0 0,0 1 0 0 0,0-1 0 0 0,1 0 0 0 0,-1 1 0 0 0,0-1 0 0 0,0 1 0 0 0,0-1 0 0 0,0 0 0 0 0,1 1 0 0 0,-1-1 0 0 0,0 0 0 0 0,1 1 0 0 0,-1-1 0 0 0,0 0 0 0 0,0 0 0 0 0,1 1 0 0 0,-1-1 0 0 0,0 0 0 0 0,1 0 0 0 0,-1 0 0 0 0,1 1 0 0 0,-1-1 0 0 0,0 0 0 0 0,1 0 0 0 0,-1 0 0 0 0,1 0 0 0 0,-1 0 0 0 0,0 0 0 0 0,1 0 0 0 0,-1 0 0 0 0,1 0 0 0 0,-1 0 0 0 0,1 0 0 0 0,0 0 0 0 0,7 1 3 0 0,-1-1 0 0 0,0 0-1 0 0,1 0 1 0 0,-1-1-1 0 0,0 0 1 0 0,0 0 0 0 0,1-1-1 0 0,8-2 1 0 0,57-27 32 0 0,-43 17-30 0 0,93-45-4283 0 0,-96 44-2659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59.5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362 46 3512 0 0,'0'0'159'0'0,"2"-2"111"0"0,-2 1 65 0 0,10-8-141 0 0,-5 2 3766 0 0,-16-9-1857 0 0,10 16-2057 0 0,0-1-1 0 0,1 1 1 0 0,-1 0 0 0 0,0 0 0 0 0,0-1-1 0 0,0 1 1 0 0,0 0 0 0 0,0-1-1 0 0,1 1 1 0 0,-1-1 0 0 0,0 1-1 0 0,-1-2 1 0 0,-8-3 2115 0 0,-2 11-955 0 0,0-3-871 0 0,9-3-232 0 0,1 1-1 0 0,-1-1 0 0 0,1 1 0 0 0,-1-1 0 0 0,1 1 0 0 0,-1 0 1 0 0,1 0-1 0 0,-4 3 0 0 0,-39 37 1496 0 0,41-38-1527 0 0,0 0-1 0 0,0 0 0 0 0,0 0 0 0 0,0-1 0 0 0,0 0 1 0 0,-1 1-1 0 0,-8 2 0 0 0,-16 9 308 0 0,25-12-305 0 0,1 1 0 0 0,-1 0 0 0 0,1 0 0 0 0,0 0 1 0 0,0 0-1 0 0,0 0 0 0 0,0 1 0 0 0,1-1 0 0 0,-1 1 0 0 0,-2 6 0 0 0,0 3 127 0 0,0-1 0 0 0,-4 15 0 0 0,6-17-149 0 0,3-8-64 0 0,0-1 1 0 0,-1 1-1 0 0,1 0 0 0 0,0-1 1 0 0,0 1-1 0 0,0 0 0 0 0,0 0 0 0 0,0-1 1 0 0,0 1-1 0 0,0 0 0 0 0,1-1 1 0 0,-1 1-1 0 0,1 0 0 0 0,-1-1 0 0 0,1 1 1 0 0,1 2-1 0 0,-1-2 8 0 0,-1-1 25 0 0,0-1-1 0 0,1 1 1 0 0,-1 0 0 0 0,0-1 0 0 0,1 1 0 0 0,-1-1-1 0 0,1 1 1 0 0,-1-1 0 0 0,1 1 0 0 0,-1-1 0 0 0,1 0-1 0 0,-1 1 1 0 0,1-1 0 0 0,-1 0 0 0 0,1 1 0 0 0,0-1-1 0 0,3 3 70 0 0,6 10 174 0 0,-9-11-235 0 0,1 1-1 0 0,-1-1 1 0 0,1 0-1 0 0,0 1 1 0 0,0-1 0 0 0,0 0-1 0 0,0 0 1 0 0,0-1-1 0 0,1 1 1 0 0,-1 0-1 0 0,0-1 1 0 0,5 3-1 0 0,-3-1 43 0 0,0 0-1 0 0,0 1 0 0 0,0-1 0 0 0,-1 1 0 0 0,1 0 0 0 0,3 5 1 0 0,-5-5-7 0 0,1 0 0 0 0,0-1 0 0 0,0 1 1 0 0,1-1-1 0 0,5 5 0 0 0,-7-7-143 0 0,-1 1-14 0 0,11 22 182 0 0,-12-23-79 0 0,0 0 0 0 0,0 0 0 0 0,1 0 0 0 0,-1 0 0 0 0,1 0 0 0 0,-1 0 0 0 0,1 0 0 0 0,-1-1 0 0 0,1 1 0 0 0,0 0 0 0 0,-1 0 0 0 0,1 0 0 0 0,0-1 0 0 0,-1 1 0 0 0,1 0 1 0 0,0-1-1 0 0,0 1 0 0 0,0-1 0 0 0,0 1 0 0 0,0-1 0 0 0,0 1 0 0 0,0-1 0 0 0,0 1 0 0 0,0-1 0 0 0,0 0 0 0 0,0 0 0 0 0,0 1 0 0 0,0-1 0 0 0,0 0 0 0 0,0 0 0 0 0,0 0 0 0 0,2 0 0 0 0,19 0 944 0 0,-18 0-354 0 0,-15 0-331 0 0,-22 0-376 0 0,-42 5 0 0 0,54-3 121 0 0,-30-2 0 0 0,37 0-6 0 0,-1 0 1 0 0,0 0 0 0 0,0 2 0 0 0,-18 3-1 0 0,26-4 5 0 0,-2-1 52 0 0,7 0-116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00.22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0 176 2760 0 0,'0'0'11790'0'0,"2"0"-11183"0"0,15 0 267 0 0,-1 0 0 0 0,1-2 1 0 0,32-5-1 0 0,-10-10-66 0 0,-32 16-796 0 0,0-1-1 0 0,-1 0 1 0 0,1 0 0 0 0,-1-1-1 0 0,1 0 1 0 0,9-6-1 0 0,-1 0-29 0 0,-12 9 17 0 0,1-2 4 0 0,24-20 242 0 0,-26 20-218 0 0,1 0-1 0 0,-1 0 0 0 0,0 0 1 0 0,0-1-1 0 0,0 1 0 0 0,-1-1 0 0 0,1 0 1 0 0,0 1-1 0 0,1-6 0 0 0,-2 3-71 0 0,-1 0 0 0 0,1 0 0 0 0,-1 0 0 0 0,-1-10-1 0 0,1 2-146 0 0,0 13 202 0 0,0-1 0 0 0,0 1 0 0 0,-1-1 0 0 0,1 1 0 0 0,0-1 0 0 0,0 1 0 0 0,0-1 1 0 0,0 1-1 0 0,-1-1 0 0 0,1 1 0 0 0,0-1 0 0 0,0 1 0 0 0,-1-1 0 0 0,1 1 0 0 0,-1-1 0 0 0,1 1 1 0 0,0 0-1 0 0,-1-1 0 0 0,1 1 0 0 0,-1 0 0 0 0,1-1 0 0 0,0 1 0 0 0,-1 0 0 0 0,1-1 0 0 0,-2 1 0 0 0,-14-4 243 0 0,14 3-242 0 0,-2 1-1 0 0,1-1-1 0 0,0 1 0 0 0,0 0 0 0 0,0 0 0 0 0,0 0 0 0 0,-7 1 0 0 0,8 0-11 0 0,-1-1 0 0 0,1 0 0 0 0,-1 1 0 0 0,1-1 0 0 0,-1 1 0 0 0,1 0 0 0 0,0 0 0 0 0,-1 0-1 0 0,1 0 1 0 0,0 0 0 0 0,0 1 0 0 0,-1-1 0 0 0,-2 4 0 0 0,-9 5-22 0 0,6-4 23 0 0,0 0 0 0 0,-12 11 0 0 0,8-6 87 0 0,8-7-28 0 0,0-1 1 0 0,1 2-1 0 0,-1-1 1 0 0,1 0-1 0 0,0 1 1 0 0,0-1-1 0 0,0 1 1 0 0,1 0-1 0 0,-1 0 1 0 0,1 0-1 0 0,0 0 1 0 0,1 0-1 0 0,-1 1 1 0 0,0 5-1 0 0,2-9-40 0 0,-1 0-4 0 0,0 0 1 0 0,1-1-1 0 0,-1 1 1 0 0,1 0-1 0 0,0 0 0 0 0,-1 0 1 0 0,1-1-1 0 0,0 1 1 0 0,0 0-1 0 0,0 0 0 0 0,1 0 1 0 0,-1 0-1 0 0,0-1 1 0 0,1 1-1 0 0,-1 0 1 0 0,1 0-1 0 0,0 1 0 0 0,0-2 2 0 0,-1 0 0 0 0,1 1-1 0 0,-1-1 1 0 0,0 0 0 0 0,1 0 0 0 0,-1 0-1 0 0,0 0 1 0 0,0 1 0 0 0,0-1-1 0 0,0 0 1 0 0,0 0 0 0 0,0 0 0 0 0,0 3-1 0 0,0-3-7 0 0,0-1-1 0 0,-1 1 1 0 0,1 0 0 0 0,0 0-1 0 0,0 0 1 0 0,0 0-1 0 0,0 0 1 0 0,0 0 0 0 0,1 0-1 0 0,-1 0 1 0 0,0-1-1 0 0,0 1 1 0 0,1 0-1 0 0,-1 0 1 0 0,0 0 0 0 0,1 0-1 0 0,-1 0 1 0 0,2 1-1 0 0,12 15-169 0 0,-14-16 158 0 0,1-1 0 0 0,-1 1 0 0 0,1 0 0 0 0,-1-1 0 0 0,0 1 0 0 0,1-1 0 0 0,-1 1 1 0 0,1 0-1 0 0,0-1 0 0 0,-1 1 0 0 0,1-1 0 0 0,-1 0 0 0 0,1 1 0 0 0,0-1 0 0 0,-1 1 0 0 0,1-1 0 0 0,1 1 1 0 0,0 0-1 0 0,-1 0 4 0 0,0 0 0 0 0,1 0 0 0 0,-1 0 0 0 0,0 0 0 0 0,1 0 0 0 0,-1-1 0 0 0,0 1 0 0 0,1 0 0 0 0,-1-1 0 0 0,1 1 0 0 0,0-1 0 0 0,2 1 0 0 0,1 0 0 0 0,0 0 101 0 0,0 0-1 0 0,0 0 0 0 0,0-1 1 0 0,0 1-1 0 0,0-1 0 0 0,0 0 1 0 0,0 0-1 0 0,0-1 0 0 0,0 1 1 0 0,0-1-1 0 0,6-2 0 0 0,23-2 494 0 0,-10 0-1217 0 0,-14 2 343 0 0,17-3-3352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00.7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307 0 6592 0 0,'0'0'2356'0'0,"-2"0"-1447"0"0,-33 0 1183 0 0,26 3-1202 0 0,5-1-712 0 0,-27 3 627 0 0,29-5-711 0 0,1 0 1 0 0,-1 1-1 0 0,1-1 0 0 0,-1 1 0 0 0,1-1 0 0 0,-1 1 0 0 0,1 0 1 0 0,0-1-1 0 0,-2 2 0 0 0,-4 2 87 0 0,1-2-15 0 0,0 0 0 0 0,0 1 0 0 0,1 0 0 0 0,-1 0 0 0 0,1 0 0 0 0,-7 5 1 0 0,-7 1 314 0 0,17-8-432 0 0,0-1 0 0 0,0 1 0 0 0,0 0 0 0 0,0 0 1 0 0,0 0-1 0 0,0 0 0 0 0,1 0 0 0 0,-4 3 0 0 0,-16 12 454 0 0,15-11-231 0 0,-1 1 1 0 0,-9 9-1 0 0,4-3 99 0 0,8-8-232 0 0,-1 0-1 0 0,1 0 1 0 0,0 1-1 0 0,1-1 0 0 0,-1 1 1 0 0,1 0-1 0 0,0 0 1 0 0,0 0-1 0 0,0 1 1 0 0,1-1-1 0 0,-3 8 0 0 0,-1 3 218 0 0,5-14-329 0 0,0 1 1 0 0,0-1-1 0 0,0 0 1 0 0,1 0-1 0 0,-1 0 1 0 0,1 0-1 0 0,-1 0 1 0 0,1 1-1 0 0,-1 2 1 0 0,1 7 45 0 0,0-9 63 0 0,0 10-8 0 0,1-2-62 0 0,5-2-8 0 0,-4-6-45 0 0,1 1-11 0 0,14 5-5 0 0,-11-7 5 0 0,1-1-1 0 0,-1 1 1 0 0,1-1 0 0 0,0 0-1 0 0,-1-1 1 0 0,1 0-1 0 0,0 0 1 0 0,-1 0 0 0 0,1-1-1 0 0,9-1 1 0 0,36-12 412 0 0,-44 13-476 0 0,0-1 0 0 0,0 0 0 0 0,0-1 0 0 0,8-3 0 0 0,14-5 51 0 0,-25 9 46 0 0,0-1 0 0 0,-1 1 0 0 0,1-1 0 0 0,-1 0 0 0 0,1 0 0 0 0,-1-1 0 0 0,6-6 0 0 0,8-4-95 0 0,22-15-272 0 0,27-21-3965 0 0,-51 35 2780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01.1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281 1 8288 0 0,'0'0'9703'0'0,"0"1"-9304"0"0,-1 3-313 0 0,1-1 0 0 0,-1 1 0 0 0,0-1 0 0 0,0 0 0 0 0,0 1 0 0 0,0-1 0 0 0,-3 4 0 0 0,-4 15 265 0 0,-14 29 1083 0 0,20-43-1262 0 0,-1-1-1 0 0,-1 0 1 0 0,-6 12-1 0 0,6-12-138 0 0,0 0 1 0 0,0 0-1 0 0,-4 13 0 0 0,4-8 168 0 0,-10 21 0 0 0,8-22-59 0 0,1 0-1 0 0,-5 18 1 0 0,2-2 35 0 0,-1-1 0 0 0,-2-1 1 0 0,-22 40-1 0 0,11-21-70 0 0,17-37-85 0 0,1 0 1 0 0,-1 1 0 0 0,-3 11 0 0 0,-10 15 91 0 0,7-20-78 0 0,7-8-24 0 0,-1 0-1 0 0,1 0 0 0 0,0 0 1 0 0,-5 13-1 0 0,7-6-11 0 0,1-4 0 0 0,2 2 0 0 0,3-8 0 0 0,8-7 0 0 0,-11 3 0 0 0,9-3 0 0 0,-9 3-50 0 0,0 1 1 0 0,0-1-1 0 0,0 1 0 0 0,0-1 0 0 0,0 0 0 0 0,0 0 0 0 0,0 1 1 0 0,-1-1-1 0 0,1 0 0 0 0,0 0 0 0 0,0 0 0 0 0,-1 0 0 0 0,2-2 0 0 0,-2 3 28 0 0,0 0-1 0 0,0 0 1 0 0,0 0-1 0 0,0-1 1 0 0,0 1-1 0 0,0 0 0 0 0,0 0 1 0 0,0 0-1 0 0,1 0 1 0 0,-1-1-1 0 0,0 1 1 0 0,0 0-1 0 0,0 0 0 0 0,0 0 1 0 0,0 0-1 0 0,1 0 1 0 0,-1-1-1 0 0,0 1 1 0 0,0 0-1 0 0,0 0 0 0 0,0 0 1 0 0,1 0-1 0 0,-1 0 1 0 0,0 0-1 0 0,0 0 1 0 0,0 0-1 0 0,1 0 0 0 0,-1 0 1 0 0,0 0-1 0 0,0 0 1 0 0,0 0-1 0 0,1 0 0 0 0,-1 0 1 0 0,0 0-1 0 0,2-2-544 0 0,-1-1-1 0 0,1 1 0 0 0,-1-1 1 0 0,0 1-1 0 0,0-1 1 0 0,0 1-1 0 0,0-1 0 0 0,0 1 1 0 0,0-6-1 0 0,3-4-1825 0 0,-4 11 2232 0 0,0 1 0 0 0,1-1 0 0 0,-1 0 0 0 0,0 1 0 0 0,0-1 0 0 0,1 0 0 0 0,-1 0 0 0 0,0 1 0 0 0,0-1 0 0 0,0 0 0 0 0,0 0 0 0 0,0 1 0 0 0,0-1 0 0 0,0 0-1 0 0,0 0 1 0 0,0 1 0 0 0,-1-2 0 0 0,1 0-334 0 0,0-8-1209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01.52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25 8864 0 0,'0'0'8589'0'0,"2"-1"-8045"0"0,4-1-147 0 0,1-1 0 0 0,0 1 0 0 0,-1 0 0 0 0,1 1-1 0 0,0-1 1 0 0,10 1 0 0 0,-3 1 70 0 0,-9 0-364 0 0,0 0 1 0 0,0 0 0 0 0,0 0-1 0 0,-1 0 1 0 0,1-1 0 0 0,0 0 0 0 0,6-2-1 0 0,-9 2-77 0 0,1 1 0 0 0,-1-1 0 0 0,0 0 0 0 0,1 1 0 0 0,-1 0 0 0 0,1-1 0 0 0,-1 1 0 0 0,1 0 0 0 0,-1 0 0 0 0,1 0 0 0 0,-1 1 0 0 0,0-1 0 0 0,1 1 0 0 0,-1-1 0 0 0,4 2 0 0 0,7 1 68 0 0,-10-3-45 0 0,-1 0 0 0 0,1-1 0 0 0,-1 1 0 0 0,0-1 1 0 0,1 0-1 0 0,-1 0 0 0 0,0 0 0 0 0,4-2 0 0 0,-5 2 210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11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0 24575,'0'21'0,"0"0"0,0 8 0,0-4 0,0 11 0,0-11 0,5 45 0,-3-37 0,3 30 0,-5-40 0,5-6 0,-4-1 0,4-6 0,-5 1 0,0-1 0,0 0 0,0 0 0,0 0 0,0-1 0,0 0 0,0 1 0,0-1 0,0 1 0,0-1 0,0 1 0,0 0 0,0-1 0,0 1 0,4-5 0,-3 4 0,4-3 0,-5 4 0,0 0 0,0 0 0,5-5 0,-4 4 0,3-3 0,-4 4 0,0-1 0,0 1 0,0 0 0,0 0 0,0-1 0,0-8 0,-4-2 0,-1-8 0,-5-1 0,0 0 0,-1 4 0,6-3 0,-5 8 0,4-9 0,-4 4 0,0-4 0,-1 4 0,5-3 0,-3 3 0,3 0 0,0-3 0,-3 3 0,3-4 0,-4 4 0,0-3 0,0 3 0,0-4 0,0 0 0,4 0 0,-3 5 0,12 0 0,-2 5 0,9 5 0,0 1 0,1 4 0,-1-5 0,0 5 0,0-9 0,1 8 0,-1-4 0,0 1 0,-4 3 0,3-8 0,-3 8 0,-1-3 0,4-1 0,-8 4 0,9-8 0,-9 8 0,8-8 0,-8 7 0,4-2 0,-1-1 0,-2 4 0,2-4 0,1 1 0,-4 3 0,4-4 0,-1 0 0,-3 4 0,3-12 0,-4 2 0,5-9 0,-4 0 0,8-5 0,-3 3 0,4-3 0,-4-1 0,3 4 0,-8-4 0,9 5 0,-5 1 0,1-1 0,-2 1 0,0 4 0,-2-3 0,6 4 0,-3-5 0,1 0 0,2 0 0,-7 1 0,4-1 0,-5 5 0,0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02.17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745 1 8288 0 0,'0'0'5142'0'0,"-2"2"-4535"0"0,-68 91 2175 0 0,-47 67-338 0 0,77-108-1534 0 0,-14 22-45 0 0,-63 90 757 0 0,62-90-1089 0 0,-40 45 236 0 0,63-82-104 0 0,22-26-277 0 0,-16 21-1 0 0,17-19-360 0 0,-1 0 1 0 0,0 0 0 0 0,-1 0-1 0 0,0-2 1 0 0,-22 19-1 0 0,-5 5-195 0 0,35-32 123 0 0,1-2-84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03.29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0 309 3224 0 0,'0'0'5432'0'0,"2"-1"-4638"0"0,82-24 4348 0 0,2 1-3973 0 0,-50 15-640 0 0,0-2 0 0 0,-1-1 0 0 0,49-25 0 0 0,-76 33-531 0 0,14-7-14 0 0,0-1 1 0 0,-1-1 0 0 0,31-25 0 0 0,-47 32 42 0 0,0 1-1 0 0,0-1 1 0 0,-1 1-1 0 0,0-1 1 0 0,0 0-1 0 0,5-13 0 0 0,-8 16 133 0 0,-1 2-414 0 0,0-1 273 0 0,0 1 0 0 0,0 0 0 0 0,0-1 0 0 0,0 1-1 0 0,-1 0 1 0 0,1 0 0 0 0,0-1 0 0 0,-1 1 0 0 0,1 0 0 0 0,-1 0 0 0 0,0-2 0 0 0,-3-2 66 0 0,1 1 1 0 0,-1 0-1 0 0,-9-8 0 0 0,11 11-116 0 0,1 0-1 0 0,-1-1 0 0 0,0 1 0 0 0,0 0 0 0 0,0 0 1 0 0,0 0-1 0 0,0 0 0 0 0,0 1 0 0 0,0-1 0 0 0,0 0 1 0 0,0 1-1 0 0,0 0 0 0 0,0-1 0 0 0,-4 1 0 0 0,0 0-90 0 0,1 1 0 0 0,-1-1 0 0 0,-10 4 0 0 0,10-2 186 0 0,0 0 0 0 0,0 0-1 0 0,1 1 1 0 0,-1-1 0 0 0,1 1-1 0 0,0 0 1 0 0,-1 1 0 0 0,1 0-1 0 0,1-1 1 0 0,-7 8 0 0 0,0 1 196 0 0,0 0 0 0 0,-14 24 0 0 0,20-27-156 0 0,0 0-1 0 0,1 0 1 0 0,-4 13-1 0 0,1-5-35 0 0,6-12 16 0 0,-1 0 0 0 0,1 0 0 0 0,0 0 0 0 0,0 0 0 0 0,1 0 0 0 0,-1 0 0 0 0,1 0 0 0 0,0 1 0 0 0,0-1-1 0 0,1 0 1 0 0,0 0 0 0 0,0 0 0 0 0,0 0 0 0 0,0 0 0 0 0,1 0 0 0 0,0 0 0 0 0,0 0 0 0 0,0-1 0 0 0,0 1 0 0 0,1-1-1 0 0,4 5 1 0 0,-4-5-60 0 0,1-1 1 0 0,0 0-1 0 0,0 0 0 0 0,0 0 0 0 0,0-1 0 0 0,1 1 0 0 0,6 2 0 0 0,10 5 0 0 0,-10-5-23 0 0,0 0 0 0 0,0-1 0 0 0,1-1 0 0 0,-1 0 0 0 0,1 0 0 0 0,0-1 0 0 0,13 1 0 0 0,6-1-49 0 0,38-3 0 0 0,-23 0 6 0 0,-39 1-114 0 0,0 0 0 0 0,-1-1-1 0 0,1 0 1 0 0,0 0 0 0 0,11-4 0 0 0,13-10-6770 0 0,-19 9 1123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03.6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1 8464 0 0,'0'0'5364'0'0,"-1"2"-4770"0"0,0 0-408 0 0,0 1-1 0 0,0 0 0 0 0,1 0 0 0 0,-1 0 1 0 0,1 0-1 0 0,-1 0 0 0 0,1 0 1 0 0,0 0-1 0 0,0 0 0 0 0,0 0 1 0 0,1-1-1 0 0,-1 1 0 0 0,2 6 1 0 0,0-3 39 0 0,-1-1 0 0 0,1 1-1 0 0,0-1 1 0 0,1 1 0 0 0,-1-1 0 0 0,7 9 0 0 0,-8-12-165 0 0,1 0 0 0 0,-1 0-1 0 0,0 0 1 0 0,0 0-1 0 0,0 1 1 0 0,0-1-1 0 0,0 0 1 0 0,0 1-1 0 0,-1-1 1 0 0,1 0 0 0 0,0 4-1 0 0,0-1 35 0 0,1 0 0 0 0,1 0-1 0 0,-1 0 1 0 0,1 0 0 0 0,-1 0 0 0 0,1-1 0 0 0,1 1-1 0 0,-1-1 1 0 0,1 0 0 0 0,0 0 0 0 0,5 5-1 0 0,-2-2 13 0 0,-2-5-25 0 0,-5-2-78 0 0,1 0-1 0 0,0 0 1 0 0,0 0 0 0 0,0 0-1 0 0,0 0 1 0 0,0 0 0 0 0,0 0-1 0 0,0 0 1 0 0,0 1 0 0 0,0-1-1 0 0,0 0 1 0 0,0 0 0 0 0,0 1-1 0 0,0-1 1 0 0,0 1 0 0 0,0-1-1 0 0,0 1 1 0 0,1 0 0 0 0,0 0-41 0 0,0 0 1 0 0,0-1 0 0 0,1 1-1 0 0,-1-1 1 0 0,0 1-1 0 0,1-1 1 0 0,-1 0 0 0 0,1 0-1 0 0,-1 0 1 0 0,0 0-1 0 0,1-1 1 0 0,-1 1 0 0 0,0-1-1 0 0,1 1 1 0 0,-1-1 0 0 0,0 0-1 0 0,3-1 1 0 0,11-6-5605 0 0,-10 2-528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04.05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422 0 10136 0 0,'0'0'769'0'0,"-5"2"-482"0"0,-15 7 1088 0 0,15-7-645 0 0,0 0 1 0 0,0 0-1 0 0,-9 6 1 0 0,-24 19 2113 0 0,22-16-2095 0 0,-21 17 0 0 0,6 1 95 0 0,-60 50 1104 0 0,47-37-1354 0 0,11-9-396 0 0,22-23-163 0 0,0-1 0 0 0,-23 15-1 0 0,32-23-39 0 0,0 0 0 0 0,1 0 1 0 0,-1 0-1 0 0,0 0 0 0 0,1 0 0 0 0,-1 1 0 0 0,1-1 0 0 0,0 0 0 0 0,-1 1 0 0 0,1-1 0 0 0,0 1 0 0 0,-2 2 0 0 0,3-2-332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04.74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229 65 0 0 0,'0'0'4200'0'0,"0"-2"-2800"0"0,0 1-1219 0 0,0-1 1 0 0,-1 0-1 0 0,1 0 1 0 0,-1 1 0 0 0,1-1-1 0 0,-1 0 1 0 0,0 1-1 0 0,0-1 1 0 0,0 1-1 0 0,0-1 1 0 0,0 1-1 0 0,0-1 1 0 0,0 1-1 0 0,0 0 1 0 0,0-1-1 0 0,-1 1 1 0 0,1 0-1 0 0,0 0 1 0 0,-1 0 0 0 0,1 0-1 0 0,-1 0 1 0 0,0 0-1 0 0,1 1 1 0 0,-1-1-1 0 0,1 1 1 0 0,-1-1-1 0 0,0 1 1 0 0,-3-1-1 0 0,1 0 59 0 0,0 0-1 0 0,0 0 0 0 0,0 1 1 0 0,-1-1-1 0 0,1 1 0 0 0,0 0 1 0 0,0 1-1 0 0,0-1 0 0 0,0 1 1 0 0,0 0-1 0 0,-1-1 0 0 0,-4 3 1 0 0,-18 8 575 0 0,21-9-600 0 0,1-1 1 0 0,0 1-1 0 0,0 1 1 0 0,0-1-1 0 0,0 1 0 0 0,0 0 1 0 0,0 0-1 0 0,1 0 0 0 0,-1 0 1 0 0,1 1-1 0 0,-6 5 0 0 0,3 1 151 0 0,0 0-1 0 0,1 0 0 0 0,0 0 0 0 0,0 0 0 0 0,-3 13 0 0 0,8-21 144 0 0,1 20 487 0 0,0-21-993 0 0,1 1 1 0 0,-1-1-1 0 0,1 1 0 0 0,-1-1 0 0 0,1 0 0 0 0,0 1 0 0 0,-1-1 0 0 0,1 0 1 0 0,0 1-1 0 0,0-1 0 0 0,0 0 0 0 0,0 0 0 0 0,0 0 0 0 0,0 0 0 0 0,0 0 0 0 0,1 0 1 0 0,-1 0-1 0 0,0 0 0 0 0,0 0 0 0 0,1-1 0 0 0,-1 1 0 0 0,1-1 0 0 0,-1 1 0 0 0,2 0 1 0 0,-2-1 27 0 0,6 3-3 0 0,0-1 1 0 0,1 0 0 0 0,-1-1 0 0 0,0 0 0 0 0,1 0-1 0 0,11 0 1 0 0,24 3 60 0 0,-41-3-89 0 0,0-1 0 0 0,0 0 0 0 0,1 0 0 0 0,-1 0 0 0 0,0 0 0 0 0,0 0 0 0 0,1-1 0 0 0,-1 1 0 0 0,3-2 0 0 0,15-1 0 0 0,13 3 0 0 0,-29 1 0 0 0,14-2 0 0 0,-3-4 0 0 0,-12 4 0 0 0,0 0 0 0 0,-1 0 0 0 0,1 0 0 0 0,0 1 0 0 0,0-1 0 0 0,4 1 0 0 0,1 0 0 0 0,-3 0 0 0 0,0 1 0 0 0,-1-2 0 0 0,1 1 0 0 0,-1 0 0 0 0,1-1 0 0 0,-1 0 0 0 0,7-2 0 0 0,14-6 0 0 0,-18 7 0 0 0,-1-1 0 0 0,1 1 0 0 0,8-6 0 0 0,71-54 64 0 0,-83 59-64 0 0,20-25-73 0 0,-15 22 37 0 0,12-13-23 0 0,18-34-1663 0 0,-54 51 1556 0 0,13 2 166 0 0,1 0 0 0 0,-1 0 0 0 0,0 0 0 0 0,0 0 0 0 0,0 0 0 0 0,0 0 0 0 0,1 1 0 0 0,-1-1 0 0 0,0 1 0 0 0,1 0 0 0 0,-4 1 0 0 0,-2 1 0 0 0,5-3 0 0 0,1 1-1 0 0,-1 0 0 0 0,1 0 1 0 0,-1 0-1 0 0,1 0 0 0 0,0 0 1 0 0,-1 0-1 0 0,1 1 0 0 0,0-1 1 0 0,0 1-1 0 0,0-1 0 0 0,0 1 1 0 0,-3 4-1 0 0,-2 1 5 0 0,2 1-1 0 0,-8 12 1 0 0,0 0 38 0 0,9-14 84 0 0,-1-1-1 0 0,1 1 0 0 0,1 0 0 0 0,-1 0 1 0 0,1 0-1 0 0,0 0 0 0 0,0 0 0 0 0,1 1 0 0 0,0 0 1 0 0,0-1-1 0 0,0 1 0 0 0,0 12 0 0 0,0 15-1 0 0,1-23-86 0 0,1 0-1 0 0,0 0 1 0 0,1 1 0 0 0,2 14-1 0 0,-3-25-37 0 0,0 1 0 0 0,1-1 0 0 0,-1 0 0 0 0,1 0 0 0 0,-1 0 0 0 0,1 0 0 0 0,-1 1 0 0 0,1-1 0 0 0,0 0 0 0 0,1 1 0 0 0,1 1 0 0 0,0-1 0 0 0,0 1 0 0 0,0-1 0 0 0,1 0 0 0 0,-1 0 0 0 0,1 0 0 0 0,-1 0 0 0 0,1 0 0 0 0,4 0 0 0 0,36 10 0 0 0,-40-11 0 0 0,-1-1-258 0 0,-1 0 0 0 0,1 0 0 0 0,0 1 0 0 0,0-1-1 0 0,0-1 1 0 0,0 1 0 0 0,0 0 0 0 0,-1-1 0 0 0,1 0 0 0 0,5-1-1 0 0,12-3-1646 0 0,-4 4 179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05.31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167 0 11976 0 0,'0'0'1437'0'0,"-1"2"-722"0"0,-8 9 687 0 0,8-9-1219 0 0,-1-1 0 0 0,1 1 0 0 0,0 0 0 0 0,-1-1 0 0 0,1 1 0 0 0,0 0 0 0 0,-1 3 0 0 0,-12 23 1160 0 0,9-19-1000 0 0,1-1-1 0 0,0 1 1 0 0,-3 14-1 0 0,3-11-29 0 0,0 1 0 0 0,-8 16 0 0 0,7-18-145 0 0,0 1 1 0 0,-5 20-1 0 0,-11 47 131 0 0,-1 1-94 0 0,9-21 334 0 0,6-42-653 0 0,6-15 69 0 0,-1 0 0 0 0,1 0 0 0 0,0 0 0 0 0,1 0 0 0 0,-1 0 0 0 0,0 0 0 0 0,1 0 0 0 0,-1 0 0 0 0,1 0 0 0 0,-1 3 0 0 0,3 7 3 0 0,8-21 49 0 0,-6 4-6 0 0,1-3-1 0 0,0 1 0 0 0,-1-1 0 0 0,0 0 0 0 0,-1-1 0 0 0,1 1 0 0 0,3-16 0 0 0,-5 17 0 0 0,21-57 0 0 0,3 1 0 0 0,49-87 0 0 0,-67 136 0 0 0,1 1 0 0 0,1 0 0 0 0,0 0 0 0 0,0 1 0 0 0,1 0 0 0 0,13-9 0 0 0,-17 15 0 0 0,3 3 0 0 0,-8 4 0 0 0,-1-1 0 0 0,1 1 0 0 0,-1-1 0 0 0,1 1 0 0 0,-1 0 0 0 0,0-1 0 0 0,1 1 0 0 0,-1 0 0 0 0,0 0 0 0 0,0 0 0 0 0,1 0 0 0 0,-1 0 0 0 0,0 1 0 0 0,0-1 0 0 0,0 0 0 0 0,0 0 0 0 0,-1 1 0 0 0,1-1 0 0 0,0 0 0 0 0,0 1 0 0 0,-1-1 0 0 0,1 1 0 0 0,-1-1 0 0 0,1 1 0 0 0,-1-1 0 0 0,0 1 0 0 0,0 1 0 0 0,2 7 13 0 0,-1-8-8 0 0,-1 0-1 0 0,1 0 0 0 0,-1 0 1 0 0,0 0-1 0 0,0 0 0 0 0,0 0 1 0 0,0 0-1 0 0,0 0 0 0 0,0 0 0 0 0,0 0 1 0 0,-1 0-1 0 0,1 0 0 0 0,-2 2 1 0 0,0 7-1 0 0,1-7-13 0 0,0 0 1 0 0,0 0-1 0 0,0 0 0 0 0,-1 0 0 0 0,1 0 1 0 0,-1 0-1 0 0,-3 4 0 0 0,-2 3 39 0 0,6-8-9 0 0,-1 0-1 0 0,0 0 0 0 0,0 0 1 0 0,0 0-1 0 0,0 0 1 0 0,-1 0-1 0 0,1-1 0 0 0,-1 1 1 0 0,0-1-1 0 0,1 0 1 0 0,-7 4-1 0 0,-4 0-173 0 0,-23 7-1 0 0,34-13 153 0 0,1 0 0 0 0,0 0 0 0 0,0 0 0 0 0,-1 0 0 0 0,1 0 0 0 0,0 0 0 0 0,0 0 0 0 0,-1 0 0 0 0,1 0 0 0 0,0 0 0 0 0,0-1 0 0 0,0 1-1 0 0,-2-1 1 0 0,-12-2 80 0 0,8 3 118 0 0,6 0-94 0 0,0 0-1 0 0,-1 0 0 0 0,1 0 1 0 0,0 0-1 0 0,-1 0 0 0 0,1 0 1 0 0,0 0-1 0 0,0 0 0 0 0,-1-1 1 0 0,1 1-1 0 0,0-1 0 0 0,-1 1 1 0 0,1-1-1 0 0,-1 0 0 0 0,1 0-108 0 0,2-1-889 0 0,0 0 719 0 0,0 0-1 0 0,0 0 0 0 0,0 0 0 0 0,1 0 0 0 0,-1 0 0 0 0,0 0 0 0 0,3-1 0 0 0,16-11-3257 0 0,-8 8 1661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05.6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191 9 2760 0 0,'-1'-2'4821'0'0,"0"2"-4472"0"0,1-1 0 0 0,0 1 0 0 0,0-1 0 0 0,-1 1 0 0 0,1 0 0 0 0,0-1 0 0 0,-1 1 0 0 0,1-1 0 0 0,0 1-1 0 0,-1 0 1 0 0,1-1 0 0 0,-1 1 0 0 0,1 0 0 0 0,-1 0 0 0 0,1-1 0 0 0,0 1 0 0 0,-1 0 0 0 0,1 0 0 0 0,-1 0 0 0 0,1-1 0 0 0,-1 1 0 0 0,0 0 0 0 0,0 0 0 0 0,0 0-88 0 0,1 0 0 0 0,-1 1 1 0 0,0-1-1 0 0,0 0 0 0 0,0 0 1 0 0,1 1-1 0 0,-1-1 0 0 0,0 0 1 0 0,0 1-1 0 0,1-1 0 0 0,-1 1 0 0 0,0-1 1 0 0,0 2-1 0 0,-4 3-151 0 0,1 0 0 0 0,-1 1 0 0 0,-4 7 0 0 0,-1 1 651 0 0,-8 4-313 0 0,14-14-413 0 0,-1 1 0 0 0,0 0 0 0 0,1 0 0 0 0,0 0 1 0 0,0 1-1 0 0,-3 5 0 0 0,-8 21 802 0 0,-12 20 320 0 0,23-46-1155 0 0,1 0-1 0 0,1 0 0 0 0,-1 0 0 0 0,1 1 1 0 0,0-1-1 0 0,1 1 0 0 0,-2 9 0 0 0,-6 23 77 0 0,8-34-34 0 0,-2 3 181 0 0,1-1-1 0 0,0 1 1 0 0,1 0 0 0 0,-1-1-1 0 0,1 1 1 0 0,1 0 0 0 0,0 15 0 0 0,0-7-39 0 0,0-9-7026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06.04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95 10136 0 0,'0'0'2581'0'0,"6"-4"848"0"0,2 1-2149 0 0,0 0 1 0 0,1 0-1 0 0,16-3 0 0 0,14-4 1327 0 0,-26 7-2074 0 0,-1 0-1 0 0,19-2 1 0 0,-20 3-319 0 0,60-9 375 0 0,101-24-2402 0 0,-139 29 1078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3:29.34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199 209 456 0 0,'27'-13'0'0'0,"-14"7"0"0"0,-8 0 0 0 0,-4 5 186 0 0,1-1-1 0 0,-1 1 1 0 0,0-1-1 0 0,0 0 1 0 0,0 1 0 0 0,0-1-1 0 0,-1 0 1 0 0,1 1 0 0 0,0-1-1 0 0,-1 0 1 0 0,1 0-1 0 0,-1 0 1 0 0,0 1 0 0 0,1-1-1 0 0,-1 0 1 0 0,0 0-1 0 0,0 0 1 0 0,0 0 0 0 0,0 0-1 0 0,-1-3 1 0 0,0 1 203 0 0,1 0 1 0 0,0 0-1 0 0,0 0 1 0 0,0 0-1 0 0,2-5 0 0 0,6-17 1252 0 0,-5 16-1061 0 0,0 0 0 0 0,-1 1 0 0 0,0-1 1 0 0,1-14-1 0 0,-3 23-497 0 0,0 0 0 0 0,0 0 0 0 0,1-1 1 0 0,-1 1-1 0 0,0 0 0 0 0,0 0 0 0 0,1 0 1 0 0,-1-1-1 0 0,0 1 0 0 0,1 0 0 0 0,-1 0 0 0 0,1 0 1 0 0,2-3 4113 0 0,2 0-3444 0 0,-1 3-353 0 0,-9 0 25 0 0,4 1-388 0 0,0 0 1 0 0,-1 0 0 0 0,1 1-1 0 0,-1-1 1 0 0,1 0-1 0 0,0 1 1 0 0,-1-1 0 0 0,1 1-1 0 0,0 0 1 0 0,0-1 0 0 0,0 1-1 0 0,-1 0 1 0 0,1 0-1 0 0,0 0 1 0 0,0 0 0 0 0,0 0-1 0 0,0 0 1 0 0,-1 1 0 0 0,-16 27 6 0 0,3-6 31 0 0,-27 47 193 0 0,29-50-225 0 0,0 1-1 0 0,2 0 0 0 0,0 1 0 0 0,-14 43 1 0 0,9-22 7 0 0,8-22 17 0 0,1 1 1 0 0,1 0 0 0 0,1 0 0 0 0,-4 44-1 0 0,6-45 38 0 0,-6 27-1 0 0,5-28-4 0 0,-3 24-1 0 0,3-6 31 0 0,-1 43 76 0 0,4-62-130 0 0,-5 31 0 0 0,1-20 2 0 0,-9 40 82 0 0,10-44-120 0 0,3-16-20 0 0,0 0 1 0 0,0 0-1 0 0,1-1 0 0 0,0 1 1 0 0,1 0-1 0 0,0-1 0 0 0,4 14 0 0 0,-5-22-17 0 0,0 0-1 0 0,0-1-1 0 0,0 0 1 0 0,0 0-1 0 0,0 1 0 0 0,0-1 1 0 0,0 0-1 0 0,0 0 1 0 0,0 0-1 0 0,0 1 1 0 0,0-1-1 0 0,0 0 1 0 0,0 0-1 0 0,1 0 1 0 0,-1 1-1 0 0,0-1 0 0 0,0 0 1 0 0,0 0-1 0 0,0 0 1 0 0,0 0-1 0 0,1 1 1 0 0,-1-1-1 0 0,0 0 1 0 0,0 0-1 0 0,0 0 0 0 0,1 0 1 0 0,-1 0-1 0 0,0 0 1 0 0,0 1-1 0 0,0-1 1 0 0,1 0-1 0 0,-1 0 1 0 0,0 0-1 0 0,0 0 0 0 0,0 0 1 0 0,1 0-1 0 0,-1 0 1 0 0,0 0-1 0 0,0 0 1 0 0,1 0-1 0 0,-1 0 1 0 0,0 0-1 0 0,0 0 1 0 0,1-1-1 0 0,3 1 8 0 0,0-1 0 0 0,0 0 0 0 0,0 0 0 0 0,0 0 0 0 0,-1 0 0 0 0,1-1 1 0 0,0 0-1 0 0,-1 1 0 0 0,1-1 0 0 0,-1-1 0 0 0,6-3 0 0 0,11-7 23 0 0,53-31 296 0 0,-31 20-160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83 456 0 0,'17'-3'192'0'0,"-15"3"-74"0"0,1-1 1 0 0,-1 1 0 0 0,0-1-1 0 0,1 1 1 0 0,-1 0 0 0 0,1 0 0 0 0,4 0-1 0 0,1 1 1138 0 0,0-1 0 0 0,1 0 0 0 0,14-1 0 0 0,-13-1-274 0 0,0 2 0 0 0,17 0 1 0 0,-12 1-346 0 0,1-1 0 0 0,18-2 0 0 0,12 0-124 0 0,-39 2-435 0 0,81 2 1332 0 0,-77-1-1234 0 0,0-2 1 0 0,19-2 0 0 0,13-1-66 0 0,-34 4 60 0 0,0-1 0 0 0,-1 0 0 0 0,1 0 0 0 0,14-5 0 0 0,-15 4-112 0 0,0 1 1 0 0,-1 0 0 0 0,14 0-1 0 0,-11 1-37 0 0,-1-1 0 0 0,11-1 0 0 0,-10 1 58 0 0,0 0 0 0 0,0 0 0 0 0,0 1 0 0 0,0 1 0 0 0,0-1 0 0 0,15 5 0 0 0,-20-5-67 0 0,6 1 81 0 0,0 0 1 0 0,15-2 0 0 0,-17 1-34 0 0,0-1 1 0 0,0 2 0 0 0,0-1-1 0 0,12 3 1 0 0,-10-1-6 0 0,1-1 0 0 0,-1 0 0 0 0,1 0 0 0 0,-1-2 0 0 0,15-1 0 0 0,16 0 120 0 0,49-1-6 0 0,-23 6 62 0 0,31 0-288 0 0,-29 4 120 0 0,-56-7-64 0 0,4 0 0 0 0,35 4 0 0 0,-24-2 0 0 0,-23-3 0 0 0,0 2 0 0 0,0-1 0 0 0,0 1 0 0 0,-1-1 0 0 0,11 4 0 0 0,-12-3 0 0 0,-1 0 0 0 0,1-1 0 0 0,0 1 0 0 0,0-1 0 0 0,5 0 0 0 0,-6 0 0 0 0,0 0 0 0 0,0 1 0 0 0,0-1 0 0 0,0 0 0 0 0,0 1 0 0 0,6 1 0 0 0,-7-1 0 0 0,1 0 0 0 0,-1-1 0 0 0,1 1 0 0 0,0-1 0 0 0,-1 0 0 0 0,1 1 0 0 0,0-1 0 0 0,0-1 0 0 0,-1 1 0 0 0,1 0 0 0 0,0-1 0 0 0,-1 1 0 0 0,5-2 0 0 0,-4 1 0 0 0,0 0 0 0 0,0 0 0 0 0,1 1 0 0 0,-1-1 0 0 0,1 1 0 0 0,-1 0 0 0 0,6 0 0 0 0,-3 1 0 0 0,1 0 0 0 0,-1-1 0 0 0,1 0 0 0 0,-1-1 0 0 0,11-1 0 0 0,-10 1 0 0 0,0 0 0 0 0,0 1 0 0 0,0 0 0 0 0,12 0 0 0 0,3 3 0 0 0,1-1 0 0 0,0-2 0 0 0,0 0 0 0 0,26-5 0 0 0,-44 5 0 0 0,-1 0 0 0 0,0 0 0 0 0,0 0 0 0 0,9 2 0 0 0,9 0 0 0 0,6-1 0 0 0,-10-1 0 0 0,31-2 0 0 0,-39 1 0 0 0,0-1 0 0 0,1 1 0 0 0,13 1 0 0 0,-7 1 0 0 0,-1-2 0 0 0,-7 1 0 0 0,0 0 0 0 0,13 1 0 0 0,-16 0 0 0 0,1-1 0 0 0,-1 0 0 0 0,1 0 0 0 0,7-2 0 0 0,-6 1 0 0 0,0 0 0 0 0,14 1 0 0 0,33 3 0 0 0,-40-1 0 0 0,29-3 0 0 0,-12 0 0 0 0,-21 1 0 0 0,0 0 0 0 0,18 3 0 0 0,-26-2 0 0 0,0-1 0 0 0,0-1 0 0 0,0 1 0 0 0,0 0 0 0 0,0-1 0 0 0,0 1 0 0 0,0-1 0 0 0,3-1 0 0 0,12-3 0 0 0,40 4 0 0 0,-41 1 0 0 0,34-3 0 0 0,-38 2 0 0 0,0 0 0 0 0,23 2 0 0 0,-20 0 0 0 0,18-2 0 0 0,-19 0 0 0 0,1 1 0 0 0,20 3 0 0 0,13 0 0 0 0,-43-4 0 0 0,1 1 0 0 0,8-3 0 0 0,-8 2 0 0 0,-1 0 0 0 0,10-1 0 0 0,29-1 0 0 0,2-1 0 0 0,0 1 0 0 0,-40 3 0 0 0,-1-1 0 0 0,0 0 0 0 0,1 0 0 0 0,8-3 0 0 0,0 0 0 0 0,-9 3 0 0 0,0 1 0 0 0,1-1 0 0 0,-1 1 0 0 0,12 0 0 0 0,1 1 0 0 0,-14-1 0 0 0,19 0 0 0 0,31 4 0 0 0,-49-4 0 0 0,0 0 0 0 0,0 0 0 0 0,1 0 0 0 0,6-2 0 0 0,4 0 0 0 0,7-2 0 0 0,3 1 0 0 0,-21 3 0 0 0,0-1 0 0 0,-1 0 0 0 0,11-2 0 0 0,-11 1 0 0 0,0 1 0 0 0,1 0 0 0 0,9-1 0 0 0,15 3 0 0 0,-9 0 0 0 0,-1-2 0 0 0,28-3 0 0 0,-37 3 0 0 0,0 1 0 0 0,0-1 0 0 0,11 3 0 0 0,-8-2 0 0 0,24 0 0 0 0,14-9 0 0 0,-50 9 0 0 0,0 0 0 0 0,1 0 0 0 0,-1 0 0 0 0,1 0 0 0 0,-1 0 0 0 0,0 0 0 0 0,1 1 0 0 0,3 0 0 0 0,11 2 0 0 0,-15-3 0 0 0,22 0 0 0 0,29 4 0 0 0,1-1 0 0 0,-3-3 0 0 0,-44 0 0 0 0,0 0 0 0 0,11-1 0 0 0,8 0 0 0 0,22 2 0 0 0,-30 1 0 0 0,0-2 0 0 0,0 0 0 0 0,26-4 0 0 0,-34 3 0 0 0,0 0 0 0 0,1 1 0 0 0,-1 0 0 0 0,20 3 0 0 0,9-1 0 0 0,-29-2 1 0 0,24 1 27 0 0,58-8-1 0 0,-79 5-27 0 0,23 2 0 0 0,7-1 0 0 0,-36 0 0 0 0,-1 1 0 0 0,12 2 0 0 0,5-1 0 0 0,31-5 0 0 0,-41 3 0 0 0,106-4 0 0 0,-110 4 0 0 0,18-2 0 0 0,-21 2 0 0 0,0 0 0 0 0,1 0 0 0 0,-1 0 0 0 0,1 1 0 0 0,8 1 0 0 0,-9 0 0 0 0,-1-1 0 0 0,1 0 0 0 0,0 0 0 0 0,7-1 0 0 0,2 1 0 0 0,-1 3 0 0 0,-11-2 0 0 0,1 0 0 0 0,-1 0 0 0 0,1-1 0 0 0,5 1 0 0 0,-2-1 0 0 0,17 0 0 0 0,32 3 0 0 0,-46-1 0 0 0,1-2 0 0 0,17 0 0 0 0,-14-1 0 0 0,15 2 0 0 0,-14-1 0 0 0,0 0 0 0 0,0 0 0 0 0,22-5 0 0 0,-33 5 0 0 0,1 0 0 0 0,-1 0 0 0 0,1 0 0 0 0,0 1 0 0 0,-1-1 0 0 0,5 2 0 0 0,-4 0 0 0 0,-1-2 0 0 0,1 1 0 0 0,-1-1 0 0 0,9 1 0 0 0,-9-2 0 0 0,16-1 0 0 0,46 5 0 0 0,-51-3 0 0 0,14-4 0 0 0,12 1 0 0 0,57 0 0 0 0,-59 1 0 0 0,9-1 0 0 0,52 3 0 0 0,-6 5 0 0 0,-88-5 0 0 0,3 0 0 0 0,1 0 0 0 0,-1-1 0 0 0,13-2 0 0 0,-21 3 0 0 0,1 0 0 0 0,0 0 0 0 0,-1 0 0 0 0,1 0 0 0 0,-1 0 0 0 0,1 0 0 0 0,0 0 0 0 0,-1 1 0 0 0,1-1 0 0 0,2 2 0 0 0,-1-1 0 0 0,-1-1 0 0 0,1 1 0 0 0,-1 0 0 0 0,1-1 0 0 0,3 1 0 0 0,96-1 0 0 0,-82-1 0 0 0,-14 0 0 0 0,1 1 0 0 0,12 1 0 0 0,-5 1 0 0 0,-1-2 0 0 0,23 0 0 0 0,-8-1 0 0 0,-14 1 0 0 0,0 2 0 0 0,18 3 0 0 0,-24-4 0 0 0,0-1 0 0 0,15 0 0 0 0,-15 0 0 0 0,1 0 0 0 0,10 2 0 0 0,-4-1 17 0 0,1 0-1 0 0,20-2 0 0 0,-4 0-1 0 0,-30 1-15 0 0,0 0 0 0 0,0 0 0 0 0,1 0 0 0 0,-1 0 0 0 0,0 0 0 0 0,1 1 0 0 0,-1-1 0 0 0,0 1 0 0 0,0-1 0 0 0,4 2 0 0 0,-2 0-5 0 0,0-1-1 0 0,1 0 0 0 0,-1-1 0 0 0,0 1 0 0 0,1-1 0 0 0,-1 0 1 0 0,1 0-1 0 0,6-1 0 0 0,6 0-6 0 0,66 1 76 0 0,-74 0-59 0 0,-7-1-3 0 0,0 1 0 0 0,-1 0-1 0 0,1 0 1 0 0,0 0-1 0 0,0 0 1 0 0,2 1-1 0 0,19 3-14 0 0,-19-3 12 0 0,0 0 1 0 0,0-1-1 0 0,1 0 0 0 0,-1 0 0 0 0,8-1 0 0 0,-8 1 3 0 0,0-1 0 0 0,0 1 0 0 0,0 0 0 0 0,0 0 0 0 0,-1 1 0 0 0,1-1 0 0 0,0 1 0 0 0,4 1 0 0 0,-5-1 4 0 0,0-1-1 0 0,0 1 0 0 0,0-1 0 0 0,0 0 0 0 0,0 0 1 0 0,1 0-1 0 0,4-1 0 0 0,-3 0-3 0 0,1 1 0 0 0,10 0 0 0 0,-9 1-11 0 0,1 0-1 0 0,-1-1 0 0 0,1 0 1 0 0,-1-1-1 0 0,0 1 0 0 0,11-4 0 0 0,-15 4 18 0 0,0 0-1 0 0,1 0 1 0 0,-1 0-1 0 0,0 1 1 0 0,0-1-1 0 0,5 2 0 0 0,3 0 1 0 0,-1-1-8 0 0,-8-2 0 0 0,0-1 0 0 0,17 2 0 0 0,-13 1 0 0 0,-4-1 0 0 0,0 1 0 0 0,0-1 0 0 0,-1 1 0 0 0,1-1 0 0 0,0 0 0 0 0,0 0 0 0 0,2 0 0 0 0,6-1 0 0 0,-9 0 0 0 0,1 1 0 0 0,0-1 0 0 0,-1 1 0 0 0,1 0 0 0 0,0 0 0 0 0,2 0 0 0 0,7 3-24 0 0,-10-2 18 0 0,1-1 0 0 0,0 1-1 0 0,0-1 1 0 0,0 1-1 0 0,-1-1 1 0 0,1 0 0 0 0,0 1-1 0 0,0-1 1 0 0,2 0-1 0 0,8-4 7 0 0,-9 6 0 0 0,3 1 0 0 0,10-1 0 0 0,-1-2 54 0 0,-12 0-47 0 0,-2 0-11 0 0,0 0 0 0 0,-1 0 0 0 0,1 0 0 0 0,-1 0 1 0 0,1 0-1 0 0,0 0 0 0 0,-1 0 0 0 0,1 0 0 0 0,0 0 1 0 0,-1 0-1 0 0,1 0 0 0 0,0 1 0 0 0,10 2-9 0 0,-8-5 14 0 0,-1 1 0 0 0,5 0-1 0 0,0 1 0 0 0,13 0 0 0 0,-11 1 0 0 0,-1-1 0 0 0,12-1 0 0 0,-9 0 0 0 0,-8 2 0 0 0,-3 0 0 0 0,0-1 0 0 0,1 0 0 0 0,-1 0 0 0 0,1 1 0 0 0,-1-1 0 0 0,1 0 0 0 0,-1 0 0 0 0,0 1 0 0 0,1-1 0 0 0,-1 0 0 0 0,1 0 0 0 0,-1 0 0 0 0,1 0 0 0 0,-1 0 0 0 0,1 0 0 0 0,-1 1 0 0 0,1-1 0 0 0,-1-1 0 0 0,1 1 0 0 0,-1 0 0 0 0,1 0 0 0 0,13-2 32 0 0,-11 2-22 0 0,0-1-1 0 0,0 1 0 0 0,0 0 1 0 0,0-1-1 0 0,5 2 0 0 0,-3-1-84 0 0,0 0 0 0 0,0 0-1 0 0,0 0 1 0 0,0-1-1 0 0,0 1 1 0 0,0-1 0 0 0,9-4-1 0 0,-1 2-1016 0 0,-1 0-4612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15.2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2523 24575,'16'-26'0,"1"1"0,39-21 0,-24 17 0,39-31 0,-44 33 0,5-6 0,-10 12 0,-5 8 0,0-3 0,5-1 0,-10 5 0,9-9 0,-3 8 0,0-9 0,3 9 0,-3-9 0,5 10 0,0-5 0,-5 6 0,-2 0 0,0 0 0,-5 0 0,5 0 0,-5 0 0,5 0 0,-4 1 0,9-2 0,-3-4 0,5 3 0,0-9 0,0 4 0,0-5 0,0 5 0,0-4 0,0 4 0,0-5-6784,10-6 6784,-8 10 0,9-8 0,-11 9 0,8-13 0,-6 5 0,12-6 0,-5 8 6784,7-9-6784,-1 6 0,-5-4 0,3 6 0,-11 1 0,4 0 0,-11 6 0,3-3 0,-3 8 0,0-9 0,3 4 0,-3-5 0,5 5 0,7-5 0,-6 5 0,6-6 0,-6-6 0,-1 5 0,1-4 0,-1 11 0,-5-4 0,4 4 0,-4-5 0,5-1 0,0 1 0,8-8 0,2-2 0,0-1 0,6-5 0,-6 6 0,1-7 0,4 6 0,-11-3 0,3 12 0,0-6 0,-5 7 0,5 0 0,-7 1 0,6-1 0,-4 1 0,11-2 0,-11 1 0,11-1 0,-12 2 0,6 4 0,-7-3 0,0 4 0,0 0 0,-5-4 0,4 9 0,-5-9 0,6 9 0,-5-9 0,21-7 0,-17 3 0,18-9 0,-17 12 0,6-1 0,-9 1 0,8-1 0,-10 6 0,0-4 0,-2 9 0,-5-3 0,-1 6 0,1-1 0,-1 5 0,0-3 0,-4 3 0,3 0 0,-3 2 0,-1 4 0,-1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10 3224 0 0,'0'0'1756'0'0,"2"-1"-1327"0"0,2-8 10363 0 0,-3 9-10766 0 0,-1 1 0 0 0,1-1 0 0 0,0 1 1 0 0,0-1-1 0 0,0 0 0 0 0,-1 1 0 0 0,1 0 0 0 0,0-1 1 0 0,-1 1-1 0 0,1-1 0 0 0,0 1 0 0 0,-1 0 1 0 0,1-1-1 0 0,-1 1 0 0 0,1 0 0 0 0,-1 0 0 0 0,0-1 1 0 0,1 1-1 0 0,-1 0 0 0 0,1 1 0 0 0,-1 1 85 0 0,1 1 0 0 0,-1-1 0 0 0,1 1 0 0 0,-1 4 0 0 0,0-5 38 0 0,-1-2-106 0 0,1 0 0 0 0,0 1-1 0 0,0-1 1 0 0,-1 0-1 0 0,1 0 1 0 0,-1 0-1 0 0,1 0 1 0 0,-2 2-1 0 0,-3 10 327 0 0,4-10-351 0 0,0 11 66 0 0,3 25 125 0 0,-1-31-176 0 0,0-1 1 0 0,-1 1-1 0 0,0 0 0 0 0,-2 10 1 0 0,-1-6 6 0 0,0 1-6 0 0,-1 12-34 0 0,3-22 0 0 0,1 0 0 0 0,-1-1 0 0 0,1 1 0 0 0,0 0 0 0 0,-1 0 0 0 0,1 0 0 0 0,1 0 0 0 0,-1 0 0 0 0,0 0 0 0 0,1 4 0 0 0,0-6 9 0 0,-1 1-1 0 0,0 0 0 0 0,1-1 1 0 0,-1 1-1 0 0,0-1 0 0 0,0 1 1 0 0,0 0-1 0 0,0-1 0 0 0,-1 3 1 0 0,0-2 4 0 0,1 0 1 0 0,0 0-1 0 0,0 0 1 0 0,0-1 0 0 0,0 1-1 0 0,0 0 1 0 0,1 3-1 0 0,0 1-5 0 0,0-1 0 0 0,0 0 0 0 0,0 1 0 0 0,0-1 0 0 0,-1 0 0 0 0,0 1 0 0 0,-1 6 0 0 0,1-9-3 0 0,0-1 0 0 0,0 1 0 0 0,0-1 0 0 0,0 1 0 0 0,1 0 0 0 0,0 2 0 0 0,1 14 35 0 0,-2-15-35 0 0,0 4 2 0 0,0-1 0 0 0,0 1 0 0 0,1-1 0 0 0,-1 0 0 0 0,2 1 0 0 0,2 10-1 0 0,-2-15-17 0 0,1 4-38 0 0,-3-6 47 0 0,0 1 0 0 0,0 0 1 0 0,-1-1-1 0 0,1 1 0 0 0,0-1 0 0 0,-1 1 0 0 0,0 0 0 0 0,0 1 0 0 0,1 1 45 0 0,1 1 6 0 0,0 1 0 0 0,0 0 1 0 0,0 0-1 0 0,-1 0 0 0 0,0 7 1 0 0,0-6 91 0 0,0-5 16 0 0,0 0 3 0 0,2 5-89 0 0,0-3-60 0 0,-1 0 0 0 0,-1-1 0 0 0,1 1 1 0 0,0 0-1 0 0,-1 0 0 0 0,0 0 0 0 0,0 4 0 0 0,1 5-11 0 0,-1-11 0 0 0,1 1 0 0 0,-1 0 0 0 0,0 0 0 0 0,0-1 0 0 0,0 5 0 0 0,-4 1 0 0 0,2-4 0 0 0,-2 6 0 0 0,5-8 0 0 0,-1-1 0 0 0,0 0 0 0 0,1 0 0 0 0,-1 0 0 0 0,0 0 0 0 0,0 0 0 0 0,0 0 0 0 0,0 0 0 0 0,0 0 0 0 0,0 0 0 0 0,0 0 0 0 0,0 0 0 0 0,0 0 0 0 0,0 0 0 0 0,-1 2 0 0 0,-3 28 0 0 0,4-30 1 0 0,0 0 0 0 0,0 0 0 0 0,-1 0 0 0 0,1 0-1 0 0,0 0 1 0 0,0 0 0 0 0,1 0 0 0 0,-1 0-1 0 0,0 0 1 0 0,0 0 0 0 0,0-1 0 0 0,1 1 0 0 0,-1 0-1 0 0,0 0 1 0 0,1 0 0 0 0,0 1 0 0 0,0-1 129 0 0,-2 16-9 0 0,0-12-88 0 0,1 1 0 0 0,0-1 0 0 0,0 1 0 0 0,1-1 0 0 0,-1 1 0 0 0,3 8 0 0 0,-2-12-19 0 0,-1-1 0 0 0,0 1 0 0 0,0 0 0 0 0,1 0 0 0 0,-1-1 0 0 0,0 1 0 0 0,0 0 0 0 0,0 0-1 0 0,-1 2 1 0 0,1 1 7 0 0,0-2-21 0 0,0-1 0 0 0,0 0 0 0 0,1 0 0 0 0,-1 0 0 0 0,1 0 0 0 0,0 3 0 0 0,3 9 0 0 0,-6-2 47 0 0,2-10-34 0 0,-1 0-1 0 0,1-1 0 0 0,0 1 1 0 0,0 0-1 0 0,0 0 0 0 0,-1-1 1 0 0,2 1-1 0 0,-1 0 0 0 0,0-1 1 0 0,1 3-1 0 0,-1 13 46 0 0,0-3-43 0 0,1 0 38 0 0,1 19-1 0 0,-2-22-2 0 0,1 1 0 0 0,2 13 0 0 0,0 9 143 0 0,-3-31-184 0 0,1 0-1 0 0,-1-1 0 0 0,-1 1 1 0 0,1 0-1 0 0,-1 4 0 0 0,0 11 6 0 0,2-13-59 0 0,-1 0 0 0 0,0 0 0 0 0,0 6-1 0 0,-1 23-73 0 0,1-31 155 0 0,0 1 0 0 0,0 0 0 0 0,1-1-1 0 0,1 7 1 0 0,1 1 17 0 0,-5-7-71 0 0,2-4 10 0 0,0 1-1 0 0,0-1 1 0 0,-1 0 0 0 0,1 1-1 0 0,0-1 1 0 0,0 1-1 0 0,0-1 1 0 0,0 1-1 0 0,0-1 1 0 0,0 1 0 0 0,0-1-1 0 0,0 1 1 0 0,0-1-1 0 0,0 1 1 0 0,0-1-1 0 0,0 1 1 0 0,0-1 0 0 0,0 1-1 0 0,0 0 1 0 0,1 2-2 0 0,0 0 0 0 0,0 0 0 0 0,-1 0 0 0 0,1 0 0 0 0,-1 0 0 0 0,0 0 0 0 0,0 0 0 0 0,-1 6 0 0 0,0 2 42 0 0,4-2 98 0 0,-3-8-86 0 0,1 1-1 0 0,-1 0 1 0 0,1-1 0 0 0,-1 1 0 0 0,1 0 0 0 0,-1-1 0 0 0,0 1 0 0 0,0 0 0 0 0,0 0 0 0 0,0-1-1 0 0,0 4 1 0 0,-1-4-22 0 0,1 1-1 0 0,-1-1 0 0 0,1 1 1 0 0,-1-1-1 0 0,0 1 0 0 0,0-1 1 0 0,0 0-1 0 0,1 0 0 0 0,-1 1 1 0 0,-2 1-1 0 0,2-2-126 0 0,-3 15-133 0 0,3-14 259 0 0,0 1 0 0 0,0-1 1 0 0,0 1-1 0 0,1 0 0 0 0,-1-1 0 0 0,1 5 0 0 0,0 5 26 0 0,-1-7-56 0 0,1 0 1 0 0,0 0-1 0 0,0 0 1 0 0,1 1-1 0 0,-1-1 1 0 0,1 0 0 0 0,2 8-1 0 0,-2-10-2 0 0,0 0 0 0 0,0 0-1 0 0,0 0 1 0 0,-1 0 0 0 0,1 0 0 0 0,-1 0-1 0 0,0 0 1 0 0,0 0 0 0 0,0 0 0 0 0,0 0-1 0 0,0 0 1 0 0,-1 0 0 0 0,0 0 0 0 0,1 0-1 0 0,-3 4 1 0 0,3-5 30 0 0,-1-1 0 0 0,1 1-1 0 0,0-1 1 0 0,0 1 0 0 0,-1-1 0 0 0,1 1-1 0 0,0-1 1 0 0,0 0 0 0 0,0 1 0 0 0,1-1-1 0 0,-1 3 1 0 0,1-2 5 0 0,-1-1 0 0 0,0 1 0 0 0,0 0 0 0 0,0-1-1 0 0,0 1 1 0 0,0 0 0 0 0,0 3 0 0 0,-2-2 5 0 0,1 0-28 0 0,0 10-6 0 0,0-5 5 0 0,0 0 0 0 0,-2 8 0 0 0,0 0 0 0 0,3-15 0 0 0,-4 29 67 0 0,4-27-57 0 0,0 0 0 0 0,0 0 0 0 0,0 0 0 0 0,1 0 0 0 0,-1 0 0 0 0,0-1 0 0 0,3 7 0 0 0,-3-8-4 0 0,1 0-1 0 0,-1 1 1 0 0,1-1 0 0 0,-1 1-1 0 0,0-1 1 0 0,0 0 0 0 0,0 1-1 0 0,0-1 1 0 0,0 3 0 0 0,0-3-5 0 0,0 1 0 0 0,0-1 0 0 0,0 0 0 0 0,0 0 1 0 0,0 0-1 0 0,0 1 0 0 0,0-1 0 0 0,1 0 0 0 0,-1 0 0 0 0,0 0 1 0 0,2 3-1 0 0,0 0 27 0 0,-1-3-19 0 0,-1-1 1 0 0,1 1 0 0 0,-1 0-1 0 0,1 0 1 0 0,-1 0-1 0 0,0 0 1 0 0,1 0-1 0 0,-1 0 1 0 0,0 0-1 0 0,1 1 1 0 0,-1 0 2 0 0,0-1 1 0 0,-1 0 0 0 0,1 0-1 0 0,0 1 1 0 0,0-1-1 0 0,-1 0 1 0 0,1 0-1 0 0,-1 0 1 0 0,1 1 0 0 0,-1-1-1 0 0,0 0 1 0 0,1 0-1 0 0,-3 2 1 0 0,3 0 42 0 0,1-1-49 0 0,-1 0 0 0 0,1 0 0 0 0,-1 0 1 0 0,0 1-1 0 0,0-1 0 0 0,1 0 0 0 0,-2 0 0 0 0,1 0 1 0 0,0 1-1 0 0,0-1 0 0 0,-2 4 0 0 0,2-5-8 0 0,0-1-1 0 0,-1 1 0 0 0,1 0 1 0 0,0 0-1 0 0,-1 0 0 0 0,1 0 1 0 0,0 0-1 0 0,0-1 0 0 0,0 1 0 0 0,0 0 1 0 0,0 0-1 0 0,0 0 0 0 0,0 0 1 0 0,0 0-1 0 0,1 1 0 0 0,0 1-27 0 0,-1 3 40 0 0,0 1-1 0 0,1-1 1 0 0,1 8 0 0 0,-2-12-9 0 0,0 0 1 0 0,1 0 0 0 0,-2 0-1 0 0,1 0 1 0 0,0 0 0 0 0,0 0-1 0 0,-1 2 1 0 0,0-2-2 0 0,1 0-1 0 0,-1 0 1 0 0,1-1 0 0 0,0 1 0 0 0,0 0 0 0 0,0 0-1 0 0,0-1 1 0 0,0 1 0 0 0,0 0 0 0 0,0 0 0 0 0,1 2-1 0 0,2 2 1 0 0,-3-5 0 0 0,1-1 0 0 0,-1 1 0 0 0,1 0 0 0 0,-1-1 0 0 0,0 1 0 0 0,1 0 0 0 0,-1 0 0 0 0,0 0 0 0 0,0 0 0 0 0,1-1 0 0 0,-1 1 0 0 0,0 0 0 0 0,0 0 0 0 0,0 0 0 0 0,0 0 0 0 0,0-1 0 0 0,0 2 0 0 0,-8 51 0 0 0,8-50 0 0 0,0-1 0 0 0,-1 0 0 0 0,1 1 0 0 0,0-1 0 0 0,0 0 0 0 0,1 1 0 0 0,-1-1 0 0 0,0 0 0 0 0,1 0 0 0 0,-1 1 0 0 0,1-1 0 0 0,1 3 0 0 0,-2-4 0 0 0,1-1 0 0 0,-1 1 0 0 0,0 0 0 0 0,0 0 0 0 0,0-1 0 0 0,1 1 0 0 0,-1 0 0 0 0,0 0 0 0 0,0 0 0 0 0,0-1 0 0 0,0 1 0 0 0,0 0 0 0 0,0 0 0 0 0,-1 0 0 0 0,1-1 0 0 0,0 1 0 0 0,0 0 0 0 0,0 0 0 0 0,-1 0 0 0 0,1-1 0 0 0,0 1 0 0 0,-1 0 0 0 0,0 0 0 0 0,-3 8 0 0 0,3-7 0 0 0,1-1 0 0 0,0 1 0 0 0,0-1 0 0 0,0 1 0 0 0,0-1 0 0 0,0 1 0 0 0,0-1 0 0 0,0 1 0 0 0,0-1 0 0 0,1 3 0 0 0,-1-2 0 0 0,1 0 0 0 0,-1 0 0 0 0,0 0 0 0 0,0 0 0 0 0,0 0 0 0 0,0 3 0 0 0,0-4 0 0 0,-1 6 0 0 0,0 0 0 0 0,0 0 0 0 0,1 0 0 0 0,0 1 0 0 0,0-1 0 0 0,0 0 0 0 0,3 10 0 0 0,-3-7-2 0 0,0-9 3 0 0,0 1 0 0 0,0-1 1 0 0,0 1-1 0 0,0-1 0 0 0,0 1 0 0 0,0-1 0 0 0,0 1 0 0 0,0-1 1 0 0,1 0-1 0 0,0 3 0 0 0,5 4 52 0 0,-6-8-51 0 0,0 0-1 0 0,0 0 1 0 0,0 0-1 0 0,0 0 0 0 0,0 1 1 0 0,0-1-1 0 0,0 0 1 0 0,1 0-1 0 0,-1 0 0 0 0,0 0 1 0 0,0 0-1 0 0,0 0 1 0 0,0 0-1 0 0,0 0 0 0 0,0 0 1 0 0,0 0-1 0 0,0 1 1 0 0,0-1-1 0 0,0 0 0 0 0,0 0 1 0 0,0 0-1 0 0,0 0 1 0 0,0 0-1 0 0,0 0 0 0 0,0 0 1 0 0,0 0-1 0 0,0 1 1 0 0,0-1-1 0 0,0 0 0 0 0,0 0 1 0 0,0 0-1 0 0,0 0 1 0 0,0 0-1 0 0,0 0 0 0 0,0 0 1 0 0,0 0-1 0 0,0 1 1 0 0,-1 1-1 0 0,1 1-1 0 0,-1 0 1 0 0,1 0 0 0 0,0-1 0 0 0,0 1 0 0 0,1 0 0 0 0,-1 0 0 0 0,1-1 0 0 0,-1 1 0 0 0,1 0 0 0 0,1 2 0 0 0,-1 0-2 0 0,0-2 1 0 0,-1-2 0 0 0,-4 14 0 0 0,2-3 0 0 0,3-9 0 0 0,-1 0 0 0 0,5 32 0 0 0,-3-10 0 0 0,-1-14 0 0 0,-1-10 0 0 0,0 0 0 0 0,0 1 0 0 0,1-1 0 0 0,-1 0 0 0 0,0 0 0 0 0,1 0 0 0 0,-1 1 0 0 0,1-1 0 0 0,-1 0 0 0 0,1 0 0 0 0,0 0 0 0 0,0 0 0 0 0,-1 0 0 0 0,3 1 0 0 0,-2-1 0 0 0,0 0 0 0 0,0 1 0 0 0,-1-1 0 0 0,1 0 0 0 0,0 0 0 0 0,0 0 0 0 0,-1 1 0 0 0,1-1 0 0 0,-1 0 0 0 0,1 0 0 0 0,-1 1 0 0 0,1-1 0 0 0,-1 1 0 0 0,1 2 0 0 0,-3 5 11 0 0,2-8-6 0 0,-1 1-1 0 0,1 0 1 0 0,0 0 0 0 0,0-1 0 0 0,0 1-1 0 0,0 0 1 0 0,0 0 0 0 0,0 3 0 0 0,1-2 2 0 0,0-2-3 0 0,-1 0-1 0 0,0 0 1 0 0,1 1 0 0 0,-1-1 0 0 0,0 0-1 0 0,0 1 1 0 0,0-1 0 0 0,0 0 0 0 0,0 0-1 0 0,0 1 1 0 0,0-1 0 0 0,0 0 0 0 0,-1 1-1 0 0,1-1 1 0 0,0 0 0 0 0,-1 0 0 0 0,0 3-1 0 0,0-3-4 0 0,1 0 1 0 0,-1 0-1 0 0,1 0 0 0 0,-1 1 0 0 0,1-1 0 0 0,0 0 0 0 0,0 0 1 0 0,0 0-1 0 0,0 1 0 0 0,0-1 0 0 0,0 0 0 0 0,0 0 0 0 0,0 1 1 0 0,0-1-1 0 0,0 0 0 0 0,0 0 0 0 0,1 0 0 0 0,0 3 0 0 0,-1-4-2 0 0,0 1 1 0 0,0-1-1 0 0,0 1 0 0 0,0-1 0 0 0,0 1 0 0 0,0-1 1 0 0,0 1-1 0 0,0-1 0 0 0,0 1 0 0 0,0 0 0 0 0,0-1 1 0 0,0 1-1 0 0,-1-1 0 0 0,1 1 0 0 0,0-1 0 0 0,-1 1 0 0 0,1 0 2 0 0,0-1 0 0 0,0 1-1 0 0,-1-1 1 0 0,1 1-1 0 0,0-1 1 0 0,0 1-1 0 0,0-1 1 0 0,0 1-1 0 0,0-1 1 0 0,0 1-1 0 0,0-1 1 0 0,0 1-1 0 0,0-1 1 0 0,0 1 0 0 0,0-1-1 0 0,0 1 1 0 0,0-1-1 0 0,0 1 1 0 0,0-1-1 0 0,0 1 1 0 0,1 0-1 0 0,0 2 2 0 0,0-2 0 0 0,0 0 0 0 0,-1 1 0 0 0,1-1 0 0 0,0 0 0 0 0,-1 1 0 0 0,0-1 0 0 0,1 1 0 0 0,-1-1 0 0 0,0 1 0 0 0,1-1 0 0 0,-1 1 0 0 0,0 0 0 0 0,0-1 0 0 0,0 1 0 0 0,-1 1 0 0 0,1-1 0 0 0,0 0 0 0 0,0 0 0 0 0,0 0 0 0 0,0 0 0 0 0,0 0 0 0 0,1 0 0 0 0,-1-1 0 0 0,0 1 0 0 0,1 0 0 0 0,-1 0 0 0 0,3 3 0 0 0,-2-3 0 0 0,-1 0 0 0 0,1 0 0 0 0,0 0 0 0 0,-1 0 0 0 0,1 0 0 0 0,-1 0 0 0 0,0 0 0 0 0,1 0 0 0 0,-1 0 0 0 0,0 0 0 0 0,0 0 0 0 0,-1 2 0 0 0,1-2 0 0 0,0-1 0 0 0,0 1 0 0 0,0-1 0 0 0,0 0 0 0 0,0 1 0 0 0,0-1 0 0 0,0 1 0 0 0,0-1 0 0 0,1 0 0 0 0,-1 1 0 0 0,1 1 0 0 0,0-2 0 0 0,-1 1 0 0 0,1-1 0 0 0,-1 0 0 0 0,1 0 0 0 0,-1 1 0 0 0,0-1 0 0 0,0 0 0 0 0,0 1 0 0 0,0-1 0 0 0,0 0 0 0 0,0 0 0 0 0,0 1 0 0 0,0 0 0 0 0,-1 0 8 0 0,1-1-1 0 0,0 1 0 0 0,0-1 1 0 0,0 1-1 0 0,0-1 1 0 0,0 1-1 0 0,0-1 0 0 0,1 0 1 0 0,-1 1-1 0 0,1 1 1 0 0,-1-1 4 0 0,1-1 0 0 0,-1 1 1 0 0,0 0-1 0 0,1 0 0 0 0,-1 0 0 0 0,0-1 1 0 0,0 1-1 0 0,-1 2 0 0 0,-4 9 128 0 0,4-11-102 0 0,1-1 0 0 0,-1 0 0 0 0,0 1 1 0 0,1-1-1 0 0,-1 0 0 0 0,1 1 0 0 0,0-1 0 0 0,-1 0 0 0 0,1 1 1 0 0,0-1-1 0 0,0 1 0 0 0,0-1 0 0 0,0 1 0 0 0,0 1 0 0 0,2 13 180 0 0,0-4-184 0 0,1 20 0 0 0,1 8 48 0 0,-4-35-80 0 0,0-3-4 0 0,0 0 0 0 0,0 0 0 0 0,0 0 0 0 0,0 0 0 0 0,0 0 0 0 0,0 0 0 0 0,1 0 1 0 0,-1-1-1 0 0,1 1 0 0 0,-1 0 0 0 0,2 3 0 0 0,-1-4-22 0 0,0 1 0 0 0,0 0 0 0 0,0 0-1 0 0,0-1 1 0 0,-1 1 0 0 0,1 0 0 0 0,-1 0 0 0 0,1 0 0 0 0,-1 0 0 0 0,0 0 0 0 0,1 0-1 0 0,-1 0 1 0 0,0 0 0 0 0,0 0 0 0 0,-1 0 0 0 0,1 0 0 0 0,0 0 0 0 0,-1 0 0 0 0,1 0-1 0 0,-2 2 1 0 0,1 6-5 0 0,1-9 30 0 0,-1 1-1 0 0,1-1 1 0 0,0 0 0 0 0,0 1-1 0 0,-1-1 1 0 0,1 0-1 0 0,-1 0 1 0 0,0 2-1 0 0,0-1 19 0 0,0 1-1 0 0,1-1 1 0 0,-1 1-1 0 0,0-1 0 0 0,1 1 1 0 0,-1 5-1 0 0,0 4 77 0 0,0-9-77 0 0,1 0-1 0 0,-1 0 0 0 0,1 0 0 0 0,0 0 1 0 0,0 0-1 0 0,1-1 0 0 0,-1 1 1 0 0,2 5-1 0 0,0 10-2 0 0,-2-16-6 0 0,0 0-1 0 0,0 0 1 0 0,0 0 0 0 0,0 0-1 0 0,1 0 1 0 0,0 4 0 0 0,0 1 117 0 0,0-6-259 0 0,-1-1 1 0 0,1 0 0 0 0,-1 0 0 0 0,1 0 0 0 0,0 0-1 0 0,-1 0 1 0 0,1-1 0 0 0,-1 1 0 0 0,1 0 0 0 0,-1 0-1 0 0,1 0 1 0 0,0-1 0 0 0,-5-5-483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30 1840 0 0,'0'-3'175'0'0,"1"-5"-214"0"0,-1 8 31 0 0,0 0 1 0 0,0 0-1 0 0,0 0 1 0 0,0 0-1 0 0,0 0 0 0 0,0-1 1 0 0,0 1-1 0 0,1 0 1 0 0,-1 0-1 0 0,0 0 1 0 0,0 0-1 0 0,0 0 0 0 0,0 0 1 0 0,0-1-1 0 0,0 1 1 0 0,0 0-1 0 0,0 0 1 0 0,0 0-1 0 0,0 0 0 0 0,0 0 1 0 0,0 0-1 0 0,0-1 1 0 0,0 1-1 0 0,0 0 1 0 0,0 0-1 0 0,0 0 0 0 0,0 0 1 0 0,0 0-1 0 0,0 0 1 0 0,0-1-1 0 0,-1 1 1 0 0,1 0-1 0 0,-1-6 1 0 0,1 5 257 0 0,-5-6 1956 0 0,-35 7-553 0 0,29 0-1729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0 1840 0 0,'0'0'12277'0'0,"-1"9"-11722"0"0,-5 35 573 0 0,6-42-1067 0 0,0 0 0 0 0,0 0 0 0 0,0 0 0 0 0,0 0 1 0 0,0 0-1 0 0,1 0 0 0 0,0 3 0 0 0,1 9 136 0 0,-2-10-118 0 0,1 1 0 0 0,-1-1-1 0 0,1 1 1 0 0,3 7 0 0 0,-3-7-15 0 0,0-1 0 0 0,0 0 0 0 0,0 1 0 0 0,1 8-1 0 0,-2-1 146 0 0,4 19 0 0 0,-2-21-127 0 0,-1-1 1 0 0,0 1-1 0 0,-1-1 0 0 0,0 11 1 0 0,-1-14-51 0 0,1 0 0 0 0,0 0 1 0 0,2 9-1 0 0,-1-10-1 0 0,-1 1 1 0 0,1 11 0 0 0,-3-5 19 0 0,1-6-11 0 0,1-1 0 0 0,-1 1 0 0 0,2 8-1 0 0,1 45 271 0 0,-1-35-92 0 0,3 27 0 0 0,-2-38-38 0 0,-1 17 1 0 0,-1-19-80 0 0,1-1 1 0 0,-1 0-1 0 0,4 13 0 0 0,-2-13-69 0 0,0 0 0 0 0,0 0 0 0 0,-1 21 0 0 0,4 36 288 0 0,-3-45-203 0 0,-1-17-94 0 0,-1-1 0 0 0,1 0 1 0 0,-1 1-1 0 0,0-1 0 0 0,-1 6 0 0 0,1-8-14 0 0,-4 20 120 0 0,2-1 0 0 0,0 1 1 0 0,2 32-1 0 0,0-38-43 0 0,-1 23 0 0 0,-1-2 232 0 0,2-28-206 0 0,0 1-1 0 0,-1 0 0 0 0,-5 19 1 0 0,5-21-77 0 0,0 0 0 0 0,0 17 0 0 0,1-16-16 0 0,0 0 0 0 0,-2 9 0 0 0,-2 24 3 0 0,3-29-3 0 0,-1 0 0 0 0,-3 15 0 0 0,3-21 1 0 0,0 0 1 0 0,1 0-1 0 0,0 0 1 0 0,0 0-1 0 0,0 0 1 0 0,1 0-1 0 0,1 11 1 0 0,2 58 172 0 0,-3-72-188 0 0,0 1-1 0 0,0-1 1 0 0,0 1-1 0 0,-1-1 1 0 0,0 1 0 0 0,-1 5-1 0 0,1-6 13 0 0,0 0-1 0 0,0 1 1 0 0,1 0-1 0 0,-1-1 1 0 0,1 1 0 0 0,1 5-1 0 0,0 5 28 0 0,0 0-1 0 0,-1 0 1 0 0,-2 17-1 0 0,-10 45 78 0 0,11-71-93 0 0,-1 15 114 0 0,2-16-95 0 0,0 0-1 0 0,-1 0 1 0 0,0 0-1 0 0,0 0 1 0 0,-2 5-1 0 0,1-3 24 0 0,0 0 0 0 0,0 0-1 0 0,-1 14 1 0 0,0-5 13 0 0,-2 4-65 0 0,0 3-22 0 0,4-1 18 0 0,-2 16 63 0 0,1-21-29 0 0,-1 9-27 0 0,1-16-10 0 0,1 1 0 0 0,0 0 1 0 0,0-1-1 0 0,2 18 0 0 0,0-1 35 0 0,2 51 204 0 0,1-15-159 0 0,-2-26 35 0 0,-1-27-103 0 0,0-1-1 0 0,-1 1 1 0 0,0 0-1 0 0,0-1 1 0 0,-3 16-1 0 0,2-20-19 0 0,0-1-1 0 0,1 1 1 0 0,0 0 0 0 0,0 0-1 0 0,0 0 1 0 0,1-1 0 0 0,1 8-1 0 0,0 14 41 0 0,1 95 185 0 0,2-70-176 0 0,0 25-132 0 0,-4-62 138 0 0,-1 16 0 0 0,-1-22-9 0 0,1 1 0 0 0,0-1 1 0 0,1 1-1 0 0,0-1 0 0 0,3 17 0 0 0,0-11-37 0 0,0 0 0 0 0,-1 1 1 0 0,1 15-1 0 0,-3-21-8 0 0,3 41-4 0 0,-3-41 0 0 0,-1 0 0 0 0,0 0 0 0 0,0 0 0 0 0,-2 9 0 0 0,-1 17 0 0 0,3-27-12 0 0,-1-1-1 0 0,-1 0 1 0 0,-2 12-1 0 0,-1-1-1242 0 0,5-17 1007 0 0,0 0-1 0 0,0-1 1 0 0,-1 1 0 0 0,1 0-1 0 0,0-1 1 0 0,-1 1 0 0 0,1 0-1 0 0,0-1 1 0 0,-1 1 0 0 0,1 0 0 0 0,-1-1-1 0 0,1 1 1 0 0,-1-1 0 0 0,1 1-1 0 0,-1-1 1 0 0,0 1 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99 920 0 0,'2'0'67'0'0,"9"-3"927"0"0,-10 2-657 0 0,1 0 0 0 0,-1 1-1 0 0,1-1 1 0 0,0 1 0 0 0,-1-1-1 0 0,1 1 1 0 0,2 0 0 0 0,0-1 153 0 0,0 1 1 0 0,0-1 0 0 0,0 0 0 0 0,5-1-1 0 0,-6 1-240 0 0,1 0-1 0 0,0 0 1 0 0,0 0-1 0 0,4 0 1 0 0,12 2 582 0 0,-14 0-588 0 0,0-1 0 0 0,0 0 0 0 0,0 0 0 0 0,0-1 0 0 0,7-1 0 0 0,-8 2-123 0 0,0-1 0 0 0,0 1 0 0 0,0 0 0 0 0,0 0 0 0 0,0 1 1 0 0,0-1-1 0 0,0 1 0 0 0,6 2 0 0 0,12 1 149 0 0,0-2 157 0 0,-1 0 0 0 0,37-4 0 0 0,-35-4 5 0 0,-21 5-387 0 0,1 0 0 0 0,-1 0 0 0 0,1 0 0 0 0,0 0 1 0 0,6 0-1 0 0,16 2 128 0 0,-17 0-13 0 0,0 0-1 0 0,0-1 0 0 0,0-1 1 0 0,15-2-1 0 0,-16 2 23 0 0,0-1-1 0 0,14 1 1 0 0,-13 1-40 0 0,-1 0 0 0 0,13-3 0 0 0,-3 0 70 0 0,1 1-1 0 0,0 1 1 0 0,28 2-1 0 0,-12-1 273 0 0,-4 0-427 0 0,-15-1-61 0 0,20 2-1 0 0,-21 0 71 0 0,26-3 0 0 0,-5 0 16 0 0,-29 2-78 0 0,1-1 0 0 0,9-1 0 0 0,-10 0-27 0 0,1 1 1 0 0,8 0-1 0 0,35-3 6 0 0,0 1 20 0 0,-42 3 43 0 0,0 0 230 0 0,0 0 0 0 0,17-3 0 0 0,-20 2-185 0 0,-1 1 0 0 0,1 0 0 0 0,0 0 1 0 0,9 2-1 0 0,14 0-22 0 0,-9 0 9 0 0,-15-1-47 0 0,0-1 0 0 0,0 1 0 0 0,0-1 0 0 0,6-1 0 0 0,6-1 33 0 0,-1 0-1 0 0,1 1 0 0 0,25 2 1 0 0,-27 0-48 0 0,0-2 0 0 0,18-1 1 0 0,15-1 0 0 0,101 3-17 0 0,-134-1 0 0 0,-11 1 0 0 0,1-1 0 0 0,0 1 0 0 0,7 1 0 0 0,-7-1 6 0 0,0 1 0 0 0,1-1-1 0 0,-1-1 1 0 0,1 1-1 0 0,8-3 1 0 0,-8 2 0 0 0,0 0 0 0 0,0 0 0 0 0,0 1 0 0 0,10 0 0 0 0,-11 1-6 0 0,23 2 0 0 0,-1-1 0 0 0,52-2 0 0 0,-7 0-2 0 0,-33 1 18 0 0,-20-1 17 0 0,30-4 0 0 0,-28 1-60 0 0,24 1 0 0 0,11 0-15 0 0,-48 1 42 0 0,1 1 0 0 0,-1 0 0 0 0,1 1 0 0 0,-1 0 0 0 0,11 3 0 0 0,-7-2 0 0 0,-1 0 0 0 0,17 0 0 0 0,176-2 0 0 0,-181 3 13 0 0,-19-2-6 0 0,-1-1 1 0 0,0 1-1 0 0,1-1 0 0 0,-1 0 1 0 0,0 0-1 0 0,6 0 0 0 0,11-4 28 0 0,-14 2-30 0 0,-1 1 0 0 0,1 0 0 0 0,0 1 0 0 0,0-1 0 0 0,8 1-1 0 0,-3 1-4 0 0,1 0 0 0 0,-1-1 0 0 0,1 0 0 0 0,12-2 0 0 0,-11 1 0 0 0,-1 0 0 0 0,1 1 0 0 0,-1 0 0 0 0,0 1 0 0 0,22 4 0 0 0,-29-5-6 0 0,1 1 0 0 0,-1-1 1 0 0,0 0-1 0 0,9 0 0 0 0,11-1-31 0 0,-5 2 80 0 0,-1-1 0 0 0,25-3 0 0 0,-13 0-10 0 0,-4 0-140 0 0,-16 1 53 0 0,16 0-1 0 0,-10 1 161 0 0,19-3-1 0 0,-20 1-182 0 0,21 1 1 0 0,-27 1 57 0 0,0 0 1 0 0,11-3-1 0 0,-11 3 13 0 0,0-1 0 0 0,12 0 0 0 0,66-1 6 0 0,-54 0 129 0 0,-25 1-89 0 0,0 1 1 0 0,0 0-1 0 0,12 1 1 0 0,72 3-313 0 0,-75-3 253 0 0,14-2 19 0 0,-21 2 0 0 0,0-1 0 0 0,-1 1 0 0 0,23 3 0 0 0,-26-2 4 0 0,1 0 0 0 0,0 0-1 0 0,0-1 1 0 0,0-1-1 0 0,11 0 1 0 0,1-1 106 0 0,18 3 56 0 0,74 6-449 0 0,-106-7 316 0 0,0 0 1 0 0,0 0-1 0 0,8-1 0 0 0,8-1 117 0 0,165 2-448 0 0,-128 6 596 0 0,-22-3-281 0 0,-27-2-17 0 0,-1 0-1 0 0,1-1 0 0 0,18-1 0 0 0,-19-1 1 0 0,0 1 0 0 0,1 1 0 0 0,-1-1 0 0 0,0 1 0 0 0,0 1 0 0 0,14 2 0 0 0,-21-3 0 0 0,1 0 0 0 0,-1 0 0 0 0,1 0 0 0 0,-1 0 0 0 0,1 0 0 0 0,-1-1 0 0 0,0 1 0 0 0,4-2 0 0 0,-3 1 0 0 0,1 0 0 0 0,-1 0 0 0 0,8 0 0 0 0,-2 1 0 0 0,-4 1 0 0 0,1-2 0 0 0,0 1 0 0 0,8-2 0 0 0,33-2 0 0 0,-43 3-30 0 0,1 1 0 0 0,0 0-1 0 0,0 0 1 0 0,-1 0 0 0 0,7 2-1 0 0,10 0-84 0 0,-17-1 133 0 0,-1-1 0 0 0,1 1 0 0 0,-1-1 0 0 0,0 1 1 0 0,1 0-1 0 0,3 2 0 0 0,-5-2 8 0 0,1 0 0 0 0,0 0 0 0 0,0 0 0 0 0,0-1 0 0 0,6 2 0 0 0,27-2-234 0 0,-32 0 199 0 0,-1 0 1 0 0,1 0-1 0 0,-1 0 1 0 0,1-1-1 0 0,-1 1 1 0 0,1-1-1 0 0,3-2 0 0 0,-4 2 6 0 0,1 0 0 0 0,-1 1 0 0 0,1-1 0 0 0,-1 0 0 0 0,1 1 0 0 0,6 0 0 0 0,10 1 3 0 0,22-1 0 0 0,16 1 0 0 0,-19-1 0 0 0,-28 0 0 0 0,22 1 0 0 0,-5-1-5 0 0,-22-1 12 0 0,0 1-1 0 0,0 0 1 0 0,11 1 0 0 0,-11 0 46 0 0,0-1 1 0 0,0 0 0 0 0,11-1-1 0 0,4 0 23 0 0,16 2-76 0 0,60 9 0 0 0,-93-9 5 0 0,1-1-1 0 0,0 0 0 0 0,0 0 0 0 0,-1 0 0 0 0,8-2 0 0 0,13 0 25 0 0,33 5 45 0 0,-54-2-80 0 0,1-1 1 0 0,-1 0-1 0 0,0-1 0 0 0,7 0 0 0 0,9-1-53 0 0,114 2-2 0 0,-66 4-208 0 0,-24-4 303 0 0,-1 3-1 0 0,48 8 1 0 0,-67-8-50 0 0,1-1 0 0 0,31-2 0 0 0,17 1 164 0 0,-22-3-59 0 0,-36 3-89 0 0,0-1 0 0 0,1-1 0 0 0,17-3 0 0 0,-29 4 0 0 0,0 0 0 0 0,0 0 0 0 0,0 0 0 0 0,7 1 0 0 0,-7 0 0 0 0,0 0 0 0 0,0-1 0 0 0,0 0 0 0 0,5 0 0 0 0,14-2 0 0 0,-1 1 0 0 0,1 1 0 0 0,24 3 0 0 0,-35-2 0 0 0,-1-1 0 0 0,1-1 0 0 0,12-1 0 0 0,-15 0 0 0 0,1 1 0 0 0,-1 1 0 0 0,1 0 0 0 0,14 2 0 0 0,-18-1 0 0 0,-1 0 0 0 0,1-1 0 0 0,0 1 0 0 0,-1-1 0 0 0,1 0 0 0 0,0 0 0 0 0,-1-1 0 0 0,11-1 0 0 0,51-5 0 0 0,-15 3 0 0 0,28 1-282 0 0,-29-1 567 0 0,2 0-548 0 0,0 0 477 0 0,-2 2-203 0 0,-32 1-20 0 0,0 0-1 0 0,0 1 1 0 0,27 4-1 0 0,-36-2 12 0 0,-1-2 0 0 0,1 0 0 0 0,12-1 0 0 0,3 0-143 0 0,42-2 43 0 0,-8 0 329 0 0,-27 1-167 0 0,-24 0-55 0 0,0 1-1 0 0,0 1 0 0 0,15 0 0 0 0,-21 1-1 0 0,10-1 175 0 0,18 0-1892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 5528 0 0,'14'0'249'0'0,"-12"0"-1"0"0,-1 0-156 0 0,37-3 1043 0 0,-21-1 625 0 0,62 1 396 0 0,-25 2-1240 0 0,105 5 1292 0 0,-139-1-1934 0 0,15 1 208 0 0,52-1-189 0 0,-31 1 494 0 0,3-1-277 0 0,27 2-53 0 0,161-5 1221 0 0,-222-1-1574 0 0,-17 0-66 0 0,1 1 0 0 0,-1 0 0 0 0,16 2 0 0 0,-5 0-6 0 0,-1-1-1 0 0,0-1 1 0 0,1 0 0 0 0,21-4 0 0 0,25 0 27 0 0,157 4-59 0 0,-127 6 118 0 0,28-1-54 0 0,-57-2-54 0 0,-41-1 14 0 0,-1-1 1 0 0,37-3 0 0 0,40-3-7 0 0,-26 3-22 0 0,9 1 4 0 0,-46 2 0 0 0,-3 0 0 0 0,29-2 0 0 0,-41 0 6 0 0,30 1-1 0 0,-40 0 7 0 0,0 0 1 0 0,13-3-1 0 0,21-1 4 0 0,-30 5-7 0 0,-7-1 5 0 0,-1 0 0 0 0,1 0 0 0 0,17-4-1 0 0,-9 1-13 0 0,1 1 0 0 0,37-1 0 0 0,6 0 0 0 0,53-3-112 0 0,-104 6 146 0 0,20 1-1 0 0,-1 1-49 0 0,36 1-58 0 0,-46-1 103 0 0,1 0-1 0 0,0-2 1 0 0,29-3-1 0 0,39-5-127 0 0,-40 5 35 0 0,-31 2 64 0 0,30 4 0 0 0,-4-1 0 0 0,100 4 0 0 0,-69-2 0 0 0,-12-6 0 0 0,-46 2 79 0 0,-1 0 0 0 0,33-5-1 0 0,-25 4-71 0 0,37 1 0 0 0,-23 1-9 0 0,50 3 56 0 0,-25 1-41 0 0,-2 0-16 0 0,40 3 3 0 0,7-2 0 0 0,-84-6 0 0 0,5-1 0 0 0,44 6 0 0 0,-26-2 0 0 0,-30-2 0 0 0,18 2 0 0 0,64 8 0 0 0,-66-8 0 0 0,-23-3 0 0 0,18 4 0 0 0,-20-3 0 0 0,-1 0 0 0 0,12 0 0 0 0,-12-1 0 0 0,1 1 0 0 0,11 2 0 0 0,7 1-66 0 0,0-1 0 0 0,0-2 0 0 0,42-2 0 0 0,-20 1 18 0 0,193 0 360 0 0,-203-4-312 0 0,-26 2 0 0 0,16 0 0 0 0,17 0-104 0 0,-24 1 0 0 0,29 2 0 0 0,-16 1 134 0 0,0-1 0 0 0,40-4 0 0 0,31 1 127 0 0,-56 3-92 0 0,58 2-187 0 0,-35 5 55 0 0,-62-8 108 0 0,0 1-1 0 0,13 3 1 0 0,-13-2-19 0 0,1-1 1 0 0,12 1-1 0 0,-4-2-47 0 0,4 0-57 0 0,38 4 0 0 0,-29-1 138 0 0,-1-1-1 0 0,37-3 0 0 0,-17 0-32 0 0,19 5-41 0 0,-52-2-43 0 0,1-1 1 0 0,18-2 0 0 0,-3 0 267 0 0,214 4-519 0 0,-168 0 312 0 0,-55-3 116 0 0,25 3-1 0 0,-38-2-156 0 0,1 0 0 0 0,-1-1 0 0 0,14-3 0 0 0,13 1 98 0 0,-15 2-42 0 0,0 0-84 0 0,28-3-1 0 0,-38 2 70 0 0,-11 3 0 0 0,1-1 0 0 0,74-6 71 0 0,-42 0 250 0 0,-27 5-321 0 0,1 1 0 0 0,14 2 0 0 0,-22-2 0 0 0,1-1 0 0 0,0 0 0 0 0,-1 1 0 0 0,1-1 0 0 0,0 0 0 0 0,-1-1 0 0 0,1 1 0 0 0,0 0 0 0 0,-1-1 0 0 0,4 0 0 0 0,-2 0 0 0 0,0 0 0 0 0,0 0 0 0 0,0 1 0 0 0,0-1 0 0 0,0 1 0 0 0,1 0 0 0 0,5 1 0 0 0,22 3-169 0 0,-20-2 146 0 0,1-2-1 0 0,0 1 1 0 0,13-2-1 0 0,5 0-1747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3224 0 0,'0'1'300'0'0,"1"3"-138"0"0,0-1-1 0 0,-1 0 1 0 0,0 0-1 0 0,1 1 1 0 0,-1-1 0 0 0,0 5-1 0 0,-1-1 293 0 0,2-6-306 0 0,-1 0-1 0 0,0 0 0 0 0,0-1 1 0 0,0 1-1 0 0,0 0 1 0 0,1 0-1 0 0,-1 0 1 0 0,0 0-1 0 0,1-1 1 0 0,-1 1-1 0 0,1 0 0 0 0,0 1 1 0 0,2 5 762 0 0,0 17 590 0 0,-3-20-1275 0 0,0 0-1 0 0,0-1 1 0 0,1 1-1 0 0,-1 0 0 0 0,1-1 1 0 0,0 1-1 0 0,2 4 1 0 0,2 5 566 0 0,7 25 0 0 0,-9-28-607 0 0,0 9 25 0 0,-2-15-196 0 0,-1 0 0 0 0,1 0 0 0 0,0 0 0 0 0,2 4 0 0 0,-2-4-13 0 0,0-1 0 0 0,0 0 0 0 0,0 0 0 0 0,0 0 0 0 0,0 1 0 0 0,-1-1 0 0 0,1 0 0 0 0,-1 1 0 0 0,0 3 0 0 0,0 1-43 0 0,0 2 291 0 0,0 0 1 0 0,0 1-1 0 0,1-1 1 0 0,1 0-1 0 0,2 13 1 0 0,-2-17-166 0 0,-1 0 1 0 0,0 1 0 0 0,0-1 0 0 0,0 0 0 0 0,-1 8 0 0 0,0-8-118 0 0,0 0-1 0 0,1 0 1 0 0,-1 0 0 0 0,1 0-1 0 0,3 10 1 0 0,-1-1 147 0 0,-2-13-92 0 0,-1 1 1 0 0,1-1-1 0 0,-1 1 1 0 0,1-1-1 0 0,1 4 0 0 0,0-2-14 0 0,0-2-6 0 0,-1 0 0 0 0,0 1 1 0 0,0-1-1 0 0,0 1 0 0 0,0-1 0 0 0,0 1 1 0 0,-1-1-1 0 0,1 1 0 0 0,-1 0 0 0 0,1-1 1 0 0,-1 1-1 0 0,0 0 0 0 0,0 2 0 0 0,-1-3 14 0 0,1 0 0 0 0,0-1 0 0 0,0 1 0 0 0,0 0 0 0 0,0 0 0 0 0,0 0 0 0 0,0-1 0 0 0,0 1 0 0 0,1 3 0 0 0,-1-4-3 0 0,0 0 0 0 0,0 0 0 0 0,0 0 0 0 0,0 0 1 0 0,0 0-1 0 0,0 0 0 0 0,0 0 0 0 0,0 0 1 0 0,-1 0-1 0 0,1-1 0 0 0,0 1 0 0 0,0 0 1 0 0,-1 0-1 0 0,1 0 0 0 0,-2 1 0 0 0,-1 8 65 0 0,-6 45-75 0 0,6-18-238 0 0,2-31 231 0 0,0 0-1 0 0,1 1 1 0 0,-1-1-1 0 0,2 1 1 0 0,-1-1-1 0 0,1 1 1 0 0,0-1-1 0 0,2 9 1 0 0,-3-13 43 0 0,1-1 0 0 0,-1 1 1 0 0,0 0-1 0 0,1 0 0 0 0,-1 0 1 0 0,0 0-1 0 0,0 0 0 0 0,0 1 0 0 0,-1 1 1 0 0,0 4 43 0 0,1 35-551 0 0,1-34 447 0 0,-1-4 22 0 0,0-1-1 0 0,0 0 1 0 0,0 0-1 0 0,-1 0 1 0 0,1 0-1 0 0,-1 0 1 0 0,-2 8 0 0 0,2-8 20 0 0,-1 0 0 0 0,1 0 0 0 0,0 1 0 0 0,0 5 0 0 0,1-6 15 0 0,-1 0 0 0 0,1 0 0 0 0,-1 0-1 0 0,-2 4 1 0 0,2 1 241 0 0,1-5-249 0 0,-4 35-206 0 0,1 56 0 0 0,3-92 234 0 0,0 0-27 0 0,0 0-1 0 0,-1-1 1 0 0,1 1 0 0 0,-1 0-1 0 0,0-1 1 0 0,0 4 0 0 0,0-4-15 0 0,0-1 0 0 0,0 1 0 0 0,1 0 0 0 0,0 0 0 0 0,-1 0 0 0 0,1 0 0 0 0,0 0 0 0 0,0 0 0 0 0,0 0 0 0 0,0 0 0 0 0,0 2 0 0 0,1 0-32 0 0,-1 0 1 0 0,1-1 0 0 0,-1 1-1 0 0,0 0 1 0 0,0-1 0 0 0,-1 1-1 0 0,0 5 1 0 0,1-7-14 0 0,0 0 0 0 0,0 0 1 0 0,0 0-1 0 0,0 0 0 0 0,0 0 1 0 0,1 0-1 0 0,0 3 0 0 0,-1-4 8 0 0,0 1-1 0 0,1 0 0 0 0,-1-1 1 0 0,0 1-1 0 0,0 0 0 0 0,0-1 1 0 0,0 4-1 0 0,-1 4 129 0 0,0-1 0 0 0,0 1 1 0 0,1 0-1 0 0,0 0 0 0 0,0 0 0 0 0,1-1 0 0 0,1 1 0 0 0,2 13 1 0 0,-3-15-41 0 0,0 0 1 0 0,0 0-1 0 0,-1 0 1 0 0,-1 11 0 0 0,0 1 63 0 0,1-10-49 0 0,0 9 87 0 0,3 20 0 0 0,-5-20-100 0 0,2-16-57 0 0,0 0 0 0 0,-1 1 0 0 0,1-1 0 0 0,0 0 0 0 0,0 1 0 0 0,1 2 0 0 0,0 20 6 0 0,-1-21-15 0 0,0 0-1 0 0,0 0 1 0 0,0 0 0 0 0,0 0 0 0 0,1 0-1 0 0,0 0 1 0 0,0 0 0 0 0,1 4-1 0 0,-1-7 1 0 0,-1-1 0 0 0,0 1 0 0 0,1-1 0 0 0,-1 1 0 0 0,0-1 0 0 0,0 1 0 0 0,1-1 0 0 0,-1 1 0 0 0,0-1 0 0 0,0 1 0 0 0,0 0 0 0 0,0-1 0 0 0,0 1 0 0 0,0-1 0 0 0,0 1 0 0 0,0-1 0 0 0,0 1 0 0 0,0 0 0 0 0,0-1 0 0 0,0 2 0 0 0,-1 1 0 0 0,0 1 0 0 0,1-1 0 0 0,0 1 0 0 0,-1 5 0 0 0,4 10 0 0 0,-3-13 0 0 0,0-4 0 0 0,0 0 0 0 0,0-1 0 0 0,0 1 0 0 0,0 0 0 0 0,0-1 0 0 0,0 1 0 0 0,0 0 0 0 0,2 2 0 0 0,-2 0 70 0 0,1-1-1 0 0,0 1 0 0 0,-1 0 0 0 0,0 0 0 0 0,1-1 0 0 0,-2 1 0 0 0,1 0 0 0 0,-1 5 0 0 0,0 10 277 0 0,1-17-296 0 0,0-1-1 0 0,0 1 0 0 0,0 0 0 0 0,-1 0 0 0 0,1-1 0 0 0,0 1 0 0 0,-1 0 0 0 0,1-1 0 0 0,-1 1 0 0 0,-1 2 0 0 0,2-3-23 0 0,-1 1 0 0 0,1-1-1 0 0,0 0 1 0 0,0 1-1 0 0,-1-1 1 0 0,1 0-1 0 0,0 1 1 0 0,0-1-1 0 0,0 1 1 0 0,0-1 0 0 0,0 1-1 0 0,1-1 1 0 0,-1 2-1 0 0,1 6 113 0 0,-1-7-190 0 0,5 8-354 0 0,-5-7 401 0 0,1-1 0 0 0,-1 0 0 0 0,1 1 0 0 0,-1-1 1 0 0,0 5-1 0 0,0-5 7 0 0,0-1 0 0 0,0 1 0 0 0,0-1-1 0 0,0 1 1 0 0,0-1 0 0 0,0 1 0 0 0,1 0 0 0 0,-1-1 0 0 0,0 1 0 0 0,1-1 0 0 0,0 1 0 0 0,-1-1 0 0 0,1 0 0 0 0,1 2 0 0 0,-2-2 11 0 0,1-1 0 0 0,0 1 0 0 0,-1-1 0 0 0,1 1 0 0 0,-1 0 1 0 0,1-1-1 0 0,-1 1 0 0 0,1 0 0 0 0,-1 0 0 0 0,0-1 0 0 0,1 1 0 0 0,-1 0 1 0 0,0 0-1 0 0,1 0 0 0 0,-1-1 0 0 0,0 1 0 0 0,0 0 0 0 0,0 0 0 0 0,0 0 0 0 0,0 0 1 0 0,0 0-1 0 0,0-1 0 0 0,0 1 0 0 0,0 0 0 0 0,0 0 0 0 0,0 0 0 0 0,-1 1 1 0 0,-1 8 110 0 0,2 5-250 0 0,0-13 104 0 0,0 1 1 0 0,0-1-1 0 0,0 1 0 0 0,0-1 1 0 0,0 0-1 0 0,-1 4 0 0 0,1-5 24 0 0,-1 0 0 0 0,1 0-1 0 0,0 0 1 0 0,0 0-1 0 0,0 0 1 0 0,0 0-1 0 0,0 0 1 0 0,0 0 0 0 0,0 0-1 0 0,1 1 1 0 0,-1 9 44 0 0,-1-9-30 0 0,1 1 0 0 0,-1-1 0 0 0,1 0 0 0 0,0 0 0 0 0,0 0 0 0 0,0 0 0 0 0,0 0 0 0 0,0 1 0 0 0,0-1 0 0 0,0 0 0 0 0,2 3 0 0 0,-1 0-12 0 0,-1 0-1 0 0,1 1 0 0 0,-1 5 0 0 0,1 5-16 0 0,-1-1 24 0 0,4 3 42 0 0,-3-9-53 0 0,-1 4-1 0 0,1-10 2 0 0,-1 0 1 0 0,0 0-1 0 0,0 1 1 0 0,0-1 0 0 0,0 0-1 0 0,0 0 1 0 0,-1 0 0 0 0,1 0-1 0 0,-1 0 1 0 0,-2 6-1 0 0,3-6 74 0 0,3 5-6 0 0,-3-8-66 0 0,0 0-1 0 0,0 1 0 0 0,0-1 0 0 0,0 0 0 0 0,0 1 1 0 0,0-1-1 0 0,0 0 0 0 0,0 0 0 0 0,0 1 0 0 0,0-1 0 0 0,0 0 1 0 0,0 1-1 0 0,0-1 0 0 0,0 0 0 0 0,0 0 0 0 0,0 1 1 0 0,-1-1-1 0 0,1 0 0 0 0,0 0 0 0 0,0 1 0 0 0,0-1 1 0 0,0 0-1 0 0,-1 0 0 0 0,1 1 0 0 0,-1 0-6 0 0,1 0-3 0 0,0 0 1 0 0,0 1-1 0 0,-1-1 0 0 0,1 0 0 0 0,0 0 1 0 0,1 1-1 0 0,-1-1 0 0 0,0 0 0 0 0,0 0 1 0 0,0 1-1 0 0,2 1 0 0 0,0 9-65 0 0,-3-9 52 0 0,1-2 20 0 0,0 0 1 0 0,0 0-1 0 0,-1 0 0 0 0,1 0 0 0 0,0 0 0 0 0,0 0 0 0 0,0-1 0 0 0,0 1 0 0 0,1 0 1 0 0,-1 0-1 0 0,0 0 0 0 0,0 0 0 0 0,0 0 0 0 0,1-1 0 0 0,0 2 0 0 0,2 9 31 0 0,-2-7-15 0 0,0-1 0 0 0,0 0 0 0 0,-1 1 1 0 0,1-1-1 0 0,-1 1 0 0 0,1 3 0 0 0,-1 3-13 0 0,-1-3 2 0 0,1 1 0 0 0,0-1 1 0 0,1 0-1 0 0,0 1 1 0 0,0-1-1 0 0,4 14 0 0 0,-3-19-5 0 0,0 2 0 0 0,-2 11 0 0 0,0-6 0 0 0,-1-6 4 0 0,0 0 0 0 0,0 0 0 0 0,1 0 0 0 0,0 0 0 0 0,0 0 0 0 0,-1-1 0 0 0,2 5 0 0 0,-1-5 0 0 0,1 0 0 0 0,-1-1-1 0 0,1 1 1 0 0,0-1-1 0 0,-1 1 1 0 0,1 0-1 0 0,0-1 1 0 0,1 2-1 0 0,7 10-3 0 0,-8-12 0 0 0,-1-1 0 0 0,0 0 0 0 0,1 1 0 0 0,-1-1 0 0 0,0 0 0 0 0,1 1 0 0 0,-1-1 0 0 0,0 1 0 0 0,0-1 0 0 0,0 0 0 0 0,1 1 0 0 0,-1-1 0 0 0,0 1 0 0 0,0-1 0 0 0,0 1 0 0 0,0-1 0 0 0,0 1 0 0 0,0-1 0 0 0,0 1 0 0 0,0-1 0 0 0,0 1 0 0 0,0-1 0 0 0,0 1 0 0 0,-1 12 0 0 0,4 9-78 0 0,-2-19 63 0 0,0-1 0 0 0,-1 1 0 0 0,1 0 1 0 0,-1 0-1 0 0,0-1 0 0 0,0 1 0 0 0,0 0 1 0 0,0 0-1 0 0,0 0 0 0 0,-1-1 0 0 0,0 5 0 0 0,0-6 15 0 0,1 0 0 0 0,-1 0 0 0 0,1-1 0 0 0,-1 1 0 0 0,1 0 0 0 0,0 0 0 0 0,-1 0 0 0 0,1-1 0 0 0,0 1 0 0 0,0 0 0 0 0,0 0 0 0 0,0 0 0 0 0,-1 0 0 0 0,1 0 0 0 0,1 1 0 0 0,-1 1 0 0 0,-3 5 0 0 0,3 2 0 0 0,1-5 0 0 0,0-2 2 0 0,-1 0 0 0 0,1 1 1 0 0,-1-1-1 0 0,1 1 0 0 0,-2 6 1 0 0,2-7 25 0 0,-1 0 0 0 0,0 0 1 0 0,1-1-1 0 0,0 1 0 0 0,-1 0 1 0 0,1 0-1 0 0,0 0 0 0 0,1 0 1 0 0,-1-1-1 0 0,0 1 0 0 0,4 4 1 0 0,-4-6-136 0 0,0 7-90 0 0,0-4 230 0 0,-1-2 48 0 0,1 1 0 0 0,0 0 0 0 0,-1 0 0 0 0,0 5 0 0 0,0-7-67 0 0,0 1 0 0 0,1-1 0 0 0,-1 0 0 0 0,0 1 0 0 0,0-1 0 0 0,0 0 0 0 0,1 0 0 0 0,-1 1 0 0 0,1-1 0 0 0,-1 0 0 0 0,1 0 0 0 0,0 1 0 0 0,0 0 0 0 0,0-1-16 0 0,-1 0 0 0 0,1-1-1 0 0,-1 1 1 0 0,1 0 0 0 0,-1 0-1 0 0,0-1 1 0 0,1 1-1 0 0,-1 0 1 0 0,0 0 0 0 0,0-1-1 0 0,0 1 1 0 0,1 1 0 0 0,-3 12-304 0 0,1-13 328 0 0,1 1-1 0 0,-1 0 1 0 0,1-1 0 0 0,0 1 0 0 0,0 0-1 0 0,0-1 1 0 0,-1 1 0 0 0,2 0 0 0 0,-1 0-1 0 0,0-1 1 0 0,0 1 0 0 0,1 0 0 0 0,0 2-1 0 0,3 1-51 0 0,-3-5 3 0 0,-1 1 0 0 0,1 0 0 0 0,0 0 0 0 0,0 0 0 0 0,-1 0 0 0 0,1 0 0 0 0,-1 0 0 0 0,1 0 0 0 0,-1 0 1 0 0,1 0-1 0 0,-1 0 0 0 0,0 1 0 0 0,1-1 0 0 0,-1 0 0 0 0,0 0 0 0 0,0 0 0 0 0,0 0 0 0 0,0 1 0 0 0,0-1 0 0 0,0 1 0 0 0,0 2-10 0 0,2 12 42 0 0,-2-12-5 0 0,0-2 0 0 0,0 0 0 0 0,-1 0 0 0 0,1 0 0 0 0,0 0 0 0 0,-1 0 0 0 0,1 0 0 0 0,-1 0 0 0 0,0-1 0 0 0,0 1 0 0 0,-1 2 0 0 0,-2 9 0 0 0,4-12 0 0 0,-2 8 0 0 0,7 0 0 0 0,-4-7 0 0 0,-1-1 0 0 0,0 1 0 0 0,4 21 0 0 0,-3-13 0 0 0,-1-8 0 0 0,0 1 0 0 0,0 0 0 0 0,0-1 0 0 0,1 1 0 0 0,-1-1 0 0 0,1 0 0 0 0,-1 1 0 0 0,1-1 0 0 0,0 1 0 0 0,0-1 0 0 0,2 3 0 0 0,-3-5 2 0 0,1 1 0 0 0,-1 0 0 0 0,0-1-1 0 0,1 1 1 0 0,-1 0 0 0 0,1-1-1 0 0,-1 1 1 0 0,0 0 0 0 0,0 0 0 0 0,1-1-1 0 0,-1 1 1 0 0,0 0 0 0 0,0 1 0 0 0,-3 1 82 0 0,2-1-13 0 0,-1 0-59 0 0,1 1-1 0 0,0 0 1 0 0,0 0-1 0 0,0-1 1 0 0,0 1-1 0 0,1 0 1 0 0,-1 5-1 0 0,1-4 58 0 0,0-1 0 0 0,0 0 0 0 0,1 1 0 0 0,0-1 0 0 0,1 5 0 0 0,1 11-27 0 0,-3-17 202 0 0,1-1-154 0 0,0 1-89 0 0,-1-1 1 0 0,1 1 0 0 0,-1 0-1 0 0,1 0 1 0 0,-1-1 0 0 0,0 1-1 0 0,0 3 1 0 0,1-3-2 0 0,-1 0-1 0 0,0 0 1 0 0,0 0 0 0 0,1 0-1 0 0,-1 0 1 0 0,2 2-1 0 0,-2-3 19 0 0,0-1-1 0 0,1 1 1 0 0,-1-1-1 0 0,0 1 1 0 0,0-1-1 0 0,1 1 1 0 0,-1 0-1 0 0,0-1 1 0 0,0 1-1 0 0,0-1 0 0 0,0 1 1 0 0,0-1-1 0 0,0 1 1 0 0,0 0-1 0 0,0-1 1 0 0,0 1-1 0 0,0-1 1 0 0,0 1-1 0 0,0-1 1 0 0,0 1-1 0 0,0-1 1 0 0,-1 2-1 0 0,-1 5 245 0 0,2 11-590 0 0,2-10 148 0 0,5 0 144 0 0,-3-1 36 0 0,3 14 0 0 0,-6-21 0 0 0,-1 1 0 0 0,0 0 0 0 0,0-1 0 0 0,1 1 0 0 0,-1-1 0 0 0,0 1 0 0 0,0-1 0 0 0,0 1 0 0 0,0-1 0 0 0,0 1 0 0 0,1 0 0 0 0,-1-1 0 0 0,0 1 0 0 0,0-1 0 0 0,0 1 0 0 0,-1-1 0 0 0,1 1 0 0 0,0 0 0 0 0,0 0 0 0 0,0 2 0 0 0,2 6 0 0 0,-4-3 0 0 0,0 2 0 0 0,2-7 0 0 0,1 1 0 0 0,-5 7 0 0 0,0 1 0 0 0,4-8 0 0 0,0 1 0 0 0,-2 7 0 0 0,3-6 0 0 0,0-4 0 0 0,-1 1 0 0 0,1 0 0 0 0,-1-1 0 0 0,0 1 0 0 0,1 0 0 0 0,-1-1 0 0 0,0 1 0 0 0,0 0 0 0 0,0 0 0 0 0,1 0 0 0 0,-1-1 0 0 0,0 1 0 0 0,0 0 0 0 0,0 0 0 0 0,0 0 0 0 0,0 1 0 0 0,0 0-1 0 0,-6 9 13 0 0,5-6 41 0 0,2-5-51 0 0,-1 0-1 0 0,0 0 1 0 0,0 0 0 0 0,0 0 0 0 0,0 0 0 0 0,0 1 0 0 0,0-1 0 0 0,0 0 0 0 0,0 0-1 0 0,0 0 1 0 0,0 0 0 0 0,0 0 0 0 0,0 0 0 0 0,0 0 0 0 0,0 1 0 0 0,0-1 0 0 0,0 0-1 0 0,0 0 1 0 0,0 0 0 0 0,0 0 0 0 0,0 0 0 0 0,0 0 0 0 0,0 0 0 0 0,-1 0-1 0 0,1 1 1 0 0,0-1 0 0 0,0 0 0 0 0,0 0 0 0 0,0 0 0 0 0,0 0 0 0 0,0 0 0 0 0,0 0-1 0 0,0 0 1 0 0,0 0 0 0 0,0 0 0 0 0,-1 0-2 0 0,1 1 1 0 0,0-1-1 0 0,0 0 1 0 0,0 0-1 0 0,0 0 0 0 0,0 0 1 0 0,0 0-1 0 0,0 0 1 0 0,0 0-1 0 0,0 0 0 0 0,-1 1 1 0 0,1-1-1 0 0,0 0 1 0 0,0 0-1 0 0,0 0 1 0 0,0 0-1 0 0,0 0 0 0 0,0 1 1 0 0,0-1-1 0 0,0 0 1 0 0,0 0-1 0 0,0 0 0 0 0,0 0 1 0 0,0 0-1 0 0,0 0 1 0 0,0 1-1 0 0,0-1 0 0 0,0 0 1 0 0,0 0-1 0 0,0 0 1 0 0,0 0-1 0 0,1 1 0 0 0,5 5 0 0 0,-6-6 0 0 0,0 1 0 0 0,0-1 0 0 0,0 0 0 0 0,1 0 0 0 0,-1 0 0 0 0,0 1 0 0 0,0-1 0 0 0,0 0 0 0 0,0 0 0 0 0,0 0 0 0 0,0 1 0 0 0,0-1 0 0 0,0 0 0 0 0,0 0 0 0 0,0 0 0 0 0,0 1 0 0 0,0-1 0 0 0,0 0 0 0 0,0 0 0 0 0,-1 0 0 0 0,1 1 0 0 0,0-1 0 0 0,0 0 0 0 0,0 0 0 0 0,0 0 0 0 0,0 1 0 0 0,0-1 0 0 0,-1 0 0 0 0,-3 5 0 0 0,-2-2 0 0 0,11 3 11 0 0,-4-5 106 0 0,-10-1-38 0 0,-8 4 0 0 0,15-4-68 0 0,0 1 1 0 0,-1 0 0 0 0,1-1 0 0 0,0 1 0 0 0,-1-1 0 0 0,1 0 0 0 0,0 0-1 0 0,-3 0 1 0 0,3 0-9 0 0,-6-1 8 0 0,0 0 0 0 0,0 0 0 0 0,0-1 0 0 0,-1 0 0 0 0,2-1 0 0 0,-12-4 0 0 0,2 0-559 0 0,14 6 354 0 0,1 0 1 0 0,-1 0-1 0 0,1 0 1 0 0,-1 0-1 0 0,1-1 0 0 0,0 1 1 0 0,-3-2-1 0 0,-4-7-1013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6448 0 0,'0'0'2640'0'0,"2"1"-2128"0"0,7 5 173 0 0,-5-4-208 0 0,-1 1 1 0 0,1-1-1 0 0,0 0 0 0 0,6 3 1 0 0,36 5 1760 0 0,-44-10-2054 0 0,-2 1-175 0 0,0-1-1 0 0,1 0 1 0 0,-1 1-1 0 0,1-1 1 0 0,-1 0-1 0 0,1 1 1 0 0,-1-1-1 0 0,1 0 0 0 0,-1 1 1 0 0,1-1-1 0 0,-1 0 1 0 0,1 0-1 0 0,-1 0 1 0 0,1 0-1 0 0,0 1 1 0 0,5 2 561 0 0,-3-3-453 0 0,14 4-324 0 0,-16-4 49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17 1840 0 0,'0'0'4840'0'0,"1"-1"-4306"0"0,4-8 243 0 0,-1 4 939 0 0,0 4 3862 0 0,1 5-5525 0 0,-4-3-24 0 0,-1 0-1 0 0,1-1 0 0 0,-1 1 1 0 0,1 0-1 0 0,-1-1 0 0 0,1 1 1 0 0,-1 0-1 0 0,0-1 0 0 0,0 1 1 0 0,1 0-1 0 0,-1 0 0 0 0,0-1 1 0 0,0 1-1 0 0,0 0 0 0 0,0 0 1 0 0,0-1-1 0 0,0 1 0 0 0,0 1 0 0 0,1 6 160 0 0,1-4-92 0 0,0 1 0 0 0,0 0 0 0 0,-1 0-1 0 0,0 0 1 0 0,2 9 0 0 0,-3-13-74 0 0,0 0 0 0 0,0 1 0 0 0,1-1 0 0 0,-1 1-1 0 0,1-1 1 0 0,-1 0 0 0 0,1 0 0 0 0,-1 1-1 0 0,1-1 1 0 0,2 2 0 0 0,-1 1 82 0 0,-1 0-53 0 0,1 0 0 0 0,-1 0-1 0 0,0 1 1 0 0,0-1 0 0 0,-1 0-1 0 0,1 0 1 0 0,-1 8 0 0 0,1-10 57 0 0,0-1-92 0 0,0 1 1 0 0,0-1 0 0 0,0 0-1 0 0,0 1 1 0 0,-1-1-1 0 0,1 0 1 0 0,0 1 0 0 0,-1-1-1 0 0,1 1 1 0 0,-1-1-1 0 0,0 1 1 0 0,1 0 0 0 0,-1-1-1 0 0,0 1 1 0 0,0-1-1 0 0,0 1 1 0 0,0 1-1 0 0,0 0-38 0 0,0-1 0 0 0,0 0 0 0 0,0 0 0 0 0,0 1 0 0 0,1-1-1 0 0,-1 0 1 0 0,1 0 0 0 0,0 0 0 0 0,-1 1 0 0 0,3 1-1 0 0,-2-2 83 0 0,0 1-1 0 0,0-1 0 0 0,0 0 0 0 0,-1 0 0 0 0,1 0 0 0 0,0 1 0 0 0,-1-1 0 0 0,0 0 0 0 0,1 1 1 0 0,-1-1-1 0 0,0 0 0 0 0,-1 4 0 0 0,3 15 879 0 0,0-2-884 0 0,0 1 0 0 0,-2 36 0 0 0,-1-27 45 0 0,-3 14 173 0 0,4-38-263 0 0,-1-1 0 0 0,0 1 1 0 0,1-1-1 0 0,-4 7 0 0 0,3-7 0 0 0,0 1 0 0 0,0 0 0 0 0,0 0 0 0 0,-1 8 0 0 0,2-1-14 0 0,-1 1 1 0 0,-3 13-1 0 0,1-14-73 0 0,1 1-1 0 0,1 14 1 0 0,-2 30 762 0 0,1-40-613 0 0,1-15-65 0 0,1 0-1 0 0,0 0 1 0 0,-1 0-1 0 0,1 0 1 0 0,0 0-1 0 0,0 0 1 0 0,0 0-1 0 0,1 0 0 0 0,-1 0 1 0 0,0 0-1 0 0,1 0 1 0 0,0 4-1 0 0,1-1 112 0 0,0 1-1 0 0,-1 0 1 0 0,0-1-1 0 0,0 1 0 0 0,0 0 1 0 0,-1 9-1 0 0,0-7-265 0 0,0-1 0 0 0,4 16 0 0 0,-4-18 249 0 0,1-1-1 0 0,0 0 0 0 0,-1 9 0 0 0,1 8 116 0 0,-1-13-261 0 0,0 0-1 0 0,0 1 0 0 0,-3 15 1 0 0,-5-2 126 0 0,7-19-71 0 0,-1 0 1 0 0,1-1 0 0 0,0 1 0 0 0,1 0 0 0 0,-1 0 0 0 0,0 0 0 0 0,0 6-1 0 0,1 6 8 0 0,1-5-5 0 0,-1 0 0 0 0,-1 0 0 0 0,1-1-1 0 0,-4 15 1 0 0,2-12 19 0 0,0 0-1 0 0,1 0 0 0 0,0 0 0 0 0,1 0 0 0 0,1 13 0 0 0,0 4 55 0 0,-1-13 162 0 0,0 5-279 0 0,-3 24-1 0 0,3-39 313 0 0,0-1 0 0 0,0 1 0 0 0,1 5-1 0 0,1 9-50 0 0,-2 2-778 0 0,0-2 702 0 0,-3 32-1 0 0,2-43 52 0 0,1-7-185 0 0,0 0 0 0 0,0 0 0 0 0,0-1 0 0 0,0 1-1 0 0,-1 0 1 0 0,1 0 0 0 0,-1-1 0 0 0,-1 4 0 0 0,1-1-55 0 0,-1 0 1 0 0,1 1 0 0 0,0-1 0 0 0,1 0 0 0 0,-1 1 0 0 0,1-1 0 0 0,-1 7 0 0 0,1-6 94 0 0,0 0 0 0 0,0 0 0 0 0,-1 0 1 0 0,0 0-1 0 0,-1 7 0 0 0,0-6-116 0 0,0 0 0 0 0,1 0 0 0 0,0 0 0 0 0,0 9 0 0 0,-1 6 62 0 0,1-8 55 0 0,-1-1-1 0 0,1 1 1 0 0,2 14-1 0 0,-1 2-25 0 0,0-22-34 0 0,-1 1 0 0 0,1-1 0 0 0,-3 9 0 0 0,3-12 0 0 0,-1 0 0 0 0,1 0 0 0 0,0 0 0 0 0,1 6 0 0 0,-1-6 0 0 0,0-1 0 0 0,0 1 0 0 0,0 0 0 0 0,0 0 0 0 0,-1 5 0 0 0,-5 33 0 0 0,4-11 0 0 0,2-23 0 0 0,0 0 0 0 0,-3 13 0 0 0,3-19 0 0 0,0-1 0 0 0,0 1 0 0 0,0 0 0 0 0,0-1 0 0 0,0 1 0 0 0,1-1 0 0 0,-1 1 0 0 0,1 2 0 0 0,1 7 0 0 0,0 1 170 0 0,-1 2 220 0 0,-3 11 393 0 0,1 29 0 0 0,1-29-853 0 0,-4 6-71 0 0,4-21-4 0 0,0-1 209 0 0,0-1 0 0 0,0 0-1 0 0,-1 1 1 0 0,-2 7-1 0 0,2-6-63 0 0,1-8 0 0 0,1 0 0 0 0,-1 0 0 0 0,0 0 0 0 0,0 0 0 0 0,1 0 0 0 0,-1 0 0 0 0,1 0 0 0 0,1 3 0 0 0,1 3 0 0 0,-2-5 0 0 0,0 0 0 0 0,-1 0 0 0 0,0 0 0 0 0,0-1 0 0 0,1 1 0 0 0,-2 0 0 0 0,1 4 0 0 0,-1-3 0 0 0,1 0 0 0 0,0 0 0 0 0,1 7 0 0 0,0 1-136 0 0,0 15 0 0 0,-1-16 227 0 0,1-1 0 0 0,2 12-1 0 0,-3-19-90 0 0,0-1 0 0 0,0 1 0 0 0,0 0 0 0 0,-1-1 0 0 0,1 1 0 0 0,-1 2 0 0 0,-1 9 0 0 0,2 58 0 0 0,-1-46 0 0 0,0-19 0 0 0,1 1 0 0 0,-1-1 0 0 0,2 1 0 0 0,1 10 0 0 0,-2-16 0 0 0,0 1 0 0 0,1 0 0 0 0,-1-1 0 0 0,0 1 0 0 0,0 3 0 0 0,-1 15 0 0 0,5 14 0 0 0,0-17 0 0 0,-3-8 0 0 0,-1 2 0 0 0,0 0 0 0 0,0 0 0 0 0,-1-1 0 0 0,-2 13 0 0 0,2-13 0 0 0,2-2 0 0 0,-2 1 0 0 0,1 0 0 0 0,-3 10 0 0 0,2-19 0 0 0,1 0 0 0 0,0 0 0 0 0,-1-1 0 0 0,1 1 0 0 0,0 0 0 0 0,0 0 0 0 0,0 0 0 0 0,0-1 0 0 0,0 1 0 0 0,-1 0 0 0 0,1 0 0 0 0,1 0 0 0 0,-1 0 0 0 0,0 0 0 0 0,0-1 0 0 0,0 2 0 0 0,1 1 0 0 0,-1 13 32 0 0,0 61 16 0 0,0-60-48 0 0,0 10 447 0 0,1-10-341 0 0,-1 0 0 0 0,-3 22 1 0 0,2-24-6 0 0,1 6-48 0 0,1-13-53 0 0,1 12 0 0 0,-2 55 0 0 0,-1-66 5 0 0,0-4 9 0 0,1 0 0 0 0,-1 0 0 0 0,1 0 0 0 0,0 8 0 0 0,0 0-178 0 0,0-11-93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83 456 0 0,'17'-3'192'0'0,"-15"3"-74"0"0,1-1 1 0 0,-1 1 0 0 0,0-1-1 0 0,1 1 1 0 0,-1 0 0 0 0,1 0 0 0 0,4 0-1 0 0,1 1 1138 0 0,0-1 0 0 0,1 0 0 0 0,14-1 0 0 0,-13-1-274 0 0,0 2 0 0 0,17 0 1 0 0,-12 1-346 0 0,1-1 0 0 0,18-2 0 0 0,12 0-124 0 0,-39 2-435 0 0,81 2 1332 0 0,-77-1-1234 0 0,0-2 1 0 0,19-2 0 0 0,13-1-66 0 0,-34 4 60 0 0,0-1 0 0 0,-1 0 0 0 0,1 0 0 0 0,14-5 0 0 0,-15 4-112 0 0,0 1 1 0 0,-1 0 0 0 0,14 0-1 0 0,-11 1-37 0 0,-1-1 0 0 0,11-1 0 0 0,-10 1 58 0 0,0 0 0 0 0,0 0 0 0 0,0 1 0 0 0,0 1 0 0 0,0-1 0 0 0,15 5 0 0 0,-20-5-67 0 0,6 1 81 0 0,0 0 1 0 0,15-2 0 0 0,-17 1-34 0 0,0-1 1 0 0,0 2 0 0 0,0-1-1 0 0,12 3 1 0 0,-10-1-6 0 0,1-1 0 0 0,-1 0 0 0 0,1 0 0 0 0,-1-2 0 0 0,15-1 0 0 0,16 0 120 0 0,49-1-6 0 0,-23 6 62 0 0,31 0-288 0 0,-29 4 120 0 0,-56-7-64 0 0,4 0 0 0 0,35 4 0 0 0,-24-2 0 0 0,-23-3 0 0 0,0 2 0 0 0,0-1 0 0 0,0 1 0 0 0,-1-1 0 0 0,11 4 0 0 0,-12-3 0 0 0,-1 0 0 0 0,1-1 0 0 0,0 1 0 0 0,0-1 0 0 0,5 0 0 0 0,-6 0 0 0 0,0 0 0 0 0,0 1 0 0 0,0-1 0 0 0,0 0 0 0 0,0 1 0 0 0,6 1 0 0 0,-7-1 0 0 0,1 0 0 0 0,-1-1 0 0 0,1 1 0 0 0,0-1 0 0 0,-1 0 0 0 0,1 1 0 0 0,0-1 0 0 0,0-1 0 0 0,-1 1 0 0 0,1 0 0 0 0,0-1 0 0 0,-1 1 0 0 0,5-2 0 0 0,-4 1 0 0 0,0 0 0 0 0,0 0 0 0 0,1 1 0 0 0,-1-1 0 0 0,1 1 0 0 0,-1 0 0 0 0,6 0 0 0 0,-3 1 0 0 0,1 0 0 0 0,-1-1 0 0 0,1 0 0 0 0,-1-1 0 0 0,11-1 0 0 0,-10 1 0 0 0,0 0 0 0 0,0 1 0 0 0,0 0 0 0 0,12 0 0 0 0,3 3 0 0 0,1-1 0 0 0,0-2 0 0 0,0 0 0 0 0,26-5 0 0 0,-44 5 0 0 0,-1 0 0 0 0,0 0 0 0 0,0 0 0 0 0,9 2 0 0 0,9 0 0 0 0,6-1 0 0 0,-10-1 0 0 0,31-2 0 0 0,-39 1 0 0 0,0-1 0 0 0,1 1 0 0 0,13 1 0 0 0,-7 1 0 0 0,-1-2 0 0 0,-7 1 0 0 0,0 0 0 0 0,13 1 0 0 0,-16 0 0 0 0,1-1 0 0 0,-1 0 0 0 0,1 0 0 0 0,7-2 0 0 0,-6 1 0 0 0,0 0 0 0 0,14 1 0 0 0,33 3 0 0 0,-40-1 0 0 0,29-3 0 0 0,-12 0 0 0 0,-21 1 0 0 0,0 0 0 0 0,18 3 0 0 0,-26-2 0 0 0,0-1 0 0 0,0-1 0 0 0,0 1 0 0 0,0 0 0 0 0,0-1 0 0 0,0 1 0 0 0,0-1 0 0 0,3-1 0 0 0,12-3 0 0 0,40 4 0 0 0,-41 1 0 0 0,34-3 0 0 0,-38 2 0 0 0,0 0 0 0 0,23 2 0 0 0,-20 0 0 0 0,18-2 0 0 0,-19 0 0 0 0,1 1 0 0 0,20 3 0 0 0,13 0 0 0 0,-43-4 0 0 0,1 1 0 0 0,8-3 0 0 0,-8 2 0 0 0,-1 0 0 0 0,10-1 0 0 0,29-1 0 0 0,2-1 0 0 0,0 1 0 0 0,-40 3 0 0 0,-1-1 0 0 0,0 0 0 0 0,1 0 0 0 0,8-3 0 0 0,0 0 0 0 0,-9 3 0 0 0,0 1 0 0 0,1-1 0 0 0,-1 1 0 0 0,12 0 0 0 0,1 1 0 0 0,-14-1 0 0 0,19 0 0 0 0,31 4 0 0 0,-49-4 0 0 0,0 0 0 0 0,0 0 0 0 0,1 0 0 0 0,6-2 0 0 0,4 0 0 0 0,7-2 0 0 0,3 1 0 0 0,-21 3 0 0 0,0-1 0 0 0,-1 0 0 0 0,11-2 0 0 0,-11 1 0 0 0,0 1 0 0 0,1 0 0 0 0,9-1 0 0 0,15 3 0 0 0,-9 0 0 0 0,-1-2 0 0 0,28-3 0 0 0,-37 3 0 0 0,0 1 0 0 0,0-1 0 0 0,11 3 0 0 0,-8-2 0 0 0,24 0 0 0 0,14-9 0 0 0,-50 9 0 0 0,0 0 0 0 0,1 0 0 0 0,-1 0 0 0 0,1 0 0 0 0,-1 0 0 0 0,0 0 0 0 0,1 1 0 0 0,3 0 0 0 0,11 2 0 0 0,-15-3 0 0 0,22 0 0 0 0,29 4 0 0 0,1-1 0 0 0,-3-3 0 0 0,-44 0 0 0 0,0 0 0 0 0,11-1 0 0 0,8 0 0 0 0,22 2 0 0 0,-30 1 0 0 0,0-2 0 0 0,0 0 0 0 0,26-4 0 0 0,-34 3 0 0 0,0 0 0 0 0,1 1 0 0 0,-1 0 0 0 0,20 3 0 0 0,9-1 0 0 0,-29-2 1 0 0,24 1 27 0 0,58-8-1 0 0,-79 5-27 0 0,23 2 0 0 0,7-1 0 0 0,-36 0 0 0 0,-1 1 0 0 0,12 2 0 0 0,5-1 0 0 0,31-5 0 0 0,-41 3 0 0 0,106-4 0 0 0,-110 4 0 0 0,18-2 0 0 0,-21 2 0 0 0,0 0 0 0 0,1 0 0 0 0,-1 0 0 0 0,1 1 0 0 0,8 1 0 0 0,-9 0 0 0 0,-1-1 0 0 0,1 0 0 0 0,0 0 0 0 0,7-1 0 0 0,2 1 0 0 0,-1 3 0 0 0,-11-2 0 0 0,1 0 0 0 0,-1 0 0 0 0,1-1 0 0 0,5 1 0 0 0,-2-1 0 0 0,17 0 0 0 0,32 3 0 0 0,-46-1 0 0 0,1-2 0 0 0,17 0 0 0 0,-14-1 0 0 0,15 2 0 0 0,-14-1 0 0 0,0 0 0 0 0,0 0 0 0 0,22-5 0 0 0,-33 5 0 0 0,1 0 0 0 0,-1 0 0 0 0,1 0 0 0 0,0 1 0 0 0,-1-1 0 0 0,5 2 0 0 0,-4 0 0 0 0,-1-2 0 0 0,1 1 0 0 0,-1-1 0 0 0,9 1 0 0 0,-9-2 0 0 0,16-1 0 0 0,46 5 0 0 0,-51-3 0 0 0,14-4 0 0 0,12 1 0 0 0,57 0 0 0 0,-59 1 0 0 0,9-1 0 0 0,52 3 0 0 0,-6 5 0 0 0,-88-5 0 0 0,3 0 0 0 0,1 0 0 0 0,-1-1 0 0 0,13-2 0 0 0,-21 3 0 0 0,1 0 0 0 0,0 0 0 0 0,-1 0 0 0 0,1 0 0 0 0,-1 0 0 0 0,1 0 0 0 0,0 0 0 0 0,-1 1 0 0 0,1-1 0 0 0,2 2 0 0 0,-1-1 0 0 0,-1-1 0 0 0,1 1 0 0 0,-1 0 0 0 0,1-1 0 0 0,3 1 0 0 0,96-1 0 0 0,-82-1 0 0 0,-14 0 0 0 0,1 1 0 0 0,12 1 0 0 0,-5 1 0 0 0,-1-2 0 0 0,23 0 0 0 0,-8-1 0 0 0,-14 1 0 0 0,0 2 0 0 0,18 3 0 0 0,-24-4 0 0 0,0-1 0 0 0,15 0 0 0 0,-15 0 0 0 0,1 0 0 0 0,10 2 0 0 0,-4-1 17 0 0,1 0-1 0 0,20-2 0 0 0,-4 0-1 0 0,-30 1-15 0 0,0 0 0 0 0,0 0 0 0 0,1 0 0 0 0,-1 0 0 0 0,0 0 0 0 0,1 1 0 0 0,-1-1 0 0 0,0 1 0 0 0,0-1 0 0 0,4 2 0 0 0,-2 0-5 0 0,0-1-1 0 0,1 0 0 0 0,-1-1 0 0 0,0 1 0 0 0,1-1 0 0 0,-1 0 1 0 0,1 0-1 0 0,6-1 0 0 0,6 0-6 0 0,66 1 76 0 0,-74 0-59 0 0,-7-1-3 0 0,0 1 0 0 0,-1 0-1 0 0,1 0 1 0 0,0 0-1 0 0,0 0 1 0 0,2 1-1 0 0,19 3-14 0 0,-19-3 12 0 0,0 0 1 0 0,0-1-1 0 0,1 0 0 0 0,-1 0 0 0 0,8-1 0 0 0,-8 1 3 0 0,0-1 0 0 0,0 1 0 0 0,0 0 0 0 0,0 0 0 0 0,-1 1 0 0 0,1-1 0 0 0,0 1 0 0 0,4 1 0 0 0,-5-1 4 0 0,0-1-1 0 0,0 1 0 0 0,0-1 0 0 0,0 0 0 0 0,0 0 1 0 0,1 0-1 0 0,4-1 0 0 0,-3 0-3 0 0,1 1 0 0 0,10 0 0 0 0,-9 1-11 0 0,1 0-1 0 0,-1-1 0 0 0,1 0 1 0 0,-1-1-1 0 0,0 1 0 0 0,11-4 0 0 0,-15 4 18 0 0,0 0-1 0 0,1 0 1 0 0,-1 0-1 0 0,0 1 1 0 0,0-1-1 0 0,5 2 0 0 0,3 0 1 0 0,-1-1-8 0 0,-8-2 0 0 0,0-1 0 0 0,17 2 0 0 0,-13 1 0 0 0,-4-1 0 0 0,0 1 0 0 0,0-1 0 0 0,-1 1 0 0 0,1-1 0 0 0,0 0 0 0 0,0 0 0 0 0,2 0 0 0 0,6-1 0 0 0,-9 0 0 0 0,1 1 0 0 0,0-1 0 0 0,-1 1 0 0 0,1 0 0 0 0,0 0 0 0 0,2 0 0 0 0,7 3-24 0 0,-10-2 18 0 0,1-1 0 0 0,0 1-1 0 0,0-1 1 0 0,0 1-1 0 0,-1-1 1 0 0,1 0 0 0 0,0 1-1 0 0,0-1 1 0 0,2 0-1 0 0,8-4 7 0 0,-9 6 0 0 0,3 1 0 0 0,10-1 0 0 0,-1-2 54 0 0,-12 0-47 0 0,-2 0-11 0 0,0 0 0 0 0,-1 0 0 0 0,1 0 0 0 0,-1 0 1 0 0,1 0-1 0 0,0 0 0 0 0,-1 0 0 0 0,1 0 0 0 0,0 0 1 0 0,-1 0-1 0 0,1 0 0 0 0,0 1 0 0 0,10 2-9 0 0,-8-5 14 0 0,-1 1 0 0 0,5 0-1 0 0,0 1 0 0 0,13 0 0 0 0,-11 1 0 0 0,-1-1 0 0 0,12-1 0 0 0,-9 0 0 0 0,-8 2 0 0 0,-3 0 0 0 0,0-1 0 0 0,1 0 0 0 0,-1 0 0 0 0,1 1 0 0 0,-1-1 0 0 0,1 0 0 0 0,-1 0 0 0 0,0 1 0 0 0,1-1 0 0 0,-1 0 0 0 0,1 0 0 0 0,-1 0 0 0 0,1 0 0 0 0,-1 0 0 0 0,1 0 0 0 0,-1 1 0 0 0,1-1 0 0 0,-1-1 0 0 0,1 1 0 0 0,-1 0 0 0 0,1 0 0 0 0,13-2 32 0 0,-11 2-22 0 0,0-1-1 0 0,0 1 0 0 0,0 0 1 0 0,0-1-1 0 0,5 2 0 0 0,-3-1-84 0 0,0 0 0 0 0,0 0-1 0 0,0 0 1 0 0,0-1-1 0 0,0 1 1 0 0,0-1 0 0 0,9-4-1 0 0,-1 2-1016 0 0,-1 0-4612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10 3224 0 0,'0'0'1756'0'0,"2"-1"-1327"0"0,2-8 10363 0 0,-3 9-10766 0 0,-1 1 0 0 0,1-1 0 0 0,0 1 1 0 0,0-1-1 0 0,0 0 0 0 0,-1 1 0 0 0,1 0 0 0 0,0-1 1 0 0,-1 1-1 0 0,1-1 0 0 0,0 1 0 0 0,-1 0 1 0 0,1-1-1 0 0,-1 1 0 0 0,1 0 0 0 0,-1 0 0 0 0,0-1 1 0 0,1 1-1 0 0,-1 0 0 0 0,1 1 0 0 0,-1 1 85 0 0,1 1 0 0 0,-1-1 0 0 0,1 1 0 0 0,-1 4 0 0 0,0-5 38 0 0,-1-2-106 0 0,1 0 0 0 0,0 1-1 0 0,0-1 1 0 0,-1 0-1 0 0,1 0 1 0 0,-1 0-1 0 0,1 0 1 0 0,-2 2-1 0 0,-3 10 327 0 0,4-10-351 0 0,0 11 66 0 0,3 25 125 0 0,-1-31-176 0 0,0-1 1 0 0,-1 1-1 0 0,0 0 0 0 0,-2 10 1 0 0,-1-6 6 0 0,0 1-6 0 0,-1 12-34 0 0,3-22 0 0 0,1 0 0 0 0,-1-1 0 0 0,1 1 0 0 0,0 0 0 0 0,-1 0 0 0 0,1 0 0 0 0,1 0 0 0 0,-1 0 0 0 0,0 0 0 0 0,1 4 0 0 0,0-6 9 0 0,-1 1-1 0 0,0 0 0 0 0,1-1 1 0 0,-1 1-1 0 0,0-1 0 0 0,0 1 1 0 0,0 0-1 0 0,0-1 0 0 0,-1 3 1 0 0,0-2 4 0 0,1 0 1 0 0,0 0-1 0 0,0 0 1 0 0,0-1 0 0 0,0 1-1 0 0,0 0 1 0 0,1 3-1 0 0,0 1-5 0 0,0-1 0 0 0,0 0 0 0 0,0 1 0 0 0,0-1 0 0 0,-1 0 0 0 0,0 1 0 0 0,-1 6 0 0 0,1-9-3 0 0,0-1 0 0 0,0 1 0 0 0,0-1 0 0 0,0 1 0 0 0,1 0 0 0 0,0 2 0 0 0,1 14 35 0 0,-2-15-35 0 0,0 4 2 0 0,0-1 0 0 0,0 1 0 0 0,1-1 0 0 0,-1 0 0 0 0,2 1 0 0 0,2 10-1 0 0,-2-15-17 0 0,1 4-38 0 0,-3-6 47 0 0,0 1 0 0 0,0 0 1 0 0,-1-1-1 0 0,1 1 0 0 0,0-1 0 0 0,-1 1 0 0 0,0 0 0 0 0,0 1 0 0 0,1 1 45 0 0,1 1 6 0 0,0 1 0 0 0,0 0 1 0 0,0 0-1 0 0,-1 0 0 0 0,0 7 1 0 0,0-6 91 0 0,0-5 16 0 0,0 0 3 0 0,2 5-89 0 0,0-3-60 0 0,-1 0 0 0 0,-1-1 0 0 0,1 1 1 0 0,0 0-1 0 0,-1 0 0 0 0,0 0 0 0 0,0 4 0 0 0,1 5-11 0 0,-1-11 0 0 0,1 1 0 0 0,-1 0 0 0 0,0 0 0 0 0,0-1 0 0 0,0 5 0 0 0,-4 1 0 0 0,2-4 0 0 0,-2 6 0 0 0,5-8 0 0 0,-1-1 0 0 0,0 0 0 0 0,1 0 0 0 0,-1 0 0 0 0,0 0 0 0 0,0 0 0 0 0,0 0 0 0 0,0 0 0 0 0,0 0 0 0 0,0 0 0 0 0,0 0 0 0 0,0 0 0 0 0,0 0 0 0 0,0 0 0 0 0,-1 2 0 0 0,-3 28 0 0 0,4-30 1 0 0,0 0 0 0 0,0 0 0 0 0,-1 0 0 0 0,1 0-1 0 0,0 0 1 0 0,0 0 0 0 0,1 0 0 0 0,-1 0-1 0 0,0 0 1 0 0,0 0 0 0 0,0-1 0 0 0,1 1 0 0 0,-1 0-1 0 0,0 0 1 0 0,1 0 0 0 0,0 1 0 0 0,0-1 129 0 0,-2 16-9 0 0,0-12-88 0 0,1 1 0 0 0,0-1 0 0 0,0 1 0 0 0,1-1 0 0 0,-1 1 0 0 0,3 8 0 0 0,-2-12-19 0 0,-1-1 0 0 0,0 1 0 0 0,0 0 0 0 0,1 0 0 0 0,-1-1 0 0 0,0 1 0 0 0,0 0 0 0 0,0 0-1 0 0,-1 2 1 0 0,1 1 7 0 0,0-2-21 0 0,0-1 0 0 0,0 0 0 0 0,1 0 0 0 0,-1 0 0 0 0,1 0 0 0 0,0 3 0 0 0,3 9 0 0 0,-6-2 47 0 0,2-10-34 0 0,-1 0-1 0 0,1-1 0 0 0,0 1 1 0 0,0 0-1 0 0,0 0 0 0 0,-1-1 1 0 0,2 1-1 0 0,-1 0 0 0 0,0-1 1 0 0,1 3-1 0 0,-1 13 46 0 0,0-3-43 0 0,1 0 38 0 0,1 19-1 0 0,-2-22-2 0 0,1 1 0 0 0,2 13 0 0 0,0 9 143 0 0,-3-31-184 0 0,1 0-1 0 0,-1-1 0 0 0,-1 1 1 0 0,1 0-1 0 0,-1 4 0 0 0,0 11 6 0 0,2-13-59 0 0,-1 0 0 0 0,0 0 0 0 0,0 6-1 0 0,-1 23-73 0 0,1-31 155 0 0,0 1 0 0 0,0 0 0 0 0,1-1-1 0 0,1 7 1 0 0,1 1 17 0 0,-5-7-71 0 0,2-4 10 0 0,0 1-1 0 0,0-1 1 0 0,-1 0 0 0 0,1 1-1 0 0,0-1 1 0 0,0 1-1 0 0,0-1 1 0 0,0 1-1 0 0,0-1 1 0 0,0 1 0 0 0,0-1-1 0 0,0 1 1 0 0,0-1-1 0 0,0 1 1 0 0,0-1-1 0 0,0 1 1 0 0,0-1 0 0 0,0 1-1 0 0,0 0 1 0 0,1 2-2 0 0,0 0 0 0 0,0 0 0 0 0,-1 0 0 0 0,1 0 0 0 0,-1 0 0 0 0,0 0 0 0 0,0 0 0 0 0,-1 6 0 0 0,0 2 42 0 0,4-2 98 0 0,-3-8-86 0 0,1 1-1 0 0,-1 0 1 0 0,1-1 0 0 0,-1 1 0 0 0,1 0 0 0 0,-1-1 0 0 0,0 1 0 0 0,0 0 0 0 0,0 0 0 0 0,0-1-1 0 0,0 4 1 0 0,-1-4-22 0 0,1 1-1 0 0,-1-1 0 0 0,1 1 1 0 0,-1-1-1 0 0,0 1 0 0 0,0-1 1 0 0,0 0-1 0 0,1 0 0 0 0,-1 1 1 0 0,-2 1-1 0 0,2-2-126 0 0,-3 15-133 0 0,3-14 259 0 0,0 1 0 0 0,0-1 1 0 0,0 1-1 0 0,1 0 0 0 0,-1-1 0 0 0,1 5 0 0 0,0 5 26 0 0,-1-7-56 0 0,1 0 1 0 0,0 0-1 0 0,0 0 1 0 0,1 1-1 0 0,-1-1 1 0 0,1 0 0 0 0,2 8-1 0 0,-2-10-2 0 0,0 0 0 0 0,0 0-1 0 0,0 0 1 0 0,-1 0 0 0 0,1 0 0 0 0,-1 0-1 0 0,0 0 1 0 0,0 0 0 0 0,0 0 0 0 0,0 0-1 0 0,0 0 1 0 0,-1 0 0 0 0,0 0 0 0 0,1 0-1 0 0,-3 4 1 0 0,3-5 30 0 0,-1-1 0 0 0,1 1-1 0 0,0-1 1 0 0,0 1 0 0 0,-1-1 0 0 0,1 1-1 0 0,0-1 1 0 0,0 0 0 0 0,0 1 0 0 0,1-1-1 0 0,-1 3 1 0 0,1-2 5 0 0,-1-1 0 0 0,0 1 0 0 0,0 0 0 0 0,0-1-1 0 0,0 1 1 0 0,0 0 0 0 0,0 3 0 0 0,-2-2 5 0 0,1 0-28 0 0,0 10-6 0 0,0-5 5 0 0,0 0 0 0 0,-2 8 0 0 0,0 0 0 0 0,3-15 0 0 0,-4 29 67 0 0,4-27-57 0 0,0 0 0 0 0,0 0 0 0 0,0 0 0 0 0,1 0 0 0 0,-1 0 0 0 0,0-1 0 0 0,3 7 0 0 0,-3-8-4 0 0,1 0-1 0 0,-1 1 1 0 0,1-1 0 0 0,-1 1-1 0 0,0-1 1 0 0,0 0 0 0 0,0 1-1 0 0,0-1 1 0 0,0 3 0 0 0,0-3-5 0 0,0 1 0 0 0,0-1 0 0 0,0 0 0 0 0,0 0 1 0 0,0 0-1 0 0,0 1 0 0 0,0-1 0 0 0,1 0 0 0 0,-1 0 0 0 0,0 0 1 0 0,2 3-1 0 0,0 0 27 0 0,-1-3-19 0 0,-1-1 1 0 0,1 1 0 0 0,-1 0-1 0 0,1 0 1 0 0,-1 0-1 0 0,0 0 1 0 0,1 0-1 0 0,-1 0 1 0 0,0 0-1 0 0,1 1 1 0 0,-1 0 2 0 0,0-1 1 0 0,-1 0 0 0 0,1 0-1 0 0,0 1 1 0 0,0-1-1 0 0,-1 0 1 0 0,1 0-1 0 0,-1 0 1 0 0,1 1 0 0 0,-1-1-1 0 0,0 0 1 0 0,1 0-1 0 0,-3 2 1 0 0,3 0 42 0 0,1-1-49 0 0,-1 0 0 0 0,1 0 0 0 0,-1 0 1 0 0,0 1-1 0 0,0-1 0 0 0,1 0 0 0 0,-2 0 0 0 0,1 0 1 0 0,0 1-1 0 0,0-1 0 0 0,-2 4 0 0 0,2-5-8 0 0,0-1-1 0 0,-1 1 0 0 0,1 0 1 0 0,0 0-1 0 0,-1 0 0 0 0,1 0 1 0 0,0 0-1 0 0,0-1 0 0 0,0 1 0 0 0,0 0 1 0 0,0 0-1 0 0,0 0 0 0 0,0 0 1 0 0,0 0-1 0 0,1 1 0 0 0,0 1-27 0 0,-1 3 40 0 0,0 1-1 0 0,1-1 1 0 0,1 8 0 0 0,-2-12-9 0 0,0 0 1 0 0,1 0 0 0 0,-2 0-1 0 0,1 0 1 0 0,0 0 0 0 0,0 0-1 0 0,-1 2 1 0 0,0-2-2 0 0,1 0-1 0 0,-1 0 1 0 0,1-1 0 0 0,0 1 0 0 0,0 0 0 0 0,0 0-1 0 0,0-1 1 0 0,0 1 0 0 0,0 0 0 0 0,0 0 0 0 0,1 2-1 0 0,2 2 1 0 0,-3-5 0 0 0,1-1 0 0 0,-1 1 0 0 0,1 0 0 0 0,-1-1 0 0 0,0 1 0 0 0,1 0 0 0 0,-1 0 0 0 0,0 0 0 0 0,0 0 0 0 0,1-1 0 0 0,-1 1 0 0 0,0 0 0 0 0,0 0 0 0 0,0 0 0 0 0,0 0 0 0 0,0-1 0 0 0,0 2 0 0 0,-8 51 0 0 0,8-50 0 0 0,0-1 0 0 0,-1 0 0 0 0,1 1 0 0 0,0-1 0 0 0,0 0 0 0 0,1 1 0 0 0,-1-1 0 0 0,0 0 0 0 0,1 0 0 0 0,-1 1 0 0 0,1-1 0 0 0,1 3 0 0 0,-2-4 0 0 0,1-1 0 0 0,-1 1 0 0 0,0 0 0 0 0,0 0 0 0 0,0-1 0 0 0,1 1 0 0 0,-1 0 0 0 0,0 0 0 0 0,0 0 0 0 0,0-1 0 0 0,0 1 0 0 0,0 0 0 0 0,0 0 0 0 0,-1 0 0 0 0,1-1 0 0 0,0 1 0 0 0,0 0 0 0 0,0 0 0 0 0,-1 0 0 0 0,1-1 0 0 0,0 1 0 0 0,-1 0 0 0 0,0 0 0 0 0,-3 8 0 0 0,3-7 0 0 0,1-1 0 0 0,0 1 0 0 0,0-1 0 0 0,0 1 0 0 0,0-1 0 0 0,0 1 0 0 0,0-1 0 0 0,0 1 0 0 0,0-1 0 0 0,1 3 0 0 0,-1-2 0 0 0,1 0 0 0 0,-1 0 0 0 0,0 0 0 0 0,0 0 0 0 0,0 0 0 0 0,0 3 0 0 0,0-4 0 0 0,-1 6 0 0 0,0 0 0 0 0,0 0 0 0 0,1 0 0 0 0,0 1 0 0 0,0-1 0 0 0,0 0 0 0 0,3 10 0 0 0,-3-7-2 0 0,0-9 3 0 0,0 1 0 0 0,0-1 1 0 0,0 1-1 0 0,0-1 0 0 0,0 1 0 0 0,0-1 0 0 0,0 1 0 0 0,0-1 1 0 0,1 0-1 0 0,0 3 0 0 0,5 4 52 0 0,-6-8-51 0 0,0 0-1 0 0,0 0 1 0 0,0 0-1 0 0,0 0 0 0 0,0 1 1 0 0,0-1-1 0 0,0 0 1 0 0,1 0-1 0 0,-1 0 0 0 0,0 0 1 0 0,0 0-1 0 0,0 0 1 0 0,0 0-1 0 0,0 0 0 0 0,0 0 1 0 0,0 0-1 0 0,0 1 1 0 0,0-1-1 0 0,0 0 0 0 0,0 0 1 0 0,0 0-1 0 0,0 0 1 0 0,0 0-1 0 0,0 0 0 0 0,0 0 1 0 0,0 0-1 0 0,0 1 1 0 0,0-1-1 0 0,0 0 0 0 0,0 0 1 0 0,0 0-1 0 0,0 0 1 0 0,0 0-1 0 0,0 0 0 0 0,0 0 1 0 0,0 0-1 0 0,0 1 1 0 0,-1 1-1 0 0,1 1-1 0 0,-1 0 1 0 0,1 0 0 0 0,0-1 0 0 0,0 1 0 0 0,1 0 0 0 0,-1 0 0 0 0,1-1 0 0 0,-1 1 0 0 0,1 0 0 0 0,1 2 0 0 0,-1 0-2 0 0,0-2 1 0 0,-1-2 0 0 0,-4 14 0 0 0,2-3 0 0 0,3-9 0 0 0,-1 0 0 0 0,5 32 0 0 0,-3-10 0 0 0,-1-14 0 0 0,-1-10 0 0 0,0 0 0 0 0,0 1 0 0 0,1-1 0 0 0,-1 0 0 0 0,0 0 0 0 0,1 0 0 0 0,-1 1 0 0 0,1-1 0 0 0,-1 0 0 0 0,1 0 0 0 0,0 0 0 0 0,0 0 0 0 0,-1 0 0 0 0,3 1 0 0 0,-2-1 0 0 0,0 0 0 0 0,0 1 0 0 0,-1-1 0 0 0,1 0 0 0 0,0 0 0 0 0,0 0 0 0 0,-1 1 0 0 0,1-1 0 0 0,-1 0 0 0 0,1 0 0 0 0,-1 1 0 0 0,1-1 0 0 0,-1 1 0 0 0,1 2 0 0 0,-3 5 11 0 0,2-8-6 0 0,-1 1-1 0 0,1 0 1 0 0,0 0 0 0 0,0-1 0 0 0,0 1-1 0 0,0 0 1 0 0,0 0 0 0 0,0 3 0 0 0,1-2 2 0 0,0-2-3 0 0,-1 0-1 0 0,0 0 1 0 0,1 1 0 0 0,-1-1 0 0 0,0 0-1 0 0,0 1 1 0 0,0-1 0 0 0,0 0 0 0 0,0 0-1 0 0,0 1 1 0 0,0-1 0 0 0,0 0 0 0 0,-1 1-1 0 0,1-1 1 0 0,0 0 0 0 0,-1 0 0 0 0,0 3-1 0 0,0-3-4 0 0,1 0 1 0 0,-1 0-1 0 0,1 0 0 0 0,-1 1 0 0 0,1-1 0 0 0,0 0 0 0 0,0 0 1 0 0,0 0-1 0 0,0 1 0 0 0,0-1 0 0 0,0 0 0 0 0,0 0 0 0 0,0 1 1 0 0,0-1-1 0 0,0 0 0 0 0,0 0 0 0 0,1 0 0 0 0,0 3 0 0 0,-1-4-2 0 0,0 1 1 0 0,0-1-1 0 0,0 1 0 0 0,0-1 0 0 0,0 1 0 0 0,0-1 1 0 0,0 1-1 0 0,0-1 0 0 0,0 1 0 0 0,0 0 0 0 0,0-1 1 0 0,0 1-1 0 0,-1-1 0 0 0,1 1 0 0 0,0-1 0 0 0,-1 1 0 0 0,1 0 2 0 0,0-1 0 0 0,0 1-1 0 0,-1-1 1 0 0,1 1-1 0 0,0-1 1 0 0,0 1-1 0 0,0-1 1 0 0,0 1-1 0 0,0-1 1 0 0,0 1-1 0 0,0-1 1 0 0,0 1-1 0 0,0-1 1 0 0,0 1 0 0 0,0-1-1 0 0,0 1 1 0 0,0-1-1 0 0,0 1 1 0 0,0-1-1 0 0,0 1 1 0 0,1 0-1 0 0,0 2 2 0 0,0-2 0 0 0,0 0 0 0 0,-1 1 0 0 0,1-1 0 0 0,0 0 0 0 0,-1 1 0 0 0,0-1 0 0 0,1 1 0 0 0,-1-1 0 0 0,0 1 0 0 0,1-1 0 0 0,-1 1 0 0 0,0 0 0 0 0,0-1 0 0 0,0 1 0 0 0,-1 1 0 0 0,1-1 0 0 0,0 0 0 0 0,0 0 0 0 0,0 0 0 0 0,0 0 0 0 0,0 0 0 0 0,1 0 0 0 0,-1-1 0 0 0,0 1 0 0 0,1 0 0 0 0,-1 0 0 0 0,3 3 0 0 0,-2-3 0 0 0,-1 0 0 0 0,1 0 0 0 0,0 0 0 0 0,-1 0 0 0 0,1 0 0 0 0,-1 0 0 0 0,0 0 0 0 0,1 0 0 0 0,-1 0 0 0 0,0 0 0 0 0,0 0 0 0 0,-1 2 0 0 0,1-2 0 0 0,0-1 0 0 0,0 1 0 0 0,0-1 0 0 0,0 0 0 0 0,0 1 0 0 0,0-1 0 0 0,0 1 0 0 0,0-1 0 0 0,1 0 0 0 0,-1 1 0 0 0,1 1 0 0 0,0-2 0 0 0,-1 1 0 0 0,1-1 0 0 0,-1 0 0 0 0,1 0 0 0 0,-1 1 0 0 0,0-1 0 0 0,0 0 0 0 0,0 1 0 0 0,0-1 0 0 0,0 0 0 0 0,0 0 0 0 0,0 1 0 0 0,0 0 0 0 0,-1 0 8 0 0,1-1-1 0 0,0 1 0 0 0,0-1 1 0 0,0 1-1 0 0,0-1 1 0 0,0 1-1 0 0,0-1 0 0 0,1 0 1 0 0,-1 1-1 0 0,1 1 1 0 0,-1-1 4 0 0,1-1 0 0 0,-1 1 1 0 0,0 0-1 0 0,1 0 0 0 0,-1 0 0 0 0,0-1 1 0 0,0 1-1 0 0,-1 2 0 0 0,-4 9 128 0 0,4-11-102 0 0,1-1 0 0 0,-1 0 0 0 0,0 1 1 0 0,1-1-1 0 0,-1 0 0 0 0,1 1 0 0 0,0-1 0 0 0,-1 0 0 0 0,1 1 1 0 0,0-1-1 0 0,0 1 0 0 0,0-1 0 0 0,0 1 0 0 0,0 1 0 0 0,2 13 180 0 0,0-4-184 0 0,1 20 0 0 0,1 8 48 0 0,-4-35-80 0 0,0-3-4 0 0,0 0 0 0 0,0 0 0 0 0,0 0 0 0 0,0 0 0 0 0,0 0 0 0 0,0 0 0 0 0,1 0 1 0 0,-1-1-1 0 0,1 1 0 0 0,-1 0 0 0 0,2 3 0 0 0,-1-4-22 0 0,0 1 0 0 0,0 0 0 0 0,0 0-1 0 0,0-1 1 0 0,-1 1 0 0 0,1 0 0 0 0,-1 0 0 0 0,1 0 0 0 0,-1 0 0 0 0,0 0 0 0 0,1 0-1 0 0,-1 0 1 0 0,0 0 0 0 0,0 0 0 0 0,-1 0 0 0 0,1 0 0 0 0,0 0 0 0 0,-1 0 0 0 0,1 0-1 0 0,-2 2 1 0 0,1 6-5 0 0,1-9 30 0 0,-1 1-1 0 0,1-1 1 0 0,0 0 0 0 0,0 1-1 0 0,-1-1 1 0 0,1 0-1 0 0,-1 0 1 0 0,0 2-1 0 0,0-1 19 0 0,0 1-1 0 0,1-1 1 0 0,-1 1-1 0 0,0-1 0 0 0,1 1 1 0 0,-1 5-1 0 0,0 4 77 0 0,0-9-77 0 0,1 0-1 0 0,-1 0 0 0 0,1 0 0 0 0,0 0 1 0 0,0 0-1 0 0,1-1 0 0 0,-1 1 1 0 0,2 5-1 0 0,0 10-2 0 0,-2-16-6 0 0,0 0-1 0 0,0 0 1 0 0,0 0 0 0 0,0 0-1 0 0,1 0 1 0 0,0 4 0 0 0,0 1 117 0 0,0-6-259 0 0,-1-1 1 0 0,1 0 0 0 0,-1 0 0 0 0,1 0 0 0 0,0 0-1 0 0,-1 0 1 0 0,1-1 0 0 0,-1 1 0 0 0,1 0 0 0 0,-1 0-1 0 0,1 0 1 0 0,0-1 0 0 0,-5-5-483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17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24575,'27'0'0,"27"0"0,-10 0 0,11 0 0,-19 0 0,-4 0 0,16 0 0,-8 0 0,16 0 0,-17 0 0,24 0 0,-21 0 0,12 0 0,-8 0 0,-7 0 0,7 0 0,-8 0 0,-1 0 0,-5 0 0,4 0 0,-5 0 0,7 0 0,-7 0 0,5 0 0,-11 0 0,11 0 0,-5 0 0,7 0 0,-7 0 0,5 0 0,-11 0 0,11 0 0,12 0 0,-6 6 0,13-5 0,-18 5 0,1-6 0,0 0 0,-7 0 0,5 0 0,-4 0 0,5 0 0,-5 0 0,4 0 0,-5 0 0,7 0 0,0 0 0,-7 0 0,5 0 0,-11 0 0,11 0 0,-12 0 0,13 0 0,-6 0 0,0 0 0,5 0 0,-11 0 0,11 0 0,-11 0 0,11 0 0,5 0 0,0 0 0,0 0 0,-5 0 0,-5 0 0,1 0 0,4 0 0,-12 0 0,13 0 0,-6 0 0,7 0 0,-7 0 0,-2 0 0,-6 0 0,0 0 0,0 0 0,-5 0 0,3 0 0,-9 0 0,4 0 0,-6 0 0,1 0 0,-1 0 0,1 0 0,4 0 0,-8 0 0,2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30 1840 0 0,'0'-3'175'0'0,"1"-5"-214"0"0,-1 8 31 0 0,0 0 1 0 0,0 0-1 0 0,0 0 1 0 0,0 0-1 0 0,0 0 0 0 0,0-1 1 0 0,0 1-1 0 0,1 0 1 0 0,-1 0-1 0 0,0 0 1 0 0,0 0-1 0 0,0 0 0 0 0,0 0 1 0 0,0-1-1 0 0,0 1 1 0 0,0 0-1 0 0,0 0 1 0 0,0 0-1 0 0,0 0 0 0 0,0 0 1 0 0,0 0-1 0 0,0-1 1 0 0,0 1-1 0 0,0 0 1 0 0,0 0-1 0 0,0 0 0 0 0,0 0 1 0 0,0 0-1 0 0,0 0 1 0 0,0-1-1 0 0,-1 1 1 0 0,1 0-1 0 0,-1-6 1 0 0,1 5 257 0 0,-5-6 1956 0 0,-35 7-553 0 0,29 0-1729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0 1840 0 0,'0'0'12277'0'0,"-1"9"-11722"0"0,-5 35 573 0 0,6-42-1067 0 0,0 0 0 0 0,0 0 0 0 0,0 0 0 0 0,0 0 1 0 0,0 0-1 0 0,1 0 0 0 0,0 3 0 0 0,1 9 136 0 0,-2-10-118 0 0,1 1 0 0 0,-1-1-1 0 0,1 1 1 0 0,3 7 0 0 0,-3-7-15 0 0,0-1 0 0 0,0 0 0 0 0,0 1 0 0 0,1 8-1 0 0,-2-1 146 0 0,4 19 0 0 0,-2-21-127 0 0,-1-1 1 0 0,0 1-1 0 0,-1-1 0 0 0,0 11 1 0 0,-1-14-51 0 0,1 0 0 0 0,0 0 1 0 0,2 9-1 0 0,-1-10-1 0 0,-1 1 1 0 0,1 11 0 0 0,-3-5 19 0 0,1-6-11 0 0,1-1 0 0 0,-1 1 0 0 0,2 8-1 0 0,1 45 271 0 0,-1-35-92 0 0,3 27 0 0 0,-2-38-38 0 0,-1 17 1 0 0,-1-19-80 0 0,1-1 1 0 0,-1 0-1 0 0,4 13 0 0 0,-2-13-69 0 0,0 0 0 0 0,0 0 0 0 0,-1 21 0 0 0,4 36 288 0 0,-3-45-203 0 0,-1-17-94 0 0,-1-1 0 0 0,1 0 1 0 0,-1 1-1 0 0,0-1 0 0 0,-1 6 0 0 0,1-8-14 0 0,-4 20 120 0 0,2-1 0 0 0,0 1 1 0 0,2 32-1 0 0,0-38-43 0 0,-1 23 0 0 0,-1-2 232 0 0,2-28-206 0 0,0 1-1 0 0,-1 0 0 0 0,-5 19 1 0 0,5-21-77 0 0,0 0 0 0 0,0 17 0 0 0,1-16-16 0 0,0 0 0 0 0,-2 9 0 0 0,-2 24 3 0 0,3-29-3 0 0,-1 0 0 0 0,-3 15 0 0 0,3-21 1 0 0,0 0 1 0 0,1 0-1 0 0,0 0 1 0 0,0 0-1 0 0,0 0 1 0 0,1 0-1 0 0,1 11 1 0 0,2 58 172 0 0,-3-72-188 0 0,0 1-1 0 0,0-1 1 0 0,0 1-1 0 0,-1-1 1 0 0,0 1 0 0 0,-1 5-1 0 0,1-6 13 0 0,0 0-1 0 0,0 1 1 0 0,1 0-1 0 0,-1-1 1 0 0,1 1 0 0 0,1 5-1 0 0,0 5 28 0 0,0 0-1 0 0,-1 0 1 0 0,-2 17-1 0 0,-10 45 78 0 0,11-71-93 0 0,-1 15 114 0 0,2-16-95 0 0,0 0-1 0 0,-1 0 1 0 0,0 0-1 0 0,0 0 1 0 0,-2 5-1 0 0,1-3 24 0 0,0 0 0 0 0,0 0-1 0 0,-1 14 1 0 0,0-5 13 0 0,-2 4-65 0 0,0 3-22 0 0,4-1 18 0 0,-2 16 63 0 0,1-21-29 0 0,-1 9-27 0 0,1-16-10 0 0,1 1 0 0 0,0 0 1 0 0,0-1-1 0 0,2 18 0 0 0,0-1 35 0 0,2 51 204 0 0,1-15-159 0 0,-2-26 35 0 0,-1-27-103 0 0,0-1-1 0 0,-1 1 1 0 0,0 0-1 0 0,0-1 1 0 0,-3 16-1 0 0,2-20-19 0 0,0-1-1 0 0,1 1 1 0 0,0 0 0 0 0,0 0-1 0 0,0 0 1 0 0,1-1 0 0 0,1 8-1 0 0,0 14 41 0 0,1 95 185 0 0,2-70-176 0 0,0 25-132 0 0,-4-62 138 0 0,-1 16 0 0 0,-1-22-9 0 0,1 1 0 0 0,0-1 1 0 0,1 1-1 0 0,0-1 0 0 0,3 17 0 0 0,0-11-37 0 0,0 0 0 0 0,-1 1 1 0 0,1 15-1 0 0,-3-21-8 0 0,3 41-4 0 0,-3-41 0 0 0,-1 0 0 0 0,0 0 0 0 0,0 0 0 0 0,-2 9 0 0 0,-1 17 0 0 0,3-27-12 0 0,-1-1-1 0 0,-1 0 1 0 0,-2 12-1 0 0,-1-1-1242 0 0,5-17 1007 0 0,0 0-1 0 0,0-1 1 0 0,-1 1 0 0 0,1 0-1 0 0,0-1 1 0 0,-1 1 0 0 0,1 0-1 0 0,0-1 1 0 0,-1 1 0 0 0,1 0 0 0 0,-1-1-1 0 0,1 1 1 0 0,-1-1 0 0 0,1 1-1 0 0,-1-1 1 0 0,0 1 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99 920 0 0,'2'0'67'0'0,"9"-3"927"0"0,-10 2-657 0 0,1 0 0 0 0,-1 1-1 0 0,1-1 1 0 0,0 1 0 0 0,-1-1-1 0 0,1 1 1 0 0,2 0 0 0 0,0-1 153 0 0,0 1 1 0 0,0-1 0 0 0,0 0 0 0 0,5-1-1 0 0,-6 1-240 0 0,1 0-1 0 0,0 0 1 0 0,0 0-1 0 0,4 0 1 0 0,12 2 582 0 0,-14 0-588 0 0,0-1 0 0 0,0 0 0 0 0,0 0 0 0 0,0-1 0 0 0,7-1 0 0 0,-8 2-123 0 0,0-1 0 0 0,0 1 0 0 0,0 0 0 0 0,0 0 0 0 0,0 1 1 0 0,0-1-1 0 0,0 1 0 0 0,6 2 0 0 0,12 1 149 0 0,0-2 157 0 0,-1 0 0 0 0,37-4 0 0 0,-35-4 5 0 0,-21 5-387 0 0,1 0 0 0 0,-1 0 0 0 0,1 0 0 0 0,0 0 1 0 0,6 0-1 0 0,16 2 128 0 0,-17 0-13 0 0,0 0-1 0 0,0-1 0 0 0,0-1 1 0 0,15-2-1 0 0,-16 2 23 0 0,0-1-1 0 0,14 1 1 0 0,-13 1-40 0 0,-1 0 0 0 0,13-3 0 0 0,-3 0 70 0 0,1 1-1 0 0,0 1 1 0 0,28 2-1 0 0,-12-1 273 0 0,-4 0-427 0 0,-15-1-61 0 0,20 2-1 0 0,-21 0 71 0 0,26-3 0 0 0,-5 0 16 0 0,-29 2-78 0 0,1-1 0 0 0,9-1 0 0 0,-10 0-27 0 0,1 1 1 0 0,8 0-1 0 0,35-3 6 0 0,0 1 20 0 0,-42 3 43 0 0,0 0 230 0 0,0 0 0 0 0,17-3 0 0 0,-20 2-185 0 0,-1 1 0 0 0,1 0 0 0 0,0 0 1 0 0,9 2-1 0 0,14 0-22 0 0,-9 0 9 0 0,-15-1-47 0 0,0-1 0 0 0,0 1 0 0 0,0-1 0 0 0,6-1 0 0 0,6-1 33 0 0,-1 0-1 0 0,1 1 0 0 0,25 2 1 0 0,-27 0-48 0 0,0-2 0 0 0,18-1 1 0 0,15-1 0 0 0,101 3-17 0 0,-134-1 0 0 0,-11 1 0 0 0,1-1 0 0 0,0 1 0 0 0,7 1 0 0 0,-7-1 6 0 0,0 1 0 0 0,1-1-1 0 0,-1-1 1 0 0,1 1-1 0 0,8-3 1 0 0,-8 2 0 0 0,0 0 0 0 0,0 0 0 0 0,0 1 0 0 0,10 0 0 0 0,-11 1-6 0 0,23 2 0 0 0,-1-1 0 0 0,52-2 0 0 0,-7 0-2 0 0,-33 1 18 0 0,-20-1 17 0 0,30-4 0 0 0,-28 1-60 0 0,24 1 0 0 0,11 0-15 0 0,-48 1 42 0 0,1 1 0 0 0,-1 0 0 0 0,1 1 0 0 0,-1 0 0 0 0,11 3 0 0 0,-7-2 0 0 0,-1 0 0 0 0,17 0 0 0 0,176-2 0 0 0,-181 3 13 0 0,-19-2-6 0 0,-1-1 1 0 0,0 1-1 0 0,1-1 0 0 0,-1 0 1 0 0,0 0-1 0 0,6 0 0 0 0,11-4 28 0 0,-14 2-30 0 0,-1 1 0 0 0,1 0 0 0 0,0 1 0 0 0,0-1 0 0 0,8 1-1 0 0,-3 1-4 0 0,1 0 0 0 0,-1-1 0 0 0,1 0 0 0 0,12-2 0 0 0,-11 1 0 0 0,-1 0 0 0 0,1 1 0 0 0,-1 0 0 0 0,0 1 0 0 0,22 4 0 0 0,-29-5-6 0 0,1 1 0 0 0,-1-1 1 0 0,0 0-1 0 0,9 0 0 0 0,11-1-31 0 0,-5 2 80 0 0,-1-1 0 0 0,25-3 0 0 0,-13 0-10 0 0,-4 0-140 0 0,-16 1 53 0 0,16 0-1 0 0,-10 1 161 0 0,19-3-1 0 0,-20 1-182 0 0,21 1 1 0 0,-27 1 57 0 0,0 0 1 0 0,11-3-1 0 0,-11 3 13 0 0,0-1 0 0 0,12 0 0 0 0,66-1 6 0 0,-54 0 129 0 0,-25 1-89 0 0,0 1 1 0 0,0 0-1 0 0,12 1 1 0 0,72 3-313 0 0,-75-3 253 0 0,14-2 19 0 0,-21 2 0 0 0,0-1 0 0 0,-1 1 0 0 0,23 3 0 0 0,-26-2 4 0 0,1 0 0 0 0,0 0-1 0 0,0-1 1 0 0,0-1-1 0 0,11 0 1 0 0,1-1 106 0 0,18 3 56 0 0,74 6-449 0 0,-106-7 316 0 0,0 0 1 0 0,0 0-1 0 0,8-1 0 0 0,8-1 117 0 0,165 2-448 0 0,-128 6 596 0 0,-22-3-281 0 0,-27-2-17 0 0,-1 0-1 0 0,1-1 0 0 0,18-1 0 0 0,-19-1 1 0 0,0 1 0 0 0,1 1 0 0 0,-1-1 0 0 0,0 1 0 0 0,0 1 0 0 0,14 2 0 0 0,-21-3 0 0 0,1 0 0 0 0,-1 0 0 0 0,1 0 0 0 0,-1 0 0 0 0,1 0 0 0 0,-1-1 0 0 0,0 1 0 0 0,4-2 0 0 0,-3 1 0 0 0,1 0 0 0 0,-1 0 0 0 0,8 0 0 0 0,-2 1 0 0 0,-4 1 0 0 0,1-2 0 0 0,0 1 0 0 0,8-2 0 0 0,33-2 0 0 0,-43 3-30 0 0,1 1 0 0 0,0 0-1 0 0,0 0 1 0 0,-1 0 0 0 0,7 2-1 0 0,10 0-84 0 0,-17-1 133 0 0,-1-1 0 0 0,1 1 0 0 0,-1-1 0 0 0,0 1 1 0 0,1 0-1 0 0,3 2 0 0 0,-5-2 8 0 0,1 0 0 0 0,0 0 0 0 0,0 0 0 0 0,0-1 0 0 0,6 2 0 0 0,27-2-234 0 0,-32 0 199 0 0,-1 0 1 0 0,1 0-1 0 0,-1 0 1 0 0,1-1-1 0 0,-1 1 1 0 0,1-1-1 0 0,3-2 0 0 0,-4 2 6 0 0,1 0 0 0 0,-1 1 0 0 0,1-1 0 0 0,-1 0 0 0 0,1 1 0 0 0,6 0 0 0 0,10 1 3 0 0,22-1 0 0 0,16 1 0 0 0,-19-1 0 0 0,-28 0 0 0 0,22 1 0 0 0,-5-1-5 0 0,-22-1 12 0 0,0 1-1 0 0,0 0 1 0 0,11 1 0 0 0,-11 0 46 0 0,0-1 1 0 0,0 0 0 0 0,11-1-1 0 0,4 0 23 0 0,16 2-76 0 0,60 9 0 0 0,-93-9 5 0 0,1-1-1 0 0,0 0 0 0 0,0 0 0 0 0,-1 0 0 0 0,8-2 0 0 0,13 0 25 0 0,33 5 45 0 0,-54-2-80 0 0,1-1 1 0 0,-1 0-1 0 0,0-1 0 0 0,7 0 0 0 0,9-1-53 0 0,114 2-2 0 0,-66 4-208 0 0,-24-4 303 0 0,-1 3-1 0 0,48 8 1 0 0,-67-8-50 0 0,1-1 0 0 0,31-2 0 0 0,17 1 164 0 0,-22-3-59 0 0,-36 3-89 0 0,0-1 0 0 0,1-1 0 0 0,17-3 0 0 0,-29 4 0 0 0,0 0 0 0 0,0 0 0 0 0,0 0 0 0 0,7 1 0 0 0,-7 0 0 0 0,0 0 0 0 0,0-1 0 0 0,0 0 0 0 0,5 0 0 0 0,14-2 0 0 0,-1 1 0 0 0,1 1 0 0 0,24 3 0 0 0,-35-2 0 0 0,-1-1 0 0 0,1-1 0 0 0,12-1 0 0 0,-15 0 0 0 0,1 1 0 0 0,-1 1 0 0 0,1 0 0 0 0,14 2 0 0 0,-18-1 0 0 0,-1 0 0 0 0,1-1 0 0 0,0 1 0 0 0,-1-1 0 0 0,1 0 0 0 0,0 0 0 0 0,-1-1 0 0 0,11-1 0 0 0,51-5 0 0 0,-15 3 0 0 0,28 1-282 0 0,-29-1 567 0 0,2 0-548 0 0,0 0 477 0 0,-2 2-203 0 0,-32 1-20 0 0,0 0-1 0 0,0 1 1 0 0,27 4-1 0 0,-36-2 12 0 0,-1-2 0 0 0,1 0 0 0 0,12-1 0 0 0,3 0-143 0 0,42-2 43 0 0,-8 0 329 0 0,-27 1-167 0 0,-24 0-55 0 0,0 1-1 0 0,0 1 0 0 0,15 0 0 0 0,-21 1-1 0 0,10-1 175 0 0,18 0-1892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 5528 0 0,'14'0'249'0'0,"-12"0"-1"0"0,-1 0-156 0 0,37-3 1043 0 0,-21-1 625 0 0,62 1 396 0 0,-25 2-1240 0 0,105 5 1292 0 0,-139-1-1934 0 0,15 1 208 0 0,52-1-189 0 0,-31 1 494 0 0,3-1-277 0 0,27 2-53 0 0,161-5 1221 0 0,-222-1-1574 0 0,-17 0-66 0 0,1 1 0 0 0,-1 0 0 0 0,16 2 0 0 0,-5 0-6 0 0,-1-1-1 0 0,0-1 1 0 0,1 0 0 0 0,21-4 0 0 0,25 0 27 0 0,157 4-59 0 0,-127 6 118 0 0,28-1-54 0 0,-57-2-54 0 0,-41-1 14 0 0,-1-1 1 0 0,37-3 0 0 0,40-3-7 0 0,-26 3-22 0 0,9 1 4 0 0,-46 2 0 0 0,-3 0 0 0 0,29-2 0 0 0,-41 0 6 0 0,30 1-1 0 0,-40 0 7 0 0,0 0 1 0 0,13-3-1 0 0,21-1 4 0 0,-30 5-7 0 0,-7-1 5 0 0,-1 0 0 0 0,1 0 0 0 0,17-4-1 0 0,-9 1-13 0 0,1 1 0 0 0,37-1 0 0 0,6 0 0 0 0,53-3-112 0 0,-104 6 146 0 0,20 1-1 0 0,-1 1-49 0 0,36 1-58 0 0,-46-1 103 0 0,1 0-1 0 0,0-2 1 0 0,29-3-1 0 0,39-5-127 0 0,-40 5 35 0 0,-31 2 64 0 0,30 4 0 0 0,-4-1 0 0 0,100 4 0 0 0,-69-2 0 0 0,-12-6 0 0 0,-46 2 79 0 0,-1 0 0 0 0,33-5-1 0 0,-25 4-71 0 0,37 1 0 0 0,-23 1-9 0 0,50 3 56 0 0,-25 1-41 0 0,-2 0-16 0 0,40 3 3 0 0,7-2 0 0 0,-84-6 0 0 0,5-1 0 0 0,44 6 0 0 0,-26-2 0 0 0,-30-2 0 0 0,18 2 0 0 0,64 8 0 0 0,-66-8 0 0 0,-23-3 0 0 0,18 4 0 0 0,-20-3 0 0 0,-1 0 0 0 0,12 0 0 0 0,-12-1 0 0 0,1 1 0 0 0,11 2 0 0 0,7 1-66 0 0,0-1 0 0 0,0-2 0 0 0,42-2 0 0 0,-20 1 18 0 0,193 0 360 0 0,-203-4-312 0 0,-26 2 0 0 0,16 0 0 0 0,17 0-104 0 0,-24 1 0 0 0,29 2 0 0 0,-16 1 134 0 0,0-1 0 0 0,40-4 0 0 0,31 1 127 0 0,-56 3-92 0 0,58 2-187 0 0,-35 5 55 0 0,-62-8 108 0 0,0 1-1 0 0,13 3 1 0 0,-13-2-19 0 0,1-1 1 0 0,12 1-1 0 0,-4-2-47 0 0,4 0-57 0 0,38 4 0 0 0,-29-1 138 0 0,-1-1-1 0 0,37-3 0 0 0,-17 0-32 0 0,19 5-41 0 0,-52-2-43 0 0,1-1 1 0 0,18-2 0 0 0,-3 0 267 0 0,214 4-519 0 0,-168 0 312 0 0,-55-3 116 0 0,25 3-1 0 0,-38-2-156 0 0,1 0 0 0 0,-1-1 0 0 0,14-3 0 0 0,13 1 98 0 0,-15 2-42 0 0,0 0-84 0 0,28-3-1 0 0,-38 2 70 0 0,-11 3 0 0 0,1-1 0 0 0,74-6 71 0 0,-42 0 250 0 0,-27 5-321 0 0,1 1 0 0 0,14 2 0 0 0,-22-2 0 0 0,1-1 0 0 0,0 0 0 0 0,-1 1 0 0 0,1-1 0 0 0,0 0 0 0 0,-1-1 0 0 0,1 1 0 0 0,0 0 0 0 0,-1-1 0 0 0,4 0 0 0 0,-2 0 0 0 0,0 0 0 0 0,0 0 0 0 0,0 1 0 0 0,0-1 0 0 0,0 1 0 0 0,1 0 0 0 0,5 1 0 0 0,22 3-169 0 0,-20-2 146 0 0,1-2-1 0 0,0 1 1 0 0,13-2-1 0 0,5 0-1747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3224 0 0,'0'1'300'0'0,"1"3"-138"0"0,0-1-1 0 0,-1 0 1 0 0,0 0-1 0 0,1 1 1 0 0,-1-1 0 0 0,0 5-1 0 0,-1-1 293 0 0,2-6-306 0 0,-1 0-1 0 0,0 0 0 0 0,0-1 1 0 0,0 1-1 0 0,0 0 1 0 0,1 0-1 0 0,-1 0 1 0 0,0 0-1 0 0,1-1 1 0 0,-1 1-1 0 0,1 0 0 0 0,0 1 1 0 0,2 5 762 0 0,0 17 590 0 0,-3-20-1275 0 0,0 0-1 0 0,0-1 1 0 0,1 1-1 0 0,-1 0 0 0 0,1-1 1 0 0,0 1-1 0 0,2 4 1 0 0,2 5 566 0 0,7 25 0 0 0,-9-28-607 0 0,0 9 25 0 0,-2-15-196 0 0,-1 0 0 0 0,1 0 0 0 0,0 0 0 0 0,2 4 0 0 0,-2-4-13 0 0,0-1 0 0 0,0 0 0 0 0,0 0 0 0 0,0 0 0 0 0,0 1 0 0 0,-1-1 0 0 0,1 0 0 0 0,-1 1 0 0 0,0 3 0 0 0,0 1-43 0 0,0 2 291 0 0,0 0 1 0 0,0 1-1 0 0,1-1 1 0 0,1 0-1 0 0,2 13 1 0 0,-2-17-166 0 0,-1 0 1 0 0,0 1 0 0 0,0-1 0 0 0,0 0 0 0 0,-1 8 0 0 0,0-8-118 0 0,0 0-1 0 0,1 0 1 0 0,-1 0 0 0 0,1 0-1 0 0,3 10 1 0 0,-1-1 147 0 0,-2-13-92 0 0,-1 1 1 0 0,1-1-1 0 0,-1 1 1 0 0,1-1-1 0 0,1 4 0 0 0,0-2-14 0 0,0-2-6 0 0,-1 0 0 0 0,0 1 1 0 0,0-1-1 0 0,0 1 0 0 0,0-1 0 0 0,0 1 1 0 0,-1-1-1 0 0,1 1 0 0 0,-1 0 0 0 0,1-1 1 0 0,-1 1-1 0 0,0 0 0 0 0,0 2 0 0 0,-1-3 14 0 0,1 0 0 0 0,0-1 0 0 0,0 1 0 0 0,0 0 0 0 0,0 0 0 0 0,0 0 0 0 0,0-1 0 0 0,0 1 0 0 0,1 3 0 0 0,-1-4-3 0 0,0 0 0 0 0,0 0 0 0 0,0 0 0 0 0,0 0 1 0 0,0 0-1 0 0,0 0 0 0 0,0 0 0 0 0,0 0 1 0 0,-1 0-1 0 0,1-1 0 0 0,0 1 0 0 0,0 0 1 0 0,-1 0-1 0 0,1 0 0 0 0,-2 1 0 0 0,-1 8 65 0 0,-6 45-75 0 0,6-18-238 0 0,2-31 231 0 0,0 0-1 0 0,1 1 1 0 0,-1-1-1 0 0,2 1 1 0 0,-1-1-1 0 0,1 1 1 0 0,0-1-1 0 0,2 9 1 0 0,-3-13 43 0 0,1-1 0 0 0,-1 1 1 0 0,0 0-1 0 0,1 0 0 0 0,-1 0 1 0 0,0 0-1 0 0,0 0 0 0 0,0 1 0 0 0,-1 1 1 0 0,0 4 43 0 0,1 35-551 0 0,1-34 447 0 0,-1-4 22 0 0,0-1-1 0 0,0 0 1 0 0,0 0-1 0 0,-1 0 1 0 0,1 0-1 0 0,-1 0 1 0 0,-2 8 0 0 0,2-8 20 0 0,-1 0 0 0 0,1 0 0 0 0,0 1 0 0 0,0 5 0 0 0,1-6 15 0 0,-1 0 0 0 0,1 0 0 0 0,-1 0-1 0 0,-2 4 1 0 0,2 1 241 0 0,1-5-249 0 0,-4 35-206 0 0,1 56 0 0 0,3-92 234 0 0,0 0-27 0 0,0 0-1 0 0,-1-1 1 0 0,1 1 0 0 0,-1 0-1 0 0,0-1 1 0 0,0 4 0 0 0,0-4-15 0 0,0-1 0 0 0,0 1 0 0 0,1 0 0 0 0,0 0 0 0 0,-1 0 0 0 0,1 0 0 0 0,0 0 0 0 0,0 0 0 0 0,0 0 0 0 0,0 0 0 0 0,0 2 0 0 0,1 0-32 0 0,-1 0 1 0 0,1-1 0 0 0,-1 1-1 0 0,0 0 1 0 0,0-1 0 0 0,-1 1-1 0 0,0 5 1 0 0,1-7-14 0 0,0 0 0 0 0,0 0 1 0 0,0 0-1 0 0,0 0 0 0 0,0 0 1 0 0,1 0-1 0 0,0 3 0 0 0,-1-4 8 0 0,0 1-1 0 0,1 0 0 0 0,-1-1 1 0 0,0 1-1 0 0,0 0 0 0 0,0-1 1 0 0,0 4-1 0 0,-1 4 129 0 0,0-1 0 0 0,0 1 1 0 0,1 0-1 0 0,0 0 0 0 0,0 0 0 0 0,1-1 0 0 0,1 1 0 0 0,2 13 1 0 0,-3-15-41 0 0,0 0 1 0 0,0 0-1 0 0,-1 0 1 0 0,-1 11 0 0 0,0 1 63 0 0,1-10-49 0 0,0 9 87 0 0,3 20 0 0 0,-5-20-100 0 0,2-16-57 0 0,0 0 0 0 0,-1 1 0 0 0,1-1 0 0 0,0 0 0 0 0,0 1 0 0 0,1 2 0 0 0,0 20 6 0 0,-1-21-15 0 0,0 0-1 0 0,0 0 1 0 0,0 0 0 0 0,0 0 0 0 0,1 0-1 0 0,0 0 1 0 0,0 0 0 0 0,1 4-1 0 0,-1-7 1 0 0,-1-1 0 0 0,0 1 0 0 0,1-1 0 0 0,-1 1 0 0 0,0-1 0 0 0,0 1 0 0 0,1-1 0 0 0,-1 1 0 0 0,0-1 0 0 0,0 1 0 0 0,0 0 0 0 0,0-1 0 0 0,0 1 0 0 0,0-1 0 0 0,0 1 0 0 0,0-1 0 0 0,0 1 0 0 0,0 0 0 0 0,0-1 0 0 0,0 2 0 0 0,-1 1 0 0 0,0 1 0 0 0,1-1 0 0 0,0 1 0 0 0,-1 5 0 0 0,4 10 0 0 0,-3-13 0 0 0,0-4 0 0 0,0 0 0 0 0,0-1 0 0 0,0 1 0 0 0,0 0 0 0 0,0-1 0 0 0,0 1 0 0 0,0 0 0 0 0,2 2 0 0 0,-2 0 70 0 0,1-1-1 0 0,0 1 0 0 0,-1 0 0 0 0,0 0 0 0 0,1-1 0 0 0,-2 1 0 0 0,1 0 0 0 0,-1 5 0 0 0,0 10 277 0 0,1-17-296 0 0,0-1-1 0 0,0 1 0 0 0,0 0 0 0 0,-1 0 0 0 0,1-1 0 0 0,0 1 0 0 0,-1 0 0 0 0,1-1 0 0 0,-1 1 0 0 0,-1 2 0 0 0,2-3-23 0 0,-1 1 0 0 0,1-1-1 0 0,0 0 1 0 0,0 1-1 0 0,-1-1 1 0 0,1 0-1 0 0,0 1 1 0 0,0-1-1 0 0,0 1 1 0 0,0-1 0 0 0,0 1-1 0 0,1-1 1 0 0,-1 2-1 0 0,1 6 113 0 0,-1-7-190 0 0,5 8-354 0 0,-5-7 401 0 0,1-1 0 0 0,-1 0 0 0 0,1 1 0 0 0,-1-1 1 0 0,0 5-1 0 0,0-5 7 0 0,0-1 0 0 0,0 1 0 0 0,0-1-1 0 0,0 1 1 0 0,0-1 0 0 0,0 1 0 0 0,1 0 0 0 0,-1-1 0 0 0,0 1 0 0 0,1-1 0 0 0,0 1 0 0 0,-1-1 0 0 0,1 0 0 0 0,1 2 0 0 0,-2-2 11 0 0,1-1 0 0 0,0 1 0 0 0,-1-1 0 0 0,1 1 0 0 0,-1 0 1 0 0,1-1-1 0 0,-1 1 0 0 0,1 0 0 0 0,-1 0 0 0 0,0-1 0 0 0,1 1 0 0 0,-1 0 1 0 0,0 0-1 0 0,1 0 0 0 0,-1-1 0 0 0,0 1 0 0 0,0 0 0 0 0,0 0 0 0 0,0 0 0 0 0,0 0 1 0 0,0 0-1 0 0,0-1 0 0 0,0 1 0 0 0,0 0 0 0 0,0 0 0 0 0,0 0 0 0 0,-1 1 1 0 0,-1 8 110 0 0,2 5-250 0 0,0-13 104 0 0,0 1 1 0 0,0-1-1 0 0,0 1 0 0 0,0-1 1 0 0,0 0-1 0 0,-1 4 0 0 0,1-5 24 0 0,-1 0 0 0 0,1 0-1 0 0,0 0 1 0 0,0 0-1 0 0,0 0 1 0 0,0 0-1 0 0,0 0 1 0 0,0 0 0 0 0,0 0-1 0 0,1 1 1 0 0,-1 9 44 0 0,-1-9-30 0 0,1 1 0 0 0,-1-1 0 0 0,1 0 0 0 0,0 0 0 0 0,0 0 0 0 0,0 0 0 0 0,0 0 0 0 0,0 1 0 0 0,0-1 0 0 0,0 0 0 0 0,2 3 0 0 0,-1 0-12 0 0,-1 0-1 0 0,1 1 0 0 0,-1 5 0 0 0,1 5-16 0 0,-1-1 24 0 0,4 3 42 0 0,-3-9-53 0 0,-1 4-1 0 0,1-10 2 0 0,-1 0 1 0 0,0 0-1 0 0,0 1 1 0 0,0-1 0 0 0,0 0-1 0 0,0 0 1 0 0,-1 0 0 0 0,1 0-1 0 0,-1 0 1 0 0,-2 6-1 0 0,3-6 74 0 0,3 5-6 0 0,-3-8-66 0 0,0 0-1 0 0,0 1 0 0 0,0-1 0 0 0,0 0 0 0 0,0 1 1 0 0,0-1-1 0 0,0 0 0 0 0,0 0 0 0 0,0 1 0 0 0,0-1 0 0 0,0 0 1 0 0,0 1-1 0 0,0-1 0 0 0,0 0 0 0 0,0 0 0 0 0,0 1 1 0 0,-1-1-1 0 0,1 0 0 0 0,0 0 0 0 0,0 1 0 0 0,0-1 1 0 0,0 0-1 0 0,-1 0 0 0 0,1 1 0 0 0,-1 0-6 0 0,1 0-3 0 0,0 0 1 0 0,0 1-1 0 0,-1-1 0 0 0,1 0 0 0 0,0 0 1 0 0,1 1-1 0 0,-1-1 0 0 0,0 0 0 0 0,0 0 1 0 0,0 1-1 0 0,2 1 0 0 0,0 9-65 0 0,-3-9 52 0 0,1-2 20 0 0,0 0 1 0 0,0 0-1 0 0,-1 0 0 0 0,1 0 0 0 0,0 0 0 0 0,0 0 0 0 0,0-1 0 0 0,0 1 0 0 0,1 0 1 0 0,-1 0-1 0 0,0 0 0 0 0,0 0 0 0 0,0 0 0 0 0,1-1 0 0 0,0 2 0 0 0,2 9 31 0 0,-2-7-15 0 0,0-1 0 0 0,0 0 0 0 0,-1 1 1 0 0,1-1-1 0 0,-1 1 0 0 0,1 3 0 0 0,-1 3-13 0 0,-1-3 2 0 0,1 1 0 0 0,0-1 1 0 0,1 0-1 0 0,0 1 1 0 0,0-1-1 0 0,4 14 0 0 0,-3-19-5 0 0,0 2 0 0 0,-2 11 0 0 0,0-6 0 0 0,-1-6 4 0 0,0 0 0 0 0,0 0 0 0 0,1 0 0 0 0,0 0 0 0 0,0 0 0 0 0,-1-1 0 0 0,2 5 0 0 0,-1-5 0 0 0,1 0 0 0 0,-1-1-1 0 0,1 1 1 0 0,0-1-1 0 0,-1 1 1 0 0,1 0-1 0 0,0-1 1 0 0,1 2-1 0 0,7 10-3 0 0,-8-12 0 0 0,-1-1 0 0 0,0 0 0 0 0,1 1 0 0 0,-1-1 0 0 0,0 0 0 0 0,1 1 0 0 0,-1-1 0 0 0,0 1 0 0 0,0-1 0 0 0,0 0 0 0 0,1 1 0 0 0,-1-1 0 0 0,0 1 0 0 0,0-1 0 0 0,0 1 0 0 0,0-1 0 0 0,0 1 0 0 0,0-1 0 0 0,0 1 0 0 0,0-1 0 0 0,0 1 0 0 0,0-1 0 0 0,0 1 0 0 0,-1 12 0 0 0,4 9-78 0 0,-2-19 63 0 0,0-1 0 0 0,-1 1 0 0 0,1 0 1 0 0,-1 0-1 0 0,0-1 0 0 0,0 1 0 0 0,0 0 1 0 0,0 0-1 0 0,0 0 0 0 0,-1-1 0 0 0,0 5 0 0 0,0-6 15 0 0,1 0 0 0 0,-1 0 0 0 0,1-1 0 0 0,-1 1 0 0 0,1 0 0 0 0,0 0 0 0 0,-1 0 0 0 0,1-1 0 0 0,0 1 0 0 0,0 0 0 0 0,0 0 0 0 0,0 0 0 0 0,-1 0 0 0 0,1 0 0 0 0,1 1 0 0 0,-1 1 0 0 0,-3 5 0 0 0,3 2 0 0 0,1-5 0 0 0,0-2 2 0 0,-1 0 0 0 0,1 1 1 0 0,-1-1-1 0 0,1 1 0 0 0,-2 6 1 0 0,2-7 25 0 0,-1 0 0 0 0,0 0 1 0 0,1-1-1 0 0,0 1 0 0 0,-1 0 1 0 0,1 0-1 0 0,0 0 0 0 0,1 0 1 0 0,-1-1-1 0 0,0 1 0 0 0,4 4 1 0 0,-4-6-136 0 0,0 7-90 0 0,0-4 230 0 0,-1-2 48 0 0,1 1 0 0 0,0 0 0 0 0,-1 0 0 0 0,0 5 0 0 0,0-7-67 0 0,0 1 0 0 0,1-1 0 0 0,-1 0 0 0 0,0 1 0 0 0,0-1 0 0 0,0 0 0 0 0,1 0 0 0 0,-1 1 0 0 0,1-1 0 0 0,-1 0 0 0 0,1 0 0 0 0,0 1 0 0 0,0 0 0 0 0,0-1-16 0 0,-1 0 0 0 0,1-1-1 0 0,-1 1 1 0 0,1 0 0 0 0,-1 0-1 0 0,0-1 1 0 0,1 1-1 0 0,-1 0 1 0 0,0 0 0 0 0,0-1-1 0 0,0 1 1 0 0,1 1 0 0 0,-3 12-304 0 0,1-13 328 0 0,1 1-1 0 0,-1 0 1 0 0,1-1 0 0 0,0 1 0 0 0,0 0-1 0 0,0-1 1 0 0,-1 1 0 0 0,2 0 0 0 0,-1 0-1 0 0,0-1 1 0 0,0 1 0 0 0,1 0 0 0 0,0 2-1 0 0,3 1-51 0 0,-3-5 3 0 0,-1 1 0 0 0,1 0 0 0 0,0 0 0 0 0,0 0 0 0 0,-1 0 0 0 0,1 0 0 0 0,-1 0 0 0 0,1 0 0 0 0,-1 0 1 0 0,1 0-1 0 0,-1 0 0 0 0,0 1 0 0 0,1-1 0 0 0,-1 0 0 0 0,0 0 0 0 0,0 0 0 0 0,0 0 0 0 0,0 1 0 0 0,0-1 0 0 0,0 1 0 0 0,0 2-10 0 0,2 12 42 0 0,-2-12-5 0 0,0-2 0 0 0,0 0 0 0 0,-1 0 0 0 0,1 0 0 0 0,0 0 0 0 0,-1 0 0 0 0,1 0 0 0 0,-1 0 0 0 0,0-1 0 0 0,0 1 0 0 0,-1 2 0 0 0,-2 9 0 0 0,4-12 0 0 0,-2 8 0 0 0,7 0 0 0 0,-4-7 0 0 0,-1-1 0 0 0,0 1 0 0 0,4 21 0 0 0,-3-13 0 0 0,-1-8 0 0 0,0 1 0 0 0,0 0 0 0 0,0-1 0 0 0,1 1 0 0 0,-1-1 0 0 0,1 0 0 0 0,-1 1 0 0 0,1-1 0 0 0,0 1 0 0 0,0-1 0 0 0,2 3 0 0 0,-3-5 2 0 0,1 1 0 0 0,-1 0 0 0 0,0-1-1 0 0,1 1 1 0 0,-1 0 0 0 0,1-1-1 0 0,-1 1 1 0 0,0 0 0 0 0,0 0 0 0 0,1-1-1 0 0,-1 1 1 0 0,0 0 0 0 0,0 1 0 0 0,-3 1 82 0 0,2-1-13 0 0,-1 0-59 0 0,1 1-1 0 0,0 0 1 0 0,0 0-1 0 0,0-1 1 0 0,0 1-1 0 0,1 0 1 0 0,-1 5-1 0 0,1-4 58 0 0,0-1 0 0 0,0 0 0 0 0,1 1 0 0 0,0-1 0 0 0,1 5 0 0 0,1 11-27 0 0,-3-17 202 0 0,1-1-154 0 0,0 1-89 0 0,-1-1 1 0 0,1 1 0 0 0,-1 0-1 0 0,1 0 1 0 0,-1-1 0 0 0,0 1-1 0 0,0 3 1 0 0,1-3-2 0 0,-1 0-1 0 0,0 0 1 0 0,0 0 0 0 0,1 0-1 0 0,-1 0 1 0 0,2 2-1 0 0,-2-3 19 0 0,0-1-1 0 0,1 1 1 0 0,-1-1-1 0 0,0 1 1 0 0,0-1-1 0 0,1 1 1 0 0,-1 0-1 0 0,0-1 1 0 0,0 1-1 0 0,0-1 0 0 0,0 1 1 0 0,0-1-1 0 0,0 1 1 0 0,0 0-1 0 0,0-1 1 0 0,0 1-1 0 0,0-1 1 0 0,0 1-1 0 0,0-1 1 0 0,0 1-1 0 0,0-1 1 0 0,-1 2-1 0 0,-1 5 245 0 0,2 11-590 0 0,2-10 148 0 0,5 0 144 0 0,-3-1 36 0 0,3 14 0 0 0,-6-21 0 0 0,-1 1 0 0 0,0 0 0 0 0,0-1 0 0 0,1 1 0 0 0,-1-1 0 0 0,0 1 0 0 0,0-1 0 0 0,0 1 0 0 0,0-1 0 0 0,0 1 0 0 0,1 0 0 0 0,-1-1 0 0 0,0 1 0 0 0,0-1 0 0 0,0 1 0 0 0,-1-1 0 0 0,1 1 0 0 0,0 0 0 0 0,0 0 0 0 0,0 2 0 0 0,2 6 0 0 0,-4-3 0 0 0,0 2 0 0 0,2-7 0 0 0,1 1 0 0 0,-5 7 0 0 0,0 1 0 0 0,4-8 0 0 0,0 1 0 0 0,-2 7 0 0 0,3-6 0 0 0,0-4 0 0 0,-1 1 0 0 0,1 0 0 0 0,-1-1 0 0 0,0 1 0 0 0,1 0 0 0 0,-1-1 0 0 0,0 1 0 0 0,0 0 0 0 0,0 0 0 0 0,1 0 0 0 0,-1-1 0 0 0,0 1 0 0 0,0 0 0 0 0,0 0 0 0 0,0 0 0 0 0,0 1 0 0 0,0 0-1 0 0,-6 9 13 0 0,5-6 41 0 0,2-5-51 0 0,-1 0-1 0 0,0 0 1 0 0,0 0 0 0 0,0 0 0 0 0,0 0 0 0 0,0 1 0 0 0,0-1 0 0 0,0 0 0 0 0,0 0-1 0 0,0 0 1 0 0,0 0 0 0 0,0 0 0 0 0,0 0 0 0 0,0 0 0 0 0,0 1 0 0 0,0-1 0 0 0,0 0-1 0 0,0 0 1 0 0,0 0 0 0 0,0 0 0 0 0,0 0 0 0 0,0 0 0 0 0,0 0 0 0 0,-1 0-1 0 0,1 1 1 0 0,0-1 0 0 0,0 0 0 0 0,0 0 0 0 0,0 0 0 0 0,0 0 0 0 0,0 0 0 0 0,0 0-1 0 0,0 0 1 0 0,0 0 0 0 0,0 0 0 0 0,-1 0-2 0 0,1 1 1 0 0,0-1-1 0 0,0 0 1 0 0,0 0-1 0 0,0 0 0 0 0,0 0 1 0 0,0 0-1 0 0,0 0 1 0 0,0 0-1 0 0,0 0 0 0 0,-1 1 1 0 0,1-1-1 0 0,0 0 1 0 0,0 0-1 0 0,0 0 1 0 0,0 0-1 0 0,0 0 0 0 0,0 1 1 0 0,0-1-1 0 0,0 0 1 0 0,0 0-1 0 0,0 0 0 0 0,0 0 1 0 0,0 0-1 0 0,0 0 1 0 0,0 1-1 0 0,0-1 0 0 0,0 0 1 0 0,0 0-1 0 0,0 0 1 0 0,0 0-1 0 0,1 1 0 0 0,5 5 0 0 0,-6-6 0 0 0,0 1 0 0 0,0-1 0 0 0,0 0 0 0 0,1 0 0 0 0,-1 0 0 0 0,0 1 0 0 0,0-1 0 0 0,0 0 0 0 0,0 0 0 0 0,0 0 0 0 0,0 1 0 0 0,0-1 0 0 0,0 0 0 0 0,0 0 0 0 0,0 0 0 0 0,0 1 0 0 0,0-1 0 0 0,0 0 0 0 0,0 0 0 0 0,-1 0 0 0 0,1 1 0 0 0,0-1 0 0 0,0 0 0 0 0,0 0 0 0 0,0 0 0 0 0,0 1 0 0 0,0-1 0 0 0,-1 0 0 0 0,-3 5 0 0 0,-2-2 0 0 0,11 3 11 0 0,-4-5 106 0 0,-10-1-38 0 0,-8 4 0 0 0,15-4-68 0 0,0 1 1 0 0,-1 0 0 0 0,1-1 0 0 0,0 1 0 0 0,-1-1 0 0 0,1 0 0 0 0,0 0-1 0 0,-3 0 1 0 0,3 0-9 0 0,-6-1 8 0 0,0 0 0 0 0,0 0 0 0 0,0-1 0 0 0,-1 0 0 0 0,2-1 0 0 0,-12-4 0 0 0,2 0-559 0 0,14 6 354 0 0,1 0 1 0 0,-1 0-1 0 0,1 0 1 0 0,-1 0-1 0 0,1-1 0 0 0,0 1 1 0 0,-3-2-1 0 0,-4-7-1013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6448 0 0,'0'0'2640'0'0,"2"1"-2128"0"0,7 5 173 0 0,-5-4-208 0 0,-1 1 1 0 0,1-1-1 0 0,0 0 0 0 0,6 3 1 0 0,36 5 1760 0 0,-44-10-2054 0 0,-2 1-175 0 0,0-1-1 0 0,1 0 1 0 0,-1 1-1 0 0,1-1 1 0 0,-1 0-1 0 0,1 1 1 0 0,-1-1-1 0 0,1 0 0 0 0,-1 1 1 0 0,1-1-1 0 0,-1 0 1 0 0,1 0-1 0 0,-1 0 1 0 0,1 0-1 0 0,0 1 1 0 0,5 2 561 0 0,-3-3-453 0 0,14 4-324 0 0,-16-4 49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17 1840 0 0,'0'0'4840'0'0,"1"-1"-4306"0"0,4-8 243 0 0,-1 4 939 0 0,0 4 3862 0 0,1 5-5525 0 0,-4-3-24 0 0,-1 0-1 0 0,1-1 0 0 0,-1 1 1 0 0,1 0-1 0 0,-1-1 0 0 0,1 1 1 0 0,-1 0-1 0 0,0-1 0 0 0,0 1 1 0 0,1 0-1 0 0,-1 0 0 0 0,0-1 1 0 0,0 1-1 0 0,0 0 0 0 0,0 0 1 0 0,0-1-1 0 0,0 1 0 0 0,0 1 0 0 0,1 6 160 0 0,1-4-92 0 0,0 1 0 0 0,0 0 0 0 0,-1 0-1 0 0,0 0 1 0 0,2 9 0 0 0,-3-13-74 0 0,0 0 0 0 0,0 1 0 0 0,1-1 0 0 0,-1 1-1 0 0,1-1 1 0 0,-1 0 0 0 0,1 0 0 0 0,-1 1-1 0 0,1-1 1 0 0,2 2 0 0 0,-1 1 82 0 0,-1 0-53 0 0,1 0 0 0 0,-1 0-1 0 0,0 1 1 0 0,0-1 0 0 0,-1 0-1 0 0,1 0 1 0 0,-1 8 0 0 0,1-10 57 0 0,0-1-92 0 0,0 1 1 0 0,0-1 0 0 0,0 0-1 0 0,0 1 1 0 0,-1-1-1 0 0,1 0 1 0 0,0 1 0 0 0,-1-1-1 0 0,1 1 1 0 0,-1-1-1 0 0,0 1 1 0 0,1 0 0 0 0,-1-1-1 0 0,0 1 1 0 0,0-1-1 0 0,0 1 1 0 0,0 1-1 0 0,0 0-38 0 0,0-1 0 0 0,0 0 0 0 0,0 0 0 0 0,0 1 0 0 0,1-1-1 0 0,-1 0 1 0 0,1 0 0 0 0,0 0 0 0 0,-1 1 0 0 0,3 1-1 0 0,-2-2 83 0 0,0 1-1 0 0,0-1 0 0 0,0 0 0 0 0,-1 0 0 0 0,1 0 0 0 0,0 1 0 0 0,-1-1 0 0 0,0 0 0 0 0,1 1 1 0 0,-1-1-1 0 0,0 0 0 0 0,-1 4 0 0 0,3 15 879 0 0,0-2-884 0 0,0 1 0 0 0,-2 36 0 0 0,-1-27 45 0 0,-3 14 173 0 0,4-38-263 0 0,-1-1 0 0 0,0 1 1 0 0,1-1-1 0 0,-4 7 0 0 0,3-7 0 0 0,0 1 0 0 0,0 0 0 0 0,0 0 0 0 0,-1 8 0 0 0,2-1-14 0 0,-1 1 1 0 0,-3 13-1 0 0,1-14-73 0 0,1 1-1 0 0,1 14 1 0 0,-2 30 762 0 0,1-40-613 0 0,1-15-65 0 0,1 0-1 0 0,0 0 1 0 0,-1 0-1 0 0,1 0 1 0 0,0 0-1 0 0,0 0 1 0 0,0 0-1 0 0,1 0 0 0 0,-1 0 1 0 0,0 0-1 0 0,1 0 1 0 0,0 4-1 0 0,1-1 112 0 0,0 1-1 0 0,-1 0 1 0 0,0-1-1 0 0,0 1 0 0 0,0 0 1 0 0,-1 9-1 0 0,0-7-265 0 0,0-1 0 0 0,4 16 0 0 0,-4-18 249 0 0,1-1-1 0 0,0 0 0 0 0,-1 9 0 0 0,1 8 116 0 0,-1-13-261 0 0,0 0-1 0 0,0 1 0 0 0,-3 15 1 0 0,-5-2 126 0 0,7-19-71 0 0,-1 0 1 0 0,1-1 0 0 0,0 1 0 0 0,1 0 0 0 0,-1 0 0 0 0,0 0 0 0 0,0 6-1 0 0,1 6 8 0 0,1-5-5 0 0,-1 0 0 0 0,-1 0 0 0 0,1-1-1 0 0,-4 15 1 0 0,2-12 19 0 0,0 0-1 0 0,1 0 0 0 0,0 0 0 0 0,1 0 0 0 0,1 13 0 0 0,0 4 55 0 0,-1-13 162 0 0,0 5-279 0 0,-3 24-1 0 0,3-39 313 0 0,0-1 0 0 0,0 1 0 0 0,1 5-1 0 0,1 9-50 0 0,-2 2-778 0 0,0-2 702 0 0,-3 32-1 0 0,2-43 52 0 0,1-7-185 0 0,0 0 0 0 0,0 0 0 0 0,0-1 0 0 0,0 1-1 0 0,-1 0 1 0 0,1 0 0 0 0,-1-1 0 0 0,-1 4 0 0 0,1-1-55 0 0,-1 0 1 0 0,1 1 0 0 0,0-1 0 0 0,1 0 0 0 0,-1 1 0 0 0,1-1 0 0 0,-1 7 0 0 0,1-6 94 0 0,0 0 0 0 0,0 0 0 0 0,-1 0 1 0 0,0 0-1 0 0,-1 7 0 0 0,0-6-116 0 0,0 0 0 0 0,1 0 0 0 0,0 0 0 0 0,0 9 0 0 0,-1 6 62 0 0,1-8 55 0 0,-1-1-1 0 0,1 1 1 0 0,2 14-1 0 0,-1 2-25 0 0,0-22-34 0 0,-1 1 0 0 0,1-1 0 0 0,-3 9 0 0 0,3-12 0 0 0,-1 0 0 0 0,1 0 0 0 0,0 0 0 0 0,1 6 0 0 0,-1-6 0 0 0,0-1 0 0 0,0 1 0 0 0,0 0 0 0 0,0 0 0 0 0,-1 5 0 0 0,-5 33 0 0 0,4-11 0 0 0,2-23 0 0 0,0 0 0 0 0,-3 13 0 0 0,3-19 0 0 0,0-1 0 0 0,0 1 0 0 0,0 0 0 0 0,0-1 0 0 0,0 1 0 0 0,1-1 0 0 0,-1 1 0 0 0,1 2 0 0 0,1 7 0 0 0,0 1 170 0 0,-1 2 220 0 0,-3 11 393 0 0,1 29 0 0 0,1-29-853 0 0,-4 6-71 0 0,4-21-4 0 0,0-1 209 0 0,0-1 0 0 0,0 0-1 0 0,-1 1 1 0 0,-2 7-1 0 0,2-6-63 0 0,1-8 0 0 0,1 0 0 0 0,-1 0 0 0 0,0 0 0 0 0,0 0 0 0 0,1 0 0 0 0,-1 0 0 0 0,1 0 0 0 0,1 3 0 0 0,1 3 0 0 0,-2-5 0 0 0,0 0 0 0 0,-1 0 0 0 0,0 0 0 0 0,0-1 0 0 0,1 1 0 0 0,-2 0 0 0 0,1 4 0 0 0,-1-3 0 0 0,1 0 0 0 0,0 0 0 0 0,1 7 0 0 0,0 1-136 0 0,0 15 0 0 0,-1-16 227 0 0,1-1 0 0 0,2 12-1 0 0,-3-19-90 0 0,0-1 0 0 0,0 1 0 0 0,0 0 0 0 0,-1-1 0 0 0,1 1 0 0 0,-1 2 0 0 0,-1 9 0 0 0,2 58 0 0 0,-1-46 0 0 0,0-19 0 0 0,1 1 0 0 0,-1-1 0 0 0,2 1 0 0 0,1 10 0 0 0,-2-16 0 0 0,0 1 0 0 0,1 0 0 0 0,-1-1 0 0 0,0 1 0 0 0,0 3 0 0 0,-1 15 0 0 0,5 14 0 0 0,0-17 0 0 0,-3-8 0 0 0,-1 2 0 0 0,0 0 0 0 0,0 0 0 0 0,-1-1 0 0 0,-2 13 0 0 0,2-13 0 0 0,2-2 0 0 0,-2 1 0 0 0,1 0 0 0 0,-3 10 0 0 0,2-19 0 0 0,1 0 0 0 0,0 0 0 0 0,-1-1 0 0 0,1 1 0 0 0,0 0 0 0 0,0 0 0 0 0,0 0 0 0 0,0-1 0 0 0,0 1 0 0 0,-1 0 0 0 0,1 0 0 0 0,1 0 0 0 0,-1 0 0 0 0,0 0 0 0 0,0-1 0 0 0,0 2 0 0 0,1 1 0 0 0,-1 13 32 0 0,0 61 16 0 0,0-60-48 0 0,0 10 447 0 0,1-10-341 0 0,-1 0 0 0 0,-3 22 1 0 0,2-24-6 0 0,1 6-48 0 0,1-13-53 0 0,1 12 0 0 0,-2 55 0 0 0,-1-66 5 0 0,0-4 9 0 0,1 0 0 0 0,-1 0 0 0 0,1 0 0 0 0,0 8 0 0 0,0 0-178 0 0,0-11-93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83 456 0 0,'17'-3'192'0'0,"-15"3"-74"0"0,1-1 1 0 0,-1 1 0 0 0,0-1-1 0 0,1 1 1 0 0,-1 0 0 0 0,1 0 0 0 0,4 0-1 0 0,1 1 1138 0 0,0-1 0 0 0,1 0 0 0 0,14-1 0 0 0,-13-1-274 0 0,0 2 0 0 0,17 0 1 0 0,-12 1-346 0 0,1-1 0 0 0,18-2 0 0 0,12 0-124 0 0,-39 2-435 0 0,81 2 1332 0 0,-77-1-1234 0 0,0-2 1 0 0,19-2 0 0 0,13-1-66 0 0,-34 4 60 0 0,0-1 0 0 0,-1 0 0 0 0,1 0 0 0 0,14-5 0 0 0,-15 4-112 0 0,0 1 1 0 0,-1 0 0 0 0,14 0-1 0 0,-11 1-37 0 0,-1-1 0 0 0,11-1 0 0 0,-10 1 58 0 0,0 0 0 0 0,0 0 0 0 0,0 1 0 0 0,0 1 0 0 0,0-1 0 0 0,15 5 0 0 0,-20-5-67 0 0,6 1 81 0 0,0 0 1 0 0,15-2 0 0 0,-17 1-34 0 0,0-1 1 0 0,0 2 0 0 0,0-1-1 0 0,12 3 1 0 0,-10-1-6 0 0,1-1 0 0 0,-1 0 0 0 0,1 0 0 0 0,-1-2 0 0 0,15-1 0 0 0,16 0 120 0 0,49-1-6 0 0,-23 6 62 0 0,31 0-288 0 0,-29 4 120 0 0,-56-7-64 0 0,4 0 0 0 0,35 4 0 0 0,-24-2 0 0 0,-23-3 0 0 0,0 2 0 0 0,0-1 0 0 0,0 1 0 0 0,-1-1 0 0 0,11 4 0 0 0,-12-3 0 0 0,-1 0 0 0 0,1-1 0 0 0,0 1 0 0 0,0-1 0 0 0,5 0 0 0 0,-6 0 0 0 0,0 0 0 0 0,0 1 0 0 0,0-1 0 0 0,0 0 0 0 0,0 1 0 0 0,6 1 0 0 0,-7-1 0 0 0,1 0 0 0 0,-1-1 0 0 0,1 1 0 0 0,0-1 0 0 0,-1 0 0 0 0,1 1 0 0 0,0-1 0 0 0,0-1 0 0 0,-1 1 0 0 0,1 0 0 0 0,0-1 0 0 0,-1 1 0 0 0,5-2 0 0 0,-4 1 0 0 0,0 0 0 0 0,0 0 0 0 0,1 1 0 0 0,-1-1 0 0 0,1 1 0 0 0,-1 0 0 0 0,6 0 0 0 0,-3 1 0 0 0,1 0 0 0 0,-1-1 0 0 0,1 0 0 0 0,-1-1 0 0 0,11-1 0 0 0,-10 1 0 0 0,0 0 0 0 0,0 1 0 0 0,0 0 0 0 0,12 0 0 0 0,3 3 0 0 0,1-1 0 0 0,0-2 0 0 0,0 0 0 0 0,26-5 0 0 0,-44 5 0 0 0,-1 0 0 0 0,0 0 0 0 0,0 0 0 0 0,9 2 0 0 0,9 0 0 0 0,6-1 0 0 0,-10-1 0 0 0,31-2 0 0 0,-39 1 0 0 0,0-1 0 0 0,1 1 0 0 0,13 1 0 0 0,-7 1 0 0 0,-1-2 0 0 0,-7 1 0 0 0,0 0 0 0 0,13 1 0 0 0,-16 0 0 0 0,1-1 0 0 0,-1 0 0 0 0,1 0 0 0 0,7-2 0 0 0,-6 1 0 0 0,0 0 0 0 0,14 1 0 0 0,33 3 0 0 0,-40-1 0 0 0,29-3 0 0 0,-12 0 0 0 0,-21 1 0 0 0,0 0 0 0 0,18 3 0 0 0,-26-2 0 0 0,0-1 0 0 0,0-1 0 0 0,0 1 0 0 0,0 0 0 0 0,0-1 0 0 0,0 1 0 0 0,0-1 0 0 0,3-1 0 0 0,12-3 0 0 0,40 4 0 0 0,-41 1 0 0 0,34-3 0 0 0,-38 2 0 0 0,0 0 0 0 0,23 2 0 0 0,-20 0 0 0 0,18-2 0 0 0,-19 0 0 0 0,1 1 0 0 0,20 3 0 0 0,13 0 0 0 0,-43-4 0 0 0,1 1 0 0 0,8-3 0 0 0,-8 2 0 0 0,-1 0 0 0 0,10-1 0 0 0,29-1 0 0 0,2-1 0 0 0,0 1 0 0 0,-40 3 0 0 0,-1-1 0 0 0,0 0 0 0 0,1 0 0 0 0,8-3 0 0 0,0 0 0 0 0,-9 3 0 0 0,0 1 0 0 0,1-1 0 0 0,-1 1 0 0 0,12 0 0 0 0,1 1 0 0 0,-14-1 0 0 0,19 0 0 0 0,31 4 0 0 0,-49-4 0 0 0,0 0 0 0 0,0 0 0 0 0,1 0 0 0 0,6-2 0 0 0,4 0 0 0 0,7-2 0 0 0,3 1 0 0 0,-21 3 0 0 0,0-1 0 0 0,-1 0 0 0 0,11-2 0 0 0,-11 1 0 0 0,0 1 0 0 0,1 0 0 0 0,9-1 0 0 0,15 3 0 0 0,-9 0 0 0 0,-1-2 0 0 0,28-3 0 0 0,-37 3 0 0 0,0 1 0 0 0,0-1 0 0 0,11 3 0 0 0,-8-2 0 0 0,24 0 0 0 0,14-9 0 0 0,-50 9 0 0 0,0 0 0 0 0,1 0 0 0 0,-1 0 0 0 0,1 0 0 0 0,-1 0 0 0 0,0 0 0 0 0,1 1 0 0 0,3 0 0 0 0,11 2 0 0 0,-15-3 0 0 0,22 0 0 0 0,29 4 0 0 0,1-1 0 0 0,-3-3 0 0 0,-44 0 0 0 0,0 0 0 0 0,11-1 0 0 0,8 0 0 0 0,22 2 0 0 0,-30 1 0 0 0,0-2 0 0 0,0 0 0 0 0,26-4 0 0 0,-34 3 0 0 0,0 0 0 0 0,1 1 0 0 0,-1 0 0 0 0,20 3 0 0 0,9-1 0 0 0,-29-2 1 0 0,24 1 27 0 0,58-8-1 0 0,-79 5-27 0 0,23 2 0 0 0,7-1 0 0 0,-36 0 0 0 0,-1 1 0 0 0,12 2 0 0 0,5-1 0 0 0,31-5 0 0 0,-41 3 0 0 0,106-4 0 0 0,-110 4 0 0 0,18-2 0 0 0,-21 2 0 0 0,0 0 0 0 0,1 0 0 0 0,-1 0 0 0 0,1 1 0 0 0,8 1 0 0 0,-9 0 0 0 0,-1-1 0 0 0,1 0 0 0 0,0 0 0 0 0,7-1 0 0 0,2 1 0 0 0,-1 3 0 0 0,-11-2 0 0 0,1 0 0 0 0,-1 0 0 0 0,1-1 0 0 0,5 1 0 0 0,-2-1 0 0 0,17 0 0 0 0,32 3 0 0 0,-46-1 0 0 0,1-2 0 0 0,17 0 0 0 0,-14-1 0 0 0,15 2 0 0 0,-14-1 0 0 0,0 0 0 0 0,0 0 0 0 0,22-5 0 0 0,-33 5 0 0 0,1 0 0 0 0,-1 0 0 0 0,1 0 0 0 0,0 1 0 0 0,-1-1 0 0 0,5 2 0 0 0,-4 0 0 0 0,-1-2 0 0 0,1 1 0 0 0,-1-1 0 0 0,9 1 0 0 0,-9-2 0 0 0,16-1 0 0 0,46 5 0 0 0,-51-3 0 0 0,14-4 0 0 0,12 1 0 0 0,57 0 0 0 0,-59 1 0 0 0,9-1 0 0 0,52 3 0 0 0,-6 5 0 0 0,-88-5 0 0 0,3 0 0 0 0,1 0 0 0 0,-1-1 0 0 0,13-2 0 0 0,-21 3 0 0 0,1 0 0 0 0,0 0 0 0 0,-1 0 0 0 0,1 0 0 0 0,-1 0 0 0 0,1 0 0 0 0,0 0 0 0 0,-1 1 0 0 0,1-1 0 0 0,2 2 0 0 0,-1-1 0 0 0,-1-1 0 0 0,1 1 0 0 0,-1 0 0 0 0,1-1 0 0 0,3 1 0 0 0,96-1 0 0 0,-82-1 0 0 0,-14 0 0 0 0,1 1 0 0 0,12 1 0 0 0,-5 1 0 0 0,-1-2 0 0 0,23 0 0 0 0,-8-1 0 0 0,-14 1 0 0 0,0 2 0 0 0,18 3 0 0 0,-24-4 0 0 0,0-1 0 0 0,15 0 0 0 0,-15 0 0 0 0,1 0 0 0 0,10 2 0 0 0,-4-1 17 0 0,1 0-1 0 0,20-2 0 0 0,-4 0-1 0 0,-30 1-15 0 0,0 0 0 0 0,0 0 0 0 0,1 0 0 0 0,-1 0 0 0 0,0 0 0 0 0,1 1 0 0 0,-1-1 0 0 0,0 1 0 0 0,0-1 0 0 0,4 2 0 0 0,-2 0-5 0 0,0-1-1 0 0,1 0 0 0 0,-1-1 0 0 0,0 1 0 0 0,1-1 0 0 0,-1 0 1 0 0,1 0-1 0 0,6-1 0 0 0,6 0-6 0 0,66 1 76 0 0,-74 0-59 0 0,-7-1-3 0 0,0 1 0 0 0,-1 0-1 0 0,1 0 1 0 0,0 0-1 0 0,0 0 1 0 0,2 1-1 0 0,19 3-14 0 0,-19-3 12 0 0,0 0 1 0 0,0-1-1 0 0,1 0 0 0 0,-1 0 0 0 0,8-1 0 0 0,-8 1 3 0 0,0-1 0 0 0,0 1 0 0 0,0 0 0 0 0,0 0 0 0 0,-1 1 0 0 0,1-1 0 0 0,0 1 0 0 0,4 1 0 0 0,-5-1 4 0 0,0-1-1 0 0,0 1 0 0 0,0-1 0 0 0,0 0 0 0 0,0 0 1 0 0,1 0-1 0 0,4-1 0 0 0,-3 0-3 0 0,1 1 0 0 0,10 0 0 0 0,-9 1-11 0 0,1 0-1 0 0,-1-1 0 0 0,1 0 1 0 0,-1-1-1 0 0,0 1 0 0 0,11-4 0 0 0,-15 4 18 0 0,0 0-1 0 0,1 0 1 0 0,-1 0-1 0 0,0 1 1 0 0,0-1-1 0 0,5 2 0 0 0,3 0 1 0 0,-1-1-8 0 0,-8-2 0 0 0,0-1 0 0 0,17 2 0 0 0,-13 1 0 0 0,-4-1 0 0 0,0 1 0 0 0,0-1 0 0 0,-1 1 0 0 0,1-1 0 0 0,0 0 0 0 0,0 0 0 0 0,2 0 0 0 0,6-1 0 0 0,-9 0 0 0 0,1 1 0 0 0,0-1 0 0 0,-1 1 0 0 0,1 0 0 0 0,0 0 0 0 0,2 0 0 0 0,7 3-24 0 0,-10-2 18 0 0,1-1 0 0 0,0 1-1 0 0,0-1 1 0 0,0 1-1 0 0,-1-1 1 0 0,1 0 0 0 0,0 1-1 0 0,0-1 1 0 0,2 0-1 0 0,8-4 7 0 0,-9 6 0 0 0,3 1 0 0 0,10-1 0 0 0,-1-2 54 0 0,-12 0-47 0 0,-2 0-11 0 0,0 0 0 0 0,-1 0 0 0 0,1 0 0 0 0,-1 0 1 0 0,1 0-1 0 0,0 0 0 0 0,-1 0 0 0 0,1 0 0 0 0,0 0 1 0 0,-1 0-1 0 0,1 0 0 0 0,0 1 0 0 0,10 2-9 0 0,-8-5 14 0 0,-1 1 0 0 0,5 0-1 0 0,0 1 0 0 0,13 0 0 0 0,-11 1 0 0 0,-1-1 0 0 0,12-1 0 0 0,-9 0 0 0 0,-8 2 0 0 0,-3 0 0 0 0,0-1 0 0 0,1 0 0 0 0,-1 0 0 0 0,1 1 0 0 0,-1-1 0 0 0,1 0 0 0 0,-1 0 0 0 0,0 1 0 0 0,1-1 0 0 0,-1 0 0 0 0,1 0 0 0 0,-1 0 0 0 0,1 0 0 0 0,-1 0 0 0 0,1 0 0 0 0,-1 1 0 0 0,1-1 0 0 0,-1-1 0 0 0,1 1 0 0 0,-1 0 0 0 0,1 0 0 0 0,13-2 32 0 0,-11 2-22 0 0,0-1-1 0 0,0 1 0 0 0,0 0 1 0 0,0-1-1 0 0,5 2 0 0 0,-3-1-84 0 0,0 0 0 0 0,0 0-1 0 0,0 0 1 0 0,0-1-1 0 0,0 1 1 0 0,0-1 0 0 0,9-4-1 0 0,-1 2-1016 0 0,-1 0-4612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10 3224 0 0,'0'0'1756'0'0,"2"-1"-1327"0"0,2-8 10363 0 0,-3 9-10766 0 0,-1 1 0 0 0,1-1 0 0 0,0 1 1 0 0,0-1-1 0 0,0 0 0 0 0,-1 1 0 0 0,1 0 0 0 0,0-1 1 0 0,-1 1-1 0 0,1-1 0 0 0,0 1 0 0 0,-1 0 1 0 0,1-1-1 0 0,-1 1 0 0 0,1 0 0 0 0,-1 0 0 0 0,0-1 1 0 0,1 1-1 0 0,-1 0 0 0 0,1 1 0 0 0,-1 1 85 0 0,1 1 0 0 0,-1-1 0 0 0,1 1 0 0 0,-1 4 0 0 0,0-5 38 0 0,-1-2-106 0 0,1 0 0 0 0,0 1-1 0 0,0-1 1 0 0,-1 0-1 0 0,1 0 1 0 0,-1 0-1 0 0,1 0 1 0 0,-2 2-1 0 0,-3 10 327 0 0,4-10-351 0 0,0 11 66 0 0,3 25 125 0 0,-1-31-176 0 0,0-1 1 0 0,-1 1-1 0 0,0 0 0 0 0,-2 10 1 0 0,-1-6 6 0 0,0 1-6 0 0,-1 12-34 0 0,3-22 0 0 0,1 0 0 0 0,-1-1 0 0 0,1 1 0 0 0,0 0 0 0 0,-1 0 0 0 0,1 0 0 0 0,1 0 0 0 0,-1 0 0 0 0,0 0 0 0 0,1 4 0 0 0,0-6 9 0 0,-1 1-1 0 0,0 0 0 0 0,1-1 1 0 0,-1 1-1 0 0,0-1 0 0 0,0 1 1 0 0,0 0-1 0 0,0-1 0 0 0,-1 3 1 0 0,0-2 4 0 0,1 0 1 0 0,0 0-1 0 0,0 0 1 0 0,0-1 0 0 0,0 1-1 0 0,0 0 1 0 0,1 3-1 0 0,0 1-5 0 0,0-1 0 0 0,0 0 0 0 0,0 1 0 0 0,0-1 0 0 0,-1 0 0 0 0,0 1 0 0 0,-1 6 0 0 0,1-9-3 0 0,0-1 0 0 0,0 1 0 0 0,0-1 0 0 0,0 1 0 0 0,1 0 0 0 0,0 2 0 0 0,1 14 35 0 0,-2-15-35 0 0,0 4 2 0 0,0-1 0 0 0,0 1 0 0 0,1-1 0 0 0,-1 0 0 0 0,2 1 0 0 0,2 10-1 0 0,-2-15-17 0 0,1 4-38 0 0,-3-6 47 0 0,0 1 0 0 0,0 0 1 0 0,-1-1-1 0 0,1 1 0 0 0,0-1 0 0 0,-1 1 0 0 0,0 0 0 0 0,0 1 0 0 0,1 1 45 0 0,1 1 6 0 0,0 1 0 0 0,0 0 1 0 0,0 0-1 0 0,-1 0 0 0 0,0 7 1 0 0,0-6 91 0 0,0-5 16 0 0,0 0 3 0 0,2 5-89 0 0,0-3-60 0 0,-1 0 0 0 0,-1-1 0 0 0,1 1 1 0 0,0 0-1 0 0,-1 0 0 0 0,0 0 0 0 0,0 4 0 0 0,1 5-11 0 0,-1-11 0 0 0,1 1 0 0 0,-1 0 0 0 0,0 0 0 0 0,0-1 0 0 0,0 5 0 0 0,-4 1 0 0 0,2-4 0 0 0,-2 6 0 0 0,5-8 0 0 0,-1-1 0 0 0,0 0 0 0 0,1 0 0 0 0,-1 0 0 0 0,0 0 0 0 0,0 0 0 0 0,0 0 0 0 0,0 0 0 0 0,0 0 0 0 0,0 0 0 0 0,0 0 0 0 0,0 0 0 0 0,0 0 0 0 0,0 0 0 0 0,-1 2 0 0 0,-3 28 0 0 0,4-30 1 0 0,0 0 0 0 0,0 0 0 0 0,-1 0 0 0 0,1 0-1 0 0,0 0 1 0 0,0 0 0 0 0,1 0 0 0 0,-1 0-1 0 0,0 0 1 0 0,0 0 0 0 0,0-1 0 0 0,1 1 0 0 0,-1 0-1 0 0,0 0 1 0 0,1 0 0 0 0,0 1 0 0 0,0-1 129 0 0,-2 16-9 0 0,0-12-88 0 0,1 1 0 0 0,0-1 0 0 0,0 1 0 0 0,1-1 0 0 0,-1 1 0 0 0,3 8 0 0 0,-2-12-19 0 0,-1-1 0 0 0,0 1 0 0 0,0 0 0 0 0,1 0 0 0 0,-1-1 0 0 0,0 1 0 0 0,0 0 0 0 0,0 0-1 0 0,-1 2 1 0 0,1 1 7 0 0,0-2-21 0 0,0-1 0 0 0,0 0 0 0 0,1 0 0 0 0,-1 0 0 0 0,1 0 0 0 0,0 3 0 0 0,3 9 0 0 0,-6-2 47 0 0,2-10-34 0 0,-1 0-1 0 0,1-1 0 0 0,0 1 1 0 0,0 0-1 0 0,0 0 0 0 0,-1-1 1 0 0,2 1-1 0 0,-1 0 0 0 0,0-1 1 0 0,1 3-1 0 0,-1 13 46 0 0,0-3-43 0 0,1 0 38 0 0,1 19-1 0 0,-2-22-2 0 0,1 1 0 0 0,2 13 0 0 0,0 9 143 0 0,-3-31-184 0 0,1 0-1 0 0,-1-1 0 0 0,-1 1 1 0 0,1 0-1 0 0,-1 4 0 0 0,0 11 6 0 0,2-13-59 0 0,-1 0 0 0 0,0 0 0 0 0,0 6-1 0 0,-1 23-73 0 0,1-31 155 0 0,0 1 0 0 0,0 0 0 0 0,1-1-1 0 0,1 7 1 0 0,1 1 17 0 0,-5-7-71 0 0,2-4 10 0 0,0 1-1 0 0,0-1 1 0 0,-1 0 0 0 0,1 1-1 0 0,0-1 1 0 0,0 1-1 0 0,0-1 1 0 0,0 1-1 0 0,0-1 1 0 0,0 1 0 0 0,0-1-1 0 0,0 1 1 0 0,0-1-1 0 0,0 1 1 0 0,0-1-1 0 0,0 1 1 0 0,0-1 0 0 0,0 1-1 0 0,0 0 1 0 0,1 2-2 0 0,0 0 0 0 0,0 0 0 0 0,-1 0 0 0 0,1 0 0 0 0,-1 0 0 0 0,0 0 0 0 0,0 0 0 0 0,-1 6 0 0 0,0 2 42 0 0,4-2 98 0 0,-3-8-86 0 0,1 1-1 0 0,-1 0 1 0 0,1-1 0 0 0,-1 1 0 0 0,1 0 0 0 0,-1-1 0 0 0,0 1 0 0 0,0 0 0 0 0,0 0 0 0 0,0-1-1 0 0,0 4 1 0 0,-1-4-22 0 0,1 1-1 0 0,-1-1 0 0 0,1 1 1 0 0,-1-1-1 0 0,0 1 0 0 0,0-1 1 0 0,0 0-1 0 0,1 0 0 0 0,-1 1 1 0 0,-2 1-1 0 0,2-2-126 0 0,-3 15-133 0 0,3-14 259 0 0,0 1 0 0 0,0-1 1 0 0,0 1-1 0 0,1 0 0 0 0,-1-1 0 0 0,1 5 0 0 0,0 5 26 0 0,-1-7-56 0 0,1 0 1 0 0,0 0-1 0 0,0 0 1 0 0,1 1-1 0 0,-1-1 1 0 0,1 0 0 0 0,2 8-1 0 0,-2-10-2 0 0,0 0 0 0 0,0 0-1 0 0,0 0 1 0 0,-1 0 0 0 0,1 0 0 0 0,-1 0-1 0 0,0 0 1 0 0,0 0 0 0 0,0 0 0 0 0,0 0-1 0 0,0 0 1 0 0,-1 0 0 0 0,0 0 0 0 0,1 0-1 0 0,-3 4 1 0 0,3-5 30 0 0,-1-1 0 0 0,1 1-1 0 0,0-1 1 0 0,0 1 0 0 0,-1-1 0 0 0,1 1-1 0 0,0-1 1 0 0,0 0 0 0 0,0 1 0 0 0,1-1-1 0 0,-1 3 1 0 0,1-2 5 0 0,-1-1 0 0 0,0 1 0 0 0,0 0 0 0 0,0-1-1 0 0,0 1 1 0 0,0 0 0 0 0,0 3 0 0 0,-2-2 5 0 0,1 0-28 0 0,0 10-6 0 0,0-5 5 0 0,0 0 0 0 0,-2 8 0 0 0,0 0 0 0 0,3-15 0 0 0,-4 29 67 0 0,4-27-57 0 0,0 0 0 0 0,0 0 0 0 0,0 0 0 0 0,1 0 0 0 0,-1 0 0 0 0,0-1 0 0 0,3 7 0 0 0,-3-8-4 0 0,1 0-1 0 0,-1 1 1 0 0,1-1 0 0 0,-1 1-1 0 0,0-1 1 0 0,0 0 0 0 0,0 1-1 0 0,0-1 1 0 0,0 3 0 0 0,0-3-5 0 0,0 1 0 0 0,0-1 0 0 0,0 0 0 0 0,0 0 1 0 0,0 0-1 0 0,0 1 0 0 0,0-1 0 0 0,1 0 0 0 0,-1 0 0 0 0,0 0 1 0 0,2 3-1 0 0,0 0 27 0 0,-1-3-19 0 0,-1-1 1 0 0,1 1 0 0 0,-1 0-1 0 0,1 0 1 0 0,-1 0-1 0 0,0 0 1 0 0,1 0-1 0 0,-1 0 1 0 0,0 0-1 0 0,1 1 1 0 0,-1 0 2 0 0,0-1 1 0 0,-1 0 0 0 0,1 0-1 0 0,0 1 1 0 0,0-1-1 0 0,-1 0 1 0 0,1 0-1 0 0,-1 0 1 0 0,1 1 0 0 0,-1-1-1 0 0,0 0 1 0 0,1 0-1 0 0,-3 2 1 0 0,3 0 42 0 0,1-1-49 0 0,-1 0 0 0 0,1 0 0 0 0,-1 0 1 0 0,0 1-1 0 0,0-1 0 0 0,1 0 0 0 0,-2 0 0 0 0,1 0 1 0 0,0 1-1 0 0,0-1 0 0 0,-2 4 0 0 0,2-5-8 0 0,0-1-1 0 0,-1 1 0 0 0,1 0 1 0 0,0 0-1 0 0,-1 0 0 0 0,1 0 1 0 0,0 0-1 0 0,0-1 0 0 0,0 1 0 0 0,0 0 1 0 0,0 0-1 0 0,0 0 0 0 0,0 0 1 0 0,0 0-1 0 0,1 1 0 0 0,0 1-27 0 0,-1 3 40 0 0,0 1-1 0 0,1-1 1 0 0,1 8 0 0 0,-2-12-9 0 0,0 0 1 0 0,1 0 0 0 0,-2 0-1 0 0,1 0 1 0 0,0 0 0 0 0,0 0-1 0 0,-1 2 1 0 0,0-2-2 0 0,1 0-1 0 0,-1 0 1 0 0,1-1 0 0 0,0 1 0 0 0,0 0 0 0 0,0 0-1 0 0,0-1 1 0 0,0 1 0 0 0,0 0 0 0 0,0 0 0 0 0,1 2-1 0 0,2 2 1 0 0,-3-5 0 0 0,1-1 0 0 0,-1 1 0 0 0,1 0 0 0 0,-1-1 0 0 0,0 1 0 0 0,1 0 0 0 0,-1 0 0 0 0,0 0 0 0 0,0 0 0 0 0,1-1 0 0 0,-1 1 0 0 0,0 0 0 0 0,0 0 0 0 0,0 0 0 0 0,0 0 0 0 0,0-1 0 0 0,0 2 0 0 0,-8 51 0 0 0,8-50 0 0 0,0-1 0 0 0,-1 0 0 0 0,1 1 0 0 0,0-1 0 0 0,0 0 0 0 0,1 1 0 0 0,-1-1 0 0 0,0 0 0 0 0,1 0 0 0 0,-1 1 0 0 0,1-1 0 0 0,1 3 0 0 0,-2-4 0 0 0,1-1 0 0 0,-1 1 0 0 0,0 0 0 0 0,0 0 0 0 0,0-1 0 0 0,1 1 0 0 0,-1 0 0 0 0,0 0 0 0 0,0 0 0 0 0,0-1 0 0 0,0 1 0 0 0,0 0 0 0 0,0 0 0 0 0,-1 0 0 0 0,1-1 0 0 0,0 1 0 0 0,0 0 0 0 0,0 0 0 0 0,-1 0 0 0 0,1-1 0 0 0,0 1 0 0 0,-1 0 0 0 0,0 0 0 0 0,-3 8 0 0 0,3-7 0 0 0,1-1 0 0 0,0 1 0 0 0,0-1 0 0 0,0 1 0 0 0,0-1 0 0 0,0 1 0 0 0,0-1 0 0 0,0 1 0 0 0,0-1 0 0 0,1 3 0 0 0,-1-2 0 0 0,1 0 0 0 0,-1 0 0 0 0,0 0 0 0 0,0 0 0 0 0,0 0 0 0 0,0 3 0 0 0,0-4 0 0 0,-1 6 0 0 0,0 0 0 0 0,0 0 0 0 0,1 0 0 0 0,0 1 0 0 0,0-1 0 0 0,0 0 0 0 0,3 10 0 0 0,-3-7-2 0 0,0-9 3 0 0,0 1 0 0 0,0-1 1 0 0,0 1-1 0 0,0-1 0 0 0,0 1 0 0 0,0-1 0 0 0,0 1 0 0 0,0-1 1 0 0,1 0-1 0 0,0 3 0 0 0,5 4 52 0 0,-6-8-51 0 0,0 0-1 0 0,0 0 1 0 0,0 0-1 0 0,0 0 0 0 0,0 1 1 0 0,0-1-1 0 0,0 0 1 0 0,1 0-1 0 0,-1 0 0 0 0,0 0 1 0 0,0 0-1 0 0,0 0 1 0 0,0 0-1 0 0,0 0 0 0 0,0 0 1 0 0,0 0-1 0 0,0 1 1 0 0,0-1-1 0 0,0 0 0 0 0,0 0 1 0 0,0 0-1 0 0,0 0 1 0 0,0 0-1 0 0,0 0 0 0 0,0 0 1 0 0,0 0-1 0 0,0 1 1 0 0,0-1-1 0 0,0 0 0 0 0,0 0 1 0 0,0 0-1 0 0,0 0 1 0 0,0 0-1 0 0,0 0 0 0 0,0 0 1 0 0,0 0-1 0 0,0 1 1 0 0,-1 1-1 0 0,1 1-1 0 0,-1 0 1 0 0,1 0 0 0 0,0-1 0 0 0,0 1 0 0 0,1 0 0 0 0,-1 0 0 0 0,1-1 0 0 0,-1 1 0 0 0,1 0 0 0 0,1 2 0 0 0,-1 0-2 0 0,0-2 1 0 0,-1-2 0 0 0,-4 14 0 0 0,2-3 0 0 0,3-9 0 0 0,-1 0 0 0 0,5 32 0 0 0,-3-10 0 0 0,-1-14 0 0 0,-1-10 0 0 0,0 0 0 0 0,0 1 0 0 0,1-1 0 0 0,-1 0 0 0 0,0 0 0 0 0,1 0 0 0 0,-1 1 0 0 0,1-1 0 0 0,-1 0 0 0 0,1 0 0 0 0,0 0 0 0 0,0 0 0 0 0,-1 0 0 0 0,3 1 0 0 0,-2-1 0 0 0,0 0 0 0 0,0 1 0 0 0,-1-1 0 0 0,1 0 0 0 0,0 0 0 0 0,0 0 0 0 0,-1 1 0 0 0,1-1 0 0 0,-1 0 0 0 0,1 0 0 0 0,-1 1 0 0 0,1-1 0 0 0,-1 1 0 0 0,1 2 0 0 0,-3 5 11 0 0,2-8-6 0 0,-1 1-1 0 0,1 0 1 0 0,0 0 0 0 0,0-1 0 0 0,0 1-1 0 0,0 0 1 0 0,0 0 0 0 0,0 3 0 0 0,1-2 2 0 0,0-2-3 0 0,-1 0-1 0 0,0 0 1 0 0,1 1 0 0 0,-1-1 0 0 0,0 0-1 0 0,0 1 1 0 0,0-1 0 0 0,0 0 0 0 0,0 0-1 0 0,0 1 1 0 0,0-1 0 0 0,0 0 0 0 0,-1 1-1 0 0,1-1 1 0 0,0 0 0 0 0,-1 0 0 0 0,0 3-1 0 0,0-3-4 0 0,1 0 1 0 0,-1 0-1 0 0,1 0 0 0 0,-1 1 0 0 0,1-1 0 0 0,0 0 0 0 0,0 0 1 0 0,0 0-1 0 0,0 1 0 0 0,0-1 0 0 0,0 0 0 0 0,0 0 0 0 0,0 1 1 0 0,0-1-1 0 0,0 0 0 0 0,0 0 0 0 0,1 0 0 0 0,0 3 0 0 0,-1-4-2 0 0,0 1 1 0 0,0-1-1 0 0,0 1 0 0 0,0-1 0 0 0,0 1 0 0 0,0-1 1 0 0,0 1-1 0 0,0-1 0 0 0,0 1 0 0 0,0 0 0 0 0,0-1 1 0 0,0 1-1 0 0,-1-1 0 0 0,1 1 0 0 0,0-1 0 0 0,-1 1 0 0 0,1 0 2 0 0,0-1 0 0 0,0 1-1 0 0,-1-1 1 0 0,1 1-1 0 0,0-1 1 0 0,0 1-1 0 0,0-1 1 0 0,0 1-1 0 0,0-1 1 0 0,0 1-1 0 0,0-1 1 0 0,0 1-1 0 0,0-1 1 0 0,0 1 0 0 0,0-1-1 0 0,0 1 1 0 0,0-1-1 0 0,0 1 1 0 0,0-1-1 0 0,0 1 1 0 0,1 0-1 0 0,0 2 2 0 0,0-2 0 0 0,0 0 0 0 0,-1 1 0 0 0,1-1 0 0 0,0 0 0 0 0,-1 1 0 0 0,0-1 0 0 0,1 1 0 0 0,-1-1 0 0 0,0 1 0 0 0,1-1 0 0 0,-1 1 0 0 0,0 0 0 0 0,0-1 0 0 0,0 1 0 0 0,-1 1 0 0 0,1-1 0 0 0,0 0 0 0 0,0 0 0 0 0,0 0 0 0 0,0 0 0 0 0,0 0 0 0 0,1 0 0 0 0,-1-1 0 0 0,0 1 0 0 0,1 0 0 0 0,-1 0 0 0 0,3 3 0 0 0,-2-3 0 0 0,-1 0 0 0 0,1 0 0 0 0,0 0 0 0 0,-1 0 0 0 0,1 0 0 0 0,-1 0 0 0 0,0 0 0 0 0,1 0 0 0 0,-1 0 0 0 0,0 0 0 0 0,0 0 0 0 0,-1 2 0 0 0,1-2 0 0 0,0-1 0 0 0,0 1 0 0 0,0-1 0 0 0,0 0 0 0 0,0 1 0 0 0,0-1 0 0 0,0 1 0 0 0,0-1 0 0 0,1 0 0 0 0,-1 1 0 0 0,1 1 0 0 0,0-2 0 0 0,-1 1 0 0 0,1-1 0 0 0,-1 0 0 0 0,1 0 0 0 0,-1 1 0 0 0,0-1 0 0 0,0 0 0 0 0,0 1 0 0 0,0-1 0 0 0,0 0 0 0 0,0 0 0 0 0,0 1 0 0 0,0 0 0 0 0,-1 0 8 0 0,1-1-1 0 0,0 1 0 0 0,0-1 1 0 0,0 1-1 0 0,0-1 1 0 0,0 1-1 0 0,0-1 0 0 0,1 0 1 0 0,-1 1-1 0 0,1 1 1 0 0,-1-1 4 0 0,1-1 0 0 0,-1 1 1 0 0,0 0-1 0 0,1 0 0 0 0,-1 0 0 0 0,0-1 1 0 0,0 1-1 0 0,-1 2 0 0 0,-4 9 128 0 0,4-11-102 0 0,1-1 0 0 0,-1 0 0 0 0,0 1 1 0 0,1-1-1 0 0,-1 0 0 0 0,1 1 0 0 0,0-1 0 0 0,-1 0 0 0 0,1 1 1 0 0,0-1-1 0 0,0 1 0 0 0,0-1 0 0 0,0 1 0 0 0,0 1 0 0 0,2 13 180 0 0,0-4-184 0 0,1 20 0 0 0,1 8 48 0 0,-4-35-80 0 0,0-3-4 0 0,0 0 0 0 0,0 0 0 0 0,0 0 0 0 0,0 0 0 0 0,0 0 0 0 0,0 0 0 0 0,1 0 1 0 0,-1-1-1 0 0,1 1 0 0 0,-1 0 0 0 0,2 3 0 0 0,-1-4-22 0 0,0 1 0 0 0,0 0 0 0 0,0 0-1 0 0,0-1 1 0 0,-1 1 0 0 0,1 0 0 0 0,-1 0 0 0 0,1 0 0 0 0,-1 0 0 0 0,0 0 0 0 0,1 0-1 0 0,-1 0 1 0 0,0 0 0 0 0,0 0 0 0 0,-1 0 0 0 0,1 0 0 0 0,0 0 0 0 0,-1 0 0 0 0,1 0-1 0 0,-2 2 1 0 0,1 6-5 0 0,1-9 30 0 0,-1 1-1 0 0,1-1 1 0 0,0 0 0 0 0,0 1-1 0 0,-1-1 1 0 0,1 0-1 0 0,-1 0 1 0 0,0 2-1 0 0,0-1 19 0 0,0 1-1 0 0,1-1 1 0 0,-1 1-1 0 0,0-1 0 0 0,1 1 1 0 0,-1 5-1 0 0,0 4 77 0 0,0-9-77 0 0,1 0-1 0 0,-1 0 0 0 0,1 0 0 0 0,0 0 1 0 0,0 0-1 0 0,1-1 0 0 0,-1 1 1 0 0,2 5-1 0 0,0 10-2 0 0,-2-16-6 0 0,0 0-1 0 0,0 0 1 0 0,0 0 0 0 0,0 0-1 0 0,1 0 1 0 0,0 4 0 0 0,0 1 117 0 0,0-6-259 0 0,-1-1 1 0 0,1 0 0 0 0,-1 0 0 0 0,1 0 0 0 0,0 0-1 0 0,-1 0 1 0 0,1-1 0 0 0,-1 1 0 0 0,1 0 0 0 0,-1 0-1 0 0,1 0 1 0 0,0-1 0 0 0,-5-5-483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30 1840 0 0,'0'-3'175'0'0,"1"-5"-214"0"0,-1 8 31 0 0,0 0 1 0 0,0 0-1 0 0,0 0 1 0 0,0 0-1 0 0,0 0 0 0 0,0-1 1 0 0,0 1-1 0 0,1 0 1 0 0,-1 0-1 0 0,0 0 1 0 0,0 0-1 0 0,0 0 0 0 0,0 0 1 0 0,0-1-1 0 0,0 1 1 0 0,0 0-1 0 0,0 0 1 0 0,0 0-1 0 0,0 0 0 0 0,0 0 1 0 0,0 0-1 0 0,0-1 1 0 0,0 1-1 0 0,0 0 1 0 0,0 0-1 0 0,0 0 0 0 0,0 0 1 0 0,0 0-1 0 0,0 0 1 0 0,0-1-1 0 0,-1 1 1 0 0,1 0-1 0 0,-1-6 1 0 0,1 5 257 0 0,-5-6 1956 0 0,-35 7-553 0 0,29 0-1729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07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0 24575,'0'21'0,"0"10"0,0-11 0,0 12 0,0-20 0,0 9 0,5 6 0,-4-2 0,4 2 0,-5-6 0,0-3 0,4-1 0,-3-1 0,4-6 0,-5 1 0,0-1 0,0 1 0,0-1 0,0 0 0,0 0 0,0 0 0,0 1 0,0 5 0,0-4 0,5 9 0,-4-3 0,5 5 0,-6 0 0,4-6 0,-3 5 0,4-5 0,0 6 0,-4 0 0,4-6 0,1 5 0,-5-10 0,4 4 0,-5-6 0,5 1 0,-4-1 0,3 0 0,-4 1 0,0-1 0,0 0 0,0-1 0,0 1 0,5 0 0,-4 1 0,4-1 0,0 6 0,-4-4 0,4 4 0,-5-6 0,0 1 0,0-1 0,0 0 0,5-4 0,-9-1 0,3-10 0,-4 0 0,-5-1 0,4-3 0,-4-2 0,4 0 0,-3 0 0,7 2 0,-7 3 0,8-5 0,-8 5 0,7-3 0,-7 3 0,3 0 0,-4-3 0,4 3 0,-4-4 0,4 4 0,-4-4 0,-1 4 0,1 1 0,-1-10 0,1 9 0,0-5 0,4 2 0,-3 8 0,4-8 0,-1 3 0,-3 1 0,8-4 0,-8 3 0,12 1 0,-2 0 0,9 5 0,9 9 0,-6-2 0,6 8 0,-8-9 0,-6 3 0,5-3 0,-5-1 0,1 5 0,3-9 0,-7 8 0,7-8 0,-8 8 0,8-3 0,-3 4 0,4 0 0,-5 0 0,4-4 0,-8 3 0,9-8 0,-9 8 0,8-4 0,-8 5 0,3 0 0,0 0 0,-3-1 0,8 1 0,-8 0 0,8-5 0,-8 4 0,3-3 0,-4 4 0,5-1 0,-4 1 0,3 0 0,0-5 0,2 0 0,3-5 0,-4-5 0,4-1 0,-3-10 0,0 4 0,3-4 0,-8 5 0,8 1 0,-8-1 0,9 1 0,-5-1 0,1 1 0,3 5 0,-8-4 0,8 7 0,-8-7 0,8 4 0,-8-5 0,8 5 0,-8-4 0,8 8 0,-8-8 0,8 8 0,-8-8 0,4 4 0,-1 0 0,-3 0 0,3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20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0 864 24575,'53'-15'0,"-1"0"0,1-5 0,12-1 0,0-3 0,-8-11 0,-2 6 0,2-7 0,-2 9 0,0-1 0,0 7 0,0-5 0,-7 11 0,5-5 0,-6 7 0,8-1 0,-8 6 0,-1-4 0,-8 5 0,3-5 0,-2-1 0,-4 7 0,-6-5 0,-6 4 0,7-5 0,1 6 0,7-6 0,7 5 0,-5-6 0,5 0 0,1 6 0,-7-5 0,14 5 0,-13-6 0,6 5 0,-15-3 0,5 4 0,-5-5 0,0 0 0,6-1 0,-6 1 0,7-1 0,-7 1 0,5 5 0,-5-4 0,7 4 0,0-6 0,0 0 0,7 0 0,-5 0 0,5 0 0,-7 0 0,-7 6 0,-1-4 0,-7 5 0,0-1 0,0-3 0,0 9 0,-6-4 0,5 5 0,-11-5 0,21 4 0,-12-4 0,13 0 0,-10 4 0,0-5 0,-5 6 0,3-5 0,-9 4 0,10-4 0,-10 5 0,4-5 0,-6 4 0,0-4 0,1 5 0,-1 0 0,1-4 0,5 2 0,-5-2 0,5 4 0,-5 0 0,-1 0 0,0 0 0,1 0 0,-1 0 0,0 0 0,0-5 0,0 4 0,6-8 0,8 7 0,-10-3 0,3 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0 1840 0 0,'0'0'12277'0'0,"-1"9"-11722"0"0,-5 35 573 0 0,6-42-1067 0 0,0 0 0 0 0,0 0 0 0 0,0 0 0 0 0,0 0 1 0 0,0 0-1 0 0,1 0 0 0 0,0 3 0 0 0,1 9 136 0 0,-2-10-118 0 0,1 1 0 0 0,-1-1-1 0 0,1 1 1 0 0,3 7 0 0 0,-3-7-15 0 0,0-1 0 0 0,0 0 0 0 0,0 1 0 0 0,1 8-1 0 0,-2-1 146 0 0,4 19 0 0 0,-2-21-127 0 0,-1-1 1 0 0,0 1-1 0 0,-1-1 0 0 0,0 11 1 0 0,-1-14-51 0 0,1 0 0 0 0,0 0 1 0 0,2 9-1 0 0,-1-10-1 0 0,-1 1 1 0 0,1 11 0 0 0,-3-5 19 0 0,1-6-11 0 0,1-1 0 0 0,-1 1 0 0 0,2 8-1 0 0,1 45 271 0 0,-1-35-92 0 0,3 27 0 0 0,-2-38-38 0 0,-1 17 1 0 0,-1-19-80 0 0,1-1 1 0 0,-1 0-1 0 0,4 13 0 0 0,-2-13-69 0 0,0 0 0 0 0,0 0 0 0 0,-1 21 0 0 0,4 36 288 0 0,-3-45-203 0 0,-1-17-94 0 0,-1-1 0 0 0,1 0 1 0 0,-1 1-1 0 0,0-1 0 0 0,-1 6 0 0 0,1-8-14 0 0,-4 20 120 0 0,2-1 0 0 0,0 1 1 0 0,2 32-1 0 0,0-38-43 0 0,-1 23 0 0 0,-1-2 232 0 0,2-28-206 0 0,0 1-1 0 0,-1 0 0 0 0,-5 19 1 0 0,5-21-77 0 0,0 0 0 0 0,0 17 0 0 0,1-16-16 0 0,0 0 0 0 0,-2 9 0 0 0,-2 24 3 0 0,3-29-3 0 0,-1 0 0 0 0,-3 15 0 0 0,3-21 1 0 0,0 0 1 0 0,1 0-1 0 0,0 0 1 0 0,0 0-1 0 0,0 0 1 0 0,1 0-1 0 0,1 11 1 0 0,2 58 172 0 0,-3-72-188 0 0,0 1-1 0 0,0-1 1 0 0,0 1-1 0 0,-1-1 1 0 0,0 1 0 0 0,-1 5-1 0 0,1-6 13 0 0,0 0-1 0 0,0 1 1 0 0,1 0-1 0 0,-1-1 1 0 0,1 1 0 0 0,1 5-1 0 0,0 5 28 0 0,0 0-1 0 0,-1 0 1 0 0,-2 17-1 0 0,-10 45 78 0 0,11-71-93 0 0,-1 15 114 0 0,2-16-95 0 0,0 0-1 0 0,-1 0 1 0 0,0 0-1 0 0,0 0 1 0 0,-2 5-1 0 0,1-3 24 0 0,0 0 0 0 0,0 0-1 0 0,-1 14 1 0 0,0-5 13 0 0,-2 4-65 0 0,0 3-22 0 0,4-1 18 0 0,-2 16 63 0 0,1-21-29 0 0,-1 9-27 0 0,1-16-10 0 0,1 1 0 0 0,0 0 1 0 0,0-1-1 0 0,2 18 0 0 0,0-1 35 0 0,2 51 204 0 0,1-15-159 0 0,-2-26 35 0 0,-1-27-103 0 0,0-1-1 0 0,-1 1 1 0 0,0 0-1 0 0,0-1 1 0 0,-3 16-1 0 0,2-20-19 0 0,0-1-1 0 0,1 1 1 0 0,0 0 0 0 0,0 0-1 0 0,0 0 1 0 0,1-1 0 0 0,1 8-1 0 0,0 14 41 0 0,1 95 185 0 0,2-70-176 0 0,0 25-132 0 0,-4-62 138 0 0,-1 16 0 0 0,-1-22-9 0 0,1 1 0 0 0,0-1 1 0 0,1 1-1 0 0,0-1 0 0 0,3 17 0 0 0,0-11-37 0 0,0 0 0 0 0,-1 1 1 0 0,1 15-1 0 0,-3-21-8 0 0,3 41-4 0 0,-3-41 0 0 0,-1 0 0 0 0,0 0 0 0 0,0 0 0 0 0,-2 9 0 0 0,-1 17 0 0 0,3-27-12 0 0,-1-1-1 0 0,-1 0 1 0 0,-2 12-1 0 0,-1-1-1242 0 0,5-17 1007 0 0,0 0-1 0 0,0-1 1 0 0,-1 1 0 0 0,1 0-1 0 0,0-1 1 0 0,-1 1 0 0 0,1 0-1 0 0,0-1 1 0 0,-1 1 0 0 0,1 0 0 0 0,-1-1-1 0 0,1 1 1 0 0,-1-1 0 0 0,1 1-1 0 0,-1-1 1 0 0,0 1 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99 920 0 0,'2'0'67'0'0,"9"-3"927"0"0,-10 2-657 0 0,1 0 0 0 0,-1 1-1 0 0,1-1 1 0 0,0 1 0 0 0,-1-1-1 0 0,1 1 1 0 0,2 0 0 0 0,0-1 153 0 0,0 1 1 0 0,0-1 0 0 0,0 0 0 0 0,5-1-1 0 0,-6 1-240 0 0,1 0-1 0 0,0 0 1 0 0,0 0-1 0 0,4 0 1 0 0,12 2 582 0 0,-14 0-588 0 0,0-1 0 0 0,0 0 0 0 0,0 0 0 0 0,0-1 0 0 0,7-1 0 0 0,-8 2-123 0 0,0-1 0 0 0,0 1 0 0 0,0 0 0 0 0,0 0 0 0 0,0 1 1 0 0,0-1-1 0 0,0 1 0 0 0,6 2 0 0 0,12 1 149 0 0,0-2 157 0 0,-1 0 0 0 0,37-4 0 0 0,-35-4 5 0 0,-21 5-387 0 0,1 0 0 0 0,-1 0 0 0 0,1 0 0 0 0,0 0 1 0 0,6 0-1 0 0,16 2 128 0 0,-17 0-13 0 0,0 0-1 0 0,0-1 0 0 0,0-1 1 0 0,15-2-1 0 0,-16 2 23 0 0,0-1-1 0 0,14 1 1 0 0,-13 1-40 0 0,-1 0 0 0 0,13-3 0 0 0,-3 0 70 0 0,1 1-1 0 0,0 1 1 0 0,28 2-1 0 0,-12-1 273 0 0,-4 0-427 0 0,-15-1-61 0 0,20 2-1 0 0,-21 0 71 0 0,26-3 0 0 0,-5 0 16 0 0,-29 2-78 0 0,1-1 0 0 0,9-1 0 0 0,-10 0-27 0 0,1 1 1 0 0,8 0-1 0 0,35-3 6 0 0,0 1 20 0 0,-42 3 43 0 0,0 0 230 0 0,0 0 0 0 0,17-3 0 0 0,-20 2-185 0 0,-1 1 0 0 0,1 0 0 0 0,0 0 1 0 0,9 2-1 0 0,14 0-22 0 0,-9 0 9 0 0,-15-1-47 0 0,0-1 0 0 0,0 1 0 0 0,0-1 0 0 0,6-1 0 0 0,6-1 33 0 0,-1 0-1 0 0,1 1 0 0 0,25 2 1 0 0,-27 0-48 0 0,0-2 0 0 0,18-1 1 0 0,15-1 0 0 0,101 3-17 0 0,-134-1 0 0 0,-11 1 0 0 0,1-1 0 0 0,0 1 0 0 0,7 1 0 0 0,-7-1 6 0 0,0 1 0 0 0,1-1-1 0 0,-1-1 1 0 0,1 1-1 0 0,8-3 1 0 0,-8 2 0 0 0,0 0 0 0 0,0 0 0 0 0,0 1 0 0 0,10 0 0 0 0,-11 1-6 0 0,23 2 0 0 0,-1-1 0 0 0,52-2 0 0 0,-7 0-2 0 0,-33 1 18 0 0,-20-1 17 0 0,30-4 0 0 0,-28 1-60 0 0,24 1 0 0 0,11 0-15 0 0,-48 1 42 0 0,1 1 0 0 0,-1 0 0 0 0,1 1 0 0 0,-1 0 0 0 0,11 3 0 0 0,-7-2 0 0 0,-1 0 0 0 0,17 0 0 0 0,176-2 0 0 0,-181 3 13 0 0,-19-2-6 0 0,-1-1 1 0 0,0 1-1 0 0,1-1 0 0 0,-1 0 1 0 0,0 0-1 0 0,6 0 0 0 0,11-4 28 0 0,-14 2-30 0 0,-1 1 0 0 0,1 0 0 0 0,0 1 0 0 0,0-1 0 0 0,8 1-1 0 0,-3 1-4 0 0,1 0 0 0 0,-1-1 0 0 0,1 0 0 0 0,12-2 0 0 0,-11 1 0 0 0,-1 0 0 0 0,1 1 0 0 0,-1 0 0 0 0,0 1 0 0 0,22 4 0 0 0,-29-5-6 0 0,1 1 0 0 0,-1-1 1 0 0,0 0-1 0 0,9 0 0 0 0,11-1-31 0 0,-5 2 80 0 0,-1-1 0 0 0,25-3 0 0 0,-13 0-10 0 0,-4 0-140 0 0,-16 1 53 0 0,16 0-1 0 0,-10 1 161 0 0,19-3-1 0 0,-20 1-182 0 0,21 1 1 0 0,-27 1 57 0 0,0 0 1 0 0,11-3-1 0 0,-11 3 13 0 0,0-1 0 0 0,12 0 0 0 0,66-1 6 0 0,-54 0 129 0 0,-25 1-89 0 0,0 1 1 0 0,0 0-1 0 0,12 1 1 0 0,72 3-313 0 0,-75-3 253 0 0,14-2 19 0 0,-21 2 0 0 0,0-1 0 0 0,-1 1 0 0 0,23 3 0 0 0,-26-2 4 0 0,1 0 0 0 0,0 0-1 0 0,0-1 1 0 0,0-1-1 0 0,11 0 1 0 0,1-1 106 0 0,18 3 56 0 0,74 6-449 0 0,-106-7 316 0 0,0 0 1 0 0,0 0-1 0 0,8-1 0 0 0,8-1 117 0 0,165 2-448 0 0,-128 6 596 0 0,-22-3-281 0 0,-27-2-17 0 0,-1 0-1 0 0,1-1 0 0 0,18-1 0 0 0,-19-1 1 0 0,0 1 0 0 0,1 1 0 0 0,-1-1 0 0 0,0 1 0 0 0,0 1 0 0 0,14 2 0 0 0,-21-3 0 0 0,1 0 0 0 0,-1 0 0 0 0,1 0 0 0 0,-1 0 0 0 0,1 0 0 0 0,-1-1 0 0 0,0 1 0 0 0,4-2 0 0 0,-3 1 0 0 0,1 0 0 0 0,-1 0 0 0 0,8 0 0 0 0,-2 1 0 0 0,-4 1 0 0 0,1-2 0 0 0,0 1 0 0 0,8-2 0 0 0,33-2 0 0 0,-43 3-30 0 0,1 1 0 0 0,0 0-1 0 0,0 0 1 0 0,-1 0 0 0 0,7 2-1 0 0,10 0-84 0 0,-17-1 133 0 0,-1-1 0 0 0,1 1 0 0 0,-1-1 0 0 0,0 1 1 0 0,1 0-1 0 0,3 2 0 0 0,-5-2 8 0 0,1 0 0 0 0,0 0 0 0 0,0 0 0 0 0,0-1 0 0 0,6 2 0 0 0,27-2-234 0 0,-32 0 199 0 0,-1 0 1 0 0,1 0-1 0 0,-1 0 1 0 0,1-1-1 0 0,-1 1 1 0 0,1-1-1 0 0,3-2 0 0 0,-4 2 6 0 0,1 0 0 0 0,-1 1 0 0 0,1-1 0 0 0,-1 0 0 0 0,1 1 0 0 0,6 0 0 0 0,10 1 3 0 0,22-1 0 0 0,16 1 0 0 0,-19-1 0 0 0,-28 0 0 0 0,22 1 0 0 0,-5-1-5 0 0,-22-1 12 0 0,0 1-1 0 0,0 0 1 0 0,11 1 0 0 0,-11 0 46 0 0,0-1 1 0 0,0 0 0 0 0,11-1-1 0 0,4 0 23 0 0,16 2-76 0 0,60 9 0 0 0,-93-9 5 0 0,1-1-1 0 0,0 0 0 0 0,0 0 0 0 0,-1 0 0 0 0,8-2 0 0 0,13 0 25 0 0,33 5 45 0 0,-54-2-80 0 0,1-1 1 0 0,-1 0-1 0 0,0-1 0 0 0,7 0 0 0 0,9-1-53 0 0,114 2-2 0 0,-66 4-208 0 0,-24-4 303 0 0,-1 3-1 0 0,48 8 1 0 0,-67-8-50 0 0,1-1 0 0 0,31-2 0 0 0,17 1 164 0 0,-22-3-59 0 0,-36 3-89 0 0,0-1 0 0 0,1-1 0 0 0,17-3 0 0 0,-29 4 0 0 0,0 0 0 0 0,0 0 0 0 0,0 0 0 0 0,7 1 0 0 0,-7 0 0 0 0,0 0 0 0 0,0-1 0 0 0,0 0 0 0 0,5 0 0 0 0,14-2 0 0 0,-1 1 0 0 0,1 1 0 0 0,24 3 0 0 0,-35-2 0 0 0,-1-1 0 0 0,1-1 0 0 0,12-1 0 0 0,-15 0 0 0 0,1 1 0 0 0,-1 1 0 0 0,1 0 0 0 0,14 2 0 0 0,-18-1 0 0 0,-1 0 0 0 0,1-1 0 0 0,0 1 0 0 0,-1-1 0 0 0,1 0 0 0 0,0 0 0 0 0,-1-1 0 0 0,11-1 0 0 0,51-5 0 0 0,-15 3 0 0 0,28 1-282 0 0,-29-1 567 0 0,2 0-548 0 0,0 0 477 0 0,-2 2-203 0 0,-32 1-20 0 0,0 0-1 0 0,0 1 1 0 0,27 4-1 0 0,-36-2 12 0 0,-1-2 0 0 0,1 0 0 0 0,12-1 0 0 0,3 0-143 0 0,42-2 43 0 0,-8 0 329 0 0,-27 1-167 0 0,-24 0-55 0 0,0 1-1 0 0,0 1 0 0 0,15 0 0 0 0,-21 1-1 0 0,10-1 175 0 0,18 0-1892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 5528 0 0,'14'0'249'0'0,"-12"0"-1"0"0,-1 0-156 0 0,37-3 1043 0 0,-21-1 625 0 0,62 1 396 0 0,-25 2-1240 0 0,105 5 1292 0 0,-139-1-1934 0 0,15 1 208 0 0,52-1-189 0 0,-31 1 494 0 0,3-1-277 0 0,27 2-53 0 0,161-5 1221 0 0,-222-1-1574 0 0,-17 0-66 0 0,1 1 0 0 0,-1 0 0 0 0,16 2 0 0 0,-5 0-6 0 0,-1-1-1 0 0,0-1 1 0 0,1 0 0 0 0,21-4 0 0 0,25 0 27 0 0,157 4-59 0 0,-127 6 118 0 0,28-1-54 0 0,-57-2-54 0 0,-41-1 14 0 0,-1-1 1 0 0,37-3 0 0 0,40-3-7 0 0,-26 3-22 0 0,9 1 4 0 0,-46 2 0 0 0,-3 0 0 0 0,29-2 0 0 0,-41 0 6 0 0,30 1-1 0 0,-40 0 7 0 0,0 0 1 0 0,13-3-1 0 0,21-1 4 0 0,-30 5-7 0 0,-7-1 5 0 0,-1 0 0 0 0,1 0 0 0 0,17-4-1 0 0,-9 1-13 0 0,1 1 0 0 0,37-1 0 0 0,6 0 0 0 0,53-3-112 0 0,-104 6 146 0 0,20 1-1 0 0,-1 1-49 0 0,36 1-58 0 0,-46-1 103 0 0,1 0-1 0 0,0-2 1 0 0,29-3-1 0 0,39-5-127 0 0,-40 5 35 0 0,-31 2 64 0 0,30 4 0 0 0,-4-1 0 0 0,100 4 0 0 0,-69-2 0 0 0,-12-6 0 0 0,-46 2 79 0 0,-1 0 0 0 0,33-5-1 0 0,-25 4-71 0 0,37 1 0 0 0,-23 1-9 0 0,50 3 56 0 0,-25 1-41 0 0,-2 0-16 0 0,40 3 3 0 0,7-2 0 0 0,-84-6 0 0 0,5-1 0 0 0,44 6 0 0 0,-26-2 0 0 0,-30-2 0 0 0,18 2 0 0 0,64 8 0 0 0,-66-8 0 0 0,-23-3 0 0 0,18 4 0 0 0,-20-3 0 0 0,-1 0 0 0 0,12 0 0 0 0,-12-1 0 0 0,1 1 0 0 0,11 2 0 0 0,7 1-66 0 0,0-1 0 0 0,0-2 0 0 0,42-2 0 0 0,-20 1 18 0 0,193 0 360 0 0,-203-4-312 0 0,-26 2 0 0 0,16 0 0 0 0,17 0-104 0 0,-24 1 0 0 0,29 2 0 0 0,-16 1 134 0 0,0-1 0 0 0,40-4 0 0 0,31 1 127 0 0,-56 3-92 0 0,58 2-187 0 0,-35 5 55 0 0,-62-8 108 0 0,0 1-1 0 0,13 3 1 0 0,-13-2-19 0 0,1-1 1 0 0,12 1-1 0 0,-4-2-47 0 0,4 0-57 0 0,38 4 0 0 0,-29-1 138 0 0,-1-1-1 0 0,37-3 0 0 0,-17 0-32 0 0,19 5-41 0 0,-52-2-43 0 0,1-1 1 0 0,18-2 0 0 0,-3 0 267 0 0,214 4-519 0 0,-168 0 312 0 0,-55-3 116 0 0,25 3-1 0 0,-38-2-156 0 0,1 0 0 0 0,-1-1 0 0 0,14-3 0 0 0,13 1 98 0 0,-15 2-42 0 0,0 0-84 0 0,28-3-1 0 0,-38 2 70 0 0,-11 3 0 0 0,1-1 0 0 0,74-6 71 0 0,-42 0 250 0 0,-27 5-321 0 0,1 1 0 0 0,14 2 0 0 0,-22-2 0 0 0,1-1 0 0 0,0 0 0 0 0,-1 1 0 0 0,1-1 0 0 0,0 0 0 0 0,-1-1 0 0 0,1 1 0 0 0,0 0 0 0 0,-1-1 0 0 0,4 0 0 0 0,-2 0 0 0 0,0 0 0 0 0,0 0 0 0 0,0 1 0 0 0,0-1 0 0 0,0 1 0 0 0,1 0 0 0 0,5 1 0 0 0,22 3-169 0 0,-20-2 146 0 0,1-2-1 0 0,0 1 1 0 0,13-2-1 0 0,5 0-1747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3224 0 0,'0'1'300'0'0,"1"3"-138"0"0,0-1-1 0 0,-1 0 1 0 0,0 0-1 0 0,1 1 1 0 0,-1-1 0 0 0,0 5-1 0 0,-1-1 293 0 0,2-6-306 0 0,-1 0-1 0 0,0 0 0 0 0,0-1 1 0 0,0 1-1 0 0,0 0 1 0 0,1 0-1 0 0,-1 0 1 0 0,0 0-1 0 0,1-1 1 0 0,-1 1-1 0 0,1 0 0 0 0,0 1 1 0 0,2 5 762 0 0,0 17 590 0 0,-3-20-1275 0 0,0 0-1 0 0,0-1 1 0 0,1 1-1 0 0,-1 0 0 0 0,1-1 1 0 0,0 1-1 0 0,2 4 1 0 0,2 5 566 0 0,7 25 0 0 0,-9-28-607 0 0,0 9 25 0 0,-2-15-196 0 0,-1 0 0 0 0,1 0 0 0 0,0 0 0 0 0,2 4 0 0 0,-2-4-13 0 0,0-1 0 0 0,0 0 0 0 0,0 0 0 0 0,0 0 0 0 0,0 1 0 0 0,-1-1 0 0 0,1 0 0 0 0,-1 1 0 0 0,0 3 0 0 0,0 1-43 0 0,0 2 291 0 0,0 0 1 0 0,0 1-1 0 0,1-1 1 0 0,1 0-1 0 0,2 13 1 0 0,-2-17-166 0 0,-1 0 1 0 0,0 1 0 0 0,0-1 0 0 0,0 0 0 0 0,-1 8 0 0 0,0-8-118 0 0,0 0-1 0 0,1 0 1 0 0,-1 0 0 0 0,1 0-1 0 0,3 10 1 0 0,-1-1 147 0 0,-2-13-92 0 0,-1 1 1 0 0,1-1-1 0 0,-1 1 1 0 0,1-1-1 0 0,1 4 0 0 0,0-2-14 0 0,0-2-6 0 0,-1 0 0 0 0,0 1 1 0 0,0-1-1 0 0,0 1 0 0 0,0-1 0 0 0,0 1 1 0 0,-1-1-1 0 0,1 1 0 0 0,-1 0 0 0 0,1-1 1 0 0,-1 1-1 0 0,0 0 0 0 0,0 2 0 0 0,-1-3 14 0 0,1 0 0 0 0,0-1 0 0 0,0 1 0 0 0,0 0 0 0 0,0 0 0 0 0,0 0 0 0 0,0-1 0 0 0,0 1 0 0 0,1 3 0 0 0,-1-4-3 0 0,0 0 0 0 0,0 0 0 0 0,0 0 0 0 0,0 0 1 0 0,0 0-1 0 0,0 0 0 0 0,0 0 0 0 0,0 0 1 0 0,-1 0-1 0 0,1-1 0 0 0,0 1 0 0 0,0 0 1 0 0,-1 0-1 0 0,1 0 0 0 0,-2 1 0 0 0,-1 8 65 0 0,-6 45-75 0 0,6-18-238 0 0,2-31 231 0 0,0 0-1 0 0,1 1 1 0 0,-1-1-1 0 0,2 1 1 0 0,-1-1-1 0 0,1 1 1 0 0,0-1-1 0 0,2 9 1 0 0,-3-13 43 0 0,1-1 0 0 0,-1 1 1 0 0,0 0-1 0 0,1 0 0 0 0,-1 0 1 0 0,0 0-1 0 0,0 0 0 0 0,0 1 0 0 0,-1 1 1 0 0,0 4 43 0 0,1 35-551 0 0,1-34 447 0 0,-1-4 22 0 0,0-1-1 0 0,0 0 1 0 0,0 0-1 0 0,-1 0 1 0 0,1 0-1 0 0,-1 0 1 0 0,-2 8 0 0 0,2-8 20 0 0,-1 0 0 0 0,1 0 0 0 0,0 1 0 0 0,0 5 0 0 0,1-6 15 0 0,-1 0 0 0 0,1 0 0 0 0,-1 0-1 0 0,-2 4 1 0 0,2 1 241 0 0,1-5-249 0 0,-4 35-206 0 0,1 56 0 0 0,3-92 234 0 0,0 0-27 0 0,0 0-1 0 0,-1-1 1 0 0,1 1 0 0 0,-1 0-1 0 0,0-1 1 0 0,0 4 0 0 0,0-4-15 0 0,0-1 0 0 0,0 1 0 0 0,1 0 0 0 0,0 0 0 0 0,-1 0 0 0 0,1 0 0 0 0,0 0 0 0 0,0 0 0 0 0,0 0 0 0 0,0 0 0 0 0,0 2 0 0 0,1 0-32 0 0,-1 0 1 0 0,1-1 0 0 0,-1 1-1 0 0,0 0 1 0 0,0-1 0 0 0,-1 1-1 0 0,0 5 1 0 0,1-7-14 0 0,0 0 0 0 0,0 0 1 0 0,0 0-1 0 0,0 0 0 0 0,0 0 1 0 0,1 0-1 0 0,0 3 0 0 0,-1-4 8 0 0,0 1-1 0 0,1 0 0 0 0,-1-1 1 0 0,0 1-1 0 0,0 0 0 0 0,0-1 1 0 0,0 4-1 0 0,-1 4 129 0 0,0-1 0 0 0,0 1 1 0 0,1 0-1 0 0,0 0 0 0 0,0 0 0 0 0,1-1 0 0 0,1 1 0 0 0,2 13 1 0 0,-3-15-41 0 0,0 0 1 0 0,0 0-1 0 0,-1 0 1 0 0,-1 11 0 0 0,0 1 63 0 0,1-10-49 0 0,0 9 87 0 0,3 20 0 0 0,-5-20-100 0 0,2-16-57 0 0,0 0 0 0 0,-1 1 0 0 0,1-1 0 0 0,0 0 0 0 0,0 1 0 0 0,1 2 0 0 0,0 20 6 0 0,-1-21-15 0 0,0 0-1 0 0,0 0 1 0 0,0 0 0 0 0,0 0 0 0 0,1 0-1 0 0,0 0 1 0 0,0 0 0 0 0,1 4-1 0 0,-1-7 1 0 0,-1-1 0 0 0,0 1 0 0 0,1-1 0 0 0,-1 1 0 0 0,0-1 0 0 0,0 1 0 0 0,1-1 0 0 0,-1 1 0 0 0,0-1 0 0 0,0 1 0 0 0,0 0 0 0 0,0-1 0 0 0,0 1 0 0 0,0-1 0 0 0,0 1 0 0 0,0-1 0 0 0,0 1 0 0 0,0 0 0 0 0,0-1 0 0 0,0 2 0 0 0,-1 1 0 0 0,0 1 0 0 0,1-1 0 0 0,0 1 0 0 0,-1 5 0 0 0,4 10 0 0 0,-3-13 0 0 0,0-4 0 0 0,0 0 0 0 0,0-1 0 0 0,0 1 0 0 0,0 0 0 0 0,0-1 0 0 0,0 1 0 0 0,0 0 0 0 0,2 2 0 0 0,-2 0 70 0 0,1-1-1 0 0,0 1 0 0 0,-1 0 0 0 0,0 0 0 0 0,1-1 0 0 0,-2 1 0 0 0,1 0 0 0 0,-1 5 0 0 0,0 10 277 0 0,1-17-296 0 0,0-1-1 0 0,0 1 0 0 0,0 0 0 0 0,-1 0 0 0 0,1-1 0 0 0,0 1 0 0 0,-1 0 0 0 0,1-1 0 0 0,-1 1 0 0 0,-1 2 0 0 0,2-3-23 0 0,-1 1 0 0 0,1-1-1 0 0,0 0 1 0 0,0 1-1 0 0,-1-1 1 0 0,1 0-1 0 0,0 1 1 0 0,0-1-1 0 0,0 1 1 0 0,0-1 0 0 0,0 1-1 0 0,1-1 1 0 0,-1 2-1 0 0,1 6 113 0 0,-1-7-190 0 0,5 8-354 0 0,-5-7 401 0 0,1-1 0 0 0,-1 0 0 0 0,1 1 0 0 0,-1-1 1 0 0,0 5-1 0 0,0-5 7 0 0,0-1 0 0 0,0 1 0 0 0,0-1-1 0 0,0 1 1 0 0,0-1 0 0 0,0 1 0 0 0,1 0 0 0 0,-1-1 0 0 0,0 1 0 0 0,1-1 0 0 0,0 1 0 0 0,-1-1 0 0 0,1 0 0 0 0,1 2 0 0 0,-2-2 11 0 0,1-1 0 0 0,0 1 0 0 0,-1-1 0 0 0,1 1 0 0 0,-1 0 1 0 0,1-1-1 0 0,-1 1 0 0 0,1 0 0 0 0,-1 0 0 0 0,0-1 0 0 0,1 1 0 0 0,-1 0 1 0 0,0 0-1 0 0,1 0 0 0 0,-1-1 0 0 0,0 1 0 0 0,0 0 0 0 0,0 0 0 0 0,0 0 0 0 0,0 0 1 0 0,0 0-1 0 0,0-1 0 0 0,0 1 0 0 0,0 0 0 0 0,0 0 0 0 0,0 0 0 0 0,-1 1 1 0 0,-1 8 110 0 0,2 5-250 0 0,0-13 104 0 0,0 1 1 0 0,0-1-1 0 0,0 1 0 0 0,0-1 1 0 0,0 0-1 0 0,-1 4 0 0 0,1-5 24 0 0,-1 0 0 0 0,1 0-1 0 0,0 0 1 0 0,0 0-1 0 0,0 0 1 0 0,0 0-1 0 0,0 0 1 0 0,0 0 0 0 0,0 0-1 0 0,1 1 1 0 0,-1 9 44 0 0,-1-9-30 0 0,1 1 0 0 0,-1-1 0 0 0,1 0 0 0 0,0 0 0 0 0,0 0 0 0 0,0 0 0 0 0,0 0 0 0 0,0 1 0 0 0,0-1 0 0 0,0 0 0 0 0,2 3 0 0 0,-1 0-12 0 0,-1 0-1 0 0,1 1 0 0 0,-1 5 0 0 0,1 5-16 0 0,-1-1 24 0 0,4 3 42 0 0,-3-9-53 0 0,-1 4-1 0 0,1-10 2 0 0,-1 0 1 0 0,0 0-1 0 0,0 1 1 0 0,0-1 0 0 0,0 0-1 0 0,0 0 1 0 0,-1 0 0 0 0,1 0-1 0 0,-1 0 1 0 0,-2 6-1 0 0,3-6 74 0 0,3 5-6 0 0,-3-8-66 0 0,0 0-1 0 0,0 1 0 0 0,0-1 0 0 0,0 0 0 0 0,0 1 1 0 0,0-1-1 0 0,0 0 0 0 0,0 0 0 0 0,0 1 0 0 0,0-1 0 0 0,0 0 1 0 0,0 1-1 0 0,0-1 0 0 0,0 0 0 0 0,0 0 0 0 0,0 1 1 0 0,-1-1-1 0 0,1 0 0 0 0,0 0 0 0 0,0 1 0 0 0,0-1 1 0 0,0 0-1 0 0,-1 0 0 0 0,1 1 0 0 0,-1 0-6 0 0,1 0-3 0 0,0 0 1 0 0,0 1-1 0 0,-1-1 0 0 0,1 0 0 0 0,0 0 1 0 0,1 1-1 0 0,-1-1 0 0 0,0 0 0 0 0,0 0 1 0 0,0 1-1 0 0,2 1 0 0 0,0 9-65 0 0,-3-9 52 0 0,1-2 20 0 0,0 0 1 0 0,0 0-1 0 0,-1 0 0 0 0,1 0 0 0 0,0 0 0 0 0,0 0 0 0 0,0-1 0 0 0,0 1 0 0 0,1 0 1 0 0,-1 0-1 0 0,0 0 0 0 0,0 0 0 0 0,0 0 0 0 0,1-1 0 0 0,0 2 0 0 0,2 9 31 0 0,-2-7-15 0 0,0-1 0 0 0,0 0 0 0 0,-1 1 1 0 0,1-1-1 0 0,-1 1 0 0 0,1 3 0 0 0,-1 3-13 0 0,-1-3 2 0 0,1 1 0 0 0,0-1 1 0 0,1 0-1 0 0,0 1 1 0 0,0-1-1 0 0,4 14 0 0 0,-3-19-5 0 0,0 2 0 0 0,-2 11 0 0 0,0-6 0 0 0,-1-6 4 0 0,0 0 0 0 0,0 0 0 0 0,1 0 0 0 0,0 0 0 0 0,0 0 0 0 0,-1-1 0 0 0,2 5 0 0 0,-1-5 0 0 0,1 0 0 0 0,-1-1-1 0 0,1 1 1 0 0,0-1-1 0 0,-1 1 1 0 0,1 0-1 0 0,0-1 1 0 0,1 2-1 0 0,7 10-3 0 0,-8-12 0 0 0,-1-1 0 0 0,0 0 0 0 0,1 1 0 0 0,-1-1 0 0 0,0 0 0 0 0,1 1 0 0 0,-1-1 0 0 0,0 1 0 0 0,0-1 0 0 0,0 0 0 0 0,1 1 0 0 0,-1-1 0 0 0,0 1 0 0 0,0-1 0 0 0,0 1 0 0 0,0-1 0 0 0,0 1 0 0 0,0-1 0 0 0,0 1 0 0 0,0-1 0 0 0,0 1 0 0 0,0-1 0 0 0,0 1 0 0 0,-1 12 0 0 0,4 9-78 0 0,-2-19 63 0 0,0-1 0 0 0,-1 1 0 0 0,1 0 1 0 0,-1 0-1 0 0,0-1 0 0 0,0 1 0 0 0,0 0 1 0 0,0 0-1 0 0,0 0 0 0 0,-1-1 0 0 0,0 5 0 0 0,0-6 15 0 0,1 0 0 0 0,-1 0 0 0 0,1-1 0 0 0,-1 1 0 0 0,1 0 0 0 0,0 0 0 0 0,-1 0 0 0 0,1-1 0 0 0,0 1 0 0 0,0 0 0 0 0,0 0 0 0 0,0 0 0 0 0,-1 0 0 0 0,1 0 0 0 0,1 1 0 0 0,-1 1 0 0 0,-3 5 0 0 0,3 2 0 0 0,1-5 0 0 0,0-2 2 0 0,-1 0 0 0 0,1 1 1 0 0,-1-1-1 0 0,1 1 0 0 0,-2 6 1 0 0,2-7 25 0 0,-1 0 0 0 0,0 0 1 0 0,1-1-1 0 0,0 1 0 0 0,-1 0 1 0 0,1 0-1 0 0,0 0 0 0 0,1 0 1 0 0,-1-1-1 0 0,0 1 0 0 0,4 4 1 0 0,-4-6-136 0 0,0 7-90 0 0,0-4 230 0 0,-1-2 48 0 0,1 1 0 0 0,0 0 0 0 0,-1 0 0 0 0,0 5 0 0 0,0-7-67 0 0,0 1 0 0 0,1-1 0 0 0,-1 0 0 0 0,0 1 0 0 0,0-1 0 0 0,0 0 0 0 0,1 0 0 0 0,-1 1 0 0 0,1-1 0 0 0,-1 0 0 0 0,1 0 0 0 0,0 1 0 0 0,0 0 0 0 0,0-1-16 0 0,-1 0 0 0 0,1-1-1 0 0,-1 1 1 0 0,1 0 0 0 0,-1 0-1 0 0,0-1 1 0 0,1 1-1 0 0,-1 0 1 0 0,0 0 0 0 0,0-1-1 0 0,0 1 1 0 0,1 1 0 0 0,-3 12-304 0 0,1-13 328 0 0,1 1-1 0 0,-1 0 1 0 0,1-1 0 0 0,0 1 0 0 0,0 0-1 0 0,0-1 1 0 0,-1 1 0 0 0,2 0 0 0 0,-1 0-1 0 0,0-1 1 0 0,0 1 0 0 0,1 0 0 0 0,0 2-1 0 0,3 1-51 0 0,-3-5 3 0 0,-1 1 0 0 0,1 0 0 0 0,0 0 0 0 0,0 0 0 0 0,-1 0 0 0 0,1 0 0 0 0,-1 0 0 0 0,1 0 0 0 0,-1 0 1 0 0,1 0-1 0 0,-1 0 0 0 0,0 1 0 0 0,1-1 0 0 0,-1 0 0 0 0,0 0 0 0 0,0 0 0 0 0,0 0 0 0 0,0 1 0 0 0,0-1 0 0 0,0 1 0 0 0,0 2-10 0 0,2 12 42 0 0,-2-12-5 0 0,0-2 0 0 0,0 0 0 0 0,-1 0 0 0 0,1 0 0 0 0,0 0 0 0 0,-1 0 0 0 0,1 0 0 0 0,-1 0 0 0 0,0-1 0 0 0,0 1 0 0 0,-1 2 0 0 0,-2 9 0 0 0,4-12 0 0 0,-2 8 0 0 0,7 0 0 0 0,-4-7 0 0 0,-1-1 0 0 0,0 1 0 0 0,4 21 0 0 0,-3-13 0 0 0,-1-8 0 0 0,0 1 0 0 0,0 0 0 0 0,0-1 0 0 0,1 1 0 0 0,-1-1 0 0 0,1 0 0 0 0,-1 1 0 0 0,1-1 0 0 0,0 1 0 0 0,0-1 0 0 0,2 3 0 0 0,-3-5 2 0 0,1 1 0 0 0,-1 0 0 0 0,0-1-1 0 0,1 1 1 0 0,-1 0 0 0 0,1-1-1 0 0,-1 1 1 0 0,0 0 0 0 0,0 0 0 0 0,1-1-1 0 0,-1 1 1 0 0,0 0 0 0 0,0 1 0 0 0,-3 1 82 0 0,2-1-13 0 0,-1 0-59 0 0,1 1-1 0 0,0 0 1 0 0,0 0-1 0 0,0-1 1 0 0,0 1-1 0 0,1 0 1 0 0,-1 5-1 0 0,1-4 58 0 0,0-1 0 0 0,0 0 0 0 0,1 1 0 0 0,0-1 0 0 0,1 5 0 0 0,1 11-27 0 0,-3-17 202 0 0,1-1-154 0 0,0 1-89 0 0,-1-1 1 0 0,1 1 0 0 0,-1 0-1 0 0,1 0 1 0 0,-1-1 0 0 0,0 1-1 0 0,0 3 1 0 0,1-3-2 0 0,-1 0-1 0 0,0 0 1 0 0,0 0 0 0 0,1 0-1 0 0,-1 0 1 0 0,2 2-1 0 0,-2-3 19 0 0,0-1-1 0 0,1 1 1 0 0,-1-1-1 0 0,0 1 1 0 0,0-1-1 0 0,1 1 1 0 0,-1 0-1 0 0,0-1 1 0 0,0 1-1 0 0,0-1 0 0 0,0 1 1 0 0,0-1-1 0 0,0 1 1 0 0,0 0-1 0 0,0-1 1 0 0,0 1-1 0 0,0-1 1 0 0,0 1-1 0 0,0-1 1 0 0,0 1-1 0 0,0-1 1 0 0,-1 2-1 0 0,-1 5 245 0 0,2 11-590 0 0,2-10 148 0 0,5 0 144 0 0,-3-1 36 0 0,3 14 0 0 0,-6-21 0 0 0,-1 1 0 0 0,0 0 0 0 0,0-1 0 0 0,1 1 0 0 0,-1-1 0 0 0,0 1 0 0 0,0-1 0 0 0,0 1 0 0 0,0-1 0 0 0,0 1 0 0 0,1 0 0 0 0,-1-1 0 0 0,0 1 0 0 0,0-1 0 0 0,0 1 0 0 0,-1-1 0 0 0,1 1 0 0 0,0 0 0 0 0,0 0 0 0 0,0 2 0 0 0,2 6 0 0 0,-4-3 0 0 0,0 2 0 0 0,2-7 0 0 0,1 1 0 0 0,-5 7 0 0 0,0 1 0 0 0,4-8 0 0 0,0 1 0 0 0,-2 7 0 0 0,3-6 0 0 0,0-4 0 0 0,-1 1 0 0 0,1 0 0 0 0,-1-1 0 0 0,0 1 0 0 0,1 0 0 0 0,-1-1 0 0 0,0 1 0 0 0,0 0 0 0 0,0 0 0 0 0,1 0 0 0 0,-1-1 0 0 0,0 1 0 0 0,0 0 0 0 0,0 0 0 0 0,0 0 0 0 0,0 1 0 0 0,0 0-1 0 0,-6 9 13 0 0,5-6 41 0 0,2-5-51 0 0,-1 0-1 0 0,0 0 1 0 0,0 0 0 0 0,0 0 0 0 0,0 0 0 0 0,0 1 0 0 0,0-1 0 0 0,0 0 0 0 0,0 0-1 0 0,0 0 1 0 0,0 0 0 0 0,0 0 0 0 0,0 0 0 0 0,0 0 0 0 0,0 1 0 0 0,0-1 0 0 0,0 0-1 0 0,0 0 1 0 0,0 0 0 0 0,0 0 0 0 0,0 0 0 0 0,0 0 0 0 0,0 0 0 0 0,-1 0-1 0 0,1 1 1 0 0,0-1 0 0 0,0 0 0 0 0,0 0 0 0 0,0 0 0 0 0,0 0 0 0 0,0 0 0 0 0,0 0-1 0 0,0 0 1 0 0,0 0 0 0 0,0 0 0 0 0,-1 0-2 0 0,1 1 1 0 0,0-1-1 0 0,0 0 1 0 0,0 0-1 0 0,0 0 0 0 0,0 0 1 0 0,0 0-1 0 0,0 0 1 0 0,0 0-1 0 0,0 0 0 0 0,-1 1 1 0 0,1-1-1 0 0,0 0 1 0 0,0 0-1 0 0,0 0 1 0 0,0 0-1 0 0,0 0 0 0 0,0 1 1 0 0,0-1-1 0 0,0 0 1 0 0,0 0-1 0 0,0 0 0 0 0,0 0 1 0 0,0 0-1 0 0,0 0 1 0 0,0 1-1 0 0,0-1 0 0 0,0 0 1 0 0,0 0-1 0 0,0 0 1 0 0,0 0-1 0 0,1 1 0 0 0,5 5 0 0 0,-6-6 0 0 0,0 1 0 0 0,0-1 0 0 0,0 0 0 0 0,1 0 0 0 0,-1 0 0 0 0,0 1 0 0 0,0-1 0 0 0,0 0 0 0 0,0 0 0 0 0,0 0 0 0 0,0 1 0 0 0,0-1 0 0 0,0 0 0 0 0,0 0 0 0 0,0 0 0 0 0,0 1 0 0 0,0-1 0 0 0,0 0 0 0 0,0 0 0 0 0,-1 0 0 0 0,1 1 0 0 0,0-1 0 0 0,0 0 0 0 0,0 0 0 0 0,0 0 0 0 0,0 1 0 0 0,0-1 0 0 0,-1 0 0 0 0,-3 5 0 0 0,-2-2 0 0 0,11 3 11 0 0,-4-5 106 0 0,-10-1-38 0 0,-8 4 0 0 0,15-4-68 0 0,0 1 1 0 0,-1 0 0 0 0,1-1 0 0 0,0 1 0 0 0,-1-1 0 0 0,1 0 0 0 0,0 0-1 0 0,-3 0 1 0 0,3 0-9 0 0,-6-1 8 0 0,0 0 0 0 0,0 0 0 0 0,0-1 0 0 0,-1 0 0 0 0,2-1 0 0 0,-12-4 0 0 0,2 0-559 0 0,14 6 354 0 0,1 0 1 0 0,-1 0-1 0 0,1 0 1 0 0,-1 0-1 0 0,1-1 0 0 0,0 1 1 0 0,-3-2-1 0 0,-4-7-1013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6448 0 0,'0'0'2640'0'0,"2"1"-2128"0"0,7 5 173 0 0,-5-4-208 0 0,-1 1 1 0 0,1-1-1 0 0,0 0 0 0 0,6 3 1 0 0,36 5 1760 0 0,-44-10-2054 0 0,-2 1-175 0 0,0-1-1 0 0,1 0 1 0 0,-1 1-1 0 0,1-1 1 0 0,-1 0-1 0 0,1 1 1 0 0,-1-1-1 0 0,1 0 0 0 0,-1 1 1 0 0,1-1-1 0 0,-1 0 1 0 0,1 0-1 0 0,-1 0 1 0 0,1 0-1 0 0,0 1 1 0 0,5 2 561 0 0,-3-3-453 0 0,14 4-324 0 0,-16-4 49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17 1840 0 0,'0'0'4840'0'0,"1"-1"-4306"0"0,4-8 243 0 0,-1 4 939 0 0,0 4 3862 0 0,1 5-5525 0 0,-4-3-24 0 0,-1 0-1 0 0,1-1 0 0 0,-1 1 1 0 0,1 0-1 0 0,-1-1 0 0 0,1 1 1 0 0,-1 0-1 0 0,0-1 0 0 0,0 1 1 0 0,1 0-1 0 0,-1 0 0 0 0,0-1 1 0 0,0 1-1 0 0,0 0 0 0 0,0 0 1 0 0,0-1-1 0 0,0 1 0 0 0,0 1 0 0 0,1 6 160 0 0,1-4-92 0 0,0 1 0 0 0,0 0 0 0 0,-1 0-1 0 0,0 0 1 0 0,2 9 0 0 0,-3-13-74 0 0,0 0 0 0 0,0 1 0 0 0,1-1 0 0 0,-1 1-1 0 0,1-1 1 0 0,-1 0 0 0 0,1 0 0 0 0,-1 1-1 0 0,1-1 1 0 0,2 2 0 0 0,-1 1 82 0 0,-1 0-53 0 0,1 0 0 0 0,-1 0-1 0 0,0 1 1 0 0,0-1 0 0 0,-1 0-1 0 0,1 0 1 0 0,-1 8 0 0 0,1-10 57 0 0,0-1-92 0 0,0 1 1 0 0,0-1 0 0 0,0 0-1 0 0,0 1 1 0 0,-1-1-1 0 0,1 0 1 0 0,0 1 0 0 0,-1-1-1 0 0,1 1 1 0 0,-1-1-1 0 0,0 1 1 0 0,1 0 0 0 0,-1-1-1 0 0,0 1 1 0 0,0-1-1 0 0,0 1 1 0 0,0 1-1 0 0,0 0-38 0 0,0-1 0 0 0,0 0 0 0 0,0 0 0 0 0,0 1 0 0 0,1-1-1 0 0,-1 0 1 0 0,1 0 0 0 0,0 0 0 0 0,-1 1 0 0 0,3 1-1 0 0,-2-2 83 0 0,0 1-1 0 0,0-1 0 0 0,0 0 0 0 0,-1 0 0 0 0,1 0 0 0 0,0 1 0 0 0,-1-1 0 0 0,0 0 0 0 0,1 1 1 0 0,-1-1-1 0 0,0 0 0 0 0,-1 4 0 0 0,3 15 879 0 0,0-2-884 0 0,0 1 0 0 0,-2 36 0 0 0,-1-27 45 0 0,-3 14 173 0 0,4-38-263 0 0,-1-1 0 0 0,0 1 1 0 0,1-1-1 0 0,-4 7 0 0 0,3-7 0 0 0,0 1 0 0 0,0 0 0 0 0,0 0 0 0 0,-1 8 0 0 0,2-1-14 0 0,-1 1 1 0 0,-3 13-1 0 0,1-14-73 0 0,1 1-1 0 0,1 14 1 0 0,-2 30 762 0 0,1-40-613 0 0,1-15-65 0 0,1 0-1 0 0,0 0 1 0 0,-1 0-1 0 0,1 0 1 0 0,0 0-1 0 0,0 0 1 0 0,0 0-1 0 0,1 0 0 0 0,-1 0 1 0 0,0 0-1 0 0,1 0 1 0 0,0 4-1 0 0,1-1 112 0 0,0 1-1 0 0,-1 0 1 0 0,0-1-1 0 0,0 1 0 0 0,0 0 1 0 0,-1 9-1 0 0,0-7-265 0 0,0-1 0 0 0,4 16 0 0 0,-4-18 249 0 0,1-1-1 0 0,0 0 0 0 0,-1 9 0 0 0,1 8 116 0 0,-1-13-261 0 0,0 0-1 0 0,0 1 0 0 0,-3 15 1 0 0,-5-2 126 0 0,7-19-71 0 0,-1 0 1 0 0,1-1 0 0 0,0 1 0 0 0,1 0 0 0 0,-1 0 0 0 0,0 0 0 0 0,0 6-1 0 0,1 6 8 0 0,1-5-5 0 0,-1 0 0 0 0,-1 0 0 0 0,1-1-1 0 0,-4 15 1 0 0,2-12 19 0 0,0 0-1 0 0,1 0 0 0 0,0 0 0 0 0,1 0 0 0 0,1 13 0 0 0,0 4 55 0 0,-1-13 162 0 0,0 5-279 0 0,-3 24-1 0 0,3-39 313 0 0,0-1 0 0 0,0 1 0 0 0,1 5-1 0 0,1 9-50 0 0,-2 2-778 0 0,0-2 702 0 0,-3 32-1 0 0,2-43 52 0 0,1-7-185 0 0,0 0 0 0 0,0 0 0 0 0,0-1 0 0 0,0 1-1 0 0,-1 0 1 0 0,1 0 0 0 0,-1-1 0 0 0,-1 4 0 0 0,1-1-55 0 0,-1 0 1 0 0,1 1 0 0 0,0-1 0 0 0,1 0 0 0 0,-1 1 0 0 0,1-1 0 0 0,-1 7 0 0 0,1-6 94 0 0,0 0 0 0 0,0 0 0 0 0,-1 0 1 0 0,0 0-1 0 0,-1 7 0 0 0,0-6-116 0 0,0 0 0 0 0,1 0 0 0 0,0 0 0 0 0,0 9 0 0 0,-1 6 62 0 0,1-8 55 0 0,-1-1-1 0 0,1 1 1 0 0,2 14-1 0 0,-1 2-25 0 0,0-22-34 0 0,-1 1 0 0 0,1-1 0 0 0,-3 9 0 0 0,3-12 0 0 0,-1 0 0 0 0,1 0 0 0 0,0 0 0 0 0,1 6 0 0 0,-1-6 0 0 0,0-1 0 0 0,0 1 0 0 0,0 0 0 0 0,0 0 0 0 0,-1 5 0 0 0,-5 33 0 0 0,4-11 0 0 0,2-23 0 0 0,0 0 0 0 0,-3 13 0 0 0,3-19 0 0 0,0-1 0 0 0,0 1 0 0 0,0 0 0 0 0,0-1 0 0 0,0 1 0 0 0,1-1 0 0 0,-1 1 0 0 0,1 2 0 0 0,1 7 0 0 0,0 1 170 0 0,-1 2 220 0 0,-3 11 393 0 0,1 29 0 0 0,1-29-853 0 0,-4 6-71 0 0,4-21-4 0 0,0-1 209 0 0,0-1 0 0 0,0 0-1 0 0,-1 1 1 0 0,-2 7-1 0 0,2-6-63 0 0,1-8 0 0 0,1 0 0 0 0,-1 0 0 0 0,0 0 0 0 0,0 0 0 0 0,1 0 0 0 0,-1 0 0 0 0,1 0 0 0 0,1 3 0 0 0,1 3 0 0 0,-2-5 0 0 0,0 0 0 0 0,-1 0 0 0 0,0 0 0 0 0,0-1 0 0 0,1 1 0 0 0,-2 0 0 0 0,1 4 0 0 0,-1-3 0 0 0,1 0 0 0 0,0 0 0 0 0,1 7 0 0 0,0 1-136 0 0,0 15 0 0 0,-1-16 227 0 0,1-1 0 0 0,2 12-1 0 0,-3-19-90 0 0,0-1 0 0 0,0 1 0 0 0,0 0 0 0 0,-1-1 0 0 0,1 1 0 0 0,-1 2 0 0 0,-1 9 0 0 0,2 58 0 0 0,-1-46 0 0 0,0-19 0 0 0,1 1 0 0 0,-1-1 0 0 0,2 1 0 0 0,1 10 0 0 0,-2-16 0 0 0,0 1 0 0 0,1 0 0 0 0,-1-1 0 0 0,0 1 0 0 0,0 3 0 0 0,-1 15 0 0 0,5 14 0 0 0,0-17 0 0 0,-3-8 0 0 0,-1 2 0 0 0,0 0 0 0 0,0 0 0 0 0,-1-1 0 0 0,-2 13 0 0 0,2-13 0 0 0,2-2 0 0 0,-2 1 0 0 0,1 0 0 0 0,-3 10 0 0 0,2-19 0 0 0,1 0 0 0 0,0 0 0 0 0,-1-1 0 0 0,1 1 0 0 0,0 0 0 0 0,0 0 0 0 0,0 0 0 0 0,0-1 0 0 0,0 1 0 0 0,-1 0 0 0 0,1 0 0 0 0,1 0 0 0 0,-1 0 0 0 0,0 0 0 0 0,0-1 0 0 0,0 2 0 0 0,1 1 0 0 0,-1 13 32 0 0,0 61 16 0 0,0-60-48 0 0,0 10 447 0 0,1-10-341 0 0,-1 0 0 0 0,-3 22 1 0 0,2-24-6 0 0,1 6-48 0 0,1-13-53 0 0,1 12 0 0 0,-2 55 0 0 0,-1-66 5 0 0,0-4 9 0 0,1 0 0 0 0,-1 0 0 0 0,1 0 0 0 0,0 8 0 0 0,0 0-178 0 0,0-11-93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44 0 0 0,'0'0'12922'0'0,"1"-8"-11752"0"0,0 6-1062 0 0,0 1 1 0 0,0 0 0 0 0,0-1-1 0 0,0 1 1 0 0,0 0 0 0 0,0-1 0 0 0,0 1-1 0 0,0 0 1 0 0,0 0 0 0 0,0 0-1 0 0,1 0 1 0 0,-1 0 0 0 0,0 0 0 0 0,1 1-1 0 0,1-2 1 0 0,-2 2-58 0 0,0-1 0 0 0,0 0 0 0 0,1 1 0 0 0,-1-1 0 0 0,0 0 0 0 0,0 0 0 0 0,0 0 0 0 0,0 0 0 0 0,0 0 0 0 0,1-2 0 0 0,-1 2 276 0 0,2 1-205 0 0,49-4-2531 0 0,-41 3 1513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1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11 2760 0 0,'0'0'1561'0'0,"0"-1"-1314"0"0,0 1 0 0 0,1 0-1 0 0,-1-1 1 0 0,0 1 0 0 0,0 0 0 0 0,0-1-1 0 0,1 1 1 0 0,-1 0 0 0 0,0-1-1 0 0,0 1 1 0 0,0 0 0 0 0,1 0 0 0 0,-1-1-1 0 0,0 1 1 0 0,1 0 0 0 0,-1 0-1 0 0,0-1 1 0 0,1 1 0 0 0,-1 0 0 0 0,0 0-1 0 0,1 0 1 0 0,8 0 977 0 0,-4 0-943 0 0,1 0 0 0 0,-1 0 1 0 0,0-1-1 0 0,0 1 1 0 0,8-3-1 0 0,-11 2 52 0 0,9 3-190 0 0,-6 0-120 0 0,12-1 41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1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67 9416 0 0,'0'0'706'0'0,"2"-1"-378"0"0,8-11 545 0 0,-8 10-692 0 0,-1 0 0 0 0,1 0 0 0 0,-1 0 0 0 0,1 1 0 0 0,0-1-1 0 0,0 0 1 0 0,0 1 0 0 0,0-1 0 0 0,0 1 0 0 0,0-1 0 0 0,0 1-1 0 0,4-1 1 0 0,-4 1-33 0 0,1 0 1 0 0,-1-1-1 0 0,0 1 0 0 0,1 0 0 0 0,-1-1 0 0 0,4-2 1 0 0,-6 3-115 0 0,1 1 1 0 0,0-1 0 0 0,-1 1-1 0 0,1-1 1 0 0,0 1 0 0 0,0-1-1 0 0,-1 1 1 0 0,1 0 0 0 0,0-1 0 0 0,0 1-1 0 0,0 0 1 0 0,-1 0 0 0 0,1 0-1 0 0,2 0 1 0 0,2-2 61 0 0,-3 1-96 0 0,0 0 0 0 0,1 0 0 0 0,-1 0 0 0 0,0 0 0 0 0,1 0 0 0 0,-1 0 0 0 0,1 1 0 0 0,-1-1 0 0 0,1 1 0 0 0,4-1 0 0 0,0 1 0 0 0,38-3-2218 0 0,-33 5 1404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15 8720 0 0,'0'0'5976'0'0,"2"-1"-5566"0"0,-1 1-424 0 0,-1-1 1 0 0,1 1-1 0 0,0-1 0 0 0,0 1 0 0 0,0-1 0 0 0,0 1 1 0 0,0-1-1 0 0,-1 1 0 0 0,1-1 0 0 0,0 0 0 0 0,0 1 1 0 0,-1-1-1 0 0,1 0 0 0 0,-1 0 0 0 0,1 0 0 0 0,0-1 1 0 0,0 0-117 0 0,1 3 197 0 0,19-1-510 0 0,-11-1-2943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23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24575,'21'0'0,"6"6"0,25 17 0,-16-2 0,21 14 0,1 11 0,-20-17 0,25 18 0,-38-24 0,11 2 0,-5-1 0,7 1 0,-7-1 0,5 1 0,-4 0 0,5 0 0,1 0 0,0 0 0,0 0 0,0 1 0,-7-7 0,-2 3 0,1-8 0,-5 2 0,4 1 0,-6-4 0,7 10 0,-6-10 0,12 11 0,-4-5 0,6 6 0,10 10 0,-8-13 0,1 12 0,-5-15 0,-11-1 0,5 5 0,-1-10 0,-4 9 0,4-9 0,-6 9 0,0-9 0,0 3 0,0 1 0,0-4 0,0 3 0,0 1 0,7-4 0,-5 9 0,11-3 0,-5 5 0,7-4 0,-7 3 0,5-9 0,-11 7 0,4-7 0,-6 2 0,0-4 0,0-1 0,0 1 0,0-1 0,0 1 0,-5-1 0,14 5 0,-12-3 0,7 3 0,-5-5 0,-5 0 0,6 1 0,-6-1 0,5 0 0,-5 0 0,1-5 0,3 5 0,-9-6 0,4 2 0,0 2 0,-4-7 0,4 7 0,0-7 0,1 7 0,1-7 0,3 8 0,-9-9 0,10 9 0,-10-8 0,4 7 0,-6-3 0,6 0 0,-4 3 0,9-8 0,-9 9 0,4-9 0,0 8 0,-4-7 0,10 8 0,-11-9 0,11 9 0,-10-4 0,4 1 0,-6-3 0,1 1 0,-1-4 0,0 8 0,1-8 0,-1 9 0,0-9 0,1 8 0,-1-8 0,1 8 0,-1-7 0,0 7 0,1-8 0,17 17 0,-18-14 0,13 9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2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46 2760 0 0,'0'0'4384'0'0,"7"-6"-1558"0"0,-5 4-2597 0 0,0 0-1 0 0,-1 1 0 0 0,1-1 1 0 0,0 0-1 0 0,0 1 0 0 0,0-1 1 0 0,0 1-1 0 0,0 0 0 0 0,1-1 1 0 0,-1 1-1 0 0,0 0 0 0 0,5-1 1 0 0,34-8 112 0 0,-12 2-1225 0 0,-14 7-3536 0 0</inkml:trace>
  <inkml:trace contextRef="#ctx0" brushRef="#br0" timeOffset="1">541 21 10944 0 0,'0'0'1136'0'0,"10"-6"-1072"0"0,3 6 176 0 0,-3-4 40 0 0,7 0 8 0 0,-5 4 0 0 0,-2-6-24 0 0,0 6 0 0 0,3 0 0 0 0,3 0-3976 0 0,-5 0-792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21 8032 0 0,'0'0'872'0'0,"6"-4"-872"0"0,0-6 0 0 0,-6 4 1624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25 7568 0 0,'0'0'4964'0'0,"2"-1"-4434"0"0,43-16 1360 0 0,-38 16-1790 0 0,-4 3-118 0 0,16-4-1007 0 0,0-4-4008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17 2760 0 0,'0'0'10597'0'0,"3"-1"-10512"0"0,6-2-824 0 0,1 1 0 0 0,15-3 1 0 0,-6 2-528 0 0,-13 1-2510 0 0</inkml:trace>
  <inkml:trace contextRef="#ctx0" brushRef="#br0" timeOffset="1">396 7 8664 0 0,'0'0'6646'0'0,"2"0"-6252"0"0,12-3-513 0 0,6 0-4225 0 0,-5 3-489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25 456 0 0,'0'0'3891'0'0,"3"0"-1740"0"0,1 0-1451 0 0,-1-1 0 0 0,1 0 0 0 0,-1 0 0 0 0,0 0 0 0 0,1 0-1 0 0,5-3 1 0 0,2-1 761 0 0,-9 5-1161 0 0,-1-1-178 0 0,17-7-52 0 0,-4 6-3530 0 0,-2 2-790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3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 3224 0 0,'0'0'10894'0'0,"2"0"-10792"0"0,20-1-1033 0 0,-7-5-3822 0 0</inkml:trace>
  <inkml:trace contextRef="#ctx0" brushRef="#br0" timeOffset="1">463 50 7688 0 0,'0'0'9031'0'0,"7"-4"-9075"0"0,62-20-3607 0 0,-34 13 2243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 31 9152 0 0,'0'0'992'0'0,"0"-10"-344"0"0,-12 6 2240 0 0,2-2-2368 0 0,4-5-8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3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10 7424 0 0,'0'0'1590'0'0,"0"0"-1470"0"0,0 0 1 0 0,0-1-1 0 0,0 1 0 0 0,0 0 0 0 0,1-1 0 0 0,-1 1 0 0 0,0 0 0 0 0,0-1 0 0 0,1 1 0 0 0,-1 0 0 0 0,0-1 0 0 0,0 1 0 0 0,1 0 0 0 0,-1 0 0 0 0,0-1 0 0 0,1 1 0 0 0,-1 0 0 0 0,0 0 0 0 0,1 0 1 0 0,-1 0-1 0 0,1-1 0 0 0,1 1-10 0 0,0 1 1 0 0,0-1 0 0 0,0 0-1 0 0,0 1 1 0 0,0-1 0 0 0,0 1-1 0 0,3 1 1 0 0,-5-2-80 0 0,1 1 0 0 0,0-1 0 0 0,-1 0 0 0 0,1 0 0 0 0,0 0 0 0 0,-1-1 0 0 0,1 1 0 0 0,0 0 0 0 0,-1 0 0 0 0,1 0 0 0 0,0 0 0 0 0,-1 0 0 0 0,1-1 0 0 0,-1 1 0 0 0,1 0 0 0 0,0-1 0 0 0,0 0 0 0 0,2 0 48 0 0,7 0-150 0 0,0 0 0 0 0,0 1 0 0 0,0 0 1 0 0,15 2-1 0 0,-24-1 6 0 0,1-1 0 0 0,0 0 0 0 0,-1 1 0 0 0,1-1 0 0 0,-1 0 0 0 0,1 0 0 0 0,0 0 0 0 0,-1 0 0 0 0,1 0 0 0 0,0-1 0 0 0,-1 1 0 0 0,1 0 0 0 0,-1-1 0 0 0,1 1 1 0 0,0-1-1 0 0,2-1 0 0 0,-1 0-511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21 456 0 0,'0'0'12784'0'0,"16"0"-12784"0"0,-4-6 0 0 0,-1 2 0 0 0,5-3-5272 0 0</inkml:trace>
  <inkml:trace contextRef="#ctx0" brushRef="#br0" timeOffset="1">529 39 3224 0 0,'0'0'5576'0'0,"2"0"-3828"0"0,-1-1-1463 0 0,1 1 1 0 0,-1-1 0 0 0,0 0 0 0 0,0 1 0 0 0,0-1 0 0 0,0 0-1 0 0,0 0 1 0 0,-1 0 0 0 0,1 1 0 0 0,0-1 0 0 0,0 0-1 0 0,-1 0 1 0 0,1 0 0 0 0,1-2 0 0 0,5-7-292 0 0,-7 9 22 0 0,1 0-1 0 0,0 0 1 0 0,0 0 0 0 0,0 0-1 0 0,0 1 1 0 0,0-1 0 0 0,0 0-1 0 0,1 1 1 0 0,-1-1 0 0 0,0 1-1 0 0,0-1 1 0 0,0 1 0 0 0,1-1 0 0 0,-1 1-1 0 0,0 0 1 0 0,0 0 0 0 0,1 0-1 0 0,-1 0 1 0 0,2 0 0 0 0,4-1-874 0 0,6-3-4235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3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 0 5064 0 0,'0'0'3616'0'0,"-5"8"-160"0"0,-1 3-440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12:30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4607 1825 24575,'-31'-5'0,"10"-6"-9831,-39-18 8341,25 2 4308,-18-2-2818,28 6 1719,-2 10-1719,-7-8 0,2 2 0,-8 1 6784,4 0-6784,7 2 0,-8 2 0,1-9 0,-1 9 0,0-8 0,2 8 0,-10-10 0,7 10 0,-6-4 0,7 0 0,-6 4 0,4-5 0,-4 1 0,-1 4 0,6-8 0,-13 1 0,5 1 0,-16-5 0,14 5 0,-19-10 0,26 6 0,-18 3 0,13-3 0,1 10 0,2-10 0,6 10 0,0-9 0,-7 9 0,6-4 0,-13-1 0,5 4 0,1-9 0,-7 10 0,6-10 0,-15 9 0,6-11 0,-6 11 0,15-9 0,-28-2 0,29 5 0,-29-4 0,36 7 0,-14-2 0,6 0 0,-7-6 0,1 6 0,6 0 0,-6-4 0,7 4 0,-1-1 0,-5-4 0,12 11 0,-12-5 0,13 6 0,-6-4 0,1 3 0,4-4 0,-4 5 0,6 1 0,-7-1 0,6 0 0,-7 1 0,10 0 0,-2-1 0,0 1 0,7 0 0,-4 0 0,3 5 0,1-3 0,-6 4 0,14-5 0,-8-1 0,1-1 0,6 7 0,-6-4 0,1 9 0,4-9 0,-5 8 0,8-3 0,3 1 0,-2 3 0,2-4 0,2 5 0,0-4 0,1 3 0,4-4 0,-11 0 0,6 4 0,-2-4 0,-2 5 0,8 0 0,-9-4 0,9 3 0,-3-5 0,5 6 0,-5-5 0,3 4 0,-2-8 0,4 8 0,0-3 0,0-1 0,0 4 0,0-3 0,0 4 0,0-5 0,-1 4 0,1-3 0,0-1 0,0 4 0,0-8 0,0 7 0,0-1 0,-1-2 0,1 3 0,0-2 0,0 4 0,0-5 0,0 4 0,0-3 0,0 4 0,-1-5 0,1 4 0,0-3 0,0-1 0,0 4 0,0-3 0,0 4 0,-6-5 0,5 4 0,-4-9 0,3 8 0,2-1 0,-5-3 0,4 5 0,-5-4 0,1 0 0,4 4 0,-6-4 0,7 0 0,0 5 0,0-9 0,1 8 0,-1-5 0,0 3 0,0 1 0,0-1 0,4-2 0,-2 3 0,1-2 0,2 1 0,-4 1 0,12-3 0,-2 5 0,8 0 0,1 0 0,0 0 0,4 0 0,-2 5 0,8 2 0,-4 3 0,1 0 0,3 1 0,7 5 0,-2-4 0,7 5 0,-11-7 0,2 1 0,5 1 0,-4 4 0,5-3 0,-1 3 0,-4 1 0,4-1 0,1 2 0,-6 4 0,12-3 0,-12-3 0,6 7 0,-7-12 0,-4 11 0,-3-11 0,1 6 0,-4-7 0,3 0 0,-5 0 0,0 0 0,-1-1 0,-3 1 0,2 0 0,-3-1 0,5 1 0,0 0 0,-5-1 0,4 1 0,-2 1 0,-2-1 0,0 0 0,-2 0 0,-1 0 0,-6-5 0,-2-11 0,-15-2 0,5-12 0,-11-3 0,3 0 0,-2 2 0,-4-2 0,8 10 0,-8-8 0,1 8 0,7-8 0,-14 2 0,6 1 0,-1-4 0,-3 8 0,10-2 0,-5 5 0,7-6 0,6 6 0,-6-1 0,11 3 0,-4 4 0,5-5 0,-1 0 0,-5-1 0,5 0 0,-5 5 0,6-3 0,0 4 0,0-5 0,0 0 0,-5-1 0,3 0 0,-4 1 0,6 4 0,-1-3 0,1 4 0,1-1 0,3-3 0,-1 8 0,5-7 0,-7 7 0,8-8 0,-3 4 0,4-4 0,-5-1 0,0 1 0,0-1 0,-4 5 0,8-3 0,1 7 0,5-3 0,4 4 0,1 0 0,0 0 0,4 0 0,-2 0 0,1 0 0,-2 0 0,-1 0 0,0 0 0,0 0 0,5 0 0,2 0 0,4 0 0,2 0 0,5 0 0,-4 0 0,4 0 0,1 0 0,-5 0 0,4 0 0,-7 0 0,9 0 0,-6 0 0,4 0 0,-6 0 0,0 0 0,-1 0 0,9 0 0,-6 0 0,3 0 0,-5 0 0,1 0 0,-2 0 0,2 0 0,-1 0 0,-6 0 0,1 0 0,-2 0 0,-4 0 0,10 0 0,-10 0 0,9 0 0,-2 0 0,3 0 0,2 0 0,5 0 0,11 0 0,-6 0 0,5 0 0,-15 0 0,-1 0 0,-6 0 0,1 0 0,-8 0 0,1 0 0,0 0 0,0 0 0,0 0 0,0 0 0,-9 0 0,-7 0 0,-4 0 0,-5 0 0,5 0 0,0 0 0,-1 0 0,1 0 0,0 0 0,0 0 0,0 0 0,0 0 0,1 0 0,-1 0 0,0 4 0,-1-3 0,1 3 0,0-4 0,1 0 0,-1 0 0,0 0 0,0 0 0,0 0 0,0 0 0,1 0 0,-1 0 0,-6 0 0,5 0 0,-11 0 0,6 0 0,-7 0 0,2 0 0,-2 0 0,1 0 0,0 0 0,-1 0 0,1 0 0,-1 0 0,7 0 0,-6 0 0,6 0 0,-1 0 0,-4 0 0,4 5 0,1-4 0,-6 4 0,6-5 0,-2 0 0,-2 5 0,3-3 0,0 1 0,2-3 0,4 0 0,1 0 0,0 0 0,0 0 0,1 0 0,-1 0 0,1 0 0,-1 0 0,-5 0 0,5 0 0,-12 0 0,6 0 0,-2 0 0,-2 0 0,3 0 0,-1 0 0,-2 0 0,9 5 0,-6-3 0,7 2 0,1-4 0,7 0 0,8 0 0,4 0 0,4 0 0,5 0 0,-6 0 0,6 0 0,-9 0 0,-1 0 0,1 0 0,0 0 0,0 0 0,0 5 0,1-4 0,-1 3 0,-1-4 0,1 0 0,-1 0 0,1 0 0,-5 0 0,-1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70 0 0 0,'-5'-11'17021'0'0,"7"7"-16850"0"0,1 1 1 0 0,-1 0 0 0 0,1 0-1 0 0,0 0 1 0 0,0 0 0 0 0,0 0-1 0 0,0 1 1 0 0,1-1-1 0 0,-1 1 1 0 0,0 0 0 0 0,1 0-1 0 0,0 0 1 0 0,5-1-1 0 0,-4 1-171 0 0,2 0 0 0 0,0 0 0 0 0,0 0 0 0 0,0 1 0 0 0,8-1 0 0 0,-13 2 0 0 0,20-5-1782 0 0,-10 0 772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27 2304 0 0,'8'0'196'0'0,"-4"-1"4441"0"0,5-1-3060 0 0,-7 1-357 0 0,-1-1-158 0 0,-1 1-1136 0 0,5-7 2112 0 0,-4 7-1824 0 0,0 0-1 0 0,1 0 1 0 0,0 0 0 0 0,-1 0-1 0 0,1 0 1 0 0,-1 1 0 0 0,1-1-1 0 0,0 1 1 0 0,0-1 0 0 0,3 0-1 0 0,-3 0-211 0 0,1 1-1 0 0,0-1 0 0 0,-1 1 1 0 0,1 0-1 0 0,0-1 1 0 0,0 1-1 0 0,-1 1 0 0 0,1-1 1 0 0,3 1-1 0 0,1-1-676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11976 0 0,'11'0'256'0'0,"1"0"64"0"0,-2 0 416 0 0,1 0-736 0 0,1 0 0 0 0,-2 0 3607 0 0,3 6-3135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21 3224 0 0,'0'0'143'0'0,"-3"-1"258"0"0,-2 0 571 0 0,-6-5 5343 0 0,12 3-3350 0 0,7-1-1713 0 0,-3 2-1970 0 0,0 1 0 0 0,0 0 0 0 0,0 0 1 0 0,1 1-1 0 0,6 0 0 0 0,-5 0-3999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40 10136 0 0,'0'0'769'0'0,"1"0"-530"0"0,8 0 5183 0 0,-6-1-5038 0 0,25-7-301 0 0,-16 7-743 0 0,-5-1-864 0 0,-5 0 1187 0 0,8 1-623 0 0</inkml:trace>
  <inkml:trace contextRef="#ctx0" brushRef="#br0" timeOffset="1">536 19 6912 0 0,'0'0'2180'0'0,"0"-1"-560"0"0,10-12 5926 0 0,-6 10-8231 0 0,-2 2 631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1 0 1376 0 0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10136 0 0,'0'0'4646'0'0,"1"-1"-4442"0"0,0-1-527 0 0,0 1 0 0 0,0 0 0 0 0,0-1-1 0 0,0 1 1 0 0,0 0 0 0 0,0 0 0 0 0,0 0 0 0 0,1 0-1 0 0,-1 0 1 0 0,0 0 0 0 0,3-1 0 0 0,8-2-4441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18 456 0 0,'2'-1'2571'0'0,"1"0"-3135"0"0,6-6 11700 0 0,-6 3-9426 0 0,-2 3 91 0 0,1 1-1606 0 0,-1 0-373 0 0,-1 0 1 0 0,1 0-1 0 0,0 0 1 0 0,0 0-1 0 0,0 0 1 0 0,-1 0-1 0 0,1 0 1 0 0,0 0-1 0 0,0 0 1 0 0,0 0-1 0 0,-1 0 1 0 0,1 0-1 0 0,0-1 1 0 0,0 1-1 0 0,-1 0 1 0 0,1 0-1 0 0,0-1 1 0 0,0 0-1 0 0,1 0-1164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585 14 2760 0 0,'0'0'8768'0'0,"-2"0"-8162"0"0,-28-6 1627 0 0,12 1-285 0 0,13 4-1853 0 0,-1 1-1 0 0,0-1 0 0 0,0 1 0 0 0,0 0 0 0 0,1 0 1 0 0,-1 1-1 0 0,0 0 0 0 0,1 0 0 0 0,-1 0 0 0 0,-9 4 0 0 0,-3 0-4853 0 0,7-2-641 0 0</inkml:trace>
  <inkml:trace contextRef="#ctx0" brushRef="#br0" timeOffset="1">173 138 10136 0 0,'-10'6'224'0'0,"-3"-2"40"0"0,-3-4 16 0 0,6 0 8 0 0,-7-4-288 0 0,1 4 0 0 0,-3 4 0 0 0,3-4 0 0 0,-1-4 640 0 0,7-2 64 0 0,-2 6 24 0 0,-5 0-5968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 10136 0 0,'0'0'8909'0'0,"2"0"-8827"0"0,9 0 1 0 0,-8 0-21 0 0,0 1-1 0 0,1-1 1 0 0,-1 0 0 0 0,0-1 0 0 0,0 1-1 0 0,0 0 1 0 0,6-3 0 0 0,-1 2-5965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12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16383,'47'0'0,"-6"0"0,-24 0 0,6 0 0,-5 0 0,5 0 0,-1 0 0,-3 4 0,8-3 0,-3 3 0,0 0 0,3-3 0,-8 6 0,3-6 0,-4 3 0,-1 0 0,1-3 0,-5 3 0,3 0 0,-2-3 0,2 3 0,1-4 0,-1 0 0,5 0 0,-7 0 0,5 0 0,-2 0 0,6 0 0,0 0 0,-1 0 0,-4 0 0,4 0 0,-3 0 0,3 0 0,1 0 0,0 0 0,1 0 0,3 0 0,3 0 0,0 0 0,5 0 0,-1 0 0,-4 0 0,5 0 0,-1 0 0,-4 0 0,0 0 0,-3 0 0,-8 0 0,8 0 0,-8 0 0,4 0 0,-6 0 0,0 0 0,1 0 0,-1 0 0,6 0 0,-5 0 0,10 0 0,-4 0 0,-1 0 0,5 0 0,-5 0 0,1 0 0,4 0 0,-10 0 0,5 0 0,-1 0 0,-3 0 0,3 0 0,-4-4 0,-1 3 0,8-3 0,-9 4 0,8 0 0,-15 0 0,11-4 0,-7 3 0,8-3 0,-5 4 0,1 0 0,3 0 0,-6 0 0,5 0 0,-6 0 0,2 0 0,5 0 0,-7 0 0,5-3 0,-3 2 0,1-2 0,2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31 2304 0 0,'0'0'1613'0'0,"1"-1"-41"0"0,26-18 2873 0 0,-26 18-3383 0 0,-1 1-923 0 0,1 0 1 0 0,0 0-1 0 0,-1 0 1 0 0,1 0 0 0 0,-1 0-1 0 0,1-1 1 0 0,0 1-1 0 0,-1 0 1 0 0,1 0 0 0 0,-1-1-1 0 0,1 1 1 0 0,-1 0-1 0 0,1-1 1 0 0,-1 1-1 0 0,1-1 1 0 0,0 0-243 0 0,0 1-1 0 0,-1-1 1 0 0,1 1 0 0 0,0-1-1 0 0,-1 1 1 0 0,1-1 0 0 0,0 1-1 0 0,-1 0 1 0 0,1-1 0 0 0,0 1-1 0 0,0 0 1 0 0,0 0 0 0 0,-1-1-1 0 0,1 1 1 0 0,1 0 0 0 0,8 0-4873 0 0</inkml:trace>
  <inkml:trace contextRef="#ctx0" brushRef="#br0" timeOffset="1">497 6 5064 0 0,'0'0'8816'0'0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5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25 11976 0 0,'21'6'3136'0'0,"-21"-12"-1097"0"0,0-2-1839 0 0,0 2-200 0 0,6-4-6919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5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 13104 0 0,'0'0'5703'0'0,"2"0"-5312"0"0,52-3-1936 0 0,-42 6 979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49 13824 0 0,'0'0'2434'0'0,"2"0"-1925"0"0,4-3-165 0 0,-1 2-116 0 0,-1-1 0 0 0,0 0 0 0 0,0 0 0 0 0,0 0 0 0 0,7-5 0 0 0,-10 6-202 0 0,0 1-1 0 0,0-1 0 0 0,0 1 0 0 0,0-1 1 0 0,0 1-1 0 0,0-1 0 0 0,0 1 0 0 0,0 0 1 0 0,1-1-1 0 0,-1 1 0 0 0,0 0 0 0 0,0 0 1 0 0,3 0-1 0 0,4-1 13 0 0,4-2-38 0 0</inkml:trace>
  <inkml:trace contextRef="#ctx0" brushRef="#br0" timeOffset="1">401 0 1376 0 0,'0'0'8260'0'0,"-1"2"-5587"0"0,-4 10 2245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 31 3224 0 0,'-6'-1'11456'0'0,"6"1"-11373"0"0,0 0 0 0 0,-1 0 0 0 0,1 0 0 0 0,0 0 0 0 0,-1 0 0 0 0,1 0 1 0 0,0 0-1 0 0,0 0 0 0 0,-1 0 0 0 0,1-1 0 0 0,0 1 0 0 0,0 0 0 0 0,0 0 1 0 0,-1 0-1 0 0,1-1 0 0 0,0 1 0 0 0,0 0 0 0 0,0 0 0 0 0,-1 0 0 0 0,1-1 0 0 0,0 1 1 0 0,0 0-1 0 0,0 0 0 0 0,0-1 0 0 0,0 1 0 0 0,0 0 0 0 0,-1 0 0 0 0,1-1 1 0 0,8-3 2812 0 0,2 0-3476 0 0,17-7-502 0 0,-10 7-3307 0 0,-5 2-1603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5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11 3224 0 0,'0'0'12064'0'0,"0"-10"-12064"0"0</inkml:trace>
  <inkml:trace contextRef="#ctx0" brushRef="#br0" timeOffset="1">519 21 8288 0 0,'2'2'381'0'0,"14"15"142"0"0,-5-7 9412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5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 30 7368 0 0,'-29'0'333'0'0,"23"0"5602"0"0,8-1-5522 0 0,6-2 10 0 0,-5 2-51 0 0,-2 1-227 0 0,0 1-132 0 0,3-1-10 0 0,6-6 60 0 0,-7 3-169 0 0,-1 1 0 0 0,1 1 1 0 0,0-1-1 0 0,-1 0 1 0 0,1 1-1 0 0,0-1 1 0 0,0 1-1 0 0,1 0 1 0 0,-1 0-1 0 0,0 0 0 0 0,6-1 1 0 0,6 2-1328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5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25 1840 0 0,'0'0'1776'0'0,"3"0"40"0"0,0 0-1429 0 0,24-1 7609 0 0,-14-3-7595 0 0,11-1 231 0 0,-22 5-483 0 0,0-1-18 0 0,14-6 64 0 0,-9 5-778 0 0,-2 1 31 0 0,10-3-4532 0 0</inkml:trace>
  <inkml:trace contextRef="#ctx0" brushRef="#br0" timeOffset="1">478 60 5528 0 0,'0'0'9800'0'0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26 10136 0 0,'0'0'2690'0'0,"2"-1"-1811"0"0,21-3 1476 0 0,-21 4-2392 0 0,1 0 0 0 0,0 0 0 0 0,0-1 0 0 0,0 1 0 0 0,-1-1 0 0 0,1 0 0 0 0,2-1 0 0 0,-3 2-4 0 0,-1-1 0 0 0,0 1 0 0 0,1-1 1 0 0,-1 1-1 0 0,1 0 0 0 0,-1-1 0 0 0,0 1 1 0 0,1 0-1 0 0,2 0 0 0 0,8-2-371 0 0,-12 2 410 0 0,2 0-75 0 0,-1-1 1 0 0,0 1-1 0 0,0 0 0 0 0,1-1 0 0 0,-1 0 0 0 0,0 1 0 0 0,0-1 1 0 0,0 0-1 0 0,0 1 0 0 0,0-1 0 0 0,0 0 0 0 0,1-1 1 0 0,-1 1-436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44 3224 0 0,'0'0'7372'0'0,"2"-1"-6430"0"0,60-27 144 0 0,-29 15-3264 0 0,-29 12-1716 0 0</inkml:trace>
  <inkml:trace contextRef="#ctx0" brushRef="#br0" timeOffset="1">574 30 4608 0 0,'-4'0'11160'0'0,"-8"0"-10672"0"0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16.7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1 103 16383,'44'0'0,"-9"0"0,-18 0 0,-8 0 0,10 0 0,-4 0 0,1 0 0,1 0 0,-1 0 0,-2 0 0,6 0 0,-7 0 0,4 0 0,-1 0 0,1 0 0,3 0 0,-5 0 0,4 0 0,-5 0 0,3 0 0,6 0 0,-5 0 0,5 0 0,-1 0 0,-3 0 0,8 0 0,-8 0 0,3 0 0,-4 0 0,-1 0 0,1 0 0,-1 0 0,1 0 0,-1 0 0,1 0 0,-1 0 0,1 0 0,4 0 0,-3 0 0,3 0 0,-4 0 0,-1 0 0,0 0 0,-3 0 0,10 0 0,-13 0 0,28 0 0,-22 0 0,11 0 0,-12 0 0,-7 0 0,15 0 0,-9 0 0,6 0 0,-5 0 0,-2 0 0,3 0 0,4 0 0,-3 0 0,3 0 0,-3 0 0,-1 0 0,1 0 0,-1 0 0,1-4 0,-1 3 0,1-3 0,4 4 0,-3 0 0,3-4 0,1 3 0,-5-7 0,10 7 0,-10-3 0,10 4 0,-9-4 0,8 3 0,-8-3 0,3 4 0,1 0 0,-5 0 0,5 0 0,-6 0 0,1 0 0,-1 0 0,1 0 0,27 0 0,-20 0 0,21 0 0,-24 0 0,-3 0 0,3 0 0,-4 0 0,10 0 0,-7 0 0,11 0 0,-14 0 0,-1 0 0,-1 0 0,-3 0 0,5 0 0,-1 0 0,1 0 0,-1 0 0,1 0 0,-1 0 0,1-4 0,-1 3 0,1-3 0,-5 4 0,7-3 0,-7 2 0,3-3 0,4 1 0,-11 2 0,11-6 0,-7 6 0,7-3 0,-2 0 0,-1 3 0,-1-6 0,-3 6 0,5-3 0,3 0 0,-3 3 0,-1-3 0,3 4 0,-10 0 0,9 0 0,-3 0 0,-3 0 0,8 0 0,-8 0 0,3 0 0,1 0 0,-4-3 0,5-2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6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44 1376 0 0,'0'0'136'0'0,"13"0"7432"0"0,-7-5-4824 0 0,4-1-2040 0 0,0 2-400 0 0,-3 4-80 0 0,3-4 256 0 0,-4-2-192 0 0,6-8 8 0 0,-1 9-5920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 81 10136 0 0,'0'0'1096'0'0,"-7"-11"496"0"0,1 1 176 0 0,2 0-936 0 0,4 0-608 0 0,4 1-696 0 0,2-1-136 0 0,5 0-32 0 0,1 0-8 0 0</inkml:trace>
  <inkml:trace contextRef="#ctx0" brushRef="#br0" timeOffset="1">623 36 5984 0 0,'0'0'584'0'0,"11"0"-520"0"0,-1 10 11967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25 6448 0 0,'0'0'8576'0'0,"3"0"-7967"0"0,6-1-191 0 0,1 0-1 0 0,-1-1 1 0 0,12-4-1 0 0,-3 1-342 0 0,-14 5-69 0 0,-2 1-8 0 0,11-5 35 0 0,2 2 381 0 0,-3-1-1053 0 0,-8 2-3470 0 0,6 1-1500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2304 0 0,'0'0'396'0'0,"1"2"821"0"0,-1-1-798 0 0,1 0 0 0 0,0 0 0 0 0,0 0 0 0 0,0 1-1 0 0,-1-1 1 0 0,1 0 0 0 0,-1 1 0 0 0,1-1 0 0 0,-1 0 0 0 0,0 1-1 0 0,1-1 1 0 0,-1 1 0 0 0,0-1 0 0 0,0 1 0 0 0,0-1 0 0 0,0 0-1 0 0,0 1 1 0 0,0-1 0 0 0,0 1 0 0 0,-1-1 0 0 0,0 3 0 0 0,1-4-305 0 0,0 1 0 0 0,0-1 1 0 0,0 1-1 0 0,0 0 0 0 0,0-1 1 0 0,0 1-1 0 0,0 0 1 0 0,1-1-1 0 0,-1 1 0 0 0,0 0 1 0 0,0-1-1 0 0,0 1 0 0 0,1-1 1 0 0,-1 1-1 0 0,0 0 1 0 0,1-1-1 0 0,-1 1 0 0 0,0-1 1 0 0,1 1-1 0 0,-1-1 1 0 0,1 1-1 0 0,-1-1 0 0 0,1 0 1 0 0,0 1-1 0 0,14 11 1140 0 0,-6-7-882 0 0,-7-4 1202 0 0,0-2-1400 0 0,0 1-163 0 0,-1-1 1 0 0,0 1 0 0 0,0 0-1 0 0,0-1 1 0 0,1 1 0 0 0,-1-1 0 0 0,0 1-1 0 0,0-1 1 0 0,0 1 0 0 0,0-1-1 0 0,0 0 1 0 0,0 1 0 0 0,0-1-1 0 0,0 0 1 0 0,0 0 0 0 0,-1 0-1 0 0,2-1 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4952 0 0,'0'0'224'0'0,"2"1"-12"0"0,22 2 393 0 0,-21-3 2034 0 0,-2 2-2434 0 0,1 5-108 0 0,-1-6-30 0 0,8 4-273 0 0,-1-1 1115 0 0,0-2 3785 0 0,-1-2-4015 0 0,-5 1-520 0 0,1-1 0 0 0,0 0 0 0 0,0 0 1 0 0,0 0-1 0 0,-1 0 0 0 0,1-1 0 0 0,4 0 0 0 0,3-2-6021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 1376 0 0,'0'0'12274'0'0,"1"3"-11728"0"0,3 6-30 0 0,-3-6 980 0 0,2-3-1321 0 0,0 0 0 0 0,0 0 0 0 0,0 0 0 0 0,0 1 0 0 0,0-1 0 0 0,4 2 0 0 0,-5-1 45 0 0,10-1 160 0 0,-11 0-375 0 0,0 0 0 0 0,0 0 0 0 0,0 0 0 0 0,0 0 0 0 0,0 0 0 0 0,0 0 0 0 0,1 0 0 0 0,-1 0 0 0 0,0 0 0 0 0,0 0 0 0 0,0-1 0 0 0,0 1 0 0 0,0 0 0 0 0,0-1 0 0 0,0 1 0 0 0,0-1 0 0 0,0 1 0 0 0,0-1 0 0 0,0 0 0 0 0,1 0 0 0 0,3-3-68 0 0,23-6-1137 0 0,-12 1 461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3680 0 0,'0'0'12488'0'0,"3"0"-11858"0"0,27 13 1506 0 0,-28-12-1231 0 0,1-1-446 0 0,56-5 882 0 0,-30 3-2770 0 0,-12 3-706 0 0,-3-1-4492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44 3224 0 0,'0'0'143'0'0,"2"0"-3"0"0,5 0 241 0 0,-5 0 1443 0 0,7-1 3101 0 0,-5 1-1097 0 0,8-3-2861 0 0,-9 2 2408 0 0,2-4-2769 0 0,10-11-1117 0 0,-1 8-4298 0 0,2-2-1244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 11376 0 0,'0'0'4373'0'0,"2"1"-3873"0"0,4 0-171 0 0,0-1 1 0 0,0 1-1 0 0,0-1 0 0 0,0 0 1 0 0,9-1-1 0 0,15-1 728 0 0,-27 2-1071 0 0,8 0 191 0 0,0 0 0 0 0,0-1 0 0 0,17-3-1 0 0,-26 3-135 0 0,6-1-519 0 0,0 0 1 0 0,0 0-1 0 0,13 0 0 0 0,-17 1-734 0 0,6-4-17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 2304 0 0,'0'0'3584'0'0,"2"1"-1718"0"0,3 0-773 0 0,0 1 0 0 0,0-1 0 0 0,0 0 0 0 0,0 0 0 0 0,0-1 0 0 0,0 0 0 0 0,10 0 0 0 0,-12 0-763 0 0,1 0 0 0 0,0-1 0 0 0,0 1 0 0 0,-1-1 0 0 0,1 0-1 0 0,4-2 1 0 0,-5 2-167 0 0,-1 1-1 0 0,0-1 0 0 0,0 1 0 0 0,0-1 1 0 0,0 1-1 0 0,0 0 0 0 0,0 0 0 0 0,0 0 1 0 0,1 0-1 0 0,2 1 0 0 0,6 0 572 0 0,13-1-430 0 0,-11-2-361 0 0,-10 0 62 0 0,0 2 114 0 0,2 0-977 0 0,6 0-2395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20.4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16383,'44'0'0,"-10"0"0,-18 0 0,-7 0 0,11 0 0,-2 0 0,-1 0 0,2 0 0,-6 0 0,3 0 0,1 0 0,3 0 0,-7 0 0,6 0 0,-6 0 0,7 0 0,-7 0 0,7 0 0,-3 0 0,-3 0 0,9 0 0,-13 0 0,10 0 0,-7 0 0,5 0 0,-1 0 0,0 0 0,1 0 0,4 0 0,2 0 0,0 0 0,3 0 0,-3 0 0,5 0 0,-1 4 0,1 1 0,0 1 0,-1 2 0,1-7 0,0 8 0,-1-8 0,-4 7 0,-1-7 0,-6 3 0,0-4 0,-3 0 0,2 0 0,1 0 0,-3 0 0,5 0 0,-6 0 0,3 0 0,5 0 0,-4 0 0,0 0 0,-1 0 0,-2 0 0,3-4 0,1 3 0,-1-7 0,0 7 0,1-7 0,-1 7 0,1-7 0,-1 7 0,1-3 0,-1 4 0,1-3 0,-5 2 0,3-3 0,1 4 0,-3 0 0,9 0 0,-13 0 0,14 0 0,-11 0 0,8 0 0,-1 0 0,-6 0 0,9 0 0,-13 0 0,9 0 0,-2 0 0,1 0 0,-2 0 0,4 0 0,-10 0 0,10 0 0,-7 0 0,8 0 0,-7 0 0,6 0 0,-7 0 0,8 0 0,-3 0 0,3 0 0,-3 0 0,-1 0 0,1 0 0,-1 0 0,1 0 0,4 0 0,-3 0 0,3 0 0,-4 0 0,4 0 0,2 0 0,0 0 0,3 0 0,-3 0 0,4 0 0,1 0 0,-5 0 0,3 0 0,-8 0 0,8 0 0,-8 0 0,4 0 0,-6 0 0,-4 0 0,4 0 0,-1 0 0,-2 0 0,6 0 0,-3 0 0,-3 0 0,6 0 0,-3 0 0,-3 0 0,6 0 0,-8 0 0,5 0 0,-2 0 0,1 0 0,0 0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3680 0 0,'0'0'284'0'0,"2"1"-187"0"0,4 0 1438 0 0,0 1-1 0 0,-1-1 0 0 0,1-1 1 0 0,8 1-1 0 0,6 1 1023 0 0,-3 0-544 0 0,8 2 631 0 0,-5-3-6730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 0 0 0,'0'0'10448'0'0,"3"-1"-9868"0"0,0-1-751 0 0,3-1 1845 0 0,18 3-79 0 0,8 5-2775 0 0,-15-4-3478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 46 456 0 0,'0'0'0'0'0,"-4"0"0"0"0,-8 0 6656 0 0</inkml:trace>
  <inkml:trace contextRef="#ctx0" brushRef="#br0" timeOffset="1">375 46 11024 0 0,'-16'-6'832'0'0,"3"1"-512"0"0,3 5-256 0 0,37-14-128 0 0,6-7-32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8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73 920 0 0,'0'0'6313'0'0,"0"-10"-770"0"0,1 7-5221 0 0,0 0 0 0 0,0 0 0 0 0,0 0 0 0 0,0-1 0 0 0,1 1 0 0 0,3-5 0 0 0,-4 6 470 0 0,14-12 99 0 0,-14 14-621 0 0,1-2-163 0 0,10-9-121 0 0,-8 10 126 0 0,-2 1-177 0 0,-1 0 0 0 0,1 0 0 0 0,-1 0 0 0 0,0-1 0 0 0,1 1 0 0 0,-1 0 0 0 0,1-1 0 0 0,-1 1 0 0 0,0-1 0 0 0,1 0 0 0 0,-1 1 0 0 0,1-2 1 0 0,2 2-3919 0 0,5 5-1338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8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523 36 4144 0 0,'-4'0'8560'0'0,"8"-11"-16000"0"0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40 1 2992 0 0,'0'0'64'0'0,"-12"0"8"0"0,1 4 8 0 0,-5-4 16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 5384 0 0,'0'0'11797'0'0,"2"-1"-11644"0"0,-1 0-151 0 0,1 1-1 0 0,0-1 0 0 0,0 0 1 0 0,-1 1-1 0 0,1-1 1 0 0,0 1-1 0 0,0 0 0 0 0,0-1 1 0 0,0 1-1 0 0,0 0 1 0 0,0 0-1 0 0,0 0 0 0 0,4 1 1 0 0,0 0-5 0 0,18-1-1070 0 0,-8 0-165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 3680 0 0,'0'0'9526'0'0,"3"0"-8855"0"0,26-3 788 0 0,-26 2-21 0 0,10 0-374 0 0,-2-3-1036 0 0,-9 3-104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 2760 0 0,'0'0'469'0'0,"12"0"7560"0"0,7 0-6289 0 0,-17 0-285 0 0,6-1-891 0 0,-7 0-775 0 0,3-1 493 0 0,0 2-4402 0 0</inkml:trace>
  <inkml:trace contextRef="#ctx0" brushRef="#br0" timeOffset="1">327 1 4144 0 0,'-4'0'11936'0'0,"15"0"-18344"0"0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0 456 0 0,'0'0'11557'0'0,"1"3"-10972"0"0,0-1-375 0 0,0 0 0 0 0,0 0 0 0 0,0 1 0 0 0,0-1 0 0 0,1 0 0 0 0,-1 0 0 0 0,1 0 0 0 0,0 0 0 0 0,-1-1 0 0 0,1 1 0 0 0,0 0 0 0 0,2 1 0 0 0,5 5-169 0 0,-7-7 170 0 0,0-1 58 0 0,6 0-578 0 0,0 0-3519 0 0,7 0-1196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24.9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16383,'52'0'0,"-9"0"0,-16 0 0,-3 0 0,0 0 0,3 0 0,-8 0 0,8 0 0,-8 0 0,16 0 0,-14 0 0,9 0 0,-13 0 0,1 0 0,-5 0 0,3 0 0,-2 0 0,3 0 0,1 0 0,2 0 0,-1 0 0,2 0 0,-4 0 0,1 0 0,-1 0 0,6 0 0,-5 0 0,5 0 0,-6 0 0,1 0 0,-1 0 0,-4 0 0,4 0 0,-4 0 0,4 0 0,6 0 0,-5 0 0,10 0 0,-9 0 0,21 0 0,-13 0 0,14 4 0,-12-3 0,-5 3 0,3-4 0,-8 0 0,8 0 0,-8 0 0,3 4 0,-4-3 0,-5 3 0,3-4 0,-3 0 0,5 0 0,-1 0 0,6 0 0,-4 0 0,3 0 0,0 0 0,-3 0 0,9 0 0,-5 0 0,1 0 0,-2 0 0,1 0 0,8 0 0,-5 0 0,4 0 0,-7 0 0,-5 0 0,5 0 0,-1 0 0,-3 0 0,3 0 0,-4 0 0,4 0 0,-3 0 0,-1 0 0,-1 0 0,-4 0 0,3 0 0,1 0 0,-1 0 0,0 0 0,4 0 0,-7 0 0,10 0 0,-13 0 0,10 0 0,-7 0 0,5 0 0,-1 0 0,1 0 0,-5 0 0,3 0 0,-3 0 0,5 0 0,-1 0 0,-4 0 0,4 0 0,-4 0 0,8 0 0,-3 0 0,3 0 0,-3 0 0,-1 0 0,1 0 0,4 0 0,2 0 0,0 0 0,3 0 0,-8 0 0,3 0 0,-4 0 0,-1 0 0,-4 0 0,6 0 0,-5 0 0,33 0 0,-28 0 0,17 0 0,-33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 4608 0 0,'0'0'12591'0'0,"2"0"-12439"0"0,7-1-136 0 0,-3-3-42 0 0,-2 3-107 0 0,-1 1-1249 0 0,8 0-4300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3224 0 0,'0'0'12328'0'0</inkml:trace>
  <inkml:trace contextRef="#ctx0" brushRef="#br0" timeOffset="1">301 75 6448 0 0,'0'0'10590'0'0,"2"0"-10450"0"0,0-1-176 0 0,1 1-1 0 0,0 0 1 0 0,0-1 0 0 0,0 0-1 0 0,0 1 1 0 0,-1-1 0 0 0,1 0-1 0 0,0 0 1 0 0,-1-1 0 0 0,1 1-1 0 0,-1 0 1 0 0,1-1 0 0 0,-1 0-1 0 0,0 0 1 0 0,3-2 0 0 0,4 0-411 0 0,2 3-7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15 7368 0 0,'-19'0'333'0'0,"15"0"3823"0"0,7 0-3365 0 0,30-4 1866 0 0,-30 4-1794 0 0,-1-1-578 0 0,9-5-196 0 0,-8 3-1031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2760 0 0,'0'0'8236'0'0,"1"0"-7208"0"0,9 0 38 0 0,32 0 2911 0 0,-19-3-4906 0 0,-21 2 84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3224 0 0,'0'0'4234'0'0,"17"0"1940"0"0,46-4-3676 0 0,-61 4-2428 0 0,16 0-1614 0 0,-13 0-3744 0 0</inkml:trace>
  <inkml:trace contextRef="#ctx0" brushRef="#br0" timeOffset="1">346 60 5064 0 0,'0'0'14475'0'0,"1"-2"-13972"0"0,0 1-435 0 0,-1 0 1 0 0,1 0-1 0 0,0 1 1 0 0,-1-1-1 0 0,1 0 0 0 0,0 0 1 0 0,0 0-1 0 0,0 1 0 0 0,0-1 1 0 0,0 1-1 0 0,0-1 0 0 0,0 0 1 0 0,0 1-1 0 0,0 0 0 0 0,0-1 1 0 0,2 0-1 0 0,12-6 87 0 0,-4-3-43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9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651 451 456 0 0,'1'-14'832'0'0,"0"1"1"0"0,1-1-1 0 0,5-14 0 0 0,-4 14 76 0 0,-1 0 0 0 0,1 0-1 0 0,-1-15 1 0 0,4-35 1476 0 0,-6-85 2368 0 0,0 147-4631 0 0,0-1 0 0 0,0 1 0 0 0,0-1 1 0 0,0 0-1 0 0,-1 1 0 0 0,1-1 0 0 0,-1 1 1 0 0,0-1-1 0 0,0 1 0 0 0,0 0 0 0 0,0-1 1 0 0,0 1-1 0 0,0 0 0 0 0,-1-1 0 0 0,1 1 1 0 0,-1 0-1 0 0,-1-2 0 0 0,-14-17 740 0 0,14 17-600 0 0,0 0-1 0 0,0-1 1 0 0,-1 1-1 0 0,1 1 1 0 0,-9-8-1 0 0,11 11 593 0 0,1 715 1438 0 0,11-509-2146 0 0,-4-103-38 0 0,-3 34 27 0 0,2 28 169 0 0,-4-48-11 0 0,-3-67-89 0 0,1-45-166 0 0,1 1 0 0 0,-1 0 0 0 0,1-1 0 0 0,2 9 0 0 0,-2-10 143 0 0,-1-1-70 0 0,0 11 8 0 0,0-11 1250 0 0,-2-2-1314 0 0,2-1-51 0 0,-1 0 0 0 0,1 0 0 0 0,-1 0 0 0 0,0 0 0 0 0,1 0 0 0 0,-1 0 0 0 0,1 0 0 0 0,-1 1 0 0 0,1-1 0 0 0,-1 0 0 0 0,1 0 0 0 0,-1 1 0 0 0,1-1 0 0 0,-1 0 0 0 0,1 0 0 0 0,-1 1 0 0 0,1-1 0 0 0,-1 1 0 0 0,1-1 0 0 0,-1 1 1 0 0,1-1-3 0 0,0 1 1 0 0,0-1 0 0 0,0 1-1 0 0,0-1 1 0 0,0 1 0 0 0,0-1-1 0 0,-1 0 1 0 0,1 1 0 0 0,0-1-1 0 0,0 1 1 0 0,0-1 0 0 0,-1 0-1 0 0,1 1 1 0 0,0-1 0 0 0,-1 0 0 0 0,1 1-1 0 0,0-1 1 0 0,-1 0 0 0 0,1 1-1 0 0,0-1 1 0 0,-1 0 0 0 0,1 0-1 0 0,0 1 1 0 0,-1-1 0 0 0,1 0-1 0 0,-1 0 1 0 0,1 0 0 0 0,0 0-1 0 0,-1 0 1 0 0,1 0 0 0 0,-1 1-1 0 0,1-1 1 0 0,-1 0 0 0 0,1 0 0 0 0,-1 0-1 0 0,1 0 1 0 0,0 0 0 0 0,-1-1-1 0 0,1 1 1 0 0,-1 0 0 0 0,1 0-1 0 0,-1 0 1 0 0,1 0 0 0 0,-1 0 1 0 0,0-1 3 0 0,-1 1 0 0 0,0 0 0 0 0,0-1 0 0 0,0 1 0 0 0,0-1-1 0 0,0 0 1 0 0,0 0 0 0 0,0 1 0 0 0,1-1 0 0 0,-1 0 0 0 0,0-1 0 0 0,1 1 0 0 0,-1 0 0 0 0,1 0 0 0 0,-1-1 0 0 0,1 1 0 0 0,-1-1 0 0 0,1 1 0 0 0,-1-3 0 0 0,-4-4-12 0 0,0-2 1 0 0,-6-12 0 0 0,3 5 23 0 0,-20-36 49 0 0,14 25-45 0 0,0 1-1 0 0,-33-43 1 0 0,-101-94 42 0 0,108 122-68 0 0,12 11 27 0 0,-2 1-1 0 0,-64-49 1 0 0,81 70-25 0 0,0-2-1 0 0,0 0 1 0 0,1 0-1 0 0,0-1 1 0 0,-18-24 0 0 0,26 32-68 0 0,18 11-54 0 0,0 0 0 0 0,0-1-1 0 0,1 0 1 0 0,26 6 0 0 0,5 3-1207 0 0,-23-5 431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10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120 638 920 0 0,'-1'2'67'0'0,"-1"4"388"0"0,0 0 1 0 0,0 1 0 0 0,1-1 0 0 0,-2 10-1 0 0,3-14 2168 0 0,-1 1-2034 0 0,-1 4 26 0 0,1-4 107 0 0,0 0 1 0 0,-1 0 0 0 0,1-1 0 0 0,0 1-1 0 0,-1 0 1 0 0,0-1 0 0 0,-2 4-1 0 0,-7 3-878 0 0,7-7 277 0 0,0 0 1 0 0,0 1-1 0 0,0-1 1 0 0,1 1-1 0 0,-1 0 0 0 0,1 0 1 0 0,0 1-1 0 0,0-1 1 0 0,0 1-1 0 0,0-1 1 0 0,1 1-1 0 0,-1 0 0 0 0,1 0 1 0 0,-2 5-1 0 0,-2 15 421 0 0,5-21-165 0 0,0-1-162 0 0,1-2-152 0 0,0 1 0 0 0,0-1 1 0 0,0 0-1 0 0,0 0 1 0 0,0 1-1 0 0,0-1 1 0 0,0 0-1 0 0,-1 1 1 0 0,1-1-1 0 0,0 0 1 0 0,0 0-1 0 0,0 1 1 0 0,0-1-1 0 0,-1 0 1 0 0,1 0-1 0 0,0 1 1 0 0,0-1-1 0 0,0 0 1 0 0,-1 0-1 0 0,1 0 1 0 0,0 0-1 0 0,0 1 1 0 0,-1-1-1 0 0,1 0 1 0 0,0 0-1 0 0,-1 0 1 0 0,1 0-1 0 0,0 0 1 0 0,0 0-1 0 0,-1 0 0 0 0,1 0 1 0 0,0 0-1 0 0,-1 0 1 0 0,1 0-1 0 0,0 0 1 0 0,-1 0-1 0 0,1 0 1 0 0,0 0-1 0 0,0 0 1 0 0,-1 0-1 0 0,1 0 1 0 0,0 0-1 0 0,-1 0 1 0 0,1 0-1 0 0,0 0 1 0 0,-1-1-1 0 0,0 0 53 0 0,0 0 1 0 0,0 0-1 0 0,0 0 0 0 0,1 0 0 0 0,-1-1 1 0 0,0 1-1 0 0,0 0 0 0 0,1-1 0 0 0,-1 1 0 0 0,1 0 1 0 0,-1-1-1 0 0,0-1 0 0 0,0-4-3 0 0,0 1 1 0 0,1 0-1 0 0,-1 0 0 0 0,1 0 1 0 0,1-1-1 0 0,-1 1 0 0 0,1 0 1 0 0,0 0-1 0 0,2-7 0 0 0,3-9 205 0 0,11-24 1 0 0,-3 10-133 0 0,-7 18-113 0 0,1 0-1 0 0,0 1 1 0 0,2 0-1 0 0,0 0 1 0 0,23-29 0 0 0,73-68 376 0 0,-69 80-322 0 0,1 1-1 0 0,2 2 0 0 0,1 2 1 0 0,61-32-1 0 0,-55 33-284 0 0,-1-1-1 0 0,81-68 0 0 0,-93 63-589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08.8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24 25 9848 0 0,'0'0'745'0'0,"1"-1"-513"0"0,3-6-31 0 0,-3 5 594 0 0,0-6 7757 0 0,-1 15-8305 0 0,1 0 0 0 0,-1 0-1 0 0,-1 9 1 0 0,0 4 111 0 0,1-11-176 0 0,-1-1 1 0 0,-1 1-1 0 0,1-1 1 0 0,-5 13-1 0 0,3-11-57 0 0,1 0 1 0 0,-2 14-1 0 0,-5 110 362 0 0,8-97-372 0 0,1 1 0 0 0,6 53 0 0 0,-5-83 6 0 0,1 1 198 0 0,-1 1-1 0 0,2-1 1 0 0,4 14-1 0 0,2 5 0 0 0,-6-17-316 0 0,0-1-1 0 0,2 0 1 0 0,-1 1-1 0 0,1-1 0 0 0,0-1 1 0 0,1 1-1 0 0,0-1 1 0 0,1 0-1 0 0,0-1 1 0 0,14 14-1 0 0,-18-19 0 0 0,1 0-1 0 0,0 0 1 0 0,1 0-1 0 0,-1-1 1 0 0,0 0-1 0 0,1 0 1 0 0,-1 0-1 0 0,1 0 1 0 0,-1-1 0 0 0,1 1-1 0 0,0-1 1 0 0,0-1-1 0 0,0 1 1 0 0,-1-1-1 0 0,1 1 1 0 0,0-1-1 0 0,0-1 1 0 0,0 1-1 0 0,8-2 1 0 0,18-3 59 0 0,-26 5-47 0 0,1-1 0 0 0,-1 0 0 0 0,0 1 0 0 0,0-2 0 0 0,0 1 0 0 0,0 0 0 0 0,7-5 0 0 0,-1 0 35 0 0,-6 3-13 0 0,0 0 1 0 0,1 0-1 0 0,0 1 0 0 0,6-3 0 0 0,-3 3-9 0 0,-1-1 0 0 0,0 1 0 0 0,0-2 1 0 0,0 1-1 0 0,0-1 0 0 0,0 0 0 0 0,6-6 0 0 0,66-58-130 0 0,-55 46-90 0 0,-6 6 188 0 0,21-22 1 0 0,-30 26 55 0 0,0 1-1 0 0,-1-2 1 0 0,11-18 0 0 0,52-92-484 0 0,-51 93 435 0 0,-16 23 44 0 0,0 1 1 0 0,-1 0 0 0 0,0-1-1 0 0,0 0 1 0 0,3-8 0 0 0,0-1 126 0 0,-5 12-159 0 0,0-1 0 0 0,0 1-1 0 0,-1-1 1 0 0,3-9 0 0 0,-3 11-57 0 0,-1-1 0 0 0,1 0 0 0 0,1 1 0 0 0,-1-1 1 0 0,3-4-1 0 0,3-14-149 0 0,-6 19 226 0 0,0-1 0 0 0,0 1 0 0 0,0 0-1 0 0,1-1 1 0 0,-1 1 0 0 0,1 0 0 0 0,-1 0 0 0 0,4-3 0 0 0,7-17 194 0 0,-12 21-243 0 0,1-1 0 0 0,0 1 0 0 0,0 0 0 0 0,0 0 1 0 0,0-1-1 0 0,3-3 0 0 0,20-32-427 0 0,-23 37 941 0 0,-2 6-868 0 0,-5 6 298 0 0,-13 21 0 0 0,11-20 64 0 0,0 2 97 0 0,-11 25 1 0 0,3-3 115 0 0,10-22-207 0 0,1 0-1 0 0,0 0 0 0 0,-3 20 1 0 0,3-16-70 0 0,0 11 21 0 0,2-1 1 0 0,0 1 0 0 0,2 0 0 0 0,1 0-1 0 0,4 33 1 0 0,-2-51 50 0 0,0 1 0 0 0,0-1 0 0 0,1 0 0 0 0,5 11 0 0 0,-5-11 0 0 0,1-4 40 0 0,-1 0 0 0 0,1 0-1 0 0,0 0 1 0 0,1 0 0 0 0,-1-1-1 0 0,11 11 1 0 0,-4-5 66 0 0,-3-3-67 0 0,1 0 0 0 0,0-1-1 0 0,1 0 1 0 0,17 11 0 0 0,5 3-33 0 0,-10-11 17 0 0,3 1-1976 0 0,-12-4 67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09.46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321 1 2760 0 0,'0'0'19775'0'0,"-1"1"-19241"0"0,-27 36 339 0 0,12-10-497 0 0,-1 0-92 0 0,1 2 0 0 0,2 0 0 0 0,-12 33 0 0 0,-36 102-75 0 0,-32 69 443 0 0,89-218-611 0 0,-9 30 0 0 0,12-33-178 0 0,-1-1 0 0 0,-1 0 0 0 0,0 0 0 0 0,-8 16 1 0 0,9-20 400 0 0,6-6-222 0 0,7-8-387 0 0,6-10-1756 0 0,-11 12 106 0 0,-1 1-1 0 0,0-1 1 0 0,7-11 0 0 0,0-7-4757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09.8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4608 0 0,'0'0'10220'0'0,"13"1"-7502"0"0,-10 1-2527 0 0,0 0 0 0 0,0-1 0 0 0,-1 1 0 0 0,1 1 0 0 0,0-1 1 0 0,-1 0-1 0 0,1 1 0 0 0,-1-1 0 0 0,0 1 0 0 0,0 0 0 0 0,0 0 0 0 0,3 4 0 0 0,2 7 440 0 0,10 22 1 0 0,-2 6 201 0 0,13 57 0 0 0,-10-32-457 0 0,-7-21-276 0 0,-7-27-77 0 0,1 1 0 0 0,9 21-1 0 0,-5-17 39 0 0,0-3 278 0 0,15 29 0 0 0,-20-43-278 0 0,0-1 0 0 0,1 1 0 0 0,0-1 0 0 0,0 0 0 0 0,0 0 0 0 0,1-1 0 0 0,0 0 0 0 0,7 5 0 0 0,-11-8-25 0 0,0 0 0 0 0,1 0 0 0 0,-1-1-1 0 0,1 0 1 0 0,0 1 0 0 0,-1-1 0 0 0,1 0 0 0 0,0 0-1 0 0,0-1 1 0 0,0 1 0 0 0,0-1 0 0 0,0 1 0 0 0,0-1-1 0 0,0 0 1 0 0,3 0 0 0 0,-2-1-12 0 0,-1 0 0 0 0,1 0 0 0 0,0 0 0 0 0,-1 0 0 0 0,1-1 0 0 0,-1 1 0 0 0,0-1 0 0 0,1 0 0 0 0,-1 0 1 0 0,4-4-1 0 0,-2 3-24 0 0,1-1 20 0 0,-1-1-1 0 0,1 1 1 0 0,-1-1 0 0 0,0 0 0 0 0,0 0 0 0 0,-1 0-1 0 0,5-8 1 0 0,12-26-21 0 0,19-54-1 0 0,-2 4 233 0 0,25-23-558 0 0,-37 68 262 0 0,-12 18 66 0 0,-10 18 14 0 0,0 0 1 0 0,1 1 0 0 0,0-1-1 0 0,7-8 1 0 0,-9 13 20 0 0,0-2 32 0 0,-2-11 96 0 0,-1 15-575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29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47 16383,'58'0'0,"-3"0"0,-19 0 0,4 0 0,-10 0 0,5 0 0,6 0 0,-9 0 0,9 0 0,-12 0 0,0 0 0,-6 0 0,5 0 0,-4 0 0,4 0 0,-4 0 0,-2 0 0,1 0 0,-4 0 0,3 0 0,-4 0 0,-1 0 0,0 0 0,1 0 0,-1 0 0,-3 0 0,2 0 0,4 0 0,-5 0 0,4-3 0,-3 2 0,-2-3 0,10 4 0,-9 0 0,0 0 0,1 0 0,1 0 0,1 0 0,2 0 0,-7 0 0,5 0 0,2 0 0,-1 0 0,2 0 0,-8 0 0,3 0 0,1 0 0,-3 0 0,6 0 0,-7 0 0,8 0 0,-2 0 0,2 0 0,-8 0 0,3 0 0,-3 0 0,5 0 0,3 0 0,-3 0 0,3 0 0,-4 0 0,1 0 0,-1 0 0,1 0 0,4 0 0,-3 0 0,-1 0 0,-1 0 0,-4 0 0,4 0 0,4 0 0,-7 0 0,6 0 0,-3 0 0,-3 0 0,6 0 0,-8 0 0,5 0 0,3 0 0,-7 0 0,6 0 0,-6 0 0,2 0 0,5 0 0,-7-3 0,6 2 0,-7-3 0,5 1 0,-1 2 0,0-3 0,-1 4 0,1-3 0,-1 2 0,-1-5 0,1 1 0,0 1 0,0 1 0,0 3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10.65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74 34 8264 0 0,'0'0'748'0'0,"0"-3"-615"0"0,2-9-371 0 0,2-6 11485 0 0,-4 18-11181 0 0,1 1 0 0 0,0-1 0 0 0,-1 1 0 0 0,1 0 0 0 0,-1-1 0 0 0,1 1 0 0 0,-1 0 0 0 0,0-1 0 0 0,1 1 0 0 0,-1 0 0 0 0,0 0 0 0 0,1-1 0 0 0,-1 1 0 0 0,0 0 0 0 0,0 0 0 0 0,0 0 1 0 0,0-1-1 0 0,0 1 0 0 0,0 0 0 0 0,0 0 0 0 0,0 0 0 0 0,0 0 0 0 0,2 19 424 0 0,-1 18 184 0 0,-36 175 813 0 0,16-112-708 0 0,7-47-599 0 0,7-34-114 0 0,2 0-1 0 0,0 0 0 0 0,-1 29 1 0 0,4-41-40 0 0,-1 0 0 0 0,1 0 1 0 0,-4 13-1 0 0,3-19-16 0 0,0 3 5 0 0,7 6 24 0 0,6-19-914 0 0,26-17-2645 0 0,-15 7-4319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11.3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52 120 2760 0 0,'0'0'488'0'0,"-2"1"1008"0"0,0 2-684 0 0,-1 0 1 0 0,1 0-1 0 0,0 0 1 0 0,0 0-1 0 0,0 0 1 0 0,-2 5-1 0 0,-5 8 829 0 0,6-10-1135 0 0,0 0 0 0 0,0 0 0 0 0,0 0 1 0 0,1 1-1 0 0,0-1 0 0 0,0 1 0 0 0,1-1 1 0 0,-1 10-1 0 0,0 7 421 0 0,2 25 0 0 0,0-26-455 0 0,0-9-142 0 0,2 0-1 0 0,2 16 1 0 0,3 15 306 0 0,-6-36-529 0 0,0 0 0 0 0,1-1 1 0 0,0 1-1 0 0,0-1 0 0 0,1 0 0 0 0,0 1 0 0 0,1-1 0 0 0,-1-1 0 0 0,9 13 0 0 0,4 2 438 0 0,29 30-1 0 0,-39-45-463 0 0,1 0 0 0 0,1 0 0 0 0,-1-1 0 0 0,14 7-1 0 0,-5-3 11 0 0,-9-5-61 0 0,1 0 1 0 0,0 0 0 0 0,0-1-1 0 0,0 0 1 0 0,1-1-1 0 0,-1 0 1 0 0,1 0-1 0 0,10 1 1 0 0,1-2 282 0 0,1-1 0 0 0,27-2 1 0 0,-39 1-204 0 0,0-1 1 0 0,-1 0 0 0 0,1-1-1 0 0,-1 0 1 0 0,0 0 0 0 0,12-6-1 0 0,-5 1 0 0 0,0-1-1 0 0,17-14 0 0 0,-20 12-109 0 0,-1-1 0 0 0,0 0 0 0 0,0 0 0 0 0,15-26 0 0 0,-12 18 0 0 0,-7 9 0 0 0,-1 1 0 0 0,0-1 0 0 0,0-1 0 0 0,-2 1 0 0 0,6-18 0 0 0,11-62 0 0 0,-15 58 0 0 0,-4 20 18 0 0,0-1 0 0 0,-1 0 0 0 0,-1 1 0 0 0,0-1 0 0 0,-1 0 0 0 0,-4-16 0 0 0,4 23 12 0 0,-1 0 0 0 0,1 0 0 0 0,-2 0 0 0 0,1 0 0 0 0,-1 0 0 0 0,0 1 0 0 0,0-1 0 0 0,-1 1 0 0 0,0 0 0 0 0,0 0 1 0 0,0 0-1 0 0,-1 1 0 0 0,-10-10 0 0 0,3 7 23 0 0,1 0 0 0 0,-2 2 0 0 0,-23-12 0 0 0,22 14 6 0 0,0-1 1 0 0,0 2 0 0 0,-1 0-1 0 0,1 1 1 0 0,-1 0 0 0 0,-22 1-1 0 0,30 1-43 0 0,1 1 1 0 0,-1 0-1 0 0,0 0 0 0 0,0 0 0 0 0,1 1 1 0 0,-1 0-1 0 0,-8 5 0 0 0,-14 3-18 0 0,20-6 50 0 0,0 0 0 0 0,0 0 0 0 0,1 1 0 0 0,0 0 0 0 0,-14 12 0 0 0,-12 7 224 0 0,25-17-289 0 0,0 0 1 0 0,1 0-1 0 0,0 1 0 0 0,0 0 0 0 0,-9 12 0 0 0,-2 3-186 0 0,13-15 182 0 0,-1 0 0 0 0,1 0 0 0 0,1 1 0 0 0,0 0-1 0 0,0 0 1 0 0,1 0 0 0 0,-7 19 0 0 0,9-21-242 0 0,0 0 1 0 0,1 0 0 0 0,0-1-1 0 0,0 1 1 0 0,1 0 0 0 0,-1 0-1 0 0,1 0 1 0 0,1 0 0 0 0,-1 0-1 0 0,1 0 1 0 0,1 0 0 0 0,1 7-1 0 0,-2-13-46 0 0,-1-1 0 0 0,0 1-1 0 0,0-1 1 0 0,0 1 0 0 0,0 0-1 0 0,1-1 1 0 0,-1 1 0 0 0,0-1-1 0 0,1 1 1 0 0,-1-1 0 0 0,0 1-1 0 0,1-1 1 0 0,-1 1 0 0 0,1-1-1 0 0,-1 0 1 0 0,0 1 0 0 0,1-1-1 0 0,0 1 1 0 0,9-4-7305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11.8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303 1 8288 0 0,'0'0'5106'0'0,"-2"1"-3679"0"0,-1 3-1037 0 0,-1 0 1 0 0,1 0 0 0 0,1 0-1 0 0,-1 0 1 0 0,0 0-1 0 0,1 1 1 0 0,0-1 0 0 0,0 1-1 0 0,1-1 1 0 0,-1 1-1 0 0,-1 9 1 0 0,-6 15 508 0 0,3-6 7 0 0,-7 36-1 0 0,6-24-308 0 0,3-16-430 0 0,2-6-91 0 0,-1 1 1 0 0,-1-1 0 0 0,0 0 0 0 0,0 0 0 0 0,-1 0-1 0 0,-8 13 1 0 0,6-13 130 0 0,0 1-1 0 0,1 0 0 0 0,-4 15 1 0 0,-7 16 407 0 0,-58 117-6 0 0,40-88-608 0 0,19-37 0 0 0,9-20 0 0 0,1-8 15 0 0,-2-3 57 0 0,5-5 143 0 0,6-3-382 0 0,2-3-87 0 0,0 0 1 0 0,0-1-1 0 0,0 0 1 0 0,-1 0-1 0 0,0 0 1 0 0,5-8-1 0 0,11-25-4448 0 0,-12 22 763 0 0,3-7-2675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12.30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61 2760 0 0,'2'-8'41'0'0,"0"-10"165"0"0,1 3 1568 0 0,6 3 8014 0 0,-5 6-4436 0 0,-1 7-4744 0 0,-1 2-416 0 0,1 0 1 0 0,0 1-1 0 0,-1-1 1 0 0,1 0 0 0 0,-1 1-1 0 0,0 0 1 0 0,0-1-1 0 0,-1 1 1 0 0,3 7 0 0 0,11 42 735 0 0,-11-36-797 0 0,12 72-47 0 0,19 60 1869 0 0,-1-38-2012 0 0,4 15 78 0 0,-32-97 42 0 0,-5-23-61 0 0,0 0 1 0 0,0 1-1 0 0,1-1 0 0 0,0 0 1 0 0,0 0-1 0 0,1 0 0 0 0,-1 0 1 0 0,1 0-1 0 0,6 7 0 0 0,-2-1 1 0 0,-6-11-1 0 0,-1 0 1 0 0,1-1-1 0 0,-1 1 1 0 0,0 0 0 0 0,1 0-1 0 0,0 0 1 0 0,-1 0-1 0 0,1-1 1 0 0,-1 1-1 0 0,1 0 1 0 0,0-1-1 0 0,0 1 1 0 0,-1-1 0 0 0,1 1-1 0 0,0-1 1 0 0,0 1-1 0 0,0-1 1 0 0,-1 1-1 0 0,1-1 1 0 0,0 0-1 0 0,0 1 1 0 0,0-1-1 0 0,0 0 1 0 0,0 0 0 0 0,0 0-1 0 0,0 1 1 0 0,1-1-1 0 0,1 0 25 0 0,1 0 0 0 0,-1 0 0 0 0,1 0 1 0 0,-1-1-1 0 0,1 1 0 0 0,-1-1 0 0 0,1 0 0 0 0,-1 0 0 0 0,1 0 0 0 0,-1 0 0 0 0,0 0 0 0 0,0-1 0 0 0,0 0 0 0 0,0 0 1 0 0,0 1-1 0 0,0-2 0 0 0,0 1 0 0 0,0 0 0 0 0,-1 0 0 0 0,1-1 0 0 0,2-4 0 0 0,-1 2 36 0 0,1 0 1 0 0,0 0-1 0 0,0 0 0 0 0,10-7 0 0 0,1-2 41 0 0,35-36 426 0 0,80-107 0 0 0,-75 87-536 0 0,43-74 10 0 0,-14 17-20 0 0,-73 113-30 0 0,-8 10 19 0 0,-1 0-1 0 0,1 0 0 0 0,-1 0 0 0 0,0 0 0 0 0,3-7 1 0 0,-2 4 15 0 0,-3 6 14 0 0,0 0 0 0 0,-1 0 0 0 0,1 0 0 0 0,0 0 0 0 0,-1 0 0 0 0,1 0 0 0 0,-1 0 0 0 0,1 0 0 0 0,-1 0 0 0 0,0-1 0 0 0,0 1 0 0 0,1 0 0 0 0,-1 0 0 0 0,0 0 0 0 0,0-1 0 0 0,0 1 0 0 0,0 0 0 0 0,-1-2 0 0 0,2 3 0 0 0,-1-1 0 0 0,0 1 0 0 0,0-1 0 0 0,0 1 0 0 0,0 0 0 0 0,0-1 0 0 0,0 1 0 0 0,0-1 0 0 0,0 1 0 0 0,0 0 0 0 0,0-1 0 0 0,0 1 0 0 0,0 0 0 0 0,-1-1 0 0 0,1 1 0 0 0,0-1 0 0 0,0 1 0 0 0,0 0 0 0 0,0-1 0 0 0,-1 1 0 0 0,1 0 1 0 0,0-1-1 0 0,0 1 0 0 0,-1 0 0 0 0,1 0 0 0 0,0-1 0 0 0,0 1 0 0 0,-1 0 0 0 0,1 0 0 0 0,0-1 0 0 0,-1 1 0 0 0,1 0 0 0 0,0 0 0 0 0,-1 0 0 0 0,1 0 0 0 0,-1 0 0 0 0,1-1 0 0 0,0 1 0 0 0,-1 0 0 0 0,1 0 0 0 0,0 0 0 0 0,-2 0 0 0 0,-15 7-12 0 0,16-7 10 0 0,-14 8-65 0 0,15-8 27 0 0,-1 0 0 0 0,1 0 0 0 0,-1 0 0 0 0,1 1 0 0 0,0-1 0 0 0,-1 0 1 0 0,1 1-1 0 0,-1-1 0 0 0,1 0 0 0 0,0 1 0 0 0,-1-1 0 0 0,1 0 0 0 0,0 1 0 0 0,0-1 0 0 0,-1 1 0 0 0,1-1 0 0 0,0 0 0 0 0,0 1 0 0 0,0-1 0 0 0,-1 1 0 0 0,1 0 0 0 0,-1 2-347 0 0,-9 8-947 0 0,5-1-66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13.21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 22 456 0 0,'0'0'4545'0'0,"-3"-2"-3010"0"0,-13-3 13651 0 0,23 10-14549 0 0,6-2-400 0 0,-1 0 0 0 0,16 0 0 0 0,-15-1-164 0 0,22 1 75 0 0,37-1 0 0 0,10-6 398 0 0,-70 3-474 0 0,0 1 0 0 0,-1-2 0 0 0,0 1 0 0 0,1-2 0 0 0,-1 0 0 0 0,0 0 0 0 0,0-1 0 0 0,19-9 0 0 0,-28 12-240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13.71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52 7688 0 0,'0'0'8560'0'0,"2"0"-8049"0"0,56-6 2225 0 0,-13 7-1545 0 0,-22 0-762 0 0,0-1 0 0 0,-1-1-1 0 0,34-5 1 0 0,-16 1 322 0 0,-24 3-669 0 0,22-5-1 0 0,-31 5-133 0 0,4-1-267 0 0,0 0 0 0 0,19-9 0 0 0,-13 6-524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26.53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229 0 920 0 0,'0'0'13278'0'0,"-1"3"-12764"0"0,-1 0-308 0 0,0 1 0 0 0,-1-1 1 0 0,1 1-1 0 0,-7 5 1 0 0,-10 14 744 0 0,-31 81 893 0 0,27-54-1256 0 0,14-28-112 0 0,-8 26 0 0 0,12-31-225 0 0,0-1 0 0 0,-2 0-1 0 0,0 0 1 0 0,-9 16 0 0 0,8-18-203 0 0,0 0 1 0 0,-9 23-1 0 0,15-33-47 0 0,-10 17 1 0 0,10-18 12 0 0,0-1 258 0 0,2-1-365 0 0,0-1 0 0 0,1 0 0 0 0,-1 1-1 0 0,1-1 1 0 0,-1 0 0 0 0,0 1 0 0 0,1-1 0 0 0,-1 0-1 0 0,1 0 1 0 0,-1 1 0 0 0,1-1 0 0 0,-1 0 0 0 0,1 0-1 0 0,-1 0 1 0 0,1 0 0 0 0,-1 0 0 0 0,1 0-1 0 0,-1 0 1 0 0,1 0 0 0 0,-1 0 0 0 0,1 0 0 0 0,0 0-1 0 0,0-4-1170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26.99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2304 0 0,'0'0'9212'0'0,"0"3"-8600"0"0,5 43 2484 0 0,-5-45-3008 0 0,0 1 0 0 0,0-1 1 0 0,0 1-1 0 0,0-1 1 0 0,0 1-1 0 0,0-1 1 0 0,0 1-1 0 0,0-1 1 0 0,0 1-1 0 0,-1-1 1 0 0,0 3-1 0 0,0-2-29 0 0,1-1 0 0 0,-1 1 0 0 0,1-1 0 0 0,-1 1-1 0 0,1 0 1 0 0,0-1 0 0 0,0 1 0 0 0,0-1 0 0 0,0 1 0 0 0,0 0 0 0 0,1 3-1 0 0,6 37 1196 0 0,-5-28-896 0 0,1 0 0 0 0,6 23-1 0 0,-4-24-314 0 0,-2-2 149 0 0,11 20 1 0 0,-1-3 471 0 0,14 23 116 0 0,5 12-524 0 0,-19-36-396 0 0,-12-22 140 0 0,1-1 0 0 0,-1 0 0 0 0,1 0 0 0 0,1 0 0 0 0,-1-1 0 0 0,4 7 0 0 0,3-2 43 0 0,9 11 235 0 0,-9-9-1004 0 0,-2-8-3429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27.3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55 0 3224 0 0,'-29'3'491'0'0,"20"1"481"0"0,9-3-818 0 0,-1-1-1 0 0,1 0 1 0 0,-1 1 0 0 0,1-1 0 0 0,-1 0 0 0 0,1 0 0 0 0,-1 1 0 0 0,1-1 0 0 0,-1 0 0 0 0,0 0 0 0 0,1 0 0 0 0,-1 0 0 0 0,1 0-1 0 0,-1 1 1 0 0,1-1 0 0 0,-1 0 0 0 0,-2-1 2541 0 0,1 5-1157 0 0,2-4-1461 0 0,0 0 0 0 0,0 0 0 0 0,-1 0 1 0 0,1 1-1 0 0,0-1 0 0 0,0 0 0 0 0,0 0 1 0 0,-1 0-1 0 0,1 1 0 0 0,0-1 0 0 0,0 0 1 0 0,0 0-1 0 0,0 1 0 0 0,0-1 1 0 0,0 0-1 0 0,0 0 0 0 0,-1 1 0 0 0,1-1 1 0 0,0 0-1 0 0,0 0 0 0 0,0 1 0 0 0,0-1 1 0 0,0 0-1 0 0,0 0 0 0 0,0 1 0 0 0,0-1 1 0 0,0 0-1 0 0,0 0 0 0 0,0 1 0 0 0,1-1 1 0 0,-1 0-1 0 0,0 0 0 0 0,0 1 0 0 0,0-1 1 0 0,0 0-1 0 0,4 4 110 0 0,-1-2-51 0 0,-1 0 0 0 0,1 0 0 0 0,-1 0 0 0 0,1 0 0 0 0,0 0 0 0 0,0-1 1 0 0,0 1-1 0 0,0-1 0 0 0,0 0 0 0 0,3 1 0 0 0,13 2 727 0 0,17 4 304 0 0,66 6 0 0 0,-85-13-1086 0 0,10 0 456 0 0,39 7 0 0 0,-28-1-599 0 0,1-3-1 0 0,-1-1 1 0 0,1-1 0 0 0,73-8 0 0 0,-94 6-7084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28.2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233 1 6448 0 0,'0'0'8112'0'0,"0"1"-7616"0"0,-3 5-296 0 0,1-1 0 0 0,-1 0 0 0 0,-1-1 0 0 0,1 1 0 0 0,0-1 0 0 0,-7 7 0 0 0,5-6-44 0 0,0 2 0 0 0,0-1 0 0 0,-7 11-1 0 0,-44 86 101 0 0,47-85-256 0 0,1-1 0 0 0,-7 20 0 0 0,-7 14 0 0 0,13-34 56 0 0,-2 4 254 0 0,0 0 0 0 0,2 1 1 0 0,1 0-1 0 0,-10 38 0 0 0,17-36-314 0 0,1-22-96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38.9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27 16383,'47'0'0,"-1"0"0,-28 0 0,5 0 0,-6 0 0,6 0 0,3 0 0,-1 0 0,0 0 0,-3 0 0,-3 0 0,3 0 0,-4 0 0,-1 0 0,6 0 0,-5 0 0,5 0 0,-1 0 0,-3 0 0,8 0 0,-8 0 0,9 0 0,-10 0 0,10 0 0,-10 0 0,5 0 0,-1 0 0,-3 0 0,4 0 0,-1 0 0,-3 0 0,8 0 0,-8 0 0,8 0 0,-3 0 0,5 0 0,-6 0 0,5 0 0,-5 0 0,1 0 0,4 0 0,-10 0 0,5 0 0,-6 0 0,1 0 0,-1 0 0,-4 0 0,4 0 0,-4 0 0,8 0 0,-3-4 0,3 3 0,-8-3 0,4 4 0,-1-4 0,-1 3 0,4-3 0,-6 4 0,3 0 0,0-4 0,0 3 0,0-2 0,-1 3 0,1 0 0,-1 0 0,0 0 0,0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28.5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0 920 0 0,'0'0'16470'0'0,"2"2"-16077"0"0,1 1-277 0 0,-1-1 0 0 0,0 1 0 0 0,0 0 0 0 0,0 0 0 0 0,-1 0 0 0 0,1 0 0 0 0,-1 1 0 0 0,1-1-1 0 0,1 7 1 0 0,-2-5 49 0 0,1 1 0 0 0,0-1 0 0 0,5 9 0 0 0,4 5 192 0 0,-1 0-1 0 0,-1 0 1 0 0,-1 1-1 0 0,9 31 1 0 0,1-3-265 0 0,-11-29 128 0 0,7 24 0 0 0,-5-14 527 0 0,-5-19-506 0 0,-1 0-1 0 0,3 15 1 0 0,-6-24-264 0 0,0 1 0 0 0,0-1 1 0 0,0 0-1 0 0,1 1 0 0 0,-1-1 0 0 0,0 1 1 0 0,1-1-1 0 0,0 0 0 0 0,-1 0 1 0 0,1 1-1 0 0,0-1 0 0 0,-1 0 0 0 0,1 0 1 0 0,0 0-1 0 0,0 0 0 0 0,2 2 0 0 0,-1-1-123 0 0,-2-1 180 0 0,0 1 0 0 0,1 0 1 0 0,0 0-1 0 0,-1 0 0 0 0,1 0 0 0 0,0-1 1 0 0,0 1-1 0 0,0 0 0 0 0,0-1 1 0 0,0 1-1 0 0,2 2 0 0 0,6 9 149 0 0,-9-10-232 0 0,0-3-251 0 0,1 0 296 0 0,-1 0-1 0 0,0 0 0 0 0,1 0 0 0 0,-1 0 0 0 0,0 0 0 0 0,0 0 0 0 0,0 0 0 0 0,1 0 1 0 0,-1 0-1 0 0,0 0 0 0 0,0 1 0 0 0,1-1 0 0 0,-1 0 0 0 0,0 0 0 0 0,0 0 0 0 0,0 0 1 0 0,1 1-1 0 0,-1-1 0 0 0,0 0 0 0 0,0 0 0 0 0,0 0 0 0 0,0 1 0 0 0,0-1 1 0 0,1 0-1 0 0,-1 0 0 0 0,0 1 0 0 0,0-1 0 0 0,0 1 18 0 0,0-1 0 0 0,0 0 0 0 0,0 1 0 0 0,1-1 0 0 0,-1 0 0 0 0,0 0 0 0 0,0 1 0 0 0,0-1 0 0 0,1 0 0 0 0,-1 1 0 0 0,0-1 0 0 0,0 0 0 0 0,1 0 0 0 0,-1 0 0 0 0,0 1 0 0 0,0-1 0 0 0,1 0 0 0 0,-1 0 0 0 0,0 0 0 0 0,1 0 0 0 0,-1 1-1 0 0,0-1 1 0 0,1 0 0 0 0,-1 0 0 0 0,0 0 0 0 0,1 0 0 0 0,-1 0 0 0 0,0 0 0 0 0,1 0 0 0 0,22 0-675 0 0,-21 0-290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28.93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29 5984 0 0,'0'0'3601'0'0,"3"-1"-1953"0"0,5 0-867 0 0,1 0 0 0 0,-1 1 0 0 0,0 0 0 0 0,0 0 0 0 0,0 1 0 0 0,14 2 0 0 0,26 2 652 0 0,33-3-22 0 0,38 0 296 0 0,-5-2-1816 0 0,-94-1 93 0 0,1 0 1 0 0,0-2-1 0 0,27-6 1 0 0,12-1-987 0 0,-19 4-3867 0 0,-2-3-1668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24.7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324 1 3224 0 0,'0'0'14559'0'0,"-1"8"-13535"0"0,-2-2-826 0 0,1 0-1 0 0,-1-1 1 0 0,0 0-1 0 0,-8 10 1 0 0,-7 14 170 0 0,-8 18 351 0 0,17-33-557 0 0,1-1-1 0 0,-10 25 1 0 0,7-11 457 0 0,-18 30-1 0 0,-2 8 201 0 0,-9 21-783 0 0,-16 46 32 0 0,51-121-68 0 0,0 0 0 0 0,-1 0 0 0 0,-1 0 0 0 0,0-1 0 0 0,-12 15 0 0 0,14-17 31 0 0,5-6 324 0 0,0-7-732 0 0,0 1 1 0 0,1 0 0 0 0,0-1 0 0 0,-1 1 0 0 0,2 0 0 0 0,-1 0 0 0 0,0-1 0 0 0,1 1 0 0 0,0 0 0 0 0,4-7-1 0 0,0 1-1575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25.21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9296 0 0,'0'0'7945'0'0,"1"3"-7593"0"0,0 0-268 0 0,2 2 83 0 0,-1 1-1 0 0,0 0 1 0 0,0-1 0 0 0,0 1 0 0 0,-1 0 0 0 0,1 8 0 0 0,-1-4 254 0 0,0 1 0 0 0,3 14 0 0 0,-2-16-57 0 0,0 1 0 0 0,0 14-1 0 0,-2-1 337 0 0,-5 39 0 0 0,5-57-643 0 0,-1 1 0 0 0,1-1 0 0 0,0 1 1 0 0,1-1-1 0 0,-1 1 0 0 0,2 6 0 0 0,1 17 129 0 0,-2-20-140 0 0,0 0 1 0 0,1 0-1 0 0,-1-1 1 0 0,1 1-1 0 0,4 9 1 0 0,2 9 16 0 0,10 23-63 0 0,5-1 0 0 0,-19-39 0 0 0,4 3 6 0 0,-5-11 7 0 0,1 1 8 0 0,5 17-1 0 0,0 4 3 0 0,-9-22 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25.5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24 1 8288 0 0,'0'0'756'0'0,"-3"0"-438"0"0,-7 0 5652 0 0,8 2-5032 0 0,-6 6 2751 0 0,9-6-3107 0 0,0 0-418 0 0,1 0 1 0 0,0 1 0 0 0,0-1-1 0 0,0 0 1 0 0,0-1 0 0 0,0 1 0 0 0,1 0-1 0 0,-1 0 1 0 0,1-1 0 0 0,3 2-1 0 0,-1 0 4 0 0,0-1 0 0 0,-1 0-1 0 0,1 0 1 0 0,0 0-1 0 0,10 1 1 0 0,29 3 444 0 0,-19-3-523 0 0,1 0-1 0 0,0-1 1 0 0,0-2 0 0 0,27-3 0 0 0,35-3-459 0 0,12-2-67 0 0,-63 5-828 0 0,-27 2-490 0 0,-1 1 0 0 0,15-4 0 0 0,-4-4-5586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30.5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31 56 1376 0 0,'0'0'65'0'0,"7"-8"6522"0"0,8-18-2126 0 0,-15 25-3561 0 0,0-1-44 0 0,0 1-772 0 0,1 0 1 0 0,-1 0-1 0 0,0 0 0 0 0,1 0 0 0 0,-1 0 1 0 0,0 0-1 0 0,1 0 0 0 0,-1 0 1 0 0,1 0-1 0 0,0 0 0 0 0,-1 0 1 0 0,1 1-1 0 0,0-1 0 0 0,-1 0 1 0 0,1 0-1 0 0,4-3 4524 0 0,-6 9-4244 0 0,1 0-1 0 0,-1 0 1 0 0,1 0-1 0 0,-1 0 1 0 0,-3 5-1 0 0,2-1-292 0 0,0-1-1 0 0,0 1 0 0 0,0-1 1 0 0,1 1-1 0 0,0-1 0 0 0,1 1 1 0 0,0 13-1 0 0,-1 20 109 0 0,-17 92 883 0 0,9-73-888 0 0,5-40-121 0 0,1 0-1 0 0,-1 23 1 0 0,4-36-4 0 0,-1-1 0 0 0,0 1 0 0 0,0 0 1 0 0,-3 7-1 0 0,1-8-171 0 0,4-10-647 0 0,0 1 346 0 0,0-1-1 0 0,-1 1 1 0 0,1 0-1 0 0,1 0 1 0 0,-1 0-1 0 0,3-4 1 0 0,5-4-1538 0 0,2-4-21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31.34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111 110 5696 0 0,'-11'7'613'0'0,"9"-6"-517"0"0,1-1 0 0 0,0 0-1 0 0,-1 0 1 0 0,1 1 0 0 0,-1-1-1 0 0,1 0 1 0 0,0 0 0 0 0,-1 0 0 0 0,-2-1-1 0 0,-2-3 672 0 0,1 0 1785 0 0,5 3-2169 0 0,0 0-1 0 0,0 0 1 0 0,0 0 0 0 0,0 0 0 0 0,0 0-1 0 0,1 0 1 0 0,-1 0 0 0 0,0 0-1 0 0,0 1 1 0 0,1-1 0 0 0,-1 0 0 0 0,0 0-1 0 0,1 0 1 0 0,0-1 0 0 0,1-2-460 0 0,0-11 800 0 0,-2 14-672 0 0,0 0 0 0 0,0 1 1 0 0,0-1-1 0 0,0 0 1 0 0,0 0-1 0 0,0 0 0 0 0,1 1 1 0 0,-1-1-1 0 0,0 0 0 0 0,0 0 1 0 0,1 1-1 0 0,-1-1 0 0 0,0 0 1 0 0,1 0-1 0 0,-1 1 1 0 0,1-1-1 0 0,-1 1 0 0 0,1-1 1 0 0,-1 0-1 0 0,1 1 0 0 0,0-1 1 0 0,-1 1-1 0 0,1-1 0 0 0,0 1 1 0 0,-1-1-1 0 0,1 1 1 0 0,0 0-1 0 0,0-1 0 0 0,-1 1 1 0 0,1 0-1 0 0,1-1 0 0 0,13-9 269 0 0,-14 8-273 0 0,1 1 0 0 0,0-1 0 0 0,0 1 0 0 0,0-1 0 0 0,0 1 0 0 0,0 0 0 0 0,4-2 0 0 0,5 0 130 0 0,-8 3-132 0 0,0-1-1 0 0,0 0 0 0 0,-1 0 0 0 0,1 0 0 0 0,0 0 0 0 0,-1 0 0 0 0,1 0 1 0 0,-1-1-1 0 0,1 1 0 0 0,3-4 0 0 0,-4 4-3 0 0,0-1 1 0 0,0 1-1 0 0,0-1 0 0 0,0 1 1 0 0,0 0-1 0 0,1 0 0 0 0,-1 0 0 0 0,1 0 1 0 0,-1 0-1 0 0,1 1 0 0 0,3-2 1 0 0,30 2 302 0 0,-18 0-63 0 0,-17 3-214 0 0,13 10 68 0 0,-11-10-98 0 0,0 0-1 0 0,1 0 1 0 0,-1 1-1 0 0,5 7 0 0 0,-5-6-36 0 0,-1-1 0 0 0,0-1 0 0 0,0 1 0 0 0,0-1 0 0 0,0 1 0 0 0,-1 0 0 0 0,1-1 0 0 0,-1 1 0 0 0,0 0 0 0 0,0 0 0 0 0,-1 0 0 0 0,1 0 0 0 0,-1 0 0 0 0,0 8 0 0 0,-2 21 0 0 0,3-29 0 0 0,-1 0 0 0 0,0 0 0 0 0,0 0 0 0 0,0 0 0 0 0,-1 1 0 0 0,1-1 0 0 0,-1 0 0 0 0,0 0 0 0 0,0 0 0 0 0,-1 0 0 0 0,1 0 0 0 0,-1 0 0 0 0,-2 3 0 0 0,-7 13 0 0 0,9-16 0 0 0,0-1 0 0 0,0 1 0 0 0,0 0 0 0 0,-1-1 0 0 0,1 1 0 0 0,-1-1 0 0 0,0 0 0 0 0,0 0 0 0 0,0 0 0 0 0,-4 3 0 0 0,-26 23-7 0 0,26-21 17 0 0,0-2-1 0 0,-1 1 1 0 0,-15 10-1 0 0,-33 13 736 0 0,34-20-646 0 0,11-11-39 0 0,11 0-51 0 0,-1 1-1 0 0,1 0 1 0 0,0-1-1 0 0,-1 1 1 0 0,1-1 0 0 0,0 1-1 0 0,-1 0 1 0 0,1-1-1 0 0,0 1 1 0 0,-1-1 0 0 0,1 1-1 0 0,0-1 1 0 0,0 1-1 0 0,0-1 1 0 0,0 0 0 0 0,-1 1-1 0 0,1-1 1 0 0,0 1 0 0 0,0-1-1 0 0,0 1 1 0 0,0-1-1 0 0,0 1 1 0 0,0-1 0 0 0,0 1-1 0 0,0-1 1 0 0,1 0-1 0 0,-1 1 1 0 0,0-1 0 0 0,0 1-1 0 0,0-1 1 0 0,1 1-1 0 0,-1-1 1 0 0,0 1 0 0 0,0 0-1 0 0,1-1 1 0 0,-1 1-1 0 0,0-1 1 0 0,1 1 0 0 0,-1-1-1 0 0,1 1 1 0 0,-1 0-1 0 0,0-1 1 0 0,2 1 0 0 0,21-20-24 0 0,-20 18 56 0 0,7-6 41 0 0,0 1 0 0 0,1 1 0 0 0,0 0 0 0 0,0 0 0 0 0,16-5 0 0 0,-20 9-122 0 0,0 0 0 0 0,0 0 0 0 0,0 1 1 0 0,0 0-1 0 0,0 0 0 0 0,0 1 0 0 0,0 0 0 0 0,0 0 0 0 0,0 0 0 0 0,0 1 1 0 0,10 3-1 0 0,-5-1 11 0 0,-6-2 24 0 0,-1 0 0 0 0,0 0-1 0 0,0 1 1 0 0,0-1 0 0 0,0 1-1 0 0,-1 1 1 0 0,1-1 0 0 0,8 6 0 0 0,-4-1 91 0 0,5 7 314 0 0,8 25-148 0 0,-19-33-274 0 0,0 1 0 0 0,-1 0 0 0 0,0 0-1 0 0,0 1 1 0 0,0-1 0 0 0,-1 0 0 0 0,0 1 0 0 0,0-1-1 0 0,-1 1 1 0 0,0-1 0 0 0,0 1 0 0 0,-1-1-1 0 0,0 1 1 0 0,-4 12 0 0 0,0-4 231 0 0,4-15-204 0 0,1 1 1 0 0,0 0-1 0 0,-1-1 0 0 0,0 1 0 0 0,1 0 0 0 0,-1-1 0 0 0,0 1 0 0 0,0-1 0 0 0,0 1 0 0 0,0-1 0 0 0,0 0 1 0 0,0 1-1 0 0,-1-1 0 0 0,1 0 0 0 0,0 0 0 0 0,-2 1 0 0 0,-3 2 74 0 0,1 0 1 0 0,-1-1 0 0 0,0 0-1 0 0,0 0 1 0 0,0-1-1 0 0,0 0 1 0 0,-11 3-1 0 0,1-2 287 0 0,-28 1 0 0 0,12-2-217 0 0,-12 5-5 0 0,27-4-129 0 0,-34 1 1 0 0,37-4 219 0 0,0-1 0 0 0,-18-3 0 0 0,-7 3 75 0 0,22-2-299 0 0,14-1-13 0 0,2 3 3 0 0,0-4-31 0 0,1 4-133 0 0,-3-5-56 0 0,2 5-1 0 0,1 1 1 0 0,0-1-1 0 0,-1 0 1 0 0,1 1-1 0 0,0-1 1 0 0,-1 0-1 0 0,1 1 1 0 0,0-1-1 0 0,0 0 1 0 0,0 1-1 0 0,0-1 1 0 0,0 0-1 0 0,0 0 1 0 0,0 1-1 0 0,0-1 1 0 0,0 0-1 0 0,0 1 1 0 0,0-1-1 0 0,0-1 1 0 0,5-13-1917 0 0,-4 11-22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33.8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51 71 1840 0 0,'0'0'3729'0'0,"0"-7"-1806"0"0,5-49 3809 0 0,-5 53-2349 0 0,0 3-3336 0 0,0 0-1 0 0,0 0 0 0 0,0-1 1 0 0,0 1-1 0 0,0 0 0 0 0,0 0 0 0 0,0 0 1 0 0,0 0-1 0 0,0 0 0 0 0,0-1 0 0 0,0 1 1 0 0,0 0-1 0 0,0 0 0 0 0,0 0 0 0 0,0 0 1 0 0,0 0-1 0 0,0 0 0 0 0,0-1 0 0 0,0 1 1 0 0,0 0-1 0 0,0 0 0 0 0,-1 0 0 0 0,1 0 1 0 0,0 0-1 0 0,0 0 0 0 0,0-1 0 0 0,0 1 1 0 0,0 0-1 0 0,0 0 0 0 0,0 0 0 0 0,0 0 1 0 0,0 0-1 0 0,-1 0 0 0 0,1 0 0 0 0,0 0 1 0 0,0 0-1 0 0,0 0 0 0 0,0 0 0 0 0,0 0 1 0 0,0 0-1 0 0,-1-1 0 0 0,1 1 0 0 0,0 0 1 0 0,0 0-1 0 0,0 0 0 0 0,0 0 0 0 0,0 0 1 0 0,-1 0-1 0 0,1 0 0 0 0,0 0 0 0 0,0 1 1 0 0,0-1-1 0 0,0 0 0 0 0,0 0 0 0 0,0 0 1 0 0,-1 0-1 0 0,1 0 0 0 0,0 0 1 0 0,0 0-1 0 0,0 0 0 0 0,0 0 0 0 0,0 0 1 0 0,0 0-1 0 0,-1 0 0 0 0,0 2-8 0 0,0-1-1 0 0,-1 0 1 0 0,1 1 0 0 0,0-1-1 0 0,0 1 1 0 0,0-1 0 0 0,0 1-1 0 0,0-1 1 0 0,0 1-1 0 0,1 0 1 0 0,-1-1 0 0 0,0 1-1 0 0,1 0 1 0 0,-1-1 0 0 0,1 1-1 0 0,0 0 1 0 0,-1 2-1 0 0,1 38 438 0 0,0-26-191 0 0,0 13-52 0 0,1 0-21 0 0,-2 0-1 0 0,-4 31 1 0 0,-1 15 1288 0 0,1-34-1735 0 0,-3 11 218 0 0,3-41 18 0 0,0 7 1061 0 0,4-14-391 0 0,1-9-297 0 0,0 4-355 0 0,0 0 0 0 0,1 0 0 0 0,-1 0-1 0 0,0 0 1 0 0,0 0 0 0 0,1 0 0 0 0,-1 0 0 0 0,1 0 0 0 0,-1 0-1 0 0,1 0 1 0 0,-1 1 0 0 0,1-1 0 0 0,-1 0 0 0 0,2-1-1 0 0,3-5-20 0 0,2-8 3 0 0,1 1 0 0 0,0 0 0 0 0,1 0 0 0 0,15-17 0 0 0,-9 13 0 0 0,-12 14 0 0 0,0 0 0 0 0,0 0 0 0 0,1 1 0 0 0,-1-1 0 0 0,1 1 0 0 0,0-1 0 0 0,0 1 0 0 0,1 0 0 0 0,-1 1 0 0 0,9-5 0 0 0,-8 5-3 0 0,0-1-1 0 0,1 1 1 0 0,-2-1-1 0 0,10-6 1 0 0,-13 9-28 0 0,0-1 0 0 0,0 0 0 0 0,0 1 1 0 0,0-1-1 0 0,1 1 0 0 0,-1-1 0 0 0,0 1 0 0 0,0-1 1 0 0,1 1-1 0 0,1 0 0 0 0,3-2-94 0 0,-6 2 114 0 0,1 0-1 0 0,0-1 1 0 0,0 1 0 0 0,0 0-1 0 0,-1 0 1 0 0,1-1-1 0 0,0 1 1 0 0,0 0 0 0 0,0 0-1 0 0,0 0 1 0 0,0 0 0 0 0,-1 0-1 0 0,1 0 1 0 0,0 0 0 0 0,0 0-1 0 0,1 1 1 0 0,1-1-5 0 0,13 1-37 0 0,-12 2 61 0 0,-1-1 5 0 0,40 10 497 0 0,-37-11-549 0 0,1 0 0 0 0,0 1 0 0 0,-1-1 0 0 0,1 2 0 0 0,-1-1 0 0 0,1 1 0 0 0,-1 0 0 0 0,0 0 0 0 0,0 0 0 0 0,0 1 0 0 0,10 9 0 0 0,-6-3 32 0 0,-6-6-41 0 0,0 1 1 0 0,0-1 0 0 0,0 1-1 0 0,0-1 1 0 0,4 10-1 0 0,-7-12-260 0 0,5 9-205 0 0,-5-8 600 0 0,1 0 1 0 0,0 0-1 0 0,-1-1 1 0 0,0 1-1 0 0,0 0 1 0 0,1 0-1 0 0,-2 0 1 0 0,1 1-1 0 0,0-1 0 0 0,-1 0 1 0 0,1 0-1 0 0,-1 0 1 0 0,0 0-1 0 0,0 1 1 0 0,0-1-1 0 0,-2 6 1 0 0,2-8-101 0 0,0-1 1 0 0,0 0 0 0 0,0 1-1 0 0,0-1 1 0 0,0 1 0 0 0,-1-1 0 0 0,1 0-1 0 0,0 1 1 0 0,0-1 0 0 0,0 0-1 0 0,-1 1 1 0 0,1-1 0 0 0,0 0 0 0 0,0 1-1 0 0,-1-1 1 0 0,1 0 0 0 0,0 0-1 0 0,-1 1 1 0 0,1-1 0 0 0,0 0 0 0 0,-1 0-1 0 0,1 1 1 0 0,-1-1 0 0 0,-4 4-64 0 0,2 7 40 0 0,3-9 36 0 0,-1-1 0 0 0,1 0 0 0 0,0 1 0 0 0,-1-1 0 0 0,1 1 0 0 0,-1-1 1 0 0,1 0-1 0 0,-1 0 0 0 0,1 1 0 0 0,-1-1 0 0 0,0 0 0 0 0,0 0 0 0 0,0 0 0 0 0,0 0 0 0 0,-1 2 0 0 0,0-1 8 0 0,-1-1-1 0 0,1 1 1 0 0,-1-1 0 0 0,0 0-1 0 0,1 1 1 0 0,-1-1-1 0 0,0 0 1 0 0,0-1 0 0 0,0 1-1 0 0,1 0 1 0 0,-1-1-1 0 0,0 0 1 0 0,0 0 0 0 0,0 1-1 0 0,0-2 1 0 0,0 1-1 0 0,0 0 1 0 0,0-1 0 0 0,-4 0-1 0 0,-10-1 53 0 0,15 2-54 0 0,0 0 0 0 0,0 0 0 0 0,0 0 1 0 0,1 0-1 0 0,-1-1 0 0 0,0 1 0 0 0,0 0 1 0 0,0-1-1 0 0,1 1 0 0 0,-4-2 0 0 0,-1-1 33 0 0,0 0 0 0 0,-1 1 0 0 0,1 0 0 0 0,-13-3 0 0 0,16 4-14 0 0,-1 0 1 0 0,1 0 0 0 0,0 0-1 0 0,-1-1 1 0 0,-4-3-1 0 0,-10-4 86 0 0,15 8-61 0 0,-1 0 1 0 0,1 0-1 0 0,-1-1 0 0 0,1 0 1 0 0,0 1-1 0 0,-1-1 0 0 0,1 0 1 0 0,-5-5-1 0 0,8 7-45 0 0,0 0-1 0 0,0-1 0 0 0,0 1 0 0 0,-1 0 1 0 0,1 0-1 0 0,0-1 0 0 0,0 1 1 0 0,-1 0-1 0 0,1 0 0 0 0,0 0 1 0 0,0-1-1 0 0,-1 1 0 0 0,1 0 1 0 0,0 0-1 0 0,-1 0 0 0 0,1 0 1 0 0,0 0-1 0 0,-1 0 0 0 0,1 0 1 0 0,0 0-1 0 0,-1 0 0 0 0,1 0 0 0 0,0 0 1 0 0,-1 0-1 0 0,1 0 0 0 0,-1 0 1 0 0,-1 0-1 0 0,0 0 0 0 0,0 0 1 0 0,0 0-1 0 0,0 0 0 0 0,-1 0 1 0 0,1 0-1 0 0,0-1 1 0 0,0 1-1 0 0,-4-2 0 0 0,5 2-4 0 0,-7-3 0 0 0,1 1 0 0 0,-1 1 0 0 0,0 0 0 0 0,0 0 0 0 0,-8 0 0 0 0,11 1-1 0 0,-13 3-14 0 0,2-4-238 0 0,12-1-2308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34.88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 12 5904 0 0,'14'-4'266'0'0,"-11"4"817"0"0,-10-7 4877 0 0,7 7-5731 0 0,0 0 0 0 0,0 0 0 0 0,0 0-1 0 0,-1 0 1 0 0,1 0 0 0 0,0-1 0 0 0,0 1 0 0 0,-1 0 0 0 0,1 0-1 0 0,0 0 1 0 0,0 0 0 0 0,0 0 0 0 0,-1 0 0 0 0,1 0-1 0 0,0 0 1 0 0,0 0 0 0 0,0 0 0 0 0,-1 0 0 0 0,1 0 0 0 0,0 1-1 0 0,0-1 1 0 0,0 0 0 0 0,-1 0 0 0 0,1 0 0 0 0,0 0-1 0 0,-5 9 1552 0 0,1 20-1275 0 0,4-24-467 0 0,1 15 483 0 0,-2 1-1 0 0,-4 22 1 0 0,3-27-495 0 0,1 0-1 0 0,2 33 0 0 0,0-14-6 0 0,-1-5 146 0 0,1 9 98 0 0,-7 50 0 0 0,3-40-106 0 0,1-3-514 0 0,2-47 346 0 0,1-1 0 0 0,-1 1 1 0 0,1-1-1 0 0,-1 0 0 0 0,1 1 1 0 0,0-1-1 0 0,0 1 0 0 0,0-1 0 0 0,0 1 1 0 0,0 0-1 0 0,0-1 0 0 0,0 1 1 0 0,0 0-1 0 0,1 0 0 0 0,-1-1 1 0 0,0 1-1 0 0,1 0 0 0 0,-1 1 1 0 0,2-2-1 0 0,8-6-1014 0 0,0-6-730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35.5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85 2304 0 0,'0'0'7202'0'0,"7"-8"-5068"0"0,-5 5-1906 0 0,1 0 1 0 0,0 0 0 0 0,-1 0 0 0 0,1 1 0 0 0,0-1 0 0 0,0 1 0 0 0,0 0-1 0 0,5-3 1 0 0,28-12 1296 0 0,-32 16-1260 0 0,-1 0 0 0 0,1 0 1 0 0,0 0-1 0 0,-1 0 1 0 0,8 1-1 0 0,-7 0-128 0 0,0-1-1 0 0,0 1 0 0 0,0-1 0 0 0,-1 1 1 0 0,7-3-1 0 0,4-2 166 0 0,0 0 1 0 0,0 1-1 0 0,20-2 0 0 0,30 2 553 0 0,-61 4-242 0 0,7 8-81 0 0,2-1-300 0 0,-9-6-215 0 0,-1 0 0 0 0,0 0-1 0 0,0 0 1 0 0,0 0 0 0 0,0 1 0 0 0,0-1 0 0 0,0 1-1 0 0,0-1 1 0 0,0 1 0 0 0,-1 0 0 0 0,1-1 0 0 0,0 1-1 0 0,-1 0 1 0 0,0 0 0 0 0,1 0 0 0 0,0 3 0 0 0,16 42-111 0 0,-16-36 179 0 0,0 0 0 0 0,-1 1 0 0 0,0-1 0 0 0,-1 18 0 0 0,0-17-10 0 0,-1-5-11 0 0,1 0 0 0 0,-1 0 0 0 0,-1 0 0 0 0,1-1 0 0 0,-4 8 0 0 0,4-12-41 0 0,0-1 1 0 0,0 1-1 0 0,0-1 0 0 0,0 1 0 0 0,0-1 0 0 0,0 0 0 0 0,0 1 0 0 0,-3 1 1 0 0,-4 4 59 0 0,4-1 7 0 0,-1 0 1 0 0,0-1-1 0 0,0 0 0 0 0,-1 0 0 0 0,0 0 0 0 0,0-1 0 0 0,0 0 0 0 0,0 0 0 0 0,0 0 0 0 0,-1-1 1 0 0,-13 5-1 0 0,17-8-30 0 0,0 1 1 0 0,0-1 0 0 0,-1-1 0 0 0,1 1 0 0 0,0 0 0 0 0,0-1-1 0 0,-1 1 1 0 0,1-1 0 0 0,-4-2 0 0 0,-7-1 244 0 0,1 2-162 0 0,1-2 0 0 0,1 0 0 0 0,-1 0-1 0 0,1-1 1 0 0,-18-11 0 0 0,27 15-131 0 0,1 1-1 0 0,-1-1 0 0 0,1 0 1 0 0,-1 1-1 0 0,1 0 0 0 0,-1-1 1 0 0,1 1-1 0 0,-1 0 0 0 0,1-1 1 0 0,-1 1-1 0 0,0 0 0 0 0,-2 1 1 0 0,-1-1-1 0 0,3-1-8 0 0,1 1 1 0 0,0 0-1 0 0,-1 0 0 0 0,1 0 1 0 0,-1 0-1 0 0,1 0 0 0 0,0 0 1 0 0,-1 1-1 0 0,1-1 1 0 0,0 0-1 0 0,-1 1 0 0 0,1-1 1 0 0,0 1-1 0 0,0-1 0 0 0,-1 1 1 0 0,1-1-1 0 0,0 1 0 0 0,0 0 1 0 0,-1 1-1 0 0,1-2-74 0 0,1 0 0 0 0,0 1 0 0 0,0-1-1 0 0,-1 0 1 0 0,1 0 0 0 0,0 1 0 0 0,-1-1 0 0 0,1 0-1 0 0,0 0 1 0 0,-1 0 0 0 0,1 0 0 0 0,0 1 0 0 0,-1-1-1 0 0,1 0 1 0 0,-1 0 0 0 0,1 0 0 0 0,0 0 0 0 0,-1 0-1 0 0,1 0 1 0 0,-1 0 0 0 0,1 1-1324 0 0,0 6-69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1:10.7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0 238 24575,'0'19'0,"4"0"0,1-1 0,7-1 0,-2-4 0,2 0 0,-1-2 0,-5-2 0,1 2 0,-7-3 0,3-4 0,1 0 0,4-4 0,-1 0 0,0 0 0,1-4 0,0-4 0,5-11 0,-3 0 0,8-8 0,-8 8 0,7-3 0,-7 4 0,7-5 0,-7 9 0,3-8 0,-5 9 0,1-5 0,-1 5 0,1-3 0,-1 7 0,1-8 0,-1 8 0,0-3 0,0 4 0,0-5 0,0 4 0,0-3 0,0 4 0,0 0 0,0 0 0,0 4 0,-4-4 0,3 8 0,-3-4 0,1 4 0,-2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4.90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352 26 6448 0 0,'14'-3'97'0'0,"15"-1"1360"0"0,-38-14 5445 0 0,8 18-6057 0 0,-18 4 1709 0 0,17-3-2471 0 0,-1-1 0 0 0,1 1 0 0 0,-1 0 0 0 0,1 0-1 0 0,0 1 1 0 0,0-1 0 0 0,-1 0 0 0 0,1 1 0 0 0,0 0-1 0 0,0-1 1 0 0,0 1 0 0 0,1 0 0 0 0,-1 0 0 0 0,-2 4-1 0 0,-12 9 686 0 0,6-4-403 0 0,0 0 1 0 0,-11 15-1 0 0,4-4-321 0 0,11-14 70 0 0,1 0 0 0 0,0 0 0 0 0,1 0 0 0 0,-6 14 0 0 0,5-11 182 0 0,0 0 0 0 0,-7 11 0 0 0,4-9-52 0 0,-10 23 0 0 0,1-1-124 0 0,-10 11 12 0 0,-46 63 0 0 0,67-101-129 0 0,1 0 1 0 0,-7 15-1 0 0,8-15-13 0 0,0 0 0 0 0,0 0 0 0 0,-6 7 0 0 0,-2 5-25 0 0,7-27-100 0 0,5 4 138 0 0,0 0-1 0 0,0 0 0 0 0,0 0 1 0 0,0 0-1 0 0,1 0 0 0 0,-1 0 1 0 0,1 0-1 0 0,0 0 0 0 0,0 0 1 0 0,0 0-1 0 0,1-3 0 0 0,6-18-171 0 0,-3 5-1588 0 0,0 0 0 0 0,2 0 0 0 0,0 1 0 0 0,13-23 0 0 0,-12 25 914 0 0,8-14-1203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5.2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50 1376 0 0,'35'-12'65'0'0,"-28"11"-29"0"0,-2 0-10 0 0,5-9-17 0 0,1 1 9944 0 0,-9 8-8481 0 0,17-13 1408 0 0,-17 13-867 0 0,1 2-1421 0 0,31 7 828 0 0,-32-7-1120 0 0,8 5 277 0 0,-7-3-529 0 0,0 0 0 0 0,0 0 0 0 0,-1 0 0 0 0,1 1-1 0 0,-1-1 1 0 0,0 1 0 0 0,0-1 0 0 0,0 1 0 0 0,0-1-1 0 0,-1 1 1 0 0,0 0 0 0 0,1 0 0 0 0,-1 0 0 0 0,-1 0-1 0 0,1 0 1 0 0,0 0 0 0 0,-1 0 0 0 0,0 0 0 0 0,0 0 0 0 0,-1 8-1 0 0,0-3 197 0 0,0 1-1 0 0,2 15 1 0 0,-1-15-116 0 0,1-1 1 0 0,-3 16-1 0 0,1-17-59 0 0,1 1 0 0 0,-1 0 0 0 0,3 15 0 0 0,-1-15-20 0 0,-1 1 0 0 0,0-1 0 0 0,-1 11 0 0 0,-5 32 123 0 0,1 60 0 0 0,-1-59-137 0 0,10-40 377 0 0,-4-12-555 0 0,1-1 0 0 0,-1 1 0 0 0,0-1-1 0 0,1 1 1 0 0,-1-1 0 0 0,0 0-1 0 0,0 1 1 0 0,1-1 0 0 0,-1 1 0 0 0,0-1-1 0 0,0 1 1 0 0,0 0 0 0 0,0-1-1 0 0,0 1 1 0 0,0-1 0 0 0,0 1-1 0 0,0-1 1 0 0,0 1 0 0 0,0-1 0 0 0,0 1-1 0 0,0 0 1 0 0,0-4-172 0 0,1 1 1 0 0,-1-1-1 0 0,0 1 1 0 0,0-1-1 0 0,0 1 1 0 0,0-1-1 0 0,0 1 1 0 0,-1-1-1 0 0,1 1 0 0 0,-1-1 1 0 0,1 1-1 0 0,-3-5 1 0 0,-1-9-1539 0 0,0 7 157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5.64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54 11976 0 0,'0'0'5077'0'0,"2"1"-4407"0"0,2 2-436 0 0,0-1-1 0 0,1 0 0 0 0,0 0 0 0 0,0 0 1 0 0,-1-1-1 0 0,1 0 0 0 0,0 0 0 0 0,0 0 0 0 0,8 0 1 0 0,3-1 368 0 0,28-3 1 0 0,-1-1 15 0 0,27 1 202 0 0,134-25 0 0 0,-135 17-3852 0 0,137-6 1 0 0,-197 16 2626 0 0,36-2-6910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6.28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256 47 6072 0 0,'0'0'548'0'0,"1"-1"-451"0"0,4-6 804 0 0,0 2 0 0 0,0-1 0 0 0,11-8 1 0 0,-15 14-887 0 0,1-2 750 0 0,4-3 1873 0 0,2 1-2211 0 0,0 1 2975 0 0,-8 3-3363 0 0,0 0 1 0 0,1 1 0 0 0,-1-1 0 0 0,0 0-1 0 0,0 0 1 0 0,0 1 0 0 0,0-1 0 0 0,0 0-1 0 0,0 0 1 0 0,0 1 0 0 0,0-1-1 0 0,0 0 1 0 0,0 0 0 0 0,0 1 0 0 0,0-1-1 0 0,0 0 1 0 0,0 0 0 0 0,0 1 0 0 0,0-1-1 0 0,0 0 1 0 0,0 0 0 0 0,0 1 0 0 0,0-1-1 0 0,0 0 1 0 0,-1 0 0 0 0,1 0 0 0 0,0 1-1 0 0,0-1 1 0 0,0 0 0 0 0,0 0-1 0 0,0 0 1 0 0,-1 1 0 0 0,1-1 0 0 0,0 0-1 0 0,-34 50 477 0 0,21-30-63 0 0,-7 13 236 0 0,10-12-442 0 0,-24 39 1 0 0,23-44-156 0 0,0 1 0 0 0,2 1-1 0 0,-10 25 1 0 0,12-28 135 0 0,0 0 0 0 0,0 0-1 0 0,-2-1 1 0 0,-9 14-1 0 0,5-10 118 0 0,-14 30-1 0 0,19-30-466 0 0,5-11 38 0 0,0 1 0 0 0,-1 0 1 0 0,0-1-1 0 0,0 0 1 0 0,-1 0-1 0 0,-9 11 0 0 0,-2 8 96 0 0,15-24 21 0 0,0-5-2959 0 0,1 2 2699 0 0,0-1 0 0 0,0 1 1 0 0,0-1-1 0 0,0 0 0 0 0,0 1 1 0 0,1-1-1 0 0,-1 1 0 0 0,0-1 1 0 0,1 1-1 0 0,-1-1 0 0 0,1 1 1 0 0,1-2-1 0 0,-1-2-617 0 0,4-11-1217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6.64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19 9616 0 0,'0'0'724'0'0,"0"-2"-348"0"0,1 1-164 0 0,-1 1 1 0 0,1-1 0 0 0,-1 0 0 0 0,1 0 0 0 0,-1 1-1 0 0,1-1 1 0 0,-1 1 0 0 0,1-1 0 0 0,0 0-1 0 0,-1 1 1 0 0,1-1 0 0 0,0 1 0 0 0,0-1-1 0 0,1 0 1 0 0,7-6 2406 0 0,5 13-826 0 0,-10-1-1575 0 0,-1 1-1 0 0,-1-1 0 0 0,1 1 0 0 0,-1 0 0 0 0,0 0 0 0 0,2 9 0 0 0,2 33 750 0 0,0-17-671 0 0,3 37 0 0 0,-7-48-263 0 0,5 39 1011 0 0,14 58 0 0 0,-19-105-1081 0 0,0 0-1 0 0,0 18 0 0 0,1 7-46 0 0,-1-16 68 0 0,-3 1 85 0 0,1-22-67 0 0,0 0 0 0 0,0 0-1 0 0,0 0 1 0 0,0 0 0 0 0,0 1-1 0 0,0-1 1 0 0,0 0 0 0 0,-1 0-1 0 0,1 0 1 0 0,0 0 0 0 0,0 1-1 0 0,0-1 1 0 0,0 0 0 0 0,1 0-1 0 0,-1 0 1 0 0,0 1 0 0 0,0-1-1 0 0,0 0 1 0 0,0 0-1 0 0,0 0 1 0 0,0 0 0 0 0,0 1-1 0 0,0-1 1 0 0,0 0 0 0 0,0 0-1 0 0,0 0 1 0 0,1 0 0 0 0,-1 1-1 0 0,0-1 1 0 0,0 0 0 0 0,0 0-1 0 0,0 0 1 0 0,0 0 0 0 0,1 0-1 0 0,-1 0 1 0 0,0 0 0 0 0,0 1-1 0 0,3 1 2 0 0,-2 10 99 0 0,-1-10-166 0 0,-1-14-9362 0 0,-4-7 3349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6.9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23 4608 0 0,'1'-1'9305'0'0,"2"-2"-9078"0"0,-1 1 0 0 0,1 0 1 0 0,0 0-1 0 0,0 1 0 0 0,0-1 0 0 0,0 1 1 0 0,0-1-1 0 0,0 1 0 0 0,1 0 0 0 0,-1 0 1 0 0,0 0-1 0 0,1 1 0 0 0,3-1 0 0 0,8 0 645 0 0,27 1-1 0 0,-18 1-13 0 0,114 8 2293 0 0,-65-3-2510 0 0,31 1-1251 0 0,159-9-1 0 0,-229-4-816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3.3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418 58 4608 0 0,'0'0'208'0'0,"0"-2"-9"0"0,0 1-156 0 0,0 0 1 0 0,0 0 0 0 0,0 0 0 0 0,0 0 0 0 0,0 0 0 0 0,1 0 0 0 0,-1 0 0 0 0,0 0 0 0 0,0 0 0 0 0,1 0 0 0 0,-1 0 0 0 0,1 0 0 0 0,-1 0 0 0 0,1 0 0 0 0,-1 0 0 0 0,1 0 0 0 0,0 1 0 0 0,-1-1-1 0 0,2-1 1 0 0,-2 2 72 0 0,0 0-1 0 0,1 0 1 0 0,-1 0-1 0 0,0-1 1 0 0,0 1-1 0 0,0 0 0 0 0,0 0 1 0 0,1 0-1 0 0,-1 0 1 0 0,0-1-1 0 0,0 1 1 0 0,0 0-1 0 0,0 0 1 0 0,0 0-1 0 0,0-1 0 0 0,1 1 1 0 0,-1 0-1 0 0,0 0 1 0 0,0-1-1 0 0,0 1 1 0 0,0 0-1 0 0,0 0 1 0 0,0-1-1 0 0,0 1 0 0 0,0 0 1 0 0,0 0-1 0 0,0 0 1 0 0,0-1-1 0 0,0 1 1 0 0,0 0-1 0 0,0 0 0 0 0,0-1 1 0 0,-1 1-1 0 0,1-1-24 0 0,1 0 0 0 0,-1 1-1 0 0,0-1 1 0 0,0 1 0 0 0,0-1 0 0 0,1 0-1 0 0,-1 1 1 0 0,0-1 0 0 0,1 1-1 0 0,-1-1 1 0 0,0 1 0 0 0,1-1-1 0 0,-1 1 1 0 0,1-1 0 0 0,-1 1 0 0 0,1-1-1 0 0,0 1 1 0 0,5-8 1954 0 0,0-3 1798 0 0,-8 15-71 0 0,-6 11-578 0 0,1-1-3964 0 0,-23 29 1129 0 0,8-12-332 0 0,15-22-94 0 0,0 0 0 0 0,-10 10 0 0 0,-8 8-58 0 0,1 7 133 0 0,-22 40-1 0 0,5-8 425 0 0,-68 78 280 0 0,94-126-661 0 0,-5 6 71 0 0,-22 21 0 0 0,40-43-25 0 0,1 0 6 0 0,-2-1-94 0 0,-4 9 154 0 0,6-9-78 0 0,-1 1-26 0 0,-5 5-37 0 0,5-5 16 0 0,2-9-328 0 0,1 4 17 0 0,-1 0-1 0 0,1-1 1 0 0,-1 1-1 0 0,1 0 0 0 0,0 0 1 0 0,0 0-1 0 0,0 0 1 0 0,1 0-1 0 0,2-5 1 0 0,12-15-6094 0 0,-16 22 5862 0 0,18-23-6287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3.79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25 3224 0 0,'2'-1'505'0'0,"0"0"357"0"0,11-21 16802 0 0,-2 31-17205 0 0,-7 3-305 0 0,-4-10-115 0 0,1-1 1 0 0,-1 1-1 0 0,1 0 1 0 0,-1 0 0 0 0,1-1-1 0 0,0 1 1 0 0,0 0-1 0 0,0-1 1 0 0,0 1 0 0 0,1 1-1 0 0,1 0-26 0 0,-1 1-1 0 0,0-1 0 0 0,0 1 0 0 0,0-1 1 0 0,0 1-1 0 0,-1 0 0 0 0,1-1 1 0 0,0 7-1 0 0,6 38 52 0 0,-2-7-47 0 0,1-2 567 0 0,-2 0 0 0 0,1 60 0 0 0,-2-3-272 0 0,-3-82-310 0 0,0-1 0 0 0,6 22 0 0 0,0 1-105 0 0,-6-22 43 0 0,4-2 60 0 0,-4-9 236 0 0,-1-6-1850 0 0,-1-5-200 0 0,-10-5-789 0 0,10 12 2344 0 0,0-1 0 0 0,0 1 0 0 0,-1-1 0 0 0,1 1 0 0 0,0 0 0 0 0,0-1 0 0 0,-1 1 0 0 0,1 0 0 0 0,-1 0 0 0 0,-2-2 0 0 0,-6-3-1275 0 0,-1-8-2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4.1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46 104 11024 0 0,'0'0'248'0'0,"-13"-1"613"0"0,-8-9-608 0 0,9 7 4595 0 0,13-9-1020 0 0,1 10-3710 0 0,0 0-1 0 0,0 0 1 0 0,0 0 0 0 0,0 0-1 0 0,1 1 1 0 0,-1-1-1 0 0,0 1 1 0 0,1-1 0 0 0,-1 1-1 0 0,1 0 1 0 0,-1 0 0 0 0,6-1-1 0 0,38-9 312 0 0,-42 10-380 0 0,35-8 66 0 0,-5 2 53 0 0,54-6-1 0 0,-9 6 96 0 0,37-1 362 0 0,-96 8-864 0 0,35 1 1302 0 0,-49-1-2432 0 0,0 1-1 0 0,-1 0 1 0 0,1 1-1 0 0,5 1 0 0 0,6 4-6517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8.6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255 125 6448 0 0,'0'0'754'0'0,"2"0"202"0"0,4 0-822 0 0,-1 0 3204 0 0,14-7-1979 0 0,-18 6-770 0 0,7-7 1561 0 0,7-19 1372 0 0,-10 17-3366 0 0,-2-4-37 0 0,-4 11-47 0 0,0 1-2 0 0,1 1-29 0 0,-1-1 1 0 0,1 1-1 0 0,0 0 0 0 0,-1 0 0 0 0,0-1 0 0 0,1 1 0 0 0,-1 0 0 0 0,0 0 0 0 0,1 0 0 0 0,-1 0 0 0 0,0 0 0 0 0,0 0 0 0 0,0 0 0 0 0,0 0 0 0 0,0 0 1 0 0,0 0-1 0 0,0 0 0 0 0,-2 0 0 0 0,-4-5 229 0 0,4 3-213 0 0,0 1 1 0 0,0-1-1 0 0,0 1 0 0 0,0 0 1 0 0,0 0-1 0 0,0 0 0 0 0,-1 1 0 0 0,1-1 1 0 0,-1 1-1 0 0,1 0 0 0 0,-1 0 1 0 0,0 0-1 0 0,1 0 0 0 0,-1 0 1 0 0,0 1-1 0 0,0 0 0 0 0,1 0 1 0 0,-1 0-1 0 0,0 0 0 0 0,0 0 0 0 0,0 1 1 0 0,-4 1-1 0 0,1 0 47 0 0,-1 1-1 0 0,1-1 1 0 0,0 2 0 0 0,0-1-1 0 0,0 1 1 0 0,0 0 0 0 0,1 0 0 0 0,-1 1-1 0 0,1 0 1 0 0,-7 7 0 0 0,3-2 84 0 0,4-5-200 0 0,1 0-1 0 0,0 0 1 0 0,-8 11-1 0 0,-5 9-184 0 0,13-19 196 0 0,0 0 0 0 0,0 0-1 0 0,1 0 1 0 0,0 1-1 0 0,-4 11 1 0 0,-2 10 157 0 0,2 1-1 0 0,1 0 1 0 0,2 0 0 0 0,-3 32 0 0 0,7-54-111 0 0,1 1 0 0 0,0 0 0 0 0,1 0 0 0 0,0 0 0 0 0,0-1 0 0 0,0 1 0 0 0,1 0-1 0 0,0-1 1 0 0,4 8 0 0 0,-5-11-34 0 0,1 0-1 0 0,0-1 0 0 0,0 1 0 0 0,0-1 0 0 0,1 1 1 0 0,-1-1-1 0 0,1 0 0 0 0,0 0 0 0 0,0 0 0 0 0,0 0 1 0 0,0 0-1 0 0,0-1 0 0 0,1 0 0 0 0,-1 1 0 0 0,1-1 1 0 0,0 0-1 0 0,7 2 0 0 0,17 6 277 0 0,-19-6-191 0 0,0-1 0 0 0,1 0 1 0 0,-1 0-1 0 0,1-1 0 0 0,-1-1 1 0 0,13 2-1 0 0,-8-4-134 0 0,-1 0 0 0 0,0 0-1 0 0,1-2 1 0 0,-1 1 0 0 0,24-9-1 0 0,58-31-9 0 0,-18 6 380 0 0,-24 11-324 0 0,-35 16-727 0 0,35-13-1 0 0,-36 18-651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11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 0 24575,'0'21'0,"0"0"0,0 8 0,0-4 0,0 11 0,0-11 0,5 45 0,-3-37 0,3 30 0,-5-40 0,5-6 0,-4-1 0,4-6 0,-5 1 0,0-1 0,0 0 0,0 0 0,0 0 0,0-1 0,0 0 0,0 1 0,0-1 0,0 1 0,0-1 0,0 1 0,0 0 0,0-1 0,0 1 0,4-5 0,-3 4 0,4-3 0,-5 4 0,0 0 0,0 0 0,5-5 0,-4 4 0,3-3 0,-4 4 0,0-1 0,0 1 0,0 0 0,0 0 0,0-1 0,0-8 0,-4-2 0,-1-8 0,-5-1 0,0 0 0,-1 4 0,6-3 0,-5 8 0,4-9 0,-4 4 0,0-4 0,-1 4 0,5-3 0,-3 3 0,3 0 0,0-3 0,-3 3 0,3-4 0,-4 4 0,0-3 0,0 3 0,0-4 0,0 0 0,4 0 0,-3 5 0,12 0 0,-2 5 0,9 5 0,0 1 0,1 4 0,-1-5 0,0 5 0,0-9 0,1 8 0,-1-4 0,0 1 0,-4 3 0,3-8 0,-3 8 0,-1-3 0,4-1 0,-8 4 0,9-8 0,-9 8 0,8-8 0,-8 7 0,4-2 0,-1-1 0,-2 4 0,2-4 0,1 1 0,-4 3 0,4-4 0,-1 0 0,-3 4 0,3-12 0,-4 2 0,5-9 0,-4 0 0,8-5 0,-3 3 0,4-3 0,-4-1 0,3 4 0,-8-4 0,9 5 0,-5 1 0,1-1 0,-2 1 0,0 4 0,-2-3 0,6 4 0,-3-5 0,1 0 0,2 0 0,-7 1 0,4-1 0,-5 5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1:13.6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1 221 24575,'0'20'0,"4"18"0,0-10 0,5 5 0,-4-17 0,-2-7 0,-3 2 0,3-6 0,1-2 0,4-3 0,-1 0 0,0-3 0,1-2 0,0-3 0,0 0 0,0 4 0,0-3 0,-1 2 0,1 1 0,0 0 0,0 4 0,-1 0 0,0-3 0,1-1 0,-4-4 0,2 1 0,-1-6 0,4 0 0,-1-5 0,1 1 0,0-1 0,0-4 0,4-2 0,-2 0 0,7-3 0,-9 8 0,9-4 0,-8 1 0,2 7 0,1-6 0,-4 11 0,3 2 0,-4 1 0,0 2 0,0 1 0,0 0 0,-1 4 0,1 0 0,0 0 0,-3 0 0,-2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9.77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303 169 1840 0 0,'51'-13'133'0'0,"-32"7"70"0"0,-17 5 1922 0 0,-13-9 378 0 0,6-2-1453 0 0,4 9-80 0 0,-6-7 888 0 0,-14-27-52 0 0,10 20-334 0 0,8 12-1262 0 0,0 1 1 0 0,0-1 0 0 0,0 1 0 0 0,0-1-1 0 0,-1 1 1 0 0,-5-5 0 0 0,7 7-132 0 0,0 1 0 0 0,0-1 1 0 0,0 0-1 0 0,0 1 0 0 0,0 0 0 0 0,-1-1 1 0 0,1 1-1 0 0,0 0 0 0 0,-1 0 0 0 0,1 0 1 0 0,-1 1-1 0 0,1-1 0 0 0,-1 0 0 0 0,-3 1 1 0 0,-30-7 747 0 0,29 8-724 0 0,0 0-1 0 0,-1 0 0 0 0,1 0 1 0 0,0 0-1 0 0,0 1 0 0 0,0 1 0 0 0,0-1 1 0 0,0 1-1 0 0,0 0 0 0 0,-10 7 1 0 0,7-3 112 0 0,-1 1 1 0 0,1 0 0 0 0,0 1 0 0 0,1 0 0 0 0,-12 13-1 0 0,18-17-121 0 0,0 0 0 0 0,0 0-1 0 0,0 0 1 0 0,1 1 0 0 0,0-1-1 0 0,-3 10 1 0 0,-3 7 178 0 0,1-3-163 0 0,2 0-1 0 0,0 1 0 0 0,1-1 1 0 0,1 1-1 0 0,1 0 0 0 0,0 0 0 0 0,2 0 1 0 0,2 26-1 0 0,-2-39 1 0 0,1 0 0 0 0,0 0 0 0 0,1 1 0 0 0,0-1-1 0 0,0 0 1 0 0,0 0 0 0 0,6 10 0 0 0,-6-13-67 0 0,0 0 0 0 0,1 0 0 0 0,-1-1 0 0 0,1 1 0 0 0,0 0 0 0 0,1-1 0 0 0,-1 0 0 0 0,0 0 0 0 0,1 0 0 0 0,0 0 0 0 0,-1 0 0 0 0,9 3 0 0 0,5 3-2 0 0,0-1 0 0 0,1-1 0 0 0,0-1 0 0 0,0 0 0 0 0,1-2 0 0 0,28 4 0 0 0,-19-7 6 0 0,0-1-1 0 0,47-8 1 0 0,53-17-1314 0 0,-79 15 370 0 0,-5-2-695 0 0,0-7-353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50.7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385 160 1376 0 0,'0'0'7573'0'0,"0"-2"-6546"0"0,3-7 102 0 0,-2 8-1002 0 0,-1-1 0 0 0,1 1 0 0 0,-1 0 0 0 0,1-1 0 0 0,-1 1 0 0 0,0 0 0 0 0,1 0 0 0 0,-1-1 0 0 0,0 1 0 0 0,0-1 0 0 0,0 1 0 0 0,0 0 0 0 0,0-1 0 0 0,0 1 1 0 0,0 0-1 0 0,-1-1 0 0 0,0-1 0 0 0,0 0 66 0 0,0 0 0 0 0,0 0 0 0 0,0 0 0 0 0,0 0 0 0 0,0-1 0 0 0,0-4 0 0 0,0 4-38 0 0,1-1 1 0 0,-1 1-1 0 0,-1-1 1 0 0,1 1-1 0 0,-2-5 1 0 0,-2 1 94 0 0,0 0 1 0 0,-1 1-1 0 0,0-1 1 0 0,0 1 0 0 0,-1 0-1 0 0,-7-6 1 0 0,12 12-149 0 0,1 1 0 0 0,0-1 0 0 0,-1 1 0 0 0,1-1 0 0 0,-1 1 0 0 0,1-1-1 0 0,-1 1 1 0 0,1 0 0 0 0,-1 0 0 0 0,-2-1 0 0 0,0 1 162 0 0,-1-1-218 0 0,1 1 0 0 0,0 0 0 0 0,-1 0 0 0 0,1 0 0 0 0,-1 0 0 0 0,1 1 0 0 0,0-1 0 0 0,-1 1 0 0 0,1 0 0 0 0,0 1 0 0 0,0-1 0 0 0,0 1 0 0 0,-1 0 0 0 0,-3 3 0 0 0,-7 1 290 0 0,9-3-150 0 0,0 1 0 0 0,0-1 0 0 0,1 1 0 0 0,-7 5 0 0 0,-9 7 238 0 0,12-9-378 0 0,0 0 0 0 0,0 1 0 0 0,0 0 0 0 0,1 0-1 0 0,1 0 1 0 0,-10 14 0 0 0,5-4 286 0 0,0 1 0 0 0,-13 28-1 0 0,17-30-206 0 0,1-1 0 0 0,1 1 0 0 0,0 0 0 0 0,1 1 0 0 0,0-1 0 0 0,2 1 0 0 0,-2 29 0 0 0,5-34-85 0 0,0 0 0 0 0,1-1 0 0 0,1 1 0 0 0,4 15 0 0 0,-5-22-12 0 0,1 0 0 0 0,1 0 0 0 0,-1 0 0 0 0,1-1 0 0 0,0 1 0 0 0,0 0 0 0 0,1-1 0 0 0,0 0 0 0 0,8 9 0 0 0,-8-10 1 0 0,1 0-1 0 0,0-1 0 0 0,0 0 0 0 0,0 0 0 0 0,0 0 1 0 0,1-1-1 0 0,-1 0 0 0 0,0 0 0 0 0,1 0 1 0 0,0-1-1 0 0,-1 1 0 0 0,7-1 0 0 0,10 2 91 0 0,37-1-1 0 0,-10-4 322 0 0,86-16-1 0 0,-129 17-419 0 0,20-4-26 0 0,0 0 0 0 0,0-2 0 0 0,0 0 0 0 0,47-22 1 0 0,-41 14-1235 0 0,52-16 1 0 0,-49 16-4448 0 0,-1-4-1764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6:15.73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288 0 2304 0 0,'27'0'14718'0'0,"-27"2"-14405"0"0,-1 2-177 0 0,1 1 0 0 0,-1-1 0 0 0,1 0 0 0 0,-1 0 0 0 0,0 0-1 0 0,-1 1 1 0 0,1-1 0 0 0,-1 0 0 0 0,-3 6 0 0 0,-3 3 147 0 0,-15 18 0 0 0,-5 10-74 0 0,1 1 327 0 0,-18 35 476 0 0,8-14-711 0 0,7-13-156 0 0,10-15-145 0 0,-16 43 0 0 0,-3 21 0 0 0,35-89 0 0 0,0-6 2 0 0,4-9 0 0 0,4-9-22 0 0,1-7-82 0 0,-4 18 64 0 0,0-1 1 0 0,0 0 0 0 0,0 0 0 0 0,0 1 0 0 0,1-1 0 0 0,2-4 0 0 0,10-20-2402 0 0,17-49 0 0 0,-21 51 669 0 0,-3 5 40 0 0,0 1 682 0 0,1 0 0 0 0,1 0-1 0 0,21-34 1 0 0,6-7 365 0 0,-9 13 593 0 0,-16 31 851 0 0,0 0 1 0 0,1 1-1 0 0,1 0 0 0 0,29-26 1 0 0,-15 13 8088 0 0,-34 113-7833 0 0,7-84-1017 0 0,0 14 61 0 0,0 0 0 0 0,1 1-1 0 0,5 20 1 0 0,-4-21 138 0 0,0 0 0 0 0,0 24 0 0 0,1 4 393 0 0,-1-18-596 0 0,-2-1-1 0 0,0 0 0 0 0,-5 27 1 0 0,5-38 184 0 0,0-1 0 0 0,2 12 0 0 0,0 9-386 0 0,-2-26 190 0 0,1 0 0 0 0,0 1 0 0 0,1-1-1 0 0,-1 0 1 0 0,5 11 0 0 0,0 4 8 0 0,-5-19-520 0 0,-3-14-4658 0 0,1 11 4933 0 0,1 0 0 0 0,-1 0 0 0 0,1 0 0 0 0,0 0 0 0 0,-1-1 0 0 0,1 1 0 0 0,0 0 0 0 0,0 0 0 0 0,0-1 0 0 0,0 1 0 0 0,0 0 0 0 0,0-1 0 0 0,0-1 0 0 0,3-11-1783 0 0,-7-1-10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6:16.0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21 120 7568 0 0,'0'0'689'0'0,"-2"0"-568"0"0,-17 0 6547 0 0,20-2-5618 0 0,0 0-938 0 0,0 1 1 0 0,0 0-1 0 0,0-1 1 0 0,1 1-1 0 0,-1 0 1 0 0,1 0 0 0 0,-1-1-1 0 0,1 1 1 0 0,-1 0-1 0 0,1 1 1 0 0,0-1 0 0 0,-1 0-1 0 0,1 0 1 0 0,0 1-1 0 0,0-1 1 0 0,-1 1 0 0 0,1-1-1 0 0,3 1 1 0 0,41-5 728 0 0,-37 4-598 0 0,61-10 1127 0 0,-28 3-718 0 0,202-32 758 0 0,-196 30-1490 0 0,37-4-629 0 0,-45 9-276 0 0,-1-1-57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6:12.31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218 25 4144 0 0,'0'0'191'0'0,"1"-1"-11"0"0,-1 0-97 0 0,1 0 1 0 0,-1 0 0 0 0,1 0-1 0 0,0 0 1 0 0,-1 0 0 0 0,1 0-1 0 0,0 0 1 0 0,-1 1 0 0 0,1-1 0 0 0,0 0-1 0 0,0 0 1 0 0,0 1 0 0 0,1-2-1 0 0,3-1 4033 0 0,6-1 813 0 0,0 0 2169 0 0,-11 6-6786 0 0,0 45 669 0 0,0-46-968 0 0,0 0 0 0 0,0 0-1 0 0,0 0 1 0 0,0 0 0 0 0,0 0 0 0 0,-1 0 0 0 0,1-1 0 0 0,0 1 0 0 0,-1 0-1 0 0,1 0 1 0 0,0 0 0 0 0,-1 0 0 0 0,1-1 0 0 0,-1 1 0 0 0,1 0-1 0 0,-2 0 1 0 0,1 0 0 0 0,1 0-1 0 0,-1 0 1 0 0,0 0-1 0 0,1 0 1 0 0,-1 0-1 0 0,0 1 1 0 0,1-1-1 0 0,0 0 1 0 0,-1 0-1 0 0,1 0 0 0 0,-1 2 1 0 0,-1 3-6 0 0,0 0 1 0 0,0-1-1 0 0,-1 1 0 0 0,0-1 1 0 0,0 1-1 0 0,0-1 0 0 0,-5 5 1 0 0,1 1 116 0 0,-53 67 1028 0 0,21-13-466 0 0,1-2-750 0 0,5-3 191 0 0,31-56-98 0 0,-3 11 170 0 0,4-12-118 0 0,0 0 0 0 0,0 0 1 0 0,0 0-1 0 0,0 0 0 0 0,-1 0 1 0 0,-2 6-1 0 0,1-3-67 0 0,2-1 0 0 0,-1 1 0 0 0,0 0 0 0 0,1 1-1 0 0,0-1 1 0 0,1 0 0 0 0,-1 9 0 0 0,1-13-4 0 0,0-2-8 0 0,0 1-1 0 0,1-1 0 0 0,-1 0 1 0 0,0 0-1 0 0,0 0 1 0 0,0 1-1 0 0,-1-1 0 0 0,1 0 1 0 0,0 0-1 0 0,0 1 1 0 0,0-1-1 0 0,0 0 0 0 0,0 0 1 0 0,0 0-1 0 0,0 1 1 0 0,0-1-1 0 0,0 0 1 0 0,0 0-1 0 0,0 0 0 0 0,-1 0 1 0 0,1 1-1 0 0,0-1 1 0 0,0 0-1 0 0,0 0 0 0 0,0 0 1 0 0,-1 0-1 0 0,1 0 1 0 0,0 1-1 0 0,0-1 1 0 0,-9 8-28 0 0,8-7-104 0 0,9-21-9946 0 0,-6 14 9275 0 0,0 1-1597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6:12.7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11 1376 0 0,'0'0'6985'0'0,"2"-2"-4694"0"0,9-7 10376 0 0,-4 20-12467 0 0,9 10-200 0 0,-7-6 216 0 0,0 1 1 0 0,-1 0-1 0 0,-1 1 0 0 0,-1 0 0 0 0,0 0 0 0 0,3 19 1 0 0,-8-29-166 0 0,0 0 0 0 0,0 0 0 0 0,-1 8 0 0 0,0-10-27 0 0,0 1 0 0 0,0-1 1 0 0,1 0-1 0 0,-1 0 0 0 0,1 0 1 0 0,1 0-1 0 0,2 10 0 0 0,-2-11-3 0 0,0 1 1 0 0,-1-1-1 0 0,1 1 0 0 0,-1-1 0 0 0,1 10 0 0 0,-1-7 2 0 0,0 0-1 0 0,1 0 1 0 0,0-1 0 0 0,4 11-1 0 0,-5-15-22 0 0,-1 0 0 0 0,1 0 0 0 0,-1 0 0 0 0,1 0 0 0 0,-1 1 0 0 0,0-1 0 0 0,0 3 0 0 0,3 14 0 0 0,-2-8 10 0 0,-1 6-146 0 0,2-13-949 0 0,1 4 1674 0 0,-4-5-3174 0 0,-14-2-5815 0 0,3-1 6640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6:13.0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30 61 920 0 0,'-2'0'67'0'0,"-10"-3"3485"0"0,-2 1 6978 0 0,13 1-9482 0 0,1 0-867 0 0,0 1 0 0 0,0 0 0 0 0,0-1 0 0 0,0 1-1 0 0,0-1 1 0 0,0 1 0 0 0,0 0 0 0 0,0-1 0 0 0,0 1 0 0 0,0 0 0 0 0,0-1 0 0 0,0 1 0 0 0,0-1 0 0 0,0 1 0 0 0,0 0 0 0 0,0-1-1 0 0,0 1 1 0 0,1 0 0 0 0,-1-1 0 0 0,0 1 0 0 0,0 0 0 0 0,0-1 0 0 0,1 1 0 0 0,-1 0 0 0 0,0 0 0 0 0,1-1 0 0 0,-1 1 0 0 0,0 0-1 0 0,0 0 1 0 0,1-1 0 0 0,0 1 0 0 0,16-7 1404 0 0,-10 5-1497 0 0,-1 1-1 0 0,0 0 0 0 0,0 1 0 0 0,9-1 0 0 0,81 4 816 0 0,-69-3-732 0 0,1 0 0 0 0,36-7-1 0 0,0 0-9 0 0,-49 5-142 0 0,23-6 1 0 0,-29 5-224 0 0,0 1 0 0 0,0 0 0 0 0,0 0 0 0 0,0 1 0 0 0,0 1 0 0 0,0-1 0 0 0,0 1 0 0 0,10 2 0 0 0,-7 3-1479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6:17.01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19 104 4608 0 0,'0'1'56'0'0,"-1"-1"-47"0"0,1 0 1 0 0,0 1 0 0 0,0-1-1 0 0,0 0 1 0 0,-1 1 0 0 0,1-1 0 0 0,0 0-1 0 0,0 1 1 0 0,-1-1 0 0 0,1 0 0 0 0,0 0-1 0 0,-1 1 1 0 0,1-1 0 0 0,0 0 0 0 0,-1 0-1 0 0,1 0 1 0 0,0 0 0 0 0,-1 1-1 0 0,1-1 1 0 0,-1 0 0 0 0,1 0 0 0 0,0 0-1 0 0,-1 0 1 0 0,1 0 0 0 0,-1 0 0 0 0,1 0-1 0 0,0 0 1 0 0,-1 0 0 0 0,1 0-1 0 0,-1 0 1 0 0,1 0 0 0 0,0 0 0 0 0,-1 0-1 0 0,1-1 1 0 0,0 1 0 0 0,-1 0 0 0 0,1 0-1 0 0,0 0 1 0 0,-1-1 0 0 0,1 1 0 0 0,0 0-1 0 0,-1 0 1 0 0,1-1 0 0 0,0 1-1 0 0,-1 0 1 0 0,1 0 0 0 0,0-1 0 0 0,0 1-1 0 0,-1 0 1 0 0,0-2 1937 0 0,4 1-1626 0 0,0 1-1 0 0,0-1 0 0 0,0 1 1 0 0,0-1-1 0 0,0 0 0 0 0,-1 0 1 0 0,1-1-1 0 0,0 1 1 0 0,0 0-1 0 0,-1-1 0 0 0,4-2 1 0 0,26-23 1482 0 0,-24 20-1334 0 0,6-7 456 0 0,2-2 321 0 0,-15 16-1151 0 0,0-1 0 0 0,0 0 1 0 0,-1 0-1 0 0,1 1 0 0 0,0-1 1 0 0,0 0-1 0 0,-1 0 0 0 0,1 0 0 0 0,0 0 1 0 0,-1 0-1 0 0,1 0 0 0 0,0-1 0 0 0,-1 0 889 0 0,1 2-980 0 0,-1 0 0 0 0,0 0-1 0 0,0 0 1 0 0,1 0 0 0 0,-1 0-1 0 0,0-1 1 0 0,1 1 0 0 0,-1 0-1 0 0,0 0 1 0 0,0 0 0 0 0,1 0-1 0 0,-1 0 1 0 0,0-1 0 0 0,0 1-1 0 0,1 0 1 0 0,-1 0-1 0 0,0 0 1 0 0,0-1 0 0 0,0 1-1 0 0,1 0 1 0 0,-1 0 0 0 0,0-1-1 0 0,0 1 1 0 0,0 0 0 0 0,0-1-1 0 0,0 1 1 0 0,3-4 1229 0 0,1 3 2739 0 0,-4 3-3545 0 0,6 18-414 0 0,-5-17-23 0 0,1 1-1 0 0,-1-1 0 0 0,0 1 1 0 0,0-1-1 0 0,-1 1 0 0 0,1-1 1 0 0,-1 1-1 0 0,0 0 0 0 0,0-1 1 0 0,0 1-1 0 0,0 0 0 0 0,-2 6 1 0 0,-5 51 300 0 0,0-30-286 0 0,2 1 0 0 0,0-1 0 0 0,1 60 0 0 0,4-86 3 0 0,0-3-12 0 0,0 0 1 0 0,0-1 0 0 0,1 1 0 0 0,-1 0 0 0 0,1 0 0 0 0,-1-1 0 0 0,1 1 0 0 0,-1 0 0 0 0,1-1 0 0 0,0 1 0 0 0,1 1 0 0 0,0 2-18 0 0,-1-2-315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6:17.95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10 123 2760 0 0,'0'0'5241'0'0,"-3"-16"4"0"0,3 15-4825 0 0,0 0-305 0 0,0 0-1 0 0,0 0 1 0 0,-1 0 0 0 0,1 0 0 0 0,0 0 0 0 0,0 0 0 0 0,0 0-1 0 0,-1 1 1 0 0,1-1 0 0 0,0 0 0 0 0,-1 0 0 0 0,1 0 0 0 0,-1 1 0 0 0,1-1-1 0 0,-1 0 1 0 0,1 0 0 0 0,-2 0 0 0 0,14-20 1327 0 0,-6 15-1193 0 0,0 1 0 0 0,1-1 0 0 0,0 2 0 0 0,0-1 0 0 0,1 1-1 0 0,-1 0 1 0 0,16-6 0 0 0,44-5 207 0 0,-42 5-327 0 0,-20 10-75 0 0,0 2-87 0 0,-1-1 1 0 0,1 1-1 0 0,-1 1 0 0 0,0-1 1 0 0,0 0-1 0 0,4 4 1 0 0,17 10 206 0 0,-21-14-122 0 0,0 2-12 0 0,5 11 180 0 0,-7-9-204 0 0,-1-1-1 0 0,1 1 0 0 0,-1 0 1 0 0,0 0-1 0 0,0 0 0 0 0,0 0 1 0 0,-1-1-1 0 0,0 1 0 0 0,0 0 0 0 0,0 0 1 0 0,-1 0-1 0 0,0 0 0 0 0,0 0 1 0 0,-1-1-1 0 0,1 1 0 0 0,-1 0 1 0 0,-1-1-1 0 0,1 0 0 0 0,-1 1 0 0 0,0-1 1 0 0,0 0-1 0 0,-6 8 0 0 0,-1 0 307 0 0,8-10-263 0 0,0 0-1 0 0,0 0 1 0 0,0 0-1 0 0,0 0 1 0 0,-1-1-1 0 0,1 1 1 0 0,-1-1-1 0 0,1 0 1 0 0,-1 0-1 0 0,-4 3 1 0 0,-76 30-633 0 0,79-32 574 0 0,-14 1 0 0 0,12-3 0 0 0,-3 0 11 0 0,7-1 42 0 0,13-5 139 0 0,16-7 71 0 0,-9 5-148 0 0,-8 4-115 0 0,0 0 0 0 0,0 1 0 0 0,1 0 0 0 0,-1 0 0 0 0,17 0 0 0 0,-6 0-91 0 0,-13 2 12 0 0,0 0 0 0 0,-1 0 0 0 0,1 1 0 0 0,-1 0 0 0 0,13 3 0 0 0,5 0 62 0 0,-22-3 31 0 0,0-1 1 0 0,0 1-1 0 0,-1-1 0 0 0,1 1 0 0 0,0 0 0 0 0,0 0 0 0 0,-1 0 0 0 0,1 1 1 0 0,-1-1-1 0 0,1 1 0 0 0,-1-1 0 0 0,1 1 0 0 0,-1 0 0 0 0,0 0 0 0 0,0 0 0 0 0,0 0 1 0 0,0 0-1 0 0,0 0 0 0 0,0 0 0 0 0,-1 1 0 0 0,1-1 0 0 0,-1 1 0 0 0,0-1 1 0 0,0 1-1 0 0,1 0 0 0 0,-2-1 0 0 0,1 1 0 0 0,0 0 0 0 0,0 0 0 0 0,-1 0 0 0 0,0 0 1 0 0,0-1-1 0 0,1 1 0 0 0,-1 0 0 0 0,-1 0 0 0 0,1 0 0 0 0,0 0 0 0 0,-1 0 1 0 0,-1 5-1 0 0,-2 0 81 0 0,0-1 0 0 0,-1 1 0 0 0,0-1 0 0 0,0 0 0 0 0,0 0 0 0 0,-1-1 0 0 0,0 1 1 0 0,0-1-1 0 0,-1 0 0 0 0,-13 9 0 0 0,1-3 324 0 0,0-1 0 0 0,-1-1 0 0 0,-21 8 0 0 0,36-15-285 0 0,-1-1-1 0 0,0 0 0 0 0,0 0 1 0 0,0-1-1 0 0,0 1 0 0 0,0-1 1 0 0,0-1-1 0 0,-1 1 0 0 0,1-1 1 0 0,0 0-1 0 0,0-1 0 0 0,0 1 1 0 0,-10-3-1 0 0,7 0-2 0 0,-11-3-522 0 0,19 6 403 0 0,1 0-1 0 0,-1 0 1 0 0,1-1 0 0 0,-1 1-1 0 0,1 0 1 0 0,-1 0 0 0 0,1-1-1 0 0,-1 1 1 0 0,1 0 0 0 0,-1-1-1 0 0,1 1 1 0 0,-1 0 0 0 0,1-1-1 0 0,0 1 1 0 0,-1-1 0 0 0,1 1-1 0 0,0-1 1 0 0,-1 1 0 0 0,1-1-1 0 0,0 1 1 0 0,0-1 0 0 0,-1 1-1 0 0,1-1 1 0 0,0 1 0 0 0,0-1-1 0 0,0 0 1 0 0,0 0 0 0 0,0 1 14 0 0,0-1 0 0 0,-1 1 0 0 0,1-1 1 0 0,0 1-1 0 0,0 0 0 0 0,0-1 1 0 0,-1 1-1 0 0,1-1 0 0 0,0 1 1 0 0,0 0-1 0 0,-1-1 0 0 0,1 1 1 0 0,0 0-1 0 0,-1-1 0 0 0,1 1 1 0 0,0 0-1 0 0,-1-1 0 0 0,0 1 1 0 0,-7-10-195 0 0,4 1 18 0 0,3 6-291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6:21.15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254 168 920 0 0,'0'0'5768'0'0,"6"-6"-3026"0"0,19-22-220 0 0,-23 27-1970 0 0,-2-1 33 0 0,5-16 659 0 0,-4 16-1124 0 0,0-1 0 0 0,-1 1 0 0 0,1 0 0 0 0,0 0 0 0 0,-1-1 0 0 0,1 1 1 0 0,-1 0-1 0 0,0-1 0 0 0,0 1 0 0 0,0-1 0 0 0,0-1 0 0 0,-1-1-3 0 0,0 0 143 0 0,1-1-1 0 0,-2 1 1 0 0,1 0-1 0 0,0 0 1 0 0,-1 0-1 0 0,0 0 1 0 0,-4-7-1 0 0,5 10-186 0 0,0 0-1 0 0,-1 0 1 0 0,1 0-1 0 0,-1 0 1 0 0,1 0-1 0 0,-1 0 1 0 0,0 1-1 0 0,1-1 0 0 0,-1 0 1 0 0,0 1-1 0 0,0 0 1 0 0,0-1-1 0 0,0 1 1 0 0,0 0-1 0 0,-1 0 1 0 0,1 0-1 0 0,0 1 0 0 0,0-1 1 0 0,-1 0-1 0 0,1 1 1 0 0,0 0-1 0 0,-1-1 1 0 0,1 1-1 0 0,0 0 1 0 0,-1 0-1 0 0,1 0 0 0 0,-1 0 1 0 0,1 1-1 0 0,0-1 1 0 0,-1 1-1 0 0,1-1 1 0 0,0 1-1 0 0,0 0 1 0 0,-1 0-1 0 0,-3 2 0 0 0,-15 8 535 0 0,18-10-557 0 0,0 0-1 0 0,1 0 0 0 0,-1 0 0 0 0,1 1 1 0 0,-1-1-1 0 0,-3 3 0 0 0,-8 10 115 0 0,1 1-1 0 0,0 0 0 0 0,0 0 0 0 0,2 1 1 0 0,-12 22-1 0 0,-3 2 81 0 0,20-30-158 0 0,0 1-1 0 0,-6 20 0 0 0,0-4 78 0 0,9-18-112 0 0,1 1 0 0 0,0-1 1 0 0,1 0-1 0 0,-1 1 0 0 0,2-1 0 0 0,-1 1 0 0 0,2-1 1 0 0,-1 1-1 0 0,3 13 0 0 0,-2-19-33 0 0,0 0 0 0 0,0-1 1 0 0,0 1-1 0 0,1-1 0 0 0,0 1 0 0 0,-1-1 0 0 0,1 1 1 0 0,0-1-1 0 0,0 0 0 0 0,1 0 0 0 0,-1 0 1 0 0,1 0-1 0 0,-1-1 0 0 0,1 1 0 0 0,0 0 0 0 0,0-1 1 0 0,0 0-1 0 0,1 0 0 0 0,3 2 0 0 0,-2-1 56 0 0,0-1-1 0 0,0 0 0 0 0,1 0 0 0 0,-1-1 1 0 0,1 1-1 0 0,-1-1 0 0 0,1 0 1 0 0,-1-1-1 0 0,1 1 0 0 0,-1-1 1 0 0,1 0-1 0 0,9-2 0 0 0,-2 0 33 0 0,2 0-44 0 0,0-1 0 0 0,1-1 1 0 0,25-9-1 0 0,136-58-2627 0 0,-126 47 543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1:17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69 24575,'-4'-4'0,"0"-3"0,-1 3 0,-2 0 0,6-2 0,-5 5 0,5-6 0,-3 3 0,1-1 0,-1 2 0,-4 3 0,4-3 0,-2 2 0,5-6 0,-6 6 0,6-6 0,-2 6 0,3-2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6:14.0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329 24 6592 0 0,'56'0'593'0'0,"-56"-1"-509"0"0,0 1 0 0 0,0 0 0 0 0,0-1-1 0 0,-1 1 1 0 0,1-1 0 0 0,0 1 0 0 0,0 0 0 0 0,0-1-1 0 0,-1 1 1 0 0,1 0 0 0 0,0-1 0 0 0,0 1 0 0 0,-1 0 0 0 0,1 0-1 0 0,0-1 1 0 0,-1 1 0 0 0,1 0 0 0 0,0 0 0 0 0,-1 0-1 0 0,1-1 1 0 0,-1 1 0 0 0,-1-1 345 0 0,0 1 0 0 0,0-1 0 0 0,1 1 1 0 0,-1-1-1 0 0,0 0 0 0 0,1 0 0 0 0,-1 0 0 0 0,1 0 0 0 0,-1 0 0 0 0,1 0 0 0 0,-1-1 0 0 0,-1-1 1 0 0,3 3-238 0 0,0 0 0 0 0,-1-1 0 0 0,1 1 1 0 0,-1 0-1 0 0,1 0 0 0 0,0-1 0 0 0,-1 1 1 0 0,1 0-1 0 0,-1 0 0 0 0,1 0 0 0 0,-1 0 0 0 0,1-1 1 0 0,-1 1-1 0 0,1 0 0 0 0,0 0 0 0 0,-1 0 1 0 0,1 0-1 0 0,-1 0 0 0 0,1 0 0 0 0,-1 0 1 0 0,1 0-1 0 0,-1 1 0 0 0,1-1 0 0 0,-1 0 1 0 0,1 0-1 0 0,-1 0 0 0 0,-14 11 937 0 0,-6 16-1230 0 0,12-14 178 0 0,0-1 13 0 0,-10 21-1 0 0,12-19 163 0 0,-2-1 0 0 0,1 0 0 0 0,-15 17 1 0 0,13-19-126 0 0,1 1 0 0 0,1 1 0 0 0,-11 20 0 0 0,-7 20-29 0 0,-23 58 60 0 0,-9 42-158 0 0,56-148 9 0 0,0-1-1 0 0,-1 0 1 0 0,0 0-1 0 0,0 0 1 0 0,0 0-1 0 0,-5 4 0 0 0,-12 17 61 0 0,19-24 26 0 0,1-15-972 0 0,1 7 438 0 0,0 1 0 0 0,0-1 1 0 0,0 1-1 0 0,1 0 1 0 0,0 0-1 0 0,0-1 0 0 0,1 1 1 0 0,4-7-1 0 0,6-19-3892 0 0,-7 13-1031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6:14.4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0 139 1376 0 0,'2'-1'107'0'0,"3"-2"-60"0"0,-1 0 0 0 0,0 0 0 0 0,0 0 0 0 0,0 0 1 0 0,-1-1-1 0 0,6-6 0 0 0,-6 6 716 0 0,0 0 0 0 0,0 0 0 0 0,-1 0 0 0 0,4-6 0 0 0,-3 4 322 0 0,0 0 0 0 0,1 0 0 0 0,0 1 0 0 0,0-1 0 0 0,9-8 0 0 0,10-15 2147 0 0,-22 28-2412 0 0,13-7 918 0 0,-9 7 1721 0 0,-2 4-3423 0 0,-1 1 0 0 0,1 0-1 0 0,-1 0 1 0 0,1 0-1 0 0,-1 0 1 0 0,0 0-1 0 0,0 0 1 0 0,-1 0 0 0 0,1 1-1 0 0,-1-1 1 0 0,0 1-1 0 0,0-1 1 0 0,-1 1-1 0 0,1-1 1 0 0,-1 1 0 0 0,0 0-1 0 0,0-1 1 0 0,-2 9-1 0 0,0 3 236 0 0,2-6-112 0 0,-2-1-1 0 0,-4 19 0 0 0,3-11-106 0 0,0-1 0 0 0,1 1 0 0 0,1-1 0 0 0,0 20 0 0 0,0 17 57 0 0,0-28-60 0 0,0 0 0 0 0,2 0 1 0 0,6 38-1 0 0,5-13-113 0 0,-8-42 67 0 0,-3-7-4 0 0,-1 0 0 0 0,1 1-1 0 0,0-1 1 0 0,-1 1 0 0 0,1 0 0 0 0,-1-1-1 0 0,1 1 1 0 0,-1-1 0 0 0,1 1 0 0 0,-1 0-1 0 0,0-1 1 0 0,0 1 0 0 0,0 2 0 0 0,0-2-81 0 0,-1-3-1290 0 0,1 0 1325 0 0,0 1 1 0 0,0 0-1 0 0,0 0 0 0 0,0-1 0 0 0,0 1 1 0 0,0 0-1 0 0,0-1 0 0 0,0 1 0 0 0,0 0 1 0 0,0 0-1 0 0,0-1 0 0 0,0 1 1 0 0,0 0-1 0 0,0-1 0 0 0,0 1 0 0 0,0 0 1 0 0,0-1-1 0 0,0 1 0 0 0,0 0 0 0 0,1-1-14 0 0,-1 1 0 0 0,0-1-1 0 0,0 1 1 0 0,0-1 0 0 0,0 1-1 0 0,1-1 1 0 0,-1 1-1 0 0,0-1 1 0 0,0 1 0 0 0,0-1-1 0 0,0 1 1 0 0,0-1-1 0 0,0 1 1 0 0,-1-1 0 0 0,1 1-1 0 0,0-1 1 0 0,0 1 0 0 0,0-1-1 0 0,0 1 1 0 0,-1-1-1 0 0,1 0 1 0 0,-1-1-337 0 0,0-1 0 0 0,-1 1-1 0 0,1-1 1 0 0,0 1 0 0 0,-1 0 0 0 0,0 0-1 0 0,1-1 1 0 0,-1 1 0 0 0,0 0 0 0 0,0 1-1 0 0,0-1 1 0 0,-4-3 0 0 0,-7-5-5047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6:14.82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48 15 3224 0 0,'-2'0'143'0'0,"-7"2"-21"0"0,6-1-81 0 0,1 0-1 0 0,0-1 0 0 0,-1 1 1 0 0,1-1-1 0 0,0 1 1 0 0,-1-1-1 0 0,1 0 0 0 0,-1 0 1 0 0,-11 0 16931 0 0,33 0-14442 0 0,30 0-2779 0 0,45-6 1161 0 0,-16 0-1035 0 0,1-1-150 0 0,0 11 419 0 0,-49-2-242 0 0,0 0 0 0 0,48-6-1 0 0,-38-1-579 0 0,-1 4-40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6:19.07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118 17 2304 0 0,'0'-1'167'0'0,"0"0"-157"0"0,0 1 1 0 0,0 0-1 0 0,0-1 0 0 0,0 1 1 0 0,0 0-1 0 0,0 0 1 0 0,0-1-1 0 0,0 1 1 0 0,0 0-1 0 0,0-1 1 0 0,0 1-1 0 0,0 0 1 0 0,0 0-1 0 0,0-1 0 0 0,0 1 1 0 0,-1 0-1 0 0,1 0 1 0 0,0-1-1 0 0,0 1 1 0 0,0 0-1 0 0,0 0 1 0 0,-1 0-1 0 0,1-1 1 0 0,0 1-1 0 0,0 0 0 0 0,-1 0 1 0 0,1 0-1 0 0,0 0 1 0 0,0-1-1 0 0,0 1 1 0 0,-1 0-1 0 0,1 0 1 0 0,0 0-1 0 0,-1 0 1 0 0,1 0-1 0 0,0 0 0 0 0,0 0 1 0 0,-1 0-1 0 0,1 0 1 0 0,0 0-1 0 0,-1 0 1 0 0,-5-3 5332 0 0,6 3-5042 0 0,-1-1 1 0 0,1 1-1 0 0,0 0 0 0 0,-1-1 1 0 0,1 1-1 0 0,-1 0 0 0 0,1-1 0 0 0,0 1 1 0 0,-1 0-1 0 0,1-1 0 0 0,-1 1 1 0 0,1 0-1 0 0,-1 0 0 0 0,1 0 1 0 0,-1 0-1 0 0,0-1 0 0 0,1 1 0 0 0,-2 0 1 0 0,-4 0 2297 0 0,5 2-2131 0 0,-7 13 138 0 0,1 1 0 0 0,0 0 0 0 0,1 1 0 0 0,-8 33 0 0 0,-9 13 13 0 0,20-52-552 0 0,-9 48 222 0 0,10-45-276 0 0,-2-5 25 0 0,3-7 1210 0 0,2-4-1158 0 0,10-31 182 0 0,-7 25-269 0 0,0 1-1 0 0,1 0 1 0 0,0 0-1 0 0,1 0 1 0 0,0 0-1 0 0,0 1 1 0 0,10-9-1 0 0,-12 13-2 0 0,0-1 0 0 0,0 1 0 0 0,0 0-1 0 0,1-1 1 0 0,-1 2 0 0 0,0-1 0 0 0,1 1-1 0 0,-1-1 1 0 0,1 1 0 0 0,-1 0 0 0 0,1 1-1 0 0,0-1 1 0 0,-1 1 0 0 0,1 0 0 0 0,9 1-1 0 0,11 4 140 0 0,0 1-1 0 0,-1 1 0 0 0,0 0 1 0 0,40 21-1 0 0,-29-8-579 0 0,-27-15 302 0 0,3 5-74 0 0,-10-9 231 0 0,0 1 0 0 0,0 0 1 0 0,0 0-1 0 0,0-1 0 0 0,-1 1 0 0 0,1 0 1 0 0,-1 0-1 0 0,1 0 0 0 0,-1 0 0 0 0,0-1 1 0 0,1 1-1 0 0,-1 0 0 0 0,0 0 0 0 0,0 0 1 0 0,0 0-1 0 0,-1 0 0 0 0,1 0 0 0 0,0 0 1 0 0,-1 0-1 0 0,1-1 0 0 0,-1 1 0 0 0,0 0 1 0 0,1 0-1 0 0,-1 0 0 0 0,0-1 0 0 0,0 1 1 0 0,0-1-1 0 0,-1 1 0 0 0,1 0 0 0 0,0-1 1 0 0,0 0-1 0 0,-1 1 0 0 0,-2 1 0 0 0,-5 3 82 0 0,1 0-1 0 0,-1 0 0 0 0,-1-1 1 0 0,-17 7-1 0 0,19-8-81 0 0,-10 3 179 0 0,-1-1 1 0 0,1-1-1 0 0,-1 0 1 0 0,0-1-1 0 0,0-1 1 0 0,-35 1-1 0 0,49-5-197 0 0,1 1 0 0 0,-1 0 0 0 0,0-1 0 0 0,1 0 0 0 0,-8-3 0 0 0,-5 0 0 0 0,17 3 4 0 0,-1 1 0 0 0,0 0 0 0 0,0-1 0 0 0,1 1 0 0 0,-1 0-1 0 0,0-1 1 0 0,1 1 0 0 0,-1-1 0 0 0,1 1 0 0 0,-1-1 0 0 0,0 1 0 0 0,1-1 0 0 0,-1 1 0 0 0,1-1-1 0 0,0 0 1 0 0,-1 1 0 0 0,1-1 0 0 0,-1 0 0 0 0,1 1 0 0 0,0-1 0 0 0,0 0 0 0 0,-1 0-1 0 0,1-1 1 0 0,0 1-103 0 0,-1 0 0 0 0,1 0 0 0 0,0 0-1 0 0,-1 0 1 0 0,1 1 0 0 0,-1-1 0 0 0,1 0 0 0 0,-1 0-1 0 0,1 0 1 0 0,-1 0 0 0 0,1 1 0 0 0,-1-1 0 0 0,-1-1-1 0 0,2 2-62 0 0,0-1 1 0 0,-1 1-1 0 0,1 0 0 0 0,0-1 0 0 0,0 1 0 0 0,0-1 1 0 0,0 1-1 0 0,0-1 0 0 0,-1 1 0 0 0,1-1 0 0 0,0 1 0 0 0,0-1 1 0 0,0 1-1 0 0,0-1 0 0 0,1 1 0 0 0,-1 0 0 0 0,0-1 1 0 0,0 0-1 0 0,0-1-1436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6:21.9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271 74 8288 0 0,'41'0'190'0'0,"-33"0"253"0"0,-10-1-251 0 0,-20-14-119 0 0,18 12 159 0 0,0 0 0 0 0,0 0-1 0 0,-10-5 1 0 0,-35-23 2587 0 0,46 30-2582 0 0,-1-1 0 0 0,1 1 0 0 0,-1 0 1 0 0,1 0-1 0 0,-1 0 0 0 0,0 0 0 0 0,1 0 1 0 0,-1 1-1 0 0,0 0 0 0 0,0 0 0 0 0,0 0 1 0 0,1 0-1 0 0,-1 0 0 0 0,0 1 0 0 0,0 0 1 0 0,1 0-1 0 0,-7 2 0 0 0,-1 2 107 0 0,1 0-1 0 0,0 1 0 0 0,0 0 1 0 0,-13 11-1 0 0,15-10-136 0 0,-1 1-1 0 0,1 1 1 0 0,0-1-1 0 0,1 1 0 0 0,0 1 1 0 0,0-1-1 0 0,1 1 1 0 0,1 0-1 0 0,-6 14 0 0 0,8-17-9 0 0,2 1-1 0 0,-1 0 1 0 0,1 0-1 0 0,0-1 1 0 0,1 1-1 0 0,0 0 0 0 0,0 0 1 0 0,1 0-1 0 0,0 0 1 0 0,0 0-1 0 0,3 7 1 0 0,-3-13-206 0 0,0 1 1 0 0,0-1-1 0 0,0 0 1 0 0,1 0-1 0 0,-1 0 1 0 0,1 0-1 0 0,0 0 1 0 0,-1 0-1 0 0,1 0 0 0 0,0-1 1 0 0,0 1-1 0 0,0-1 1 0 0,0 1-1 0 0,0-1 1 0 0,1 0-1 0 0,-1 0 1 0 0,0 0-1 0 0,1 0 1 0 0,3 1-1 0 0,6 1-18 0 0,0 0 0 0 0,21 1 0 0 0,-14-1 164 0 0,3 0-214 0 0,0-1 1 0 0,1 0-1 0 0,-1-2 1 0 0,0-1-1 0 0,1 0 1 0 0,-1-2-1 0 0,0 0 1 0 0,0-2-1 0 0,30-9 1 0 0,-20 3-466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6:20.01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44 10 0 0 0,'0'-10'12084'0'0,"0"12"-11530"0"0,0 4-44 0 0,0 6 81 0 0,0 1 0 0 0,0-1 0 0 0,-2 0 0 0 0,1 0 0 0 0,-6 19 0 0 0,4-22-364 0 0,1 1 0 0 0,0-1-1 0 0,0 11 1 0 0,1-8 178 0 0,-1-1 0 0 0,-3 11-1 0 0,2-9-168 0 0,0 0-1 0 0,1 0 0 0 0,1 1 0 0 0,0 18 0 0 0,-5 1 1151 0 0,6-31-1396 0 0,1-16 90 0 0,-1 11-76 0 0,1-1 0 0 0,0 1 0 0 0,0 0 1 0 0,0-1-1 0 0,1 1 0 0 0,-1 0 0 0 0,1 0 0 0 0,-1 0 0 0 0,1 0 0 0 0,0 0 0 0 0,1 0 0 0 0,-1 1 0 0 0,0-1 0 0 0,1 1 0 0 0,-1-1 0 0 0,1 1 0 0 0,0 0 0 0 0,-1 0 0 0 0,1 0 0 0 0,0 0 0 0 0,1 1 0 0 0,-1-1 0 0 0,0 1 0 0 0,0 0 1 0 0,1 0-1 0 0,-1 0 0 0 0,0 0 0 0 0,5 0 0 0 0,17-5 8 0 0,-21 5-12 0 0,0 0 0 0 0,1 0 0 0 0,-1 0-1 0 0,0 1 1 0 0,1-1 0 0 0,-1 1 0 0 0,7 1-1 0 0,1 0 1 0 0,1 0 0 0 0,-1 1 0 0 0,0 1 0 0 0,0 0 0 0 0,0 1 0 0 0,0 0 0 0 0,15 8 0 0 0,-5-1 0 0 0,-11-5 0 0 0,-4 2 0 0 0,-7-7 0 0 0,0 0 0 0 0,1 0 0 0 0,0 0 0 0 0,-1-1 0 0 0,1 1-1 0 0,0 0 1 0 0,-1 0 0 0 0,1 0 0 0 0,0-1 0 0 0,0 1 0 0 0,0 0-1 0 0,-1-1 1 0 0,1 1 0 0 0,2 0 0 0 0,-1 0 34 0 0,0 1 417 0 0,-3 0-148 0 0,-2 3-99 0 0,2-3-160 0 0,0 0 1 0 0,0 0-1 0 0,0 0 0 0 0,0 0 0 0 0,-1 0 0 0 0,1 0 0 0 0,-1 0 1 0 0,1-1-1 0 0,-1 1 0 0 0,0-1 0 0 0,-2 3 0 0 0,-29 16 814 0 0,17-13-391 0 0,8-3-184 0 0,-1-1-1 0 0,0 0 1 0 0,-15 4 0 0 0,17-5-278 0 0,1-1-1 0 0,0 1 0 0 0,-9 4 1 0 0,10-4-6 0 0,0 0 1 0 0,-1 0 0 0 0,0-1-1 0 0,-5 2 1 0 0,-17 3-2 0 0,22-4 39 0 0,0-1 0 0 0,0 1 1 0 0,1-1-1 0 0,-12 0 0 0 0,10 0-70 0 0,6-1-69 0 0,-1 0 0 0 0,1 0 0 0 0,0 0 0 0 0,0 0 0 0 0,-1 0 0 0 0,1 0 0 0 0,0 0 0 0 0,0-1 0 0 0,0 1 0 0 0,0 0 0 0 0,-1-1 0 0 0,1 1 0 0 0,0-1 1 0 0,0 1-1 0 0,0-1 0 0 0,-1 0 0 0 0,-9-5-996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6:22.6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252 118 8288 0 0,'0'0'408'0'0,"0"-1"-183"0"0,0-8-109 0 0,0 0 0 0 0,-1 0 0 0 0,0 1 0 0 0,-3-14 0 0 0,3 18 98 0 0,0 1 0 0 0,-1 0 1 0 0,1 0-1 0 0,-1 0 0 0 0,1 0 0 0 0,-1 0 1 0 0,0 0-1 0 0,0 0 0 0 0,-1 1 0 0 0,1-1 1 0 0,0 1-1 0 0,-4-4 0 0 0,4 5-63 0 0,0-1 0 0 0,-1 0 1 0 0,1 0-1 0 0,0 1 0 0 0,-1-1 0 0 0,1 1 0 0 0,0 0 0 0 0,-1-1 0 0 0,0 1 0 0 0,1 0 0 0 0,-1 1 0 0 0,0-1 0 0 0,1 0 0 0 0,-1 1 0 0 0,0 0 0 0 0,0-1 1 0 0,0 1-1 0 0,1 0 0 0 0,-1 1 0 0 0,0-1 0 0 0,0 0 0 0 0,0 1 0 0 0,1-1 0 0 0,-1 1 0 0 0,-4 2 0 0 0,0 0 45 0 0,1 1-1 0 0,-1 0 1 0 0,1 0 0 0 0,0 0-1 0 0,0 1 1 0 0,0 0 0 0 0,1 0-1 0 0,-1 1 1 0 0,1 0 0 0 0,-7 9-1 0 0,5-3-14 0 0,-1 1-1 0 0,2 0 1 0 0,0 0-1 0 0,-7 21 1 0 0,1-5-73 0 0,8-19 97 0 0,0-1-1 0 0,-4 18 1 0 0,6-15 75 0 0,0 0-1 0 0,0 0 0 0 0,2 0 0 0 0,-1 0 0 0 0,1 0 0 0 0,1 0 1 0 0,0 0-1 0 0,4 14 0 0 0,-4-21-222 0 0,0 0 0 0 0,1-1 0 0 0,0 1 0 0 0,-1-1 0 0 0,2 1 0 0 0,-1-1 0 0 0,0 0 0 0 0,1 0 0 0 0,0 1 0 0 0,0-2 0 0 0,0 1 0 0 0,0 0 0 0 0,1-1 0 0 0,0 0 0 0 0,-1 1 0 0 0,1-1 0 0 0,0-1 0 0 0,1 1 0 0 0,-1-1 0 0 0,0 1 0 0 0,1-1 0 0 0,8 2 0 0 0,-2-1-9 0 0,-1-1 0 0 0,1 0 1 0 0,0-1-1 0 0,0 0 0 0 0,0-1 0 0 0,18-2 0 0 0,66-15 35 0 0,62-25-2556 0 0,-98 31-5377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83 456 0 0,'17'-3'192'0'0,"-15"3"-74"0"0,1-1 1 0 0,-1 1 0 0 0,0-1-1 0 0,1 1 1 0 0,-1 0 0 0 0,1 0 0 0 0,4 0-1 0 0,1 1 1138 0 0,0-1 0 0 0,1 0 0 0 0,14-1 0 0 0,-13-1-274 0 0,0 2 0 0 0,17 0 1 0 0,-12 1-346 0 0,1-1 0 0 0,18-2 0 0 0,12 0-124 0 0,-39 2-435 0 0,81 2 1332 0 0,-77-1-1234 0 0,0-2 1 0 0,19-2 0 0 0,13-1-66 0 0,-34 4 60 0 0,0-1 0 0 0,-1 0 0 0 0,1 0 0 0 0,14-5 0 0 0,-15 4-112 0 0,0 1 1 0 0,-1 0 0 0 0,14 0-1 0 0,-11 1-37 0 0,-1-1 0 0 0,11-1 0 0 0,-10 1 58 0 0,0 0 0 0 0,0 0 0 0 0,0 1 0 0 0,0 1 0 0 0,0-1 0 0 0,15 5 0 0 0,-20-5-67 0 0,6 1 81 0 0,0 0 1 0 0,15-2 0 0 0,-17 1-34 0 0,0-1 1 0 0,0 2 0 0 0,0-1-1 0 0,12 3 1 0 0,-10-1-6 0 0,1-1 0 0 0,-1 0 0 0 0,1 0 0 0 0,-1-2 0 0 0,15-1 0 0 0,16 0 120 0 0,49-1-6 0 0,-23 6 62 0 0,31 0-288 0 0,-29 4 120 0 0,-56-7-64 0 0,4 0 0 0 0,35 4 0 0 0,-24-2 0 0 0,-23-3 0 0 0,0 2 0 0 0,0-1 0 0 0,0 1 0 0 0,-1-1 0 0 0,11 4 0 0 0,-12-3 0 0 0,-1 0 0 0 0,1-1 0 0 0,0 1 0 0 0,0-1 0 0 0,5 0 0 0 0,-6 0 0 0 0,0 0 0 0 0,0 1 0 0 0,0-1 0 0 0,0 0 0 0 0,0 1 0 0 0,6 1 0 0 0,-7-1 0 0 0,1 0 0 0 0,-1-1 0 0 0,1 1 0 0 0,0-1 0 0 0,-1 0 0 0 0,1 1 0 0 0,0-1 0 0 0,0-1 0 0 0,-1 1 0 0 0,1 0 0 0 0,0-1 0 0 0,-1 1 0 0 0,5-2 0 0 0,-4 1 0 0 0,0 0 0 0 0,0 0 0 0 0,1 1 0 0 0,-1-1 0 0 0,1 1 0 0 0,-1 0 0 0 0,6 0 0 0 0,-3 1 0 0 0,1 0 0 0 0,-1-1 0 0 0,1 0 0 0 0,-1-1 0 0 0,11-1 0 0 0,-10 1 0 0 0,0 0 0 0 0,0 1 0 0 0,0 0 0 0 0,12 0 0 0 0,3 3 0 0 0,1-1 0 0 0,0-2 0 0 0,0 0 0 0 0,26-5 0 0 0,-44 5 0 0 0,-1 0 0 0 0,0 0 0 0 0,0 0 0 0 0,9 2 0 0 0,9 0 0 0 0,6-1 0 0 0,-10-1 0 0 0,31-2 0 0 0,-39 1 0 0 0,0-1 0 0 0,1 1 0 0 0,13 1 0 0 0,-7 1 0 0 0,-1-2 0 0 0,-7 1 0 0 0,0 0 0 0 0,13 1 0 0 0,-16 0 0 0 0,1-1 0 0 0,-1 0 0 0 0,1 0 0 0 0,7-2 0 0 0,-6 1 0 0 0,0 0 0 0 0,14 1 0 0 0,33 3 0 0 0,-40-1 0 0 0,29-3 0 0 0,-12 0 0 0 0,-21 1 0 0 0,0 0 0 0 0,18 3 0 0 0,-26-2 0 0 0,0-1 0 0 0,0-1 0 0 0,0 1 0 0 0,0 0 0 0 0,0-1 0 0 0,0 1 0 0 0,0-1 0 0 0,3-1 0 0 0,12-3 0 0 0,40 4 0 0 0,-41 1 0 0 0,34-3 0 0 0,-38 2 0 0 0,0 0 0 0 0,23 2 0 0 0,-20 0 0 0 0,18-2 0 0 0,-19 0 0 0 0,1 1 0 0 0,20 3 0 0 0,13 0 0 0 0,-43-4 0 0 0,1 1 0 0 0,8-3 0 0 0,-8 2 0 0 0,-1 0 0 0 0,10-1 0 0 0,29-1 0 0 0,2-1 0 0 0,0 1 0 0 0,-40 3 0 0 0,-1-1 0 0 0,0 0 0 0 0,1 0 0 0 0,8-3 0 0 0,0 0 0 0 0,-9 3 0 0 0,0 1 0 0 0,1-1 0 0 0,-1 1 0 0 0,12 0 0 0 0,1 1 0 0 0,-14-1 0 0 0,19 0 0 0 0,31 4 0 0 0,-49-4 0 0 0,0 0 0 0 0,0 0 0 0 0,1 0 0 0 0,6-2 0 0 0,4 0 0 0 0,7-2 0 0 0,3 1 0 0 0,-21 3 0 0 0,0-1 0 0 0,-1 0 0 0 0,11-2 0 0 0,-11 1 0 0 0,0 1 0 0 0,1 0 0 0 0,9-1 0 0 0,15 3 0 0 0,-9 0 0 0 0,-1-2 0 0 0,28-3 0 0 0,-37 3 0 0 0,0 1 0 0 0,0-1 0 0 0,11 3 0 0 0,-8-2 0 0 0,24 0 0 0 0,14-9 0 0 0,-50 9 0 0 0,0 0 0 0 0,1 0 0 0 0,-1 0 0 0 0,1 0 0 0 0,-1 0 0 0 0,0 0 0 0 0,1 1 0 0 0,3 0 0 0 0,11 2 0 0 0,-15-3 0 0 0,22 0 0 0 0,29 4 0 0 0,1-1 0 0 0,-3-3 0 0 0,-44 0 0 0 0,0 0 0 0 0,11-1 0 0 0,8 0 0 0 0,22 2 0 0 0,-30 1 0 0 0,0-2 0 0 0,0 0 0 0 0,26-4 0 0 0,-34 3 0 0 0,0 0 0 0 0,1 1 0 0 0,-1 0 0 0 0,20 3 0 0 0,9-1 0 0 0,-29-2 1 0 0,24 1 27 0 0,58-8-1 0 0,-79 5-27 0 0,23 2 0 0 0,7-1 0 0 0,-36 0 0 0 0,-1 1 0 0 0,12 2 0 0 0,5-1 0 0 0,31-5 0 0 0,-41 3 0 0 0,106-4 0 0 0,-110 4 0 0 0,18-2 0 0 0,-21 2 0 0 0,0 0 0 0 0,1 0 0 0 0,-1 0 0 0 0,1 1 0 0 0,8 1 0 0 0,-9 0 0 0 0,-1-1 0 0 0,1 0 0 0 0,0 0 0 0 0,7-1 0 0 0,2 1 0 0 0,-1 3 0 0 0,-11-2 0 0 0,1 0 0 0 0,-1 0 0 0 0,1-1 0 0 0,5 1 0 0 0,-2-1 0 0 0,17 0 0 0 0,32 3 0 0 0,-46-1 0 0 0,1-2 0 0 0,17 0 0 0 0,-14-1 0 0 0,15 2 0 0 0,-14-1 0 0 0,0 0 0 0 0,0 0 0 0 0,22-5 0 0 0,-33 5 0 0 0,1 0 0 0 0,-1 0 0 0 0,1 0 0 0 0,0 1 0 0 0,-1-1 0 0 0,5 2 0 0 0,-4 0 0 0 0,-1-2 0 0 0,1 1 0 0 0,-1-1 0 0 0,9 1 0 0 0,-9-2 0 0 0,16-1 0 0 0,46 5 0 0 0,-51-3 0 0 0,14-4 0 0 0,12 1 0 0 0,57 0 0 0 0,-59 1 0 0 0,9-1 0 0 0,52 3 0 0 0,-6 5 0 0 0,-88-5 0 0 0,3 0 0 0 0,1 0 0 0 0,-1-1 0 0 0,13-2 0 0 0,-21 3 0 0 0,1 0 0 0 0,0 0 0 0 0,-1 0 0 0 0,1 0 0 0 0,-1 0 0 0 0,1 0 0 0 0,0 0 0 0 0,-1 1 0 0 0,1-1 0 0 0,2 2 0 0 0,-1-1 0 0 0,-1-1 0 0 0,1 1 0 0 0,-1 0 0 0 0,1-1 0 0 0,3 1 0 0 0,96-1 0 0 0,-82-1 0 0 0,-14 0 0 0 0,1 1 0 0 0,12 1 0 0 0,-5 1 0 0 0,-1-2 0 0 0,23 0 0 0 0,-8-1 0 0 0,-14 1 0 0 0,0 2 0 0 0,18 3 0 0 0,-24-4 0 0 0,0-1 0 0 0,15 0 0 0 0,-15 0 0 0 0,1 0 0 0 0,10 2 0 0 0,-4-1 17 0 0,1 0-1 0 0,20-2 0 0 0,-4 0-1 0 0,-30 1-15 0 0,0 0 0 0 0,0 0 0 0 0,1 0 0 0 0,-1 0 0 0 0,0 0 0 0 0,1 1 0 0 0,-1-1 0 0 0,0 1 0 0 0,0-1 0 0 0,4 2 0 0 0,-2 0-5 0 0,0-1-1 0 0,1 0 0 0 0,-1-1 0 0 0,0 1 0 0 0,1-1 0 0 0,-1 0 1 0 0,1 0-1 0 0,6-1 0 0 0,6 0-6 0 0,66 1 76 0 0,-74 0-59 0 0,-7-1-3 0 0,0 1 0 0 0,-1 0-1 0 0,1 0 1 0 0,0 0-1 0 0,0 0 1 0 0,2 1-1 0 0,19 3-14 0 0,-19-3 12 0 0,0 0 1 0 0,0-1-1 0 0,1 0 0 0 0,-1 0 0 0 0,8-1 0 0 0,-8 1 3 0 0,0-1 0 0 0,0 1 0 0 0,0 0 0 0 0,0 0 0 0 0,-1 1 0 0 0,1-1 0 0 0,0 1 0 0 0,4 1 0 0 0,-5-1 4 0 0,0-1-1 0 0,0 1 0 0 0,0-1 0 0 0,0 0 0 0 0,0 0 1 0 0,1 0-1 0 0,4-1 0 0 0,-3 0-3 0 0,1 1 0 0 0,10 0 0 0 0,-9 1-11 0 0,1 0-1 0 0,-1-1 0 0 0,1 0 1 0 0,-1-1-1 0 0,0 1 0 0 0,11-4 0 0 0,-15 4 18 0 0,0 0-1 0 0,1 0 1 0 0,-1 0-1 0 0,0 1 1 0 0,0-1-1 0 0,5 2 0 0 0,3 0 1 0 0,-1-1-8 0 0,-8-2 0 0 0,0-1 0 0 0,17 2 0 0 0,-13 1 0 0 0,-4-1 0 0 0,0 1 0 0 0,0-1 0 0 0,-1 1 0 0 0,1-1 0 0 0,0 0 0 0 0,0 0 0 0 0,2 0 0 0 0,6-1 0 0 0,-9 0 0 0 0,1 1 0 0 0,0-1 0 0 0,-1 1 0 0 0,1 0 0 0 0,0 0 0 0 0,2 0 0 0 0,7 3-24 0 0,-10-2 18 0 0,1-1 0 0 0,0 1-1 0 0,0-1 1 0 0,0 1-1 0 0,-1-1 1 0 0,1 0 0 0 0,0 1-1 0 0,0-1 1 0 0,2 0-1 0 0,8-4 7 0 0,-9 6 0 0 0,3 1 0 0 0,10-1 0 0 0,-1-2 54 0 0,-12 0-47 0 0,-2 0-11 0 0,0 0 0 0 0,-1 0 0 0 0,1 0 0 0 0,-1 0 1 0 0,1 0-1 0 0,0 0 0 0 0,-1 0 0 0 0,1 0 0 0 0,0 0 1 0 0,-1 0-1 0 0,1 0 0 0 0,0 1 0 0 0,10 2-9 0 0,-8-5 14 0 0,-1 1 0 0 0,5 0-1 0 0,0 1 0 0 0,13 0 0 0 0,-11 1 0 0 0,-1-1 0 0 0,12-1 0 0 0,-9 0 0 0 0,-8 2 0 0 0,-3 0 0 0 0,0-1 0 0 0,1 0 0 0 0,-1 0 0 0 0,1 1 0 0 0,-1-1 0 0 0,1 0 0 0 0,-1 0 0 0 0,0 1 0 0 0,1-1 0 0 0,-1 0 0 0 0,1 0 0 0 0,-1 0 0 0 0,1 0 0 0 0,-1 0 0 0 0,1 0 0 0 0,-1 1 0 0 0,1-1 0 0 0,-1-1 0 0 0,1 1 0 0 0,-1 0 0 0 0,1 0 0 0 0,13-2 32 0 0,-11 2-22 0 0,0-1-1 0 0,0 1 0 0 0,0 0 1 0 0,0-1-1 0 0,5 2 0 0 0,-3-1-84 0 0,0 0 0 0 0,0 0-1 0 0,0 0 1 0 0,0-1-1 0 0,0 1 1 0 0,0-1 0 0 0,9-4-1 0 0,-1 2-1016 0 0,-1 0-4612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10 3224 0 0,'0'0'1756'0'0,"2"-1"-1327"0"0,2-8 10363 0 0,-3 9-10766 0 0,-1 1 0 0 0,1-1 0 0 0,0 1 1 0 0,0-1-1 0 0,0 0 0 0 0,-1 1 0 0 0,1 0 0 0 0,0-1 1 0 0,-1 1-1 0 0,1-1 0 0 0,0 1 0 0 0,-1 0 1 0 0,1-1-1 0 0,-1 1 0 0 0,1 0 0 0 0,-1 0 0 0 0,0-1 1 0 0,1 1-1 0 0,-1 0 0 0 0,1 1 0 0 0,-1 1 85 0 0,1 1 0 0 0,-1-1 0 0 0,1 1 0 0 0,-1 4 0 0 0,0-5 38 0 0,-1-2-106 0 0,1 0 0 0 0,0 1-1 0 0,0-1 1 0 0,-1 0-1 0 0,1 0 1 0 0,-1 0-1 0 0,1 0 1 0 0,-2 2-1 0 0,-3 10 327 0 0,4-10-351 0 0,0 11 66 0 0,3 25 125 0 0,-1-31-176 0 0,0-1 1 0 0,-1 1-1 0 0,0 0 0 0 0,-2 10 1 0 0,-1-6 6 0 0,0 1-6 0 0,-1 12-34 0 0,3-22 0 0 0,1 0 0 0 0,-1-1 0 0 0,1 1 0 0 0,0 0 0 0 0,-1 0 0 0 0,1 0 0 0 0,1 0 0 0 0,-1 0 0 0 0,0 0 0 0 0,1 4 0 0 0,0-6 9 0 0,-1 1-1 0 0,0 0 0 0 0,1-1 1 0 0,-1 1-1 0 0,0-1 0 0 0,0 1 1 0 0,0 0-1 0 0,0-1 0 0 0,-1 3 1 0 0,0-2 4 0 0,1 0 1 0 0,0 0-1 0 0,0 0 1 0 0,0-1 0 0 0,0 1-1 0 0,0 0 1 0 0,1 3-1 0 0,0 1-5 0 0,0-1 0 0 0,0 0 0 0 0,0 1 0 0 0,0-1 0 0 0,-1 0 0 0 0,0 1 0 0 0,-1 6 0 0 0,1-9-3 0 0,0-1 0 0 0,0 1 0 0 0,0-1 0 0 0,0 1 0 0 0,1 0 0 0 0,0 2 0 0 0,1 14 35 0 0,-2-15-35 0 0,0 4 2 0 0,0-1 0 0 0,0 1 0 0 0,1-1 0 0 0,-1 0 0 0 0,2 1 0 0 0,2 10-1 0 0,-2-15-17 0 0,1 4-38 0 0,-3-6 47 0 0,0 1 0 0 0,0 0 1 0 0,-1-1-1 0 0,1 1 0 0 0,0-1 0 0 0,-1 1 0 0 0,0 0 0 0 0,0 1 0 0 0,1 1 45 0 0,1 1 6 0 0,0 1 0 0 0,0 0 1 0 0,0 0-1 0 0,-1 0 0 0 0,0 7 1 0 0,0-6 91 0 0,0-5 16 0 0,0 0 3 0 0,2 5-89 0 0,0-3-60 0 0,-1 0 0 0 0,-1-1 0 0 0,1 1 1 0 0,0 0-1 0 0,-1 0 0 0 0,0 0 0 0 0,0 4 0 0 0,1 5-11 0 0,-1-11 0 0 0,1 1 0 0 0,-1 0 0 0 0,0 0 0 0 0,0-1 0 0 0,0 5 0 0 0,-4 1 0 0 0,2-4 0 0 0,-2 6 0 0 0,5-8 0 0 0,-1-1 0 0 0,0 0 0 0 0,1 0 0 0 0,-1 0 0 0 0,0 0 0 0 0,0 0 0 0 0,0 0 0 0 0,0 0 0 0 0,0 0 0 0 0,0 0 0 0 0,0 0 0 0 0,0 0 0 0 0,0 0 0 0 0,0 0 0 0 0,-1 2 0 0 0,-3 28 0 0 0,4-30 1 0 0,0 0 0 0 0,0 0 0 0 0,-1 0 0 0 0,1 0-1 0 0,0 0 1 0 0,0 0 0 0 0,1 0 0 0 0,-1 0-1 0 0,0 0 1 0 0,0 0 0 0 0,0-1 0 0 0,1 1 0 0 0,-1 0-1 0 0,0 0 1 0 0,1 0 0 0 0,0 1 0 0 0,0-1 129 0 0,-2 16-9 0 0,0-12-88 0 0,1 1 0 0 0,0-1 0 0 0,0 1 0 0 0,1-1 0 0 0,-1 1 0 0 0,3 8 0 0 0,-2-12-19 0 0,-1-1 0 0 0,0 1 0 0 0,0 0 0 0 0,1 0 0 0 0,-1-1 0 0 0,0 1 0 0 0,0 0 0 0 0,0 0-1 0 0,-1 2 1 0 0,1 1 7 0 0,0-2-21 0 0,0-1 0 0 0,0 0 0 0 0,1 0 0 0 0,-1 0 0 0 0,1 0 0 0 0,0 3 0 0 0,3 9 0 0 0,-6-2 47 0 0,2-10-34 0 0,-1 0-1 0 0,1-1 0 0 0,0 1 1 0 0,0 0-1 0 0,0 0 0 0 0,-1-1 1 0 0,2 1-1 0 0,-1 0 0 0 0,0-1 1 0 0,1 3-1 0 0,-1 13 46 0 0,0-3-43 0 0,1 0 38 0 0,1 19-1 0 0,-2-22-2 0 0,1 1 0 0 0,2 13 0 0 0,0 9 143 0 0,-3-31-184 0 0,1 0-1 0 0,-1-1 0 0 0,-1 1 1 0 0,1 0-1 0 0,-1 4 0 0 0,0 11 6 0 0,2-13-59 0 0,-1 0 0 0 0,0 0 0 0 0,0 6-1 0 0,-1 23-73 0 0,1-31 155 0 0,0 1 0 0 0,0 0 0 0 0,1-1-1 0 0,1 7 1 0 0,1 1 17 0 0,-5-7-71 0 0,2-4 10 0 0,0 1-1 0 0,0-1 1 0 0,-1 0 0 0 0,1 1-1 0 0,0-1 1 0 0,0 1-1 0 0,0-1 1 0 0,0 1-1 0 0,0-1 1 0 0,0 1 0 0 0,0-1-1 0 0,0 1 1 0 0,0-1-1 0 0,0 1 1 0 0,0-1-1 0 0,0 1 1 0 0,0-1 0 0 0,0 1-1 0 0,0 0 1 0 0,1 2-2 0 0,0 0 0 0 0,0 0 0 0 0,-1 0 0 0 0,1 0 0 0 0,-1 0 0 0 0,0 0 0 0 0,0 0 0 0 0,-1 6 0 0 0,0 2 42 0 0,4-2 98 0 0,-3-8-86 0 0,1 1-1 0 0,-1 0 1 0 0,1-1 0 0 0,-1 1 0 0 0,1 0 0 0 0,-1-1 0 0 0,0 1 0 0 0,0 0 0 0 0,0 0 0 0 0,0-1-1 0 0,0 4 1 0 0,-1-4-22 0 0,1 1-1 0 0,-1-1 0 0 0,1 1 1 0 0,-1-1-1 0 0,0 1 0 0 0,0-1 1 0 0,0 0-1 0 0,1 0 0 0 0,-1 1 1 0 0,-2 1-1 0 0,2-2-126 0 0,-3 15-133 0 0,3-14 259 0 0,0 1 0 0 0,0-1 1 0 0,0 1-1 0 0,1 0 0 0 0,-1-1 0 0 0,1 5 0 0 0,0 5 26 0 0,-1-7-56 0 0,1 0 1 0 0,0 0-1 0 0,0 0 1 0 0,1 1-1 0 0,-1-1 1 0 0,1 0 0 0 0,2 8-1 0 0,-2-10-2 0 0,0 0 0 0 0,0 0-1 0 0,0 0 1 0 0,-1 0 0 0 0,1 0 0 0 0,-1 0-1 0 0,0 0 1 0 0,0 0 0 0 0,0 0 0 0 0,0 0-1 0 0,0 0 1 0 0,-1 0 0 0 0,0 0 0 0 0,1 0-1 0 0,-3 4 1 0 0,3-5 30 0 0,-1-1 0 0 0,1 1-1 0 0,0-1 1 0 0,0 1 0 0 0,-1-1 0 0 0,1 1-1 0 0,0-1 1 0 0,0 0 0 0 0,0 1 0 0 0,1-1-1 0 0,-1 3 1 0 0,1-2 5 0 0,-1-1 0 0 0,0 1 0 0 0,0 0 0 0 0,0-1-1 0 0,0 1 1 0 0,0 0 0 0 0,0 3 0 0 0,-2-2 5 0 0,1 0-28 0 0,0 10-6 0 0,0-5 5 0 0,0 0 0 0 0,-2 8 0 0 0,0 0 0 0 0,3-15 0 0 0,-4 29 67 0 0,4-27-57 0 0,0 0 0 0 0,0 0 0 0 0,0 0 0 0 0,1 0 0 0 0,-1 0 0 0 0,0-1 0 0 0,3 7 0 0 0,-3-8-4 0 0,1 0-1 0 0,-1 1 1 0 0,1-1 0 0 0,-1 1-1 0 0,0-1 1 0 0,0 0 0 0 0,0 1-1 0 0,0-1 1 0 0,0 3 0 0 0,0-3-5 0 0,0 1 0 0 0,0-1 0 0 0,0 0 0 0 0,0 0 1 0 0,0 0-1 0 0,0 1 0 0 0,0-1 0 0 0,1 0 0 0 0,-1 0 0 0 0,0 0 1 0 0,2 3-1 0 0,0 0 27 0 0,-1-3-19 0 0,-1-1 1 0 0,1 1 0 0 0,-1 0-1 0 0,1 0 1 0 0,-1 0-1 0 0,0 0 1 0 0,1 0-1 0 0,-1 0 1 0 0,0 0-1 0 0,1 1 1 0 0,-1 0 2 0 0,0-1 1 0 0,-1 0 0 0 0,1 0-1 0 0,0 1 1 0 0,0-1-1 0 0,-1 0 1 0 0,1 0-1 0 0,-1 0 1 0 0,1 1 0 0 0,-1-1-1 0 0,0 0 1 0 0,1 0-1 0 0,-3 2 1 0 0,3 0 42 0 0,1-1-49 0 0,-1 0 0 0 0,1 0 0 0 0,-1 0 1 0 0,0 1-1 0 0,0-1 0 0 0,1 0 0 0 0,-2 0 0 0 0,1 0 1 0 0,0 1-1 0 0,0-1 0 0 0,-2 4 0 0 0,2-5-8 0 0,0-1-1 0 0,-1 1 0 0 0,1 0 1 0 0,0 0-1 0 0,-1 0 0 0 0,1 0 1 0 0,0 0-1 0 0,0-1 0 0 0,0 1 0 0 0,0 0 1 0 0,0 0-1 0 0,0 0 0 0 0,0 0 1 0 0,0 0-1 0 0,1 1 0 0 0,0 1-27 0 0,-1 3 40 0 0,0 1-1 0 0,1-1 1 0 0,1 8 0 0 0,-2-12-9 0 0,0 0 1 0 0,1 0 0 0 0,-2 0-1 0 0,1 0 1 0 0,0 0 0 0 0,0 0-1 0 0,-1 2 1 0 0,0-2-2 0 0,1 0-1 0 0,-1 0 1 0 0,1-1 0 0 0,0 1 0 0 0,0 0 0 0 0,0 0-1 0 0,0-1 1 0 0,0 1 0 0 0,0 0 0 0 0,0 0 0 0 0,1 2-1 0 0,2 2 1 0 0,-3-5 0 0 0,1-1 0 0 0,-1 1 0 0 0,1 0 0 0 0,-1-1 0 0 0,0 1 0 0 0,1 0 0 0 0,-1 0 0 0 0,0 0 0 0 0,0 0 0 0 0,1-1 0 0 0,-1 1 0 0 0,0 0 0 0 0,0 0 0 0 0,0 0 0 0 0,0 0 0 0 0,0-1 0 0 0,0 2 0 0 0,-8 51 0 0 0,8-50 0 0 0,0-1 0 0 0,-1 0 0 0 0,1 1 0 0 0,0-1 0 0 0,0 0 0 0 0,1 1 0 0 0,-1-1 0 0 0,0 0 0 0 0,1 0 0 0 0,-1 1 0 0 0,1-1 0 0 0,1 3 0 0 0,-2-4 0 0 0,1-1 0 0 0,-1 1 0 0 0,0 0 0 0 0,0 0 0 0 0,0-1 0 0 0,1 1 0 0 0,-1 0 0 0 0,0 0 0 0 0,0 0 0 0 0,0-1 0 0 0,0 1 0 0 0,0 0 0 0 0,0 0 0 0 0,-1 0 0 0 0,1-1 0 0 0,0 1 0 0 0,0 0 0 0 0,0 0 0 0 0,-1 0 0 0 0,1-1 0 0 0,0 1 0 0 0,-1 0 0 0 0,0 0 0 0 0,-3 8 0 0 0,3-7 0 0 0,1-1 0 0 0,0 1 0 0 0,0-1 0 0 0,0 1 0 0 0,0-1 0 0 0,0 1 0 0 0,0-1 0 0 0,0 1 0 0 0,0-1 0 0 0,1 3 0 0 0,-1-2 0 0 0,1 0 0 0 0,-1 0 0 0 0,0 0 0 0 0,0 0 0 0 0,0 0 0 0 0,0 3 0 0 0,0-4 0 0 0,-1 6 0 0 0,0 0 0 0 0,0 0 0 0 0,1 0 0 0 0,0 1 0 0 0,0-1 0 0 0,0 0 0 0 0,3 10 0 0 0,-3-7-2 0 0,0-9 3 0 0,0 1 0 0 0,0-1 1 0 0,0 1-1 0 0,0-1 0 0 0,0 1 0 0 0,0-1 0 0 0,0 1 0 0 0,0-1 1 0 0,1 0-1 0 0,0 3 0 0 0,5 4 52 0 0,-6-8-51 0 0,0 0-1 0 0,0 0 1 0 0,0 0-1 0 0,0 0 0 0 0,0 1 1 0 0,0-1-1 0 0,0 0 1 0 0,1 0-1 0 0,-1 0 0 0 0,0 0 1 0 0,0 0-1 0 0,0 0 1 0 0,0 0-1 0 0,0 0 0 0 0,0 0 1 0 0,0 0-1 0 0,0 1 1 0 0,0-1-1 0 0,0 0 0 0 0,0 0 1 0 0,0 0-1 0 0,0 0 1 0 0,0 0-1 0 0,0 0 0 0 0,0 0 1 0 0,0 0-1 0 0,0 1 1 0 0,0-1-1 0 0,0 0 0 0 0,0 0 1 0 0,0 0-1 0 0,0 0 1 0 0,0 0-1 0 0,0 0 0 0 0,0 0 1 0 0,0 0-1 0 0,0 1 1 0 0,-1 1-1 0 0,1 1-1 0 0,-1 0 1 0 0,1 0 0 0 0,0-1 0 0 0,0 1 0 0 0,1 0 0 0 0,-1 0 0 0 0,1-1 0 0 0,-1 1 0 0 0,1 0 0 0 0,1 2 0 0 0,-1 0-2 0 0,0-2 1 0 0,-1-2 0 0 0,-4 14 0 0 0,2-3 0 0 0,3-9 0 0 0,-1 0 0 0 0,5 32 0 0 0,-3-10 0 0 0,-1-14 0 0 0,-1-10 0 0 0,0 0 0 0 0,0 1 0 0 0,1-1 0 0 0,-1 0 0 0 0,0 0 0 0 0,1 0 0 0 0,-1 1 0 0 0,1-1 0 0 0,-1 0 0 0 0,1 0 0 0 0,0 0 0 0 0,0 0 0 0 0,-1 0 0 0 0,3 1 0 0 0,-2-1 0 0 0,0 0 0 0 0,0 1 0 0 0,-1-1 0 0 0,1 0 0 0 0,0 0 0 0 0,0 0 0 0 0,-1 1 0 0 0,1-1 0 0 0,-1 0 0 0 0,1 0 0 0 0,-1 1 0 0 0,1-1 0 0 0,-1 1 0 0 0,1 2 0 0 0,-3 5 11 0 0,2-8-6 0 0,-1 1-1 0 0,1 0 1 0 0,0 0 0 0 0,0-1 0 0 0,0 1-1 0 0,0 0 1 0 0,0 0 0 0 0,0 3 0 0 0,1-2 2 0 0,0-2-3 0 0,-1 0-1 0 0,0 0 1 0 0,1 1 0 0 0,-1-1 0 0 0,0 0-1 0 0,0 1 1 0 0,0-1 0 0 0,0 0 0 0 0,0 0-1 0 0,0 1 1 0 0,0-1 0 0 0,0 0 0 0 0,-1 1-1 0 0,1-1 1 0 0,0 0 0 0 0,-1 0 0 0 0,0 3-1 0 0,0-3-4 0 0,1 0 1 0 0,-1 0-1 0 0,1 0 0 0 0,-1 1 0 0 0,1-1 0 0 0,0 0 0 0 0,0 0 1 0 0,0 0-1 0 0,0 1 0 0 0,0-1 0 0 0,0 0 0 0 0,0 0 0 0 0,0 1 1 0 0,0-1-1 0 0,0 0 0 0 0,0 0 0 0 0,1 0 0 0 0,0 3 0 0 0,-1-4-2 0 0,0 1 1 0 0,0-1-1 0 0,0 1 0 0 0,0-1 0 0 0,0 1 0 0 0,0-1 1 0 0,0 1-1 0 0,0-1 0 0 0,0 1 0 0 0,0 0 0 0 0,0-1 1 0 0,0 1-1 0 0,-1-1 0 0 0,1 1 0 0 0,0-1 0 0 0,-1 1 0 0 0,1 0 2 0 0,0-1 0 0 0,0 1-1 0 0,-1-1 1 0 0,1 1-1 0 0,0-1 1 0 0,0 1-1 0 0,0-1 1 0 0,0 1-1 0 0,0-1 1 0 0,0 1-1 0 0,0-1 1 0 0,0 1-1 0 0,0-1 1 0 0,0 1 0 0 0,0-1-1 0 0,0 1 1 0 0,0-1-1 0 0,0 1 1 0 0,0-1-1 0 0,0 1 1 0 0,1 0-1 0 0,0 2 2 0 0,0-2 0 0 0,0 0 0 0 0,-1 1 0 0 0,1-1 0 0 0,0 0 0 0 0,-1 1 0 0 0,0-1 0 0 0,1 1 0 0 0,-1-1 0 0 0,0 1 0 0 0,1-1 0 0 0,-1 1 0 0 0,0 0 0 0 0,0-1 0 0 0,0 1 0 0 0,-1 1 0 0 0,1-1 0 0 0,0 0 0 0 0,0 0 0 0 0,0 0 0 0 0,0 0 0 0 0,0 0 0 0 0,1 0 0 0 0,-1-1 0 0 0,0 1 0 0 0,1 0 0 0 0,-1 0 0 0 0,3 3 0 0 0,-2-3 0 0 0,-1 0 0 0 0,1 0 0 0 0,0 0 0 0 0,-1 0 0 0 0,1 0 0 0 0,-1 0 0 0 0,0 0 0 0 0,1 0 0 0 0,-1 0 0 0 0,0 0 0 0 0,0 0 0 0 0,-1 2 0 0 0,1-2 0 0 0,0-1 0 0 0,0 1 0 0 0,0-1 0 0 0,0 0 0 0 0,0 1 0 0 0,0-1 0 0 0,0 1 0 0 0,0-1 0 0 0,1 0 0 0 0,-1 1 0 0 0,1 1 0 0 0,0-2 0 0 0,-1 1 0 0 0,1-1 0 0 0,-1 0 0 0 0,1 0 0 0 0,-1 1 0 0 0,0-1 0 0 0,0 0 0 0 0,0 1 0 0 0,0-1 0 0 0,0 0 0 0 0,0 0 0 0 0,0 1 0 0 0,0 0 0 0 0,-1 0 8 0 0,1-1-1 0 0,0 1 0 0 0,0-1 1 0 0,0 1-1 0 0,0-1 1 0 0,0 1-1 0 0,0-1 0 0 0,1 0 1 0 0,-1 1-1 0 0,1 1 1 0 0,-1-1 4 0 0,1-1 0 0 0,-1 1 1 0 0,0 0-1 0 0,1 0 0 0 0,-1 0 0 0 0,0-1 1 0 0,0 1-1 0 0,-1 2 0 0 0,-4 9 128 0 0,4-11-102 0 0,1-1 0 0 0,-1 0 0 0 0,0 1 1 0 0,1-1-1 0 0,-1 0 0 0 0,1 1 0 0 0,0-1 0 0 0,-1 0 0 0 0,1 1 1 0 0,0-1-1 0 0,0 1 0 0 0,0-1 0 0 0,0 1 0 0 0,0 1 0 0 0,2 13 180 0 0,0-4-184 0 0,1 20 0 0 0,1 8 48 0 0,-4-35-80 0 0,0-3-4 0 0,0 0 0 0 0,0 0 0 0 0,0 0 0 0 0,0 0 0 0 0,0 0 0 0 0,0 0 0 0 0,1 0 1 0 0,-1-1-1 0 0,1 1 0 0 0,-1 0 0 0 0,2 3 0 0 0,-1-4-22 0 0,0 1 0 0 0,0 0 0 0 0,0 0-1 0 0,0-1 1 0 0,-1 1 0 0 0,1 0 0 0 0,-1 0 0 0 0,1 0 0 0 0,-1 0 0 0 0,0 0 0 0 0,1 0-1 0 0,-1 0 1 0 0,0 0 0 0 0,0 0 0 0 0,-1 0 0 0 0,1 0 0 0 0,0 0 0 0 0,-1 0 0 0 0,1 0-1 0 0,-2 2 1 0 0,1 6-5 0 0,1-9 30 0 0,-1 1-1 0 0,1-1 1 0 0,0 0 0 0 0,0 1-1 0 0,-1-1 1 0 0,1 0-1 0 0,-1 0 1 0 0,0 2-1 0 0,0-1 19 0 0,0 1-1 0 0,1-1 1 0 0,-1 1-1 0 0,0-1 0 0 0,1 1 1 0 0,-1 5-1 0 0,0 4 77 0 0,0-9-77 0 0,1 0-1 0 0,-1 0 0 0 0,1 0 0 0 0,0 0 1 0 0,0 0-1 0 0,1-1 0 0 0,-1 1 1 0 0,2 5-1 0 0,0 10-2 0 0,-2-16-6 0 0,0 0-1 0 0,0 0 1 0 0,0 0 0 0 0,0 0-1 0 0,1 0 1 0 0,0 4 0 0 0,0 1 117 0 0,0-6-259 0 0,-1-1 1 0 0,1 0 0 0 0,-1 0 0 0 0,1 0 0 0 0,0 0-1 0 0,-1 0 1 0 0,1-1 0 0 0,-1 1 0 0 0,1 0 0 0 0,-1 0-1 0 0,1 0 1 0 0,0-1 0 0 0,-5-5-483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30 1840 0 0,'0'-3'175'0'0,"1"-5"-214"0"0,-1 8 31 0 0,0 0 1 0 0,0 0-1 0 0,0 0 1 0 0,0 0-1 0 0,0 0 0 0 0,0-1 1 0 0,0 1-1 0 0,1 0 1 0 0,-1 0-1 0 0,0 0 1 0 0,0 0-1 0 0,0 0 0 0 0,0 0 1 0 0,0-1-1 0 0,0 1 1 0 0,0 0-1 0 0,0 0 1 0 0,0 0-1 0 0,0 0 0 0 0,0 0 1 0 0,0 0-1 0 0,0-1 1 0 0,0 1-1 0 0,0 0 1 0 0,0 0-1 0 0,0 0 0 0 0,0 0 1 0 0,0 0-1 0 0,0 0 1 0 0,0-1-1 0 0,-1 1 1 0 0,1 0-1 0 0,-1-6 1 0 0,1 5 257 0 0,-5-6 1956 0 0,-35 7-553 0 0,29 0-1729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7:09:44.9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27 16383,'47'0'0,"-1"0"0,-28 0 0,5 0 0,-6 0 0,6 0 0,3 0 0,-1 0 0,0 0 0,-3 0 0,-3 0 0,3 0 0,-4 0 0,-1 0 0,6 0 0,-5 0 0,5 0 0,-1 0 0,-3 0 0,8 0 0,-8 0 0,9 0 0,-10 0 0,10 0 0,-10 0 0,5 0 0,-1 0 0,-3 0 0,4 0 0,-1 0 0,-3 0 0,8 0 0,-8 0 0,8 0 0,-3 0 0,5 0 0,-6 0 0,5 0 0,-5 0 0,1 0 0,4 0 0,-10 0 0,5 0 0,-6 0 0,1 0 0,-1 0 0,-4 0 0,4 0 0,-4 0 0,8 0 0,-3-4 0,3 3 0,-8-3 0,4 4 0,-1-4 0,-1 3 0,4-3 0,-6 4 0,3 0 0,0-4 0,0 3 0,0-2 0,-1 3 0,1 0 0,-1 0 0,0 0 0,0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0 1840 0 0,'0'0'12277'0'0,"-1"9"-11722"0"0,-5 35 573 0 0,6-42-1067 0 0,0 0 0 0 0,0 0 0 0 0,0 0 0 0 0,0 0 1 0 0,0 0-1 0 0,1 0 0 0 0,0 3 0 0 0,1 9 136 0 0,-2-10-118 0 0,1 1 0 0 0,-1-1-1 0 0,1 1 1 0 0,3 7 0 0 0,-3-7-15 0 0,0-1 0 0 0,0 0 0 0 0,0 1 0 0 0,1 8-1 0 0,-2-1 146 0 0,4 19 0 0 0,-2-21-127 0 0,-1-1 1 0 0,0 1-1 0 0,-1-1 0 0 0,0 11 1 0 0,-1-14-51 0 0,1 0 0 0 0,0 0 1 0 0,2 9-1 0 0,-1-10-1 0 0,-1 1 1 0 0,1 11 0 0 0,-3-5 19 0 0,1-6-11 0 0,1-1 0 0 0,-1 1 0 0 0,2 8-1 0 0,1 45 271 0 0,-1-35-92 0 0,3 27 0 0 0,-2-38-38 0 0,-1 17 1 0 0,-1-19-80 0 0,1-1 1 0 0,-1 0-1 0 0,4 13 0 0 0,-2-13-69 0 0,0 0 0 0 0,0 0 0 0 0,-1 21 0 0 0,4 36 288 0 0,-3-45-203 0 0,-1-17-94 0 0,-1-1 0 0 0,1 0 1 0 0,-1 1-1 0 0,0-1 0 0 0,-1 6 0 0 0,1-8-14 0 0,-4 20 120 0 0,2-1 0 0 0,0 1 1 0 0,2 32-1 0 0,0-38-43 0 0,-1 23 0 0 0,-1-2 232 0 0,2-28-206 0 0,0 1-1 0 0,-1 0 0 0 0,-5 19 1 0 0,5-21-77 0 0,0 0 0 0 0,0 17 0 0 0,1-16-16 0 0,0 0 0 0 0,-2 9 0 0 0,-2 24 3 0 0,3-29-3 0 0,-1 0 0 0 0,-3 15 0 0 0,3-21 1 0 0,0 0 1 0 0,1 0-1 0 0,0 0 1 0 0,0 0-1 0 0,0 0 1 0 0,1 0-1 0 0,1 11 1 0 0,2 58 172 0 0,-3-72-188 0 0,0 1-1 0 0,0-1 1 0 0,0 1-1 0 0,-1-1 1 0 0,0 1 0 0 0,-1 5-1 0 0,1-6 13 0 0,0 0-1 0 0,0 1 1 0 0,1 0-1 0 0,-1-1 1 0 0,1 1 0 0 0,1 5-1 0 0,0 5 28 0 0,0 0-1 0 0,-1 0 1 0 0,-2 17-1 0 0,-10 45 78 0 0,11-71-93 0 0,-1 15 114 0 0,2-16-95 0 0,0 0-1 0 0,-1 0 1 0 0,0 0-1 0 0,0 0 1 0 0,-2 5-1 0 0,1-3 24 0 0,0 0 0 0 0,0 0-1 0 0,-1 14 1 0 0,0-5 13 0 0,-2 4-65 0 0,0 3-22 0 0,4-1 18 0 0,-2 16 63 0 0,1-21-29 0 0,-1 9-27 0 0,1-16-10 0 0,1 1 0 0 0,0 0 1 0 0,0-1-1 0 0,2 18 0 0 0,0-1 35 0 0,2 51 204 0 0,1-15-159 0 0,-2-26 35 0 0,-1-27-103 0 0,0-1-1 0 0,-1 1 1 0 0,0 0-1 0 0,0-1 1 0 0,-3 16-1 0 0,2-20-19 0 0,0-1-1 0 0,1 1 1 0 0,0 0 0 0 0,0 0-1 0 0,0 0 1 0 0,1-1 0 0 0,1 8-1 0 0,0 14 41 0 0,1 95 185 0 0,2-70-176 0 0,0 25-132 0 0,-4-62 138 0 0,-1 16 0 0 0,-1-22-9 0 0,1 1 0 0 0,0-1 1 0 0,1 1-1 0 0,0-1 0 0 0,3 17 0 0 0,0-11-37 0 0,0 0 0 0 0,-1 1 1 0 0,1 15-1 0 0,-3-21-8 0 0,3 41-4 0 0,-3-41 0 0 0,-1 0 0 0 0,0 0 0 0 0,0 0 0 0 0,-2 9 0 0 0,-1 17 0 0 0,3-27-12 0 0,-1-1-1 0 0,-1 0 1 0 0,-2 12-1 0 0,-1-1-1242 0 0,5-17 1007 0 0,0 0-1 0 0,0-1 1 0 0,-1 1 0 0 0,1 0-1 0 0,0-1 1 0 0,-1 1 0 0 0,1 0-1 0 0,0-1 1 0 0,-1 1 0 0 0,1 0 0 0 0,-1-1-1 0 0,1 1 1 0 0,-1-1 0 0 0,1 1-1 0 0,-1-1 1 0 0,0 1 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99 920 0 0,'2'0'67'0'0,"9"-3"927"0"0,-10 2-657 0 0,1 0 0 0 0,-1 1-1 0 0,1-1 1 0 0,0 1 0 0 0,-1-1-1 0 0,1 1 1 0 0,2 0 0 0 0,0-1 153 0 0,0 1 1 0 0,0-1 0 0 0,0 0 0 0 0,5-1-1 0 0,-6 1-240 0 0,1 0-1 0 0,0 0 1 0 0,0 0-1 0 0,4 0 1 0 0,12 2 582 0 0,-14 0-588 0 0,0-1 0 0 0,0 0 0 0 0,0 0 0 0 0,0-1 0 0 0,7-1 0 0 0,-8 2-123 0 0,0-1 0 0 0,0 1 0 0 0,0 0 0 0 0,0 0 0 0 0,0 1 1 0 0,0-1-1 0 0,0 1 0 0 0,6 2 0 0 0,12 1 149 0 0,0-2 157 0 0,-1 0 0 0 0,37-4 0 0 0,-35-4 5 0 0,-21 5-387 0 0,1 0 0 0 0,-1 0 0 0 0,1 0 0 0 0,0 0 1 0 0,6 0-1 0 0,16 2 128 0 0,-17 0-13 0 0,0 0-1 0 0,0-1 0 0 0,0-1 1 0 0,15-2-1 0 0,-16 2 23 0 0,0-1-1 0 0,14 1 1 0 0,-13 1-40 0 0,-1 0 0 0 0,13-3 0 0 0,-3 0 70 0 0,1 1-1 0 0,0 1 1 0 0,28 2-1 0 0,-12-1 273 0 0,-4 0-427 0 0,-15-1-61 0 0,20 2-1 0 0,-21 0 71 0 0,26-3 0 0 0,-5 0 16 0 0,-29 2-78 0 0,1-1 0 0 0,9-1 0 0 0,-10 0-27 0 0,1 1 1 0 0,8 0-1 0 0,35-3 6 0 0,0 1 20 0 0,-42 3 43 0 0,0 0 230 0 0,0 0 0 0 0,17-3 0 0 0,-20 2-185 0 0,-1 1 0 0 0,1 0 0 0 0,0 0 1 0 0,9 2-1 0 0,14 0-22 0 0,-9 0 9 0 0,-15-1-47 0 0,0-1 0 0 0,0 1 0 0 0,0-1 0 0 0,6-1 0 0 0,6-1 33 0 0,-1 0-1 0 0,1 1 0 0 0,25 2 1 0 0,-27 0-48 0 0,0-2 0 0 0,18-1 1 0 0,15-1 0 0 0,101 3-17 0 0,-134-1 0 0 0,-11 1 0 0 0,1-1 0 0 0,0 1 0 0 0,7 1 0 0 0,-7-1 6 0 0,0 1 0 0 0,1-1-1 0 0,-1-1 1 0 0,1 1-1 0 0,8-3 1 0 0,-8 2 0 0 0,0 0 0 0 0,0 0 0 0 0,0 1 0 0 0,10 0 0 0 0,-11 1-6 0 0,23 2 0 0 0,-1-1 0 0 0,52-2 0 0 0,-7 0-2 0 0,-33 1 18 0 0,-20-1 17 0 0,30-4 0 0 0,-28 1-60 0 0,24 1 0 0 0,11 0-15 0 0,-48 1 42 0 0,1 1 0 0 0,-1 0 0 0 0,1 1 0 0 0,-1 0 0 0 0,11 3 0 0 0,-7-2 0 0 0,-1 0 0 0 0,17 0 0 0 0,176-2 0 0 0,-181 3 13 0 0,-19-2-6 0 0,-1-1 1 0 0,0 1-1 0 0,1-1 0 0 0,-1 0 1 0 0,0 0-1 0 0,6 0 0 0 0,11-4 28 0 0,-14 2-30 0 0,-1 1 0 0 0,1 0 0 0 0,0 1 0 0 0,0-1 0 0 0,8 1-1 0 0,-3 1-4 0 0,1 0 0 0 0,-1-1 0 0 0,1 0 0 0 0,12-2 0 0 0,-11 1 0 0 0,-1 0 0 0 0,1 1 0 0 0,-1 0 0 0 0,0 1 0 0 0,22 4 0 0 0,-29-5-6 0 0,1 1 0 0 0,-1-1 1 0 0,0 0-1 0 0,9 0 0 0 0,11-1-31 0 0,-5 2 80 0 0,-1-1 0 0 0,25-3 0 0 0,-13 0-10 0 0,-4 0-140 0 0,-16 1 53 0 0,16 0-1 0 0,-10 1 161 0 0,19-3-1 0 0,-20 1-182 0 0,21 1 1 0 0,-27 1 57 0 0,0 0 1 0 0,11-3-1 0 0,-11 3 13 0 0,0-1 0 0 0,12 0 0 0 0,66-1 6 0 0,-54 0 129 0 0,-25 1-89 0 0,0 1 1 0 0,0 0-1 0 0,12 1 1 0 0,72 3-313 0 0,-75-3 253 0 0,14-2 19 0 0,-21 2 0 0 0,0-1 0 0 0,-1 1 0 0 0,23 3 0 0 0,-26-2 4 0 0,1 0 0 0 0,0 0-1 0 0,0-1 1 0 0,0-1-1 0 0,11 0 1 0 0,1-1 106 0 0,18 3 56 0 0,74 6-449 0 0,-106-7 316 0 0,0 0 1 0 0,0 0-1 0 0,8-1 0 0 0,8-1 117 0 0,165 2-448 0 0,-128 6 596 0 0,-22-3-281 0 0,-27-2-17 0 0,-1 0-1 0 0,1-1 0 0 0,18-1 0 0 0,-19-1 1 0 0,0 1 0 0 0,1 1 0 0 0,-1-1 0 0 0,0 1 0 0 0,0 1 0 0 0,14 2 0 0 0,-21-3 0 0 0,1 0 0 0 0,-1 0 0 0 0,1 0 0 0 0,-1 0 0 0 0,1 0 0 0 0,-1-1 0 0 0,0 1 0 0 0,4-2 0 0 0,-3 1 0 0 0,1 0 0 0 0,-1 0 0 0 0,8 0 0 0 0,-2 1 0 0 0,-4 1 0 0 0,1-2 0 0 0,0 1 0 0 0,8-2 0 0 0,33-2 0 0 0,-43 3-30 0 0,1 1 0 0 0,0 0-1 0 0,0 0 1 0 0,-1 0 0 0 0,7 2-1 0 0,10 0-84 0 0,-17-1 133 0 0,-1-1 0 0 0,1 1 0 0 0,-1-1 0 0 0,0 1 1 0 0,1 0-1 0 0,3 2 0 0 0,-5-2 8 0 0,1 0 0 0 0,0 0 0 0 0,0 0 0 0 0,0-1 0 0 0,6 2 0 0 0,27-2-234 0 0,-32 0 199 0 0,-1 0 1 0 0,1 0-1 0 0,-1 0 1 0 0,1-1-1 0 0,-1 1 1 0 0,1-1-1 0 0,3-2 0 0 0,-4 2 6 0 0,1 0 0 0 0,-1 1 0 0 0,1-1 0 0 0,-1 0 0 0 0,1 1 0 0 0,6 0 0 0 0,10 1 3 0 0,22-1 0 0 0,16 1 0 0 0,-19-1 0 0 0,-28 0 0 0 0,22 1 0 0 0,-5-1-5 0 0,-22-1 12 0 0,0 1-1 0 0,0 0 1 0 0,11 1 0 0 0,-11 0 46 0 0,0-1 1 0 0,0 0 0 0 0,11-1-1 0 0,4 0 23 0 0,16 2-76 0 0,60 9 0 0 0,-93-9 5 0 0,1-1-1 0 0,0 0 0 0 0,0 0 0 0 0,-1 0 0 0 0,8-2 0 0 0,13 0 25 0 0,33 5 45 0 0,-54-2-80 0 0,1-1 1 0 0,-1 0-1 0 0,0-1 0 0 0,7 0 0 0 0,9-1-53 0 0,114 2-2 0 0,-66 4-208 0 0,-24-4 303 0 0,-1 3-1 0 0,48 8 1 0 0,-67-8-50 0 0,1-1 0 0 0,31-2 0 0 0,17 1 164 0 0,-22-3-59 0 0,-36 3-89 0 0,0-1 0 0 0,1-1 0 0 0,17-3 0 0 0,-29 4 0 0 0,0 0 0 0 0,0 0 0 0 0,0 0 0 0 0,7 1 0 0 0,-7 0 0 0 0,0 0 0 0 0,0-1 0 0 0,0 0 0 0 0,5 0 0 0 0,14-2 0 0 0,-1 1 0 0 0,1 1 0 0 0,24 3 0 0 0,-35-2 0 0 0,-1-1 0 0 0,1-1 0 0 0,12-1 0 0 0,-15 0 0 0 0,1 1 0 0 0,-1 1 0 0 0,1 0 0 0 0,14 2 0 0 0,-18-1 0 0 0,-1 0 0 0 0,1-1 0 0 0,0 1 0 0 0,-1-1 0 0 0,1 0 0 0 0,0 0 0 0 0,-1-1 0 0 0,11-1 0 0 0,51-5 0 0 0,-15 3 0 0 0,28 1-282 0 0,-29-1 567 0 0,2 0-548 0 0,0 0 477 0 0,-2 2-203 0 0,-32 1-20 0 0,0 0-1 0 0,0 1 1 0 0,27 4-1 0 0,-36-2 12 0 0,-1-2 0 0 0,1 0 0 0 0,12-1 0 0 0,3 0-143 0 0,42-2 43 0 0,-8 0 329 0 0,-27 1-167 0 0,-24 0-55 0 0,0 1-1 0 0,0 1 0 0 0,15 0 0 0 0,-21 1-1 0 0,10-1 175 0 0,18 0-1892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 5528 0 0,'14'0'249'0'0,"-12"0"-1"0"0,-1 0-156 0 0,37-3 1043 0 0,-21-1 625 0 0,62 1 396 0 0,-25 2-1240 0 0,105 5 1292 0 0,-139-1-1934 0 0,15 1 208 0 0,52-1-189 0 0,-31 1 494 0 0,3-1-277 0 0,27 2-53 0 0,161-5 1221 0 0,-222-1-1574 0 0,-17 0-66 0 0,1 1 0 0 0,-1 0 0 0 0,16 2 0 0 0,-5 0-6 0 0,-1-1-1 0 0,0-1 1 0 0,1 0 0 0 0,21-4 0 0 0,25 0 27 0 0,157 4-59 0 0,-127 6 118 0 0,28-1-54 0 0,-57-2-54 0 0,-41-1 14 0 0,-1-1 1 0 0,37-3 0 0 0,40-3-7 0 0,-26 3-22 0 0,9 1 4 0 0,-46 2 0 0 0,-3 0 0 0 0,29-2 0 0 0,-41 0 6 0 0,30 1-1 0 0,-40 0 7 0 0,0 0 1 0 0,13-3-1 0 0,21-1 4 0 0,-30 5-7 0 0,-7-1 5 0 0,-1 0 0 0 0,1 0 0 0 0,17-4-1 0 0,-9 1-13 0 0,1 1 0 0 0,37-1 0 0 0,6 0 0 0 0,53-3-112 0 0,-104 6 146 0 0,20 1-1 0 0,-1 1-49 0 0,36 1-58 0 0,-46-1 103 0 0,1 0-1 0 0,0-2 1 0 0,29-3-1 0 0,39-5-127 0 0,-40 5 35 0 0,-31 2 64 0 0,30 4 0 0 0,-4-1 0 0 0,100 4 0 0 0,-69-2 0 0 0,-12-6 0 0 0,-46 2 79 0 0,-1 0 0 0 0,33-5-1 0 0,-25 4-71 0 0,37 1 0 0 0,-23 1-9 0 0,50 3 56 0 0,-25 1-41 0 0,-2 0-16 0 0,40 3 3 0 0,7-2 0 0 0,-84-6 0 0 0,5-1 0 0 0,44 6 0 0 0,-26-2 0 0 0,-30-2 0 0 0,18 2 0 0 0,64 8 0 0 0,-66-8 0 0 0,-23-3 0 0 0,18 4 0 0 0,-20-3 0 0 0,-1 0 0 0 0,12 0 0 0 0,-12-1 0 0 0,1 1 0 0 0,11 2 0 0 0,7 1-66 0 0,0-1 0 0 0,0-2 0 0 0,42-2 0 0 0,-20 1 18 0 0,193 0 360 0 0,-203-4-312 0 0,-26 2 0 0 0,16 0 0 0 0,17 0-104 0 0,-24 1 0 0 0,29 2 0 0 0,-16 1 134 0 0,0-1 0 0 0,40-4 0 0 0,31 1 127 0 0,-56 3-92 0 0,58 2-187 0 0,-35 5 55 0 0,-62-8 108 0 0,0 1-1 0 0,13 3 1 0 0,-13-2-19 0 0,1-1 1 0 0,12 1-1 0 0,-4-2-47 0 0,4 0-57 0 0,38 4 0 0 0,-29-1 138 0 0,-1-1-1 0 0,37-3 0 0 0,-17 0-32 0 0,19 5-41 0 0,-52-2-43 0 0,1-1 1 0 0,18-2 0 0 0,-3 0 267 0 0,214 4-519 0 0,-168 0 312 0 0,-55-3 116 0 0,25 3-1 0 0,-38-2-156 0 0,1 0 0 0 0,-1-1 0 0 0,14-3 0 0 0,13 1 98 0 0,-15 2-42 0 0,0 0-84 0 0,28-3-1 0 0,-38 2 70 0 0,-11 3 0 0 0,1-1 0 0 0,74-6 71 0 0,-42 0 250 0 0,-27 5-321 0 0,1 1 0 0 0,14 2 0 0 0,-22-2 0 0 0,1-1 0 0 0,0 0 0 0 0,-1 1 0 0 0,1-1 0 0 0,0 0 0 0 0,-1-1 0 0 0,1 1 0 0 0,0 0 0 0 0,-1-1 0 0 0,4 0 0 0 0,-2 0 0 0 0,0 0 0 0 0,0 0 0 0 0,0 1 0 0 0,0-1 0 0 0,0 1 0 0 0,1 0 0 0 0,5 1 0 0 0,22 3-169 0 0,-20-2 146 0 0,1-2-1 0 0,0 1 1 0 0,13-2-1 0 0,5 0-1747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3224 0 0,'0'1'300'0'0,"1"3"-138"0"0,0-1-1 0 0,-1 0 1 0 0,0 0-1 0 0,1 1 1 0 0,-1-1 0 0 0,0 5-1 0 0,-1-1 293 0 0,2-6-306 0 0,-1 0-1 0 0,0 0 0 0 0,0-1 1 0 0,0 1-1 0 0,0 0 1 0 0,1 0-1 0 0,-1 0 1 0 0,0 0-1 0 0,1-1 1 0 0,-1 1-1 0 0,1 0 0 0 0,0 1 1 0 0,2 5 762 0 0,0 17 590 0 0,-3-20-1275 0 0,0 0-1 0 0,0-1 1 0 0,1 1-1 0 0,-1 0 0 0 0,1-1 1 0 0,0 1-1 0 0,2 4 1 0 0,2 5 566 0 0,7 25 0 0 0,-9-28-607 0 0,0 9 25 0 0,-2-15-196 0 0,-1 0 0 0 0,1 0 0 0 0,0 0 0 0 0,2 4 0 0 0,-2-4-13 0 0,0-1 0 0 0,0 0 0 0 0,0 0 0 0 0,0 0 0 0 0,0 1 0 0 0,-1-1 0 0 0,1 0 0 0 0,-1 1 0 0 0,0 3 0 0 0,0 1-43 0 0,0 2 291 0 0,0 0 1 0 0,0 1-1 0 0,1-1 1 0 0,1 0-1 0 0,2 13 1 0 0,-2-17-166 0 0,-1 0 1 0 0,0 1 0 0 0,0-1 0 0 0,0 0 0 0 0,-1 8 0 0 0,0-8-118 0 0,0 0-1 0 0,1 0 1 0 0,-1 0 0 0 0,1 0-1 0 0,3 10 1 0 0,-1-1 147 0 0,-2-13-92 0 0,-1 1 1 0 0,1-1-1 0 0,-1 1 1 0 0,1-1-1 0 0,1 4 0 0 0,0-2-14 0 0,0-2-6 0 0,-1 0 0 0 0,0 1 1 0 0,0-1-1 0 0,0 1 0 0 0,0-1 0 0 0,0 1 1 0 0,-1-1-1 0 0,1 1 0 0 0,-1 0 0 0 0,1-1 1 0 0,-1 1-1 0 0,0 0 0 0 0,0 2 0 0 0,-1-3 14 0 0,1 0 0 0 0,0-1 0 0 0,0 1 0 0 0,0 0 0 0 0,0 0 0 0 0,0 0 0 0 0,0-1 0 0 0,0 1 0 0 0,1 3 0 0 0,-1-4-3 0 0,0 0 0 0 0,0 0 0 0 0,0 0 0 0 0,0 0 1 0 0,0 0-1 0 0,0 0 0 0 0,0 0 0 0 0,0 0 1 0 0,-1 0-1 0 0,1-1 0 0 0,0 1 0 0 0,0 0 1 0 0,-1 0-1 0 0,1 0 0 0 0,-2 1 0 0 0,-1 8 65 0 0,-6 45-75 0 0,6-18-238 0 0,2-31 231 0 0,0 0-1 0 0,1 1 1 0 0,-1-1-1 0 0,2 1 1 0 0,-1-1-1 0 0,1 1 1 0 0,0-1-1 0 0,2 9 1 0 0,-3-13 43 0 0,1-1 0 0 0,-1 1 1 0 0,0 0-1 0 0,1 0 0 0 0,-1 0 1 0 0,0 0-1 0 0,0 0 0 0 0,0 1 0 0 0,-1 1 1 0 0,0 4 43 0 0,1 35-551 0 0,1-34 447 0 0,-1-4 22 0 0,0-1-1 0 0,0 0 1 0 0,0 0-1 0 0,-1 0 1 0 0,1 0-1 0 0,-1 0 1 0 0,-2 8 0 0 0,2-8 20 0 0,-1 0 0 0 0,1 0 0 0 0,0 1 0 0 0,0 5 0 0 0,1-6 15 0 0,-1 0 0 0 0,1 0 0 0 0,-1 0-1 0 0,-2 4 1 0 0,2 1 241 0 0,1-5-249 0 0,-4 35-206 0 0,1 56 0 0 0,3-92 234 0 0,0 0-27 0 0,0 0-1 0 0,-1-1 1 0 0,1 1 0 0 0,-1 0-1 0 0,0-1 1 0 0,0 4 0 0 0,0-4-15 0 0,0-1 0 0 0,0 1 0 0 0,1 0 0 0 0,0 0 0 0 0,-1 0 0 0 0,1 0 0 0 0,0 0 0 0 0,0 0 0 0 0,0 0 0 0 0,0 0 0 0 0,0 2 0 0 0,1 0-32 0 0,-1 0 1 0 0,1-1 0 0 0,-1 1-1 0 0,0 0 1 0 0,0-1 0 0 0,-1 1-1 0 0,0 5 1 0 0,1-7-14 0 0,0 0 0 0 0,0 0 1 0 0,0 0-1 0 0,0 0 0 0 0,0 0 1 0 0,1 0-1 0 0,0 3 0 0 0,-1-4 8 0 0,0 1-1 0 0,1 0 0 0 0,-1-1 1 0 0,0 1-1 0 0,0 0 0 0 0,0-1 1 0 0,0 4-1 0 0,-1 4 129 0 0,0-1 0 0 0,0 1 1 0 0,1 0-1 0 0,0 0 0 0 0,0 0 0 0 0,1-1 0 0 0,1 1 0 0 0,2 13 1 0 0,-3-15-41 0 0,0 0 1 0 0,0 0-1 0 0,-1 0 1 0 0,-1 11 0 0 0,0 1 63 0 0,1-10-49 0 0,0 9 87 0 0,3 20 0 0 0,-5-20-100 0 0,2-16-57 0 0,0 0 0 0 0,-1 1 0 0 0,1-1 0 0 0,0 0 0 0 0,0 1 0 0 0,1 2 0 0 0,0 20 6 0 0,-1-21-15 0 0,0 0-1 0 0,0 0 1 0 0,0 0 0 0 0,0 0 0 0 0,1 0-1 0 0,0 0 1 0 0,0 0 0 0 0,1 4-1 0 0,-1-7 1 0 0,-1-1 0 0 0,0 1 0 0 0,1-1 0 0 0,-1 1 0 0 0,0-1 0 0 0,0 1 0 0 0,1-1 0 0 0,-1 1 0 0 0,0-1 0 0 0,0 1 0 0 0,0 0 0 0 0,0-1 0 0 0,0 1 0 0 0,0-1 0 0 0,0 1 0 0 0,0-1 0 0 0,0 1 0 0 0,0 0 0 0 0,0-1 0 0 0,0 2 0 0 0,-1 1 0 0 0,0 1 0 0 0,1-1 0 0 0,0 1 0 0 0,-1 5 0 0 0,4 10 0 0 0,-3-13 0 0 0,0-4 0 0 0,0 0 0 0 0,0-1 0 0 0,0 1 0 0 0,0 0 0 0 0,0-1 0 0 0,0 1 0 0 0,0 0 0 0 0,2 2 0 0 0,-2 0 70 0 0,1-1-1 0 0,0 1 0 0 0,-1 0 0 0 0,0 0 0 0 0,1-1 0 0 0,-2 1 0 0 0,1 0 0 0 0,-1 5 0 0 0,0 10 277 0 0,1-17-296 0 0,0-1-1 0 0,0 1 0 0 0,0 0 0 0 0,-1 0 0 0 0,1-1 0 0 0,0 1 0 0 0,-1 0 0 0 0,1-1 0 0 0,-1 1 0 0 0,-1 2 0 0 0,2-3-23 0 0,-1 1 0 0 0,1-1-1 0 0,0 0 1 0 0,0 1-1 0 0,-1-1 1 0 0,1 0-1 0 0,0 1 1 0 0,0-1-1 0 0,0 1 1 0 0,0-1 0 0 0,0 1-1 0 0,1-1 1 0 0,-1 2-1 0 0,1 6 113 0 0,-1-7-190 0 0,5 8-354 0 0,-5-7 401 0 0,1-1 0 0 0,-1 0 0 0 0,1 1 0 0 0,-1-1 1 0 0,0 5-1 0 0,0-5 7 0 0,0-1 0 0 0,0 1 0 0 0,0-1-1 0 0,0 1 1 0 0,0-1 0 0 0,0 1 0 0 0,1 0 0 0 0,-1-1 0 0 0,0 1 0 0 0,1-1 0 0 0,0 1 0 0 0,-1-1 0 0 0,1 0 0 0 0,1 2 0 0 0,-2-2 11 0 0,1-1 0 0 0,0 1 0 0 0,-1-1 0 0 0,1 1 0 0 0,-1 0 1 0 0,1-1-1 0 0,-1 1 0 0 0,1 0 0 0 0,-1 0 0 0 0,0-1 0 0 0,1 1 0 0 0,-1 0 1 0 0,0 0-1 0 0,1 0 0 0 0,-1-1 0 0 0,0 1 0 0 0,0 0 0 0 0,0 0 0 0 0,0 0 0 0 0,0 0 1 0 0,0 0-1 0 0,0-1 0 0 0,0 1 0 0 0,0 0 0 0 0,0 0 0 0 0,0 0 0 0 0,-1 1 1 0 0,-1 8 110 0 0,2 5-250 0 0,0-13 104 0 0,0 1 1 0 0,0-1-1 0 0,0 1 0 0 0,0-1 1 0 0,0 0-1 0 0,-1 4 0 0 0,1-5 24 0 0,-1 0 0 0 0,1 0-1 0 0,0 0 1 0 0,0 0-1 0 0,0 0 1 0 0,0 0-1 0 0,0 0 1 0 0,0 0 0 0 0,0 0-1 0 0,1 1 1 0 0,-1 9 44 0 0,-1-9-30 0 0,1 1 0 0 0,-1-1 0 0 0,1 0 0 0 0,0 0 0 0 0,0 0 0 0 0,0 0 0 0 0,0 0 0 0 0,0 1 0 0 0,0-1 0 0 0,0 0 0 0 0,2 3 0 0 0,-1 0-12 0 0,-1 0-1 0 0,1 1 0 0 0,-1 5 0 0 0,1 5-16 0 0,-1-1 24 0 0,4 3 42 0 0,-3-9-53 0 0,-1 4-1 0 0,1-10 2 0 0,-1 0 1 0 0,0 0-1 0 0,0 1 1 0 0,0-1 0 0 0,0 0-1 0 0,0 0 1 0 0,-1 0 0 0 0,1 0-1 0 0,-1 0 1 0 0,-2 6-1 0 0,3-6 74 0 0,3 5-6 0 0,-3-8-66 0 0,0 0-1 0 0,0 1 0 0 0,0-1 0 0 0,0 0 0 0 0,0 1 1 0 0,0-1-1 0 0,0 0 0 0 0,0 0 0 0 0,0 1 0 0 0,0-1 0 0 0,0 0 1 0 0,0 1-1 0 0,0-1 0 0 0,0 0 0 0 0,0 0 0 0 0,0 1 1 0 0,-1-1-1 0 0,1 0 0 0 0,0 0 0 0 0,0 1 0 0 0,0-1 1 0 0,0 0-1 0 0,-1 0 0 0 0,1 1 0 0 0,-1 0-6 0 0,1 0-3 0 0,0 0 1 0 0,0 1-1 0 0,-1-1 0 0 0,1 0 0 0 0,0 0 1 0 0,1 1-1 0 0,-1-1 0 0 0,0 0 0 0 0,0 0 1 0 0,0 1-1 0 0,2 1 0 0 0,0 9-65 0 0,-3-9 52 0 0,1-2 20 0 0,0 0 1 0 0,0 0-1 0 0,-1 0 0 0 0,1 0 0 0 0,0 0 0 0 0,0 0 0 0 0,0-1 0 0 0,0 1 0 0 0,1 0 1 0 0,-1 0-1 0 0,0 0 0 0 0,0 0 0 0 0,0 0 0 0 0,1-1 0 0 0,0 2 0 0 0,2 9 31 0 0,-2-7-15 0 0,0-1 0 0 0,0 0 0 0 0,-1 1 1 0 0,1-1-1 0 0,-1 1 0 0 0,1 3 0 0 0,-1 3-13 0 0,-1-3 2 0 0,1 1 0 0 0,0-1 1 0 0,1 0-1 0 0,0 1 1 0 0,0-1-1 0 0,4 14 0 0 0,-3-19-5 0 0,0 2 0 0 0,-2 11 0 0 0,0-6 0 0 0,-1-6 4 0 0,0 0 0 0 0,0 0 0 0 0,1 0 0 0 0,0 0 0 0 0,0 0 0 0 0,-1-1 0 0 0,2 5 0 0 0,-1-5 0 0 0,1 0 0 0 0,-1-1-1 0 0,1 1 1 0 0,0-1-1 0 0,-1 1 1 0 0,1 0-1 0 0,0-1 1 0 0,1 2-1 0 0,7 10-3 0 0,-8-12 0 0 0,-1-1 0 0 0,0 0 0 0 0,1 1 0 0 0,-1-1 0 0 0,0 0 0 0 0,1 1 0 0 0,-1-1 0 0 0,0 1 0 0 0,0-1 0 0 0,0 0 0 0 0,1 1 0 0 0,-1-1 0 0 0,0 1 0 0 0,0-1 0 0 0,0 1 0 0 0,0-1 0 0 0,0 1 0 0 0,0-1 0 0 0,0 1 0 0 0,0-1 0 0 0,0 1 0 0 0,0-1 0 0 0,0 1 0 0 0,-1 12 0 0 0,4 9-78 0 0,-2-19 63 0 0,0-1 0 0 0,-1 1 0 0 0,1 0 1 0 0,-1 0-1 0 0,0-1 0 0 0,0 1 0 0 0,0 0 1 0 0,0 0-1 0 0,0 0 0 0 0,-1-1 0 0 0,0 5 0 0 0,0-6 15 0 0,1 0 0 0 0,-1 0 0 0 0,1-1 0 0 0,-1 1 0 0 0,1 0 0 0 0,0 0 0 0 0,-1 0 0 0 0,1-1 0 0 0,0 1 0 0 0,0 0 0 0 0,0 0 0 0 0,0 0 0 0 0,-1 0 0 0 0,1 0 0 0 0,1 1 0 0 0,-1 1 0 0 0,-3 5 0 0 0,3 2 0 0 0,1-5 0 0 0,0-2 2 0 0,-1 0 0 0 0,1 1 1 0 0,-1-1-1 0 0,1 1 0 0 0,-2 6 1 0 0,2-7 25 0 0,-1 0 0 0 0,0 0 1 0 0,1-1-1 0 0,0 1 0 0 0,-1 0 1 0 0,1 0-1 0 0,0 0 0 0 0,1 0 1 0 0,-1-1-1 0 0,0 1 0 0 0,4 4 1 0 0,-4-6-136 0 0,0 7-90 0 0,0-4 230 0 0,-1-2 48 0 0,1 1 0 0 0,0 0 0 0 0,-1 0 0 0 0,0 5 0 0 0,0-7-67 0 0,0 1 0 0 0,1-1 0 0 0,-1 0 0 0 0,0 1 0 0 0,0-1 0 0 0,0 0 0 0 0,1 0 0 0 0,-1 1 0 0 0,1-1 0 0 0,-1 0 0 0 0,1 0 0 0 0,0 1 0 0 0,0 0 0 0 0,0-1-16 0 0,-1 0 0 0 0,1-1-1 0 0,-1 1 1 0 0,1 0 0 0 0,-1 0-1 0 0,0-1 1 0 0,1 1-1 0 0,-1 0 1 0 0,0 0 0 0 0,0-1-1 0 0,0 1 1 0 0,1 1 0 0 0,-3 12-304 0 0,1-13 328 0 0,1 1-1 0 0,-1 0 1 0 0,1-1 0 0 0,0 1 0 0 0,0 0-1 0 0,0-1 1 0 0,-1 1 0 0 0,2 0 0 0 0,-1 0-1 0 0,0-1 1 0 0,0 1 0 0 0,1 0 0 0 0,0 2-1 0 0,3 1-51 0 0,-3-5 3 0 0,-1 1 0 0 0,1 0 0 0 0,0 0 0 0 0,0 0 0 0 0,-1 0 0 0 0,1 0 0 0 0,-1 0 0 0 0,1 0 0 0 0,-1 0 1 0 0,1 0-1 0 0,-1 0 0 0 0,0 1 0 0 0,1-1 0 0 0,-1 0 0 0 0,0 0 0 0 0,0 0 0 0 0,0 0 0 0 0,0 1 0 0 0,0-1 0 0 0,0 1 0 0 0,0 2-10 0 0,2 12 42 0 0,-2-12-5 0 0,0-2 0 0 0,0 0 0 0 0,-1 0 0 0 0,1 0 0 0 0,0 0 0 0 0,-1 0 0 0 0,1 0 0 0 0,-1 0 0 0 0,0-1 0 0 0,0 1 0 0 0,-1 2 0 0 0,-2 9 0 0 0,4-12 0 0 0,-2 8 0 0 0,7 0 0 0 0,-4-7 0 0 0,-1-1 0 0 0,0 1 0 0 0,4 21 0 0 0,-3-13 0 0 0,-1-8 0 0 0,0 1 0 0 0,0 0 0 0 0,0-1 0 0 0,1 1 0 0 0,-1-1 0 0 0,1 0 0 0 0,-1 1 0 0 0,1-1 0 0 0,0 1 0 0 0,0-1 0 0 0,2 3 0 0 0,-3-5 2 0 0,1 1 0 0 0,-1 0 0 0 0,0-1-1 0 0,1 1 1 0 0,-1 0 0 0 0,1-1-1 0 0,-1 1 1 0 0,0 0 0 0 0,0 0 0 0 0,1-1-1 0 0,-1 1 1 0 0,0 0 0 0 0,0 1 0 0 0,-3 1 82 0 0,2-1-13 0 0,-1 0-59 0 0,1 1-1 0 0,0 0 1 0 0,0 0-1 0 0,0-1 1 0 0,0 1-1 0 0,1 0 1 0 0,-1 5-1 0 0,1-4 58 0 0,0-1 0 0 0,0 0 0 0 0,1 1 0 0 0,0-1 0 0 0,1 5 0 0 0,1 11-27 0 0,-3-17 202 0 0,1-1-154 0 0,0 1-89 0 0,-1-1 1 0 0,1 1 0 0 0,-1 0-1 0 0,1 0 1 0 0,-1-1 0 0 0,0 1-1 0 0,0 3 1 0 0,1-3-2 0 0,-1 0-1 0 0,0 0 1 0 0,0 0 0 0 0,1 0-1 0 0,-1 0 1 0 0,2 2-1 0 0,-2-3 19 0 0,0-1-1 0 0,1 1 1 0 0,-1-1-1 0 0,0 1 1 0 0,0-1-1 0 0,1 1 1 0 0,-1 0-1 0 0,0-1 1 0 0,0 1-1 0 0,0-1 0 0 0,0 1 1 0 0,0-1-1 0 0,0 1 1 0 0,0 0-1 0 0,0-1 1 0 0,0 1-1 0 0,0-1 1 0 0,0 1-1 0 0,0-1 1 0 0,0 1-1 0 0,0-1 1 0 0,-1 2-1 0 0,-1 5 245 0 0,2 11-590 0 0,2-10 148 0 0,5 0 144 0 0,-3-1 36 0 0,3 14 0 0 0,-6-21 0 0 0,-1 1 0 0 0,0 0 0 0 0,0-1 0 0 0,1 1 0 0 0,-1-1 0 0 0,0 1 0 0 0,0-1 0 0 0,0 1 0 0 0,0-1 0 0 0,0 1 0 0 0,1 0 0 0 0,-1-1 0 0 0,0 1 0 0 0,0-1 0 0 0,0 1 0 0 0,-1-1 0 0 0,1 1 0 0 0,0 0 0 0 0,0 0 0 0 0,0 2 0 0 0,2 6 0 0 0,-4-3 0 0 0,0 2 0 0 0,2-7 0 0 0,1 1 0 0 0,-5 7 0 0 0,0 1 0 0 0,4-8 0 0 0,0 1 0 0 0,-2 7 0 0 0,3-6 0 0 0,0-4 0 0 0,-1 1 0 0 0,1 0 0 0 0,-1-1 0 0 0,0 1 0 0 0,1 0 0 0 0,-1-1 0 0 0,0 1 0 0 0,0 0 0 0 0,0 0 0 0 0,1 0 0 0 0,-1-1 0 0 0,0 1 0 0 0,0 0 0 0 0,0 0 0 0 0,0 0 0 0 0,0 1 0 0 0,0 0-1 0 0,-6 9 13 0 0,5-6 41 0 0,2-5-51 0 0,-1 0-1 0 0,0 0 1 0 0,0 0 0 0 0,0 0 0 0 0,0 0 0 0 0,0 1 0 0 0,0-1 0 0 0,0 0 0 0 0,0 0-1 0 0,0 0 1 0 0,0 0 0 0 0,0 0 0 0 0,0 0 0 0 0,0 0 0 0 0,0 1 0 0 0,0-1 0 0 0,0 0-1 0 0,0 0 1 0 0,0 0 0 0 0,0 0 0 0 0,0 0 0 0 0,0 0 0 0 0,0 0 0 0 0,-1 0-1 0 0,1 1 1 0 0,0-1 0 0 0,0 0 0 0 0,0 0 0 0 0,0 0 0 0 0,0 0 0 0 0,0 0 0 0 0,0 0-1 0 0,0 0 1 0 0,0 0 0 0 0,0 0 0 0 0,-1 0-2 0 0,1 1 1 0 0,0-1-1 0 0,0 0 1 0 0,0 0-1 0 0,0 0 0 0 0,0 0 1 0 0,0 0-1 0 0,0 0 1 0 0,0 0-1 0 0,0 0 0 0 0,-1 1 1 0 0,1-1-1 0 0,0 0 1 0 0,0 0-1 0 0,0 0 1 0 0,0 0-1 0 0,0 0 0 0 0,0 1 1 0 0,0-1-1 0 0,0 0 1 0 0,0 0-1 0 0,0 0 0 0 0,0 0 1 0 0,0 0-1 0 0,0 0 1 0 0,0 1-1 0 0,0-1 0 0 0,0 0 1 0 0,0 0-1 0 0,0 0 1 0 0,0 0-1 0 0,1 1 0 0 0,5 5 0 0 0,-6-6 0 0 0,0 1 0 0 0,0-1 0 0 0,0 0 0 0 0,1 0 0 0 0,-1 0 0 0 0,0 1 0 0 0,0-1 0 0 0,0 0 0 0 0,0 0 0 0 0,0 0 0 0 0,0 1 0 0 0,0-1 0 0 0,0 0 0 0 0,0 0 0 0 0,0 0 0 0 0,0 1 0 0 0,0-1 0 0 0,0 0 0 0 0,0 0 0 0 0,-1 0 0 0 0,1 1 0 0 0,0-1 0 0 0,0 0 0 0 0,0 0 0 0 0,0 0 0 0 0,0 1 0 0 0,0-1 0 0 0,-1 0 0 0 0,-3 5 0 0 0,-2-2 0 0 0,11 3 11 0 0,-4-5 106 0 0,-10-1-38 0 0,-8 4 0 0 0,15-4-68 0 0,0 1 1 0 0,-1 0 0 0 0,1-1 0 0 0,0 1 0 0 0,-1-1 0 0 0,1 0 0 0 0,0 0-1 0 0,-3 0 1 0 0,3 0-9 0 0,-6-1 8 0 0,0 0 0 0 0,0 0 0 0 0,0-1 0 0 0,-1 0 0 0 0,2-1 0 0 0,-12-4 0 0 0,2 0-559 0 0,14 6 354 0 0,1 0 1 0 0,-1 0-1 0 0,1 0 1 0 0,-1 0-1 0 0,1-1 0 0 0,0 1 1 0 0,-3-2-1 0 0,-4-7-1013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6448 0 0,'0'0'2640'0'0,"2"1"-2128"0"0,7 5 173 0 0,-5-4-208 0 0,-1 1 1 0 0,1-1-1 0 0,0 0 0 0 0,6 3 1 0 0,36 5 1760 0 0,-44-10-2054 0 0,-2 1-175 0 0,0-1-1 0 0,1 0 1 0 0,-1 1-1 0 0,1-1 1 0 0,-1 0-1 0 0,1 1 1 0 0,-1-1-1 0 0,1 0 0 0 0,-1 1 1 0 0,1-1-1 0 0,-1 0 1 0 0,1 0-1 0 0,-1 0 1 0 0,1 0-1 0 0,0 1 1 0 0,5 2 561 0 0,-3-3-453 0 0,14 4-324 0 0,-16-4 49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17 1840 0 0,'0'0'4840'0'0,"1"-1"-4306"0"0,4-8 243 0 0,-1 4 939 0 0,0 4 3862 0 0,1 5-5525 0 0,-4-3-24 0 0,-1 0-1 0 0,1-1 0 0 0,-1 1 1 0 0,1 0-1 0 0,-1-1 0 0 0,1 1 1 0 0,-1 0-1 0 0,0-1 0 0 0,0 1 1 0 0,1 0-1 0 0,-1 0 0 0 0,0-1 1 0 0,0 1-1 0 0,0 0 0 0 0,0 0 1 0 0,0-1-1 0 0,0 1 0 0 0,0 1 0 0 0,1 6 160 0 0,1-4-92 0 0,0 1 0 0 0,0 0 0 0 0,-1 0-1 0 0,0 0 1 0 0,2 9 0 0 0,-3-13-74 0 0,0 0 0 0 0,0 1 0 0 0,1-1 0 0 0,-1 1-1 0 0,1-1 1 0 0,-1 0 0 0 0,1 0 0 0 0,-1 1-1 0 0,1-1 1 0 0,2 2 0 0 0,-1 1 82 0 0,-1 0-53 0 0,1 0 0 0 0,-1 0-1 0 0,0 1 1 0 0,0-1 0 0 0,-1 0-1 0 0,1 0 1 0 0,-1 8 0 0 0,1-10 57 0 0,0-1-92 0 0,0 1 1 0 0,0-1 0 0 0,0 0-1 0 0,0 1 1 0 0,-1-1-1 0 0,1 0 1 0 0,0 1 0 0 0,-1-1-1 0 0,1 1 1 0 0,-1-1-1 0 0,0 1 1 0 0,1 0 0 0 0,-1-1-1 0 0,0 1 1 0 0,0-1-1 0 0,0 1 1 0 0,0 1-1 0 0,0 0-38 0 0,0-1 0 0 0,0 0 0 0 0,0 0 0 0 0,0 1 0 0 0,1-1-1 0 0,-1 0 1 0 0,1 0 0 0 0,0 0 0 0 0,-1 1 0 0 0,3 1-1 0 0,-2-2 83 0 0,0 1-1 0 0,0-1 0 0 0,0 0 0 0 0,-1 0 0 0 0,1 0 0 0 0,0 1 0 0 0,-1-1 0 0 0,0 0 0 0 0,1 1 1 0 0,-1-1-1 0 0,0 0 0 0 0,-1 4 0 0 0,3 15 879 0 0,0-2-884 0 0,0 1 0 0 0,-2 36 0 0 0,-1-27 45 0 0,-3 14 173 0 0,4-38-263 0 0,-1-1 0 0 0,0 1 1 0 0,1-1-1 0 0,-4 7 0 0 0,3-7 0 0 0,0 1 0 0 0,0 0 0 0 0,0 0 0 0 0,-1 8 0 0 0,2-1-14 0 0,-1 1 1 0 0,-3 13-1 0 0,1-14-73 0 0,1 1-1 0 0,1 14 1 0 0,-2 30 762 0 0,1-40-613 0 0,1-15-65 0 0,1 0-1 0 0,0 0 1 0 0,-1 0-1 0 0,1 0 1 0 0,0 0-1 0 0,0 0 1 0 0,0 0-1 0 0,1 0 0 0 0,-1 0 1 0 0,0 0-1 0 0,1 0 1 0 0,0 4-1 0 0,1-1 112 0 0,0 1-1 0 0,-1 0 1 0 0,0-1-1 0 0,0 1 0 0 0,0 0 1 0 0,-1 9-1 0 0,0-7-265 0 0,0-1 0 0 0,4 16 0 0 0,-4-18 249 0 0,1-1-1 0 0,0 0 0 0 0,-1 9 0 0 0,1 8 116 0 0,-1-13-261 0 0,0 0-1 0 0,0 1 0 0 0,-3 15 1 0 0,-5-2 126 0 0,7-19-71 0 0,-1 0 1 0 0,1-1 0 0 0,0 1 0 0 0,1 0 0 0 0,-1 0 0 0 0,0 0 0 0 0,0 6-1 0 0,1 6 8 0 0,1-5-5 0 0,-1 0 0 0 0,-1 0 0 0 0,1-1-1 0 0,-4 15 1 0 0,2-12 19 0 0,0 0-1 0 0,1 0 0 0 0,0 0 0 0 0,1 0 0 0 0,1 13 0 0 0,0 4 55 0 0,-1-13 162 0 0,0 5-279 0 0,-3 24-1 0 0,3-39 313 0 0,0-1 0 0 0,0 1 0 0 0,1 5-1 0 0,1 9-50 0 0,-2 2-778 0 0,0-2 702 0 0,-3 32-1 0 0,2-43 52 0 0,1-7-185 0 0,0 0 0 0 0,0 0 0 0 0,0-1 0 0 0,0 1-1 0 0,-1 0 1 0 0,1 0 0 0 0,-1-1 0 0 0,-1 4 0 0 0,1-1-55 0 0,-1 0 1 0 0,1 1 0 0 0,0-1 0 0 0,1 0 0 0 0,-1 1 0 0 0,1-1 0 0 0,-1 7 0 0 0,1-6 94 0 0,0 0 0 0 0,0 0 0 0 0,-1 0 1 0 0,0 0-1 0 0,-1 7 0 0 0,0-6-116 0 0,0 0 0 0 0,1 0 0 0 0,0 0 0 0 0,0 9 0 0 0,-1 6 62 0 0,1-8 55 0 0,-1-1-1 0 0,1 1 1 0 0,2 14-1 0 0,-1 2-25 0 0,0-22-34 0 0,-1 1 0 0 0,1-1 0 0 0,-3 9 0 0 0,3-12 0 0 0,-1 0 0 0 0,1 0 0 0 0,0 0 0 0 0,1 6 0 0 0,-1-6 0 0 0,0-1 0 0 0,0 1 0 0 0,0 0 0 0 0,0 0 0 0 0,-1 5 0 0 0,-5 33 0 0 0,4-11 0 0 0,2-23 0 0 0,0 0 0 0 0,-3 13 0 0 0,3-19 0 0 0,0-1 0 0 0,0 1 0 0 0,0 0 0 0 0,0-1 0 0 0,0 1 0 0 0,1-1 0 0 0,-1 1 0 0 0,1 2 0 0 0,1 7 0 0 0,0 1 170 0 0,-1 2 220 0 0,-3 11 393 0 0,1 29 0 0 0,1-29-853 0 0,-4 6-71 0 0,4-21-4 0 0,0-1 209 0 0,0-1 0 0 0,0 0-1 0 0,-1 1 1 0 0,-2 7-1 0 0,2-6-63 0 0,1-8 0 0 0,1 0 0 0 0,-1 0 0 0 0,0 0 0 0 0,0 0 0 0 0,1 0 0 0 0,-1 0 0 0 0,1 0 0 0 0,1 3 0 0 0,1 3 0 0 0,-2-5 0 0 0,0 0 0 0 0,-1 0 0 0 0,0 0 0 0 0,0-1 0 0 0,1 1 0 0 0,-2 0 0 0 0,1 4 0 0 0,-1-3 0 0 0,1 0 0 0 0,0 0 0 0 0,1 7 0 0 0,0 1-136 0 0,0 15 0 0 0,-1-16 227 0 0,1-1 0 0 0,2 12-1 0 0,-3-19-90 0 0,0-1 0 0 0,0 1 0 0 0,0 0 0 0 0,-1-1 0 0 0,1 1 0 0 0,-1 2 0 0 0,-1 9 0 0 0,2 58 0 0 0,-1-46 0 0 0,0-19 0 0 0,1 1 0 0 0,-1-1 0 0 0,2 1 0 0 0,1 10 0 0 0,-2-16 0 0 0,0 1 0 0 0,1 0 0 0 0,-1-1 0 0 0,0 1 0 0 0,0 3 0 0 0,-1 15 0 0 0,5 14 0 0 0,0-17 0 0 0,-3-8 0 0 0,-1 2 0 0 0,0 0 0 0 0,0 0 0 0 0,-1-1 0 0 0,-2 13 0 0 0,2-13 0 0 0,2-2 0 0 0,-2 1 0 0 0,1 0 0 0 0,-3 10 0 0 0,2-19 0 0 0,1 0 0 0 0,0 0 0 0 0,-1-1 0 0 0,1 1 0 0 0,0 0 0 0 0,0 0 0 0 0,0 0 0 0 0,0-1 0 0 0,0 1 0 0 0,-1 0 0 0 0,1 0 0 0 0,1 0 0 0 0,-1 0 0 0 0,0 0 0 0 0,0-1 0 0 0,0 2 0 0 0,1 1 0 0 0,-1 13 32 0 0,0 61 16 0 0,0-60-48 0 0,0 10 447 0 0,1-10-341 0 0,-1 0 0 0 0,-3 22 1 0 0,2-24-6 0 0,1 6-48 0 0,1-13-53 0 0,1 12 0 0 0,-2 55 0 0 0,-1-66 5 0 0,0-4 9 0 0,1 0 0 0 0,-1 0 0 0 0,1 0 0 0 0,0 8 0 0 0,0 0-178 0 0,0-11-93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83 456 0 0,'17'-3'192'0'0,"-15"3"-74"0"0,1-1 1 0 0,-1 1 0 0 0,0-1-1 0 0,1 1 1 0 0,-1 0 0 0 0,1 0 0 0 0,4 0-1 0 0,1 1 1138 0 0,0-1 0 0 0,1 0 0 0 0,14-1 0 0 0,-13-1-274 0 0,0 2 0 0 0,17 0 1 0 0,-12 1-346 0 0,1-1 0 0 0,18-2 0 0 0,12 0-124 0 0,-39 2-435 0 0,81 2 1332 0 0,-77-1-1234 0 0,0-2 1 0 0,19-2 0 0 0,13-1-66 0 0,-34 4 60 0 0,0-1 0 0 0,-1 0 0 0 0,1 0 0 0 0,14-5 0 0 0,-15 4-112 0 0,0 1 1 0 0,-1 0 0 0 0,14 0-1 0 0,-11 1-37 0 0,-1-1 0 0 0,11-1 0 0 0,-10 1 58 0 0,0 0 0 0 0,0 0 0 0 0,0 1 0 0 0,0 1 0 0 0,0-1 0 0 0,15 5 0 0 0,-20-5-67 0 0,6 1 81 0 0,0 0 1 0 0,15-2 0 0 0,-17 1-34 0 0,0-1 1 0 0,0 2 0 0 0,0-1-1 0 0,12 3 1 0 0,-10-1-6 0 0,1-1 0 0 0,-1 0 0 0 0,1 0 0 0 0,-1-2 0 0 0,15-1 0 0 0,16 0 120 0 0,49-1-6 0 0,-23 6 62 0 0,31 0-288 0 0,-29 4 120 0 0,-56-7-64 0 0,4 0 0 0 0,35 4 0 0 0,-24-2 0 0 0,-23-3 0 0 0,0 2 0 0 0,0-1 0 0 0,0 1 0 0 0,-1-1 0 0 0,11 4 0 0 0,-12-3 0 0 0,-1 0 0 0 0,1-1 0 0 0,0 1 0 0 0,0-1 0 0 0,5 0 0 0 0,-6 0 0 0 0,0 0 0 0 0,0 1 0 0 0,0-1 0 0 0,0 0 0 0 0,0 1 0 0 0,6 1 0 0 0,-7-1 0 0 0,1 0 0 0 0,-1-1 0 0 0,1 1 0 0 0,0-1 0 0 0,-1 0 0 0 0,1 1 0 0 0,0-1 0 0 0,0-1 0 0 0,-1 1 0 0 0,1 0 0 0 0,0-1 0 0 0,-1 1 0 0 0,5-2 0 0 0,-4 1 0 0 0,0 0 0 0 0,0 0 0 0 0,1 1 0 0 0,-1-1 0 0 0,1 1 0 0 0,-1 0 0 0 0,6 0 0 0 0,-3 1 0 0 0,1 0 0 0 0,-1-1 0 0 0,1 0 0 0 0,-1-1 0 0 0,11-1 0 0 0,-10 1 0 0 0,0 0 0 0 0,0 1 0 0 0,0 0 0 0 0,12 0 0 0 0,3 3 0 0 0,1-1 0 0 0,0-2 0 0 0,0 0 0 0 0,26-5 0 0 0,-44 5 0 0 0,-1 0 0 0 0,0 0 0 0 0,0 0 0 0 0,9 2 0 0 0,9 0 0 0 0,6-1 0 0 0,-10-1 0 0 0,31-2 0 0 0,-39 1 0 0 0,0-1 0 0 0,1 1 0 0 0,13 1 0 0 0,-7 1 0 0 0,-1-2 0 0 0,-7 1 0 0 0,0 0 0 0 0,13 1 0 0 0,-16 0 0 0 0,1-1 0 0 0,-1 0 0 0 0,1 0 0 0 0,7-2 0 0 0,-6 1 0 0 0,0 0 0 0 0,14 1 0 0 0,33 3 0 0 0,-40-1 0 0 0,29-3 0 0 0,-12 0 0 0 0,-21 1 0 0 0,0 0 0 0 0,18 3 0 0 0,-26-2 0 0 0,0-1 0 0 0,0-1 0 0 0,0 1 0 0 0,0 0 0 0 0,0-1 0 0 0,0 1 0 0 0,0-1 0 0 0,3-1 0 0 0,12-3 0 0 0,40 4 0 0 0,-41 1 0 0 0,34-3 0 0 0,-38 2 0 0 0,0 0 0 0 0,23 2 0 0 0,-20 0 0 0 0,18-2 0 0 0,-19 0 0 0 0,1 1 0 0 0,20 3 0 0 0,13 0 0 0 0,-43-4 0 0 0,1 1 0 0 0,8-3 0 0 0,-8 2 0 0 0,-1 0 0 0 0,10-1 0 0 0,29-1 0 0 0,2-1 0 0 0,0 1 0 0 0,-40 3 0 0 0,-1-1 0 0 0,0 0 0 0 0,1 0 0 0 0,8-3 0 0 0,0 0 0 0 0,-9 3 0 0 0,0 1 0 0 0,1-1 0 0 0,-1 1 0 0 0,12 0 0 0 0,1 1 0 0 0,-14-1 0 0 0,19 0 0 0 0,31 4 0 0 0,-49-4 0 0 0,0 0 0 0 0,0 0 0 0 0,1 0 0 0 0,6-2 0 0 0,4 0 0 0 0,7-2 0 0 0,3 1 0 0 0,-21 3 0 0 0,0-1 0 0 0,-1 0 0 0 0,11-2 0 0 0,-11 1 0 0 0,0 1 0 0 0,1 0 0 0 0,9-1 0 0 0,15 3 0 0 0,-9 0 0 0 0,-1-2 0 0 0,28-3 0 0 0,-37 3 0 0 0,0 1 0 0 0,0-1 0 0 0,11 3 0 0 0,-8-2 0 0 0,24 0 0 0 0,14-9 0 0 0,-50 9 0 0 0,0 0 0 0 0,1 0 0 0 0,-1 0 0 0 0,1 0 0 0 0,-1 0 0 0 0,0 0 0 0 0,1 1 0 0 0,3 0 0 0 0,11 2 0 0 0,-15-3 0 0 0,22 0 0 0 0,29 4 0 0 0,1-1 0 0 0,-3-3 0 0 0,-44 0 0 0 0,0 0 0 0 0,11-1 0 0 0,8 0 0 0 0,22 2 0 0 0,-30 1 0 0 0,0-2 0 0 0,0 0 0 0 0,26-4 0 0 0,-34 3 0 0 0,0 0 0 0 0,1 1 0 0 0,-1 0 0 0 0,20 3 0 0 0,9-1 0 0 0,-29-2 1 0 0,24 1 27 0 0,58-8-1 0 0,-79 5-27 0 0,23 2 0 0 0,7-1 0 0 0,-36 0 0 0 0,-1 1 0 0 0,12 2 0 0 0,5-1 0 0 0,31-5 0 0 0,-41 3 0 0 0,106-4 0 0 0,-110 4 0 0 0,18-2 0 0 0,-21 2 0 0 0,0 0 0 0 0,1 0 0 0 0,-1 0 0 0 0,1 1 0 0 0,8 1 0 0 0,-9 0 0 0 0,-1-1 0 0 0,1 0 0 0 0,0 0 0 0 0,7-1 0 0 0,2 1 0 0 0,-1 3 0 0 0,-11-2 0 0 0,1 0 0 0 0,-1 0 0 0 0,1-1 0 0 0,5 1 0 0 0,-2-1 0 0 0,17 0 0 0 0,32 3 0 0 0,-46-1 0 0 0,1-2 0 0 0,17 0 0 0 0,-14-1 0 0 0,15 2 0 0 0,-14-1 0 0 0,0 0 0 0 0,0 0 0 0 0,22-5 0 0 0,-33 5 0 0 0,1 0 0 0 0,-1 0 0 0 0,1 0 0 0 0,0 1 0 0 0,-1-1 0 0 0,5 2 0 0 0,-4 0 0 0 0,-1-2 0 0 0,1 1 0 0 0,-1-1 0 0 0,9 1 0 0 0,-9-2 0 0 0,16-1 0 0 0,46 5 0 0 0,-51-3 0 0 0,14-4 0 0 0,12 1 0 0 0,57 0 0 0 0,-59 1 0 0 0,9-1 0 0 0,52 3 0 0 0,-6 5 0 0 0,-88-5 0 0 0,3 0 0 0 0,1 0 0 0 0,-1-1 0 0 0,13-2 0 0 0,-21 3 0 0 0,1 0 0 0 0,0 0 0 0 0,-1 0 0 0 0,1 0 0 0 0,-1 0 0 0 0,1 0 0 0 0,0 0 0 0 0,-1 1 0 0 0,1-1 0 0 0,2 2 0 0 0,-1-1 0 0 0,-1-1 0 0 0,1 1 0 0 0,-1 0 0 0 0,1-1 0 0 0,3 1 0 0 0,96-1 0 0 0,-82-1 0 0 0,-14 0 0 0 0,1 1 0 0 0,12 1 0 0 0,-5 1 0 0 0,-1-2 0 0 0,23 0 0 0 0,-8-1 0 0 0,-14 1 0 0 0,0 2 0 0 0,18 3 0 0 0,-24-4 0 0 0,0-1 0 0 0,15 0 0 0 0,-15 0 0 0 0,1 0 0 0 0,10 2 0 0 0,-4-1 17 0 0,1 0-1 0 0,20-2 0 0 0,-4 0-1 0 0,-30 1-15 0 0,0 0 0 0 0,0 0 0 0 0,1 0 0 0 0,-1 0 0 0 0,0 0 0 0 0,1 1 0 0 0,-1-1 0 0 0,0 1 0 0 0,0-1 0 0 0,4 2 0 0 0,-2 0-5 0 0,0-1-1 0 0,1 0 0 0 0,-1-1 0 0 0,0 1 0 0 0,1-1 0 0 0,-1 0 1 0 0,1 0-1 0 0,6-1 0 0 0,6 0-6 0 0,66 1 76 0 0,-74 0-59 0 0,-7-1-3 0 0,0 1 0 0 0,-1 0-1 0 0,1 0 1 0 0,0 0-1 0 0,0 0 1 0 0,2 1-1 0 0,19 3-14 0 0,-19-3 12 0 0,0 0 1 0 0,0-1-1 0 0,1 0 0 0 0,-1 0 0 0 0,8-1 0 0 0,-8 1 3 0 0,0-1 0 0 0,0 1 0 0 0,0 0 0 0 0,0 0 0 0 0,-1 1 0 0 0,1-1 0 0 0,0 1 0 0 0,4 1 0 0 0,-5-1 4 0 0,0-1-1 0 0,0 1 0 0 0,0-1 0 0 0,0 0 0 0 0,0 0 1 0 0,1 0-1 0 0,4-1 0 0 0,-3 0-3 0 0,1 1 0 0 0,10 0 0 0 0,-9 1-11 0 0,1 0-1 0 0,-1-1 0 0 0,1 0 1 0 0,-1-1-1 0 0,0 1 0 0 0,11-4 0 0 0,-15 4 18 0 0,0 0-1 0 0,1 0 1 0 0,-1 0-1 0 0,0 1 1 0 0,0-1-1 0 0,5 2 0 0 0,3 0 1 0 0,-1-1-8 0 0,-8-2 0 0 0,0-1 0 0 0,17 2 0 0 0,-13 1 0 0 0,-4-1 0 0 0,0 1 0 0 0,0-1 0 0 0,-1 1 0 0 0,1-1 0 0 0,0 0 0 0 0,0 0 0 0 0,2 0 0 0 0,6-1 0 0 0,-9 0 0 0 0,1 1 0 0 0,0-1 0 0 0,-1 1 0 0 0,1 0 0 0 0,0 0 0 0 0,2 0 0 0 0,7 3-24 0 0,-10-2 18 0 0,1-1 0 0 0,0 1-1 0 0,0-1 1 0 0,0 1-1 0 0,-1-1 1 0 0,1 0 0 0 0,0 1-1 0 0,0-1 1 0 0,2 0-1 0 0,8-4 7 0 0,-9 6 0 0 0,3 1 0 0 0,10-1 0 0 0,-1-2 54 0 0,-12 0-47 0 0,-2 0-11 0 0,0 0 0 0 0,-1 0 0 0 0,1 0 0 0 0,-1 0 1 0 0,1 0-1 0 0,0 0 0 0 0,-1 0 0 0 0,1 0 0 0 0,0 0 1 0 0,-1 0-1 0 0,1 0 0 0 0,0 1 0 0 0,10 2-9 0 0,-8-5 14 0 0,-1 1 0 0 0,5 0-1 0 0,0 1 0 0 0,13 0 0 0 0,-11 1 0 0 0,-1-1 0 0 0,12-1 0 0 0,-9 0 0 0 0,-8 2 0 0 0,-3 0 0 0 0,0-1 0 0 0,1 0 0 0 0,-1 0 0 0 0,1 1 0 0 0,-1-1 0 0 0,1 0 0 0 0,-1 0 0 0 0,0 1 0 0 0,1-1 0 0 0,-1 0 0 0 0,1 0 0 0 0,-1 0 0 0 0,1 0 0 0 0,-1 0 0 0 0,1 0 0 0 0,-1 1 0 0 0,1-1 0 0 0,-1-1 0 0 0,1 1 0 0 0,-1 0 0 0 0,1 0 0 0 0,13-2 32 0 0,-11 2-22 0 0,0-1-1 0 0,0 1 0 0 0,0 0 1 0 0,0-1-1 0 0,5 2 0 0 0,-3-1-84 0 0,0 0 0 0 0,0 0-1 0 0,0 0 1 0 0,0-1-1 0 0,0 1 1 0 0,0-1 0 0 0,9-4-1 0 0,-1 2-1016 0 0,-1 0-4612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4.9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10 3224 0 0,'0'0'1756'0'0,"2"-1"-1327"0"0,2-8 10363 0 0,-3 9-10766 0 0,-1 1 0 0 0,1-1 0 0 0,0 1 1 0 0,0-1-1 0 0,0 0 0 0 0,-1 1 0 0 0,1 0 0 0 0,0-1 1 0 0,-1 1-1 0 0,1-1 0 0 0,0 1 0 0 0,-1 0 1 0 0,1-1-1 0 0,-1 1 0 0 0,1 0 0 0 0,-1 0 0 0 0,0-1 1 0 0,1 1-1 0 0,-1 0 0 0 0,1 1 0 0 0,-1 1 85 0 0,1 1 0 0 0,-1-1 0 0 0,1 1 0 0 0,-1 4 0 0 0,0-5 38 0 0,-1-2-106 0 0,1 0 0 0 0,0 1-1 0 0,0-1 1 0 0,-1 0-1 0 0,1 0 1 0 0,-1 0-1 0 0,1 0 1 0 0,-2 2-1 0 0,-3 10 327 0 0,4-10-351 0 0,0 11 66 0 0,3 25 125 0 0,-1-31-176 0 0,0-1 1 0 0,-1 1-1 0 0,0 0 0 0 0,-2 10 1 0 0,-1-6 6 0 0,0 1-6 0 0,-1 12-34 0 0,3-22 0 0 0,1 0 0 0 0,-1-1 0 0 0,1 1 0 0 0,0 0 0 0 0,-1 0 0 0 0,1 0 0 0 0,1 0 0 0 0,-1 0 0 0 0,0 0 0 0 0,1 4 0 0 0,0-6 9 0 0,-1 1-1 0 0,0 0 0 0 0,1-1 1 0 0,-1 1-1 0 0,0-1 0 0 0,0 1 1 0 0,0 0-1 0 0,0-1 0 0 0,-1 3 1 0 0,0-2 4 0 0,1 0 1 0 0,0 0-1 0 0,0 0 1 0 0,0-1 0 0 0,0 1-1 0 0,0 0 1 0 0,1 3-1 0 0,0 1-5 0 0,0-1 0 0 0,0 0 0 0 0,0 1 0 0 0,0-1 0 0 0,-1 0 0 0 0,0 1 0 0 0,-1 6 0 0 0,1-9-3 0 0,0-1 0 0 0,0 1 0 0 0,0-1 0 0 0,0 1 0 0 0,1 0 0 0 0,0 2 0 0 0,1 14 35 0 0,-2-15-35 0 0,0 4 2 0 0,0-1 0 0 0,0 1 0 0 0,1-1 0 0 0,-1 0 0 0 0,2 1 0 0 0,2 10-1 0 0,-2-15-17 0 0,1 4-38 0 0,-3-6 47 0 0,0 1 0 0 0,0 0 1 0 0,-1-1-1 0 0,1 1 0 0 0,0-1 0 0 0,-1 1 0 0 0,0 0 0 0 0,0 1 0 0 0,1 1 45 0 0,1 1 6 0 0,0 1 0 0 0,0 0 1 0 0,0 0-1 0 0,-1 0 0 0 0,0 7 1 0 0,0-6 91 0 0,0-5 16 0 0,0 0 3 0 0,2 5-89 0 0,0-3-60 0 0,-1 0 0 0 0,-1-1 0 0 0,1 1 1 0 0,0 0-1 0 0,-1 0 0 0 0,0 0 0 0 0,0 4 0 0 0,1 5-11 0 0,-1-11 0 0 0,1 1 0 0 0,-1 0 0 0 0,0 0 0 0 0,0-1 0 0 0,0 5 0 0 0,-4 1 0 0 0,2-4 0 0 0,-2 6 0 0 0,5-8 0 0 0,-1-1 0 0 0,0 0 0 0 0,1 0 0 0 0,-1 0 0 0 0,0 0 0 0 0,0 0 0 0 0,0 0 0 0 0,0 0 0 0 0,0 0 0 0 0,0 0 0 0 0,0 0 0 0 0,0 0 0 0 0,0 0 0 0 0,0 0 0 0 0,-1 2 0 0 0,-3 28 0 0 0,4-30 1 0 0,0 0 0 0 0,0 0 0 0 0,-1 0 0 0 0,1 0-1 0 0,0 0 1 0 0,0 0 0 0 0,1 0 0 0 0,-1 0-1 0 0,0 0 1 0 0,0 0 0 0 0,0-1 0 0 0,1 1 0 0 0,-1 0-1 0 0,0 0 1 0 0,1 0 0 0 0,0 1 0 0 0,0-1 129 0 0,-2 16-9 0 0,0-12-88 0 0,1 1 0 0 0,0-1 0 0 0,0 1 0 0 0,1-1 0 0 0,-1 1 0 0 0,3 8 0 0 0,-2-12-19 0 0,-1-1 0 0 0,0 1 0 0 0,0 0 0 0 0,1 0 0 0 0,-1-1 0 0 0,0 1 0 0 0,0 0 0 0 0,0 0-1 0 0,-1 2 1 0 0,1 1 7 0 0,0-2-21 0 0,0-1 0 0 0,0 0 0 0 0,1 0 0 0 0,-1 0 0 0 0,1 0 0 0 0,0 3 0 0 0,3 9 0 0 0,-6-2 47 0 0,2-10-34 0 0,-1 0-1 0 0,1-1 0 0 0,0 1 1 0 0,0 0-1 0 0,0 0 0 0 0,-1-1 1 0 0,2 1-1 0 0,-1 0 0 0 0,0-1 1 0 0,1 3-1 0 0,-1 13 46 0 0,0-3-43 0 0,1 0 38 0 0,1 19-1 0 0,-2-22-2 0 0,1 1 0 0 0,2 13 0 0 0,0 9 143 0 0,-3-31-184 0 0,1 0-1 0 0,-1-1 0 0 0,-1 1 1 0 0,1 0-1 0 0,-1 4 0 0 0,0 11 6 0 0,2-13-59 0 0,-1 0 0 0 0,0 0 0 0 0,0 6-1 0 0,-1 23-73 0 0,1-31 155 0 0,0 1 0 0 0,0 0 0 0 0,1-1-1 0 0,1 7 1 0 0,1 1 17 0 0,-5-7-71 0 0,2-4 10 0 0,0 1-1 0 0,0-1 1 0 0,-1 0 0 0 0,1 1-1 0 0,0-1 1 0 0,0 1-1 0 0,0-1 1 0 0,0 1-1 0 0,0-1 1 0 0,0 1 0 0 0,0-1-1 0 0,0 1 1 0 0,0-1-1 0 0,0 1 1 0 0,0-1-1 0 0,0 1 1 0 0,0-1 0 0 0,0 1-1 0 0,0 0 1 0 0,1 2-2 0 0,0 0 0 0 0,0 0 0 0 0,-1 0 0 0 0,1 0 0 0 0,-1 0 0 0 0,0 0 0 0 0,0 0 0 0 0,-1 6 0 0 0,0 2 42 0 0,4-2 98 0 0,-3-8-86 0 0,1 1-1 0 0,-1 0 1 0 0,1-1 0 0 0,-1 1 0 0 0,1 0 0 0 0,-1-1 0 0 0,0 1 0 0 0,0 0 0 0 0,0 0 0 0 0,0-1-1 0 0,0 4 1 0 0,-1-4-22 0 0,1 1-1 0 0,-1-1 0 0 0,1 1 1 0 0,-1-1-1 0 0,0 1 0 0 0,0-1 1 0 0,0 0-1 0 0,1 0 0 0 0,-1 1 1 0 0,-2 1-1 0 0,2-2-126 0 0,-3 15-133 0 0,3-14 259 0 0,0 1 0 0 0,0-1 1 0 0,0 1-1 0 0,1 0 0 0 0,-1-1 0 0 0,1 5 0 0 0,0 5 26 0 0,-1-7-56 0 0,1 0 1 0 0,0 0-1 0 0,0 0 1 0 0,1 1-1 0 0,-1-1 1 0 0,1 0 0 0 0,2 8-1 0 0,-2-10-2 0 0,0 0 0 0 0,0 0-1 0 0,0 0 1 0 0,-1 0 0 0 0,1 0 0 0 0,-1 0-1 0 0,0 0 1 0 0,0 0 0 0 0,0 0 0 0 0,0 0-1 0 0,0 0 1 0 0,-1 0 0 0 0,0 0 0 0 0,1 0-1 0 0,-3 4 1 0 0,3-5 30 0 0,-1-1 0 0 0,1 1-1 0 0,0-1 1 0 0,0 1 0 0 0,-1-1 0 0 0,1 1-1 0 0,0-1 1 0 0,0 0 0 0 0,0 1 0 0 0,1-1-1 0 0,-1 3 1 0 0,1-2 5 0 0,-1-1 0 0 0,0 1 0 0 0,0 0 0 0 0,0-1-1 0 0,0 1 1 0 0,0 0 0 0 0,0 3 0 0 0,-2-2 5 0 0,1 0-28 0 0,0 10-6 0 0,0-5 5 0 0,0 0 0 0 0,-2 8 0 0 0,0 0 0 0 0,3-15 0 0 0,-4 29 67 0 0,4-27-57 0 0,0 0 0 0 0,0 0 0 0 0,0 0 0 0 0,1 0 0 0 0,-1 0 0 0 0,0-1 0 0 0,3 7 0 0 0,-3-8-4 0 0,1 0-1 0 0,-1 1 1 0 0,1-1 0 0 0,-1 1-1 0 0,0-1 1 0 0,0 0 0 0 0,0 1-1 0 0,0-1 1 0 0,0 3 0 0 0,0-3-5 0 0,0 1 0 0 0,0-1 0 0 0,0 0 0 0 0,0 0 1 0 0,0 0-1 0 0,0 1 0 0 0,0-1 0 0 0,1 0 0 0 0,-1 0 0 0 0,0 0 1 0 0,2 3-1 0 0,0 0 27 0 0,-1-3-19 0 0,-1-1 1 0 0,1 1 0 0 0,-1 0-1 0 0,1 0 1 0 0,-1 0-1 0 0,0 0 1 0 0,1 0-1 0 0,-1 0 1 0 0,0 0-1 0 0,1 1 1 0 0,-1 0 2 0 0,0-1 1 0 0,-1 0 0 0 0,1 0-1 0 0,0 1 1 0 0,0-1-1 0 0,-1 0 1 0 0,1 0-1 0 0,-1 0 1 0 0,1 1 0 0 0,-1-1-1 0 0,0 0 1 0 0,1 0-1 0 0,-3 2 1 0 0,3 0 42 0 0,1-1-49 0 0,-1 0 0 0 0,1 0 0 0 0,-1 0 1 0 0,0 1-1 0 0,0-1 0 0 0,1 0 0 0 0,-2 0 0 0 0,1 0 1 0 0,0 1-1 0 0,0-1 0 0 0,-2 4 0 0 0,2-5-8 0 0,0-1-1 0 0,-1 1 0 0 0,1 0 1 0 0,0 0-1 0 0,-1 0 0 0 0,1 0 1 0 0,0 0-1 0 0,0-1 0 0 0,0 1 0 0 0,0 0 1 0 0,0 0-1 0 0,0 0 0 0 0,0 0 1 0 0,0 0-1 0 0,1 1 0 0 0,0 1-27 0 0,-1 3 40 0 0,0 1-1 0 0,1-1 1 0 0,1 8 0 0 0,-2-12-9 0 0,0 0 1 0 0,1 0 0 0 0,-2 0-1 0 0,1 0 1 0 0,0 0 0 0 0,0 0-1 0 0,-1 2 1 0 0,0-2-2 0 0,1 0-1 0 0,-1 0 1 0 0,1-1 0 0 0,0 1 0 0 0,0 0 0 0 0,0 0-1 0 0,0-1 1 0 0,0 1 0 0 0,0 0 0 0 0,0 0 0 0 0,1 2-1 0 0,2 2 1 0 0,-3-5 0 0 0,1-1 0 0 0,-1 1 0 0 0,1 0 0 0 0,-1-1 0 0 0,0 1 0 0 0,1 0 0 0 0,-1 0 0 0 0,0 0 0 0 0,0 0 0 0 0,1-1 0 0 0,-1 1 0 0 0,0 0 0 0 0,0 0 0 0 0,0 0 0 0 0,0 0 0 0 0,0-1 0 0 0,0 2 0 0 0,-8 51 0 0 0,8-50 0 0 0,0-1 0 0 0,-1 0 0 0 0,1 1 0 0 0,0-1 0 0 0,0 0 0 0 0,1 1 0 0 0,-1-1 0 0 0,0 0 0 0 0,1 0 0 0 0,-1 1 0 0 0,1-1 0 0 0,1 3 0 0 0,-2-4 0 0 0,1-1 0 0 0,-1 1 0 0 0,0 0 0 0 0,0 0 0 0 0,0-1 0 0 0,1 1 0 0 0,-1 0 0 0 0,0 0 0 0 0,0 0 0 0 0,0-1 0 0 0,0 1 0 0 0,0 0 0 0 0,0 0 0 0 0,-1 0 0 0 0,1-1 0 0 0,0 1 0 0 0,0 0 0 0 0,0 0 0 0 0,-1 0 0 0 0,1-1 0 0 0,0 1 0 0 0,-1 0 0 0 0,0 0 0 0 0,-3 8 0 0 0,3-7 0 0 0,1-1 0 0 0,0 1 0 0 0,0-1 0 0 0,0 1 0 0 0,0-1 0 0 0,0 1 0 0 0,0-1 0 0 0,0 1 0 0 0,0-1 0 0 0,1 3 0 0 0,-1-2 0 0 0,1 0 0 0 0,-1 0 0 0 0,0 0 0 0 0,0 0 0 0 0,0 0 0 0 0,0 3 0 0 0,0-4 0 0 0,-1 6 0 0 0,0 0 0 0 0,0 0 0 0 0,1 0 0 0 0,0 1 0 0 0,0-1 0 0 0,0 0 0 0 0,3 10 0 0 0,-3-7-2 0 0,0-9 3 0 0,0 1 0 0 0,0-1 1 0 0,0 1-1 0 0,0-1 0 0 0,0 1 0 0 0,0-1 0 0 0,0 1 0 0 0,0-1 1 0 0,1 0-1 0 0,0 3 0 0 0,5 4 52 0 0,-6-8-51 0 0,0 0-1 0 0,0 0 1 0 0,0 0-1 0 0,0 0 0 0 0,0 1 1 0 0,0-1-1 0 0,0 0 1 0 0,1 0-1 0 0,-1 0 0 0 0,0 0 1 0 0,0 0-1 0 0,0 0 1 0 0,0 0-1 0 0,0 0 0 0 0,0 0 1 0 0,0 0-1 0 0,0 1 1 0 0,0-1-1 0 0,0 0 0 0 0,0 0 1 0 0,0 0-1 0 0,0 0 1 0 0,0 0-1 0 0,0 0 0 0 0,0 0 1 0 0,0 0-1 0 0,0 1 1 0 0,0-1-1 0 0,0 0 0 0 0,0 0 1 0 0,0 0-1 0 0,0 0 1 0 0,0 0-1 0 0,0 0 0 0 0,0 0 1 0 0,0 0-1 0 0,0 1 1 0 0,-1 1-1 0 0,1 1-1 0 0,-1 0 1 0 0,1 0 0 0 0,0-1 0 0 0,0 1 0 0 0,1 0 0 0 0,-1 0 0 0 0,1-1 0 0 0,-1 1 0 0 0,1 0 0 0 0,1 2 0 0 0,-1 0-2 0 0,0-2 1 0 0,-1-2 0 0 0,-4 14 0 0 0,2-3 0 0 0,3-9 0 0 0,-1 0 0 0 0,5 32 0 0 0,-3-10 0 0 0,-1-14 0 0 0,-1-10 0 0 0,0 0 0 0 0,0 1 0 0 0,1-1 0 0 0,-1 0 0 0 0,0 0 0 0 0,1 0 0 0 0,-1 1 0 0 0,1-1 0 0 0,-1 0 0 0 0,1 0 0 0 0,0 0 0 0 0,0 0 0 0 0,-1 0 0 0 0,3 1 0 0 0,-2-1 0 0 0,0 0 0 0 0,0 1 0 0 0,-1-1 0 0 0,1 0 0 0 0,0 0 0 0 0,0 0 0 0 0,-1 1 0 0 0,1-1 0 0 0,-1 0 0 0 0,1 0 0 0 0,-1 1 0 0 0,1-1 0 0 0,-1 1 0 0 0,1 2 0 0 0,-3 5 11 0 0,2-8-6 0 0,-1 1-1 0 0,1 0 1 0 0,0 0 0 0 0,0-1 0 0 0,0 1-1 0 0,0 0 1 0 0,0 0 0 0 0,0 3 0 0 0,1-2 2 0 0,0-2-3 0 0,-1 0-1 0 0,0 0 1 0 0,1 1 0 0 0,-1-1 0 0 0,0 0-1 0 0,0 1 1 0 0,0-1 0 0 0,0 0 0 0 0,0 0-1 0 0,0 1 1 0 0,0-1 0 0 0,0 0 0 0 0,-1 1-1 0 0,1-1 1 0 0,0 0 0 0 0,-1 0 0 0 0,0 3-1 0 0,0-3-4 0 0,1 0 1 0 0,-1 0-1 0 0,1 0 0 0 0,-1 1 0 0 0,1-1 0 0 0,0 0 0 0 0,0 0 1 0 0,0 0-1 0 0,0 1 0 0 0,0-1 0 0 0,0 0 0 0 0,0 0 0 0 0,0 1 1 0 0,0-1-1 0 0,0 0 0 0 0,0 0 0 0 0,1 0 0 0 0,0 3 0 0 0,-1-4-2 0 0,0 1 1 0 0,0-1-1 0 0,0 1 0 0 0,0-1 0 0 0,0 1 0 0 0,0-1 1 0 0,0 1-1 0 0,0-1 0 0 0,0 1 0 0 0,0 0 0 0 0,0-1 1 0 0,0 1-1 0 0,-1-1 0 0 0,1 1 0 0 0,0-1 0 0 0,-1 1 0 0 0,1 0 2 0 0,0-1 0 0 0,0 1-1 0 0,-1-1 1 0 0,1 1-1 0 0,0-1 1 0 0,0 1-1 0 0,0-1 1 0 0,0 1-1 0 0,0-1 1 0 0,0 1-1 0 0,0-1 1 0 0,0 1-1 0 0,0-1 1 0 0,0 1 0 0 0,0-1-1 0 0,0 1 1 0 0,0-1-1 0 0,0 1 1 0 0,0-1-1 0 0,0 1 1 0 0,1 0-1 0 0,0 2 2 0 0,0-2 0 0 0,0 0 0 0 0,-1 1 0 0 0,1-1 0 0 0,0 0 0 0 0,-1 1 0 0 0,0-1 0 0 0,1 1 0 0 0,-1-1 0 0 0,0 1 0 0 0,1-1 0 0 0,-1 1 0 0 0,0 0 0 0 0,0-1 0 0 0,0 1 0 0 0,-1 1 0 0 0,1-1 0 0 0,0 0 0 0 0,0 0 0 0 0,0 0 0 0 0,0 0 0 0 0,0 0 0 0 0,1 0 0 0 0,-1-1 0 0 0,0 1 0 0 0,1 0 0 0 0,-1 0 0 0 0,3 3 0 0 0,-2-3 0 0 0,-1 0 0 0 0,1 0 0 0 0,0 0 0 0 0,-1 0 0 0 0,1 0 0 0 0,-1 0 0 0 0,0 0 0 0 0,1 0 0 0 0,-1 0 0 0 0,0 0 0 0 0,0 0 0 0 0,-1 2 0 0 0,1-2 0 0 0,0-1 0 0 0,0 1 0 0 0,0-1 0 0 0,0 0 0 0 0,0 1 0 0 0,0-1 0 0 0,0 1 0 0 0,0-1 0 0 0,1 0 0 0 0,-1 1 0 0 0,1 1 0 0 0,0-2 0 0 0,-1 1 0 0 0,1-1 0 0 0,-1 0 0 0 0,1 0 0 0 0,-1 1 0 0 0,0-1 0 0 0,0 0 0 0 0,0 1 0 0 0,0-1 0 0 0,0 0 0 0 0,0 0 0 0 0,0 1 0 0 0,0 0 0 0 0,-1 0 8 0 0,1-1-1 0 0,0 1 0 0 0,0-1 1 0 0,0 1-1 0 0,0-1 1 0 0,0 1-1 0 0,0-1 0 0 0,1 0 1 0 0,-1 1-1 0 0,1 1 1 0 0,-1-1 4 0 0,1-1 0 0 0,-1 1 1 0 0,0 0-1 0 0,1 0 0 0 0,-1 0 0 0 0,0-1 1 0 0,0 1-1 0 0,-1 2 0 0 0,-4 9 128 0 0,4-11-102 0 0,1-1 0 0 0,-1 0 0 0 0,0 1 1 0 0,1-1-1 0 0,-1 0 0 0 0,1 1 0 0 0,0-1 0 0 0,-1 0 0 0 0,1 1 1 0 0,0-1-1 0 0,0 1 0 0 0,0-1 0 0 0,0 1 0 0 0,0 1 0 0 0,2 13 180 0 0,0-4-184 0 0,1 20 0 0 0,1 8 48 0 0,-4-35-80 0 0,0-3-4 0 0,0 0 0 0 0,0 0 0 0 0,0 0 0 0 0,0 0 0 0 0,0 0 0 0 0,0 0 0 0 0,1 0 1 0 0,-1-1-1 0 0,1 1 0 0 0,-1 0 0 0 0,2 3 0 0 0,-1-4-22 0 0,0 1 0 0 0,0 0 0 0 0,0 0-1 0 0,0-1 1 0 0,-1 1 0 0 0,1 0 0 0 0,-1 0 0 0 0,1 0 0 0 0,-1 0 0 0 0,0 0 0 0 0,1 0-1 0 0,-1 0 1 0 0,0 0 0 0 0,0 0 0 0 0,-1 0 0 0 0,1 0 0 0 0,0 0 0 0 0,-1 0 0 0 0,1 0-1 0 0,-2 2 1 0 0,1 6-5 0 0,1-9 30 0 0,-1 1-1 0 0,1-1 1 0 0,0 0 0 0 0,0 1-1 0 0,-1-1 1 0 0,1 0-1 0 0,-1 0 1 0 0,0 2-1 0 0,0-1 19 0 0,0 1-1 0 0,1-1 1 0 0,-1 1-1 0 0,0-1 0 0 0,1 1 1 0 0,-1 5-1 0 0,0 4 77 0 0,0-9-77 0 0,1 0-1 0 0,-1 0 0 0 0,1 0 0 0 0,0 0 1 0 0,0 0-1 0 0,1-1 0 0 0,-1 1 1 0 0,2 5-1 0 0,0 10-2 0 0,-2-16-6 0 0,0 0-1 0 0,0 0 1 0 0,0 0 0 0 0,0 0-1 0 0,1 0 1 0 0,0 4 0 0 0,0 1 117 0 0,0-6-259 0 0,-1-1 1 0 0,1 0 0 0 0,-1 0 0 0 0,1 0 0 0 0,0 0-1 0 0,-1 0 1 0 0,1-1 0 0 0,-1 1 0 0 0,1 0 0 0 0,-1 0-1 0 0,1 0 1 0 0,0-1 0 0 0,-5-5-483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30 1840 0 0,'0'-3'175'0'0,"1"-5"-214"0"0,-1 8 31 0 0,0 0 1 0 0,0 0-1 0 0,0 0 1 0 0,0 0-1 0 0,0 0 0 0 0,0-1 1 0 0,0 1-1 0 0,1 0 1 0 0,-1 0-1 0 0,0 0 1 0 0,0 0-1 0 0,0 0 0 0 0,0 0 1 0 0,0-1-1 0 0,0 1 1 0 0,0 0-1 0 0,0 0 1 0 0,0 0-1 0 0,0 0 0 0 0,0 0 1 0 0,0 0-1 0 0,0-1 1 0 0,0 1-1 0 0,0 0 1 0 0,0 0-1 0 0,0 0 0 0 0,0 0 1 0 0,0 0-1 0 0,0 0 1 0 0,0-1-1 0 0,-1 1 1 0 0,1 0-1 0 0,-1-6 1 0 0,1 5 257 0 0,-5-6 1956 0 0,-35 7-553 0 0,29 0-1729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0 1840 0 0,'0'0'12277'0'0,"-1"9"-11722"0"0,-5 35 573 0 0,6-42-1067 0 0,0 0 0 0 0,0 0 0 0 0,0 0 0 0 0,0 0 1 0 0,0 0-1 0 0,1 0 0 0 0,0 3 0 0 0,1 9 136 0 0,-2-10-118 0 0,1 1 0 0 0,-1-1-1 0 0,1 1 1 0 0,3 7 0 0 0,-3-7-15 0 0,0-1 0 0 0,0 0 0 0 0,0 1 0 0 0,1 8-1 0 0,-2-1 146 0 0,4 19 0 0 0,-2-21-127 0 0,-1-1 1 0 0,0 1-1 0 0,-1-1 0 0 0,0 11 1 0 0,-1-14-51 0 0,1 0 0 0 0,0 0 1 0 0,2 9-1 0 0,-1-10-1 0 0,-1 1 1 0 0,1 11 0 0 0,-3-5 19 0 0,1-6-11 0 0,1-1 0 0 0,-1 1 0 0 0,2 8-1 0 0,1 45 271 0 0,-1-35-92 0 0,3 27 0 0 0,-2-38-38 0 0,-1 17 1 0 0,-1-19-80 0 0,1-1 1 0 0,-1 0-1 0 0,4 13 0 0 0,-2-13-69 0 0,0 0 0 0 0,0 0 0 0 0,-1 21 0 0 0,4 36 288 0 0,-3-45-203 0 0,-1-17-94 0 0,-1-1 0 0 0,1 0 1 0 0,-1 1-1 0 0,0-1 0 0 0,-1 6 0 0 0,1-8-14 0 0,-4 20 120 0 0,2-1 0 0 0,0 1 1 0 0,2 32-1 0 0,0-38-43 0 0,-1 23 0 0 0,-1-2 232 0 0,2-28-206 0 0,0 1-1 0 0,-1 0 0 0 0,-5 19 1 0 0,5-21-77 0 0,0 0 0 0 0,0 17 0 0 0,1-16-16 0 0,0 0 0 0 0,-2 9 0 0 0,-2 24 3 0 0,3-29-3 0 0,-1 0 0 0 0,-3 15 0 0 0,3-21 1 0 0,0 0 1 0 0,1 0-1 0 0,0 0 1 0 0,0 0-1 0 0,0 0 1 0 0,1 0-1 0 0,1 11 1 0 0,2 58 172 0 0,-3-72-188 0 0,0 1-1 0 0,0-1 1 0 0,0 1-1 0 0,-1-1 1 0 0,0 1 0 0 0,-1 5-1 0 0,1-6 13 0 0,0 0-1 0 0,0 1 1 0 0,1 0-1 0 0,-1-1 1 0 0,1 1 0 0 0,1 5-1 0 0,0 5 28 0 0,0 0-1 0 0,-1 0 1 0 0,-2 17-1 0 0,-10 45 78 0 0,11-71-93 0 0,-1 15 114 0 0,2-16-95 0 0,0 0-1 0 0,-1 0 1 0 0,0 0-1 0 0,0 0 1 0 0,-2 5-1 0 0,1-3 24 0 0,0 0 0 0 0,0 0-1 0 0,-1 14 1 0 0,0-5 13 0 0,-2 4-65 0 0,0 3-22 0 0,4-1 18 0 0,-2 16 63 0 0,1-21-29 0 0,-1 9-27 0 0,1-16-10 0 0,1 1 0 0 0,0 0 1 0 0,0-1-1 0 0,2 18 0 0 0,0-1 35 0 0,2 51 204 0 0,1-15-159 0 0,-2-26 35 0 0,-1-27-103 0 0,0-1-1 0 0,-1 1 1 0 0,0 0-1 0 0,0-1 1 0 0,-3 16-1 0 0,2-20-19 0 0,0-1-1 0 0,1 1 1 0 0,0 0 0 0 0,0 0-1 0 0,0 0 1 0 0,1-1 0 0 0,1 8-1 0 0,0 14 41 0 0,1 95 185 0 0,2-70-176 0 0,0 25-132 0 0,-4-62 138 0 0,-1 16 0 0 0,-1-22-9 0 0,1 1 0 0 0,0-1 1 0 0,1 1-1 0 0,0-1 0 0 0,3 17 0 0 0,0-11-37 0 0,0 0 0 0 0,-1 1 1 0 0,1 15-1 0 0,-3-21-8 0 0,3 41-4 0 0,-3-41 0 0 0,-1 0 0 0 0,0 0 0 0 0,0 0 0 0 0,-2 9 0 0 0,-1 17 0 0 0,3-27-12 0 0,-1-1-1 0 0,-1 0 1 0 0,-2 12-1 0 0,-1-1-1242 0 0,5-17 1007 0 0,0 0-1 0 0,0-1 1 0 0,-1 1 0 0 0,1 0-1 0 0,0-1 1 0 0,-1 1 0 0 0,1 0-1 0 0,0-1 1 0 0,-1 1 0 0 0,1 0 0 0 0,-1-1-1 0 0,1 1 1 0 0,-1-1 0 0 0,1 1-1 0 0,-1-1 1 0 0,0 1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7:09:56.7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27 16383,'47'0'0,"-1"0"0,-28 0 0,5 0 0,-6 0 0,6 0 0,3 0 0,-1 0 0,0 0 0,-3 0 0,-3 0 0,3 0 0,-4 0 0,-1 0 0,6 0 0,-5 0 0,5 0 0,-1 0 0,-3 0 0,8 0 0,-8 0 0,9 0 0,-10 0 0,10 0 0,-10 0 0,5 0 0,-1 0 0,-3 0 0,4 0 0,-1 0 0,-3 0 0,8 0 0,-8 0 0,8 0 0,-3 0 0,5 0 0,-6 0 0,5 0 0,-5 0 0,1 0 0,4 0 0,-10 0 0,5 0 0,-6 0 0,1 0 0,-1 0 0,-4 0 0,4 0 0,-4 0 0,8 0 0,-3-4 0,3 3 0,-8-3 0,4 4 0,-1-4 0,-1 3 0,4-3 0,-6 4 0,3 0 0,0-4 0,0 3 0,0-2 0,-1 3 0,1 0 0,-1 0 0,0 0 0,0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99 920 0 0,'2'0'67'0'0,"9"-3"927"0"0,-10 2-657 0 0,1 0 0 0 0,-1 1-1 0 0,1-1 1 0 0,0 1 0 0 0,-1-1-1 0 0,1 1 1 0 0,2 0 0 0 0,0-1 153 0 0,0 1 1 0 0,0-1 0 0 0,0 0 0 0 0,5-1-1 0 0,-6 1-240 0 0,1 0-1 0 0,0 0 1 0 0,0 0-1 0 0,4 0 1 0 0,12 2 582 0 0,-14 0-588 0 0,0-1 0 0 0,0 0 0 0 0,0 0 0 0 0,0-1 0 0 0,7-1 0 0 0,-8 2-123 0 0,0-1 0 0 0,0 1 0 0 0,0 0 0 0 0,0 0 0 0 0,0 1 1 0 0,0-1-1 0 0,0 1 0 0 0,6 2 0 0 0,12 1 149 0 0,0-2 157 0 0,-1 0 0 0 0,37-4 0 0 0,-35-4 5 0 0,-21 5-387 0 0,1 0 0 0 0,-1 0 0 0 0,1 0 0 0 0,0 0 1 0 0,6 0-1 0 0,16 2 128 0 0,-17 0-13 0 0,0 0-1 0 0,0-1 0 0 0,0-1 1 0 0,15-2-1 0 0,-16 2 23 0 0,0-1-1 0 0,14 1 1 0 0,-13 1-40 0 0,-1 0 0 0 0,13-3 0 0 0,-3 0 70 0 0,1 1-1 0 0,0 1 1 0 0,28 2-1 0 0,-12-1 273 0 0,-4 0-427 0 0,-15-1-61 0 0,20 2-1 0 0,-21 0 71 0 0,26-3 0 0 0,-5 0 16 0 0,-29 2-78 0 0,1-1 0 0 0,9-1 0 0 0,-10 0-27 0 0,1 1 1 0 0,8 0-1 0 0,35-3 6 0 0,0 1 20 0 0,-42 3 43 0 0,0 0 230 0 0,0 0 0 0 0,17-3 0 0 0,-20 2-185 0 0,-1 1 0 0 0,1 0 0 0 0,0 0 1 0 0,9 2-1 0 0,14 0-22 0 0,-9 0 9 0 0,-15-1-47 0 0,0-1 0 0 0,0 1 0 0 0,0-1 0 0 0,6-1 0 0 0,6-1 33 0 0,-1 0-1 0 0,1 1 0 0 0,25 2 1 0 0,-27 0-48 0 0,0-2 0 0 0,18-1 1 0 0,15-1 0 0 0,101 3-17 0 0,-134-1 0 0 0,-11 1 0 0 0,1-1 0 0 0,0 1 0 0 0,7 1 0 0 0,-7-1 6 0 0,0 1 0 0 0,1-1-1 0 0,-1-1 1 0 0,1 1-1 0 0,8-3 1 0 0,-8 2 0 0 0,0 0 0 0 0,0 0 0 0 0,0 1 0 0 0,10 0 0 0 0,-11 1-6 0 0,23 2 0 0 0,-1-1 0 0 0,52-2 0 0 0,-7 0-2 0 0,-33 1 18 0 0,-20-1 17 0 0,30-4 0 0 0,-28 1-60 0 0,24 1 0 0 0,11 0-15 0 0,-48 1 42 0 0,1 1 0 0 0,-1 0 0 0 0,1 1 0 0 0,-1 0 0 0 0,11 3 0 0 0,-7-2 0 0 0,-1 0 0 0 0,17 0 0 0 0,176-2 0 0 0,-181 3 13 0 0,-19-2-6 0 0,-1-1 1 0 0,0 1-1 0 0,1-1 0 0 0,-1 0 1 0 0,0 0-1 0 0,6 0 0 0 0,11-4 28 0 0,-14 2-30 0 0,-1 1 0 0 0,1 0 0 0 0,0 1 0 0 0,0-1 0 0 0,8 1-1 0 0,-3 1-4 0 0,1 0 0 0 0,-1-1 0 0 0,1 0 0 0 0,12-2 0 0 0,-11 1 0 0 0,-1 0 0 0 0,1 1 0 0 0,-1 0 0 0 0,0 1 0 0 0,22 4 0 0 0,-29-5-6 0 0,1 1 0 0 0,-1-1 1 0 0,0 0-1 0 0,9 0 0 0 0,11-1-31 0 0,-5 2 80 0 0,-1-1 0 0 0,25-3 0 0 0,-13 0-10 0 0,-4 0-140 0 0,-16 1 53 0 0,16 0-1 0 0,-10 1 161 0 0,19-3-1 0 0,-20 1-182 0 0,21 1 1 0 0,-27 1 57 0 0,0 0 1 0 0,11-3-1 0 0,-11 3 13 0 0,0-1 0 0 0,12 0 0 0 0,66-1 6 0 0,-54 0 129 0 0,-25 1-89 0 0,0 1 1 0 0,0 0-1 0 0,12 1 1 0 0,72 3-313 0 0,-75-3 253 0 0,14-2 19 0 0,-21 2 0 0 0,0-1 0 0 0,-1 1 0 0 0,23 3 0 0 0,-26-2 4 0 0,1 0 0 0 0,0 0-1 0 0,0-1 1 0 0,0-1-1 0 0,11 0 1 0 0,1-1 106 0 0,18 3 56 0 0,74 6-449 0 0,-106-7 316 0 0,0 0 1 0 0,0 0-1 0 0,8-1 0 0 0,8-1 117 0 0,165 2-448 0 0,-128 6 596 0 0,-22-3-281 0 0,-27-2-17 0 0,-1 0-1 0 0,1-1 0 0 0,18-1 0 0 0,-19-1 1 0 0,0 1 0 0 0,1 1 0 0 0,-1-1 0 0 0,0 1 0 0 0,0 1 0 0 0,14 2 0 0 0,-21-3 0 0 0,1 0 0 0 0,-1 0 0 0 0,1 0 0 0 0,-1 0 0 0 0,1 0 0 0 0,-1-1 0 0 0,0 1 0 0 0,4-2 0 0 0,-3 1 0 0 0,1 0 0 0 0,-1 0 0 0 0,8 0 0 0 0,-2 1 0 0 0,-4 1 0 0 0,1-2 0 0 0,0 1 0 0 0,8-2 0 0 0,33-2 0 0 0,-43 3-30 0 0,1 1 0 0 0,0 0-1 0 0,0 0 1 0 0,-1 0 0 0 0,7 2-1 0 0,10 0-84 0 0,-17-1 133 0 0,-1-1 0 0 0,1 1 0 0 0,-1-1 0 0 0,0 1 1 0 0,1 0-1 0 0,3 2 0 0 0,-5-2 8 0 0,1 0 0 0 0,0 0 0 0 0,0 0 0 0 0,0-1 0 0 0,6 2 0 0 0,27-2-234 0 0,-32 0 199 0 0,-1 0 1 0 0,1 0-1 0 0,-1 0 1 0 0,1-1-1 0 0,-1 1 1 0 0,1-1-1 0 0,3-2 0 0 0,-4 2 6 0 0,1 0 0 0 0,-1 1 0 0 0,1-1 0 0 0,-1 0 0 0 0,1 1 0 0 0,6 0 0 0 0,10 1 3 0 0,22-1 0 0 0,16 1 0 0 0,-19-1 0 0 0,-28 0 0 0 0,22 1 0 0 0,-5-1-5 0 0,-22-1 12 0 0,0 1-1 0 0,0 0 1 0 0,11 1 0 0 0,-11 0 46 0 0,0-1 1 0 0,0 0 0 0 0,11-1-1 0 0,4 0 23 0 0,16 2-76 0 0,60 9 0 0 0,-93-9 5 0 0,1-1-1 0 0,0 0 0 0 0,0 0 0 0 0,-1 0 0 0 0,8-2 0 0 0,13 0 25 0 0,33 5 45 0 0,-54-2-80 0 0,1-1 1 0 0,-1 0-1 0 0,0-1 0 0 0,7 0 0 0 0,9-1-53 0 0,114 2-2 0 0,-66 4-208 0 0,-24-4 303 0 0,-1 3-1 0 0,48 8 1 0 0,-67-8-50 0 0,1-1 0 0 0,31-2 0 0 0,17 1 164 0 0,-22-3-59 0 0,-36 3-89 0 0,0-1 0 0 0,1-1 0 0 0,17-3 0 0 0,-29 4 0 0 0,0 0 0 0 0,0 0 0 0 0,0 0 0 0 0,7 1 0 0 0,-7 0 0 0 0,0 0 0 0 0,0-1 0 0 0,0 0 0 0 0,5 0 0 0 0,14-2 0 0 0,-1 1 0 0 0,1 1 0 0 0,24 3 0 0 0,-35-2 0 0 0,-1-1 0 0 0,1-1 0 0 0,12-1 0 0 0,-15 0 0 0 0,1 1 0 0 0,-1 1 0 0 0,1 0 0 0 0,14 2 0 0 0,-18-1 0 0 0,-1 0 0 0 0,1-1 0 0 0,0 1 0 0 0,-1-1 0 0 0,1 0 0 0 0,0 0 0 0 0,-1-1 0 0 0,11-1 0 0 0,51-5 0 0 0,-15 3 0 0 0,28 1-282 0 0,-29-1 567 0 0,2 0-548 0 0,0 0 477 0 0,-2 2-203 0 0,-32 1-20 0 0,0 0-1 0 0,0 1 1 0 0,27 4-1 0 0,-36-2 12 0 0,-1-2 0 0 0,1 0 0 0 0,12-1 0 0 0,3 0-143 0 0,42-2 43 0 0,-8 0 329 0 0,-27 1-167 0 0,-24 0-55 0 0,0 1-1 0 0,0 1 0 0 0,15 0 0 0 0,-21 1-1 0 0,10-1 175 0 0,18 0-1892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 5528 0 0,'14'0'249'0'0,"-12"0"-1"0"0,-1 0-156 0 0,37-3 1043 0 0,-21-1 625 0 0,62 1 396 0 0,-25 2-1240 0 0,105 5 1292 0 0,-139-1-1934 0 0,15 1 208 0 0,52-1-189 0 0,-31 1 494 0 0,3-1-277 0 0,27 2-53 0 0,161-5 1221 0 0,-222-1-1574 0 0,-17 0-66 0 0,1 1 0 0 0,-1 0 0 0 0,16 2 0 0 0,-5 0-6 0 0,-1-1-1 0 0,0-1 1 0 0,1 0 0 0 0,21-4 0 0 0,25 0 27 0 0,157 4-59 0 0,-127 6 118 0 0,28-1-54 0 0,-57-2-54 0 0,-41-1 14 0 0,-1-1 1 0 0,37-3 0 0 0,40-3-7 0 0,-26 3-22 0 0,9 1 4 0 0,-46 2 0 0 0,-3 0 0 0 0,29-2 0 0 0,-41 0 6 0 0,30 1-1 0 0,-40 0 7 0 0,0 0 1 0 0,13-3-1 0 0,21-1 4 0 0,-30 5-7 0 0,-7-1 5 0 0,-1 0 0 0 0,1 0 0 0 0,17-4-1 0 0,-9 1-13 0 0,1 1 0 0 0,37-1 0 0 0,6 0 0 0 0,53-3-112 0 0,-104 6 146 0 0,20 1-1 0 0,-1 1-49 0 0,36 1-58 0 0,-46-1 103 0 0,1 0-1 0 0,0-2 1 0 0,29-3-1 0 0,39-5-127 0 0,-40 5 35 0 0,-31 2 64 0 0,30 4 0 0 0,-4-1 0 0 0,100 4 0 0 0,-69-2 0 0 0,-12-6 0 0 0,-46 2 79 0 0,-1 0 0 0 0,33-5-1 0 0,-25 4-71 0 0,37 1 0 0 0,-23 1-9 0 0,50 3 56 0 0,-25 1-41 0 0,-2 0-16 0 0,40 3 3 0 0,7-2 0 0 0,-84-6 0 0 0,5-1 0 0 0,44 6 0 0 0,-26-2 0 0 0,-30-2 0 0 0,18 2 0 0 0,64 8 0 0 0,-66-8 0 0 0,-23-3 0 0 0,18 4 0 0 0,-20-3 0 0 0,-1 0 0 0 0,12 0 0 0 0,-12-1 0 0 0,1 1 0 0 0,11 2 0 0 0,7 1-66 0 0,0-1 0 0 0,0-2 0 0 0,42-2 0 0 0,-20 1 18 0 0,193 0 360 0 0,-203-4-312 0 0,-26 2 0 0 0,16 0 0 0 0,17 0-104 0 0,-24 1 0 0 0,29 2 0 0 0,-16 1 134 0 0,0-1 0 0 0,40-4 0 0 0,31 1 127 0 0,-56 3-92 0 0,58 2-187 0 0,-35 5 55 0 0,-62-8 108 0 0,0 1-1 0 0,13 3 1 0 0,-13-2-19 0 0,1-1 1 0 0,12 1-1 0 0,-4-2-47 0 0,4 0-57 0 0,38 4 0 0 0,-29-1 138 0 0,-1-1-1 0 0,37-3 0 0 0,-17 0-32 0 0,19 5-41 0 0,-52-2-43 0 0,1-1 1 0 0,18-2 0 0 0,-3 0 267 0 0,214 4-519 0 0,-168 0 312 0 0,-55-3 116 0 0,25 3-1 0 0,-38-2-156 0 0,1 0 0 0 0,-1-1 0 0 0,14-3 0 0 0,13 1 98 0 0,-15 2-42 0 0,0 0-84 0 0,28-3-1 0 0,-38 2 70 0 0,-11 3 0 0 0,1-1 0 0 0,74-6 71 0 0,-42 0 250 0 0,-27 5-321 0 0,1 1 0 0 0,14 2 0 0 0,-22-2 0 0 0,1-1 0 0 0,0 0 0 0 0,-1 1 0 0 0,1-1 0 0 0,0 0 0 0 0,-1-1 0 0 0,1 1 0 0 0,0 0 0 0 0,-1-1 0 0 0,4 0 0 0 0,-2 0 0 0 0,0 0 0 0 0,0 0 0 0 0,0 1 0 0 0,0-1 0 0 0,0 1 0 0 0,1 0 0 0 0,5 1 0 0 0,22 3-169 0 0,-20-2 146 0 0,1-2-1 0 0,0 1 1 0 0,13-2-1 0 0,5 0-1747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3224 0 0,'0'1'300'0'0,"1"3"-138"0"0,0-1-1 0 0,-1 0 1 0 0,0 0-1 0 0,1 1 1 0 0,-1-1 0 0 0,0 5-1 0 0,-1-1 293 0 0,2-6-306 0 0,-1 0-1 0 0,0 0 0 0 0,0-1 1 0 0,0 1-1 0 0,0 0 1 0 0,1 0-1 0 0,-1 0 1 0 0,0 0-1 0 0,1-1 1 0 0,-1 1-1 0 0,1 0 0 0 0,0 1 1 0 0,2 5 762 0 0,0 17 590 0 0,-3-20-1275 0 0,0 0-1 0 0,0-1 1 0 0,1 1-1 0 0,-1 0 0 0 0,1-1 1 0 0,0 1-1 0 0,2 4 1 0 0,2 5 566 0 0,7 25 0 0 0,-9-28-607 0 0,0 9 25 0 0,-2-15-196 0 0,-1 0 0 0 0,1 0 0 0 0,0 0 0 0 0,2 4 0 0 0,-2-4-13 0 0,0-1 0 0 0,0 0 0 0 0,0 0 0 0 0,0 0 0 0 0,0 1 0 0 0,-1-1 0 0 0,1 0 0 0 0,-1 1 0 0 0,0 3 0 0 0,0 1-43 0 0,0 2 291 0 0,0 0 1 0 0,0 1-1 0 0,1-1 1 0 0,1 0-1 0 0,2 13 1 0 0,-2-17-166 0 0,-1 0 1 0 0,0 1 0 0 0,0-1 0 0 0,0 0 0 0 0,-1 8 0 0 0,0-8-118 0 0,0 0-1 0 0,1 0 1 0 0,-1 0 0 0 0,1 0-1 0 0,3 10 1 0 0,-1-1 147 0 0,-2-13-92 0 0,-1 1 1 0 0,1-1-1 0 0,-1 1 1 0 0,1-1-1 0 0,1 4 0 0 0,0-2-14 0 0,0-2-6 0 0,-1 0 0 0 0,0 1 1 0 0,0-1-1 0 0,0 1 0 0 0,0-1 0 0 0,0 1 1 0 0,-1-1-1 0 0,1 1 0 0 0,-1 0 0 0 0,1-1 1 0 0,-1 1-1 0 0,0 0 0 0 0,0 2 0 0 0,-1-3 14 0 0,1 0 0 0 0,0-1 0 0 0,0 1 0 0 0,0 0 0 0 0,0 0 0 0 0,0 0 0 0 0,0-1 0 0 0,0 1 0 0 0,1 3 0 0 0,-1-4-3 0 0,0 0 0 0 0,0 0 0 0 0,0 0 0 0 0,0 0 1 0 0,0 0-1 0 0,0 0 0 0 0,0 0 0 0 0,0 0 1 0 0,-1 0-1 0 0,1-1 0 0 0,0 1 0 0 0,0 0 1 0 0,-1 0-1 0 0,1 0 0 0 0,-2 1 0 0 0,-1 8 65 0 0,-6 45-75 0 0,6-18-238 0 0,2-31 231 0 0,0 0-1 0 0,1 1 1 0 0,-1-1-1 0 0,2 1 1 0 0,-1-1-1 0 0,1 1 1 0 0,0-1-1 0 0,2 9 1 0 0,-3-13 43 0 0,1-1 0 0 0,-1 1 1 0 0,0 0-1 0 0,1 0 0 0 0,-1 0 1 0 0,0 0-1 0 0,0 0 0 0 0,0 1 0 0 0,-1 1 1 0 0,0 4 43 0 0,1 35-551 0 0,1-34 447 0 0,-1-4 22 0 0,0-1-1 0 0,0 0 1 0 0,0 0-1 0 0,-1 0 1 0 0,1 0-1 0 0,-1 0 1 0 0,-2 8 0 0 0,2-8 20 0 0,-1 0 0 0 0,1 0 0 0 0,0 1 0 0 0,0 5 0 0 0,1-6 15 0 0,-1 0 0 0 0,1 0 0 0 0,-1 0-1 0 0,-2 4 1 0 0,2 1 241 0 0,1-5-249 0 0,-4 35-206 0 0,1 56 0 0 0,3-92 234 0 0,0 0-27 0 0,0 0-1 0 0,-1-1 1 0 0,1 1 0 0 0,-1 0-1 0 0,0-1 1 0 0,0 4 0 0 0,0-4-15 0 0,0-1 0 0 0,0 1 0 0 0,1 0 0 0 0,0 0 0 0 0,-1 0 0 0 0,1 0 0 0 0,0 0 0 0 0,0 0 0 0 0,0 0 0 0 0,0 0 0 0 0,0 2 0 0 0,1 0-32 0 0,-1 0 1 0 0,1-1 0 0 0,-1 1-1 0 0,0 0 1 0 0,0-1 0 0 0,-1 1-1 0 0,0 5 1 0 0,1-7-14 0 0,0 0 0 0 0,0 0 1 0 0,0 0-1 0 0,0 0 0 0 0,0 0 1 0 0,1 0-1 0 0,0 3 0 0 0,-1-4 8 0 0,0 1-1 0 0,1 0 0 0 0,-1-1 1 0 0,0 1-1 0 0,0 0 0 0 0,0-1 1 0 0,0 4-1 0 0,-1 4 129 0 0,0-1 0 0 0,0 1 1 0 0,1 0-1 0 0,0 0 0 0 0,0 0 0 0 0,1-1 0 0 0,1 1 0 0 0,2 13 1 0 0,-3-15-41 0 0,0 0 1 0 0,0 0-1 0 0,-1 0 1 0 0,-1 11 0 0 0,0 1 63 0 0,1-10-49 0 0,0 9 87 0 0,3 20 0 0 0,-5-20-100 0 0,2-16-57 0 0,0 0 0 0 0,-1 1 0 0 0,1-1 0 0 0,0 0 0 0 0,0 1 0 0 0,1 2 0 0 0,0 20 6 0 0,-1-21-15 0 0,0 0-1 0 0,0 0 1 0 0,0 0 0 0 0,0 0 0 0 0,1 0-1 0 0,0 0 1 0 0,0 0 0 0 0,1 4-1 0 0,-1-7 1 0 0,-1-1 0 0 0,0 1 0 0 0,1-1 0 0 0,-1 1 0 0 0,0-1 0 0 0,0 1 0 0 0,1-1 0 0 0,-1 1 0 0 0,0-1 0 0 0,0 1 0 0 0,0 0 0 0 0,0-1 0 0 0,0 1 0 0 0,0-1 0 0 0,0 1 0 0 0,0-1 0 0 0,0 1 0 0 0,0 0 0 0 0,0-1 0 0 0,0 2 0 0 0,-1 1 0 0 0,0 1 0 0 0,1-1 0 0 0,0 1 0 0 0,-1 5 0 0 0,4 10 0 0 0,-3-13 0 0 0,0-4 0 0 0,0 0 0 0 0,0-1 0 0 0,0 1 0 0 0,0 0 0 0 0,0-1 0 0 0,0 1 0 0 0,0 0 0 0 0,2 2 0 0 0,-2 0 70 0 0,1-1-1 0 0,0 1 0 0 0,-1 0 0 0 0,0 0 0 0 0,1-1 0 0 0,-2 1 0 0 0,1 0 0 0 0,-1 5 0 0 0,0 10 277 0 0,1-17-296 0 0,0-1-1 0 0,0 1 0 0 0,0 0 0 0 0,-1 0 0 0 0,1-1 0 0 0,0 1 0 0 0,-1 0 0 0 0,1-1 0 0 0,-1 1 0 0 0,-1 2 0 0 0,2-3-23 0 0,-1 1 0 0 0,1-1-1 0 0,0 0 1 0 0,0 1-1 0 0,-1-1 1 0 0,1 0-1 0 0,0 1 1 0 0,0-1-1 0 0,0 1 1 0 0,0-1 0 0 0,0 1-1 0 0,1-1 1 0 0,-1 2-1 0 0,1 6 113 0 0,-1-7-190 0 0,5 8-354 0 0,-5-7 401 0 0,1-1 0 0 0,-1 0 0 0 0,1 1 0 0 0,-1-1 1 0 0,0 5-1 0 0,0-5 7 0 0,0-1 0 0 0,0 1 0 0 0,0-1-1 0 0,0 1 1 0 0,0-1 0 0 0,0 1 0 0 0,1 0 0 0 0,-1-1 0 0 0,0 1 0 0 0,1-1 0 0 0,0 1 0 0 0,-1-1 0 0 0,1 0 0 0 0,1 2 0 0 0,-2-2 11 0 0,1-1 0 0 0,0 1 0 0 0,-1-1 0 0 0,1 1 0 0 0,-1 0 1 0 0,1-1-1 0 0,-1 1 0 0 0,1 0 0 0 0,-1 0 0 0 0,0-1 0 0 0,1 1 0 0 0,-1 0 1 0 0,0 0-1 0 0,1 0 0 0 0,-1-1 0 0 0,0 1 0 0 0,0 0 0 0 0,0 0 0 0 0,0 0 0 0 0,0 0 1 0 0,0 0-1 0 0,0-1 0 0 0,0 1 0 0 0,0 0 0 0 0,0 0 0 0 0,0 0 0 0 0,-1 1 1 0 0,-1 8 110 0 0,2 5-250 0 0,0-13 104 0 0,0 1 1 0 0,0-1-1 0 0,0 1 0 0 0,0-1 1 0 0,0 0-1 0 0,-1 4 0 0 0,1-5 24 0 0,-1 0 0 0 0,1 0-1 0 0,0 0 1 0 0,0 0-1 0 0,0 0 1 0 0,0 0-1 0 0,0 0 1 0 0,0 0 0 0 0,0 0-1 0 0,1 1 1 0 0,-1 9 44 0 0,-1-9-30 0 0,1 1 0 0 0,-1-1 0 0 0,1 0 0 0 0,0 0 0 0 0,0 0 0 0 0,0 0 0 0 0,0 0 0 0 0,0 1 0 0 0,0-1 0 0 0,0 0 0 0 0,2 3 0 0 0,-1 0-12 0 0,-1 0-1 0 0,1 1 0 0 0,-1 5 0 0 0,1 5-16 0 0,-1-1 24 0 0,4 3 42 0 0,-3-9-53 0 0,-1 4-1 0 0,1-10 2 0 0,-1 0 1 0 0,0 0-1 0 0,0 1 1 0 0,0-1 0 0 0,0 0-1 0 0,0 0 1 0 0,-1 0 0 0 0,1 0-1 0 0,-1 0 1 0 0,-2 6-1 0 0,3-6 74 0 0,3 5-6 0 0,-3-8-66 0 0,0 0-1 0 0,0 1 0 0 0,0-1 0 0 0,0 0 0 0 0,0 1 1 0 0,0-1-1 0 0,0 0 0 0 0,0 0 0 0 0,0 1 0 0 0,0-1 0 0 0,0 0 1 0 0,0 1-1 0 0,0-1 0 0 0,0 0 0 0 0,0 0 0 0 0,0 1 1 0 0,-1-1-1 0 0,1 0 0 0 0,0 0 0 0 0,0 1 0 0 0,0-1 1 0 0,0 0-1 0 0,-1 0 0 0 0,1 1 0 0 0,-1 0-6 0 0,1 0-3 0 0,0 0 1 0 0,0 1-1 0 0,-1-1 0 0 0,1 0 0 0 0,0 0 1 0 0,1 1-1 0 0,-1-1 0 0 0,0 0 0 0 0,0 0 1 0 0,0 1-1 0 0,2 1 0 0 0,0 9-65 0 0,-3-9 52 0 0,1-2 20 0 0,0 0 1 0 0,0 0-1 0 0,-1 0 0 0 0,1 0 0 0 0,0 0 0 0 0,0 0 0 0 0,0-1 0 0 0,0 1 0 0 0,1 0 1 0 0,-1 0-1 0 0,0 0 0 0 0,0 0 0 0 0,0 0 0 0 0,1-1 0 0 0,0 2 0 0 0,2 9 31 0 0,-2-7-15 0 0,0-1 0 0 0,0 0 0 0 0,-1 1 1 0 0,1-1-1 0 0,-1 1 0 0 0,1 3 0 0 0,-1 3-13 0 0,-1-3 2 0 0,1 1 0 0 0,0-1 1 0 0,1 0-1 0 0,0 1 1 0 0,0-1-1 0 0,4 14 0 0 0,-3-19-5 0 0,0 2 0 0 0,-2 11 0 0 0,0-6 0 0 0,-1-6 4 0 0,0 0 0 0 0,0 0 0 0 0,1 0 0 0 0,0 0 0 0 0,0 0 0 0 0,-1-1 0 0 0,2 5 0 0 0,-1-5 0 0 0,1 0 0 0 0,-1-1-1 0 0,1 1 1 0 0,0-1-1 0 0,-1 1 1 0 0,1 0-1 0 0,0-1 1 0 0,1 2-1 0 0,7 10-3 0 0,-8-12 0 0 0,-1-1 0 0 0,0 0 0 0 0,1 1 0 0 0,-1-1 0 0 0,0 0 0 0 0,1 1 0 0 0,-1-1 0 0 0,0 1 0 0 0,0-1 0 0 0,0 0 0 0 0,1 1 0 0 0,-1-1 0 0 0,0 1 0 0 0,0-1 0 0 0,0 1 0 0 0,0-1 0 0 0,0 1 0 0 0,0-1 0 0 0,0 1 0 0 0,0-1 0 0 0,0 1 0 0 0,0-1 0 0 0,0 1 0 0 0,-1 12 0 0 0,4 9-78 0 0,-2-19 63 0 0,0-1 0 0 0,-1 1 0 0 0,1 0 1 0 0,-1 0-1 0 0,0-1 0 0 0,0 1 0 0 0,0 0 1 0 0,0 0-1 0 0,0 0 0 0 0,-1-1 0 0 0,0 5 0 0 0,0-6 15 0 0,1 0 0 0 0,-1 0 0 0 0,1-1 0 0 0,-1 1 0 0 0,1 0 0 0 0,0 0 0 0 0,-1 0 0 0 0,1-1 0 0 0,0 1 0 0 0,0 0 0 0 0,0 0 0 0 0,0 0 0 0 0,-1 0 0 0 0,1 0 0 0 0,1 1 0 0 0,-1 1 0 0 0,-3 5 0 0 0,3 2 0 0 0,1-5 0 0 0,0-2 2 0 0,-1 0 0 0 0,1 1 1 0 0,-1-1-1 0 0,1 1 0 0 0,-2 6 1 0 0,2-7 25 0 0,-1 0 0 0 0,0 0 1 0 0,1-1-1 0 0,0 1 0 0 0,-1 0 1 0 0,1 0-1 0 0,0 0 0 0 0,1 0 1 0 0,-1-1-1 0 0,0 1 0 0 0,4 4 1 0 0,-4-6-136 0 0,0 7-90 0 0,0-4 230 0 0,-1-2 48 0 0,1 1 0 0 0,0 0 0 0 0,-1 0 0 0 0,0 5 0 0 0,0-7-67 0 0,0 1 0 0 0,1-1 0 0 0,-1 0 0 0 0,0 1 0 0 0,0-1 0 0 0,0 0 0 0 0,1 0 0 0 0,-1 1 0 0 0,1-1 0 0 0,-1 0 0 0 0,1 0 0 0 0,0 1 0 0 0,0 0 0 0 0,0-1-16 0 0,-1 0 0 0 0,1-1-1 0 0,-1 1 1 0 0,1 0 0 0 0,-1 0-1 0 0,0-1 1 0 0,1 1-1 0 0,-1 0 1 0 0,0 0 0 0 0,0-1-1 0 0,0 1 1 0 0,1 1 0 0 0,-3 12-304 0 0,1-13 328 0 0,1 1-1 0 0,-1 0 1 0 0,1-1 0 0 0,0 1 0 0 0,0 0-1 0 0,0-1 1 0 0,-1 1 0 0 0,2 0 0 0 0,-1 0-1 0 0,0-1 1 0 0,0 1 0 0 0,1 0 0 0 0,0 2-1 0 0,3 1-51 0 0,-3-5 3 0 0,-1 1 0 0 0,1 0 0 0 0,0 0 0 0 0,0 0 0 0 0,-1 0 0 0 0,1 0 0 0 0,-1 0 0 0 0,1 0 0 0 0,-1 0 1 0 0,1 0-1 0 0,-1 0 0 0 0,0 1 0 0 0,1-1 0 0 0,-1 0 0 0 0,0 0 0 0 0,0 0 0 0 0,0 0 0 0 0,0 1 0 0 0,0-1 0 0 0,0 1 0 0 0,0 2-10 0 0,2 12 42 0 0,-2-12-5 0 0,0-2 0 0 0,0 0 0 0 0,-1 0 0 0 0,1 0 0 0 0,0 0 0 0 0,-1 0 0 0 0,1 0 0 0 0,-1 0 0 0 0,0-1 0 0 0,0 1 0 0 0,-1 2 0 0 0,-2 9 0 0 0,4-12 0 0 0,-2 8 0 0 0,7 0 0 0 0,-4-7 0 0 0,-1-1 0 0 0,0 1 0 0 0,4 21 0 0 0,-3-13 0 0 0,-1-8 0 0 0,0 1 0 0 0,0 0 0 0 0,0-1 0 0 0,1 1 0 0 0,-1-1 0 0 0,1 0 0 0 0,-1 1 0 0 0,1-1 0 0 0,0 1 0 0 0,0-1 0 0 0,2 3 0 0 0,-3-5 2 0 0,1 1 0 0 0,-1 0 0 0 0,0-1-1 0 0,1 1 1 0 0,-1 0 0 0 0,1-1-1 0 0,-1 1 1 0 0,0 0 0 0 0,0 0 0 0 0,1-1-1 0 0,-1 1 1 0 0,0 0 0 0 0,0 1 0 0 0,-3 1 82 0 0,2-1-13 0 0,-1 0-59 0 0,1 1-1 0 0,0 0 1 0 0,0 0-1 0 0,0-1 1 0 0,0 1-1 0 0,1 0 1 0 0,-1 5-1 0 0,1-4 58 0 0,0-1 0 0 0,0 0 0 0 0,1 1 0 0 0,0-1 0 0 0,1 5 0 0 0,1 11-27 0 0,-3-17 202 0 0,1-1-154 0 0,0 1-89 0 0,-1-1 1 0 0,1 1 0 0 0,-1 0-1 0 0,1 0 1 0 0,-1-1 0 0 0,0 1-1 0 0,0 3 1 0 0,1-3-2 0 0,-1 0-1 0 0,0 0 1 0 0,0 0 0 0 0,1 0-1 0 0,-1 0 1 0 0,2 2-1 0 0,-2-3 19 0 0,0-1-1 0 0,1 1 1 0 0,-1-1-1 0 0,0 1 1 0 0,0-1-1 0 0,1 1 1 0 0,-1 0-1 0 0,0-1 1 0 0,0 1-1 0 0,0-1 0 0 0,0 1 1 0 0,0-1-1 0 0,0 1 1 0 0,0 0-1 0 0,0-1 1 0 0,0 1-1 0 0,0-1 1 0 0,0 1-1 0 0,0-1 1 0 0,0 1-1 0 0,0-1 1 0 0,-1 2-1 0 0,-1 5 245 0 0,2 11-590 0 0,2-10 148 0 0,5 0 144 0 0,-3-1 36 0 0,3 14 0 0 0,-6-21 0 0 0,-1 1 0 0 0,0 0 0 0 0,0-1 0 0 0,1 1 0 0 0,-1-1 0 0 0,0 1 0 0 0,0-1 0 0 0,0 1 0 0 0,0-1 0 0 0,0 1 0 0 0,1 0 0 0 0,-1-1 0 0 0,0 1 0 0 0,0-1 0 0 0,0 1 0 0 0,-1-1 0 0 0,1 1 0 0 0,0 0 0 0 0,0 0 0 0 0,0 2 0 0 0,2 6 0 0 0,-4-3 0 0 0,0 2 0 0 0,2-7 0 0 0,1 1 0 0 0,-5 7 0 0 0,0 1 0 0 0,4-8 0 0 0,0 1 0 0 0,-2 7 0 0 0,3-6 0 0 0,0-4 0 0 0,-1 1 0 0 0,1 0 0 0 0,-1-1 0 0 0,0 1 0 0 0,1 0 0 0 0,-1-1 0 0 0,0 1 0 0 0,0 0 0 0 0,0 0 0 0 0,1 0 0 0 0,-1-1 0 0 0,0 1 0 0 0,0 0 0 0 0,0 0 0 0 0,0 0 0 0 0,0 1 0 0 0,0 0-1 0 0,-6 9 13 0 0,5-6 41 0 0,2-5-51 0 0,-1 0-1 0 0,0 0 1 0 0,0 0 0 0 0,0 0 0 0 0,0 0 0 0 0,0 1 0 0 0,0-1 0 0 0,0 0 0 0 0,0 0-1 0 0,0 0 1 0 0,0 0 0 0 0,0 0 0 0 0,0 0 0 0 0,0 0 0 0 0,0 1 0 0 0,0-1 0 0 0,0 0-1 0 0,0 0 1 0 0,0 0 0 0 0,0 0 0 0 0,0 0 0 0 0,0 0 0 0 0,0 0 0 0 0,-1 0-1 0 0,1 1 1 0 0,0-1 0 0 0,0 0 0 0 0,0 0 0 0 0,0 0 0 0 0,0 0 0 0 0,0 0 0 0 0,0 0-1 0 0,0 0 1 0 0,0 0 0 0 0,0 0 0 0 0,-1 0-2 0 0,1 1 1 0 0,0-1-1 0 0,0 0 1 0 0,0 0-1 0 0,0 0 0 0 0,0 0 1 0 0,0 0-1 0 0,0 0 1 0 0,0 0-1 0 0,0 0 0 0 0,-1 1 1 0 0,1-1-1 0 0,0 0 1 0 0,0 0-1 0 0,0 0 1 0 0,0 0-1 0 0,0 0 0 0 0,0 1 1 0 0,0-1-1 0 0,0 0 1 0 0,0 0-1 0 0,0 0 0 0 0,0 0 1 0 0,0 0-1 0 0,0 0 1 0 0,0 1-1 0 0,0-1 0 0 0,0 0 1 0 0,0 0-1 0 0,0 0 1 0 0,0 0-1 0 0,1 1 0 0 0,5 5 0 0 0,-6-6 0 0 0,0 1 0 0 0,0-1 0 0 0,0 0 0 0 0,1 0 0 0 0,-1 0 0 0 0,0 1 0 0 0,0-1 0 0 0,0 0 0 0 0,0 0 0 0 0,0 0 0 0 0,0 1 0 0 0,0-1 0 0 0,0 0 0 0 0,0 0 0 0 0,0 0 0 0 0,0 1 0 0 0,0-1 0 0 0,0 0 0 0 0,0 0 0 0 0,-1 0 0 0 0,1 1 0 0 0,0-1 0 0 0,0 0 0 0 0,0 0 0 0 0,0 0 0 0 0,0 1 0 0 0,0-1 0 0 0,-1 0 0 0 0,-3 5 0 0 0,-2-2 0 0 0,11 3 11 0 0,-4-5 106 0 0,-10-1-38 0 0,-8 4 0 0 0,15-4-68 0 0,0 1 1 0 0,-1 0 0 0 0,1-1 0 0 0,0 1 0 0 0,-1-1 0 0 0,1 0 0 0 0,0 0-1 0 0,-3 0 1 0 0,3 0-9 0 0,-6-1 8 0 0,0 0 0 0 0,0 0 0 0 0,0-1 0 0 0,-1 0 0 0 0,2-1 0 0 0,-12-4 0 0 0,2 0-559 0 0,14 6 354 0 0,1 0 1 0 0,-1 0-1 0 0,1 0 1 0 0,-1 0-1 0 0,1-1 0 0 0,0 1 1 0 0,-3-2-1 0 0,-4-7-1013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6448 0 0,'0'0'2640'0'0,"2"1"-2128"0"0,7 5 173 0 0,-5-4-208 0 0,-1 1 1 0 0,1-1-1 0 0,0 0 0 0 0,6 3 1 0 0,36 5 1760 0 0,-44-10-2054 0 0,-2 1-175 0 0,0-1-1 0 0,1 0 1 0 0,-1 1-1 0 0,1-1 1 0 0,-1 0-1 0 0,1 1 1 0 0,-1-1-1 0 0,1 0 0 0 0,-1 1 1 0 0,1-1-1 0 0,-1 0 1 0 0,1 0-1 0 0,-1 0 1 0 0,1 0-1 0 0,0 1 1 0 0,5 2 561 0 0,-3-3-453 0 0,14 4-324 0 0,-16-4 49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17 1840 0 0,'0'0'4840'0'0,"1"-1"-4306"0"0,4-8 243 0 0,-1 4 939 0 0,0 4 3862 0 0,1 5-5525 0 0,-4-3-24 0 0,-1 0-1 0 0,1-1 0 0 0,-1 1 1 0 0,1 0-1 0 0,-1-1 0 0 0,1 1 1 0 0,-1 0-1 0 0,0-1 0 0 0,0 1 1 0 0,1 0-1 0 0,-1 0 0 0 0,0-1 1 0 0,0 1-1 0 0,0 0 0 0 0,0 0 1 0 0,0-1-1 0 0,0 1 0 0 0,0 1 0 0 0,1 6 160 0 0,1-4-92 0 0,0 1 0 0 0,0 0 0 0 0,-1 0-1 0 0,0 0 1 0 0,2 9 0 0 0,-3-13-74 0 0,0 0 0 0 0,0 1 0 0 0,1-1 0 0 0,-1 1-1 0 0,1-1 1 0 0,-1 0 0 0 0,1 0 0 0 0,-1 1-1 0 0,1-1 1 0 0,2 2 0 0 0,-1 1 82 0 0,-1 0-53 0 0,1 0 0 0 0,-1 0-1 0 0,0 1 1 0 0,0-1 0 0 0,-1 0-1 0 0,1 0 1 0 0,-1 8 0 0 0,1-10 57 0 0,0-1-92 0 0,0 1 1 0 0,0-1 0 0 0,0 0-1 0 0,0 1 1 0 0,-1-1-1 0 0,1 0 1 0 0,0 1 0 0 0,-1-1-1 0 0,1 1 1 0 0,-1-1-1 0 0,0 1 1 0 0,1 0 0 0 0,-1-1-1 0 0,0 1 1 0 0,0-1-1 0 0,0 1 1 0 0,0 1-1 0 0,0 0-38 0 0,0-1 0 0 0,0 0 0 0 0,0 0 0 0 0,0 1 0 0 0,1-1-1 0 0,-1 0 1 0 0,1 0 0 0 0,0 0 0 0 0,-1 1 0 0 0,3 1-1 0 0,-2-2 83 0 0,0 1-1 0 0,0-1 0 0 0,0 0 0 0 0,-1 0 0 0 0,1 0 0 0 0,0 1 0 0 0,-1-1 0 0 0,0 0 0 0 0,1 1 1 0 0,-1-1-1 0 0,0 0 0 0 0,-1 4 0 0 0,3 15 879 0 0,0-2-884 0 0,0 1 0 0 0,-2 36 0 0 0,-1-27 45 0 0,-3 14 173 0 0,4-38-263 0 0,-1-1 0 0 0,0 1 1 0 0,1-1-1 0 0,-4 7 0 0 0,3-7 0 0 0,0 1 0 0 0,0 0 0 0 0,0 0 0 0 0,-1 8 0 0 0,2-1-14 0 0,-1 1 1 0 0,-3 13-1 0 0,1-14-73 0 0,1 1-1 0 0,1 14 1 0 0,-2 30 762 0 0,1-40-613 0 0,1-15-65 0 0,1 0-1 0 0,0 0 1 0 0,-1 0-1 0 0,1 0 1 0 0,0 0-1 0 0,0 0 1 0 0,0 0-1 0 0,1 0 0 0 0,-1 0 1 0 0,0 0-1 0 0,1 0 1 0 0,0 4-1 0 0,1-1 112 0 0,0 1-1 0 0,-1 0 1 0 0,0-1-1 0 0,0 1 0 0 0,0 0 1 0 0,-1 9-1 0 0,0-7-265 0 0,0-1 0 0 0,4 16 0 0 0,-4-18 249 0 0,1-1-1 0 0,0 0 0 0 0,-1 9 0 0 0,1 8 116 0 0,-1-13-261 0 0,0 0-1 0 0,0 1 0 0 0,-3 15 1 0 0,-5-2 126 0 0,7-19-71 0 0,-1 0 1 0 0,1-1 0 0 0,0 1 0 0 0,1 0 0 0 0,-1 0 0 0 0,0 0 0 0 0,0 6-1 0 0,1 6 8 0 0,1-5-5 0 0,-1 0 0 0 0,-1 0 0 0 0,1-1-1 0 0,-4 15 1 0 0,2-12 19 0 0,0 0-1 0 0,1 0 0 0 0,0 0 0 0 0,1 0 0 0 0,1 13 0 0 0,0 4 55 0 0,-1-13 162 0 0,0 5-279 0 0,-3 24-1 0 0,3-39 313 0 0,0-1 0 0 0,0 1 0 0 0,1 5-1 0 0,1 9-50 0 0,-2 2-778 0 0,0-2 702 0 0,-3 32-1 0 0,2-43 52 0 0,1-7-185 0 0,0 0 0 0 0,0 0 0 0 0,0-1 0 0 0,0 1-1 0 0,-1 0 1 0 0,1 0 0 0 0,-1-1 0 0 0,-1 4 0 0 0,1-1-55 0 0,-1 0 1 0 0,1 1 0 0 0,0-1 0 0 0,1 0 0 0 0,-1 1 0 0 0,1-1 0 0 0,-1 7 0 0 0,1-6 94 0 0,0 0 0 0 0,0 0 0 0 0,-1 0 1 0 0,0 0-1 0 0,-1 7 0 0 0,0-6-116 0 0,0 0 0 0 0,1 0 0 0 0,0 0 0 0 0,0 9 0 0 0,-1 6 62 0 0,1-8 55 0 0,-1-1-1 0 0,1 1 1 0 0,2 14-1 0 0,-1 2-25 0 0,0-22-34 0 0,-1 1 0 0 0,1-1 0 0 0,-3 9 0 0 0,3-12 0 0 0,-1 0 0 0 0,1 0 0 0 0,0 0 0 0 0,1 6 0 0 0,-1-6 0 0 0,0-1 0 0 0,0 1 0 0 0,0 0 0 0 0,0 0 0 0 0,-1 5 0 0 0,-5 33 0 0 0,4-11 0 0 0,2-23 0 0 0,0 0 0 0 0,-3 13 0 0 0,3-19 0 0 0,0-1 0 0 0,0 1 0 0 0,0 0 0 0 0,0-1 0 0 0,0 1 0 0 0,1-1 0 0 0,-1 1 0 0 0,1 2 0 0 0,1 7 0 0 0,0 1 170 0 0,-1 2 220 0 0,-3 11 393 0 0,1 29 0 0 0,1-29-853 0 0,-4 6-71 0 0,4-21-4 0 0,0-1 209 0 0,0-1 0 0 0,0 0-1 0 0,-1 1 1 0 0,-2 7-1 0 0,2-6-63 0 0,1-8 0 0 0,1 0 0 0 0,-1 0 0 0 0,0 0 0 0 0,0 0 0 0 0,1 0 0 0 0,-1 0 0 0 0,1 0 0 0 0,1 3 0 0 0,1 3 0 0 0,-2-5 0 0 0,0 0 0 0 0,-1 0 0 0 0,0 0 0 0 0,0-1 0 0 0,1 1 0 0 0,-2 0 0 0 0,1 4 0 0 0,-1-3 0 0 0,1 0 0 0 0,0 0 0 0 0,1 7 0 0 0,0 1-136 0 0,0 15 0 0 0,-1-16 227 0 0,1-1 0 0 0,2 12-1 0 0,-3-19-90 0 0,0-1 0 0 0,0 1 0 0 0,0 0 0 0 0,-1-1 0 0 0,1 1 0 0 0,-1 2 0 0 0,-1 9 0 0 0,2 58 0 0 0,-1-46 0 0 0,0-19 0 0 0,1 1 0 0 0,-1-1 0 0 0,2 1 0 0 0,1 10 0 0 0,-2-16 0 0 0,0 1 0 0 0,1 0 0 0 0,-1-1 0 0 0,0 1 0 0 0,0 3 0 0 0,-1 15 0 0 0,5 14 0 0 0,0-17 0 0 0,-3-8 0 0 0,-1 2 0 0 0,0 0 0 0 0,0 0 0 0 0,-1-1 0 0 0,-2 13 0 0 0,2-13 0 0 0,2-2 0 0 0,-2 1 0 0 0,1 0 0 0 0,-3 10 0 0 0,2-19 0 0 0,1 0 0 0 0,0 0 0 0 0,-1-1 0 0 0,1 1 0 0 0,0 0 0 0 0,0 0 0 0 0,0 0 0 0 0,0-1 0 0 0,0 1 0 0 0,-1 0 0 0 0,1 0 0 0 0,1 0 0 0 0,-1 0 0 0 0,0 0 0 0 0,0-1 0 0 0,0 2 0 0 0,1 1 0 0 0,-1 13 32 0 0,0 61 16 0 0,0-60-48 0 0,0 10 447 0 0,1-10-341 0 0,-1 0 0 0 0,-3 22 1 0 0,2-24-6 0 0,1 6-48 0 0,1-13-53 0 0,1 12 0 0 0,-2 55 0 0 0,-1-66 5 0 0,0-4 9 0 0,1 0 0 0 0,-1 0 0 0 0,1 0 0 0 0,0 8 0 0 0,0 0-178 0 0,0-11-93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93 456 0 0,'17'-3'192'0'0,"-15"3"-74"0"0,1-1 1 0 0,-1 1 0 0 0,0-2-1 0 0,1 2 1 0 0,-1 0 0 0 0,1 0 0 0 0,4 0-1 0 0,1 2 1138 0 0,0-2 0 0 0,1 0 0 0 0,14-2 0 0 0,-13 0-274 0 0,0 2 0 0 0,17 0 1 0 0,-12 1-346 0 0,1-1 0 0 0,18-2 0 0 0,12 0-124 0 0,-39 2-435 0 0,81 2 1332 0 0,-77-1-1234 0 0,0-2 1 0 0,19-2 0 0 0,13-2-66 0 0,-34 5 60 0 0,0-1 0 0 0,-1 0 0 0 0,1 0 0 0 0,14-6 0 0 0,-15 5-112 0 0,0 1 1 0 0,-1 0 0 0 0,14 0-1 0 0,-11 1-37 0 0,-1-2 0 0 0,11 0 0 0 0,-10 1 58 0 0,0 0 0 0 0,0 0 0 0 0,0 1 0 0 0,0 1 0 0 0,0-1 0 0 0,15 6 0 0 0,-20-6-67 0 0,6 1 81 0 0,0 0 1 0 0,15-2 0 0 0,-17 1-34 0 0,0-1 1 0 0,0 2 0 0 0,0-1-1 0 0,12 3 1 0 0,-10-1-6 0 0,1-1 0 0 0,-1 1 0 0 0,1-1 0 0 0,-1-2 0 0 0,15-2 0 0 0,16 1 120 0 0,49-1-6 0 0,-23 6 62 0 0,31 0-288 0 0,-29 5 120 0 0,-56-8-64 0 0,4 0 0 0 0,35 5 0 0 0,-24-3 0 0 0,-23-3 0 0 0,0 2 0 0 0,0-1 0 0 0,0 1 0 0 0,-1-1 0 0 0,11 5 0 0 0,-12-4 0 0 0,-1 0 0 0 0,1-1 0 0 0,0 1 0 0 0,0-1 0 0 0,5 0 0 0 0,-6 0 0 0 0,0 0 0 0 0,0 1 0 0 0,0-1 0 0 0,0 0 0 0 0,0 1 0 0 0,6 1 0 0 0,-7 0 0 0 0,1-1 0 0 0,-1-1 0 0 0,1 1 0 0 0,0-1 0 0 0,-1 0 0 0 0,1 1 0 0 0,0-1 0 0 0,0-1 0 0 0,-1 1 0 0 0,1 0 0 0 0,0-1 0 0 0,-1 1 0 0 0,5-3 0 0 0,-4 2 0 0 0,0 0 0 0 0,0 0 0 0 0,1 1 0 0 0,-1-1 0 0 0,1 1 0 0 0,-1 0 0 0 0,6 0 0 0 0,-3 1 0 0 0,1 0 0 0 0,-1-1 0 0 0,1 0 0 0 0,-1-1 0 0 0,11-1 0 0 0,-10 1 0 0 0,0 0 0 0 0,0 1 0 0 0,0 0 0 0 0,12 0 0 0 0,3 3 0 0 0,1-1 0 0 0,0-2 0 0 0,0 0 0 0 0,26-5 0 0 0,-44 5 0 0 0,-1 0 0 0 0,0 0 0 0 0,0 0 0 0 0,9 2 0 0 0,9 0 0 0 0,6-1 0 0 0,-10-1 0 0 0,31-2 0 0 0,-39 1 0 0 0,0-1 0 0 0,1 0 0 0 0,13 2 0 0 0,-7 2 0 0 0,-1-4 0 0 0,-7 2 0 0 0,0 0 0 0 0,13 2 0 0 0,-16-1 0 0 0,1-1 0 0 0,-1 0 0 0 0,1 0 0 0 0,7-3 0 0 0,-6 2 0 0 0,0 0 0 0 0,14 1 0 0 0,33 4 0 0 0,-40-2 0 0 0,29-3 0 0 0,-12 0 0 0 0,-21 1 0 0 0,0 0 0 0 0,18 3 0 0 0,-26-2 0 0 0,0-1 0 0 0,0-1 0 0 0,0 1 0 0 0,0 0 0 0 0,0-1 0 0 0,0 1 0 0 0,0-1 0 0 0,3-2 0 0 0,12-2 0 0 0,40 4 0 0 0,-41 1 0 0 0,34-4 0 0 0,-38 3 0 0 0,0 0 0 0 0,23 2 0 0 0,-20 0 0 0 0,18-2 0 0 0,-19 0 0 0 0,1 1 0 0 0,20 3 0 0 0,13 1 0 0 0,-43-5 0 0 0,1 1 0 0 0,8-4 0 0 0,-8 3 0 0 0,-1 0 0 0 0,10-1 0 0 0,29-1 0 0 0,2-2 0 0 0,0 2 0 0 0,-40 3 0 0 0,-1-1 0 0 0,0-1 0 0 0,1 1 0 0 0,8-3 0 0 0,0-1 0 0 0,-9 4 0 0 0,0 1 0 0 0,1-1 0 0 0,-1 1 0 0 0,12 0 0 0 0,1 1 0 0 0,-14-1 0 0 0,19 0 0 0 0,31 5 0 0 0,-49-5 0 0 0,0 0 0 0 0,0 0 0 0 0,1 0 0 0 0,6-3 0 0 0,4 1 0 0 0,7-2 0 0 0,3 0 0 0 0,-21 4 0 0 0,0-1 0 0 0,-1 0 0 0 0,11-2 0 0 0,-11 1 0 0 0,0 0 0 0 0,1 1 0 0 0,9-1 0 0 0,15 3 0 0 0,-9 0 0 0 0,-1-2 0 0 0,28-3 0 0 0,-37 3 0 0 0,0 1 0 0 0,0-2 0 0 0,11 5 0 0 0,-8-3 0 0 0,24 0 0 0 0,14-10 0 0 0,-50 10 0 0 0,0 0 0 0 0,1 0 0 0 0,-1 0 0 0 0,1 0 0 0 0,-1 0 0 0 0,0 0 0 0 0,1 1 0 0 0,3 0 0 0 0,11 2 0 0 0,-15-3 0 0 0,22 0 0 0 0,29 5 0 0 0,1-2 0 0 0,-3-3 0 0 0,-44 0 0 0 0,0 0 0 0 0,11-1 0 0 0,8 0 0 0 0,22 2 0 0 0,-30 1 0 0 0,0-2 0 0 0,0 0 0 0 0,26-4 0 0 0,-34 3 0 0 0,0-1 0 0 0,1 2 0 0 0,-1 0 0 0 0,20 4 0 0 0,9-2 0 0 0,-29-2 1 0 0,24 1 27 0 0,58-9-1 0 0,-79 6-27 0 0,23 2 0 0 0,7-1 0 0 0,-36 0 0 0 0,-1 1 0 0 0,12 2 0 0 0,5-1 0 0 0,31-5 0 0 0,-41 3 0 0 0,106-5 0 0 0,-110 5 0 0 0,18-3 0 0 0,-21 3 0 0 0,0 0 0 0 0,1 0 0 0 0,-1 0 0 0 0,1 1 0 0 0,8 1 0 0 0,-9 0 0 0 0,-1-1 0 0 0,1 0 0 0 0,0 0 0 0 0,7-1 0 0 0,2 1 0 0 0,-1 3 0 0 0,-11-1 0 0 0,1-1 0 0 0,-1 0 0 0 0,1-1 0 0 0,5 1 0 0 0,-2-1 0 0 0,17 0 0 0 0,32 3 0 0 0,-46 0 0 0 0,1-3 0 0 0,17 0 0 0 0,-14-2 0 0 0,15 4 0 0 0,-14-2 0 0 0,0 0 0 0 0,0 0 0 0 0,22-6 0 0 0,-33 6 0 0 0,1 0 0 0 0,-1 0 0 0 0,1 0 0 0 0,0 1 0 0 0,-1-1 0 0 0,5 2 0 0 0,-4 1 0 0 0,-1-3 0 0 0,1 1 0 0 0,-1-1 0 0 0,9 1 0 0 0,-9-2 0 0 0,16-2 0 0 0,46 7 0 0 0,-51-4 0 0 0,14-5 0 0 0,12 2 0 0 0,57 0 0 0 0,-59 0 0 0 0,9 0 0 0 0,52 3 0 0 0,-6 6 0 0 0,-88-6 0 0 0,3 0 0 0 0,1 0 0 0 0,-1-2 0 0 0,13-1 0 0 0,-21 3 0 0 0,1 0 0 0 0,0 0 0 0 0,-1 0 0 0 0,1 0 0 0 0,-1 0 0 0 0,1 0 0 0 0,0 0 0 0 0,-1 1 0 0 0,1-1 0 0 0,2 2 0 0 0,-1 0 0 0 0,-1-2 0 0 0,1 1 0 0 0,-1 0 0 0 0,1-1 0 0 0,3 1 0 0 0,96-1 0 0 0,-82-1 0 0 0,-14 0 0 0 0,1 1 0 0 0,12 1 0 0 0,-5 1 0 0 0,-1-2 0 0 0,23 0 0 0 0,-8-1 0 0 0,-14 1 0 0 0,0 2 0 0 0,18 4 0 0 0,-24-5 0 0 0,0-1 0 0 0,15 0 0 0 0,-15 0 0 0 0,1 0 0 0 0,10 2 0 0 0,-4-1 17 0 0,1 0-1 0 0,20-2 0 0 0,-4 0-1 0 0,-30 1-15 0 0,0 0 0 0 0,0 0 0 0 0,1 0 0 0 0,-1 0 0 0 0,0 0 0 0 0,1 1 0 0 0,-1-1 0 0 0,0 1 0 0 0,0-1 0 0 0,4 3 0 0 0,-2-1-5 0 0,0-1-1 0 0,1 0 0 0 0,-1-1 0 0 0,0 1 0 0 0,1-1 0 0 0,-1 0 1 0 0,1 0-1 0 0,6-1 0 0 0,6 0-6 0 0,66 1 76 0 0,-74 0-59 0 0,-7-1-3 0 0,0 1 0 0 0,-1 0-1 0 0,1 0 1 0 0,0 0-1 0 0,0 0 1 0 0,2 1-1 0 0,19 4-14 0 0,-19-4 12 0 0,0 0 1 0 0,0-1-1 0 0,1 0 0 0 0,-1 0 0 0 0,8-1 0 0 0,-8 1 3 0 0,0-1 0 0 0,0 1 0 0 0,0 0 0 0 0,0 0 0 0 0,-1 1 0 0 0,1-1 0 0 0,0 1 0 0 0,4 1 0 0 0,-5-1 4 0 0,0-1-1 0 0,0 1 0 0 0,0-1 0 0 0,0 0 0 0 0,0 0 1 0 0,1 0-1 0 0,4-1 0 0 0,-3 0-3 0 0,1 1 0 0 0,10 0 0 0 0,-9 1-11 0 0,1 0-1 0 0,-1-1 0 0 0,1 0 1 0 0,-1-1-1 0 0,0 1 0 0 0,11-4 0 0 0,-15 4 18 0 0,0 0-1 0 0,1 0 1 0 0,-1 0-1 0 0,0 1 1 0 0,0-1-1 0 0,5 2 0 0 0,3 0 1 0 0,-1-1-8 0 0,-8-2 0 0 0,0-1 0 0 0,17 2 0 0 0,-13 1 0 0 0,-4-1 0 0 0,0 1 0 0 0,0-1 0 0 0,-1 1 0 0 0,1-1 0 0 0,0 0 0 0 0,0 0 0 0 0,2 0 0 0 0,6-1 0 0 0,-9 0 0 0 0,1 1 0 0 0,0-1 0 0 0,-1 1 0 0 0,1 0 0 0 0,0 0 0 0 0,2 0 0 0 0,7 3-24 0 0,-10-2 18 0 0,1-1 0 0 0,0 2-1 0 0,0-2 1 0 0,0 1-1 0 0,-1-1 1 0 0,1 0 0 0 0,0 1-1 0 0,0-1 1 0 0,2 0-1 0 0,8-5 7 0 0,-9 8 0 0 0,3 0 0 0 0,10-1 0 0 0,-1-2 54 0 0,-12 0-47 0 0,-2 0-11 0 0,0 0 0 0 0,-1 0 0 0 0,1 0 0 0 0,-1 0 1 0 0,1 0-1 0 0,0 0 0 0 0,-1 0 0 0 0,1 0 0 0 0,0 0 1 0 0,-1 0-1 0 0,1 0 0 0 0,0 1 0 0 0,10 3-9 0 0,-8-7 14 0 0,-1 2 0 0 0,5 0-1 0 0,0 1 0 0 0,13 0 0 0 0,-11 1 0 0 0,-1-1 0 0 0,12-1 0 0 0,-9 0 0 0 0,-8 2 0 0 0,-3 0 0 0 0,0-1 0 0 0,1 0 0 0 0,-1 0 0 0 0,1 1 0 0 0,-1-1 0 0 0,1 0 0 0 0,-1 0 0 0 0,0 2 0 0 0,1-2 0 0 0,-1 0 0 0 0,1 0 0 0 0,-1 0 0 0 0,1 0 0 0 0,-1 0 0 0 0,1 0 0 0 0,-1 1 0 0 0,1-1 0 0 0,-1-1 0 0 0,1 1 0 0 0,-1 0 0 0 0,1 0 0 0 0,13-3 32 0 0,-11 3-22 0 0,0-1-1 0 0,0 1 0 0 0,0 0 1 0 0,0-1-1 0 0,5 2 0 0 0,-3-1-84 0 0,0 0 0 0 0,0 0-1 0 0,0 0 1 0 0,0-1-1 0 0,0 1 1 0 0,0-1 0 0 0,9-5-1 0 0,-1 3-1016 0 0,-1 0-4612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11 3224 0 0,'0'0'1756'0'0,"2"-1"-1327"0"0,2-9 10363 0 0,-3 10-10766 0 0,-1 1 0 0 0,1-1 0 0 0,0 1 1 0 0,0-1-1 0 0,0 0 0 0 0,-1 1 0 0 0,1 0 0 0 0,0-1 1 0 0,-1 2-1 0 0,1-2 0 0 0,0 1 0 0 0,-1 0 1 0 0,1-1-1 0 0,-1 1 0 0 0,1 0 0 0 0,-1 0 0 0 0,0-1 1 0 0,1 1-1 0 0,-1 0 0 0 0,1 2 0 0 0,-1 0 85 0 0,1 2 0 0 0,-1-2 0 0 0,1 1 0 0 0,-1 5 0 0 0,0-5 38 0 0,-1-3-106 0 0,1 0 0 0 0,0 1-1 0 0,0-1 1 0 0,-1 0-1 0 0,1 1 1 0 0,-1-1-1 0 0,1 0 1 0 0,-2 2-1 0 0,-3 12 327 0 0,4-12-351 0 0,0 13 66 0 0,3 28 125 0 0,-1-35-176 0 0,0-2 1 0 0,-1 2-1 0 0,0 0 0 0 0,-2 12 1 0 0,-1-8 6 0 0,0 2-6 0 0,-1 13-34 0 0,3-25 0 0 0,1 0 0 0 0,-1 0 0 0 0,1 0 0 0 0,0 0 0 0 0,-1 1 0 0 0,1-1 0 0 0,1 0 0 0 0,-1 1 0 0 0,0-1 0 0 0,1 5 0 0 0,0-7 9 0 0,-1 1-1 0 0,0 1 0 0 0,1-2 1 0 0,-1 1-1 0 0,0-1 0 0 0,0 1 1 0 0,0 1-1 0 0,0-2 0 0 0,-1 3 1 0 0,0-2 4 0 0,1 1 1 0 0,0-1-1 0 0,0 0 1 0 0,0-1 0 0 0,0 1-1 0 0,0 1 1 0 0,1 2-1 0 0,0 2-5 0 0,0-1 0 0 0,0-1 0 0 0,0 2 0 0 0,0-1 0 0 0,-1-1 0 0 0,0 2 0 0 0,-1 6 0 0 0,1-9-3 0 0,0-2 0 0 0,0 1 0 0 0,0 0 0 0 0,0 0 0 0 0,1 0 0 0 0,0 3 0 0 0,1 15 35 0 0,-2-16-35 0 0,0 4 2 0 0,0-1 0 0 0,0 0 0 0 0,1 0 0 0 0,-1 0 0 0 0,2 1 0 0 0,2 11-1 0 0,-2-16-17 0 0,1 4-38 0 0,-3-7 47 0 0,0 1 0 0 0,0 0 1 0 0,-1-1-1 0 0,1 2 0 0 0,0-2 0 0 0,-1 1 0 0 0,0 0 0 0 0,0 2 0 0 0,1 0 45 0 0,1 2 6 0 0,0 0 0 0 0,0 1 1 0 0,0 0-1 0 0,-1 0 0 0 0,0 7 1 0 0,0-6 91 0 0,0-6 16 0 0,0 0 3 0 0,2 6-89 0 0,0-3-60 0 0,-1-1 0 0 0,-1 0 0 0 0,1 0 1 0 0,0 1-1 0 0,-1-1 0 0 0,0 1 0 0 0,0 4 0 0 0,1 5-11 0 0,-1-12 0 0 0,1 2 0 0 0,-1-1 0 0 0,0 0 0 0 0,0 0 0 0 0,0 5 0 0 0,-4 0 0 0 0,2-3 0 0 0,-2 6 0 0 0,5-9 0 0 0,-1 0 0 0 0,0-1 0 0 0,1 0 0 0 0,-1 0 0 0 0,0 0 0 0 0,0 0 0 0 0,0 0 0 0 0,0 0 0 0 0,0 1 0 0 0,0-1 0 0 0,0 0 0 0 0,0 0 0 0 0,0 0 0 0 0,0 0 0 0 0,-1 2 0 0 0,-3 32 0 0 0,4-34 1 0 0,0 0 0 0 0,0 1 0 0 0,-1-1 0 0 0,1 0-1 0 0,0 0 1 0 0,0 0 0 0 0,1 0 0 0 0,-1 0-1 0 0,0 0 1 0 0,0 1 0 0 0,0-2 0 0 0,1 1 0 0 0,-1 0-1 0 0,0 0 1 0 0,1 0 0 0 0,0 1 0 0 0,0-1 129 0 0,-2 18-9 0 0,0-13-88 0 0,1 1 0 0 0,0-2 0 0 0,0 2 0 0 0,1-1 0 0 0,-1 1 0 0 0,3 8 0 0 0,-2-13-19 0 0,-1 0 0 0 0,0 0 0 0 0,0 0 0 0 0,1 0 0 0 0,-1-1 0 0 0,0 2 0 0 0,0-1 0 0 0,0 0-1 0 0,-1 3 1 0 0,1 0 7 0 0,0-1-21 0 0,0-2 0 0 0,0 0 0 0 0,1 0 0 0 0,-1 1 0 0 0,1-1 0 0 0,0 3 0 0 0,3 11 0 0 0,-6-2 47 0 0,2-12-34 0 0,-1 0-1 0 0,1-1 0 0 0,0 1 1 0 0,0 1-1 0 0,0-1 0 0 0,-1-1 1 0 0,2 1-1 0 0,-1 1 0 0 0,0-2 1 0 0,1 3-1 0 0,-1 15 46 0 0,0-3-43 0 0,1 0 38 0 0,1 21-1 0 0,-2-25-2 0 0,1 1 0 0 0,2 15 0 0 0,0 11 143 0 0,-3-36-184 0 0,1 0-1 0 0,-1-1 0 0 0,-1 2 1 0 0,1-1-1 0 0,-1 5 0 0 0,0 12 6 0 0,2-14-59 0 0,-1-1 0 0 0,0 1 0 0 0,0 6-1 0 0,-1 27-73 0 0,1-36 155 0 0,0 1 0 0 0,0 1 0 0 0,1-2-1 0 0,1 8 1 0 0,1 2 17 0 0,-5-9-71 0 0,2-4 10 0 0,0 1-1 0 0,0-1 1 0 0,-1 0 0 0 0,1 2-1 0 0,0-2 1 0 0,0 1-1 0 0,0-1 1 0 0,0 1-1 0 0,0-1 1 0 0,0 1 0 0 0,0-1-1 0 0,0 1 1 0 0,0-1-1 0 0,0 1 1 0 0,0-1-1 0 0,0 1 1 0 0,0-1 0 0 0,0 1-1 0 0,0 0 1 0 0,1 3-2 0 0,0-1 0 0 0,0 1 0 0 0,-1-1 0 0 0,1 0 0 0 0,-1 1 0 0 0,0-1 0 0 0,0 0 0 0 0,-1 7 0 0 0,0 3 42 0 0,4-3 98 0 0,-3-9-86 0 0,1 1-1 0 0,-1 1 1 0 0,1-2 0 0 0,-1 1 0 0 0,1 0 0 0 0,-1-1 0 0 0,0 1 0 0 0,0 1 0 0 0,0-1 0 0 0,0-1-1 0 0,0 5 1 0 0,-1-5-22 0 0,1 1-1 0 0,-1-1 0 0 0,1 1 1 0 0,-1 0-1 0 0,0 0 0 0 0,0-1 1 0 0,0 0-1 0 0,1 0 0 0 0,-1 1 1 0 0,-2 2-1 0 0,2-3-126 0 0,-3 17-133 0 0,3-16 259 0 0,0 1 0 0 0,0 0 1 0 0,0 0-1 0 0,1 0 0 0 0,-1 0 0 0 0,1 4 0 0 0,0 7 26 0 0,-1-8-56 0 0,1-1 1 0 0,0 1-1 0 0,0-1 1 0 0,1 2-1 0 0,-1-1 1 0 0,1-1 0 0 0,2 10-1 0 0,-2-12-2 0 0,0 1 0 0 0,0-1-1 0 0,0 0 1 0 0,-1 1 0 0 0,1-1 0 0 0,-1 0-1 0 0,0 1 1 0 0,0-1 0 0 0,0 1 0 0 0,0-1-1 0 0,0 0 1 0 0,-1 1 0 0 0,0-1 0 0 0,1 0-1 0 0,-3 5 1 0 0,3-6 30 0 0,-1 0 0 0 0,1 0-1 0 0,0-1 1 0 0,0 1 0 0 0,-1-1 0 0 0,1 2-1 0 0,0-2 1 0 0,0 0 0 0 0,0 1 0 0 0,1-1-1 0 0,-1 4 1 0 0,1-3 5 0 0,-1-1 0 0 0,0 1 0 0 0,0 0 0 0 0,0 0-1 0 0,0 0 1 0 0,0 0 0 0 0,0 4 0 0 0,-2-3 5 0 0,1 0-28 0 0,0 12-6 0 0,0-6 5 0 0,0 0 0 0 0,-2 9 0 0 0,0 0 0 0 0,3-17 0 0 0,-4 33 67 0 0,4-31-57 0 0,0 0 0 0 0,0 1 0 0 0,0-1 0 0 0,1 0 0 0 0,-1 1 0 0 0,0-2 0 0 0,3 8 0 0 0,-3-9-4 0 0,1 0-1 0 0,-1 2 1 0 0,1-2 0 0 0,-1 1-1 0 0,0-1 1 0 0,0 0 0 0 0,0 1-1 0 0,0 0 1 0 0,0 2 0 0 0,0-3-5 0 0,0 1 0 0 0,0 0 0 0 0,0-1 0 0 0,0 0 1 0 0,0 0-1 0 0,0 1 0 0 0,0-1 0 0 0,1 0 0 0 0,-1 0 0 0 0,0 1 1 0 0,2 2-1 0 0,0 1 27 0 0,-1-4-19 0 0,-1-1 1 0 0,1 1 0 0 0,-1 0-1 0 0,1 0 1 0 0,-1 0-1 0 0,0 0 1 0 0,1 0-1 0 0,-1 1 1 0 0,0-1-1 0 0,1 1 1 0 0,-1 0 2 0 0,0-1 1 0 0,-1 0 0 0 0,1 1-1 0 0,0 0 1 0 0,0-1-1 0 0,-1 0 1 0 0,1 0-1 0 0,-1 0 1 0 0,1 2 0 0 0,-1-2-1 0 0,0 0 1 0 0,1 0-1 0 0,-3 2 1 0 0,3 1 42 0 0,1-2-49 0 0,-1 0 0 0 0,1 0 0 0 0,-1 1 1 0 0,0 0-1 0 0,0-1 0 0 0,1 0 0 0 0,-2 1 0 0 0,1-1 1 0 0,0 1-1 0 0,0 0 0 0 0,-2 3 0 0 0,2-5-8 0 0,0-1-1 0 0,-1 1 0 0 0,1 1 1 0 0,0-1-1 0 0,-1 0 0 0 0,1 0 1 0 0,0 0-1 0 0,0-1 0 0 0,0 1 0 0 0,0 0 1 0 0,0 0-1 0 0,0 1 0 0 0,0-1 1 0 0,0 0-1 0 0,1 1 0 0 0,0 1-27 0 0,-1 4 40 0 0,0 1-1 0 0,1-1 1 0 0,1 8 0 0 0,-2-12-9 0 0,0-1 1 0 0,1 0 0 0 0,-2 0-1 0 0,1 1 1 0 0,0-1 0 0 0,0 0-1 0 0,-1 3 1 0 0,0-3-2 0 0,1 0-1 0 0,-1 0 1 0 0,1-1 0 0 0,0 2 0 0 0,0-1 0 0 0,0 0-1 0 0,0-1 1 0 0,0 2 0 0 0,0-1 0 0 0,0 0 0 0 0,1 3-1 0 0,2 1 1 0 0,-3-5 0 0 0,1-1 0 0 0,-1 1 0 0 0,1 1 0 0 0,-1-2 0 0 0,0 1 0 0 0,1 0 0 0 0,-1 0 0 0 0,0 0 0 0 0,0 0 0 0 0,1-1 0 0 0,-1 1 0 0 0,0 0 0 0 0,0 1 0 0 0,0-1 0 0 0,0 0 0 0 0,0-1 0 0 0,0 2 0 0 0,-8 57 0 0 0,8-55 0 0 0,0-2 0 0 0,-1 0 0 0 0,1 2 0 0 0,0-2 0 0 0,0 0 0 0 0,1 2 0 0 0,-1-2 0 0 0,0 0 0 0 0,1 0 0 0 0,-1 2 0 0 0,1-2 0 0 0,1 3 0 0 0,-2-3 0 0 0,1-2 0 0 0,-1 1 0 0 0,0 0 0 0 0,0 0 0 0 0,0-1 0 0 0,1 1 0 0 0,-1 0 0 0 0,0 0 0 0 0,0 0 0 0 0,0-1 0 0 0,0 2 0 0 0,0-1 0 0 0,0 0 0 0 0,-1 0 0 0 0,1-1 0 0 0,0 1 0 0 0,0 0 0 0 0,0 0 0 0 0,-1 0 0 0 0,1-1 0 0 0,0 2 0 0 0,-1-1 0 0 0,0 0 0 0 0,-3 9 0 0 0,3-8 0 0 0,1-1 0 0 0,0 2 0 0 0,0-2 0 0 0,0 1 0 0 0,0-1 0 0 0,0 1 0 0 0,0-1 0 0 0,0 2 0 0 0,0-2 0 0 0,1 3 0 0 0,-1-2 0 0 0,1 1 0 0 0,-1-1 0 0 0,0 0 0 0 0,0 0 0 0 0,0 1 0 0 0,0 2 0 0 0,0-4 0 0 0,-1 7 0 0 0,0 0 0 0 0,0 0 0 0 0,1 0 0 0 0,0 1 0 0 0,0-1 0 0 0,0-1 0 0 0,3 13 0 0 0,-3-9-2 0 0,0-10 3 0 0,0 1 0 0 0,0-1 1 0 0,0 1-1 0 0,0 0 0 0 0,0 0 0 0 0,0-1 0 0 0,0 1 0 0 0,0-1 1 0 0,1 0-1 0 0,0 4 0 0 0,5 4 52 0 0,-6-9-51 0 0,0 0-1 0 0,0 0 1 0 0,0 0-1 0 0,0 0 0 0 0,0 1 1 0 0,0-1-1 0 0,0 0 1 0 0,1 0-1 0 0,-1 0 0 0 0,0 0 1 0 0,0 0-1 0 0,0 0 1 0 0,0 0-1 0 0,0 0 0 0 0,0 0 1 0 0,0 0-1 0 0,0 1 1 0 0,0-1-1 0 0,0 0 0 0 0,0 0 1 0 0,0 0-1 0 0,0 0 1 0 0,0 0-1 0 0,0 0 0 0 0,0 0 1 0 0,0 0-1 0 0,0 1 1 0 0,0-1-1 0 0,0 0 0 0 0,0 0 1 0 0,0 0-1 0 0,0 0 1 0 0,0 0-1 0 0,0 0 0 0 0,0 0 1 0 0,0 0-1 0 0,0 1 1 0 0,-1 2-1 0 0,1 0-1 0 0,-1 0 1 0 0,1 1 0 0 0,0-2 0 0 0,0 1 0 0 0,1 1 0 0 0,-1-1 0 0 0,1-1 0 0 0,-1 2 0 0 0,1-1 0 0 0,1 3 0 0 0,-1-1-2 0 0,0-1 1 0 0,-1-3 0 0 0,-4 16 0 0 0,2-4 0 0 0,3-10 0 0 0,-1 1 0 0 0,5 35 0 0 0,-3-11 0 0 0,-1-16 0 0 0,-1-11 0 0 0,0 1 0 0 0,0 0 0 0 0,1-1 0 0 0,-1 0 0 0 0,0 0 0 0 0,1 0 0 0 0,-1 2 0 0 0,1-2 0 0 0,-1 0 0 0 0,1 0 0 0 0,0 0 0 0 0,0 0 0 0 0,-1 0 0 0 0,3 2 0 0 0,-2-2 0 0 0,0 0 0 0 0,0 1 0 0 0,-1-1 0 0 0,1 0 0 0 0,0 0 0 0 0,0 0 0 0 0,-1 2 0 0 0,1-2 0 0 0,-1 0 0 0 0,1 0 0 0 0,-1 1 0 0 0,1-1 0 0 0,-1 2 0 0 0,1 1 0 0 0,-3 6 11 0 0,2-9-6 0 0,-1 2-1 0 0,1-1 1 0 0,0 0 0 0 0,0-1 0 0 0,0 1-1 0 0,0 1 1 0 0,0-1 0 0 0,0 4 0 0 0,1-3 2 0 0,0-2-3 0 0,-1 0-1 0 0,0 0 1 0 0,1 2 0 0 0,-1-2 0 0 0,0 0-1 0 0,0 1 1 0 0,0-1 0 0 0,0 0 0 0 0,0 0-1 0 0,0 2 1 0 0,0-2 0 0 0,0 0 0 0 0,-1 1-1 0 0,1-1 1 0 0,0 0 0 0 0,-1 0 0 0 0,0 4-1 0 0,0-4-4 0 0,1 0 1 0 0,-1 0-1 0 0,1 0 0 0 0,-1 2 0 0 0,1-2 0 0 0,0 0 0 0 0,0 0 1 0 0,0 0-1 0 0,0 1 0 0 0,0 0 0 0 0,0-1 0 0 0,0 0 0 0 0,0 1 1 0 0,0-1-1 0 0,0 0 0 0 0,0 0 0 0 0,1 1 0 0 0,0 2 0 0 0,-1-4-2 0 0,0 1 1 0 0,0-1-1 0 0,0 1 0 0 0,0-1 0 0 0,0 1 0 0 0,0-1 1 0 0,0 1-1 0 0,0-1 0 0 0,0 2 0 0 0,0-1 0 0 0,0-1 1 0 0,0 1-1 0 0,-1-1 0 0 0,1 1 0 0 0,0-1 0 0 0,-1 1 0 0 0,1 0 2 0 0,0-1 0 0 0,0 1-1 0 0,-1-1 1 0 0,1 1-1 0 0,0-1 1 0 0,0 2-1 0 0,0-2 1 0 0,0 1-1 0 0,0-1 1 0 0,0 1-1 0 0,0-1 1 0 0,0 1-1 0 0,0-1 1 0 0,0 1 0 0 0,0-1-1 0 0,0 1 1 0 0,0-1-1 0 0,0 1 1 0 0,0-1-1 0 0,0 1 1 0 0,1 1-1 0 0,0 1 2 0 0,0-2 0 0 0,0 0 0 0 0,-1 1 0 0 0,1 0 0 0 0,0-1 0 0 0,-1 1 0 0 0,0-1 0 0 0,1 1 0 0 0,-1-1 0 0 0,0 2 0 0 0,1-2 0 0 0,-1 1 0 0 0,0 0 0 0 0,0-1 0 0 0,0 2 0 0 0,-1 0 0 0 0,1-1 0 0 0,0 0 0 0 0,0 1 0 0 0,0-1 0 0 0,0 0 0 0 0,0 0 0 0 0,1 1 0 0 0,-1-2 0 0 0,0 1 0 0 0,1 0 0 0 0,-1 0 0 0 0,3 4 0 0 0,-2-4 0 0 0,-1 1 0 0 0,1-1 0 0 0,0 0 0 0 0,-1 0 0 0 0,1 1 0 0 0,-1-1 0 0 0,0 0 0 0 0,1 0 0 0 0,-1 1 0 0 0,0-1 0 0 0,0 0 0 0 0,-1 2 0 0 0,1-1 0 0 0,0-2 0 0 0,0 1 0 0 0,0-1 0 0 0,0 0 0 0 0,0 2 0 0 0,0-2 0 0 0,0 1 0 0 0,0-1 0 0 0,1 0 0 0 0,-1 1 0 0 0,1 2 0 0 0,0-3 0 0 0,-1 1 0 0 0,1-1 0 0 0,-1 0 0 0 0,1 1 0 0 0,-1 0 0 0 0,0-1 0 0 0,0 0 0 0 0,0 1 0 0 0,0-1 0 0 0,0 0 0 0 0,0 1 0 0 0,0 0 0 0 0,0 0 0 0 0,-1 0 8 0 0,1-1-1 0 0,0 2 0 0 0,0-2 1 0 0,0 1-1 0 0,0-1 1 0 0,0 1-1 0 0,0 0 0 0 0,1-1 1 0 0,-1 1-1 0 0,1 1 1 0 0,-1 0 4 0 0,1-2 0 0 0,-1 1 1 0 0,0 0-1 0 0,1 0 0 0 0,-1 1 0 0 0,0-2 1 0 0,0 1-1 0 0,-1 2 0 0 0,-4 11 128 0 0,4-13-102 0 0,1-1 0 0 0,-1 1 0 0 0,0 0 1 0 0,1-1-1 0 0,-1 0 0 0 0,1 1 0 0 0,0-1 0 0 0,-1 1 0 0 0,1 0 1 0 0,0-1-1 0 0,0 1 0 0 0,0-1 0 0 0,0 1 0 0 0,0 2 0 0 0,2 14 180 0 0,0-5-184 0 0,1 23 0 0 0,1 9 48 0 0,-4-39-80 0 0,0-4-4 0 0,0 0 0 0 0,0 0 0 0 0,0 1 0 0 0,0-1 0 0 0,0 0 0 0 0,0 0 0 0 0,1 1 1 0 0,-1-2-1 0 0,1 1 0 0 0,-1 0 0 0 0,2 4 0 0 0,-1-5-22 0 0,0 1 0 0 0,0 0 0 0 0,0 1-1 0 0,0-2 1 0 0,-1 1 0 0 0,1 0 0 0 0,-1 0 0 0 0,1 1 0 0 0,-1-1 0 0 0,0 0 0 0 0,1 0-1 0 0,-1 1 1 0 0,0-1 0 0 0,0 0 0 0 0,-1 0 0 0 0,1 1 0 0 0,0-1 0 0 0,-1 0 0 0 0,1 0-1 0 0,-2 3 1 0 0,1 6-5 0 0,1-10 30 0 0,-1 1-1 0 0,1 0 1 0 0,0-1 0 0 0,0 1-1 0 0,-1-1 1 0 0,1 0-1 0 0,-1 0 1 0 0,0 3-1 0 0,0-2 19 0 0,0 1-1 0 0,1-1 1 0 0,-1 2-1 0 0,0-2 0 0 0,1 1 1 0 0,-1 6-1 0 0,0 5 77 0 0,0-11-77 0 0,1 1-1 0 0,-1-1 0 0 0,1 0 0 0 0,0 1 1 0 0,0-1-1 0 0,1-1 0 0 0,-1 2 1 0 0,2 5-1 0 0,0 11-2 0 0,-2-18-6 0 0,0 0-1 0 0,0 1 1 0 0,0-1 0 0 0,0 0-1 0 0,1 0 1 0 0,0 5 0 0 0,0 1 117 0 0,0-7-259 0 0,-1-1 1 0 0,1 0 0 0 0,-1 0 0 0 0,1 0 0 0 0,0 0-1 0 0,-1 0 1 0 0,1-1 0 0 0,-1 1 0 0 0,1 0 0 0 0,-1 0-1 0 0,1 0 1 0 0,0-1 0 0 0,-5-6-483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30 1840 0 0,'0'-3'175'0'0,"1"-5"-214"0"0,-1 8 31 0 0,0 0 1 0 0,0 0-1 0 0,0 0 1 0 0,0 0-1 0 0,0 0 0 0 0,0-1 1 0 0,0 1-1 0 0,1 0 1 0 0,-1 0-1 0 0,0 0 1 0 0,0 0-1 0 0,0 0 0 0 0,0 0 1 0 0,0-1-1 0 0,0 1 1 0 0,0 0-1 0 0,0 0 1 0 0,0 0-1 0 0,0 0 0 0 0,0 0 1 0 0,0 0-1 0 0,0-1 1 0 0,0 1-1 0 0,0 0 1 0 0,0 0-1 0 0,0 0 0 0 0,0 0 1 0 0,0 0-1 0 0,0 0 1 0 0,0-1-1 0 0,-1 1 1 0 0,1 0-1 0 0,-1-6 1 0 0,1 5 257 0 0,-5-6 1956 0 0,-35 7-553 0 0,29 0-1729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0 1840 0 0,'0'0'12277'0'0,"-1"10"-11722"0"0,-5 39 573 0 0,6-46-1067 0 0,0-1 0 0 0,0 0 0 0 0,0 0 0 0 0,0 1 1 0 0,0-1-1 0 0,1 0 0 0 0,0 4 0 0 0,1 9 136 0 0,-2-10-118 0 0,1 1 0 0 0,-1-2-1 0 0,1 2 1 0 0,3 7 0 0 0,-3-7-15 0 0,0-2 0 0 0,0 1 0 0 0,0 0 0 0 0,1 10-1 0 0,-2-2 146 0 0,4 22 0 0 0,-2-24-127 0 0,-1-1 1 0 0,0 2-1 0 0,-1-2 0 0 0,0 12 1 0 0,-1-15-51 0 0,1 0 0 0 0,0-1 1 0 0,2 11-1 0 0,-1-11-1 0 0,-1 0 1 0 0,1 13 0 0 0,-3-5 19 0 0,1-7-11 0 0,1-2 0 0 0,-1 2 0 0 0,2 9-1 0 0,1 50 271 0 0,-1-39-92 0 0,3 30 0 0 0,-2-42-38 0 0,-1 18 1 0 0,-1-20-80 0 0,1-2 1 0 0,-1 0-1 0 0,4 15 0 0 0,-2-15-69 0 0,0 0 0 0 0,0 0 0 0 0,-1 24 0 0 0,4 40 288 0 0,-3-50-203 0 0,-1-19-94 0 0,-1-2 0 0 0,1 1 1 0 0,-1 0-1 0 0,0 0 0 0 0,-1 6 0 0 0,1-9-14 0 0,-4 23 120 0 0,2-2 0 0 0,0 2 1 0 0,2 35-1 0 0,0-42-43 0 0,-1 26 0 0 0,-1-2 232 0 0,2-32-206 0 0,0 1-1 0 0,-1 0 0 0 0,-5 22 1 0 0,5-24-77 0 0,0 0 0 0 0,0 19 0 0 0,1-18-16 0 0,0 0 0 0 0,-2 10 0 0 0,-2 27 3 0 0,3-32-3 0 0,-1-1 0 0 0,-3 18 0 0 0,3-24 1 0 0,0-1 1 0 0,1 1-1 0 0,0 0 1 0 0,0 0-1 0 0,0 0 1 0 0,1 0-1 0 0,1 12 1 0 0,2 65 172 0 0,-3-80-188 0 0,0 0-1 0 0,0 0 1 0 0,0 0-1 0 0,-1 0 1 0 0,0 0 0 0 0,-1 7-1 0 0,1-8 13 0 0,0 0-1 0 0,0 2 1 0 0,1 0-1 0 0,-1-2 1 0 0,1 2 0 0 0,1 5-1 0 0,0 6 28 0 0,0 0-1 0 0,-1-1 1 0 0,-2 20-1 0 0,-10 51 78 0 0,11-81-93 0 0,-1 18 114 0 0,2-18-95 0 0,0-1-1 0 0,-1 1 1 0 0,0-1-1 0 0,0 1 1 0 0,-2 5-1 0 0,1-3 24 0 0,0 0 0 0 0,0 0-1 0 0,-1 15 1 0 0,0-5 13 0 0,-2 5-65 0 0,0 2-22 0 0,4 0 18 0 0,-2 18 63 0 0,1-24-29 0 0,-1 10-27 0 0,1-18-10 0 0,1 1 0 0 0,0 1 1 0 0,0-2-1 0 0,2 20 0 0 0,0 0 35 0 0,2 56 204 0 0,1-16-159 0 0,-2-30 35 0 0,-1-29-103 0 0,0-2-1 0 0,-1 1 1 0 0,0 0-1 0 0,0-1 1 0 0,-3 18-1 0 0,2-22-19 0 0,0-2-1 0 0,1 2 1 0 0,0-1 0 0 0,0 1-1 0 0,0 0 1 0 0,1-2 0 0 0,1 10-1 0 0,0 15 41 0 0,1 106 185 0 0,2-77-176 0 0,0 27-132 0 0,-4-69 138 0 0,-1 17 0 0 0,-1-24-9 0 0,1 1 0 0 0,0-1 1 0 0,1 1-1 0 0,0-1 0 0 0,3 19 0 0 0,0-12-37 0 0,0 0 0 0 0,-1 1 1 0 0,1 16-1 0 0,-3-23-8 0 0,3 46-4 0 0,-3-46 0 0 0,-1 1 0 0 0,0-1 0 0 0,0 0 0 0 0,-2 10 0 0 0,-1 19 0 0 0,3-30-12 0 0,-1-1-1 0 0,-1 0 1 0 0,-2 13-1 0 0,-1-1-1242 0 0,5-19 1007 0 0,0 1-1 0 0,0-2 1 0 0,-1 1 0 0 0,1 0-1 0 0,0-1 1 0 0,-1 1 0 0 0,1 0-1 0 0,0-1 1 0 0,-1 1 0 0 0,1 0 0 0 0,-1-1-1 0 0,1 1 1 0 0,-1-1 0 0 0,1 2-1 0 0,-1-2 1 0 0,0 1 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99 920 0 0,'2'0'67'0'0,"9"-3"927"0"0,-10 2-657 0 0,1 0 0 0 0,-1 1-1 0 0,1-1 1 0 0,0 1 0 0 0,-1-1-1 0 0,1 1 1 0 0,2 0 0 0 0,0-1 153 0 0,0 1 1 0 0,0-1 0 0 0,0 0 0 0 0,5-1-1 0 0,-6 1-240 0 0,1 0-1 0 0,0 0 1 0 0,0 0-1 0 0,4 0 1 0 0,12 2 582 0 0,-14 0-588 0 0,0-1 0 0 0,0 0 0 0 0,0 0 0 0 0,0-1 0 0 0,7-1 0 0 0,-8 2-123 0 0,0-1 0 0 0,0 1 0 0 0,0 0 0 0 0,0 0 0 0 0,0 1 1 0 0,0-1-1 0 0,0 1 0 0 0,6 2 0 0 0,12 1 149 0 0,0-2 157 0 0,-1 0 0 0 0,37-4 0 0 0,-35-4 5 0 0,-21 5-387 0 0,1 0 0 0 0,-1 0 0 0 0,1 0 0 0 0,0 0 1 0 0,6 0-1 0 0,16 2 128 0 0,-17 0-13 0 0,0 0-1 0 0,0-1 0 0 0,0-1 1 0 0,15-2-1 0 0,-16 2 23 0 0,0-1-1 0 0,14 1 1 0 0,-13 1-40 0 0,-1 0 0 0 0,13-3 0 0 0,-3 0 70 0 0,1 1-1 0 0,0 1 1 0 0,28 2-1 0 0,-12-1 273 0 0,-4 0-427 0 0,-15-1-61 0 0,20 2-1 0 0,-21 0 71 0 0,26-3 0 0 0,-5 0 16 0 0,-29 2-78 0 0,1-1 0 0 0,9-1 0 0 0,-10 0-27 0 0,1 1 1 0 0,8 0-1 0 0,35-3 6 0 0,0 1 20 0 0,-42 3 43 0 0,0 0 230 0 0,0 0 0 0 0,17-3 0 0 0,-20 2-185 0 0,-1 1 0 0 0,1 0 0 0 0,0 0 1 0 0,9 2-1 0 0,14 0-22 0 0,-9 0 9 0 0,-15-1-47 0 0,0-1 0 0 0,0 1 0 0 0,0-1 0 0 0,6-1 0 0 0,6-1 33 0 0,-1 0-1 0 0,1 1 0 0 0,25 2 1 0 0,-27 0-48 0 0,0-2 0 0 0,18-1 1 0 0,15-1 0 0 0,101 3-17 0 0,-134-1 0 0 0,-11 1 0 0 0,1-1 0 0 0,0 1 0 0 0,7 1 0 0 0,-7-1 6 0 0,0 1 0 0 0,1-1-1 0 0,-1-1 1 0 0,1 1-1 0 0,8-3 1 0 0,-8 2 0 0 0,0 0 0 0 0,0 0 0 0 0,0 1 0 0 0,10 0 0 0 0,-11 1-6 0 0,23 2 0 0 0,-1-1 0 0 0,52-2 0 0 0,-7 0-2 0 0,-33 1 18 0 0,-20-1 17 0 0,30-4 0 0 0,-28 1-60 0 0,24 1 0 0 0,11 0-15 0 0,-48 1 42 0 0,1 1 0 0 0,-1 0 0 0 0,1 1 0 0 0,-1 0 0 0 0,11 3 0 0 0,-7-2 0 0 0,-1 0 0 0 0,17 0 0 0 0,176-2 0 0 0,-181 3 13 0 0,-19-2-6 0 0,-1-1 1 0 0,0 1-1 0 0,1-1 0 0 0,-1 0 1 0 0,0 0-1 0 0,6 0 0 0 0,11-4 28 0 0,-14 2-30 0 0,-1 1 0 0 0,1 0 0 0 0,0 1 0 0 0,0-1 0 0 0,8 1-1 0 0,-3 1-4 0 0,1 0 0 0 0,-1-1 0 0 0,1 0 0 0 0,12-2 0 0 0,-11 1 0 0 0,-1 0 0 0 0,1 1 0 0 0,-1 0 0 0 0,0 1 0 0 0,22 4 0 0 0,-29-5-6 0 0,1 1 0 0 0,-1-1 1 0 0,0 0-1 0 0,9 0 0 0 0,11-1-31 0 0,-5 2 80 0 0,-1-1 0 0 0,25-3 0 0 0,-13 0-10 0 0,-4 0-140 0 0,-16 1 53 0 0,16 0-1 0 0,-10 1 161 0 0,19-3-1 0 0,-20 1-182 0 0,21 1 1 0 0,-27 1 57 0 0,0 0 1 0 0,11-3-1 0 0,-11 3 13 0 0,0-1 0 0 0,12 0 0 0 0,66-1 6 0 0,-54 0 129 0 0,-25 1-89 0 0,0 1 1 0 0,0 0-1 0 0,12 1 1 0 0,72 3-313 0 0,-75-3 253 0 0,14-2 19 0 0,-21 2 0 0 0,0-1 0 0 0,-1 1 0 0 0,23 3 0 0 0,-26-2 4 0 0,1 0 0 0 0,0 0-1 0 0,0-1 1 0 0,0-1-1 0 0,11 0 1 0 0,1-1 106 0 0,18 3 56 0 0,74 6-449 0 0,-106-7 316 0 0,0 0 1 0 0,0 0-1 0 0,8-1 0 0 0,8-1 117 0 0,165 2-448 0 0,-128 6 596 0 0,-22-3-281 0 0,-27-2-17 0 0,-1 0-1 0 0,1-1 0 0 0,18-1 0 0 0,-19-1 1 0 0,0 1 0 0 0,1 1 0 0 0,-1-1 0 0 0,0 1 0 0 0,0 1 0 0 0,14 2 0 0 0,-21-3 0 0 0,1 0 0 0 0,-1 0 0 0 0,1 0 0 0 0,-1 0 0 0 0,1 0 0 0 0,-1-1 0 0 0,0 1 0 0 0,4-2 0 0 0,-3 1 0 0 0,1 0 0 0 0,-1 0 0 0 0,8 0 0 0 0,-2 1 0 0 0,-4 1 0 0 0,1-2 0 0 0,0 1 0 0 0,8-2 0 0 0,33-2 0 0 0,-43 3-30 0 0,1 1 0 0 0,0 0-1 0 0,0 0 1 0 0,-1 0 0 0 0,7 2-1 0 0,10 0-84 0 0,-17-1 133 0 0,-1-1 0 0 0,1 1 0 0 0,-1-1 0 0 0,0 1 1 0 0,1 0-1 0 0,3 2 0 0 0,-5-2 8 0 0,1 0 0 0 0,0 0 0 0 0,0 0 0 0 0,0-1 0 0 0,6 2 0 0 0,27-2-234 0 0,-32 0 199 0 0,-1 0 1 0 0,1 0-1 0 0,-1 0 1 0 0,1-1-1 0 0,-1 1 1 0 0,1-1-1 0 0,3-2 0 0 0,-4 2 6 0 0,1 0 0 0 0,-1 1 0 0 0,1-1 0 0 0,-1 0 0 0 0,1 1 0 0 0,6 0 0 0 0,10 1 3 0 0,22-1 0 0 0,16 1 0 0 0,-19-1 0 0 0,-28 0 0 0 0,22 1 0 0 0,-5-1-5 0 0,-22-1 12 0 0,0 1-1 0 0,0 0 1 0 0,11 1 0 0 0,-11 0 46 0 0,0-1 1 0 0,0 0 0 0 0,11-1-1 0 0,4 0 23 0 0,16 2-76 0 0,60 9 0 0 0,-93-9 5 0 0,1-1-1 0 0,0 0 0 0 0,0 0 0 0 0,-1 0 0 0 0,8-2 0 0 0,13 0 25 0 0,33 5 45 0 0,-54-2-80 0 0,1-1 1 0 0,-1 0-1 0 0,0-1 0 0 0,7 0 0 0 0,9-1-53 0 0,114 2-2 0 0,-66 4-208 0 0,-24-4 303 0 0,-1 3-1 0 0,48 8 1 0 0,-67-8-50 0 0,1-1 0 0 0,31-2 0 0 0,17 1 164 0 0,-22-3-59 0 0,-36 3-89 0 0,0-1 0 0 0,1-1 0 0 0,17-3 0 0 0,-29 4 0 0 0,0 0 0 0 0,0 0 0 0 0,0 0 0 0 0,7 1 0 0 0,-7 0 0 0 0,0 0 0 0 0,0-1 0 0 0,0 0 0 0 0,5 0 0 0 0,14-2 0 0 0,-1 1 0 0 0,1 1 0 0 0,24 3 0 0 0,-35-2 0 0 0,-1-1 0 0 0,1-1 0 0 0,12-1 0 0 0,-15 0 0 0 0,1 1 0 0 0,-1 1 0 0 0,1 0 0 0 0,14 2 0 0 0,-18-1 0 0 0,-1 0 0 0 0,1-1 0 0 0,0 1 0 0 0,-1-1 0 0 0,1 0 0 0 0,0 0 0 0 0,-1-1 0 0 0,11-1 0 0 0,51-5 0 0 0,-15 3 0 0 0,28 1-282 0 0,-29-1 567 0 0,2 0-548 0 0,0 0 477 0 0,-2 2-203 0 0,-32 1-20 0 0,0 0-1 0 0,0 1 1 0 0,27 4-1 0 0,-36-2 12 0 0,-1-2 0 0 0,1 0 0 0 0,12-1 0 0 0,3 0-143 0 0,42-2 43 0 0,-8 0 329 0 0,-27 1-167 0 0,-24 0-55 0 0,0 1-1 0 0,0 1 0 0 0,15 0 0 0 0,-21 1-1 0 0,10-1 175 0 0,18 0-1892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07:10:05.6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27 16383,'47'0'0,"-1"0"0,-28 0 0,5 0 0,-6 0 0,6 0 0,3 0 0,-1 0 0,0 0 0,-3 0 0,-3 0 0,3 0 0,-4 0 0,-1 0 0,6 0 0,-5 0 0,5 0 0,-1 0 0,-3 0 0,8 0 0,-8 0 0,9 0 0,-10 0 0,10 0 0,-10 0 0,5 0 0,-1 0 0,-3 0 0,4 0 0,-1 0 0,-3 0 0,8 0 0,-8 0 0,8 0 0,-3 0 0,5 0 0,-6 0 0,5 0 0,-5 0 0,1 0 0,4 0 0,-10 0 0,5 0 0,-6 0 0,1 0 0,-1 0 0,-4 0 0,4 0 0,-4 0 0,8 0 0,-3-4 0,3 3 0,-8-3 0,4 4 0,-1-4 0,-1 3 0,4-3 0,-6 4 0,3 0 0,0-4 0,0 3 0,0-2 0,-1 3 0,1 0 0,-1 0 0,0 0 0,0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3224 0 0,'0'1'300'0'0,"1"4"-138"0"0,0-2-1 0 0,-1 0 1 0 0,0 1-1 0 0,1 0 1 0 0,-1 0 0 0 0,0 5-1 0 0,-1-2 293 0 0,2-6-306 0 0,-1 1-1 0 0,0-1 0 0 0,0-1 1 0 0,0 1-1 0 0,0 0 1 0 0,1 0-1 0 0,-1 0 1 0 0,0 0-1 0 0,1-1 1 0 0,-1 1-1 0 0,1 1 0 0 0,0 0 1 0 0,2 6 762 0 0,0 19 590 0 0,-3-23-1275 0 0,0 1-1 0 0,0-2 1 0 0,1 1-1 0 0,-1 1 0 0 0,1-2 1 0 0,0 2-1 0 0,2 4 1 0 0,2 5 566 0 0,7 29 0 0 0,-9-32-607 0 0,0 10 25 0 0,-2-16-196 0 0,-1-1 0 0 0,1 1 0 0 0,0-1 0 0 0,2 5 0 0 0,-2-4-13 0 0,0-2 0 0 0,0 1 0 0 0,0-1 0 0 0,0 0 0 0 0,0 2 0 0 0,-1-2 0 0 0,1 0 0 0 0,-1 2 0 0 0,0 3 0 0 0,0 1-43 0 0,0 2 291 0 0,0 0 1 0 0,0 2-1 0 0,1-2 1 0 0,1 0-1 0 0,2 15 1 0 0,-2-20-166 0 0,-1 1 1 0 0,0 1 0 0 0,0-1 0 0 0,0 0 0 0 0,-1 8 0 0 0,0-8-118 0 0,0 0-1 0 0,1-1 1 0 0,-1 1 0 0 0,1 0-1 0 0,3 11 1 0 0,-1-1 147 0 0,-2-15-92 0 0,-1 1 1 0 0,1-1-1 0 0,-1 2 1 0 0,1-2-1 0 0,1 5 0 0 0,0-3-14 0 0,0-1-6 0 0,-1-1 0 0 0,0 1 1 0 0,0-1-1 0 0,0 2 0 0 0,0-2 0 0 0,0 1 1 0 0,-1 0-1 0 0,1 0 0 0 0,-1 0 0 0 0,1 0 1 0 0,-1 0-1 0 0,0 0 0 0 0,0 3 0 0 0,-1-4 14 0 0,1 0 0 0 0,0 0 0 0 0,0 0 0 0 0,0 0 0 0 0,0 0 0 0 0,0 0 0 0 0,0 0 0 0 0,0 0 0 0 0,1 3 0 0 0,-1-3-3 0 0,0-1 0 0 0,0 0 0 0 0,0 0 0 0 0,0 0 1 0 0,0 0-1 0 0,0 0 0 0 0,0 0 0 0 0,0 1 1 0 0,-1-1-1 0 0,1-1 0 0 0,0 1 0 0 0,0 0 1 0 0,-1 0-1 0 0,1 0 0 0 0,-2 1 0 0 0,-1 10 65 0 0,-6 49-75 0 0,6-19-238 0 0,2-36 231 0 0,0 1-1 0 0,1 1 1 0 0,-1-1-1 0 0,2 1 1 0 0,-1-2-1 0 0,1 2 1 0 0,0-1-1 0 0,2 10 1 0 0,-3-15 43 0 0,1-1 0 0 0,-1 1 1 0 0,0 1-1 0 0,1-1 0 0 0,-1 0 1 0 0,0 0-1 0 0,0 1 0 0 0,0 0 0 0 0,-1 1 1 0 0,0 5 43 0 0,1 40-551 0 0,1-39 447 0 0,-1-5 22 0 0,0 0-1 0 0,0-1 1 0 0,0 1-1 0 0,-1-1 1 0 0,1 1-1 0 0,-1-1 1 0 0,-2 10 0 0 0,2-10 20 0 0,-1 1 0 0 0,1-1 0 0 0,0 2 0 0 0,0 5 0 0 0,1-7 15 0 0,-1 1 0 0 0,1-1 0 0 0,-1 1-1 0 0,-2 4 1 0 0,2 1 241 0 0,1-6-249 0 0,-4 40-206 0 0,1 63 0 0 0,3-104 234 0 0,0 0-27 0 0,0 1-1 0 0,-1-2 1 0 0,1 1 0 0 0,-1 1-1 0 0,0-2 1 0 0,0 5 0 0 0,0-5-15 0 0,0-1 0 0 0,0 1 0 0 0,1 1 0 0 0,0-1 0 0 0,-1 0 0 0 0,1 0 0 0 0,0 1 0 0 0,0-1 0 0 0,0 0 0 0 0,0 0 0 0 0,0 3 0 0 0,1-1-32 0 0,-1 1 1 0 0,1-2 0 0 0,-1 2-1 0 0,0-1 1 0 0,0-1 0 0 0,-1 2-1 0 0,0 5 1 0 0,1-8-14 0 0,0 1 0 0 0,0-1 1 0 0,0 0-1 0 0,0 0 0 0 0,0 0 1 0 0,1 1-1 0 0,0 2 0 0 0,-1-4 8 0 0,0 2-1 0 0,1-1 0 0 0,-1-1 1 0 0,0 1-1 0 0,0 1 0 0 0,0-2 1 0 0,0 4-1 0 0,-1 5 129 0 0,0-1 0 0 0,0 1 1 0 0,1 1-1 0 0,0-1 0 0 0,0 0 0 0 0,1-1 0 0 0,1 1 0 0 0,2 14 1 0 0,-3-16-41 0 0,0 0 1 0 0,0 0-1 0 0,-1 0 1 0 0,-1 12 0 0 0,0 1 63 0 0,1-11-49 0 0,0 11 87 0 0,3 21 0 0 0,-5-22-100 0 0,2-17-57 0 0,0-1 0 0 0,-1 1 0 0 0,1-1 0 0 0,0 1 0 0 0,0 0 0 0 0,1 3 0 0 0,0 22 6 0 0,-1-24-15 0 0,0 1-1 0 0,0-1 1 0 0,0 1 0 0 0,0-1 0 0 0,1 1-1 0 0,0-1 1 0 0,0 1 0 0 0,1 4-1 0 0,-1-8 1 0 0,-1-1 0 0 0,0 1 0 0 0,1-1 0 0 0,-1 1 0 0 0,0-1 0 0 0,0 1 0 0 0,1-1 0 0 0,-1 1 0 0 0,0-1 0 0 0,0 1 0 0 0,0 0 0 0 0,0-1 0 0 0,0 2 0 0 0,0-2 0 0 0,0 1 0 0 0,0-1 0 0 0,0 1 0 0 0,0 0 0 0 0,0-1 0 0 0,0 2 0 0 0,-1 2 0 0 0,0 0 0 0 0,1-1 0 0 0,0 2 0 0 0,-1 5 0 0 0,4 11 0 0 0,-3-14 0 0 0,0-5 0 0 0,0 0 0 0 0,0 0 0 0 0,0 0 0 0 0,0 0 0 0 0,0-1 0 0 0,0 1 0 0 0,0 1 0 0 0,2 1 0 0 0,-2 1 70 0 0,1-2-1 0 0,0 1 0 0 0,-1 1 0 0 0,0-1 0 0 0,1 0 0 0 0,-2 0 0 0 0,1 1 0 0 0,-1 5 0 0 0,0 11 277 0 0,1-19-296 0 0,0 0-1 0 0,0 0 0 0 0,0 0 0 0 0,-1 0 0 0 0,1-1 0 0 0,0 2 0 0 0,-1-1 0 0 0,1-1 0 0 0,-1 1 0 0 0,-1 3 0 0 0,2-4-23 0 0,-1 1 0 0 0,1-1-1 0 0,0 0 1 0 0,0 2-1 0 0,-1-2 1 0 0,1 0-1 0 0,0 1 1 0 0,0-1-1 0 0,0 1 1 0 0,0 0 0 0 0,0 0-1 0 0,1-1 1 0 0,-1 2-1 0 0,1 7 113 0 0,-1-7-190 0 0,5 8-354 0 0,-5-8 401 0 0,1-1 0 0 0,-1 1 0 0 0,1 0 0 0 0,-1-1 1 0 0,0 6-1 0 0,0-6 7 0 0,0 0 0 0 0,0 0 0 0 0,0-1-1 0 0,0 1 1 0 0,0-1 0 0 0,0 1 0 0 0,1 1 0 0 0,-1-2 0 0 0,0 1 0 0 0,1-1 0 0 0,0 1 0 0 0,-1 0 0 0 0,1-1 0 0 0,1 2 0 0 0,-2-2 11 0 0,1-1 0 0 0,0 1 0 0 0,-1-1 0 0 0,1 1 0 0 0,-1 1 1 0 0,1-2-1 0 0,-1 1 0 0 0,1 0 0 0 0,-1 0 0 0 0,0-1 0 0 0,1 1 0 0 0,-1 0 1 0 0,0 0-1 0 0,1 0 0 0 0,-1-1 0 0 0,0 2 0 0 0,0-1 0 0 0,0 0 0 0 0,0 0 0 0 0,0 0 1 0 0,0 0-1 0 0,0-1 0 0 0,0 1 0 0 0,0 0 0 0 0,0 0 0 0 0,0 1 0 0 0,-1 0 1 0 0,-1 9 110 0 0,2 6-250 0 0,0-15 104 0 0,0 1 1 0 0,0 0-1 0 0,0 0 0 0 0,0-1 1 0 0,0 1-1 0 0,-1 3 0 0 0,1-5 24 0 0,-1 1 0 0 0,1-1-1 0 0,0 0 1 0 0,0 0-1 0 0,0 0 1 0 0,0 0-1 0 0,0 0 1 0 0,0 0 0 0 0,0 1-1 0 0,1 0 1 0 0,-1 10 44 0 0,-1-10-30 0 0,1 2 0 0 0,-1-2 0 0 0,1 0 0 0 0,0 0 0 0 0,0 1 0 0 0,0-1 0 0 0,0 0 0 0 0,0 2 0 0 0,0-2 0 0 0,0 0 0 0 0,2 4 0 0 0,-1-1-12 0 0,-1 1-1 0 0,1 1 0 0 0,-1 5 0 0 0,1 6-16 0 0,-1-1 24 0 0,4 3 42 0 0,-3-10-53 0 0,-1 5-1 0 0,1-12 2 0 0,-1 0 1 0 0,0 1-1 0 0,0 0 1 0 0,0-1 0 0 0,0 1-1 0 0,0-1 1 0 0,-1 1 0 0 0,1-1-1 0 0,-1 0 1 0 0,-2 7-1 0 0,3-6 74 0 0,3 5-6 0 0,-3-9-66 0 0,0 0-1 0 0,0 1 0 0 0,0-1 0 0 0,0 0 0 0 0,0 1 1 0 0,0-1-1 0 0,0 0 0 0 0,0 0 0 0 0,0 1 0 0 0,0-1 0 0 0,0 0 1 0 0,0 1-1 0 0,0-1 0 0 0,0 0 0 0 0,0 0 0 0 0,0 1 1 0 0,-1-1-1 0 0,1 0 0 0 0,0 0 0 0 0,0 1 0 0 0,0-1 1 0 0,0 0-1 0 0,-1 0 0 0 0,1 2 0 0 0,-1-1-6 0 0,1 0-3 0 0,0 0 1 0 0,0 1-1 0 0,-1-1 0 0 0,1 0 0 0 0,0 1 1 0 0,1 0-1 0 0,-1-1 0 0 0,0 0 0 0 0,0 0 1 0 0,0 1-1 0 0,2 2 0 0 0,0 9-65 0 0,-3-9 52 0 0,1-3 20 0 0,0 0 1 0 0,0 0-1 0 0,-1 0 0 0 0,1 0 0 0 0,0 0 0 0 0,0 0 0 0 0,0-1 0 0 0,0 2 0 0 0,1-1 1 0 0,-1 0-1 0 0,0 0 0 0 0,0 0 0 0 0,0 0 0 0 0,1-1 0 0 0,0 2 0 0 0,2 11 31 0 0,-2-9-15 0 0,0 0 0 0 0,0-1 0 0 0,-1 1 1 0 0,1 0-1 0 0,-1 0 0 0 0,1 4 0 0 0,-1 3-13 0 0,-1-3 2 0 0,1 1 0 0 0,0-1 1 0 0,1 0-1 0 0,0 1 1 0 0,0-1-1 0 0,4 15 0 0 0,-3-21-5 0 0,0 3 0 0 0,-2 12 0 0 0,0-7 0 0 0,-1-7 4 0 0,0 1 0 0 0,0-1 0 0 0,1 0 0 0 0,0 1 0 0 0,0-1 0 0 0,-1-1 0 0 0,2 6 0 0 0,-1-6 0 0 0,1 1 0 0 0,-1-2-1 0 0,1 1 1 0 0,0-1-1 0 0,-1 1 1 0 0,1 1-1 0 0,0-2 1 0 0,1 2-1 0 0,7 12-3 0 0,-8-14 0 0 0,-1-1 0 0 0,0 0 0 0 0,1 1 0 0 0,-1-1 0 0 0,0 0 0 0 0,1 1 0 0 0,-1-1 0 0 0,0 1 0 0 0,0-1 0 0 0,0 0 0 0 0,1 1 0 0 0,-1-1 0 0 0,0 1 0 0 0,0-1 0 0 0,0 1 0 0 0,0-1 0 0 0,0 2 0 0 0,0-2 0 0 0,0 1 0 0 0,0-1 0 0 0,0 1 0 0 0,0-1 0 0 0,0 1 0 0 0,-1 14 0 0 0,4 9-78 0 0,-2-20 63 0 0,0-2 0 0 0,-1 1 0 0 0,1 1 1 0 0,-1-1-1 0 0,0-1 0 0 0,0 2 0 0 0,0-1 1 0 0,0 0-1 0 0,0 1 0 0 0,-1-2 0 0 0,0 6 0 0 0,0-7 15 0 0,1 0 0 0 0,-1 0 0 0 0,1-1 0 0 0,-1 1 0 0 0,1 0 0 0 0,0 0 0 0 0,-1 1 0 0 0,1-2 0 0 0,0 1 0 0 0,0 0 0 0 0,0 0 0 0 0,0 0 0 0 0,-1 0 0 0 0,1 0 0 0 0,1 2 0 0 0,-1 0 0 0 0,-3 6 0 0 0,3 2 0 0 0,1-5 0 0 0,0-3 2 0 0,-1 0 0 0 0,1 2 1 0 0,-1-2-1 0 0,1 2 0 0 0,-2 6 1 0 0,2-8 25 0 0,-1 1 0 0 0,0-1 1 0 0,1-1-1 0 0,0 2 0 0 0,-1-1 1 0 0,1 0-1 0 0,0 1 0 0 0,1-1 1 0 0,-1-1-1 0 0,0 2 0 0 0,4 4 1 0 0,-4-7-136 0 0,0 8-90 0 0,0-5 230 0 0,-1-2 48 0 0,1 2 0 0 0,0-1 0 0 0,-1 0 0 0 0,0 6 0 0 0,0-7-67 0 0,0 0 0 0 0,1-1 0 0 0,-1 0 0 0 0,0 1 0 0 0,0-1 0 0 0,0 1 0 0 0,1-1 0 0 0,-1 1 0 0 0,1-1 0 0 0,-1 0 0 0 0,1 0 0 0 0,0 1 0 0 0,0 1 0 0 0,0-2-16 0 0,-1 0 0 0 0,1-1-1 0 0,-1 1 1 0 0,1 0 0 0 0,-1 0-1 0 0,0-1 1 0 0,1 1-1 0 0,-1 1 1 0 0,0-1 0 0 0,0-1-1 0 0,0 1 1 0 0,1 1 0 0 0,-3 14-304 0 0,1-15 328 0 0,1 1-1 0 0,-1 0 1 0 0,1 0 0 0 0,0 0 0 0 0,0 0-1 0 0,0-1 1 0 0,-1 1 0 0 0,2 1 0 0 0,-1-1-1 0 0,0-1 1 0 0,0 1 0 0 0,1 0 0 0 0,0 3-1 0 0,3 1-51 0 0,-3-6 3 0 0,-1 1 0 0 0,1 0 0 0 0,0 0 0 0 0,0 0 0 0 0,-1 0 0 0 0,1 0 0 0 0,-1 0 0 0 0,1 1 0 0 0,-1-1 1 0 0,1 0-1 0 0,-1 0 0 0 0,0 1 0 0 0,1-1 0 0 0,-1 0 0 0 0,0 0 0 0 0,0 1 0 0 0,0-1 0 0 0,0 1 0 0 0,0-1 0 0 0,0 1 0 0 0,0 3-10 0 0,2 13 42 0 0,-2-14-5 0 0,0-2 0 0 0,0 1 0 0 0,-1-1 0 0 0,1 0 0 0 0,0 0 0 0 0,-1 1 0 0 0,1-1 0 0 0,-1 0 0 0 0,0-1 0 0 0,0 2 0 0 0,-1 1 0 0 0,-2 11 0 0 0,4-14 0 0 0,-2 9 0 0 0,7 0 0 0 0,-4-8 0 0 0,-1-1 0 0 0,0 2 0 0 0,4 22 0 0 0,-3-13 0 0 0,-1-10 0 0 0,0 1 0 0 0,0 0 0 0 0,0 0 0 0 0,1 0 0 0 0,-1-1 0 0 0,1 1 0 0 0,-1 0 0 0 0,1-1 0 0 0,0 2 0 0 0,0-2 0 0 0,2 3 0 0 0,-3-5 2 0 0,1 2 0 0 0,-1-1 0 0 0,0-1-1 0 0,1 1 1 0 0,-1 0 0 0 0,1-1-1 0 0,-1 1 1 0 0,0 0 0 0 0,0 0 0 0 0,1-1-1 0 0,-1 1 1 0 0,0 0 0 0 0,0 2 0 0 0,-3 0 82 0 0,2-1-13 0 0,-1 1-59 0 0,1 0-1 0 0,0 0 1 0 0,0 1-1 0 0,0-2 1 0 0,0 1-1 0 0,1 1 1 0 0,-1 5-1 0 0,1-5 58 0 0,0-1 0 0 0,0 1 0 0 0,1 0 0 0 0,0 0 0 0 0,1 5 0 0 0,1 12-27 0 0,-3-19 202 0 0,1-1-154 0 0,0 2-89 0 0,-1-2 1 0 0,1 1 0 0 0,-1 0-1 0 0,1 0 1 0 0,-1 0 0 0 0,0 0-1 0 0,0 3 1 0 0,1-2-2 0 0,-1-1-1 0 0,0 0 1 0 0,0 0 0 0 0,1 1-1 0 0,-1-1 1 0 0,2 2-1 0 0,-2-3 19 0 0,0-1-1 0 0,1 2 1 0 0,-1-2-1 0 0,0 1 1 0 0,0-1-1 0 0,1 1 1 0 0,-1 0-1 0 0,0-1 1 0 0,0 1-1 0 0,0-1 0 0 0,0 1 1 0 0,0-1-1 0 0,0 1 1 0 0,0 0-1 0 0,0-1 1 0 0,0 2-1 0 0,0-2 1 0 0,0 1-1 0 0,0-1 1 0 0,0 1-1 0 0,0-1 1 0 0,-1 2-1 0 0,-1 6 245 0 0,2 12-590 0 0,2-11 148 0 0,5 0 144 0 0,-3-1 36 0 0,3 15 0 0 0,-6-23 0 0 0,-1 2 0 0 0,0-1 0 0 0,0-1 0 0 0,1 1 0 0 0,-1-1 0 0 0,0 1 0 0 0,0-1 0 0 0,0 1 0 0 0,0-1 0 0 0,0 1 0 0 0,1 0 0 0 0,-1-1 0 0 0,0 1 0 0 0,0-1 0 0 0,0 1 0 0 0,-1-1 0 0 0,1 2 0 0 0,0-1 0 0 0,0 0 0 0 0,0 2 0 0 0,2 7 0 0 0,-4-3 0 0 0,0 2 0 0 0,2-8 0 0 0,1 1 0 0 0,-5 8 0 0 0,0 2 0 0 0,4-10 0 0 0,0 1 0 0 0,-2 8 0 0 0,3-6 0 0 0,0-5 0 0 0,-1 1 0 0 0,1 0 0 0 0,-1-1 0 0 0,0 1 0 0 0,1 0 0 0 0,-1-1 0 0 0,0 2 0 0 0,0-1 0 0 0,0 0 0 0 0,1 0 0 0 0,-1-1 0 0 0,0 1 0 0 0,0 0 0 0 0,0 0 0 0 0,0 0 0 0 0,0 2 0 0 0,0-1-1 0 0,-6 10 13 0 0,5-6 41 0 0,2-6-51 0 0,-1 0-1 0 0,0 0 1 0 0,0 0 0 0 0,0 0 0 0 0,0 0 0 0 0,0 1 0 0 0,0-1 0 0 0,0 0 0 0 0,0 0-1 0 0,0 0 1 0 0,0 0 0 0 0,0 0 0 0 0,0 0 0 0 0,0 0 0 0 0,0 1 0 0 0,0-1 0 0 0,0 0-1 0 0,0 0 1 0 0,0 0 0 0 0,0 0 0 0 0,0 0 0 0 0,0 0 0 0 0,0 0 0 0 0,-1 0-1 0 0,1 1 1 0 0,0-1 0 0 0,0 0 0 0 0,0 0 0 0 0,0 0 0 0 0,0 0 0 0 0,0 0 0 0 0,0 0-1 0 0,0 0 1 0 0,0 0 0 0 0,0 0 0 0 0,-1 0-2 0 0,1 1 1 0 0,0-1-1 0 0,0 0 1 0 0,0 0-1 0 0,0 0 0 0 0,0 0 1 0 0,0 0-1 0 0,0 0 1 0 0,0 0-1 0 0,0 0 0 0 0,-1 1 1 0 0,1-1-1 0 0,0 0 1 0 0,0 0-1 0 0,0 0 1 0 0,0 0-1 0 0,0 0 0 0 0,0 2 1 0 0,0-2-1 0 0,0 0 1 0 0,0 0-1 0 0,0 0 0 0 0,0 0 1 0 0,0 0-1 0 0,0 0 1 0 0,0 1-1 0 0,0-1 0 0 0,0 0 1 0 0,0 0-1 0 0,0 0 1 0 0,0 0-1 0 0,1 1 0 0 0,5 6 0 0 0,-6-7 0 0 0,0 1 0 0 0,0-1 0 0 0,0 0 0 0 0,1 0 0 0 0,-1 0 0 0 0,0 1 0 0 0,0-1 0 0 0,0 0 0 0 0,0 0 0 0 0,0 0 0 0 0,0 1 0 0 0,0-1 0 0 0,0 0 0 0 0,0 0 0 0 0,0 0 0 0 0,0 1 0 0 0,0-1 0 0 0,0 0 0 0 0,0 0 0 0 0,-1 0 0 0 0,1 1 0 0 0,0-1 0 0 0,0 0 0 0 0,0 0 0 0 0,0 0 0 0 0,0 1 0 0 0,0-1 0 0 0,-1 0 0 0 0,-3 6 0 0 0,-2-3 0 0 0,11 4 11 0 0,-4-6 106 0 0,-10-1-38 0 0,-8 5 0 0 0,15-5-68 0 0,0 1 1 0 0,-1 0 0 0 0,1-1 0 0 0,0 1 0 0 0,-1-1 0 0 0,1 0 0 0 0,0 0-1 0 0,-3 0 1 0 0,3 0-9 0 0,-6-1 8 0 0,0 0 0 0 0,0 0 0 0 0,0-2 0 0 0,-1 1 0 0 0,2-1 0 0 0,-12-5 0 0 0,2 0-559 0 0,14 7 354 0 0,1 0 1 0 0,-1 0-1 0 0,1 0 1 0 0,-1-1-1 0 0,1 0 0 0 0,0 1 1 0 0,-3-2-1 0 0,-4-9-1013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6448 0 0,'0'0'2640'0'0,"2"1"-2128"0"0,7 6 173 0 0,-5-5-208 0 0,-1 1 1 0 0,1 0-1 0 0,0-1 0 0 0,6 4 1 0 0,36 5 1760 0 0,-44-11-2054 0 0,-2 1-175 0 0,0-1-1 0 0,1 0 1 0 0,-1 1-1 0 0,1-1 1 0 0,-1 0-1 0 0,1 1 1 0 0,-1-1-1 0 0,1 0 0 0 0,-1 1 1 0 0,1-1-1 0 0,-1 0 1 0 0,1 0-1 0 0,-1 0 1 0 0,1 0-1 0 0,0 1 1 0 0,5 3 561 0 0,-3-4-453 0 0,14 4-324 0 0,-16-4 49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19 1840 0 0,'0'0'4840'0'0,"1"-1"-4306"0"0,4-9 243 0 0,-1 4 939 0 0,0 5 3862 0 0,1 5-5525 0 0,-4-2-24 0 0,-1-1-1 0 0,1-1 0 0 0,-1 1 1 0 0,1 0-1 0 0,-1-1 0 0 0,1 1 1 0 0,-1 0-1 0 0,0-1 0 0 0,0 1 1 0 0,1 0-1 0 0,-1 1 0 0 0,0-2 1 0 0,0 1-1 0 0,0 0 0 0 0,0 0 1 0 0,0-1-1 0 0,0 1 0 0 0,0 1 0 0 0,1 7 160 0 0,1-4-92 0 0,0 0 0 0 0,0 1 0 0 0,-1 0-1 0 0,0-1 1 0 0,2 11 0 0 0,-3-15-74 0 0,0 0 0 0 0,0 1 0 0 0,1-1 0 0 0,-1 2-1 0 0,1-2 1 0 0,-1 0 0 0 0,1 0 0 0 0,-1 1-1 0 0,1-1 1 0 0,2 3 0 0 0,-1 0 82 0 0,-1 1-53 0 0,1-1 0 0 0,-1 1-1 0 0,0 0 1 0 0,0 0 0 0 0,-1-1-1 0 0,1 1 1 0 0,-1 8 0 0 0,1-10 57 0 0,0-2-92 0 0,0 1 1 0 0,0-1 0 0 0,0 0-1 0 0,0 1 1 0 0,-1-1-1 0 0,1 1 1 0 0,0 0 0 0 0,-1-1-1 0 0,1 1 1 0 0,-1-1-1 0 0,0 2 1 0 0,1-1 0 0 0,-1-1-1 0 0,0 1 1 0 0,0-1-1 0 0,0 2 1 0 0,0 0-1 0 0,0 0-38 0 0,0 0 0 0 0,0-1 0 0 0,0 0 0 0 0,0 1 0 0 0,1 0-1 0 0,-1-1 1 0 0,1 0 0 0 0,0 0 0 0 0,-1 2 0 0 0,3 0-1 0 0,-2-2 83 0 0,0 2-1 0 0,0-2 0 0 0,0 0 0 0 0,-1 1 0 0 0,1-1 0 0 0,0 1 0 0 0,-1-1 0 0 0,0 1 0 0 0,1 0 1 0 0,-1-1-1 0 0,0 0 0 0 0,-1 5 0 0 0,3 17 879 0 0,0-3-884 0 0,0 1 0 0 0,-2 41 0 0 0,-1-30 45 0 0,-3 15 173 0 0,4-42-263 0 0,-1-2 0 0 0,0 2 1 0 0,1-2-1 0 0,-4 9 0 0 0,3-9 0 0 0,0 2 0 0 0,0-1 0 0 0,0 1 0 0 0,-1 8 0 0 0,2 0-14 0 0,-1 0 1 0 0,-3 16-1 0 0,1-17-73 0 0,1 2-1 0 0,1 15 1 0 0,-2 34 762 0 0,1-45-613 0 0,1-17-65 0 0,1 0-1 0 0,0 1 1 0 0,-1-1-1 0 0,1 0 1 0 0,0 0-1 0 0,0 1 1 0 0,0-1-1 0 0,1 0 0 0 0,-1 0 1 0 0,0 1-1 0 0,1-1 1 0 0,0 5-1 0 0,1-2 112 0 0,0 2-1 0 0,-1 0 1 0 0,0-2-1 0 0,0 2 0 0 0,0 0 1 0 0,-1 9-1 0 0,0-7-265 0 0,0-1 0 0 0,4 18 0 0 0,-4-20 249 0 0,1-2-1 0 0,0 1 0 0 0,-1 9 0 0 0,1 10 116 0 0,-1-15-261 0 0,0 0-1 0 0,0 1 0 0 0,-3 17 1 0 0,-5-3 126 0 0,7-20-71 0 0,-1-1 1 0 0,1-1 0 0 0,0 2 0 0 0,1-1 0 0 0,-1 0 0 0 0,0 1 0 0 0,0 6-1 0 0,1 7 8 0 0,1-6-5 0 0,-1 0 0 0 0,-1 0 0 0 0,1-1-1 0 0,-4 17 1 0 0,2-13 19 0 0,0-1-1 0 0,1 1 0 0 0,0-1 0 0 0,1 1 0 0 0,1 14 0 0 0,0 4 55 0 0,-1-14 162 0 0,0 6-279 0 0,-3 26-1 0 0,3-43 313 0 0,0-2 0 0 0,0 2 0 0 0,1 6-1 0 0,1 9-50 0 0,-2 3-778 0 0,0-3 702 0 0,-3 36-1 0 0,2-48 52 0 0,1-7-185 0 0,0-1 0 0 0,0 0 0 0 0,0-1 0 0 0,0 2-1 0 0,-1-1 1 0 0,1 0 0 0 0,-1-1 0 0 0,-1 5 0 0 0,1-2-55 0 0,-1 1 1 0 0,1 0 0 0 0,0 0 0 0 0,1-1 0 0 0,-1 2 0 0 0,1-2 0 0 0,-1 9 0 0 0,1-8 94 0 0,0 1 0 0 0,0 0 0 0 0,-1-1 1 0 0,0 1-1 0 0,-1 7 0 0 0,0-6-116 0 0,0 0 0 0 0,1-1 0 0 0,0 1 0 0 0,0 10 0 0 0,-1 7 62 0 0,1-10 55 0 0,-1 0-1 0 0,1 0 1 0 0,2 16-1 0 0,-1 3-25 0 0,0-25-34 0 0,-1 1 0 0 0,1-1 0 0 0,-3 10 0 0 0,3-14 0 0 0,-1 1 0 0 0,1-1 0 0 0,0 0 0 0 0,1 8 0 0 0,-1-8 0 0 0,0 0 0 0 0,0 0 0 0 0,0 1 0 0 0,0-1 0 0 0,-1 6 0 0 0,-5 37 0 0 0,4-12 0 0 0,2-26 0 0 0,0 0 0 0 0,-3 14 0 0 0,3-20 0 0 0,0-2 0 0 0,0 1 0 0 0,0 0 0 0 0,0-1 0 0 0,0 2 0 0 0,1-2 0 0 0,-1 1 0 0 0,1 2 0 0 0,1 9 0 0 0,0 0 170 0 0,-1 3 220 0 0,-3 12 393 0 0,1 33 0 0 0,1-33-853 0 0,-4 6-71 0 0,4-22-4 0 0,0-2 209 0 0,0-1 0 0 0,0 0-1 0 0,-1 1 1 0 0,-2 8-1 0 0,2-7-63 0 0,1-9 0 0 0,1 0 0 0 0,-1 1 0 0 0,0-1 0 0 0,0 0 0 0 0,1 0 0 0 0,-1 1 0 0 0,1-1 0 0 0,1 3 0 0 0,1 4 0 0 0,-2-5 0 0 0,0-1 0 0 0,-1 0 0 0 0,0 1 0 0 0,0-2 0 0 0,1 1 0 0 0,-2 1 0 0 0,1 4 0 0 0,-1-4 0 0 0,1 1 0 0 0,0-1 0 0 0,1 8 0 0 0,0 2-136 0 0,0 16 0 0 0,-1-18 227 0 0,1 0 0 0 0,2 12-1 0 0,-3-20-90 0 0,0-2 0 0 0,0 1 0 0 0,0 1 0 0 0,-1-2 0 0 0,1 1 0 0 0,-1 3 0 0 0,-1 10 0 0 0,2 64 0 0 0,-1-50 0 0 0,0-23 0 0 0,1 2 0 0 0,-1-1 0 0 0,2 1 0 0 0,1 11 0 0 0,-2-17 0 0 0,0 0 0 0 0,1 0 0 0 0,-1 0 0 0 0,0 0 0 0 0,0 4 0 0 0,-1 16 0 0 0,5 16 0 0 0,0-18 0 0 0,-3-10 0 0 0,-1 2 0 0 0,0 1 0 0 0,0-1 0 0 0,-1 0 0 0 0,-2 13 0 0 0,2-13 0 0 0,2-3 0 0 0,-2 1 0 0 0,1 0 0 0 0,-3 12 0 0 0,2-22 0 0 0,1 0 0 0 0,0 0 0 0 0,-1-1 0 0 0,1 1 0 0 0,0 0 0 0 0,0 0 0 0 0,0 1 0 0 0,0-2 0 0 0,0 1 0 0 0,-1 0 0 0 0,1 0 0 0 0,1 0 0 0 0,-1 0 0 0 0,0 0 0 0 0,0-1 0 0 0,0 3 0 0 0,1 0 0 0 0,-1 15 32 0 0,0 68 16 0 0,0-67-48 0 0,0 12 447 0 0,1-12-341 0 0,-1 0 0 0 0,-3 24 1 0 0,2-26-6 0 0,1 7-48 0 0,1-15-53 0 0,1 13 0 0 0,-2 62 0 0 0,-1-74 5 0 0,0-4 9 0 0,1 0 0 0 0,-1-1 0 0 0,1 1 0 0 0,0 8 0 0 0,0 1-178 0 0,0-13-93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44 0 0 0,'0'0'12922'0'0,"1"-8"-11752"0"0,0 6-1062 0 0,0 1 1 0 0,0 0 0 0 0,0-1-1 0 0,0 1 1 0 0,0 0 0 0 0,0-1 0 0 0,0 1-1 0 0,0 0 1 0 0,0 0 0 0 0,0 0-1 0 0,1 0 1 0 0,-1 0 0 0 0,0 0 0 0 0,1 1-1 0 0,1-2 1 0 0,-2 2-58 0 0,0-1 0 0 0,0 0 0 0 0,1 1 0 0 0,-1-1 0 0 0,0 0 0 0 0,0 0 0 0 0,0 0 0 0 0,0 0 0 0 0,0 0 0 0 0,1-2 0 0 0,-1 2 276 0 0,2 1-205 0 0,49-4-2531 0 0,-41 3 1513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1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11 2760 0 0,'0'0'1561'0'0,"0"-1"-1314"0"0,0 1 0 0 0,1 0-1 0 0,-1-1 1 0 0,0 1 0 0 0,0 0 0 0 0,0-1-1 0 0,1 1 1 0 0,-1 0 0 0 0,0-1-1 0 0,0 1 1 0 0,0 0 0 0 0,1 0 0 0 0,-1-1-1 0 0,0 1 1 0 0,1 0 0 0 0,-1 0-1 0 0,0-1 1 0 0,1 1 0 0 0,-1 0 0 0 0,0 0-1 0 0,1 0 1 0 0,8 0 977 0 0,-4 0-943 0 0,1 0 0 0 0,-1 0 1 0 0,0-1-1 0 0,0 1 1 0 0,8-3-1 0 0,-11 2 52 0 0,9 3-190 0 0,-6 0-120 0 0,12-1 41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1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67 9416 0 0,'0'0'706'0'0,"2"-1"-378"0"0,8-11 545 0 0,-8 10-692 0 0,-1 0 0 0 0,1 0 0 0 0,-1 0 0 0 0,1 1 0 0 0,0-1-1 0 0,0 0 1 0 0,0 1 0 0 0,0-1 0 0 0,0 1 0 0 0,0-1 0 0 0,0 1-1 0 0,4-1 1 0 0,-4 1-33 0 0,1 0 1 0 0,-1-1-1 0 0,0 1 0 0 0,1 0 0 0 0,-1-1 0 0 0,4-2 1 0 0,-6 3-115 0 0,1 1 1 0 0,0-1 0 0 0,-1 1-1 0 0,1-1 1 0 0,0 1 0 0 0,0-1-1 0 0,-1 1 1 0 0,1 0 0 0 0,0-1 0 0 0,0 1-1 0 0,0 0 1 0 0,-1 0 0 0 0,1 0-1 0 0,2 0 1 0 0,2-2 61 0 0,-3 1-96 0 0,0 0 0 0 0,1 0 0 0 0,-1 0 0 0 0,0 0 0 0 0,1 0 0 0 0,-1 0 0 0 0,1 1 0 0 0,-1-1 0 0 0,1 1 0 0 0,4-1 0 0 0,0 1 0 0 0,38-3-2218 0 0,-33 5 1404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15 8720 0 0,'0'0'5976'0'0,"2"-1"-5566"0"0,-1 1-424 0 0,-1-1 1 0 0,1 1-1 0 0,0-1 0 0 0,0 1 0 0 0,0-1 0 0 0,0 1 1 0 0,0-1-1 0 0,-1 1 0 0 0,1-1 0 0 0,0 0 0 0 0,0 1 1 0 0,-1-1-1 0 0,1 0 0 0 0,-1 0 0 0 0,1 0 0 0 0,0-1 1 0 0,0 0-117 0 0,1 3 197 0 0,19-1-510 0 0,-11-1-2943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2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46 2760 0 0,'0'0'4384'0'0,"7"-6"-1558"0"0,-5 4-2597 0 0,0 0-1 0 0,-1 1 0 0 0,1-1 1 0 0,0 0-1 0 0,0 1 0 0 0,0-1 1 0 0,0 1-1 0 0,0 0 0 0 0,1-1 1 0 0,-1 1-1 0 0,0 0 0 0 0,5-1 1 0 0,34-8 112 0 0,-12 2-1225 0 0,-14 7-3536 0 0</inkml:trace>
  <inkml:trace contextRef="#ctx0" brushRef="#br0" timeOffset="1">541 21 10944 0 0,'0'0'1136'0'0,"10"-6"-1072"0"0,3 6 176 0 0,-3-4 40 0 0,7 0 8 0 0,-5 4 0 0 0,-2-6-24 0 0,0 6 0 0 0,3 0 0 0 0,3 0-3976 0 0,-5 0-792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21 8032 0 0,'0'0'872'0'0,"6"-4"-872"0"0,0-6 0 0 0,-6 4 1624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25 7568 0 0,'0'0'4964'0'0,"2"-1"-4434"0"0,43-16 1360 0 0,-38 16-1790 0 0,-4 3-118 0 0,16-4-1007 0 0,0-4-4008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12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16383,'47'0'0,"-6"0"0,-24 0 0,6 0 0,-5 0 0,5 0 0,-1 0 0,-3 4 0,8-3 0,-3 3 0,0 0 0,3-3 0,-8 6 0,3-6 0,-4 3 0,-1 0 0,1-3 0,-5 3 0,3 0 0,-2-3 0,2 3 0,1-4 0,-1 0 0,5 0 0,-7 0 0,5 0 0,-2 0 0,6 0 0,0 0 0,-1 0 0,-4 0 0,4 0 0,-3 0 0,3 0 0,1 0 0,0 0 0,1 0 0,3 0 0,3 0 0,0 0 0,5 0 0,-1 0 0,-4 0 0,5 0 0,-1 0 0,-4 0 0,0 0 0,-3 0 0,-8 0 0,8 0 0,-8 0 0,4 0 0,-6 0 0,0 0 0,1 0 0,-1 0 0,6 0 0,-5 0 0,10 0 0,-4 0 0,-1 0 0,5 0 0,-5 0 0,1 0 0,4 0 0,-10 0 0,5 0 0,-1 0 0,-3 0 0,3 0 0,-4-4 0,-1 3 0,8-3 0,-9 4 0,8 0 0,-15 0 0,11-4 0,-7 3 0,8-3 0,-5 4 0,1 0 0,3 0 0,-6 0 0,5 0 0,-6 0 0,2 0 0,5 0 0,-7 0 0,5-3 0,-3 2 0,1-2 0,2 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17 2760 0 0,'0'0'10597'0'0,"3"-1"-10512"0"0,6-2-824 0 0,1 1 0 0 0,15-3 1 0 0,-6 2-528 0 0,-13 1-2510 0 0</inkml:trace>
  <inkml:trace contextRef="#ctx0" brushRef="#br0" timeOffset="1">396 7 8664 0 0,'0'0'6646'0'0,"2"0"-6252"0"0,12-3-513 0 0,6 0-4225 0 0,-5 3-489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25 456 0 0,'0'0'3891'0'0,"3"0"-1740"0"0,1 0-1451 0 0,-1-1 0 0 0,1 0 0 0 0,-1 0 0 0 0,0 0 0 0 0,1 0-1 0 0,5-3 1 0 0,2-1 761 0 0,-9 5-1161 0 0,-1-1-178 0 0,17-7-52 0 0,-4 6-3530 0 0,-2 2-790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3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 3224 0 0,'0'0'10894'0'0,"2"0"-10792"0"0,20-1-1033 0 0,-7-5-3822 0 0</inkml:trace>
  <inkml:trace contextRef="#ctx0" brushRef="#br0" timeOffset="1">463 50 7688 0 0,'0'0'9031'0'0,"7"-4"-9075"0"0,62-20-3607 0 0,-34 13 2243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 31 9152 0 0,'0'0'992'0'0,"0"-10"-344"0"0,-12 6 2240 0 0,2-2-2368 0 0,4-5-8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3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10 7424 0 0,'0'0'1590'0'0,"0"0"-1470"0"0,0 0 1 0 0,0-1-1 0 0,0 1 0 0 0,0 0 0 0 0,1-1 0 0 0,-1 1 0 0 0,0 0 0 0 0,0-1 0 0 0,1 1 0 0 0,-1 0 0 0 0,0-1 0 0 0,0 1 0 0 0,1 0 0 0 0,-1 0 0 0 0,0-1 0 0 0,1 1 0 0 0,-1 0 0 0 0,0 0 0 0 0,1 0 1 0 0,-1 0-1 0 0,1-1 0 0 0,1 1-10 0 0,0 1 1 0 0,0-1 0 0 0,0 0-1 0 0,0 1 1 0 0,0-1 0 0 0,0 1-1 0 0,3 1 1 0 0,-5-2-80 0 0,1 1 0 0 0,0-1 0 0 0,-1 0 0 0 0,1 0 0 0 0,0 0 0 0 0,-1-1 0 0 0,1 1 0 0 0,0 0 0 0 0,-1 0 0 0 0,1 0 0 0 0,0 0 0 0 0,-1 0 0 0 0,1-1 0 0 0,-1 1 0 0 0,1 0 0 0 0,0-1 0 0 0,0 0 0 0 0,2 0 48 0 0,7 0-150 0 0,0 0 0 0 0,0 1 0 0 0,0 0 1 0 0,15 2-1 0 0,-24-1 6 0 0,1-1 0 0 0,0 0 0 0 0,-1 1 0 0 0,1-1 0 0 0,-1 0 0 0 0,1 0 0 0 0,0 0 0 0 0,-1 0 0 0 0,1 0 0 0 0,0-1 0 0 0,-1 1 0 0 0,1 0 0 0 0,-1-1 0 0 0,1 1 1 0 0,0-1-1 0 0,2-1 0 0 0,-1 0-511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21 456 0 0,'0'0'12784'0'0,"16"0"-12784"0"0,-4-6 0 0 0,-1 2 0 0 0,5-3-5272 0 0</inkml:trace>
  <inkml:trace contextRef="#ctx0" brushRef="#br0" timeOffset="1">529 39 3224 0 0,'0'0'5576'0'0,"2"0"-3828"0"0,-1-1-1463 0 0,1 1 1 0 0,-1-1 0 0 0,0 0 0 0 0,0 1 0 0 0,0-1 0 0 0,0 0-1 0 0,0 0 1 0 0,-1 0 0 0 0,1 1 0 0 0,0-1 0 0 0,0 0-1 0 0,-1 0 1 0 0,1 0 0 0 0,1-2 0 0 0,5-7-292 0 0,-7 9 22 0 0,1 0-1 0 0,0 0 1 0 0,0 0 0 0 0,0 0-1 0 0,0 1 1 0 0,0-1 0 0 0,0 0-1 0 0,1 1 1 0 0,-1-1 0 0 0,0 1-1 0 0,0-1 1 0 0,0 1 0 0 0,1-1 0 0 0,-1 1-1 0 0,0 0 1 0 0,0 0 0 0 0,1 0-1 0 0,-1 0 1 0 0,2 0 0 0 0,4-1-874 0 0,6-3-4235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3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 0 5064 0 0,'0'0'3616'0'0,"-5"8"-160"0"0,-1 3-440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70 0 0 0,'-5'-11'17021'0'0,"7"7"-16850"0"0,1 1 1 0 0,-1 0 0 0 0,1 0-1 0 0,0 0 1 0 0,0 0 0 0 0,0 0-1 0 0,0 1 1 0 0,1-1-1 0 0,-1 1 1 0 0,0 0 0 0 0,1 0-1 0 0,0 0 1 0 0,5-1-1 0 0,-4 1-171 0 0,2 0 0 0 0,0 0 0 0 0,0 0 0 0 0,0 1 0 0 0,8-1 0 0 0,-13 2 0 0 0,20-5-1782 0 0,-10 0 772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27 2304 0 0,'8'0'196'0'0,"-4"-1"4441"0"0,5-1-3060 0 0,-7 1-357 0 0,-1-1-158 0 0,-1 1-1136 0 0,5-7 2112 0 0,-4 7-1824 0 0,0 0-1 0 0,1 0 1 0 0,0 0 0 0 0,-1 0-1 0 0,1 0 1 0 0,-1 1 0 0 0,1-1-1 0 0,0 1 1 0 0,0-1 0 0 0,3 0-1 0 0,-3 0-211 0 0,1 1-1 0 0,0-1 0 0 0,-1 1 1 0 0,1 0-1 0 0,0-1 1 0 0,0 1-1 0 0,-1 1 0 0 0,1-1 1 0 0,3 1-1 0 0,1-1-676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11976 0 0,'11'0'256'0'0,"1"0"64"0"0,-2 0 416 0 0,1 0-736 0 0,1 0 0 0 0,-2 0 3607 0 0,3 6-3135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16.7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1 103 16383,'44'0'0,"-9"0"0,-18 0 0,-8 0 0,10 0 0,-4 0 0,1 0 0,1 0 0,-1 0 0,-2 0 0,6 0 0,-7 0 0,4 0 0,-1 0 0,1 0 0,3 0 0,-5 0 0,4 0 0,-5 0 0,3 0 0,6 0 0,-5 0 0,5 0 0,-1 0 0,-3 0 0,8 0 0,-8 0 0,3 0 0,-4 0 0,-1 0 0,1 0 0,-1 0 0,1 0 0,-1 0 0,1 0 0,-1 0 0,1 0 0,4 0 0,-3 0 0,3 0 0,-4 0 0,-1 0 0,0 0 0,-3 0 0,10 0 0,-13 0 0,28 0 0,-22 0 0,11 0 0,-12 0 0,-7 0 0,15 0 0,-9 0 0,6 0 0,-5 0 0,-2 0 0,3 0 0,4 0 0,-3 0 0,3 0 0,-3 0 0,-1 0 0,1 0 0,-1 0 0,1-4 0,-1 3 0,1-3 0,4 4 0,-3 0 0,3-4 0,1 3 0,-5-7 0,10 7 0,-10-3 0,10 4 0,-9-4 0,8 3 0,-8-3 0,3 4 0,1 0 0,-5 0 0,5 0 0,-6 0 0,1 0 0,-1 0 0,1 0 0,27 0 0,-20 0 0,21 0 0,-24 0 0,-3 0 0,3 0 0,-4 0 0,10 0 0,-7 0 0,11 0 0,-14 0 0,-1 0 0,-1 0 0,-3 0 0,5 0 0,-1 0 0,1 0 0,-1 0 0,1 0 0,-1 0 0,1-4 0,-1 3 0,1-3 0,-5 4 0,7-3 0,-7 2 0,3-3 0,4 1 0,-11 2 0,11-6 0,-7 6 0,7-3 0,-2 0 0,-1 3 0,-1-6 0,-3 6 0,5-3 0,3 0 0,-3 3 0,-1-3 0,3 4 0,-10 0 0,9 0 0,-3 0 0,-3 0 0,8 0 0,-8 0 0,3 0 0,1 0 0,-4-3 0,5-2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21 3224 0 0,'0'0'143'0'0,"-3"-1"258"0"0,-2 0 571 0 0,-6-5 5343 0 0,12 3-3350 0 0,7-1-1713 0 0,-3 2-1970 0 0,0 1 0 0 0,0 0 0 0 0,0 0 1 0 0,1 1-1 0 0,6 0 0 0 0,-5 0-3999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40 10136 0 0,'0'0'769'0'0,"1"0"-530"0"0,8 0 5183 0 0,-6-1-5038 0 0,25-7-301 0 0,-16 7-743 0 0,-5-1-864 0 0,-5 0 1187 0 0,8 1-623 0 0</inkml:trace>
  <inkml:trace contextRef="#ctx0" brushRef="#br0" timeOffset="1">536 19 6912 0 0,'0'0'2180'0'0,"0"-1"-560"0"0,10-12 5926 0 0,-6 10-8231 0 0,-2 2 631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1 0 1376 0 0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10136 0 0,'0'0'4646'0'0,"1"-1"-4442"0"0,0-1-527 0 0,0 1 0 0 0,0 0 0 0 0,0-1-1 0 0,0 1 1 0 0,0 0 0 0 0,0 0 0 0 0,0 0 0 0 0,1 0-1 0 0,-1 0 1 0 0,0 0 0 0 0,3-1 0 0 0,8-2-4441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18 456 0 0,'2'-1'2571'0'0,"1"0"-3135"0"0,6-6 11700 0 0,-6 3-9426 0 0,-2 3 91 0 0,1 1-1606 0 0,-1 0-373 0 0,-1 0 1 0 0,1 0-1 0 0,0 0 1 0 0,0 0-1 0 0,0 0 1 0 0,-1 0-1 0 0,1 0 1 0 0,0 0-1 0 0,0 0 1 0 0,0 0-1 0 0,-1 0 1 0 0,1 0-1 0 0,0-1 1 0 0,0 1-1 0 0,-1 0 1 0 0,1 0-1 0 0,0-1 1 0 0,0 0-1 0 0,1 0-1164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585 14 2760 0 0,'0'0'8768'0'0,"-2"0"-8162"0"0,-28-6 1627 0 0,12 1-285 0 0,13 4-1853 0 0,-1 1-1 0 0,0-1 0 0 0,0 1 0 0 0,0 0 0 0 0,1 0 1 0 0,-1 1-1 0 0,0 0 0 0 0,1 0 0 0 0,-1 0 0 0 0,-9 4 0 0 0,-3 0-4853 0 0,7-2-641 0 0</inkml:trace>
  <inkml:trace contextRef="#ctx0" brushRef="#br0" timeOffset="1">173 138 10136 0 0,'-10'6'224'0'0,"-3"-2"40"0"0,-3-4 16 0 0,6 0 8 0 0,-7-4-288 0 0,1 4 0 0 0,-3 4 0 0 0,3-4 0 0 0,-1-4 640 0 0,7-2 64 0 0,-2 6 24 0 0,-5 0-5968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 10136 0 0,'0'0'8909'0'0,"2"0"-8827"0"0,9 0 1 0 0,-8 0-21 0 0,0 1-1 0 0,1-1 1 0 0,-1 0 0 0 0,0-1 0 0 0,0 1-1 0 0,0 0 1 0 0,6-3 0 0 0,-1 2-5965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31 2304 0 0,'0'0'1613'0'0,"1"-1"-41"0"0,26-18 2873 0 0,-26 18-3383 0 0,-1 1-923 0 0,1 0 1 0 0,0 0-1 0 0,-1 0 1 0 0,1 0 0 0 0,-1 0-1 0 0,1-1 1 0 0,0 1-1 0 0,-1 0 1 0 0,1 0 0 0 0,-1-1-1 0 0,1 1 1 0 0,-1 0-1 0 0,1-1 1 0 0,-1 1-1 0 0,1-1 1 0 0,0 0-243 0 0,0 1-1 0 0,-1-1 1 0 0,1 1 0 0 0,0-1-1 0 0,-1 1 1 0 0,1-1 0 0 0,0 1-1 0 0,-1 0 1 0 0,1-1 0 0 0,0 1-1 0 0,0 0 1 0 0,0 0 0 0 0,-1-1-1 0 0,1 1 1 0 0,1 0 0 0 0,8 0-4873 0 0</inkml:trace>
  <inkml:trace contextRef="#ctx0" brushRef="#br0" timeOffset="1">497 6 5064 0 0,'0'0'8816'0'0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5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25 11976 0 0,'21'6'3136'0'0,"-21"-12"-1097"0"0,0-2-1839 0 0,0 2-200 0 0,6-4-6919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5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 13104 0 0,'0'0'5703'0'0,"2"0"-5312"0"0,52-3-1936 0 0,-42 6 979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20.4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16383,'44'0'0,"-10"0"0,-18 0 0,-7 0 0,11 0 0,-2 0 0,-1 0 0,2 0 0,-6 0 0,3 0 0,1 0 0,3 0 0,-7 0 0,6 0 0,-6 0 0,7 0 0,-7 0 0,7 0 0,-3 0 0,-3 0 0,9 0 0,-13 0 0,10 0 0,-7 0 0,5 0 0,-1 0 0,0 0 0,1 0 0,4 0 0,2 0 0,0 0 0,3 0 0,-3 0 0,5 0 0,-1 4 0,1 1 0,0 1 0,-1 2 0,1-7 0,0 8 0,-1-8 0,-4 7 0,-1-7 0,-6 3 0,0-4 0,-3 0 0,2 0 0,1 0 0,-3 0 0,5 0 0,-6 0 0,3 0 0,5 0 0,-4 0 0,0 0 0,-1 0 0,-2 0 0,3-4 0,1 3 0,-1-7 0,0 7 0,1-7 0,-1 7 0,1-7 0,-1 7 0,1-3 0,-1 4 0,1-3 0,-5 2 0,3-3 0,1 4 0,-3 0 0,9 0 0,-13 0 0,14 0 0,-11 0 0,8 0 0,-1 0 0,-6 0 0,9 0 0,-13 0 0,9 0 0,-2 0 0,1 0 0,-2 0 0,4 0 0,-10 0 0,10 0 0,-7 0 0,8 0 0,-7 0 0,6 0 0,-7 0 0,8 0 0,-3 0 0,3 0 0,-3 0 0,-1 0 0,1 0 0,-1 0 0,1 0 0,4 0 0,-3 0 0,3 0 0,-4 0 0,4 0 0,2 0 0,0 0 0,3 0 0,-3 0 0,4 0 0,1 0 0,-5 0 0,3 0 0,-8 0 0,8 0 0,-8 0 0,4 0 0,-6 0 0,-4 0 0,4 0 0,-1 0 0,-2 0 0,6 0 0,-3 0 0,-3 0 0,6 0 0,-3 0 0,-3 0 0,6 0 0,-8 0 0,5 0 0,-2 0 0,1 0 0,0 0 0,-1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49 13824 0 0,'0'0'2434'0'0,"2"0"-1925"0"0,4-3-165 0 0,-1 2-116 0 0,-1-1 0 0 0,0 0 0 0 0,0 0 0 0 0,0 0 0 0 0,7-5 0 0 0,-10 6-202 0 0,0 1-1 0 0,0-1 0 0 0,0 1 0 0 0,0-1 1 0 0,0 1-1 0 0,0-1 0 0 0,0 1 0 0 0,0 0 1 0 0,1-1-1 0 0,-1 1 0 0 0,0 0 0 0 0,0 0 1 0 0,3 0-1 0 0,4-1 13 0 0,4-2-38 0 0</inkml:trace>
  <inkml:trace contextRef="#ctx0" brushRef="#br0" timeOffset="1">401 0 1376 0 0,'0'0'8260'0'0,"-1"2"-5587"0"0,-4 10 2245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 31 3224 0 0,'-6'-1'11456'0'0,"6"1"-11373"0"0,0 0 0 0 0,-1 0 0 0 0,1 0 0 0 0,0 0 0 0 0,-1 0 0 0 0,1 0 1 0 0,0 0-1 0 0,0 0 0 0 0,-1 0 0 0 0,1-1 0 0 0,0 1 0 0 0,0 0 0 0 0,0 0 1 0 0,-1 0-1 0 0,1-1 0 0 0,0 1 0 0 0,0 0 0 0 0,0 0 0 0 0,-1 0 0 0 0,1-1 0 0 0,0 1 1 0 0,0 0-1 0 0,0 0 0 0 0,0-1 0 0 0,0 1 0 0 0,0 0 0 0 0,-1 0 0 0 0,1-1 1 0 0,8-3 2812 0 0,2 0-3476 0 0,17-7-502 0 0,-10 7-3307 0 0,-5 2-1603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5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11 3224 0 0,'0'0'12064'0'0,"0"-10"-12064"0"0</inkml:trace>
  <inkml:trace contextRef="#ctx0" brushRef="#br0" timeOffset="1">519 21 8288 0 0,'2'2'381'0'0,"14"15"142"0"0,-5-7 9412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5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 30 7368 0 0,'-29'0'333'0'0,"23"0"5602"0"0,8-1-5522 0 0,6-2 10 0 0,-5 2-51 0 0,-2 1-227 0 0,0 1-132 0 0,3-1-10 0 0,6-6 60 0 0,-7 3-169 0 0,-1 1 0 0 0,1 1 1 0 0,0-1-1 0 0,-1 0 1 0 0,1 1-1 0 0,0-1 1 0 0,0 1-1 0 0,1 0 1 0 0,-1 0-1 0 0,0 0 0 0 0,6-1 1 0 0,6 2-1328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5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25 1840 0 0,'0'0'1776'0'0,"3"0"40"0"0,0 0-1429 0 0,24-1 7609 0 0,-14-3-7595 0 0,11-1 231 0 0,-22 5-483 0 0,0-1-18 0 0,14-6 64 0 0,-9 5-778 0 0,-2 1 31 0 0,10-3-4532 0 0</inkml:trace>
  <inkml:trace contextRef="#ctx0" brushRef="#br0" timeOffset="1">478 60 5528 0 0,'0'0'9800'0'0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26 10136 0 0,'0'0'2690'0'0,"2"-1"-1811"0"0,21-3 1476 0 0,-21 4-2392 0 0,1 0 0 0 0,0 0 0 0 0,0-1 0 0 0,0 1 0 0 0,-1-1 0 0 0,1 0 0 0 0,2-1 0 0 0,-3 2-4 0 0,-1-1 0 0 0,0 1 0 0 0,1-1 1 0 0,-1 1-1 0 0,1 0 0 0 0,-1-1 0 0 0,0 1 1 0 0,1 0-1 0 0,2 0 0 0 0,8-2-371 0 0,-12 2 410 0 0,2 0-75 0 0,-1-1 1 0 0,0 1-1 0 0,0 0 0 0 0,1-1 0 0 0,-1 0 0 0 0,0 1 0 0 0,0-1 1 0 0,0 0-1 0 0,0 1 0 0 0,0-1 0 0 0,0 0 0 0 0,1-1 1 0 0,-1 1-436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44 3224 0 0,'0'0'7372'0'0,"2"-1"-6430"0"0,60-27 144 0 0,-29 15-3264 0 0,-29 12-1716 0 0</inkml:trace>
  <inkml:trace contextRef="#ctx0" brushRef="#br0" timeOffset="1">574 30 4608 0 0,'-4'0'11160'0'0,"-8"0"-10672"0"0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6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44 1376 0 0,'0'0'136'0'0,"13"0"7432"0"0,-7-5-4824 0 0,4-1-2040 0 0,0 2-400 0 0,-3 4-80 0 0,3-4 256 0 0,-4-2-192 0 0,6-8 8 0 0,-1 9-5920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 81 10136 0 0,'0'0'1096'0'0,"-7"-11"496"0"0,1 1 176 0 0,2 0-936 0 0,4 0-608 0 0,4 1-696 0 0,2-1-136 0 0,5 0-32 0 0,1 0-8 0 0</inkml:trace>
  <inkml:trace contextRef="#ctx0" brushRef="#br0" timeOffset="1">623 36 5984 0 0,'0'0'584'0'0,"11"0"-520"0"0,-1 10 11967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 6448 0 0,'0'0'8576'0'0,"3"0"-7967"0"0,6-1-191 0 0,1 0-1 0 0,-1-2 1 0 0,12-3-1 0 0,-3 0-342 0 0,-14 6-69 0 0,-2 1-8 0 0,11-5 35 0 0,2 1 381 0 0,-3 0-1053 0 0,-8 2-3470 0 0,6 1-1500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24.9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16383,'52'0'0,"-9"0"0,-16 0 0,-3 0 0,0 0 0,3 0 0,-8 0 0,8 0 0,-8 0 0,16 0 0,-14 0 0,9 0 0,-13 0 0,1 0 0,-5 0 0,3 0 0,-2 0 0,3 0 0,1 0 0,2 0 0,-1 0 0,2 0 0,-4 0 0,1 0 0,-1 0 0,6 0 0,-5 0 0,5 0 0,-6 0 0,1 0 0,-1 0 0,-4 0 0,4 0 0,-4 0 0,4 0 0,6 0 0,-5 0 0,10 0 0,-9 0 0,21 0 0,-13 0 0,14 4 0,-12-3 0,-5 3 0,3-4 0,-8 0 0,8 0 0,-8 0 0,3 4 0,-4-3 0,-5 3 0,3-4 0,-3 0 0,5 0 0,-1 0 0,6 0 0,-4 0 0,3 0 0,0 0 0,-3 0 0,9 0 0,-5 0 0,1 0 0,-2 0 0,1 0 0,8 0 0,-5 0 0,4 0 0,-7 0 0,-5 0 0,5 0 0,-1 0 0,-3 0 0,3 0 0,-4 0 0,4 0 0,-3 0 0,-1 0 0,-1 0 0,-4 0 0,3 0 0,1 0 0,-1 0 0,0 0 0,4 0 0,-7 0 0,10 0 0,-13 0 0,10 0 0,-7 0 0,5 0 0,-1 0 0,1 0 0,-5 0 0,3 0 0,-3 0 0,5 0 0,-1 0 0,-4 0 0,4 0 0,-4 0 0,8 0 0,-3 0 0,3 0 0,-3 0 0,-1 0 0,1 0 0,4 0 0,2 0 0,0 0 0,3 0 0,-8 0 0,3 0 0,-4 0 0,-1 0 0,-4 0 0,6 0 0,-5 0 0,33 0 0,-28 0 0,17 0 0,-33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2304 0 0,'0'0'396'0'0,"1"2"821"0"0,-1-1-798 0 0,1 0 0 0 0,0 1 0 0 0,0-1 0 0 0,0 1-1 0 0,-1-1 1 0 0,1 0 0 0 0,-1 1 0 0 0,1 0 0 0 0,-1-1 0 0 0,0 1-1 0 0,1-1 1 0 0,-1 1 0 0 0,0-1 0 0 0,0 2 0 0 0,0-2 0 0 0,0 0-1 0 0,0 1 1 0 0,0-1 0 0 0,0 2 0 0 0,-1-2 0 0 0,0 3 0 0 0,1-4-305 0 0,0 1 0 0 0,0-1 1 0 0,0 1-1 0 0,0 0 0 0 0,0-1 1 0 0,0 2-1 0 0,0-1 1 0 0,1-1-1 0 0,-1 1 0 0 0,0 0 1 0 0,0-1-1 0 0,0 1 0 0 0,1-1 1 0 0,-1 1-1 0 0,0 0 1 0 0,1-1-1 0 0,-1 1 0 0 0,0-1 1 0 0,1 2-1 0 0,-1-2 1 0 0,1 1-1 0 0,-1-1 0 0 0,1 0 1 0 0,0 1-1 0 0,14 12 1140 0 0,-6-7-882 0 0,-7-5 1202 0 0,0-2-1400 0 0,0 1-163 0 0,-1-1 1 0 0,0 1 0 0 0,0 0-1 0 0,0-1 1 0 0,1 1 0 0 0,-1-1 0 0 0,0 1-1 0 0,0-2 1 0 0,0 2 0 0 0,0-1-1 0 0,0 0 1 0 0,0 1 0 0 0,0-1-1 0 0,0 0 1 0 0,0 0 0 0 0,-1 0-1 0 0,2-2 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4952 0 0,'0'0'224'0'0,"2"1"-12"0"0,22 2 393 0 0,-21-3 2034 0 0,-2 3-2434 0 0,1 5-108 0 0,-1-7-30 0 0,8 4-273 0 0,-1 0 1115 0 0,0-3 3785 0 0,-1-2-4015 0 0,-5 1-520 0 0,1-1 0 0 0,0 0 0 0 0,0 0 1 0 0,0 0-1 0 0,-1 0 0 0 0,1-1 0 0 0,4 0 0 0 0,3-2-6021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 1376 0 0,'0'0'12274'0'0,"1"4"-11728"0"0,3 6-30 0 0,-3-7 980 0 0,2-3-1321 0 0,0 0 0 0 0,0 0 0 0 0,0 0 0 0 0,0 1 0 0 0,0-1 0 0 0,4 2 0 0 0,-5 0 45 0 0,10-2 160 0 0,-11 0-375 0 0,0 0 0 0 0,0 0 0 0 0,0 0 0 0 0,0 0 0 0 0,0 0 0 0 0,0 0 0 0 0,1 0 0 0 0,-1 0 0 0 0,0 0 0 0 0,0 0 0 0 0,0-2 0 0 0,0 2 0 0 0,0 0 0 0 0,0-1 0 0 0,0 1 0 0 0,0-1 0 0 0,0 1 0 0 0,0-1 0 0 0,0 0 0 0 0,1 0 0 0 0,3-4-68 0 0,23-6-1137 0 0,-12 1 461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49 3224 0 0,'0'0'143'0'0,"2"0"-3"0"0,5 0 241 0 0,-5 0 1443 0 0,7-1 3101 0 0,-5 1-1097 0 0,8-3-2861 0 0,-9 2 2408 0 0,2-5-2769 0 0,10-12-1117 0 0,-1 9-4298 0 0,2-2-1244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3680 0 0,'0'0'284'0'0,"2"1"-187"0"0,4 0 1438 0 0,0 1-1 0 0,-1 0 0 0 0,1-2 1 0 0,8 1-1 0 0,6 1 1023 0 0,-3 0-544 0 0,8 3 631 0 0,-5-4-6730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8 0 0 0,'0'0'10448'0'0,"3"-1"-9868"0"0,0-2-751 0 0,3 0 1845 0 0,18 3-79 0 0,8 6-2775 0 0,-15-5-3478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 52 456 0 0,'0'0'0'0'0,"-4"0"0"0"0,-8 0 6656 0 0</inkml:trace>
  <inkml:trace contextRef="#ctx0" brushRef="#br0" timeOffset="1">375 52 11024 0 0,'-16'-7'832'0'0,"3"1"-512"0"0,3 6-256 0 0,37-15-128 0 0,6-9-32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8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523 37 4144 0 0,'-4'0'8560'0'0,"8"-12"-16000"0"0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40 1 2992 0 0,'0'0'64'0'0,"-12"0"8"0"0,1 4 8 0 0,-5-4 16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 5384 0 0,'0'0'11797'0'0,"2"-1"-11644"0"0,-1 0-151 0 0,1 1-1 0 0,0-1 0 0 0,0 0 1 0 0,-1 1-1 0 0,1-1 1 0 0,0 1-1 0 0,0 0 0 0 0,0-1 1 0 0,0 1-1 0 0,0 0 1 0 0,0 0-1 0 0,0 0 0 0 0,4 1 1 0 0,0 0-5 0 0,18-1-1070 0 0,-8 0-165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29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47 16383,'58'0'0,"-3"0"0,-19 0 0,4 0 0,-10 0 0,5 0 0,6 0 0,-9 0 0,9 0 0,-12 0 0,0 0 0,-6 0 0,5 0 0,-4 0 0,4 0 0,-4 0 0,-2 0 0,1 0 0,-4 0 0,3 0 0,-4 0 0,-1 0 0,0 0 0,1 0 0,-1 0 0,-3 0 0,2 0 0,4 0 0,-5 0 0,4-3 0,-3 2 0,-2-3 0,10 4 0,-9 0 0,0 0 0,1 0 0,1 0 0,1 0 0,2 0 0,-7 0 0,5 0 0,2 0 0,-1 0 0,2 0 0,-8 0 0,3 0 0,1 0 0,-3 0 0,6 0 0,-7 0 0,8 0 0,-2 0 0,2 0 0,-8 0 0,3 0 0,-3 0 0,5 0 0,3 0 0,-3 0 0,3 0 0,-4 0 0,1 0 0,-1 0 0,1 0 0,4 0 0,-3 0 0,-1 0 0,-1 0 0,-4 0 0,4 0 0,4 0 0,-7 0 0,6 0 0,-3 0 0,-3 0 0,6 0 0,-8 0 0,5 0 0,3 0 0,-7 0 0,6 0 0,-6 0 0,2 0 0,5 0 0,-7-3 0,6 2 0,-7-3 0,5 1 0,-1 2 0,0-3 0,-1 4 0,1-3 0,-1 2 0,-1-5 0,1 1 0,0 1 0,0 1 0,0 3 0,0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 3680 0 0,'0'0'9526'0'0,"3"0"-8855"0"0,26-3 788 0 0,-26 2-21 0 0,10 0-374 0 0,-2-3-1036 0 0,-9 3-104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 2760 0 0,'0'0'469'0'0,"12"0"7560"0"0,7 0-6289 0 0,-17 0-285 0 0,6-1-891 0 0,-7 0-775 0 0,3-1 493 0 0,0 2-4402 0 0</inkml:trace>
  <inkml:trace contextRef="#ctx0" brushRef="#br0" timeOffset="1">327 1 4144 0 0,'-4'0'11936'0'0,"15"0"-18344"0"0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0 456 0 0,'0'0'11557'0'0,"1"3"-10972"0"0,0-1-375 0 0,0 0 0 0 0,0 0 0 0 0,0 1 0 0 0,0-1 0 0 0,1 0 0 0 0,-1 0 0 0 0,1 0 0 0 0,0 0 0 0 0,-1-1 0 0 0,1 1 0 0 0,0 0 0 0 0,2 1 0 0 0,5 5-169 0 0,-7-7 170 0 0,0-1 58 0 0,6 0-578 0 0,0 0-3519 0 0,7 0-1196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 4608 0 0,'0'0'12591'0'0,"2"0"-12439"0"0,7-1-136 0 0,-3-3-42 0 0,-2 3-107 0 0,-1 1-1249 0 0,8 0-4300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3224 0 0,'0'0'12328'0'0</inkml:trace>
  <inkml:trace contextRef="#ctx0" brushRef="#br0" timeOffset="1">301 75 6448 0 0,'0'0'10590'0'0,"2"0"-10450"0"0,0-1-176 0 0,1 1-1 0 0,0 0 1 0 0,0-1 0 0 0,0 0-1 0 0,0 1 1 0 0,-1-1 0 0 0,1 0-1 0 0,0 0 1 0 0,-1-1 0 0 0,1 1-1 0 0,-1 0 1 0 0,1-1 0 0 0,-1 0-1 0 0,0 0 1 0 0,3-2 0 0 0,4 0-411 0 0,2 3-7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15 7368 0 0,'-19'0'333'0'0,"15"0"3823"0"0,7 0-3365 0 0,30-4 1866 0 0,-30 4-1794 0 0,-1-1-578 0 0,9-5-196 0 0,-8 3-1031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2760 0 0,'0'0'8236'0'0,"1"0"-7208"0"0,9 0 38 0 0,32 0 2911 0 0,-19-3-4906 0 0,-21 2 84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3224 0 0,'0'0'4234'0'0,"17"0"1940"0"0,46-4-3676 0 0,-61 4-2428 0 0,16 0-1614 0 0,-13 0-3744 0 0</inkml:trace>
  <inkml:trace contextRef="#ctx0" brushRef="#br0" timeOffset="1">346 60 5064 0 0,'0'0'14475'0'0,"1"-2"-13972"0"0,0 1-435 0 0,-1 0 1 0 0,1 0-1 0 0,0 1 1 0 0,-1-1-1 0 0,1 0 0 0 0,0 0 1 0 0,0 0-1 0 0,0 1 0 0 0,0-1 1 0 0,0 1-1 0 0,0-1 0 0 0,0 0 1 0 0,0 1-1 0 0,0 0 0 0 0,0-1 1 0 0,2 0-1 0 0,12-6 87 0 0,-4-3-43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09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651 451 456 0 0,'1'-14'832'0'0,"0"1"1"0"0,1-1-1 0 0,5-14 0 0 0,-4 14 76 0 0,-1 0 0 0 0,1 0-1 0 0,-1-15 1 0 0,4-35 1476 0 0,-6-85 2368 0 0,0 147-4631 0 0,0-1 0 0 0,0 1 0 0 0,0-1 1 0 0,0 0-1 0 0,-1 1 0 0 0,1-1 0 0 0,-1 1 1 0 0,0-1-1 0 0,0 1 0 0 0,0 0 0 0 0,0-1 1 0 0,0 1-1 0 0,0 0 0 0 0,-1-1 0 0 0,1 1 1 0 0,-1 0-1 0 0,-1-2 0 0 0,-14-17 740 0 0,14 17-600 0 0,0 0-1 0 0,0-1 1 0 0,-1 1-1 0 0,1 1 1 0 0,-9-8-1 0 0,11 11 593 0 0,1 715 1438 0 0,11-509-2146 0 0,-4-103-38 0 0,-3 34 27 0 0,2 28 169 0 0,-4-48-11 0 0,-3-67-89 0 0,1-45-166 0 0,1 1 0 0 0,-1 0 0 0 0,1-1 0 0 0,2 9 0 0 0,-2-10 143 0 0,-1-1-70 0 0,0 11 8 0 0,0-11 1250 0 0,-2-2-1314 0 0,2-1-51 0 0,-1 0 0 0 0,1 0 0 0 0,-1 0 0 0 0,0 0 0 0 0,1 0 0 0 0,-1 0 0 0 0,1 0 0 0 0,-1 1 0 0 0,1-1 0 0 0,-1 0 0 0 0,1 0 0 0 0,-1 1 0 0 0,1-1 0 0 0,-1 0 0 0 0,1 0 0 0 0,-1 1 0 0 0,1-1 0 0 0,-1 1 0 0 0,1-1 0 0 0,-1 1 1 0 0,1-1-3 0 0,0 1 1 0 0,0-1 0 0 0,0 1-1 0 0,0-1 1 0 0,0 1 0 0 0,0-1-1 0 0,-1 0 1 0 0,1 1 0 0 0,0-1-1 0 0,0 1 1 0 0,0-1 0 0 0,-1 0-1 0 0,1 1 1 0 0,0-1 0 0 0,-1 0 0 0 0,1 1-1 0 0,0-1 1 0 0,-1 0 0 0 0,1 1-1 0 0,0-1 1 0 0,-1 0 0 0 0,1 0-1 0 0,0 1 1 0 0,-1-1 0 0 0,1 0-1 0 0,-1 0 1 0 0,1 0 0 0 0,0 0-1 0 0,-1 0 1 0 0,1 0 0 0 0,-1 1-1 0 0,1-1 1 0 0,-1 0 0 0 0,1 0 0 0 0,-1 0-1 0 0,1 0 1 0 0,0 0 0 0 0,-1-1-1 0 0,1 1 1 0 0,-1 0 0 0 0,1 0-1 0 0,-1 0 1 0 0,1 0 0 0 0,-1 0 1 0 0,0-1 3 0 0,-1 1 0 0 0,0 0 0 0 0,0-1 0 0 0,0 1 0 0 0,0-1-1 0 0,0 0 1 0 0,0 0 0 0 0,0 1 0 0 0,1-1 0 0 0,-1 0 0 0 0,0-1 0 0 0,1 1 0 0 0,-1 0 0 0 0,1 0 0 0 0,-1-1 0 0 0,1 1 0 0 0,-1-1 0 0 0,1 1 0 0 0,-1-3 0 0 0,-4-4-12 0 0,0-2 1 0 0,-6-12 0 0 0,3 5 23 0 0,-20-36 49 0 0,14 25-45 0 0,0 1-1 0 0,-33-43 1 0 0,-101-94 42 0 0,108 122-68 0 0,12 11 27 0 0,-2 1-1 0 0,-64-49 1 0 0,81 70-25 0 0,0-2-1 0 0,0 0 1 0 0,1 0-1 0 0,0-1 1 0 0,-18-24 0 0 0,26 32-68 0 0,18 11-54 0 0,0 0 0 0 0,0-1-1 0 0,1 0 1 0 0,26 6 0 0 0,5 3-1207 0 0,-23-5 431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4:15.10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120 638 920 0 0,'-1'2'67'0'0,"-1"4"388"0"0,0 0 1 0 0,0 1 0 0 0,1-1 0 0 0,-2 10-1 0 0,3-14 2168 0 0,-1 1-2034 0 0,-1 4 26 0 0,1-4 107 0 0,0 0 1 0 0,-1 0 0 0 0,1-1 0 0 0,0 1-1 0 0,-1 0 1 0 0,0-1 0 0 0,-2 4-1 0 0,-7 3-878 0 0,7-7 277 0 0,0 0 1 0 0,0 1-1 0 0,0-1 1 0 0,1 1-1 0 0,-1 0 0 0 0,1 0 1 0 0,0 1-1 0 0,0-1 1 0 0,0 1-1 0 0,0-1 1 0 0,1 1-1 0 0,-1 0 0 0 0,1 0 1 0 0,-2 5-1 0 0,-2 15 421 0 0,5-21-165 0 0,0-1-162 0 0,1-2-152 0 0,0 1 0 0 0,0-1 1 0 0,0 0-1 0 0,0 0 1 0 0,0 1-1 0 0,0-1 1 0 0,0 0-1 0 0,-1 1 1 0 0,1-1-1 0 0,0 0 1 0 0,0 0-1 0 0,0 1 1 0 0,0-1-1 0 0,-1 0 1 0 0,1 0-1 0 0,0 1 1 0 0,0-1-1 0 0,0 0 1 0 0,-1 0-1 0 0,1 0 1 0 0,0 0-1 0 0,0 1 1 0 0,-1-1-1 0 0,1 0 1 0 0,0 0-1 0 0,-1 0 1 0 0,1 0-1 0 0,0 0 1 0 0,0 0-1 0 0,-1 0 0 0 0,1 0 1 0 0,0 0-1 0 0,-1 0 1 0 0,1 0-1 0 0,0 0 1 0 0,-1 0-1 0 0,1 0 1 0 0,0 0-1 0 0,0 0 1 0 0,-1 0-1 0 0,1 0 1 0 0,0 0-1 0 0,-1 0 1 0 0,1 0-1 0 0,0 0 1 0 0,-1-1-1 0 0,0 0 53 0 0,0 0 1 0 0,0 0-1 0 0,0 0 0 0 0,1 0 0 0 0,-1-1 1 0 0,0 1-1 0 0,0 0 0 0 0,1-1 0 0 0,-1 1 0 0 0,1 0 1 0 0,-1-1-1 0 0,0-1 0 0 0,0-4-3 0 0,0 1 1 0 0,1 0-1 0 0,-1 0 0 0 0,1 0 1 0 0,1-1-1 0 0,-1 1 0 0 0,1 0 1 0 0,0 0-1 0 0,2-7 0 0 0,3-9 205 0 0,11-24 1 0 0,-3 10-133 0 0,-7 18-113 0 0,1 0-1 0 0,0 1 1 0 0,2 0-1 0 0,0 0 1 0 0,23-29 0 0 0,73-68 376 0 0,-69 80-322 0 0,1 1-1 0 0,2 2 0 0 0,1 2 1 0 0,61-32-1 0 0,-55 33-284 0 0,-1-1-1 0 0,81-68 0 0 0,-93 63-589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15.2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2523 24575,'16'-26'0,"1"1"0,39-21 0,-24 17 0,39-31 0,-44 33 0,5-6 0,-10 12 0,-5 8 0,0-3 0,5-1 0,-10 5 0,9-9 0,-3 8 0,0-9 0,3 9 0,-3-9 0,5 10 0,0-5 0,-5 6 0,-2 0 0,0 0 0,-5 0 0,5 0 0,-5 0 0,5 0 0,-4 1 0,9-2 0,-3-4 0,5 3 0,0-9 0,0 4 0,0-5 0,0 5 0,0-4 0,0 4 0,0-5-6784,10-6 6784,-8 10 0,9-8 0,-11 9 0,8-13 0,-6 5 0,12-6 0,-5 8 6784,7-9-6784,-1 6 0,-5-4 0,3 6 0,-11 1 0,4 0 0,-11 6 0,3-3 0,-3 8 0,0-9 0,3 4 0,-3-5 0,5 5 0,7-5 0,-6 5 0,6-6 0,-6-6 0,-1 5 0,1-4 0,-1 11 0,-5-4 0,4 4 0,-4-5 0,5-1 0,0 1 0,8-8 0,2-2 0,0-1 0,6-5 0,-6 6 0,1-7 0,4 6 0,-11-3 0,3 12 0,0-6 0,-5 7 0,5 0 0,-7 1 0,6-1 0,-4 1 0,11-2 0,-11 1 0,11-1 0,-12 2 0,6 4 0,-7-3 0,0 4 0,0 0 0,-5-4 0,4 9 0,-5-9 0,6 9 0,-5-9 0,21-7 0,-17 3 0,18-9 0,-17 12 0,6-1 0,-9 1 0,8-1 0,-10 6 0,0-4 0,-2 9 0,-5-3 0,-1 6 0,1-1 0,-1 5 0,0-3 0,-4 3 0,3 0 0,-3 2 0,-1 4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38.9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27 16383,'47'0'0,"-1"0"0,-28 0 0,5 0 0,-6 0 0,6 0 0,3 0 0,-1 0 0,0 0 0,-3 0 0,-3 0 0,3 0 0,-4 0 0,-1 0 0,6 0 0,-5 0 0,5 0 0,-1 0 0,-3 0 0,8 0 0,-8 0 0,9 0 0,-10 0 0,10 0 0,-10 0 0,5 0 0,-1 0 0,-3 0 0,4 0 0,-1 0 0,-3 0 0,8 0 0,-8 0 0,8 0 0,-3 0 0,5 0 0,-6 0 0,5 0 0,-5 0 0,1 0 0,4 0 0,-10 0 0,5 0 0,-6 0 0,1 0 0,-1 0 0,-4 0 0,4 0 0,-4 0 0,8 0 0,-3-4 0,3 3 0,-8-3 0,4 4 0,-1-4 0,-1 3 0,4-3 0,-6 4 0,3 0 0,0-4 0,0 3 0,0-2 0,-1 3 0,1 0 0,-1 0 0,0 0 0,0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08.8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24 25 9848 0 0,'0'0'745'0'0,"1"-1"-513"0"0,3-6-31 0 0,-3 5 594 0 0,0-6 7757 0 0,-1 15-8305 0 0,1 0 0 0 0,-1 0-1 0 0,-1 9 1 0 0,0 4 111 0 0,1-11-176 0 0,-1-1 1 0 0,-1 1-1 0 0,1-1 1 0 0,-5 13-1 0 0,3-11-57 0 0,1 0 1 0 0,-2 14-1 0 0,-5 110 362 0 0,8-97-372 0 0,1 1 0 0 0,6 53 0 0 0,-5-83 6 0 0,1 1 198 0 0,-1 1-1 0 0,2-1 1 0 0,4 14-1 0 0,2 5 0 0 0,-6-17-316 0 0,0-1-1 0 0,2 0 1 0 0,-1 1-1 0 0,1-1 0 0 0,0-1 1 0 0,1 1-1 0 0,0-1 1 0 0,1 0-1 0 0,0-1 1 0 0,14 14-1 0 0,-18-19 0 0 0,1 0-1 0 0,0 0 1 0 0,1 0-1 0 0,-1-1 1 0 0,0 0-1 0 0,1 0 1 0 0,-1 0-1 0 0,1 0 1 0 0,-1-1 0 0 0,1 1-1 0 0,0-1 1 0 0,0-1-1 0 0,0 1 1 0 0,-1-1-1 0 0,1 1 1 0 0,0-1-1 0 0,0-1 1 0 0,0 1-1 0 0,8-2 1 0 0,18-3 59 0 0,-26 5-47 0 0,1-1 0 0 0,-1 0 0 0 0,0 1 0 0 0,0-2 0 0 0,0 1 0 0 0,0 0 0 0 0,7-5 0 0 0,-1 0 35 0 0,-6 3-13 0 0,0 0 1 0 0,1 0-1 0 0,0 1 0 0 0,6-3 0 0 0,-3 3-9 0 0,-1-1 0 0 0,0 1 0 0 0,0-2 1 0 0,0 1-1 0 0,0-1 0 0 0,0 0 0 0 0,6-6 0 0 0,66-58-130 0 0,-55 46-90 0 0,-6 6 188 0 0,21-22 1 0 0,-30 26 55 0 0,0 1-1 0 0,-1-2 1 0 0,11-18 0 0 0,52-92-484 0 0,-51 93 435 0 0,-16 23 44 0 0,0 1 1 0 0,-1 0 0 0 0,0-1-1 0 0,0 0 1 0 0,3-8 0 0 0,0-1 126 0 0,-5 12-159 0 0,0-1 0 0 0,0 1-1 0 0,-1-1 1 0 0,3-9 0 0 0,-3 11-57 0 0,-1-1 0 0 0,1 0 0 0 0,1 1 0 0 0,-1-1 1 0 0,3-4-1 0 0,3-14-149 0 0,-6 19 226 0 0,0-1 0 0 0,0 1 0 0 0,0 0-1 0 0,1-1 1 0 0,-1 1 0 0 0,1 0 0 0 0,-1 0 0 0 0,4-3 0 0 0,7-17 194 0 0,-12 21-243 0 0,1-1 0 0 0,0 1 0 0 0,0 0 0 0 0,0 0 1 0 0,0-1-1 0 0,3-3 0 0 0,20-32-427 0 0,-23 37 941 0 0,-2 6-868 0 0,-5 6 298 0 0,-13 21 0 0 0,11-20 64 0 0,0 2 97 0 0,-11 25 1 0 0,3-3 115 0 0,10-22-207 0 0,1 0-1 0 0,0 0 0 0 0,-3 20 1 0 0,3-16-70 0 0,0 11 21 0 0,2-1 1 0 0,0 1 0 0 0,2 0 0 0 0,1 0-1 0 0,4 33 1 0 0,-2-51 50 0 0,0 1 0 0 0,0-1 0 0 0,1 0 0 0 0,5 11 0 0 0,-5-11 0 0 0,1-4 40 0 0,-1 0 0 0 0,1 0-1 0 0,0 0 1 0 0,1 0 0 0 0,-1-1-1 0 0,11 11 1 0 0,-4-5 66 0 0,-3-3-67 0 0,1 0 0 0 0,0-1-1 0 0,1 0 1 0 0,17 11 0 0 0,5 3-33 0 0,-10-11 17 0 0,3 1-1976 0 0,-12-4 67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09.46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321 1 2760 0 0,'0'0'19775'0'0,"-1"1"-19241"0"0,-27 36 339 0 0,12-10-497 0 0,-1 0-92 0 0,1 2 0 0 0,2 0 0 0 0,-12 33 0 0 0,-36 102-75 0 0,-32 69 443 0 0,89-218-611 0 0,-9 30 0 0 0,12-33-178 0 0,-1-1 0 0 0,-1 0 0 0 0,0 0 0 0 0,-8 16 1 0 0,9-20 400 0 0,6-6-222 0 0,7-8-387 0 0,6-10-1756 0 0,-11 12 106 0 0,-1 1-1 0 0,0-1 1 0 0,7-11 0 0 0,0-7-4757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09.8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4608 0 0,'0'0'10220'0'0,"13"1"-7502"0"0,-10 1-2527 0 0,0 0 0 0 0,0-1 0 0 0,-1 1 0 0 0,1 1 0 0 0,0-1 1 0 0,-1 0-1 0 0,1 1 0 0 0,-1-1 0 0 0,0 1 0 0 0,0 0 0 0 0,0 0 0 0 0,3 4 0 0 0,2 7 440 0 0,10 22 1 0 0,-2 6 201 0 0,13 57 0 0 0,-10-32-457 0 0,-7-21-276 0 0,-7-27-77 0 0,1 1 0 0 0,9 21-1 0 0,-5-17 39 0 0,0-3 278 0 0,15 29 0 0 0,-20-43-278 0 0,0-1 0 0 0,1 1 0 0 0,0-1 0 0 0,0 0 0 0 0,0 0 0 0 0,1-1 0 0 0,0 0 0 0 0,7 5 0 0 0,-11-8-25 0 0,0 0 0 0 0,1 0 0 0 0,-1-1-1 0 0,1 0 1 0 0,0 1 0 0 0,-1-1 0 0 0,1 0 0 0 0,0 0-1 0 0,0-1 1 0 0,0 1 0 0 0,0-1 0 0 0,0 1 0 0 0,0-1-1 0 0,0 0 1 0 0,3 0 0 0 0,-2-1-12 0 0,-1 0 0 0 0,1 0 0 0 0,0 0 0 0 0,-1 0 0 0 0,1-1 0 0 0,-1 1 0 0 0,0-1 0 0 0,1 0 0 0 0,-1 0 1 0 0,4-4-1 0 0,-2 3-24 0 0,1-1 20 0 0,-1-1-1 0 0,1 1 1 0 0,-1-1 0 0 0,0 0 0 0 0,0 0 0 0 0,-1 0-1 0 0,5-8 1 0 0,12-26-21 0 0,19-54-1 0 0,-2 4 233 0 0,25-23-558 0 0,-37 68 262 0 0,-12 18 66 0 0,-10 18 14 0 0,0 0 1 0 0,1 1 0 0 0,0-1-1 0 0,7-8 1 0 0,-9 13 20 0 0,0-2 32 0 0,-2-11 96 0 0,-1 15-575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10.65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74 34 8264 0 0,'0'0'748'0'0,"0"-3"-615"0"0,2-9-371 0 0,2-6 11485 0 0,-4 18-11181 0 0,1 1 0 0 0,0-1 0 0 0,-1 1 0 0 0,1 0 0 0 0,-1-1 0 0 0,1 1 0 0 0,-1 0 0 0 0,0-1 0 0 0,1 1 0 0 0,-1 0 0 0 0,0 0 0 0 0,1-1 0 0 0,-1 1 0 0 0,0 0 0 0 0,0 0 0 0 0,0 0 1 0 0,0-1-1 0 0,0 1 0 0 0,0 0 0 0 0,0 0 0 0 0,0 0 0 0 0,0 0 0 0 0,2 19 424 0 0,-1 18 184 0 0,-36 175 813 0 0,16-112-708 0 0,7-47-599 0 0,7-34-114 0 0,2 0-1 0 0,0 0 0 0 0,-1 29 1 0 0,4-41-40 0 0,-1 0 0 0 0,1 0 1 0 0,-4 13-1 0 0,3-19-16 0 0,0 3 5 0 0,7 6 24 0 0,6-19-914 0 0,26-17-2645 0 0,-15 7-4319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11.3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52 120 2760 0 0,'0'0'488'0'0,"-2"1"1008"0"0,0 2-684 0 0,-1 0 1 0 0,1 0-1 0 0,0 0 1 0 0,0 0-1 0 0,0 0 1 0 0,-2 5-1 0 0,-5 8 829 0 0,6-10-1135 0 0,0 0 0 0 0,0 0 0 0 0,0 0 1 0 0,1 1-1 0 0,0-1 0 0 0,0 1 0 0 0,1-1 1 0 0,-1 10-1 0 0,0 7 421 0 0,2 25 0 0 0,0-26-455 0 0,0-9-142 0 0,2 0-1 0 0,2 16 1 0 0,3 15 306 0 0,-6-36-529 0 0,0 0 0 0 0,1-1 1 0 0,0 1-1 0 0,0-1 0 0 0,1 0 0 0 0,0 1 0 0 0,1-1 0 0 0,-1-1 0 0 0,9 13 0 0 0,4 2 438 0 0,29 30-1 0 0,-39-45-463 0 0,1 0 0 0 0,1 0 0 0 0,-1-1 0 0 0,14 7-1 0 0,-5-3 11 0 0,-9-5-61 0 0,1 0 1 0 0,0 0 0 0 0,0-1-1 0 0,0 0 1 0 0,1-1-1 0 0,-1 0 1 0 0,1 0-1 0 0,10 1 1 0 0,1-2 282 0 0,1-1 0 0 0,27-2 1 0 0,-39 1-204 0 0,0-1 1 0 0,-1 0 0 0 0,1-1-1 0 0,-1 0 1 0 0,0 0 0 0 0,12-6-1 0 0,-5 1 0 0 0,0-1-1 0 0,17-14 0 0 0,-20 12-109 0 0,-1-1 0 0 0,0 0 0 0 0,0 0 0 0 0,15-26 0 0 0,-12 18 0 0 0,-7 9 0 0 0,-1 1 0 0 0,0-1 0 0 0,0-1 0 0 0,-2 1 0 0 0,6-18 0 0 0,11-62 0 0 0,-15 58 0 0 0,-4 20 18 0 0,0-1 0 0 0,-1 0 0 0 0,-1 1 0 0 0,0-1 0 0 0,-1 0 0 0 0,-4-16 0 0 0,4 23 12 0 0,-1 0 0 0 0,1 0 0 0 0,-2 0 0 0 0,1 0 0 0 0,-1 0 0 0 0,0 1 0 0 0,0-1 0 0 0,-1 1 0 0 0,0 0 0 0 0,0 0 1 0 0,0 0-1 0 0,-1 1 0 0 0,-10-10 0 0 0,3 7 23 0 0,1 0 0 0 0,-2 2 0 0 0,-23-12 0 0 0,22 14 6 0 0,0-1 1 0 0,0 2 0 0 0,-1 0-1 0 0,1 1 1 0 0,-1 0 0 0 0,-22 1-1 0 0,30 1-43 0 0,1 1 1 0 0,-1 0-1 0 0,0 0 0 0 0,0 0 0 0 0,1 1 1 0 0,-1 0-1 0 0,-8 5 0 0 0,-14 3-18 0 0,20-6 50 0 0,0 0 0 0 0,0 0 0 0 0,1 1 0 0 0,0 0 0 0 0,-14 12 0 0 0,-12 7 224 0 0,25-17-289 0 0,0 0 1 0 0,1 0-1 0 0,0 1 0 0 0,0 0 0 0 0,-9 12 0 0 0,-2 3-186 0 0,13-15 182 0 0,-1 0 0 0 0,1 0 0 0 0,1 1 0 0 0,0 0-1 0 0,0 0 1 0 0,1 0 0 0 0,-7 19 0 0 0,9-21-242 0 0,0 0 1 0 0,1 0 0 0 0,0-1-1 0 0,0 1 1 0 0,1 0 0 0 0,-1 0-1 0 0,1 0 1 0 0,1 0 0 0 0,-1 0-1 0 0,1 0 1 0 0,1 0 0 0 0,1 7-1 0 0,-2-13-46 0 0,-1-1 0 0 0,0 1-1 0 0,0-1 1 0 0,0 1 0 0 0,0 0-1 0 0,1-1 1 0 0,-1 1 0 0 0,0-1-1 0 0,1 1 1 0 0,-1-1 0 0 0,0 1-1 0 0,1-1 1 0 0,-1 1 0 0 0,1-1-1 0 0,-1 0 1 0 0,0 1 0 0 0,1-1-1 0 0,0 1 1 0 0,9-4-7305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11.8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303 1 8288 0 0,'0'0'5106'0'0,"-2"1"-3679"0"0,-1 3-1037 0 0,-1 0 1 0 0,1 0 0 0 0,1 0-1 0 0,-1 0 1 0 0,0 0-1 0 0,1 1 1 0 0,0-1 0 0 0,0 1-1 0 0,1-1 1 0 0,-1 1-1 0 0,-1 9 1 0 0,-6 15 508 0 0,3-6 7 0 0,-7 36-1 0 0,6-24-308 0 0,3-16-430 0 0,2-6-91 0 0,-1 1 1 0 0,-1-1 0 0 0,0 0 0 0 0,0 0 0 0 0,-1 0-1 0 0,-8 13 1 0 0,6-13 130 0 0,0 1-1 0 0,1 0 0 0 0,-4 15 1 0 0,-7 16 407 0 0,-58 117-6 0 0,40-88-608 0 0,19-37 0 0 0,9-20 0 0 0,1-8 15 0 0,-2-3 57 0 0,5-5 143 0 0,6-3-382 0 0,2-3-87 0 0,0 0 1 0 0,0-1-1 0 0,0 0 1 0 0,-1 0-1 0 0,0 0 1 0 0,5-8-1 0 0,11-25-4448 0 0,-12 22 763 0 0,3-7-2675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12.30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61 2760 0 0,'2'-8'41'0'0,"0"-10"165"0"0,1 3 1568 0 0,6 3 8014 0 0,-5 6-4436 0 0,-1 7-4744 0 0,-1 2-416 0 0,1 0 1 0 0,0 1-1 0 0,-1-1 1 0 0,1 0 0 0 0,-1 1-1 0 0,0 0 1 0 0,0-1-1 0 0,-1 1 1 0 0,3 7 0 0 0,11 42 735 0 0,-11-36-797 0 0,12 72-47 0 0,19 60 1869 0 0,-1-38-2012 0 0,4 15 78 0 0,-32-97 42 0 0,-5-23-61 0 0,0 0 1 0 0,0 1-1 0 0,1-1 0 0 0,0 0 1 0 0,0 0-1 0 0,1 0 0 0 0,-1 0 1 0 0,1 0-1 0 0,6 7 0 0 0,-2-1 1 0 0,-6-11-1 0 0,-1 0 1 0 0,1-1-1 0 0,-1 1 1 0 0,0 0 0 0 0,1 0-1 0 0,0 0 1 0 0,-1 0-1 0 0,1-1 1 0 0,-1 1-1 0 0,1 0 1 0 0,0-1-1 0 0,0 1 1 0 0,-1-1 0 0 0,1 1-1 0 0,0-1 1 0 0,0 1-1 0 0,0-1 1 0 0,-1 1-1 0 0,1-1 1 0 0,0 0-1 0 0,0 1 1 0 0,0-1-1 0 0,0 0 1 0 0,0 0 0 0 0,0 0-1 0 0,0 1 1 0 0,1-1-1 0 0,1 0 25 0 0,1 0 0 0 0,-1 0 0 0 0,1 0 1 0 0,-1-1-1 0 0,1 1 0 0 0,-1-1 0 0 0,1 0 0 0 0,-1 0 0 0 0,1 0 0 0 0,-1 0 0 0 0,0 0 0 0 0,0-1 0 0 0,0 0 0 0 0,0 0 1 0 0,0 1-1 0 0,0-2 0 0 0,0 1 0 0 0,0 0 0 0 0,-1 0 0 0 0,1-1 0 0 0,2-4 0 0 0,-1 2 36 0 0,1 0 1 0 0,0 0-1 0 0,0 0 0 0 0,10-7 0 0 0,1-2 41 0 0,35-36 426 0 0,80-107 0 0 0,-75 87-536 0 0,43-74 10 0 0,-14 17-20 0 0,-73 113-30 0 0,-8 10 19 0 0,-1 0-1 0 0,1 0 0 0 0,-1 0 0 0 0,0 0 0 0 0,3-7 1 0 0,-2 4 15 0 0,-3 6 14 0 0,0 0 0 0 0,-1 0 0 0 0,1 0 0 0 0,0 0 0 0 0,-1 0 0 0 0,1 0 0 0 0,-1 0 0 0 0,1 0 0 0 0,-1 0 0 0 0,0-1 0 0 0,0 1 0 0 0,1 0 0 0 0,-1 0 0 0 0,0 0 0 0 0,0-1 0 0 0,0 1 0 0 0,0 0 0 0 0,-1-2 0 0 0,2 3 0 0 0,-1-1 0 0 0,0 1 0 0 0,0-1 0 0 0,0 1 0 0 0,0 0 0 0 0,0-1 0 0 0,0 1 0 0 0,0-1 0 0 0,0 1 0 0 0,0 0 0 0 0,0-1 0 0 0,0 1 0 0 0,0 0 0 0 0,-1-1 0 0 0,1 1 0 0 0,0-1 0 0 0,0 1 0 0 0,0 0 0 0 0,0-1 0 0 0,-1 1 0 0 0,1 0 1 0 0,0-1-1 0 0,0 1 0 0 0,-1 0 0 0 0,1 0 0 0 0,0-1 0 0 0,0 1 0 0 0,-1 0 0 0 0,1 0 0 0 0,0-1 0 0 0,-1 1 0 0 0,1 0 0 0 0,0 0 0 0 0,-1 0 0 0 0,1 0 0 0 0,-1 0 0 0 0,1-1 0 0 0,0 1 0 0 0,-1 0 0 0 0,1 0 0 0 0,0 0 0 0 0,-2 0 0 0 0,-15 7-12 0 0,16-7 10 0 0,-14 8-65 0 0,15-8 27 0 0,-1 0 0 0 0,1 0 0 0 0,-1 0 0 0 0,1 1 0 0 0,0-1 0 0 0,-1 0 1 0 0,1 1-1 0 0,-1-1 0 0 0,1 0 0 0 0,0 1 0 0 0,-1-1 0 0 0,1 0 0 0 0,0 1 0 0 0,0-1 0 0 0,-1 1 0 0 0,1-1 0 0 0,0 0 0 0 0,0 1 0 0 0,0-1 0 0 0,-1 1 0 0 0,1 0 0 0 0,-1 2-347 0 0,-9 8-947 0 0,5-1-66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13.21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 22 456 0 0,'0'0'4545'0'0,"-3"-2"-3010"0"0,-13-3 13651 0 0,23 10-14549 0 0,6-2-400 0 0,-1 0 0 0 0,16 0 0 0 0,-15-1-164 0 0,22 1 75 0 0,37-1 0 0 0,10-6 398 0 0,-70 3-474 0 0,0 1 0 0 0,-1-2 0 0 0,0 1 0 0 0,1-2 0 0 0,-1 0 0 0 0,0 0 0 0 0,0-1 0 0 0,19-9 0 0 0,-28 12-240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13.71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52 7688 0 0,'0'0'8560'0'0,"2"0"-8049"0"0,56-6 2225 0 0,-13 7-1545 0 0,-22 0-762 0 0,0-1 0 0 0,-1-1-1 0 0,34-5 1 0 0,-16 1 322 0 0,-24 3-669 0 0,22-5-1 0 0,-31 5-133 0 0,4-1-267 0 0,0 0 0 0 0,19-9 0 0 0,-13 6-524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26.53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229 0 920 0 0,'0'0'13278'0'0,"-1"3"-12764"0"0,-1 0-308 0 0,0 1 0 0 0,-1-1 1 0 0,1 1-1 0 0,-7 5 1 0 0,-10 14 744 0 0,-31 81 893 0 0,27-54-1256 0 0,14-28-112 0 0,-8 26 0 0 0,12-31-225 0 0,0-1 0 0 0,-2 0-1 0 0,0 0 1 0 0,-9 16 0 0 0,8-18-203 0 0,0 0 1 0 0,-9 23-1 0 0,15-33-47 0 0,-10 17 1 0 0,10-18 12 0 0,0-1 258 0 0,2-1-365 0 0,0-1 0 0 0,1 0 0 0 0,-1 1-1 0 0,1-1 1 0 0,-1 0 0 0 0,0 1 0 0 0,1-1 0 0 0,-1 0-1 0 0,1 0 1 0 0,-1 1 0 0 0,1-1 0 0 0,-1 0 0 0 0,1 0-1 0 0,-1 0 1 0 0,1 0 0 0 0,-1 0 0 0 0,1 0-1 0 0,-1 0 1 0 0,1 0 0 0 0,-1 0 0 0 0,1 0 0 0 0,0 0-1 0 0,0-4-1170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42.2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16383,'46'0'0,"-7"0"0,-16 0 0,-5 0 0,5 0 0,2 0 0,-1 0 0,3 0 0,0 4 0,-8-3 0,8 3 0,-8-4 0,9 5 0,-10-4 0,5 3 0,-6-4 0,1 0 0,-1 0 0,6 0 0,-5 0 0,5 0 0,-6 0 0,1 0 0,-1 0 0,0 0 0,1 0 0,-5 0 0,4 0 0,-4 0 0,8 0 0,-7 0 0,9 0 0,-9 0 0,3 0 0,-1 0 0,-2 0 0,7 0 0,-3 0 0,3 0 0,-8 0 0,3 0 0,-2 0 0,7 0 0,-3 0 0,-1 0 0,-1 0 0,-3 0 0,8 0 0,-7 0 0,6 0 0,-3 0 0,1 0 0,3 0 0,-3 0 0,-5 0 0,3 0 0,4 0 0,-5 0 0,5 0 0,-6 0 0,0 0 0,5 0 0,-3 0 0,-1 0 0,1 0 0,0 0 0,0 0 0,4 0 0,-7 0 0,7 0 0,-3 0 0,-3 0 0,5 0 0,-7 0 0,4 0 0,3 0 0,-6 0 0,6 0 0,-4 0 0,-1 0 0,0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26.99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2304 0 0,'0'0'9212'0'0,"0"3"-8600"0"0,5 43 2484 0 0,-5-45-3008 0 0,0 1 0 0 0,0-1 1 0 0,0 1-1 0 0,0-1 1 0 0,0 1-1 0 0,0-1 1 0 0,0 1-1 0 0,0-1 1 0 0,0 1-1 0 0,-1-1 1 0 0,0 3-1 0 0,0-2-29 0 0,1-1 0 0 0,-1 1 0 0 0,1-1 0 0 0,-1 1-1 0 0,1 0 1 0 0,0-1 0 0 0,0 1 0 0 0,0-1 0 0 0,0 1 0 0 0,0 0 0 0 0,1 3-1 0 0,6 37 1196 0 0,-5-28-896 0 0,1 0 0 0 0,6 23-1 0 0,-4-24-314 0 0,-2-2 149 0 0,11 20 1 0 0,-1-3 471 0 0,14 23 116 0 0,5 12-524 0 0,-19-36-396 0 0,-12-22 140 0 0,1-1 0 0 0,-1 0 0 0 0,1 0 0 0 0,1 0 0 0 0,-1-1 0 0 0,4 7 0 0 0,3-2 43 0 0,9 11 235 0 0,-9-9-1004 0 0,-2-8-3429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27.3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55 0 3224 0 0,'-29'3'491'0'0,"20"1"481"0"0,9-3-818 0 0,-1-1-1 0 0,1 0 1 0 0,-1 1 0 0 0,1-1 0 0 0,-1 0 0 0 0,1 0 0 0 0,-1 1 0 0 0,1-1 0 0 0,-1 0 0 0 0,0 0 0 0 0,1 0 0 0 0,-1 0 0 0 0,1 0-1 0 0,-1 1 1 0 0,1-1 0 0 0,-1 0 0 0 0,-2-1 2541 0 0,1 5-1157 0 0,2-4-1461 0 0,0 0 0 0 0,0 0 0 0 0,-1 0 1 0 0,1 1-1 0 0,0-1 0 0 0,0 0 0 0 0,0 0 1 0 0,-1 0-1 0 0,1 1 0 0 0,0-1 0 0 0,0 0 1 0 0,0 0-1 0 0,0 1 0 0 0,0-1 1 0 0,0 0-1 0 0,0 0 0 0 0,-1 1 0 0 0,1-1 1 0 0,0 0-1 0 0,0 0 0 0 0,0 1 0 0 0,0-1 1 0 0,0 0-1 0 0,0 0 0 0 0,0 1 0 0 0,0-1 1 0 0,0 0-1 0 0,0 0 0 0 0,0 1 0 0 0,1-1 1 0 0,-1 0-1 0 0,0 0 0 0 0,0 1 0 0 0,0-1 1 0 0,0 0-1 0 0,4 4 110 0 0,-1-2-51 0 0,-1 0 0 0 0,1 0 0 0 0,-1 0 0 0 0,1 0 0 0 0,0 0 0 0 0,0-1 1 0 0,0 1-1 0 0,0-1 0 0 0,0 0 0 0 0,3 1 0 0 0,13 2 727 0 0,17 4 304 0 0,66 6 0 0 0,-85-13-1086 0 0,10 0 456 0 0,39 7 0 0 0,-28-1-599 0 0,1-3-1 0 0,-1-1 1 0 0,1-1 0 0 0,73-8 0 0 0,-94 6-7084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28.2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233 1 6448 0 0,'0'0'8112'0'0,"0"1"-7616"0"0,-3 5-296 0 0,1-1 0 0 0,-1 0 0 0 0,-1-1 0 0 0,1 1 0 0 0,0-1 0 0 0,-7 7 0 0 0,5-6-44 0 0,0 2 0 0 0,0-1 0 0 0,-7 11-1 0 0,-44 86 101 0 0,47-85-256 0 0,1-1 0 0 0,-7 20 0 0 0,-7 14 0 0 0,13-34 56 0 0,-2 4 254 0 0,0 0 0 0 0,2 1 1 0 0,1 0-1 0 0,-10 38 0 0 0,17-36-314 0 0,1-22-96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28.5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0 920 0 0,'0'0'16470'0'0,"2"2"-16077"0"0,1 1-277 0 0,-1-1 0 0 0,0 1 0 0 0,0 0 0 0 0,0 0 0 0 0,-1 0 0 0 0,1 0 0 0 0,-1 1 0 0 0,1-1-1 0 0,1 7 1 0 0,-2-5 49 0 0,1 1 0 0 0,0-1 0 0 0,5 9 0 0 0,4 5 192 0 0,-1 0-1 0 0,-1 0 1 0 0,-1 1-1 0 0,9 31 1 0 0,1-3-265 0 0,-11-29 128 0 0,7 24 0 0 0,-5-14 527 0 0,-5-19-506 0 0,-1 0-1 0 0,3 15 1 0 0,-6-24-264 0 0,0 1 0 0 0,0-1 1 0 0,0 0-1 0 0,1 1 0 0 0,-1-1 0 0 0,0 1 1 0 0,1-1-1 0 0,0 0 0 0 0,-1 0 1 0 0,1 1-1 0 0,0-1 0 0 0,-1 0 0 0 0,1 0 1 0 0,0 0-1 0 0,0 0 0 0 0,2 2 0 0 0,-1-1-123 0 0,-2-1 180 0 0,0 1 0 0 0,1 0 1 0 0,0 0-1 0 0,-1 0 0 0 0,1 0 0 0 0,0-1 1 0 0,0 1-1 0 0,0 0 0 0 0,0-1 1 0 0,0 1-1 0 0,2 2 0 0 0,6 9 149 0 0,-9-10-232 0 0,0-3-251 0 0,1 0 296 0 0,-1 0-1 0 0,0 0 0 0 0,1 0 0 0 0,-1 0 0 0 0,0 0 0 0 0,0 0 0 0 0,0 0 0 0 0,1 0 1 0 0,-1 0-1 0 0,0 0 0 0 0,0 1 0 0 0,1-1 0 0 0,-1 0 0 0 0,0 0 0 0 0,0 0 0 0 0,0 0 1 0 0,1 1-1 0 0,-1-1 0 0 0,0 0 0 0 0,0 0 0 0 0,0 0 0 0 0,0 1 0 0 0,0-1 1 0 0,1 0-1 0 0,-1 0 0 0 0,0 1 0 0 0,0-1 0 0 0,0 1 18 0 0,0-1 0 0 0,0 0 0 0 0,0 1 0 0 0,1-1 0 0 0,-1 0 0 0 0,0 0 0 0 0,0 1 0 0 0,0-1 0 0 0,1 0 0 0 0,-1 1 0 0 0,0-1 0 0 0,0 0 0 0 0,1 0 0 0 0,-1 0 0 0 0,0 1 0 0 0,0-1 0 0 0,1 0 0 0 0,-1 0 0 0 0,0 0 0 0 0,1 0 0 0 0,-1 1-1 0 0,0-1 1 0 0,1 0 0 0 0,-1 0 0 0 0,0 0 0 0 0,1 0 0 0 0,-1 0 0 0 0,0 0 0 0 0,1 0 0 0 0,22 0-675 0 0,-21 0-290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28.93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29 5984 0 0,'0'0'3601'0'0,"3"-1"-1953"0"0,5 0-867 0 0,1 0 0 0 0,-1 1 0 0 0,0 0 0 0 0,0 0 0 0 0,0 1 0 0 0,14 2 0 0 0,26 2 652 0 0,33-3-22 0 0,38 0 296 0 0,-5-2-1816 0 0,-94-1 93 0 0,1 0 1 0 0,0-2-1 0 0,27-6 1 0 0,12-1-987 0 0,-19 4-3867 0 0,-2-3-1668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24.7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324 1 3224 0 0,'0'0'14559'0'0,"-1"8"-13535"0"0,-2-2-826 0 0,1 0-1 0 0,-1-1 1 0 0,0 0-1 0 0,-8 10 1 0 0,-7 14 170 0 0,-8 18 351 0 0,17-33-557 0 0,1-1-1 0 0,-10 25 1 0 0,7-11 457 0 0,-18 30-1 0 0,-2 8 201 0 0,-9 21-783 0 0,-16 46 32 0 0,51-121-68 0 0,0 0 0 0 0,-1 0 0 0 0,-1 0 0 0 0,0-1 0 0 0,-12 15 0 0 0,14-17 31 0 0,5-6 324 0 0,0-7-732 0 0,0 1 1 0 0,1 0 0 0 0,0-1 0 0 0,-1 1 0 0 0,2 0 0 0 0,-1 0 0 0 0,0-1 0 0 0,1 1 0 0 0,0 0 0 0 0,4-7-1 0 0,0 1-1575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25.21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9296 0 0,'0'0'7945'0'0,"1"3"-7593"0"0,0 0-268 0 0,2 2 83 0 0,-1 1-1 0 0,0 0 1 0 0,0-1 0 0 0,0 1 0 0 0,-1 0 0 0 0,1 8 0 0 0,-1-4 254 0 0,0 1 0 0 0,3 14 0 0 0,-2-16-57 0 0,0 1 0 0 0,0 14-1 0 0,-2-1 337 0 0,-5 39 0 0 0,5-57-643 0 0,-1 1 0 0 0,1-1 0 0 0,0 1 1 0 0,1-1-1 0 0,-1 1 0 0 0,2 6 0 0 0,1 17 129 0 0,-2-20-140 0 0,0 0 1 0 0,1 0-1 0 0,-1-1 1 0 0,1 1-1 0 0,4 9 1 0 0,2 9 16 0 0,10 23-63 0 0,5-1 0 0 0,-19-39 0 0 0,4 3 6 0 0,-5-11 7 0 0,1 1 8 0 0,5 17-1 0 0,0 4 3 0 0,-9-22 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25.5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24 1 8288 0 0,'0'0'756'0'0,"-3"0"-438"0"0,-7 0 5652 0 0,8 2-5032 0 0,-6 6 2751 0 0,9-6-3107 0 0,0 0-418 0 0,1 0 1 0 0,0 1 0 0 0,0-1-1 0 0,0 0 1 0 0,0-1 0 0 0,0 1 0 0 0,1 0-1 0 0,-1 0 1 0 0,1-1 0 0 0,3 2-1 0 0,-1 0 4 0 0,0-1 0 0 0,-1 0-1 0 0,1 0 1 0 0,0 0-1 0 0,10 1 1 0 0,29 3 444 0 0,-19-3-523 0 0,1 0-1 0 0,0-1 1 0 0,0-2 0 0 0,27-3 0 0 0,35-3-459 0 0,12-2-67 0 0,-63 5-828 0 0,-27 2-490 0 0,-1 1 0 0 0,15-4 0 0 0,-4-4-5586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30.5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31 56 1376 0 0,'0'0'65'0'0,"7"-8"6522"0"0,8-18-2126 0 0,-15 25-3561 0 0,0-1-44 0 0,0 1-772 0 0,1 0 1 0 0,-1 0-1 0 0,0 0 0 0 0,1 0 0 0 0,-1 0 1 0 0,0 0-1 0 0,1 0 0 0 0,-1 0 1 0 0,1 0-1 0 0,0 0 0 0 0,-1 0 1 0 0,1 1-1 0 0,0-1 0 0 0,-1 0 1 0 0,1 0-1 0 0,4-3 4524 0 0,-6 9-4244 0 0,1 0-1 0 0,-1 0 1 0 0,1 0-1 0 0,-1 0 1 0 0,-3 5-1 0 0,2-1-292 0 0,0-1-1 0 0,0 1 0 0 0,0-1 1 0 0,1 1-1 0 0,0-1 0 0 0,1 1 1 0 0,0 13-1 0 0,-1 20 109 0 0,-17 92 883 0 0,9-73-888 0 0,5-40-121 0 0,1 0-1 0 0,-1 23 1 0 0,4-36-4 0 0,-1-1 0 0 0,0 1 0 0 0,0 0 1 0 0,-3 7-1 0 0,1-8-171 0 0,4-10-647 0 0,0 1 346 0 0,0-1-1 0 0,-1 1 1 0 0,1 0-1 0 0,1 0 1 0 0,-1 0-1 0 0,3-4 1 0 0,5-4-1538 0 0,2-4-21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31.34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111 110 5696 0 0,'-11'7'613'0'0,"9"-6"-517"0"0,1-1 0 0 0,0 0-1 0 0,-1 0 1 0 0,1 1 0 0 0,-1-1-1 0 0,1 0 1 0 0,0 0 0 0 0,-1 0 0 0 0,-2-1-1 0 0,-2-3 672 0 0,1 0 1785 0 0,5 3-2169 0 0,0 0-1 0 0,0 0 1 0 0,0 0 0 0 0,0 0 0 0 0,0 0-1 0 0,1 0 1 0 0,-1 0 0 0 0,0 0-1 0 0,0 1 1 0 0,1-1 0 0 0,-1 0 0 0 0,0 0-1 0 0,1 0 1 0 0,0-1 0 0 0,1-2-460 0 0,0-11 800 0 0,-2 14-672 0 0,0 0 0 0 0,0 1 1 0 0,0-1-1 0 0,0 0 1 0 0,0 0-1 0 0,0 0 0 0 0,1 1 1 0 0,-1-1-1 0 0,0 0 0 0 0,0 0 1 0 0,1 1-1 0 0,-1-1 0 0 0,0 0 1 0 0,1 0-1 0 0,-1 1 1 0 0,1-1-1 0 0,-1 1 0 0 0,1-1 1 0 0,-1 0-1 0 0,1 1 0 0 0,0-1 1 0 0,-1 1-1 0 0,1-1 0 0 0,0 1 1 0 0,-1-1-1 0 0,1 1 1 0 0,0 0-1 0 0,0-1 0 0 0,-1 1 1 0 0,1 0-1 0 0,1-1 0 0 0,13-9 269 0 0,-14 8-273 0 0,1 1 0 0 0,0-1 0 0 0,0 1 0 0 0,0-1 0 0 0,0 1 0 0 0,0 0 0 0 0,4-2 0 0 0,5 0 130 0 0,-8 3-132 0 0,0-1-1 0 0,0 0 0 0 0,-1 0 0 0 0,1 0 0 0 0,0 0 0 0 0,-1 0 0 0 0,1 0 1 0 0,-1-1-1 0 0,1 1 0 0 0,3-4 0 0 0,-4 4-3 0 0,0-1 1 0 0,0 1-1 0 0,0-1 0 0 0,0 1 1 0 0,0 0-1 0 0,1 0 0 0 0,-1 0 0 0 0,1 0 1 0 0,-1 0-1 0 0,1 1 0 0 0,3-2 1 0 0,30 2 302 0 0,-18 0-63 0 0,-17 3-214 0 0,13 10 68 0 0,-11-10-98 0 0,0 0-1 0 0,1 0 1 0 0,-1 1-1 0 0,5 7 0 0 0,-5-6-36 0 0,-1-1 0 0 0,0-1 0 0 0,0 1 0 0 0,0-1 0 0 0,0 1 0 0 0,-1 0 0 0 0,1-1 0 0 0,-1 1 0 0 0,0 0 0 0 0,0 0 0 0 0,-1 0 0 0 0,1 0 0 0 0,-1 0 0 0 0,0 8 0 0 0,-2 21 0 0 0,3-29 0 0 0,-1 0 0 0 0,0 0 0 0 0,0 0 0 0 0,0 0 0 0 0,-1 1 0 0 0,1-1 0 0 0,-1 0 0 0 0,0 0 0 0 0,0 0 0 0 0,-1 0 0 0 0,1 0 0 0 0,-1 0 0 0 0,-2 3 0 0 0,-7 13 0 0 0,9-16 0 0 0,0-1 0 0 0,0 1 0 0 0,0 0 0 0 0,-1-1 0 0 0,1 1 0 0 0,-1-1 0 0 0,0 0 0 0 0,0 0 0 0 0,0 0 0 0 0,-4 3 0 0 0,-26 23-7 0 0,26-21 17 0 0,0-2-1 0 0,-1 1 1 0 0,-15 10-1 0 0,-33 13 736 0 0,34-20-646 0 0,11-11-39 0 0,11 0-51 0 0,-1 1-1 0 0,1 0 1 0 0,0-1-1 0 0,-1 1 1 0 0,1-1 0 0 0,0 1-1 0 0,-1 0 1 0 0,1-1-1 0 0,0 1 1 0 0,-1-1 0 0 0,1 1-1 0 0,0-1 1 0 0,0 1-1 0 0,0-1 1 0 0,0 0 0 0 0,-1 1-1 0 0,1-1 1 0 0,0 1 0 0 0,0-1-1 0 0,0 1 1 0 0,0-1-1 0 0,0 1 1 0 0,0-1 0 0 0,0 1-1 0 0,0-1 1 0 0,1 0-1 0 0,-1 1 1 0 0,0-1 0 0 0,0 1-1 0 0,0-1 1 0 0,1 1-1 0 0,-1-1 1 0 0,0 1 0 0 0,0 0-1 0 0,1-1 1 0 0,-1 1-1 0 0,0-1 1 0 0,1 1 0 0 0,-1-1-1 0 0,1 1 1 0 0,-1 0-1 0 0,0-1 1 0 0,2 1 0 0 0,21-20-24 0 0,-20 18 56 0 0,7-6 41 0 0,0 1 0 0 0,1 1 0 0 0,0 0 0 0 0,0 0 0 0 0,16-5 0 0 0,-20 9-122 0 0,0 0 0 0 0,0 0 0 0 0,0 1 1 0 0,0 0-1 0 0,0 0 0 0 0,0 1 0 0 0,0 0 0 0 0,0 0 0 0 0,0 0 0 0 0,0 1 1 0 0,10 3-1 0 0,-5-1 11 0 0,-6-2 24 0 0,-1 0 0 0 0,0 0-1 0 0,0 1 1 0 0,0-1 0 0 0,0 1-1 0 0,-1 1 1 0 0,1-1 0 0 0,8 6 0 0 0,-4-1 91 0 0,5 7 314 0 0,8 25-148 0 0,-19-33-274 0 0,0 1 0 0 0,-1 0 0 0 0,0 0-1 0 0,0 1 1 0 0,0-1 0 0 0,-1 0 0 0 0,0 1 0 0 0,0-1-1 0 0,-1 1 1 0 0,0-1 0 0 0,0 1 0 0 0,-1-1-1 0 0,0 1 1 0 0,-4 12 0 0 0,0-4 231 0 0,4-15-204 0 0,1 1 1 0 0,0 0-1 0 0,-1-1 0 0 0,0 1 0 0 0,1 0 0 0 0,-1-1 0 0 0,0 1 0 0 0,0-1 0 0 0,0 1 0 0 0,0-1 0 0 0,0 0 1 0 0,0 1-1 0 0,-1-1 0 0 0,1 0 0 0 0,0 0 0 0 0,-2 1 0 0 0,-3 2 74 0 0,1 0 1 0 0,-1-1 0 0 0,0 0-1 0 0,0 0 1 0 0,0-1-1 0 0,0 0 1 0 0,-11 3-1 0 0,1-2 287 0 0,-28 1 0 0 0,12-2-217 0 0,-12 5-5 0 0,27-4-129 0 0,-34 1 1 0 0,37-4 219 0 0,0-1 0 0 0,-18-3 0 0 0,-7 3 75 0 0,22-2-299 0 0,14-1-13 0 0,2 3 3 0 0,0-4-31 0 0,1 4-133 0 0,-3-5-56 0 0,2 5-1 0 0,1 1 1 0 0,0-1-1 0 0,-1 0 1 0 0,1 1-1 0 0,0-1 1 0 0,-1 0-1 0 0,1 1 1 0 0,0-1-1 0 0,0 0 1 0 0,0 1-1 0 0,0-1 1 0 0,0 0-1 0 0,0 0 1 0 0,0 1-1 0 0,0-1 1 0 0,0 0-1 0 0,0 1 1 0 0,0-1-1 0 0,0-1 1 0 0,5-13-1917 0 0,-4 11-22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45.5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16383,'46'0'0,"-3"0"0,-14 0 0,-1 0 0,-4 0 0,-2 0 0,11 0 0,-11 0 0,6 0 0,-11 0 0,-4 0 0,4 0 0,1 0 0,-1 0 0,-3 0 0,2 0 0,1 0 0,-3 0 0,6 0 0,-4 0 0,-2 0 0,6 0 0,-3 0 0,1 0 0,3 0 0,-3 0 0,-1 0 0,1 0 0,4 0 0,2 0 0,0 0 0,3 0 0,-3 0 0,4 0 0,1 0 0,0 0 0,-1 0 0,-4 0 0,4 0 0,-10 0 0,5 0 0,-6 0 0,1 0 0,-1 0 0,-4 0 0,4 0 0,-4 0 0,4 0 0,1 0 0,-1 0 0,1 0 0,-5 0 0,3 0 0,-2 0 0,3 0 0,4 0 0,-3 0 0,3 0 0,-3 0 0,-5 0 0,3 0 0,-3 0 0,5 0 0,-1 0 0,1 0 0,-1 0 0,1 0 0,-1 0 0,1 0 0,-1 0 0,1 0 0,-1 0 0,0 0 0,1 0 0,-1 0 0,-3 0 0,5 0 0,-5 0 0,2 0 0,-4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33.8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51 71 1840 0 0,'0'0'3729'0'0,"0"-7"-1806"0"0,5-49 3809 0 0,-5 53-2349 0 0,0 3-3336 0 0,0 0-1 0 0,0 0 0 0 0,0-1 1 0 0,0 1-1 0 0,0 0 0 0 0,0 0 0 0 0,0 0 1 0 0,0 0-1 0 0,0 0 0 0 0,0-1 0 0 0,0 1 1 0 0,0 0-1 0 0,0 0 0 0 0,0 0 0 0 0,0 0 1 0 0,0 0-1 0 0,0 0 0 0 0,0-1 0 0 0,0 1 1 0 0,0 0-1 0 0,0 0 0 0 0,-1 0 0 0 0,1 0 1 0 0,0 0-1 0 0,0 0 0 0 0,0-1 0 0 0,0 1 1 0 0,0 0-1 0 0,0 0 0 0 0,0 0 0 0 0,0 0 1 0 0,0 0-1 0 0,-1 0 0 0 0,1 0 0 0 0,0 0 1 0 0,0 0-1 0 0,0 0 0 0 0,0 0 0 0 0,0 0 1 0 0,0 0-1 0 0,-1-1 0 0 0,1 1 0 0 0,0 0 1 0 0,0 0-1 0 0,0 0 0 0 0,0 0 0 0 0,0 0 1 0 0,-1 0-1 0 0,1 0 0 0 0,0 0 0 0 0,0 1 1 0 0,0-1-1 0 0,0 0 0 0 0,0 0 0 0 0,0 0 1 0 0,-1 0-1 0 0,1 0 0 0 0,0 0 1 0 0,0 0-1 0 0,0 0 0 0 0,0 0 0 0 0,0 0 1 0 0,0 0-1 0 0,-1 0 0 0 0,0 2-8 0 0,0-1-1 0 0,-1 0 1 0 0,1 1 0 0 0,0-1-1 0 0,0 1 1 0 0,0-1 0 0 0,0 1-1 0 0,0-1 1 0 0,0 1-1 0 0,1 0 1 0 0,-1-1 0 0 0,0 1-1 0 0,1 0 1 0 0,-1-1 0 0 0,1 1-1 0 0,0 0 1 0 0,-1 2-1 0 0,1 38 438 0 0,0-26-191 0 0,0 13-52 0 0,1 0-21 0 0,-2 0-1 0 0,-4 31 1 0 0,-1 15 1288 0 0,1-34-1735 0 0,-3 11 218 0 0,3-41 18 0 0,0 7 1061 0 0,4-14-391 0 0,1-9-297 0 0,0 4-355 0 0,0 0 0 0 0,1 0 0 0 0,-1 0-1 0 0,0 0 1 0 0,0 0 0 0 0,1 0 0 0 0,-1 0 0 0 0,1 0 0 0 0,-1 0-1 0 0,1 0 1 0 0,-1 1 0 0 0,1-1 0 0 0,-1 0 0 0 0,2-1-1 0 0,3-5-20 0 0,2-8 3 0 0,1 1 0 0 0,0 0 0 0 0,1 0 0 0 0,15-17 0 0 0,-9 13 0 0 0,-12 14 0 0 0,0 0 0 0 0,0 0 0 0 0,1 1 0 0 0,-1-1 0 0 0,1 1 0 0 0,0-1 0 0 0,0 1 0 0 0,1 0 0 0 0,-1 1 0 0 0,9-5 0 0 0,-8 5-3 0 0,0-1-1 0 0,1 1 1 0 0,-2-1-1 0 0,10-6 1 0 0,-13 9-28 0 0,0-1 0 0 0,0 0 0 0 0,0 1 1 0 0,0-1-1 0 0,1 1 0 0 0,-1-1 0 0 0,0 1 0 0 0,0-1 1 0 0,1 1-1 0 0,1 0 0 0 0,3-2-94 0 0,-6 2 114 0 0,1 0-1 0 0,0-1 1 0 0,0 1 0 0 0,0 0-1 0 0,-1 0 1 0 0,1-1-1 0 0,0 1 1 0 0,0 0 0 0 0,0 0-1 0 0,0 0 1 0 0,0 0 0 0 0,-1 0-1 0 0,1 0 1 0 0,0 0 0 0 0,0 0-1 0 0,1 1 1 0 0,1-1-5 0 0,13 1-37 0 0,-12 2 61 0 0,-1-1 5 0 0,40 10 497 0 0,-37-11-549 0 0,1 0 0 0 0,0 1 0 0 0,-1-1 0 0 0,1 2 0 0 0,-1-1 0 0 0,1 1 0 0 0,-1 0 0 0 0,0 0 0 0 0,0 0 0 0 0,0 1 0 0 0,10 9 0 0 0,-6-3 32 0 0,-6-6-41 0 0,0 1 1 0 0,0-1 0 0 0,0 1-1 0 0,0-1 1 0 0,4 10-1 0 0,-7-12-260 0 0,5 9-205 0 0,-5-8 600 0 0,1 0 1 0 0,0 0-1 0 0,-1-1 1 0 0,0 1-1 0 0,0 0 1 0 0,1 0-1 0 0,-2 0 1 0 0,1 1-1 0 0,0-1 0 0 0,-1 0 1 0 0,1 0-1 0 0,-1 0 1 0 0,0 0-1 0 0,0 1 1 0 0,0-1-1 0 0,-2 6 1 0 0,2-8-101 0 0,0-1 1 0 0,0 0 0 0 0,0 1-1 0 0,0-1 1 0 0,0 1 0 0 0,-1-1 0 0 0,1 0-1 0 0,0 1 1 0 0,0-1 0 0 0,0 0-1 0 0,-1 1 1 0 0,1-1 0 0 0,0 0 0 0 0,0 1-1 0 0,-1-1 1 0 0,1 0 0 0 0,0 0-1 0 0,-1 1 1 0 0,1-1 0 0 0,0 0 0 0 0,-1 0-1 0 0,1 1 1 0 0,-1-1 0 0 0,-4 4-64 0 0,2 7 40 0 0,3-9 36 0 0,-1-1 0 0 0,1 0 0 0 0,0 1 0 0 0,-1-1 0 0 0,1 1 0 0 0,-1-1 1 0 0,1 0-1 0 0,-1 0 0 0 0,1 1 0 0 0,-1-1 0 0 0,0 0 0 0 0,0 0 0 0 0,0 0 0 0 0,0 0 0 0 0,-1 2 0 0 0,0-1 8 0 0,-1-1-1 0 0,1 1 1 0 0,-1-1 0 0 0,0 0-1 0 0,1 1 1 0 0,-1-1-1 0 0,0 0 1 0 0,0-1 0 0 0,0 1-1 0 0,1 0 1 0 0,-1-1-1 0 0,0 0 1 0 0,0 0 0 0 0,0 1-1 0 0,0-2 1 0 0,0 1-1 0 0,0 0 1 0 0,0-1 0 0 0,-4 0-1 0 0,-10-1 53 0 0,15 2-54 0 0,0 0 0 0 0,0 0 0 0 0,0 0 1 0 0,1 0-1 0 0,-1-1 0 0 0,0 1 0 0 0,0 0 1 0 0,0-1-1 0 0,1 1 0 0 0,-4-2 0 0 0,-1-1 33 0 0,0 0 0 0 0,-1 1 0 0 0,1 0 0 0 0,-13-3 0 0 0,16 4-14 0 0,-1 0 1 0 0,1 0 0 0 0,0 0-1 0 0,-1-1 1 0 0,-4-3-1 0 0,-10-4 86 0 0,15 8-61 0 0,-1 0 1 0 0,1 0-1 0 0,-1-1 0 0 0,1 0 1 0 0,0 1-1 0 0,-1-1 0 0 0,1 0 1 0 0,-5-5-1 0 0,8 7-45 0 0,0 0-1 0 0,0-1 0 0 0,0 1 0 0 0,-1 0 1 0 0,1 0-1 0 0,0-1 0 0 0,0 1 1 0 0,-1 0-1 0 0,1 0 0 0 0,0 0 1 0 0,0-1-1 0 0,-1 1 0 0 0,1 0 1 0 0,0 0-1 0 0,-1 0 0 0 0,1 0 1 0 0,0 0-1 0 0,-1 0 0 0 0,1 0 1 0 0,0 0-1 0 0,-1 0 0 0 0,1 0 0 0 0,0 0 1 0 0,-1 0-1 0 0,1 0 0 0 0,-1 0 1 0 0,-1 0-1 0 0,0 0 0 0 0,0 0 1 0 0,0 0-1 0 0,0 0 0 0 0,-1 0 1 0 0,1 0-1 0 0,0-1 1 0 0,0 1-1 0 0,-4-2 0 0 0,5 2-4 0 0,-7-3 0 0 0,1 1 0 0 0,-1 1 0 0 0,0 0 0 0 0,0 0 0 0 0,-8 0 0 0 0,11 1-1 0 0,-13 3-14 0 0,2-4-238 0 0,12-1-2308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34.88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 12 5904 0 0,'14'-4'266'0'0,"-11"4"817"0"0,-10-7 4877 0 0,7 7-5731 0 0,0 0 0 0 0,0 0 0 0 0,0 0-1 0 0,-1 0 1 0 0,1 0 0 0 0,0-1 0 0 0,0 1 0 0 0,-1 0 0 0 0,1 0-1 0 0,0 0 1 0 0,0 0 0 0 0,0 0 0 0 0,-1 0 0 0 0,1 0-1 0 0,0 0 1 0 0,0 0 0 0 0,0 0 0 0 0,-1 0 0 0 0,1 0 0 0 0,0 1-1 0 0,0-1 1 0 0,0 0 0 0 0,-1 0 0 0 0,1 0 0 0 0,0 0-1 0 0,-5 9 1552 0 0,1 20-1275 0 0,4-24-467 0 0,1 15 483 0 0,-2 1-1 0 0,-4 22 1 0 0,3-27-495 0 0,1 0-1 0 0,2 33 0 0 0,0-14-6 0 0,-1-5 146 0 0,1 9 98 0 0,-7 50 0 0 0,3-40-106 0 0,1-3-514 0 0,2-47 346 0 0,1-1 0 0 0,-1 1 1 0 0,1-1-1 0 0,-1 0 0 0 0,1 1 1 0 0,0-1-1 0 0,0 1 0 0 0,0-1 0 0 0,0 1 1 0 0,0 0-1 0 0,0-1 0 0 0,0 1 1 0 0,0 0-1 0 0,1 0 0 0 0,-1-1 1 0 0,0 1-1 0 0,1 0 0 0 0,-1 1 1 0 0,2-2-1 0 0,8-6-1014 0 0,0-6-730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35.5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85 2304 0 0,'0'0'7202'0'0,"7"-8"-5068"0"0,-5 5-1906 0 0,1 0 1 0 0,0 0 0 0 0,-1 0 0 0 0,1 1 0 0 0,0-1 0 0 0,0 1 0 0 0,0 0-1 0 0,5-3 1 0 0,28-12 1296 0 0,-32 16-1260 0 0,-1 0 0 0 0,1 0 1 0 0,0 0-1 0 0,-1 0 1 0 0,8 1-1 0 0,-7 0-128 0 0,0-1-1 0 0,0 1 0 0 0,0-1 0 0 0,-1 1 1 0 0,7-3-1 0 0,4-2 166 0 0,0 0 1 0 0,0 1-1 0 0,20-2 0 0 0,30 2 553 0 0,-61 4-242 0 0,7 8-81 0 0,2-1-300 0 0,-9-6-215 0 0,-1 0 0 0 0,0 0-1 0 0,0 0 1 0 0,0 0 0 0 0,0 1 0 0 0,0-1 0 0 0,0 1-1 0 0,0-1 1 0 0,0 1 0 0 0,-1 0 0 0 0,1-1 0 0 0,0 1-1 0 0,-1 0 1 0 0,0 0 0 0 0,1 0 0 0 0,0 3 0 0 0,16 42-111 0 0,-16-36 179 0 0,0 0 0 0 0,-1 1 0 0 0,0-1 0 0 0,-1 18 0 0 0,0-17-10 0 0,-1-5-11 0 0,1 0 0 0 0,-1 0 0 0 0,-1 0 0 0 0,1-1 0 0 0,-4 8 0 0 0,4-12-41 0 0,0-1 1 0 0,0 1-1 0 0,0-1 0 0 0,0 1 0 0 0,0-1 0 0 0,0 0 0 0 0,0 1 0 0 0,-3 1 1 0 0,-4 4 59 0 0,4-1 7 0 0,-1 0 1 0 0,0-1-1 0 0,0 0 0 0 0,-1 0 0 0 0,0 0 0 0 0,0-1 0 0 0,0 0 0 0 0,0 0 0 0 0,0 0 0 0 0,-1-1 1 0 0,-13 5-1 0 0,17-8-30 0 0,0 1 1 0 0,0-1 0 0 0,-1-1 0 0 0,1 1 0 0 0,0 0 0 0 0,0-1-1 0 0,-1 1 1 0 0,1-1 0 0 0,-4-2 0 0 0,-7-1 244 0 0,1 2-162 0 0,1-2 0 0 0,1 0 0 0 0,-1 0-1 0 0,1-1 1 0 0,-18-11 0 0 0,27 15-131 0 0,1 1-1 0 0,-1-1 0 0 0,1 0 1 0 0,-1 1-1 0 0,1 0 0 0 0,-1-1 1 0 0,1 1-1 0 0,-1 0 0 0 0,1-1 1 0 0,-1 1-1 0 0,0 0 0 0 0,-2 1 1 0 0,-1-1-1 0 0,3-1-8 0 0,1 1 1 0 0,0 0-1 0 0,-1 0 0 0 0,1 0 1 0 0,-1 0-1 0 0,1 0 0 0 0,0 0 1 0 0,-1 1-1 0 0,1-1 1 0 0,0 0-1 0 0,-1 1 0 0 0,1-1 1 0 0,0 1-1 0 0,0-1 0 0 0,-1 1 1 0 0,1-1-1 0 0,0 1 0 0 0,0 0 1 0 0,-1 1-1 0 0,1-2-74 0 0,1 0 0 0 0,0 1 0 0 0,0-1-1 0 0,-1 0 1 0 0,1 0 0 0 0,0 1 0 0 0,-1-1 0 0 0,1 0-1 0 0,0 0 1 0 0,-1 0 0 0 0,1 0 0 0 0,0 1 0 0 0,-1-1-1 0 0,1 0 1 0 0,-1 0 0 0 0,1 0 0 0 0,0 0 0 0 0,-1 0-1 0 0,1 0 1 0 0,-1 0 0 0 0,1 1-1324 0 0,0 6-69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4.90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352 26 6448 0 0,'14'-3'97'0'0,"15"-1"1360"0"0,-38-14 5445 0 0,8 18-6057 0 0,-18 4 1709 0 0,17-3-2471 0 0,-1-1 0 0 0,1 1 0 0 0,-1 0 0 0 0,1 0-1 0 0,0 1 1 0 0,0-1 0 0 0,-1 0 0 0 0,1 1 0 0 0,0 0-1 0 0,0-1 1 0 0,0 1 0 0 0,1 0 0 0 0,-1 0 0 0 0,-2 4-1 0 0,-12 9 686 0 0,6-4-403 0 0,0 0 1 0 0,-11 15-1 0 0,4-4-321 0 0,11-14 70 0 0,1 0 0 0 0,0 0 0 0 0,1 0 0 0 0,-6 14 0 0 0,5-11 182 0 0,0 0 0 0 0,-7 11 0 0 0,4-9-52 0 0,-10 23 0 0 0,1-1-124 0 0,-10 11 12 0 0,-46 63 0 0 0,67-101-129 0 0,1 0 1 0 0,-7 15-1 0 0,8-15-13 0 0,0 0 0 0 0,0 0 0 0 0,-6 7 0 0 0,-2 5-25 0 0,7-27-100 0 0,5 4 138 0 0,0 0-1 0 0,0 0 0 0 0,0 0 1 0 0,0 0-1 0 0,1 0 0 0 0,-1 0 1 0 0,1 0-1 0 0,0 0 0 0 0,0 0 1 0 0,0 0-1 0 0,1-3 0 0 0,6-18-171 0 0,-3 5-1588 0 0,0 0 0 0 0,2 0 0 0 0,0 1 0 0 0,13-23 0 0 0,-12 25 914 0 0,8-14-1203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5.2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50 1376 0 0,'35'-12'65'0'0,"-28"11"-29"0"0,-2 0-10 0 0,5-9-17 0 0,1 1 9944 0 0,-9 8-8481 0 0,17-13 1408 0 0,-17 13-867 0 0,1 2-1421 0 0,31 7 828 0 0,-32-7-1120 0 0,8 5 277 0 0,-7-3-529 0 0,0 0 0 0 0,0 0 0 0 0,-1 0 0 0 0,1 1-1 0 0,-1-1 1 0 0,0 1 0 0 0,0-1 0 0 0,0 1 0 0 0,0-1-1 0 0,-1 1 1 0 0,0 0 0 0 0,1 0 0 0 0,-1 0 0 0 0,-1 0-1 0 0,1 0 1 0 0,0 0 0 0 0,-1 0 0 0 0,0 0 0 0 0,0 0 0 0 0,-1 8-1 0 0,0-3 197 0 0,0 1-1 0 0,2 15 1 0 0,-1-15-116 0 0,1-1 1 0 0,-3 16-1 0 0,1-17-59 0 0,1 1 0 0 0,-1 0 0 0 0,3 15 0 0 0,-1-15-20 0 0,-1 1 0 0 0,0-1 0 0 0,-1 11 0 0 0,-5 32 123 0 0,1 60 0 0 0,-1-59-137 0 0,10-40 377 0 0,-4-12-555 0 0,1-1 0 0 0,-1 1 0 0 0,0-1-1 0 0,1 1 1 0 0,-1-1 0 0 0,0 0-1 0 0,0 1 1 0 0,1-1 0 0 0,-1 1 0 0 0,0-1-1 0 0,0 1 1 0 0,0 0 0 0 0,0-1-1 0 0,0 1 1 0 0,0-1 0 0 0,0 1-1 0 0,0-1 1 0 0,0 1 0 0 0,0-1 0 0 0,0 1-1 0 0,0 0 1 0 0,0-4-172 0 0,1 1 1 0 0,-1-1-1 0 0,0 1 1 0 0,0-1-1 0 0,0 1 1 0 0,0-1-1 0 0,0 1 1 0 0,-1-1-1 0 0,1 1 0 0 0,-1-1 1 0 0,1 1-1 0 0,-3-5 1 0 0,-1-9-1539 0 0,0 7 157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5.64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54 11976 0 0,'0'0'5077'0'0,"2"1"-4407"0"0,2 2-436 0 0,0-1-1 0 0,1 0 0 0 0,0 0 0 0 0,0 0 1 0 0,-1-1-1 0 0,1 0 0 0 0,0 0 0 0 0,0 0 0 0 0,8 0 1 0 0,3-1 368 0 0,28-3 1 0 0,-1-1 15 0 0,27 1 202 0 0,134-25 0 0 0,-135 17-3852 0 0,137-6 1 0 0,-197 16 2626 0 0,36-2-6910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6.28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256 47 6072 0 0,'0'0'548'0'0,"1"-1"-451"0"0,4-6 804 0 0,0 2 0 0 0,0-1 0 0 0,11-8 1 0 0,-15 14-887 0 0,1-2 750 0 0,4-3 1873 0 0,2 1-2211 0 0,0 1 2975 0 0,-8 3-3363 0 0,0 0 1 0 0,1 1 0 0 0,-1-1 0 0 0,0 0-1 0 0,0 0 1 0 0,0 1 0 0 0,0-1 0 0 0,0 0-1 0 0,0 0 1 0 0,0 1 0 0 0,0-1-1 0 0,0 0 1 0 0,0 0 0 0 0,0 1 0 0 0,0-1-1 0 0,0 0 1 0 0,0 0 0 0 0,0 1 0 0 0,0-1-1 0 0,0 0 1 0 0,0 0 0 0 0,0 1 0 0 0,0-1-1 0 0,0 0 1 0 0,-1 0 0 0 0,1 0 0 0 0,0 1-1 0 0,0-1 1 0 0,0 0 0 0 0,0 0-1 0 0,0 0 1 0 0,-1 1 0 0 0,1-1 0 0 0,0 0-1 0 0,-34 50 477 0 0,21-30-63 0 0,-7 13 236 0 0,10-12-442 0 0,-24 39 1 0 0,23-44-156 0 0,0 1 0 0 0,2 1-1 0 0,-10 25 1 0 0,12-28 135 0 0,0 0 0 0 0,0 0-1 0 0,-2-1 1 0 0,-9 14-1 0 0,5-10 118 0 0,-14 30-1 0 0,19-30-466 0 0,5-11 38 0 0,0 1 0 0 0,-1 0 1 0 0,0-1-1 0 0,0 0 1 0 0,-1 0-1 0 0,-9 11 0 0 0,-2 8 96 0 0,15-24 21 0 0,0-5-2959 0 0,1 2 2699 0 0,0-1 0 0 0,0 1 1 0 0,0-1-1 0 0,0 0 0 0 0,0 1 1 0 0,1-1-1 0 0,-1 1 0 0 0,0-1 1 0 0,1 1-1 0 0,-1-1 0 0 0,1 1 1 0 0,1-2-1 0 0,-1-2-617 0 0,4-11-1217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6.64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19 9616 0 0,'0'0'724'0'0,"0"-2"-348"0"0,1 1-164 0 0,-1 1 1 0 0,1-1 0 0 0,-1 0 0 0 0,1 0 0 0 0,-1 1-1 0 0,1-1 1 0 0,-1 1 0 0 0,1-1 0 0 0,0 0-1 0 0,-1 1 1 0 0,1-1 0 0 0,0 1 0 0 0,0-1-1 0 0,1 0 1 0 0,7-6 2406 0 0,5 13-826 0 0,-10-1-1575 0 0,-1 1-1 0 0,-1-1 0 0 0,1 1 0 0 0,-1 0 0 0 0,0 0 0 0 0,2 9 0 0 0,2 33 750 0 0,0-17-671 0 0,3 37 0 0 0,-7-48-263 0 0,5 39 1011 0 0,14 58 0 0 0,-19-105-1081 0 0,0 0-1 0 0,0 18 0 0 0,1 7-46 0 0,-1-16 68 0 0,-3 1 85 0 0,1-22-67 0 0,0 0 0 0 0,0 0-1 0 0,0 0 1 0 0,0 0 0 0 0,0 1-1 0 0,0-1 1 0 0,0 0 0 0 0,-1 0-1 0 0,1 0 1 0 0,0 0 0 0 0,0 1-1 0 0,0-1 1 0 0,0 0 0 0 0,1 0-1 0 0,-1 0 1 0 0,0 1 0 0 0,0-1-1 0 0,0 0 1 0 0,0 0-1 0 0,0 0 1 0 0,0 0 0 0 0,0 1-1 0 0,0-1 1 0 0,0 0 0 0 0,0 0-1 0 0,0 0 1 0 0,1 0 0 0 0,-1 1-1 0 0,0-1 1 0 0,0 0 0 0 0,0 0-1 0 0,0 0 1 0 0,0 0 0 0 0,1 0-1 0 0,-1 0 1 0 0,0 0 0 0 0,0 1-1 0 0,3 1 2 0 0,-2 10 99 0 0,-1-10-166 0 0,-1-14-9362 0 0,-4-7 3349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6.9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23 4608 0 0,'1'-1'9305'0'0,"2"-2"-9078"0"0,-1 1 0 0 0,1 0 1 0 0,0 0-1 0 0,0 1 0 0 0,0-1 0 0 0,0 1 1 0 0,0-1-1 0 0,0 1 0 0 0,1 0 0 0 0,-1 0 1 0 0,0 0-1 0 0,1 1 0 0 0,3-1 0 0 0,8 0 645 0 0,27 1-1 0 0,-18 1-13 0 0,114 8 2293 0 0,-65-3-2510 0 0,31 1-1251 0 0,159-9-1 0 0,-229-4-816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3.3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418 58 4608 0 0,'0'0'208'0'0,"0"-2"-9"0"0,0 1-156 0 0,0 0 1 0 0,0 0 0 0 0,0 0 0 0 0,0 0 0 0 0,0 0 0 0 0,1 0 0 0 0,-1 0 0 0 0,0 0 0 0 0,0 0 0 0 0,1 0 0 0 0,-1 0 0 0 0,1 0 0 0 0,-1 0 0 0 0,1 0 0 0 0,-1 0 0 0 0,1 0 0 0 0,0 1 0 0 0,-1-1-1 0 0,2-1 1 0 0,-2 2 72 0 0,0 0-1 0 0,1 0 1 0 0,-1 0-1 0 0,0-1 1 0 0,0 1-1 0 0,0 0 0 0 0,0 0 1 0 0,1 0-1 0 0,-1 0 1 0 0,0-1-1 0 0,0 1 1 0 0,0 0-1 0 0,0 0 1 0 0,0 0-1 0 0,0-1 0 0 0,1 1 1 0 0,-1 0-1 0 0,0 0 1 0 0,0-1-1 0 0,0 1 1 0 0,0 0-1 0 0,0 0 1 0 0,0-1-1 0 0,0 1 0 0 0,0 0 1 0 0,0 0-1 0 0,0 0 1 0 0,0-1-1 0 0,0 1 1 0 0,0 0-1 0 0,0 0 0 0 0,0-1 1 0 0,-1 1-1 0 0,1-1-24 0 0,1 0 0 0 0,-1 1-1 0 0,0-1 1 0 0,0 1 0 0 0,0-1 0 0 0,1 0-1 0 0,-1 1 1 0 0,0-1 0 0 0,1 1-1 0 0,-1-1 1 0 0,0 1 0 0 0,1-1-1 0 0,-1 1 1 0 0,1-1 0 0 0,-1 1 0 0 0,1-1-1 0 0,0 1 1 0 0,5-8 1954 0 0,0-3 1798 0 0,-8 15-71 0 0,-6 11-578 0 0,1-1-3964 0 0,-23 29 1129 0 0,8-12-332 0 0,15-22-94 0 0,0 0 0 0 0,-10 10 0 0 0,-8 8-58 0 0,1 7 133 0 0,-22 40-1 0 0,5-8 425 0 0,-68 78 280 0 0,94-126-661 0 0,-5 6 71 0 0,-22 21 0 0 0,40-43-25 0 0,1 0 6 0 0,-2-1-94 0 0,-4 9 154 0 0,6-9-78 0 0,-1 1-26 0 0,-5 5-37 0 0,5-5 16 0 0,2-9-328 0 0,1 4 17 0 0,-1 0-1 0 0,1-1 1 0 0,-1 1-1 0 0,1 0 0 0 0,0 0 1 0 0,0 0-1 0 0,0 0 1 0 0,1 0-1 0 0,2-5 1 0 0,12-15-6094 0 0,-16 22 5862 0 0,18-23-6287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1:08.5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1 254 24575,'0'11'0,"3"5"0,-2-2 0,6 4 0,-3-12 0,4 1 0,-1-7 0,1 0 0,-1-4 0,1-5 0,1-4 0,3-5 0,-2 5 0,2 1 0,-4 4 0,0 0 0,0 0 0,-1 0 0,1 3 0,-3-2 0,2 3 0,-3-4 0,4 0 0,0-4 0,0 2 0,1-6 0,-1 3 0,1-5 0,0 0 0,3 1 0,-2 4 0,2 0 0,-4 5 0,0 0 0,-1 0 0,-2 1 0,1-1 0,-1 4 0,-1-3 0,3 6 0,-6-6 0,6 6 0,-3-3 0,0 4 0,-1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3.79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25 3224 0 0,'2'-1'505'0'0,"0"0"357"0"0,11-21 16802 0 0,-2 31-17205 0 0,-7 3-305 0 0,-4-10-115 0 0,1-1 1 0 0,-1 1-1 0 0,1 0 1 0 0,-1 0 0 0 0,1-1-1 0 0,0 1 1 0 0,0 0-1 0 0,0-1 1 0 0,0 1 0 0 0,1 1-1 0 0,1 0-26 0 0,-1 1-1 0 0,0-1 0 0 0,0 1 0 0 0,0-1 1 0 0,0 1-1 0 0,-1 0 0 0 0,1-1 1 0 0,0 7-1 0 0,6 38 52 0 0,-2-7-47 0 0,1-2 567 0 0,-2 0 0 0 0,1 60 0 0 0,-2-3-272 0 0,-3-82-310 0 0,0-1 0 0 0,6 22 0 0 0,0 1-105 0 0,-6-22 43 0 0,4-2 60 0 0,-4-9 236 0 0,-1-6-1850 0 0,-1-5-200 0 0,-10-5-789 0 0,10 12 2344 0 0,0-1 0 0 0,0 1 0 0 0,-1-1 0 0 0,1 1 0 0 0,0 0 0 0 0,0-1 0 0 0,-1 1 0 0 0,1 0 0 0 0,-1 0 0 0 0,-2-2 0 0 0,-6-3-1275 0 0,-1-8-2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4.1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46 104 11024 0 0,'0'0'248'0'0,"-13"-1"613"0"0,-8-9-608 0 0,9 7 4595 0 0,13-9-1020 0 0,1 10-3710 0 0,0 0-1 0 0,0 0 1 0 0,0 0 0 0 0,0 0-1 0 0,1 1 1 0 0,-1-1-1 0 0,0 1 1 0 0,1-1 0 0 0,-1 1-1 0 0,1 0 1 0 0,-1 0 0 0 0,6-1-1 0 0,38-9 312 0 0,-42 10-380 0 0,35-8 66 0 0,-5 2 53 0 0,54-6-1 0 0,-9 6 96 0 0,37-1 362 0 0,-96 8-864 0 0,35 1 1302 0 0,-49-1-2432 0 0,0 1-1 0 0,-1 0 1 0 0,1 1-1 0 0,5 1 0 0 0,6 4-6517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8.6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255 125 6448 0 0,'0'0'754'0'0,"2"0"202"0"0,4 0-822 0 0,-1 0 3204 0 0,14-7-1979 0 0,-18 6-770 0 0,7-7 1561 0 0,7-19 1372 0 0,-10 17-3366 0 0,-2-4-37 0 0,-4 11-47 0 0,0 1-2 0 0,1 1-29 0 0,-1-1 1 0 0,1 1-1 0 0,0 0 0 0 0,-1 0 0 0 0,0-1 0 0 0,1 1 0 0 0,-1 0 0 0 0,0 0 0 0 0,1 0 0 0 0,-1 0 0 0 0,0 0 0 0 0,0 0 0 0 0,0 0 0 0 0,0 0 0 0 0,0 0 1 0 0,0 0-1 0 0,0 0 0 0 0,-2 0 0 0 0,-4-5 229 0 0,4 3-213 0 0,0 1 1 0 0,0-1-1 0 0,0 1 0 0 0,0 0 1 0 0,0 0-1 0 0,0 0 0 0 0,-1 1 0 0 0,1-1 1 0 0,-1 1-1 0 0,1 0 0 0 0,-1 0 1 0 0,0 0-1 0 0,1 0 0 0 0,-1 0 1 0 0,0 1-1 0 0,0 0 0 0 0,1 0 1 0 0,-1 0-1 0 0,0 0 0 0 0,0 0 0 0 0,0 1 1 0 0,-4 1-1 0 0,1 0 47 0 0,-1 1-1 0 0,1-1 1 0 0,0 2 0 0 0,0-1-1 0 0,0 1 1 0 0,0 0 0 0 0,1 0 0 0 0,-1 1-1 0 0,1 0 1 0 0,-7 7 0 0 0,3-2 84 0 0,4-5-200 0 0,1 0-1 0 0,0 0 1 0 0,-8 11-1 0 0,-5 9-184 0 0,13-19 196 0 0,0 0 0 0 0,0 0-1 0 0,1 0 1 0 0,0 1-1 0 0,-4 11 1 0 0,-2 10 157 0 0,2 1-1 0 0,1 0 1 0 0,2 0 0 0 0,-3 32 0 0 0,7-54-111 0 0,1 1 0 0 0,0 0 0 0 0,1 0 0 0 0,0 0 0 0 0,0-1 0 0 0,0 1 0 0 0,1 0-1 0 0,0-1 1 0 0,4 8 0 0 0,-5-11-34 0 0,1 0-1 0 0,0-1 0 0 0,0 1 0 0 0,0-1 0 0 0,1 1 1 0 0,-1-1-1 0 0,1 0 0 0 0,0 0 0 0 0,0 0 0 0 0,0 0 1 0 0,0 0-1 0 0,0-1 0 0 0,1 0 0 0 0,-1 1 0 0 0,1-1 1 0 0,0 0-1 0 0,7 2 0 0 0,17 6 277 0 0,-19-6-191 0 0,0-1 0 0 0,1 0 1 0 0,-1 0-1 0 0,1-1 0 0 0,-1-1 1 0 0,13 2-1 0 0,-8-4-134 0 0,-1 0 0 0 0,0 0-1 0 0,1-2 1 0 0,-1 1 0 0 0,24-9-1 0 0,58-31-9 0 0,-18 6 380 0 0,-24 11-324 0 0,-35 16-727 0 0,35-13-1 0 0,-36 18-651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49.77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303 169 1840 0 0,'51'-13'133'0'0,"-32"7"70"0"0,-17 5 1922 0 0,-13-9 378 0 0,6-2-1453 0 0,4 9-80 0 0,-6-7 888 0 0,-14-27-52 0 0,10 20-334 0 0,8 12-1262 0 0,0 1 1 0 0,0-1 0 0 0,0 1 0 0 0,0-1-1 0 0,-1 1 1 0 0,-5-5 0 0 0,7 7-132 0 0,0 1 0 0 0,0-1 1 0 0,0 0-1 0 0,0 1 0 0 0,0 0 0 0 0,-1-1 1 0 0,1 1-1 0 0,0 0 0 0 0,-1 0 0 0 0,1 0 1 0 0,-1 1-1 0 0,1-1 0 0 0,-1 0 0 0 0,-3 1 1 0 0,-30-7 747 0 0,29 8-724 0 0,0 0-1 0 0,-1 0 0 0 0,1 0 1 0 0,0 0-1 0 0,0 1 0 0 0,0 1 0 0 0,0-1 1 0 0,0 1-1 0 0,0 0 0 0 0,-10 7 1 0 0,7-3 112 0 0,-1 1 1 0 0,1 0 0 0 0,0 1 0 0 0,1 0 0 0 0,-12 13-1 0 0,18-17-121 0 0,0 0 0 0 0,0 0-1 0 0,0 0 1 0 0,1 1 0 0 0,0-1-1 0 0,-3 10 1 0 0,-3 7 178 0 0,1-3-163 0 0,2 0-1 0 0,0 1 0 0 0,1-1 1 0 0,1 1-1 0 0,1 0 0 0 0,0 0 0 0 0,2 0 1 0 0,2 26-1 0 0,-2-39 1 0 0,1 0 0 0 0,0 0 0 0 0,1 1 0 0 0,0-1-1 0 0,0 0 1 0 0,0 0 0 0 0,6 10 0 0 0,-6-13-67 0 0,0 0 0 0 0,1 0 0 0 0,-1-1 0 0 0,1 1 0 0 0,0 0 0 0 0,1-1 0 0 0,-1 0 0 0 0,0 0 0 0 0,1 0 0 0 0,0 0 0 0 0,-1 0 0 0 0,9 3 0 0 0,5 3-2 0 0,0-1 0 0 0,1-1 0 0 0,0-1 0 0 0,0 0 0 0 0,1-2 0 0 0,28 4 0 0 0,-19-7 6 0 0,0-1-1 0 0,47-8 1 0 0,53-17-1314 0 0,-79 15 370 0 0,-5-2-695 0 0,0-7-353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5:50.7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385 160 1376 0 0,'0'0'7573'0'0,"0"-2"-6546"0"0,3-7 102 0 0,-2 8-1002 0 0,-1-1 0 0 0,1 1 0 0 0,-1 0 0 0 0,1-1 0 0 0,-1 1 0 0 0,0 0 0 0 0,1 0 0 0 0,-1-1 0 0 0,0 1 0 0 0,0-1 0 0 0,0 1 0 0 0,0 0 0 0 0,0-1 0 0 0,0 1 1 0 0,0 0-1 0 0,-1-1 0 0 0,0-1 0 0 0,0 0 66 0 0,0 0 0 0 0,0 0 0 0 0,0 0 0 0 0,0 0 0 0 0,0-1 0 0 0,0-4 0 0 0,0 4-38 0 0,1-1 1 0 0,-1 1-1 0 0,-1-1 1 0 0,1 1-1 0 0,-2-5 1 0 0,-2 1 94 0 0,0 0 1 0 0,-1 1-1 0 0,0-1 1 0 0,0 1 0 0 0,-1 0-1 0 0,-7-6 1 0 0,12 12-149 0 0,1 1 0 0 0,0-1 0 0 0,-1 1 0 0 0,1-1 0 0 0,-1 1 0 0 0,1-1-1 0 0,-1 1 1 0 0,1 0 0 0 0,-1 0 0 0 0,-2-1 0 0 0,0 1 162 0 0,-1-1-218 0 0,1 1 0 0 0,0 0 0 0 0,-1 0 0 0 0,1 0 0 0 0,-1 0 0 0 0,1 1 0 0 0,0-1 0 0 0,-1 1 0 0 0,1 0 0 0 0,0 1 0 0 0,0-1 0 0 0,0 1 0 0 0,-1 0 0 0 0,-3 3 0 0 0,-7 1 290 0 0,9-3-150 0 0,0 1 0 0 0,0-1 0 0 0,1 1 0 0 0,-7 5 0 0 0,-9 7 238 0 0,12-9-378 0 0,0 0 0 0 0,0 1 0 0 0,0 0 0 0 0,1 0-1 0 0,1 0 1 0 0,-10 14 0 0 0,5-4 286 0 0,0 1 0 0 0,-13 28-1 0 0,17-30-206 0 0,1-1 0 0 0,1 1 0 0 0,0 0 0 0 0,1 1 0 0 0,0-1 0 0 0,2 1 0 0 0,-2 29 0 0 0,5-34-85 0 0,0 0 0 0 0,1-1 0 0 0,1 1 0 0 0,4 15 0 0 0,-5-22-12 0 0,1 0 0 0 0,1 0 0 0 0,-1 0 0 0 0,1-1 0 0 0,0 1 0 0 0,0 0 0 0 0,1-1 0 0 0,0 0 0 0 0,8 9 0 0 0,-8-10 1 0 0,1 0-1 0 0,0-1 0 0 0,0 0 0 0 0,0 0 0 0 0,0 0 1 0 0,1-1-1 0 0,-1 0 0 0 0,0 0 0 0 0,1 0 1 0 0,0-1-1 0 0,-1 1 0 0 0,7-1 0 0 0,10 2 91 0 0,37-1-1 0 0,-10-4 322 0 0,86-16-1 0 0,-129 17-419 0 0,20-4-26 0 0,0 0 0 0 0,0-2 0 0 0,0 0 0 0 0,47-22 1 0 0,-41 14-1235 0 0,52-16 1 0 0,-49 16-4448 0 0,-1-4-1764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7:05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569 36 0 0 0,'2'-3'0'0'0,"0"1"0"0"0,0 0 0 0 0,0 0 0 0 0,0 0 0 0 0,0 0 0 0 0,1 0 0 0 0,3-3 0 0 0,-1 3 0 0 0,-5 1 207 0 0,1 1 0 0 0,-1-1 1 0 0,1 0-1 0 0,-1 1 0 0 0,1-1 0 0 0,-1 1 1 0 0,1-1-1 0 0,12-7 16637 0 0,-14 9-16799 0 0,-1 0 0 0 0,1 1-1 0 0,0-1 1 0 0,-1 0 0 0 0,1 1-1 0 0,0-1 1 0 0,-1 1 0 0 0,1-1-1 0 0,0 1 1 0 0,-1 3 0 0 0,1-3 36 0 0,-38 58 942 0 0,-13 25-558 0 0,4-8-5 0 0,-25 67 500 0 0,63-126-786 0 0,-17 25 0 0 0,-7 12-34 0 0,24-37-28 0 0,0 0-1 0 0,-2-1 0 0 0,0-1 0 0 0,-23 25 0 0 0,28-33 7 0 0,-1 0-1 0 0,0-1 1 0 0,0 0-1 0 0,-1 0 1 0 0,0-1-1 0 0,0 0 0 0 0,0-1 1 0 0,-1 0-1 0 0,1 0 1 0 0,-16 5-1 0 0,-62 24 19 0 0,85-33-110 0 0,0 0 1 0 0,-1 0-1 0 0,1 0 0 0 0,0-1 0 0 0,-1 1 0 0 0,1-1 1 0 0,-5 0-1 0 0,7 0-19 0 0,-1 0-1 0 0,1 0 1 0 0,-1 0 0 0 0,1 0 0 0 0,-1 0 0 0 0,1 0 0 0 0,-1 0-1 0 0,1-1 1 0 0,-1 1 0 0 0,1 0 0 0 0,-1 0 0 0 0,1-1 0 0 0,-1 1-1 0 0,1 0 1 0 0,-1-1 0 0 0,1 1 0 0 0,0-1 0 0 0,-1 1 0 0 0,1 0 0 0 0,0-1-1 0 0,-1 1 1 0 0,1-1 0 0 0,0 1 0 0 0,-1-1 0 0 0,1 1 0 0 0,0-1-1 0 0,0 1 1 0 0,0-1 0 0 0,-1 1 0 0 0,1-1 0 0 0,0 1 0 0 0,0-1-1 0 0,0 1 1 0 0,0-1 0 0 0,0 0 0 0 0,0 1 0 0 0,0-2 0 0 0,0-3-1 0 0,0 4-6 0 0,0-1 0 0 0,0 0 1 0 0,0 1-1 0 0,0-1 0 0 0,0 1 0 0 0,0-1 0 0 0,0 0 1 0 0,0 1-1 0 0,1-1 0 0 0,-1 1 0 0 0,1-1 0 0 0,-1 1 1 0 0,1-1-1 0 0,0 1 0 0 0,-1-1 0 0 0,1 1 0 0 0,0 0 1 0 0,0-1-1 0 0,0 1 0 0 0,2-2 0 0 0,3-5 3 0 0,-5 7-15 0 0,-1 0 1 0 0,1 0-1 0 0,0 0 0 0 0,-1 0 0 0 0,1 0 0 0 0,0 0 1 0 0,0 1-1 0 0,0-1 0 0 0,0 0 0 0 0,0 0 0 0 0,1 0 1 0 0,21-17-570 0 0,-20 14 19 0 0,1 1-1 0 0,0 0 0 0 0,1-1 0 0 0,-1 2 0 0 0,8-5 0 0 0,4-1-1293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7:06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0 3224 0 0,'0'0'14711'0'0,"0"2"-14369"0"0,0 27 525 0 0,-3 106 1292 0 0,0-46-1245 0 0,4-55-555 0 0,-5 33 0 0 0,-3 6 16 0 0,4-33-210 0 0,-11 50-1 0 0,9-54-112 0 0,4-26 11 0 0,-1 1 0 0 0,0-1 0 0 0,-4 16 0 0 0,2-13-139 0 0,2 0 0 0 0,0 0 0 0 0,0 1 1 0 0,1 21-1 0 0,1-34-19 0 0,-1-34-8169 0 0,-4 17 1691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7:06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60 11256 0 0,'0'0'1133'0'0,"-1"-2"-1037"0"0,-5-6 4584 0 0,10 8-4493 0 0,-1 0 1 0 0,0 0 0 0 0,0-1-1 0 0,0 1 1 0 0,0-1 0 0 0,1 0-1 0 0,2-1 1 0 0,1 1-29 0 0,1 0 1 0 0,-1 0-1 0 0,0 0 0 0 0,1 1 1 0 0,-1 0-1 0 0,9 1 0 0 0,8 1 210 0 0,16-1 151 0 0,-29 1-385 0 0,0-2 1 0 0,-1 0-1 0 0,1 0 1 0 0,17-3-1 0 0,32-7 279 0 0,19-5-48 0 0,-69 13-314 0 0,1 1 0 0 0,11 0-1 0 0,-14 0-487 0 0,1 1 1 0 0,-1-1-1 0 0,16-4 0 0 0,-5-3-6919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7:07.1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 30 456 0 0,'0'-8'2398'0'0,"-1"4"1369"0"0,0 3-3224 0 0,0 0-1 0 0,1-1 1 0 0,-1 1 0 0 0,1 0-1 0 0,-1 0 1 0 0,1-1 0 0 0,-1 1-1 0 0,1 0 1 0 0,-1-1-1 0 0,1 1 1 0 0,0-3 3518 0 0,1 14-2526 0 0,-1 17-1028 0 0,-2 0 1 0 0,-1 0-1 0 0,0 0 0 0 0,-2-1 1 0 0,-16 49-1 0 0,-34 62 410 0 0,39-98-809 0 0,-23 41-20 0 0,12-21-114 0 0,-8 25-20 0 0,30-65 90 0 0,4-15-16 0 0,0 0 0 0 0,0 0 0 0 0,-1 1-1 0 0,1-1 1 0 0,-4 6 0 0 0,2-7 23 0 0,0 2-18 0 0,2 16 256 0 0,3-19-209 0 0,-1-1-77 0 0,0-1 1 0 0,0 1-1 0 0,0-1 0 0 0,0 1 0 0 0,0-1 0 0 0,0 0 0 0 0,0 1 0 0 0,0-1 1 0 0,0 0-1 0 0,1 0 0 0 0,-1 0 0 0 0,0 0 0 0 0,0 0 0 0 0,0 0 0 0 0,0 0 0 0 0,0 0 1 0 0,1 0-1 0 0,-1-1 0 0 0,0 1 0 0 0,0 0 0 0 0,0-1 0 0 0,0 1 0 0 0,2-1 1 0 0,1-1 0 0 0,137-47 788 0 0,45 5-472 0 0,-179 43-320 0 0,8-2-2 0 0,-10 1-5 0 0,-1 1 0 0 0,0 0 0 0 0,1 0 0 0 0,-1 1 0 0 0,1 0 0 0 0,-1-1 0 0 0,1 1 0 0 0,-1 1 0 0 0,1-1 0 0 0,-1 1 0 0 0,5 1 0 0 0,-6-2-21 0 0,0 1 1 0 0,-1 0 0 0 0,1 0 0 0 0,0 0 0 0 0,0 0-1 0 0,-1 1 1 0 0,4 1 0 0 0,-5-2-37 0 0,0 0 1 0 0,0 0-1 0 0,-1 0 1 0 0,1 1-1 0 0,0-1 1 0 0,-1 0-1 0 0,1 0 0 0 0,-1 0 1 0 0,1 0-1 0 0,-1 1 1 0 0,0-1-1 0 0,1 0 1 0 0,-1 0-1 0 0,0 1 1 0 0,0-1-1 0 0,0 0 0 0 0,0 1 1 0 0,0 1-1 0 0,0 1-5421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7:07.8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68 1840 0 0,'0'-2'133'0'0,"5"-30"3703"0"0,1 7-221 0 0,-5 17 4799 0 0,1 28-7964 0 0,-1-14-303 0 0,0-1 0 0 0,-1 1 0 0 0,0-1 0 0 0,-1 12 0 0 0,-1 13 391 0 0,1-16-237 0 0,-5 25 0 0 0,-39 158 1047 0 0,27-128-826 0 0,15-53-480 0 0,-7 25 0 0 0,-2 5 167 0 0,6-25-14 0 0,5-17-154 0 0,-1 0 0 0 0,1 0 0 0 0,0 1 0 0 0,0-1 0 0 0,0 0 0 0 0,1 1 0 0 0,0-1 0 0 0,0 8 0 0 0,1 0-14 0 0,3-6 39 0 0,-4-6-64 0 0,1 0 1 0 0,-1 0-1 0 0,0 0 0 0 0,0 0 0 0 0,0 0 0 0 0,0 0 0 0 0,1 0 0 0 0,-1 0 1 0 0,0 0-1 0 0,0 0 0 0 0,0 0 0 0 0,0 0 0 0 0,0 0 0 0 0,1 0 0 0 0,-1 1 1 0 0,0-1-1 0 0,0 0 0 0 0,0 0 0 0 0,0 0 0 0 0,0 0 0 0 0,0 0 0 0 0,1 1 1 0 0,-1-1-1 0 0,0 0 0 0 0,0 0 0 0 0,0 0 0 0 0,0 0 0 0 0,0 0 0 0 0,0 1 1 0 0,0-1-1 0 0,0 0 0 0 0,0 0 0 0 0,0 0 0 0 0,0 1 0 0 0,0-1 0 0 0,0 0 1 0 0,0 0-1 0 0,0 5-2 0 0,9 7 81 0 0,-6-10-59 0 0,0-1 0 0 0,0 1 0 0 0,0 0 0 0 0,0-1 0 0 0,0 1 0 0 0,0-1 0 0 0,1 0 0 0 0,5 1 0 0 0,6 3 141 0 0,-6-3-100 0 0,-1 0-1 0 0,1-1 1 0 0,0 1-1 0 0,0-2 1 0 0,0 1-1 0 0,0-1 0 0 0,9-2 1 0 0,9 2 9 0 0,133-13 88 0 0,1 1 22 0 0,-115 9-113 0 0,-34 2-202 0 0,-1 0-1 0 0,1 1 1 0 0,-1 0 0 0 0,1 1-1 0 0,12 2 1 0 0,-13-2-787 0 0,-9-1-51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1:10.7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0 238 24575,'0'19'0,"4"0"0,1-1 0,7-1 0,-2-4 0,2 0 0,-1-2 0,-5-2 0,1 2 0,-7-3 0,3-4 0,1 0 0,4-4 0,-1 0 0,0 0 0,1-4 0,0-4 0,5-11 0,-3 0 0,8-8 0,-8 8 0,7-3 0,-7 4 0,7-5 0,-7 9 0,3-8 0,-5 9 0,1-5 0,-1 5 0,1-3 0,-1 7 0,1-8 0,-1 8 0,0-3 0,0 4 0,0-5 0,0 4 0,0-3 0,0 4 0,0 0 0,0 0 0,0 4 0,-4-4 0,3 8 0,-3-4 0,1 4 0,-2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7:53.1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 60 4144 0 0,'0'-1'319'0'0,"2"-8"-210"0"0,-2 8-80 0 0,0 1 1 0 0,0-1-1 0 0,0 0 1 0 0,0 0-1 0 0,1 1 1 0 0,-1-1 0 0 0,0 0-1 0 0,0 1 1 0 0,0-1-1 0 0,0 0 1 0 0,-1 1-1 0 0,1-1 1 0 0,0 0 0 0 0,0 1-1 0 0,0-1 1 0 0,0 0-1 0 0,-1 1 1 0 0,1-1 0 0 0,0 0-1 0 0,-1 1 1 0 0,1-1-1 0 0,-1 0 1 0 0,-3-10 1617 0 0,4 10-1450 0 0,0-1-1 0 0,-1 0 0 0 0,1 0 1 0 0,-1 1-1 0 0,0-1 0 0 0,1 1 1 0 0,-1-1-1 0 0,0 0 0 0 0,0 1 1 0 0,0-1-1 0 0,0 1 0 0 0,-1-2 1 0 0,1 3 629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18.9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346 25 6448 0 0,'2'-1'297'0'0,"1"1"-138"0"0,-1-1 0 0 0,0 0 0 0 0,0 0 0 0 0,0 1 0 0 0,0-1 0 0 0,0-1 0 0 0,2 0 0 0 0,-3 1 821 0 0,1-1 48 0 0,13-11 6658 0 0,-17 14-7360 0 0,-9 6-32 0 0,1 0 0 0 0,-1 1 0 0 0,1 0 0 0 0,1 0 0 0 0,0 1 0 0 0,-11 13 0 0 0,4-6 119 0 0,13-15-370 0 0,1 1-1 0 0,0 0 0 0 0,0 0 1 0 0,1 0-1 0 0,-1 0 1 0 0,0 0-1 0 0,-2 4 0 0 0,-3 6 134 0 0,-1-1-1 0 0,-1 0 0 0 0,1 0 1 0 0,-18 16-1 0 0,13-14 162 0 0,1 0-1 0 0,-12 17 1 0 0,-25 39 288 0 0,44-61-603 0 0,0-1 0 0 0,-1 0-1 0 0,1 0 1 0 0,-1-1-1 0 0,-1 0 1 0 0,-13 11 0 0 0,1-1-6 0 0,15-12-16 0 0,-4 7 0 0 0,3-1 0 0 0,-1 1 0 0 0,-4-1 0 0 0,4-3-202 0 0,5-6-854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19.3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189 47 920 0 0,'4'-2'297'0'0,"-1"1"-1"0"0,0 0 1 0 0,1-1 0 0 0,-1 0-1 0 0,0 0 1 0 0,0 0 0 0 0,-1 0-1 0 0,1 0 1 0 0,3-4 0 0 0,-5 5 138 0 0,0-1 0 0 0,0 1 0 0 0,1 0 0 0 0,-1 0 0 0 0,0 0 0 0 0,1 0 0 0 0,-1 0 0 0 0,3-1 0 0 0,8-11 10881 0 0,-17 20-10509 0 0,-10 14-420 0 0,6-8-63 0 0,-16 28-1 0 0,17-27-137 0 0,-1 0-1 0 0,0 0 0 0 0,-22 23 0 0 0,20-24 239 0 0,0 1 0 0 0,1 0-1 0 0,-17 30 1 0 0,11-8-753 0 0,-13 26 600 0 0,28-61-260 0 0,0 1 0 0 0,0-1 0 0 0,0 1 1 0 0,1-1-1 0 0,-1 1 0 0 0,1-1 1 0 0,-1 1-1 0 0,1-1 0 0 0,-1 1 0 0 0,1-1 1 0 0,0 1-1 0 0,0 2 0 0 0,-3 23 9 0 0,2 16-136 0 0,1-43 108 0 0,0 1 0 0 0,0-1 1 0 0,0 1-1 0 0,0-1 0 0 0,0 1 0 0 0,0-1 0 0 0,-1 1 0 0 0,1-1 0 0 0,0 1 0 0 0,0-1 0 0 0,0 1 0 0 0,0-1 0 0 0,-1 1 0 0 0,1-1 0 0 0,0 0 0 0 0,-1 1 1 0 0,1-1-1 0 0,0 0 0 0 0,-1 1 0 0 0,-1 2-14 0 0,-5 11 6 0 0,1 0 81 0 0,7-10 64 0 0,0 0-37 0 0,-6 7-107 0 0,4-10-328 0 0,1-18-9820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19.73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 85 1840 0 0,'0'0'83'0'0,"-1"-1"341"0"0,7-17 21018 0 0,0 13-24440 0 0,-2 3 3199 0 0,0 0-1 0 0,0 1 0 0 0,0-1 1 0 0,1 1-1 0 0,-1 0 0 0 0,0 0 1 0 0,8-1-1 0 0,7-1 309 0 0,50-11-103 0 0,-31 7-565 0 0,132-13 506 0 0,-130 17-427 0 0,-1 2-3537 0 0,-27 1 708 0 0,10 0-4342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20.63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340 1 456 0 0,'17'0'15241'0'0,"-31"0"-13580"0"0,-7 7-1578 0 0,15-3 102 0 0,3-1-9 0 0,-3 0 52 0 0,1 0 0 0 0,0 0 0 0 0,0 1 1 0 0,0 0-1 0 0,1-1 0 0 0,-1 2 0 0 0,1-1 0 0 0,0 1 0 0 0,0-1 0 0 0,-6 11 0 0 0,9-12-164 0 0,-1-1 0 0 0,1 1 0 0 0,-1 0 0 0 0,0-1 0 0 0,0 1 0 0 0,0-1 0 0 0,0 0 0 0 0,-4 3 0 0 0,4-2-18 0 0,-1-1 0 0 0,1 1 0 0 0,-1-1 0 0 0,1 1 0 0 0,0 0 0 0 0,0 0 0 0 0,-2 4 0 0 0,-4 8 446 0 0,-1-1 0 0 0,-17 20-1 0 0,5-5 117 0 0,3-4-586 0 0,-15 26-435 0 0,10-13 479 0 0,-9 17 208 0 0,22-34-122 0 0,-14 21 0 0 0,23-40-113 0 0,0-2-87 0 0,1 0 29 0 0,-1 0 0 0 0,1 0 0 0 0,-1 0 0 0 0,1 0 0 0 0,0 0 0 0 0,-1-1 0 0 0,1 1 1 0 0,-1 0-1 0 0,1 0 0 0 0,0-1 0 0 0,-1 1 0 0 0,1 0 0 0 0,0 0 0 0 0,-1-1 0 0 0,1 1 0 0 0,0 0 0 0 0,-1-1 0 0 0,1 1 0 0 0,0 0 0 0 0,0-1 0 0 0,-1 1 1 0 0,1-1-1 0 0,0 1 0 0 0,0 0 0 0 0,0-1 0 0 0,0 1 0 0 0,0-1 0 0 0,-1 1 0 0 0,1-1 0 0 0,0 0 0 0 0,0-12-520 0 0,0 12 446 0 0,0-4-973 0 0,0-1 0 0 0,1 0 0 0 0,0 1 0 0 0,0-1 0 0 0,1 1 0 0 0,3-11 0 0 0,1 5-4627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20.99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69 15 9728 0 0,'0'0'744'0'0,"1"-2"-518"0"0,2-5-1767 0 0,5 1 11418 0 0,-8 6-9731 0 0,3 6 705 0 0,-3-5-825 0 0,1 0 0 0 0,-1 0 0 0 0,0-1-1 0 0,0 1 1 0 0,0 0 0 0 0,0 0 0 0 0,0-1 0 0 0,0 1-1 0 0,-1 0 1 0 0,1 0 0 0 0,0-1 0 0 0,0 1-1 0 0,0 0 1 0 0,-1 0 0 0 0,1-1 0 0 0,0 1 0 0 0,-1 0-1 0 0,1-1 1 0 0,-1 1 0 0 0,0 1 0 0 0,0-1 46 0 0,-2 6 103 0 0,0 0 0 0 0,1 0 0 0 0,-3 10 0 0 0,-4 14 261 0 0,4-19-274 0 0,2-1 1 0 0,0 1-1 0 0,-3 22 1 0 0,1-4 85 0 0,2-8-57 0 0,-1 42-1 0 0,4-41-101 0 0,-5 31-1 0 0,-16 25 170 0 0,20-67-258 0 0,1-1-10 0 0,0-9-54 0 0,4-12-9632 0 0,-8 2 3747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21.3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60 8464 0 0,'0'0'8774'0'0,"3"0"-7970"0"0,3 2-340 0 0,1 0-1 0 0,1-1 1 0 0,-1 0 0 0 0,0-1-1 0 0,14 0 1 0 0,39-6 927 0 0,-48 4-1179 0 0,97-16 696 0 0,-98 16-812 0 0,1 0 0 0 0,12 0-1 0 0,14-1 138 0 0,6-4-22 0 0,-12 3-1140 0 0,35-9 1 0 0,-45 6-7041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24.84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239 14 3224 0 0,'0'0'6316'0'0,"-6"-4"-2352"0"0,2 0-3173 0 0,4 4-722 0 0,0 0 0 0 0,0-1-1 0 0,0 1 1 0 0,-1-1 0 0 0,1 1 0 0 0,0 0 0 0 0,0 0-1 0 0,-1-1 1 0 0,1 1 0 0 0,0 0 0 0 0,0-1 0 0 0,-1 1-1 0 0,1 0 1 0 0,0 0 0 0 0,-1-1 0 0 0,1 1 0 0 0,0 0 0 0 0,-1 0-1 0 0,1 0 1 0 0,-1 0 0 0 0,1 0 0 0 0,0-1 0 0 0,-1 1-1 0 0,1 0 1 0 0,0 0 0 0 0,-2 0 0 0 0,0 1 12 0 0,0 0 0 0 0,1 0 0 0 0,-1 1-1 0 0,0-1 1 0 0,0 0 0 0 0,1 1 0 0 0,-1-1 0 0 0,0 1 0 0 0,1-1 0 0 0,0 1 0 0 0,-1 0 0 0 0,0 1 0 0 0,-17 30 256 0 0,6-9 675 0 0,2-7-482 0 0,1 0-1 0 0,0 0 1 0 0,2 1-1 0 0,-8 22 1 0 0,-1 1-210 0 0,13-31-85 0 0,0-1 1 0 0,0 0 0 0 0,-2 12 0 0 0,4-17-166 0 0,1 1 0 0 0,-1 0 0 0 0,0-1 1 0 0,0 1-1 0 0,0-1 0 0 0,-7 8 1 0 0,9-11 14 0 0,-14 15 102 0 0,9-14-165 0 0,-3-1 38 0 0,6-1 16 0 0,2-2 0 0 0,0 2-75 0 0,0-1-1 0 0,0 0 1 0 0,0 1 0 0 0,0-1-1 0 0,0 1 1 0 0,0-1-1 0 0,0 0 1 0 0,0 1 0 0 0,0-1-1 0 0,0 1 1 0 0,0-1-1 0 0,0 0 1 0 0,1 1-1 0 0,-1-1 1 0 0,0 1 0 0 0,0-1-1 0 0,1 1 1 0 0,-1-1-1 0 0,0 1 1 0 0,1-1 0 0 0,-1 1-1 0 0,0-1 1 0 0,1 1-1 0 0,-1-1 1 0 0,1 1 0 0 0,-1 0-1 0 0,1-1 1 0 0,-1 1-1 0 0,2-1 1 0 0,0 0-3 0 0,13-19 111 0 0,-12 15-56 0 0,1 0 1 0 0,-1 1-1 0 0,1-1 1 0 0,7-5-1 0 0,28-35 59 0 0,-34 40-115 0 0,0 1-19 0 0,0-1 0 0 0,1 1 0 0 0,-1 0 0 0 0,1 0 0 0 0,0 1 0 0 0,0 0-1 0 0,12-5 1 0 0,4-7-131 0 0,-11 11 142 0 0,4 3 27 0 0,-2 1 48 0 0,-2 2-48 0 0,15 10-141 0 0,-24-11 201 0 0,0 3 119 0 0,-2-4-185 0 0,1 1 1 0 0,0-1-1 0 0,-1 1 1 0 0,1 0-1 0 0,-1-1 1 0 0,1 1-1 0 0,-1 0 0 0 0,1-1 1 0 0,-1 1-1 0 0,1 0 1 0 0,-1 0-1 0 0,0-1 1 0 0,1 1-1 0 0,-1 0 1 0 0,0 0-1 0 0,0-1 1 0 0,0 1-1 0 0,0 0 0 0 0,1 1 1 0 0,-1 0-3 0 0,0-1 0 0 0,0 1 1 0 0,0-1-1 0 0,-1 1 0 0 0,1-1 0 0 0,0 1 1 0 0,0-1-1 0 0,-1 1 0 0 0,1-1 0 0 0,-1 1 0 0 0,0-1 1 0 0,1 1-1 0 0,-1-1 0 0 0,-1 2 0 0 0,-1 3 42 0 0,0 1-6 0 0,0-1-1 0 0,-1 0 0 0 0,0 0 0 0 0,0 0 1 0 0,0 0-1 0 0,-1-1 0 0 0,0 0 0 0 0,-6 5 1 0 0,-18 23 222 0 0,24-28-219 0 0,1 0 0 0 0,-1-1 1 0 0,0 1-1 0 0,0-1 0 0 0,0 0 0 0 0,0-1 0 0 0,-7 4 0 0 0,-20 15 176 0 0,25-14-163 0 0,-3-7-48 0 0,7 0 14 0 0,1-1-1 0 0,-1 0 0 0 0,1 0 1 0 0,-1 0-1 0 0,1 0 0 0 0,-1-1 0 0 0,1 1 1 0 0,-1-1-1 0 0,1 1 0 0 0,-1-1 1 0 0,1 0-1 0 0,0 0 0 0 0,-1 0 1 0 0,-2-2-1 0 0,4 2-19 0 0,-1 0 0 0 0,1 0 0 0 0,0 1 0 0 0,-1-1 0 0 0,1 0 0 0 0,0 1 0 0 0,-1-1 0 0 0,1 1 0 0 0,-3-1 0 0 0,2 1-6 0 0,-1-1 0 0 0,0 0 0 0 0,0 0 0 0 0,1 0 0 0 0,-1 0 0 0 0,0 0 0 0 0,1-1 0 0 0,-1 1 0 0 0,1-1 0 0 0,0 0 0 0 0,-3-1 0 0 0,-6-6 0 0 0,2 2-76 0 0,7 5-328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26.19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167 0 1840 0 0,'0'0'15410'0'0,"-1"2"-15050"0"0,-14 25 792 0 0,12-23-1038 0 0,0 0-1 0 0,1 1 1 0 0,-1 0-1 0 0,1-1 1 0 0,-3 8-1 0 0,-5 17 1037 0 0,7-24-907 0 0,1 1 0 0 0,0-1 0 0 0,0 1-1 0 0,-1 8 1 0 0,-14 46 764 0 0,9-29-630 0 0,-6 12 71 0 0,13-37-410 0 0,-1 1-1 0 0,0-1 0 0 0,0 1 1 0 0,0-1-1 0 0,-4 9 1 0 0,0-2 15 0 0,1 0 0 0 0,-7 23 0 0 0,8 11 59 0 0,3-43-48 0 0,1 5-48 0 0,0-7 41 0 0,1-1 0 0 0,-1 1-1 0 0,0-1 1 0 0,-1 1 0 0 0,1 0-1 0 0,0-1 1 0 0,0 1 0 0 0,-1-1-1 0 0,1 1 1 0 0,-1-1 0 0 0,0 2-1 0 0,1-3-40 0 0,0 0 1 0 0,0 0-1 0 0,-1 0 0 0 0,1 0 0 0 0,0 0 0 0 0,0 0 1 0 0,0 0-1 0 0,0 0 0 0 0,-1 0 0 0 0,1 0 0 0 0,0-1 1 0 0,0 1-1 0 0,0 0 0 0 0,0 0 0 0 0,0 0 0 0 0,-1 0 0 0 0,1 0 1 0 0,0-1-1 0 0,0 1 0 0 0,0 0 0 0 0,0 0 0 0 0,0 0 1 0 0,0-1-1 0 0,0 1 0 0 0,0 0 0 0 0,0 0 0 0 0,0 0 1 0 0,0-1-1 0 0,0 1 0 0 0,-1 0 0 0 0,1 0 0 0 0,1 0 1 0 0,-1-1-1 0 0,0 1 0 0 0,0 0 0 0 0,0 0 0 0 0,0 0 0 0 0,0 0 1 0 0,0-1-1 0 0,0 1 0 0 0,0 0 0 0 0,0-1-16 0 0,0-1 0 0 0,0 1 0 0 0,0 0 0 0 0,0 0 0 0 0,0 0 0 0 0,0 0 0 0 0,0-1 0 0 0,0 1 0 0 0,0 0 0 0 0,1 0 0 0 0,-1 0 0 0 0,0 0 0 0 0,1 0 0 0 0,0-2 0 0 0,0 2 0 0 0,-1 0 0 0 0,1-1 0 0 0,-1 1 0 0 0,1 0 0 0 0,-1 0 0 0 0,0 0 0 0 0,0-1 0 0 0,1 1 0 0 0,-1 0 0 0 0,0 0 0 0 0,0-1 0 0 0,0 1 0 0 0,0 0 0 0 0,-1-2 0 0 0,2-2 6 0 0,-1 1-1 0 0,1-1 0 0 0,0 1 1 0 0,0 0-1 0 0,1 0 0 0 0,-1-1 1 0 0,1 1-1 0 0,2-5 1 0 0,20-30 12 0 0,-23 38-21 0 0,7-11-3 0 0,1 1-1 0 0,1 1 0 0 0,0-1 1 0 0,0 1-1 0 0,1 1 0 0 0,0 0 1 0 0,16-9-1 0 0,-26 16 6 0 0,1 1 0 0 0,-1 0 1 0 0,1 0-1 0 0,0 0 0 0 0,0 0 0 0 0,0 0 1 0 0,-1 0-1 0 0,1 0 0 0 0,0 1 0 0 0,0-1 0 0 0,0 1 1 0 0,0-1-1 0 0,4 1 0 0 0,5-2 1 0 0,5-5 12 0 0,-10 5-21 0 0,1-1 1 0 0,-1 1 0 0 0,0 1-1 0 0,0-1 1 0 0,1 1 0 0 0,-1 0-1 0 0,1 0 1 0 0,-1 1 0 0 0,8 0-1 0 0,-8-1 13 0 0,3 2-12 0 0,10 10 72 0 0,-15-8-62 0 0,0 1 0 0 0,0 0 0 0 0,-1-1 0 0 0,1 2 0 0 0,3 3 0 0 0,1 3-2 0 0,-6-8 0 0 0,1 0 0 0 0,-1 0 0 0 0,1 0 0 0 0,-1 0 0 0 0,0 1 0 0 0,1 3 0 0 0,2 1 0 0 0,-3-5-2 0 0,-1-1-1 0 0,0 1 0 0 0,1 0 1 0 0,-1-1-1 0 0,0 1 0 0 0,0 0 1 0 0,-1 0-1 0 0,1 0 0 0 0,-1-1 1 0 0,1 1-1 0 0,-1 0 0 0 0,0 0 1 0 0,0 0-1 0 0,0 0 0 0 0,0 0 1 0 0,-1 0-1 0 0,1 0 1 0 0,-1-1-1 0 0,1 1 0 0 0,-1 0 1 0 0,0 0-1 0 0,0-1 0 0 0,-1 1 1 0 0,-1 3-1 0 0,0-1 7 0 0,0 0 0 0 0,0-1 0 0 0,0 1-1 0 0,-1-1 1 0 0,1 0 0 0 0,-1 0 0 0 0,0 0 0 0 0,0 0 0 0 0,-1-1 0 0 0,1 0-1 0 0,-1 0 1 0 0,-7 4 0 0 0,-14 5 9 0 0,8-4-11 0 0,-21 8 0 0 0,32-14-2 0 0,1-1 0 0 0,-1 1 0 0 0,0-1 0 0 0,0-1-1 0 0,1 1 1 0 0,-1-1 0 0 0,-8 0 0 0 0,-29-2 0 0 0,29 2 0 0 0,0-1 0 0 0,-18-2 0 0 0,22 1 0 0 0,-10-2 0 0 0,8-1-7 0 0,11 5-105 0 0,0-1 0 0 0,0 1 1 0 0,0-1-1 0 0,0 0 0 0 0,0 0 1 0 0,0 0-1 0 0,0 0 1 0 0,1 0-1 0 0,-1 0 0 0 0,0 0 1 0 0,1 0-1 0 0,-3-2 1 0 0,3 1-1560 0 0,1-1-90 0 0,0-13-21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16.56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29 456 0 0,'0'0'3975'0'0,"1"-1"-3794"0"0,25-12-145 0 0,-14 7-36 0 0,4-3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1:13.6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1 221 24575,'0'20'0,"4"18"0,0-10 0,5 5 0,-4-17 0,-2-7 0,-3 2 0,3-6 0,1-2 0,4-3 0,-1 0 0,0-3 0,1-2 0,0-3 0,0 0 0,0 4 0,0-3 0,-1 2 0,1 1 0,0 0 0,0 4 0,-1 0 0,0-3 0,1-1 0,-4-4 0,2 1 0,-1-6 0,4 0 0,-1-5 0,1 1 0,0-1 0,0-4 0,4-2 0,-2 0 0,7-3 0,-9 8 0,9-4 0,-8 1 0,2 7 0,1-6 0,-4 11 0,3 2 0,-4 1 0,0 2 0,0 1 0,0 0 0,-1 4 0,1 0 0,0 0 0,-3 0 0,-2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16.9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434 29 1376 0 0,'2'-1'315'0'0,"-2"1"-188"0"0,1 0 0 0 0,-1 0 0 0 0,1 0 0 0 0,-1 0 1 0 0,1-1-1 0 0,-1 1 0 0 0,0 0 0 0 0,1 0 0 0 0,-1-1 1 0 0,1 1-1 0 0,-1 0 0 0 0,0-1 0 0 0,1 1 0 0 0,-1 0 1 0 0,0-1-1 0 0,1 1 0 0 0,-1-1 0 0 0,0 1 0 0 0,0 0 1 0 0,1-1-1 0 0,-1 1 0 0 0,0-1 0 0 0,0 1 1 0 0,0-1-1 0 0,0 1 0 0 0,0-1 0 0 0,0 1 0 0 0,1-1 1 0 0,-2-2 4234 0 0,13-7-2304 0 0,-12 9-1774 0 0,0 1 1 0 0,0 0 0 0 0,0 0-1 0 0,1-1 1 0 0,-1 1-1 0 0,0 0 1 0 0,0 0 0 0 0,0-1-1 0 0,1 1 1 0 0,-1 0 0 0 0,0 0-1 0 0,0-1 1 0 0,1 1-1 0 0,-1 0 1 0 0,0 0 0 0 0,0 0-1 0 0,1 0 1 0 0,-1 0 0 0 0,0-1-1 0 0,1 1 1 0 0,-1 0-1 0 0,0 0 1 0 0,1 0 0 0 0,-1 0-1 0 0,0 0 1 0 0,1 0 0 0 0,-1 0-1 0 0,0 0 1 0 0,1 0 0 0 0,0 0-1482 0 0,1 0 2677 0 0,-4 2-1231 0 0,-5 5-43 0 0,4-2-83 0 0,-1-1 0 0 0,-1 0 0 0 0,1-1 0 0 0,0 1 0 0 0,-7 3 0 0 0,-1 0-35 0 0,0 2-1 0 0,1-1 0 0 0,0 1 0 0 0,0 1 1 0 0,1 0-1 0 0,-9 12 0 0 0,-50 72 337 0 0,3-2 311 0 0,58-82-593 0 0,1 1-1 0 0,0 0 1 0 0,-7 16 0 0 0,7-13-54 0 0,-15 22-1 0 0,13-23-71 0 0,0 0 0 0 0,1 0 0 0 0,-6 17 0 0 0,12-27-10 0 0,0 1 1 0 0,0-1-1 0 0,-1 1 0 0 0,1-1 0 0 0,-4 3 1 0 0,-6 11 30 0 0,8-10-5 0 0,2-3-29 0 0,-1 0 0 0 0,1-1 0 0 0,0 1 0 0 0,-1-1 0 0 0,0 1 0 0 0,-4 3 0 0 0,-33 37-3 0 0,39-44-3 0 0,1 0 1 0 0,-1 0 1 0 0,1 0-1 0 0,0 1 1 0 0,0-1 0 0 0,-1 0-1 0 0,1 0 1 0 0,0 0-1 0 0,-1 1 1 0 0,1-1-1 0 0,0 0 1 0 0,0 0-1 0 0,0 0 1 0 0,-1 1 0 0 0,1-1-1 0 0,0 0 1 0 0,0 1-1 0 0,0-1 1 0 0,0 0-1 0 0,0 0 1 0 0,-1 1-1 0 0,1-1 1 0 0,0 0-1 0 0,0 1 1 0 0,0-1 0 0 0,0 0-1 0 0,0 1 1 0 0,0-1-1 0 0,0 1-230 0 0,1-3-974 0 0,4-7-182 0 0,0 0 0 0 0,1 1 1 0 0,9-12-1 0 0,-2 4-5186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17.58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203 11 2304 0 0,'8'-10'18493'0'0,"-10"17"-16796"0"0,-4 15-2185 0 0,5-19 553 0 0,1-1 0 0 0,0 1 0 0 0,-1-1 0 0 0,0 1 0 0 0,1-1-1 0 0,-1 1 1 0 0,0-1 0 0 0,0 0 0 0 0,0 1 0 0 0,-1-1 0 0 0,-1 2 0 0 0,2-1 26 0 0,-1-1-1 0 0,1 1 1 0 0,-1 0-1 0 0,1 0 1 0 0,0 0 0 0 0,-1 5-1 0 0,0-1-72 0 0,1-1 0 0 0,-1 1 0 0 0,0 0 0 0 0,0-1 0 0 0,-6 11 0 0 0,-10 37 256 0 0,8-30-77 0 0,-74 169 324 0 0,78-179-521 0 0,-6 27 0 0 0,-4 9 0 0 0,10-26 0 0 0,5-21-244 0 0,1-2 658 0 0,-4 16-3542 0 0,-1-25 254 0 0,4-3 1133 0 0,1 9-120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17.9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 99 3224 0 0,'0'0'464'0'0,"-1"-1"739"0"0,-1-8-74 0 0,1 4 561 0 0,0 0 3470 0 0,0 4-3763 0 0,-2-4 3226 0 0,10 0-4404 0 0,0 0 0 0 0,0 1 0 0 0,0 0 0 0 0,0 0 0 0 0,1 1 0 0 0,0 0 0 0 0,0 0 0 0 0,15-3 0 0 0,-2 0-121 0 0,-10 3 73 0 0,0 1-1 0 0,0 1 0 0 0,14-1 0 0 0,1 0 133 0 0,9 0 44 0 0,-21 1-353 0 0,0 0-1 0 0,17-4 1 0 0,-19 2-431 0 0,23-3 0 0 0,-29 5 279 0 0,14 1-250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22.40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190 55 920 0 0,'2'-1'307'0'0,"-1"0"543"0"0,1 0-1 0 0,-1 0 1 0 0,0 0 0 0 0,1 0 0 0 0,-1 0 0 0 0,0 0 0 0 0,0-1 0 0 0,0 1 0 0 0,0 0 0 0 0,0-1 0 0 0,0 1-1 0 0,1-3 1 0 0,0-6-916 0 0,-2 8 1321 0 0,4-3-305 0 0,2-2-161 0 0,1 4 2606 0 0,-8-5-723 0 0,0 10-2601 0 0,0 1 1 0 0,-1-1-1 0 0,0 1 1 0 0,1-1-1 0 0,-1 0 0 0 0,-3 3 1 0 0,2-2-23 0 0,1 0 0 0 0,0-1 1 0 0,0 1-1 0 0,-1 0 1 0 0,2 0-1 0 0,-4 5 0 0 0,4-3-19 0 0,-1-1-1 0 0,0 0 1 0 0,-1 1-1 0 0,1-1 1 0 0,-1 0-1 0 0,0 0 1 0 0,-4 5-1 0 0,0-2 58 0 0,0 2-1 0 0,1-1 1 0 0,1 1-1 0 0,-6 10 1 0 0,5-7-18 0 0,-1-1 0 0 0,-9 12 0 0 0,8-13 102 0 0,0 1 0 0 0,1 1-1 0 0,-8 17 1 0 0,-10 18 242 0 0,20-40-413 0 0,1 0 0 0 0,0 1 0 0 0,1 0 0 0 0,-1 0 0 0 0,-3 14 0 0 0,6-19 20 0 0,0-1-1 0 0,0 1 0 0 0,-1-1 1 0 0,1 1-1 0 0,-1-1 1 0 0,1 0-1 0 0,-1 1 1 0 0,-2 1-1 0 0,4-3 85 0 0,2-2-645 0 0,1 0 127 0 0,-1-1-1 0 0,0 1 1 0 0,1 0 0 0 0,-1-1 0 0 0,0 1-1 0 0,0-1 1 0 0,0 0 0 0 0,0 0 0 0 0,0 0-1 0 0,0 0 1 0 0,0 0 0 0 0,1-3-1 0 0,3-8-6504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23.15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190 114 3224 0 0,'0'0'12629'0'0,"2"-2"-12158"0"0,22-28 1000 0 0,-22 28-1347 0 0,-1 1 0 0 0,1 0-1 0 0,0-1 1 0 0,0 1 0 0 0,0 0-1 0 0,0 0 1 0 0,0 1 0 0 0,2-2-1 0 0,11-5 239 0 0,-7 0-138 0 0,0 0 0 0 0,1 0-1 0 0,-1 1 1 0 0,1 0 0 0 0,0 1 0 0 0,13-6 0 0 0,-19 10-156 0 0,-1 0 1 0 0,1-1-1 0 0,0 1 0 0 0,0-1 1 0 0,4-4-1 0 0,-5 5 590 0 0,1 1-162 0 0,8 0 14 0 0,-8 0-67 0 0,7 11-379 0 0,-8-9-82 0 0,-1 0-1 0 0,1 0 1 0 0,-1 1-1 0 0,1-1 1 0 0,-1 0 0 0 0,0 1-1 0 0,0-1 1 0 0,0 1 0 0 0,0 0-1 0 0,0-1 1 0 0,-1 1-1 0 0,1 0 1 0 0,-1 2 0 0 0,0 3 74 0 0,0-1 0 0 0,-1 0 0 0 0,-2 11 0 0 0,2-8 33 0 0,-2-2-124 0 0,1 0 0 0 0,-1 0-1 0 0,0 0 1 0 0,-1-1 0 0 0,1 1 0 0 0,-2-1-1 0 0,1 0 1 0 0,-1 0 0 0 0,0 0 0 0 0,0-1 0 0 0,-8 7-1 0 0,6-6 67 0 0,0 0-1 0 0,-12 7 0 0 0,-7 8 14 0 0,7-4 84 0 0,-24 17-1 0 0,9-9-41 0 0,28-21-87 0 0,4-3 4 0 0,-1 1-1 0 0,0-1 1 0 0,1 0 0 0 0,-1 0 0 0 0,-4 2 0 0 0,5-4 421 0 0,13-10-352 0 0,-9 7-83 0 0,1 0 0 0 0,0 0-1 0 0,0 1 1 0 0,1-1-1 0 0,-1 1 1 0 0,1 0 0 0 0,-1 0-1 0 0,1 0 1 0 0,0 0 0 0 0,-1 1-1 0 0,1 0 1 0 0,4-2 0 0 0,7 0-40 0 0,29-3 0 0 0,-32 4 33 0 0,1 1 0 0 0,0 1-1 0 0,0 0 1 0 0,23 4 0 0 0,-31-3 15 0 0,0 0 0 0 0,0 0 0 0 0,-1 1-1 0 0,1 0 1 0 0,0 0 0 0 0,0 0 0 0 0,-1 0 0 0 0,0 1 0 0 0,1 0-1 0 0,-1 0 1 0 0,0 0 0 0 0,0 0 0 0 0,-1 1 0 0 0,1 0 0 0 0,3 4 0 0 0,-6-5 10 0 0,-1-1 1 0 0,1 0-1 0 0,-1 0 1 0 0,0 1 0 0 0,1-1-1 0 0,-1 0 1 0 0,-1 0 0 0 0,1 1-1 0 0,-1 3 1 0 0,-5 25 246 0 0,3-22-217 0 0,-1-1 0 0 0,0 0 0 0 0,0 0 0 0 0,-1 0 0 0 0,-10 13-1 0 0,-35 33 375 0 0,29-31-224 0 0,16-18-147 0 0,0-1 0 0 0,-1 1-1 0 0,0-1 1 0 0,0 0 0 0 0,0 0 0 0 0,-1-1 0 0 0,1 0 0 0 0,-11 4 0 0 0,6-2 93 0 0,-20 10 0 0 0,26-11-63 0 0,-1 0 0 0 0,1-1 0 0 0,-1 0 0 0 0,0 0-1 0 0,0-1 1 0 0,0 0 0 0 0,0 0 0 0 0,0 0 0 0 0,-1-1 0 0 0,1 0 0 0 0,-1 0-1 0 0,-9 0 1 0 0,7-1-4 0 0,5 1-29 0 0,-1-1 1 0 0,1 0-1 0 0,0 0 0 0 0,0 0 0 0 0,0-1 0 0 0,0 1 1 0 0,-1-1-1 0 0,1 0 0 0 0,0 0 0 0 0,0 0 0 0 0,0-1 0 0 0,1 1 1 0 0,-7-5-1 0 0,9 6-30 0 0,1-1-1 0 0,-1 1 1 0 0,0-1 0 0 0,1 1-1 0 0,-1 0 1 0 0,0-1 0 0 0,1 1 0 0 0,-1 0-1 0 0,0-1 1 0 0,1 1 0 0 0,-1 0-1 0 0,0 0 1 0 0,0-1 0 0 0,1 1-1 0 0,-2 0 1 0 0,-3-1 15 0 0,-1-5 32 0 0,-5-5-43 0 0,10 10-11 0 0,0 0 0 0 0,1 1 0 0 0,-1-1 0 0 0,0 0 0 0 0,0 0 0 0 0,0 0 0 0 0,1 1 0 0 0,-1-1 0 0 0,0 0 0 0 0,1 0 0 0 0,-1 0 0 0 0,1 0 0 0 0,-1 0-1 0 0,1 0 1 0 0,0 0 0 0 0,-1 0 0 0 0,1 0 0 0 0,0-1 0 0 0,0 1 0 0 0,0 0 0 0 0,0 0 0 0 0,0-2 0 0 0,0-1-129 0 0,1 0-1 0 0,-1 0 1 0 0,1 1-1 0 0,0-1 1 0 0,1 0-1 0 0,-1 0 1 0 0,1 0-1 0 0,0 1 1 0 0,-1-1-1 0 0,2 1 1 0 0,3-6-1 0 0,1 0-987 0 0,0 0-1 0 0,15-13 1 0 0,4 3-601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30.17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373 68 3224 0 0,'7'-4'288'0'0,"5"-5"-553"0"0,-7 4 2044 0 0,0 0 0 0 0,-1 0 1 0 0,8-12 4675 0 0,-13 10-528 0 0,-65 90-4371 0 0,-21 2-353 0 0,25-27-763 0 0,56-52-400 0 0,1 1-1 0 0,-8 12 1 0 0,9-13-19 0 0,0 0-1 0 0,0 0 0 0 0,0-1 1 0 0,-1 1-1 0 0,-8 6 0 0 0,2-1 37 0 0,1-1 0 0 0,0 2 1 0 0,0-1-1 0 0,-14 25 0 0 0,-5 3 25 0 0,27-35-82 0 0,0-1 0 0 0,-1 1 0 0 0,2-1-1 0 0,-1 1 1 0 0,-3 7 0 0 0,3-6 17 0 0,0 0 0 0 0,0-1-1 0 0,0 1 1 0 0,-1 0 0 0 0,0-1 0 0 0,0 1 0 0 0,0-1-1 0 0,-1 0 1 0 0,-5 6 0 0 0,8-9 242 0 0,6-12-814 0 0,-4 7 272 0 0,0 0-1 0 0,1 0 1 0 0,-1 1 0 0 0,1-1-1 0 0,0 0 1 0 0,0 1 0 0 0,0 0-1 0 0,1-1 1 0 0,-1 1 0 0 0,1 0-1 0 0,4-4 1 0 0,44-47-5700 0 0,66-53 0 0 0,32-22 4112 0 0,-132 113 2700 0 0,15-20 1 0 0,-19 21 792 0 0,20-19 1 0 0,-12 7 393 0 0,-19 25-1733 0 0,0 0-1 0 0,0 1 1 0 0,0-1 0 0 0,0 0 0 0 0,0 0 0 0 0,0-1-1 0 0,-1 1 1 0 0,1 0 0 0 0,-1 0 0 0 0,1-1-1 0 0,1-4 1 0 0,-3 6 1154 0 0,1 0-1379 0 0,-1 1-1 0 0,1 0 1 0 0,-1 0-1 0 0,1 0 0 0 0,-1 0 1 0 0,0 0-1 0 0,1-1 1 0 0,-1 1-1 0 0,1 0 1 0 0,-1 0-1 0 0,0 0 0 0 0,1-1 1 0 0,-1 1-1 0 0,1 0 1 0 0,-1-1-1 0 0,0 1 0 0 0,0 0 1 0 0,1-1-1 0 0,-1 1 1 0 0,1-1-1 0 0,1-1 949 0 0,0 10-410 0 0,-1-1-506 0 0,-1 0-1 0 0,0 0 0 0 0,0 0 0 0 0,-1 0 0 0 0,0 0 0 0 0,0 0 1 0 0,-1 0-1 0 0,-4 12 0 0 0,-1 5 52 0 0,3-13-13 0 0,0 1 0 0 0,-13 22 0 0 0,-2 8 392 0 0,-10 52-272 0 0,28-87-248 0 0,-1 0 0 0 0,1 0 0 0 0,-1 15 0 0 0,2-14 0 0 0,-1 0 0 0 0,0 0 0 0 0,-2 9 0 0 0,0-4 22 0 0,1 0 0 0 0,0 0 0 0 0,1 0 0 0 0,1 1 0 0 0,1 14-1 0 0,0 1 14 0 0,-5-13 31 0 0,4-9-52 0 0,0-5 52 0 0,-12-7-2050 0 0,-9-6 3 0 0,18 10 1600 0 0,-1-1 1 0 0,1 1-1 0 0,-1-1 1 0 0,1 0-1 0 0,0 0 0 0 0,0 0 1 0 0,0-1-1 0 0,0 1 1 0 0,0-1-1 0 0,0 1 1 0 0,1-1-1 0 0,-1 0 1 0 0,-2-5-1 0 0,4 6 125 0 0,-1 0-1 0 0,0 0 1 0 0,1 0-1 0 0,-1 0 1 0 0,0 1-1 0 0,0-1 1 0 0,0 0-1 0 0,0 1 1 0 0,0-1-1 0 0,-4-1 1 0 0,-3-1-438 0 0,-10-7-971 0 0,14 6 1351 0 0,-1 1 0 0 0,0 0-1 0 0,0 1 1 0 0,-1-1-1 0 0,-8-2 1 0 0,5 1 99 0 0,-28-9 922 0 0,36 13-158 0 0,0 0 187 0 0,1-1-1 0 0,-1 1 1 0 0,0-1-1 0 0,1 0 1 0 0,-1 1 0 0 0,1-1-1 0 0,-2-3 1 0 0,2 4-448 0 0,1 1-209 0 0,0-1 0 0 0,0 0 0 0 0,0 1-1 0 0,0-1 1 0 0,0 1 0 0 0,0-1 0 0 0,0 0 0 0 0,1 1-1 0 0,-1-1 1 0 0,0 1 0 0 0,0-1 0 0 0,1 1 0 0 0,-1-1-1 0 0,0 1 1 0 0,1-1 0 0 0,-1 1 0 0 0,1-2 0 0 0,0 1 141 0 0,1-2-23 0 0,0 0 0 0 0,0 0 0 0 0,0 0 0 0 0,0 0-1 0 0,1 0 1 0 0,-1 1 0 0 0,1-1 0 0 0,0 1 0 0 0,0 0 0 0 0,0 0 0 0 0,6-4 0 0 0,3 0 464 0 0,25-8 1 0 0,-22 9-307 0 0,13-4 402 0 0,50-9 0 0 0,12-3-424 0 0,75-18-198 0 0,-88 22-1716 0 0,-37 9-6018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31.13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319 5 7136 0 0,'0'0'1898'0'0,"-1"-2"-630"0"0,1 2-1001 0 0,-1-1 1330 0 0,1 1-1331 0 0,0-1 0 0 0,-1 1 0 0 0,1 0 0 0 0,0 0 0 0 0,0 0 1 0 0,-1 0-1 0 0,1 0 0 0 0,0 0 0 0 0,0-1 0 0 0,-1 1 1 0 0,1 0-1 0 0,0 0 0 0 0,0 0 0 0 0,-1 0 0 0 0,1 0 0 0 0,0 0 1 0 0,-1 0-1 0 0,1 0 0 0 0,0 0 0 0 0,0 0 0 0 0,-1 0 0 0 0,0 1 1 0 0,-11 5 2291 0 0,-14 18-3820 0 0,16-15 2197 0 0,5-5-841 0 0,-2 2 81 0 0,0 0 0 0 0,0 0 0 0 0,1 0-1 0 0,0 1 1 0 0,1-1 0 0 0,-1 1 0 0 0,1 1-1 0 0,-8 14 1 0 0,9-13-88 0 0,-1-1 0 0 0,0 0 0 0 0,0 0 1 0 0,-7 7-1 0 0,-6 11 104 0 0,-17 19 49 0 0,26-35-43 0 0,0 2-1 0 0,0-1 1 0 0,-13 25-1 0 0,-27 63 60 0 0,43-89-256 0 0,1-2-26 0 0,4-6-120 0 0,7-7-756 0 0,5-12-1954 0 0,1 0-3776 0 0,-2 6 771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31.50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 19 3680 0 0,'0'0'284'0'0,"1"-2"59"0"0,1-1 1090 0 0,6-6 8291 0 0,-3 4-5621 0 0,6 14-3367 0 0,-9-7-680 0 0,-1-1-1 0 0,0 1 0 0 0,0 0 1 0 0,0-1-1 0 0,0 1 1 0 0,0 0-1 0 0,0 0 0 0 0,0 0 1 0 0,-1 0-1 0 0,1 0 0 0 0,-1 0 1 0 0,1 0-1 0 0,-1 3 0 0 0,0 30 598 0 0,0-18-243 0 0,0-2-181 0 0,0-8-144 0 0,0-1-1 0 0,0 1 1 0 0,0-1 0 0 0,-1 1 0 0 0,0 0 0 0 0,-2 6-1 0 0,-9 40 294 0 0,8-40-337 0 0,1-1 1 0 0,-2 17 0 0 0,2-8-6 0 0,-5 54 133 0 0,4-47-180 0 0,-2 48 4 0 0,0-23 217 0 0,6-46-197 0 0,0-5-11 0 0,-1-1-1 0 0,1 0 0 0 0,0 0 0 0 0,0 1 0 0 0,0-1 1 0 0,0 0-1 0 0,1 0 0 0 0,-1 1 0 0 0,0-1 0 0 0,0 0 1 0 0,1 0-1 0 0,-1 1 0 0 0,1-1 0 0 0,-1 0 0 0 0,1 0 1 0 0,-1 0-1 0 0,2 2 0 0 0,-5 4-1804 0 0,18-33-2583 0 0,-9 15 2253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31.85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30 105 9184 0 0,'0'0'421'0'0,"0"-1"-12"0"0,-1 0-206 0 0,-1-1-1 0 0,1 1 0 0 0,0 0 0 0 0,0-1 1 0 0,0 1-1 0 0,-1 0 0 0 0,1 0 0 0 0,0 0 1 0 0,-1 0-1 0 0,1 0 0 0 0,-1 0 1 0 0,0 0-1 0 0,-1-1 0 0 0,-5 1 7217 0 0,15 0-6297 0 0,4 0-744 0 0,0 0 0 0 0,21-5-1 0 0,6-1 108 0 0,342-38 1333 0 0,-262 26-2908 0 0,-79 13-316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32.60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328 31 7688 0 0,'10'-5'72'0'0,"-7"3"-22"0"0,-1 0 0 0 0,1 0 0 0 0,0 0 0 0 0,0 1-1 0 0,0 0 1 0 0,0-1 0 0 0,0 1 0 0 0,0 0 0 0 0,4 0-1 0 0,-8-2 455 0 0,-4-4 6990 0 0,1 7-7371 0 0,0 0 1 0 0,0 1 0 0 0,0 0 0 0 0,0 0-1 0 0,0 0 1 0 0,1 1 0 0 0,-1-1 0 0 0,0 1 0 0 0,1 0-1 0 0,-1 0 1 0 0,1 0 0 0 0,-6 4 0 0 0,-4 6 382 0 0,-20 19 1 0 0,23-20-306 0 0,3-4-11 0 0,0 1-1 0 0,1 1 1 0 0,0-1-1 0 0,1 1 1 0 0,-6 12-1 0 0,6-11 11 0 0,0 0 0 0 0,-1 0 1 0 0,-13 16-1 0 0,10-15-124 0 0,1 1 0 0 0,1 0 1 0 0,0 0-1 0 0,-8 19 0 0 0,-1 1-11 0 0,0-3 128 0 0,-19 39 528 0 0,14-33-443 0 0,19-31-258 0 0,0-1 0 0 0,0 0 0 0 0,0 0-1 0 0,0 0 1 0 0,0 0 0 0 0,-1 0 0 0 0,0 0-1 0 0,-4 3 1 0 0,-2 3 2 0 0,5-4 6 0 0,3-4 111 0 0,0 0-230 0 0,-2 1 535 0 0,8-12-7065 0 0,5-4 4371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1:17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69 24575,'-4'-4'0,"0"-3"0,-1 3 0,-2 0 0,6-2 0,-5 5 0,5-6 0,-3 3 0,1-1 0,-1 2 0,-4 3 0,4-3 0,-2 2 0,5-6 0,-6 6 0,6-6 0,-2 6 0,3-2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32.95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52 39 920 0 0,'1'-1'67'0'0,"3"-18"322"0"0,7 5 10852 0 0,-10 13-9791 0 0,2-1 1 0 0,4 0 409 0 0,-8 17-612 0 0,-20 79 1704 0 0,10-35-2243 0 0,5-38-543 0 0,1 0 0 0 0,1 1 0 0 0,0-1 0 0 0,1 23 0 0 0,-4 35 39 0 0,7 14 0 0 0,1-82-205 0 0,3-3 12 0 0,-2-6-108 0 0,-13-4-9533 0 0,-1-6 7583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33.33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96 4608 0 0,'0'0'3713'0'0,"3"0"-1920"0"0,62-11 3747 0 0,60-9-1563 0 0,298-29-217 0 0,-326 40-4652 0 0,-53 3 312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34.86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353 182 1376 0 0,'0'0'4945'0'0,"2"-1"-4324"0"0,6-7-82 0 0,-7 8-355 0 0,-1-1 0 0 0,1 1 1 0 0,0-1-1 0 0,-1 1 1 0 0,1-1-1 0 0,-1 1 1 0 0,1-1-1 0 0,-1 0 1 0 0,1 1-1 0 0,-1-1 0 0 0,1 0 1 0 0,-1 0-1 0 0,0 1 1 0 0,1-1-1 0 0,-1-1 1 0 0,10-3 863 0 0,-7 3-912 0 0,-1 0-1 0 0,0 0 1 0 0,-1 0 0 0 0,1 0 0 0 0,0-1 0 0 0,2-3 0 0 0,7-9 881 0 0,-11 15-998 0 0,0 0 1 0 0,0 0 0 0 0,0 0-1 0 0,0 0 1 0 0,0 0-1 0 0,0 0 1 0 0,1 0 0 0 0,-1-1-1 0 0,0 1 1 0 0,0 0 0 0 0,0 0-1 0 0,0 0 1 0 0,0 0 0 0 0,0-1-1 0 0,0 1 1 0 0,0 0 0 0 0,0 0-1 0 0,0 0 1 0 0,0 0 0 0 0,0-1-1 0 0,0 1 1 0 0,0 0 0 0 0,0 0-1 0 0,0 0 1 0 0,0 0-1 0 0,0-1 1 0 0,0 1 0 0 0,0 0-1 0 0,0 0 1 0 0,0 0 0 0 0,0 0-1 0 0,0 0 1 0 0,0-1 0 0 0,-1 1 20 0 0,1 0 0 0 0,0-1 0 0 0,0 1 0 0 0,0 0 0 0 0,0 0 1 0 0,0-1-1 0 0,0 1 0 0 0,0 0 0 0 0,0-1 0 0 0,0 1 0 0 0,0 0 1 0 0,0-1-1 0 0,0 1 0 0 0,0 0 0 0 0,0 0 0 0 0,0-1 0 0 0,0 1 0 0 0,0 0 1 0 0,0-1-1 0 0,0 1 0 0 0,1 0 0 0 0,-1 0 0 0 0,0-1 0 0 0,0 1 1 0 0,1-2 57 0 0,0 0 0 0 0,-1 1 0 0 0,1-1 1 0 0,-1 0-1 0 0,1 0 0 0 0,-1 0 1 0 0,0 0-1 0 0,0 1 0 0 0,0-1 0 0 0,0 0 1 0 0,0 0-1 0 0,0 0 0 0 0,0 0 1 0 0,-1 1-1 0 0,1-1 0 0 0,-1 0 1 0 0,1 0-1 0 0,-1 0 0 0 0,0 1 0 0 0,1-1 1 0 0,-1 0-1 0 0,0 1 0 0 0,0-1 1 0 0,-3-2-1 0 0,-1-4 160 0 0,-1 1-1 0 0,-1 0 1 0 0,-11-10-1 0 0,14 15-152 0 0,1 0 0 0 0,0-1 0 0 0,-1 2-1 0 0,1-1 1 0 0,-1 0 0 0 0,0 1-1 0 0,0 0 1 0 0,-5-2 0 0 0,-6-1 226 0 0,11 3-323 0 0,1 0 1 0 0,-1 1-1 0 0,0-1 1 0 0,1 1 0 0 0,-1 0-1 0 0,0 0 1 0 0,0 0-1 0 0,1 0 1 0 0,-1 1-1 0 0,0 0 1 0 0,1-1 0 0 0,-7 4-1 0 0,-18 2 82 0 0,20-4-55 0 0,0 0-1 0 0,-1 0 1 0 0,-9 5-1 0 0,-6 1 35 0 0,17-6-49 0 0,0 1 0 0 0,0 0 0 0 0,0 1 0 0 0,1-1 1 0 0,-10 8-1 0 0,0 0 79 0 0,8-6-27 0 0,1 2 1 0 0,0-1 0 0 0,0 1 0 0 0,0 0-1 0 0,1 0 1 0 0,0 0 0 0 0,1 1-1 0 0,0 0 1 0 0,0 0 0 0 0,1 1-1 0 0,-1 0 1 0 0,2-1 0 0 0,0 1 0 0 0,0 0-1 0 0,0 1 1 0 0,-1 12 0 0 0,0 6 210 0 0,2-21-203 0 0,1 0 0 0 0,0 0 1 0 0,0 1-1 0 0,1-1 0 0 0,0 0 1 0 0,0 0-1 0 0,1 0 0 0 0,0 0 1 0 0,0 0-1 0 0,4 12 0 0 0,-4-16-74 0 0,1-1 0 0 0,-1 1-1 0 0,1-1 1 0 0,0 0-1 0 0,-1 0 1 0 0,1 1 0 0 0,0-1-1 0 0,0-1 1 0 0,1 1 0 0 0,4 3-1 0 0,24 12 21 0 0,-24-15-30 0 0,-1 0-1 0 0,1 0 0 0 0,0-1 0 0 0,0 0 1 0 0,-1 0-1 0 0,1-1 0 0 0,0 1 1 0 0,10-2-1 0 0,57-10-181 0 0,-42 5 22 0 0,-8 2-126 0 0,43-8-573 0 0,-19-2 256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35.79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264 63 0 0 0,'0'0'11517'0'0,"1"-2"-10717"0"0,7-15 1824 0 0,-7 15-1813 0 0,-5-7-91 0 0,3 7-559 0 0,0-1-1 0 0,-1 0 1 0 0,1 0 0 0 0,-1 0 0 0 0,-3-3 0 0 0,4 5-119 0 0,0 0-1 0 0,1 0 1 0 0,-1 1 0 0 0,0-1 0 0 0,0 0 0 0 0,0 1 0 0 0,1-1 0 0 0,-1 1-1 0 0,0-1 1 0 0,0 1 0 0 0,0-1 0 0 0,0 1 0 0 0,0 0 0 0 0,0 0-1 0 0,0-1 1 0 0,0 1 0 0 0,0 0 0 0 0,0 0 0 0 0,-1 0 0 0 0,-8-1 78 0 0,3 0 50 0 0,-1 0 0 0 0,0 1 0 0 0,-16 1 0 0 0,0 0 187 0 0,20 0-277 0 0,0-1 0 0 0,1 1 0 0 0,-1 0-1 0 0,0 0 1 0 0,0 0 0 0 0,1 1 0 0 0,-1-1-1 0 0,-4 3 1 0 0,-28 18 441 0 0,27-16-400 0 0,5-3-21 0 0,0 0-1 0 0,0 0 1 0 0,0 0 0 0 0,1 1-1 0 0,-1-1 1 0 0,1 1-1 0 0,0 0 1 0 0,0 0-1 0 0,-5 9 1 0 0,3-1 167 0 0,-1 1 1 0 0,-4 16-1 0 0,3-7-145 0 0,5-13-56 0 0,0 0-1 0 0,1 1 0 0 0,0-1 0 0 0,1 18 0 0 0,0-23-55 0 0,0-2 10 0 0,0-1 0 0 0,0 1-1 0 0,0 0 1 0 0,1 0 0 0 0,-1-1 0 0 0,1 1-1 0 0,-1 0 1 0 0,1-1 0 0 0,0 1 0 0 0,0-1-1 0 0,0 1 1 0 0,0 0 0 0 0,2 2-1 0 0,5 9 243 0 0,-7-11-235 0 0,0-1 1 0 0,-1 0 0 0 0,1 1-1 0 0,1-1 1 0 0,-1 0-1 0 0,0 0 1 0 0,0 1 0 0 0,0-1-1 0 0,1 0 1 0 0,-1 0 0 0 0,0 0-1 0 0,1-1 1 0 0,-1 1-1 0 0,1 0 1 0 0,-1 0 0 0 0,1-1-1 0 0,-1 1 1 0 0,3 0 0 0 0,32 5 100 0 0,-31-5-104 0 0,7 0 5 0 0,-5 0-7 0 0,1 0 1 0 0,-1 0-1 0 0,15-1 1 0 0,29-5-19 0 0,-14 3-58 0 0,45-10 1 0 0,20-4-608 0 0,-59 11 187 0 0,25-1-1932 0 0,-35 1-5099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36.75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258 66 6016 0 0,'0'0'6568'0'0,"0"-2"-6000"0"0,0-1-223 0 0,0-1 0 0 0,0 0 1 0 0,-1 1-1 0 0,0-1 0 0 0,-2-6 1 0 0,2 8-175 0 0,0 0 1 0 0,-1 0 0 0 0,1-1 0 0 0,-1 1-1 0 0,1 0 1 0 0,-1 0 0 0 0,0 1 0 0 0,0-1-1 0 0,0 0 1 0 0,0 1 0 0 0,0-1 0 0 0,0 1 0 0 0,0 0-1 0 0,-1-1 1 0 0,1 1 0 0 0,0 0 0 0 0,-1 0-1 0 0,1 1 1 0 0,-1-1 0 0 0,-3 0 0 0 0,-1 0-30 0 0,1 0 1 0 0,-1 0 0 0 0,0 1 0 0 0,0 0 0 0 0,0 0-1 0 0,-8 2 1 0 0,10-1-40 0 0,0 1 0 0 0,-1 0-1 0 0,1 0 1 0 0,0 0 0 0 0,0 0-1 0 0,0 1 1 0 0,0 0 0 0 0,1 0 0 0 0,-1 1-1 0 0,1-1 1 0 0,0 1 0 0 0,-1 0-1 0 0,-3 5 1 0 0,-6 7 449 0 0,-23 37 1 0 0,32-46-437 0 0,1 0-1 0 0,1 1 1 0 0,0-1 0 0 0,-1 0 0 0 0,2 1 0 0 0,-1 0 0 0 0,-1 15 0 0 0,3-18-98 0 0,0 1-1 0 0,1 0 1 0 0,0-1 0 0 0,0 1-1 0 0,1-1 1 0 0,0 1 0 0 0,-1 0-1 0 0,2-1 1 0 0,-1 0 0 0 0,1 1 0 0 0,0-1-1 0 0,3 7 1 0 0,-2-8 65 0 0,0 0 0 0 0,0-1 0 0 0,0 1 0 0 0,0-1 0 0 0,1 0 0 0 0,-1 0 0 0 0,1 0 1 0 0,0 0-1 0 0,-1-1 0 0 0,1 1 0 0 0,8 2 0 0 0,-4-1 20 0 0,-1-1-1 0 0,1-1 1 0 0,0 1 0 0 0,0-1-1 0 0,14 2 1 0 0,9-3 85 0 0,-1-2-1 0 0,0 0 0 0 0,1-2 0 0 0,33-8 1 0 0,46-15-661 0 0,-37 5-2927 0 0,-35 10-66 0 0,12 0-4587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41.9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152 74 920 0 0,'0'0'3073'0'0,"1"-2"-2042"0"0,1-5-201 0 0,-1 6 636 0 0,-1 1-1360 0 0,1 0-1 0 0,-1 0 1 0 0,0-1 0 0 0,0 1 0 0 0,1 0 0 0 0,-1 0-1 0 0,0 0 1 0 0,0 0 0 0 0,1 0 0 0 0,-1-1 0 0 0,0 1 0 0 0,0 0-1 0 0,0 0 1 0 0,1 0 0 0 0,-1-1 0 0 0,0 1 0 0 0,0 0-1 0 0,0 0 1 0 0,1-1 0 0 0,-1 1 0 0 0,0 0 0 0 0,0 0-1 0 0,0-1 1 0 0,0 1 0 0 0,-31-30 2818 0 0,30 30-2469 0 0,-9-14 3328 0 0,-4 7-1335 0 0,-10 3-1833 0 0,23 4-502 0 0,-12-3 1399 0 0,10 4-1400 0 0,1 1 0 0 0,0 0 0 0 0,0 0-1 0 0,0 0 1 0 0,0 0 0 0 0,0 0-1 0 0,0 0 1 0 0,1 0 0 0 0,-2 3 0 0 0,2-3 1 0 0,-10 16 194 0 0,8-14-278 0 0,2-3-19 0 0,-1 1 1 0 0,1-1-1 0 0,0 1 0 0 0,0-1 1 0 0,0 1-1 0 0,0-1 0 0 0,0 1 0 0 0,0 0 1 0 0,1 0-1 0 0,-1-1 0 0 0,1 1 1 0 0,-1 0-1 0 0,1 0 0 0 0,-1 0 0 0 0,1-1 1 0 0,0 1-1 0 0,0 4 0 0 0,0 4 7 0 0,-2 0 0 0 0,-2 13 0 0 0,2-12-7 0 0,0 0-1 0 0,0 15 1 0 0,2 98 660 0 0,-3-26-537 0 0,1-46 40 0 0,6 84 1 0 0,-3-115-164 0 0,-1-17-4 0 0,0-1 0 0 0,0 1 0 0 0,0 0 0 0 0,1-1 0 0 0,-1 1 0 0 0,1 0 0 0 0,0-1 0 0 0,2 6 0 0 0,-3-8-11 0 0,1 0 0 0 0,-1-1 0 0 0,0 1 1 0 0,1 0-1 0 0,-1-1 0 0 0,1 1 1 0 0,-1 0-1 0 0,1-1 0 0 0,-1 1 0 0 0,1-1 1 0 0,-1 1-1 0 0,1-1 0 0 0,0 1 1 0 0,0-1-1 0 0,1 1-86 0 0,1 0 0 0 0,-1-1 0 0 0,1 0-1 0 0,-1 0 1 0 0,1 0 0 0 0,0 0 0 0 0,-1 0 0 0 0,1 0 0 0 0,-1-1 0 0 0,1 1 0 0 0,-1-1 0 0 0,1 1-1 0 0,-1-1 1 0 0,0 0 0 0 0,1 0 0 0 0,-1 0 0 0 0,4-3 0 0 0,10-4-540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42.8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33 102 456 0 0,'0'-13'4345'0'0,"-1"8"-3481"0"0,1-1 0 0 0,-1 0-1 0 0,0 1 1 0 0,-2-7 0 0 0,2 10-38 0 0,1-19 1569 0 0,0-2-1040 0 0,0 21-450 0 0,0 2-847 0 0,0 0 0 0 0,0 0 0 0 0,0 0-1 0 0,0 0 1 0 0,-1 0 0 0 0,1 0 0 0 0,0 0 0 0 0,0 0 0 0 0,0 0 0 0 0,0 0 0 0 0,0-1 0 0 0,0 1-1 0 0,-1 0 1 0 0,1 0 0 0 0,0 0 0 0 0,0 0 0 0 0,0 0 0 0 0,0 0 0 0 0,0-1 0 0 0,0 1 0 0 0,0 0 0 0 0,0 0-1 0 0,0 0 1 0 0,0 0 0 0 0,0-1 0 0 0,0 1 0 0 0,0 0 0 0 0,0 0 0 0 0,0 0 0 0 0,0 0 0 0 0,0 0-1 0 0,0-1 1 0 0,0 1 0 0 0,0 0 0 0 0,0-3 3063 0 0,-3 6-2112 0 0,1 1-982 0 0,0 0 1 0 0,0 0-1 0 0,1 0 1 0 0,-1 0-1 0 0,1 0 1 0 0,0 1-1 0 0,0-1 1 0 0,0 0-1 0 0,0 1 1 0 0,1-1-1 0 0,0 9 1 0 0,-2 17 364 0 0,0-14-237 0 0,1 0 0 0 0,0 0 0 0 0,1 0 0 0 0,4 27 0 0 0,-2-14 82 0 0,-1 34 1 0 0,-2-42-25 0 0,2 0 1 0 0,0 0 0 0 0,6 33-1 0 0,-1-23-31 0 0,2 51 1 0 0,0 3-36 0 0,-2-14-147 0 0,-5-61-125 0 0,-1-8-14 0 0,0 1-1 0 0,0-1 1 0 0,0 0-1 0 0,0 1 1 0 0,1-1-1 0 0,-1 1 0 0 0,1-1 1 0 0,0 0-1 0 0,0 0 1 0 0,1 3-1 0 0,8 5-1760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43.7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24 1376 0 0,'19'-9'65'0'0,"-15"7"1618"0"0,-5 2-1625 0 0,1 0 1 0 0,0 0 0 0 0,0 0-1 0 0,-1-1 1 0 0,1 1-1 0 0,0 0 1 0 0,0 0-1 0 0,-1 0 1 0 0,1-1 0 0 0,0 1-1 0 0,0 0 1 0 0,-1 0-1 0 0,1 0 1 0 0,0 0-1 0 0,-1 0 1 0 0,1 0-1 0 0,0 0 1 0 0,-1 0 0 0 0,1 0-1 0 0,0 0 1 0 0,-1 0-1 0 0,1 0 1 0 0,0 0-1 0 0,-1 0 1 0 0,-6-1 2060 0 0,3-1 2374 0 0,4 1-4354 0 0,-1 0 1 0 0,0 1 0 0 0,1-1 0 0 0,-1 1 0 0 0,1-1-1 0 0,-1 1 1 0 0,0-1 0 0 0,0 1 0 0 0,1 0 0 0 0,-1-1 0 0 0,0 1-1 0 0,0 0 1 0 0,1-1 0 0 0,-1 1 0 0 0,0 0 0 0 0,0 0-1 0 0,1 0 1 0 0,-1 0 0 0 0,0 0 0 0 0,0 0 0 0 0,0 0-1 0 0,0 0 1 0 0,1 0 0 0 0,-1 0 0 0 0,0 0 0 0 0,0 1-1 0 0,0-1 1 0 0,1 0 0 0 0,-1 0 0 0 0,0 1 0 0 0,1-1-1 0 0,-1 1 1 0 0,0-1 0 0 0,0 0 0 0 0,1 1 0 0 0,-1-1-1 0 0,1 1 1 0 0,-1 0 0 0 0,0-1 0 0 0,1 1 0 0 0,-1 0-1 0 0,-2 3 37 0 0,0 0 0 0 0,1 1 0 0 0,0-1 0 0 0,-1 0 0 0 0,2 1 0 0 0,-1-1 0 0 0,0 1 0 0 0,-1 7 0 0 0,-3 40 769 0 0,2-17-386 0 0,1-4-26 0 0,1 50-1 0 0,2-60-357 0 0,1-10-37 0 0,0 0 0 0 0,4 18 0 0 0,1 9 104 0 0,-4-27-41 0 0,0 0 1 0 0,6 17-1 0 0,3 16 491 0 0,-11-42-776 0 0,0 0 0 0 0,1 0 0 0 0,-1-1 0 0 0,1 1-1 0 0,-1 0 1 0 0,1 0 0 0 0,0 0 0 0 0,0-1 0 0 0,0 1 0 0 0,0-1-1 0 0,0 1 1 0 0,2 2 0 0 0,1 2-1438 0 0,1 3-5981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44.6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6 1840 0 0,'3'-5'16991'0'0,"-5"16"-14862"0"0,-5 17-2226 0 0,2-13 242 0 0,1 0 0 0 0,1 0-1 0 0,1 1 1 0 0,0-1-1 0 0,0 30 1 0 0,3-12 696 0 0,11 57 0 0 0,-5-64-946 0 0,-5-21 83 0 0,-1 1 0 0 0,1-1 0 0 0,-1 1 0 0 0,0 0-1 0 0,0 8 1 0 0,-1-11 43 0 0,0 1 1 0 0,1-1-1 0 0,-1 1 0 0 0,1-1 0 0 0,0 0 0 0 0,2 6 0 0 0,7 32 119 0 0,-8-28-86 0 0,3-1-246 0 0,-3-9-153 0 0,1 3 24 0 0,-2-2-3021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45.5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107 149 0 0 0,'1'-1'0'0'0,"-1"-1"0"0"0,-7-8 0 0 0,5 6 702 0 0,-1 0 1 0 0,1 0-1 0 0,0 0 0 0 0,-2-6 0 0 0,-5-10 2084 0 0,8 18-2327 0 0,0-1-1 0 0,1 1 0 0 0,-1 0 1 0 0,0-1-1 0 0,1 1 0 0 0,-1-4 1 0 0,-5-14 1259 0 0,-16-13-110 0 0,21 31-128 0 0,1 1-1107 0 0,-9-11 1280 0 0,8 11-1288 0 0,-1 1-165 0 0,1 0-159 0 0,0 1 0 0 0,0-1-1 0 0,0 1 1 0 0,0-1 0 0 0,0 1-1 0 0,0-1 1 0 0,1 1 0 0 0,-1 0-1 0 0,0-1 1 0 0,0 1 0 0 0,0 0-1 0 0,1 0 1 0 0,-1-1 0 0 0,0 1-1 0 0,1 0 1 0 0,-1 0 0 0 0,1 0-1 0 0,-1 0 1 0 0,1 0 0 0 0,-1 0-1 0 0,1 0 1 0 0,-1 1 0 0 0,-8 29 594 0 0,7-17-462 0 0,0 0 0 0 0,0 1 0 0 0,2-1 0 0 0,-1 0 0 0 0,2 0 0 0 0,2 19 0 0 0,2-7 198 0 0,1 1 1 0 0,14 36-1 0 0,-15-45-1756 0 0,-4-2-5541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12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16383,'47'0'0,"-6"0"0,-24 0 0,6 0 0,-5 0 0,5 0 0,-1 0 0,-3 4 0,8-3 0,-3 3 0,0 0 0,3-3 0,-8 6 0,3-6 0,-4 3 0,-1 0 0,1-3 0,-5 3 0,3 0 0,-2-3 0,2 3 0,1-4 0,-1 0 0,5 0 0,-7 0 0,5 0 0,-2 0 0,6 0 0,0 0 0,-1 0 0,-4 0 0,4 0 0,-3 0 0,3 0 0,1 0 0,0 0 0,1 0 0,3 0 0,3 0 0,0 0 0,5 0 0,-1 0 0,-4 0 0,5 0 0,-1 0 0,-4 0 0,0 0 0,-3 0 0,-8 0 0,8 0 0,-8 0 0,4 0 0,-6 0 0,0 0 0,1 0 0,-1 0 0,6 0 0,-5 0 0,10 0 0,-4 0 0,-1 0 0,5 0 0,-5 0 0,1 0 0,4 0 0,-10 0 0,5 0 0,-1 0 0,-3 0 0,3 0 0,-4-4 0,-1 3 0,8-3 0,-9 4 0,8 0 0,-15 0 0,11-4 0,-7 3 0,8-3 0,-5 4 0,1 0 0,3 0 0,-6 0 0,5 0 0,-6 0 0,2 0 0,5 0 0,-7 0 0,5-3 0,-3 2 0,1-2 0,2 3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46.3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1376 0 0,'0'0'296'0'0,"-20"7"-136"0"0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48.4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14 480 1840 0 0,'0'0'11'0'0,"-1"0"0"0"0,1 0 0 0 0,0 0-1 0 0,0 0 1 0 0,-1 0 0 0 0,1 0 0 0 0,0 0 0 0 0,-1 0 0 0 0,1 0 0 0 0,0 0 0 0 0,0 0 0 0 0,-1 0-1 0 0,1-1 1 0 0,0 1 0 0 0,-1 0 0 0 0,1 0 0 0 0,0 0 0 0 0,0-1 0 0 0,0 1 0 0 0,-1 0-1 0 0,1 0 1 0 0,0 0 0 0 0,0-1 0 0 0,0 1 0 0 0,-1 0 0 0 0,1 0 0 0 0,0-1 0 0 0,0 1-1 0 0,0 0 1 0 0,0-1 0 0 0,0 1 0 0 0,0 0 0 0 0,0 0 0 0 0,0-1 0 0 0,0 1 0 0 0,0-1 0 0 0,-3-5 402 0 0,0 1 324 0 0,6 3-172 0 0,-3 2-499 0 0,0 0 0 0 0,0 0-1 0 0,1 0 1 0 0,-1 0 0 0 0,0 0-1 0 0,1 0 1 0 0,-1 0-1 0 0,0 0 1 0 0,1-1 0 0 0,-1 1-1 0 0,0 0 1 0 0,0 0 0 0 0,1 0-1 0 0,-1-1 1 0 0,0 1 0 0 0,0 0-1 0 0,0 0 1 0 0,1-1 0 0 0,-1 1-1 0 0,0 0 1 0 0,0 0-1 0 0,0-1 1 0 0,0 1 0 0 0,1 0-1 0 0,-1-1 1 0 0,0 1 0 0 0,0 0-1 0 0,0 0 1 0 0,0-1 0 0 0,0 1-1 0 0,0 0 1 0 0,0-1 0 0 0,0 1-1 0 0,0-1 1 0 0,21 1 3575 0 0,17-2 518 0 0,-21 1-3055 0 0,35 3 0 0 0,-36-1-817 0 0,0-1 1 0 0,27-2-1 0 0,-26 0 182 0 0,35 2 1 0 0,28 1 619 0 0,1 1-170 0 0,49 2 270 0 0,-87-1-880 0 0,44-4 1 0 0,-22 0-136 0 0,-65 1-174 0 0,137 5 0 0 0,-24-1-264 0 0,-50-4 90 0 0,-42-1 395 0 0,39 4 0 0 0,-35-1-112 0 0,0-2-1 0 0,44-3 0 0 0,7-1 97 0 0,15-3-93 0 0,2-1-14 0 0,-63 8-27 0 0,1 2-1 0 0,35 5 0 0 0,-43-4 42 0 0,0-1 1 0 0,32-1-1 0 0,-39-1-308 0 0,29-6 271 0 0,34 3 124 0 0,-41 0-341 0 0,61 5 1 0 0,-77 3 242 0 0,-17-4-66 0 0,-1 0-1 0 0,0 0 1 0 0,1 0-1 0 0,6 0 0 0 0,21-2 62 0 0,-6 1-20 0 0,50 4 0 0 0,-67-3-45 0 0,0-1 0 0 0,-1 1-1 0 0,12-3 1 0 0,-11 1-23 0 0,0 1 0 0 0,0 0 0 0 0,13 1 0 0 0,-17 0 0 0 0,1-1 0 0 0,-1 0 0 0 0,0 0-1 0 0,8-2 1 0 0,14 0 6 0 0,16 1 2 0 0,-2 1 35 0 0,47 4 0 0 0,-58-2-21 0 0,40-2 1 0 0,-25-1-18 0 0,66-3-190 0 0,-101 4 60 0 0,8 0 225 0 0,1 0 0 0 0,27-5 1 0 0,-41 3-81 0 0,-4 2-25 0 0,24 1-9 0 0,29-1 70 0 0,-46 0-149 0 0,0 0 0 0 0,-1 1 0 0 0,1 0 0 0 0,8 2 0 0 0,-10-3-32 0 0,3-3 249 0 0,1 1 1 0 0,14-1 0 0 0,-19 2-75 0 0,50-3 194 0 0,-38 3-231 0 0,127 6-445 0 0,-2-5 933 0 0,34-5-509 0 0,-144 1 0 0 0,-26 2 0 0 0,0 1 0 0 0,0 0 0 0 0,0 0 0 0 0,0 1 0 0 0,9 0 0 0 0,4 1 16 0 0,29-1 0 0 0,-29 0 0 0 0,29 2 0 0 0,-9 0 31 0 0,6 1 24 0 0,-34-1-44 0 0,0-1 0 0 0,1-1 0 0 0,-1 0 0 0 0,0-1 0 0 0,12-2 0 0 0,25-1 35 0 0,170 4 243 0 0,-206 0-260 0 0,0-1 0 0 0,19-5 0 0 0,-21 4-23 0 0,-1 0 1 0 0,1 1 0 0 0,-1 0-1 0 0,1 0 1 0 0,11 2 0 0 0,174 3 103 0 0,-125-5-122 0 0,-30 5 55 0 0,-34-2-49 0 0,1-1 0 0 0,0 0 0 0 0,0-1 0 0 0,0 0-1 0 0,0 0 1 0 0,8-1 0 0 0,10-1 17 0 0,-20 2-21 0 0,0 0 0 0 0,0-1 1 0 0,-1 1-1 0 0,1-1 0 0 0,6-2 0 0 0,-5 2 4 0 0,1-1 0 0 0,-1 1 0 0 0,0 0 0 0 0,0 1 0 0 0,1-1 0 0 0,-1 1 0 0 0,0 1 0 0 0,10 0 0 0 0,-9 0-3 0 0,0 0 1 0 0,1-1 0 0 0,-1 0-1 0 0,10-1 1 0 0,-2-1-8 0 0,-1 1 0 0 0,0 0 0 0 0,21 3 0 0 0,0-1 0 0 0,58 3 0 0 0,-15-8 0 0 0,-69 3-13 0 0,0 1 1 0 0,13-4-1 0 0,16-1-133 0 0,44 0 386 0 0,-30-1-224 0 0,77-2-16 0 0,-73 2 0 0 0,-52 5 0 0 0,16-4 0 0 0,-16 4 0 0 0,-1 0 0 0 0,0 0 0 0 0,1 1 0 0 0,-1-1 0 0 0,6 1 0 0 0,123-5 0 0 0,-20 1 0 0 0,-88 1 0 0 0,-22 3 0 0 0,1-1 0 0 0,0 0 0 0 0,0 1 0 0 0,0 0 0 0 0,0 0 0 0 0,5 0 0 0 0,-1 1 0 0 0,0 0 0 0 0,0-1 0 0 0,0 1 0 0 0,0-2 0 0 0,0 1 0 0 0,7-2 0 0 0,3 0 0 0 0,1 1 0 0 0,31 2 0 0 0,-9 0 11 0 0,3 0 43 0 0,-1-1 42 0 0,44-4-1 0 0,-74 3-81 0 0,22 3 0 0 0,-7 0 22 0 0,-18-1-38 0 0,0 0 0 0 0,14 3 0 0 0,-16-3-82 0 0,-1 1 0 0 0,1-1 0 0 0,0-1 0 0 0,-1 1 1 0 0,1-1-1 0 0,12-1 0 0 0,-11 0 154 0 0,-1 1 0 0 0,1-1 0 0 0,-1 2 1 0 0,1-1-1 0 0,0 1 0 0 0,-1 0 0 0 0,0 1 0 0 0,13 4 1 0 0,-16-5-80 0 0,-1-1 9 0 0,-1 1 1 0 0,1-1 0 0 0,0 0 0 0 0,0 0 0 0 0,0 0 0 0 0,0 0 0 0 0,-1-1 0 0 0,1 1 0 0 0,0-1 0 0 0,0 0 0 0 0,3-1 0 0 0,-3 1-1 0 0,1 0 0 0 0,-1 0 0 0 0,0 0 0 0 0,1 1 0 0 0,-1-1-1 0 0,1 1 1 0 0,-1 0 0 0 0,6 0 0 0 0,20 6 0 0 0,-15-4 0 0 0,0 1 0 0 0,23 0 0 0 0,-13-3 0 0 0,41 7 0 0 0,-52-6 0 0 0,0 0 0 0 0,17-2 0 0 0,-16 0 0 0 0,0 1 0 0 0,20 2 0 0 0,-26-1 4 0 0,0-1 0 0 0,1 0 0 0 0,-1 0 0 0 0,0-1 0 0 0,11-3 0 0 0,26-1 36 0 0,-33 4-37 0 0,4 1-164 0 0,-5 1 123 0 0,-1 0 1 0 0,0 0-1 0 0,14-2 1 0 0,-2 0 305 0 0,-18 1-268 0 0,0-1 0 0 0,0 1 1 0 0,1-1-1 0 0,6-2 0 0 0,-7 1 12 0 0,0 1 1 0 0,0 0 0 0 0,1 1 0 0 0,7-1-1 0 0,11-4-12 0 0,-13 2 0 0 0,4 1 0 0 0,-10 3 0 0 0,1-2 0 0 0,6-2 0 0 0,-1 6 0 0 0,-6-2 10 0 0,1 0 1 0 0,0-1-1 0 0,0 1 0 0 0,0-1 1 0 0,7-1-1 0 0,3 0-8 0 0,-5 0-2 0 0,-5-3 0 0 0,0 3 42 0 0,-4 1 945 0 0,-8-16-1516 0 0,1 4 570 0 0,3 7 74 0 0,1-1 0 0 0,0 1-1 0 0,-4-10 1 0 0,6 13-104 0 0,0 1 1 0 0,-1 0-1 0 0,1 0 0 0 0,-1 0 1 0 0,1 0-1 0 0,-1 0 0 0 0,0-1 1 0 0,1 1-1 0 0,-1 0 0 0 0,0 0 1 0 0,-1-1-1 0 0,1 1-11 0 0,0 0 0 0 0,0 0 0 0 0,1 0 0 0 0,-1 0 0 0 0,0 0 0 0 0,1 0 0 0 0,-1 0 0 0 0,1 0 0 0 0,-1 0 0 0 0,1 0 0 0 0,-1-2 0 0 0,-6-13 0 0 0,0 0 0 0 0,5 8 0 0 0,0 1 0 0 0,0 0 0 0 0,1 0 0 0 0,0 0 0 0 0,-1-11 0 0 0,2-130-482 0 0,0 145 192 0 0,0 0 0 0 0,0 0 0 0 0,0-1 0 0 0,-1 1 1 0 0,1 0-1 0 0,-1 0 0 0 0,0 0 0 0 0,-2-5 1 0 0,-3-3-8564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49.5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1 148 4608 0 0,'0'0'2112'0'0,"2"0"-1604"0"0,29-9 1992 0 0,-29 8-1664 0 0,-2 0-623 0 0,0-1 0 0 0,1 0 1 0 0,-1 1-1 0 0,1-1 1 0 0,0 1-1 0 0,-1-1 1 0 0,1 1-1 0 0,0-1 0 0 0,0 1 1 0 0,0 0-1 0 0,0 0 1 0 0,0-1-1 0 0,0 1 0 0 0,0 0 1 0 0,1 0-1 0 0,1-2 1 0 0,-2-8 364 0 0,-1 10-562 0 0,1 0 4 0 0,-1 0-1 0 0,1 0 0 0 0,-1 0 1 0 0,0 0-1 0 0,0 0 1 0 0,0 0-1 0 0,0-1 0 0 0,1 1 1 0 0,-1 0-1 0 0,-1 0 1 0 0,1 0-1 0 0,0 0 1 0 0,0 0-1 0 0,0 0 0 0 0,-1 0 1 0 0,1-1-1 0 0,-1 0 1 0 0,1 2-12 0 0,0 0 0 0 0,0 0 0 0 0,0-1 1 0 0,0 1-1 0 0,0 0 0 0 0,0 0 0 0 0,-1 0 1 0 0,1-1-1 0 0,0 1 0 0 0,0 0 0 0 0,0 0 1 0 0,0 0-1 0 0,0-1 0 0 0,0 1 1 0 0,0 0-1 0 0,0 0 0 0 0,0 0 0 0 0,0-1 1 0 0,1 1-1 0 0,-1 0 0 0 0,0 0 0 0 0,0 0 1 0 0,0 0-1 0 0,0-1 0 0 0,0 1 0 0 0,0 0 1 0 0,0 0-1 0 0,0 0 0 0 0,0 0 1 0 0,1-1-1 0 0,-1 1 0 0 0,0 0 0 0 0,0 0 1 0 0,0 0-1 0 0,0 0 0 0 0,1 0 0 0 0,-1 0 1 0 0,0-1-1 0 0,0 1 21 0 0,1 0 1 0 0,-1 0-1 0 0,0 0 1 0 0,0 0-1 0 0,0 0 1 0 0,0 0-1 0 0,1-1 1 0 0,-1 1 0 0 0,0 0-1 0 0,0 0 1 0 0,0 0-1 0 0,0 0 1 0 0,0 0-1 0 0,0-1 1 0 0,1 1-1 0 0,-1 0 1 0 0,0 0-1 0 0,0 0 1 0 0,0-1-1 0 0,0 1 1 0 0,0 0-1 0 0,0 0 1 0 0,0 0-1 0 0,0-1 1 0 0,0 1-1 0 0,0 0 1 0 0,0 0-1 0 0,0 0 1 0 0,0-1-1 0 0,0 1 1 0 0,0 0-1 0 0,0 0 1 0 0,0 0-1 0 0,0-1 1 0 0,0 1-1 0 0,0 0 1 0 0,0 0-1 0 0,-1-1 1 0 0,1 1 0 0 0,0 0 0 0 0,-1-1 0 0 0,1 1 0 0 0,0-1 0 0 0,0 1 0 0 0,-1-1 0 0 0,1 1 0 0 0,0-1 0 0 0,0 1 0 0 0,0-1 1 0 0,0 1-1 0 0,0-1 0 0 0,-1 1 0 0 0,1-1 0 0 0,0 1 0 0 0,0-1 0 0 0,0 1 0 0 0,1-1 0 0 0,-1 1 0 0 0,0-1 0 0 0,0 1 0 0 0,0-1 0 0 0,0 1 0 0 0,0-1 0 0 0,1 1 0 0 0,-1-1 1 0 0,0 1-1 0 0,0-1 0 0 0,1 1 0 0 0,-1-1 0 0 0,1 0-10 0 0,-1 1 0 0 0,0-1 0 0 0,0 0 0 0 0,1 1 0 0 0,-1-1 0 0 0,0 0 0 0 0,0 1 0 0 0,0-1 0 0 0,0 0 0 0 0,0 1 0 0 0,0-1 0 0 0,0 0 0 0 0,0 1 1 0 0,0-1-1 0 0,0 0 0 0 0,0 0 0 0 0,-1 1 0 0 0,1-1 0 0 0,0 0 0 0 0,0 1 0 0 0,-1-1 0 0 0,1 1 0 0 0,0-1 0 0 0,-1 0 0 0 0,1 1 0 0 0,-1-1 0 0 0,1 1 0 0 0,-1-1 0 0 0,1 1 0 0 0,-1-1 0 0 0,0 0 23 0 0,0 0 0 0 0,1 0 0 0 0,-1 0 0 0 0,0 0 0 0 0,1 0 0 0 0,-1 0 0 0 0,1 0 0 0 0,-1 0 0 0 0,1 0 0 0 0,0 0 0 0 0,-1-3 0 0 0,1 4-36 0 0,0-1 10 0 0,0 0 0 0 0,0 1 0 0 0,0-1 0 0 0,0 0 0 0 0,0 0 0 0 0,0 1 0 0 0,0-1 0 0 0,0 0 0 0 0,-1 0-1 0 0,1 1 1 0 0,0-1 0 0 0,0 0 0 0 0,-1 1 0 0 0,1-1 0 0 0,0 0 0 0 0,-1 1 0 0 0,1-1 0 0 0,-1 0 0 0 0,-1-1 2031 0 0,-3 7-1856 0 0,2 1-123 0 0,0-1-1 0 0,0 0 1 0 0,0 1-1 0 0,1-1 1 0 0,0 1-1 0 0,0 0 0 0 0,0 0 1 0 0,-1 8-1 0 0,0 5 40 0 0,1 0 0 0 0,1 0 0 0 0,1 26-1 0 0,1-14 414 0 0,-1-25-403 0 0,1-1 0 0 0,0 1 0 0 0,0 0 0 0 0,2 8 0 0 0,-1-9-138 0 0,-1 0 0 0 0,0 1 0 0 0,0-1 0 0 0,0 7 0 0 0,3 116-58 0 0,-3-116 97 0 0,0-1 1 0 0,3 15-1 0 0,-1-15 5 0 0,-2 1 0 0 0,2 15 0 0 0,-3-15-3 0 0,2 0 1 0 0,-1 0 0 0 0,2 0-1 0 0,-1 0 1 0 0,6 11-1 0 0,3 17-388 0 0,-5-20-109 0 0,4-5-32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50.6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9 456 0 0,'6'-9'16237'0'0,"-6"17"-16025"0"0,0-5-153 0 0,-1 1 1 0 0,1-1 0 0 0,0 0-1 0 0,1 0 1 0 0,-1 0 0 0 0,0 0-1 0 0,2 4 1 0 0,1 0 141 0 0,-2-6-145 0 0,0 1-1 0 0,-1-1 1 0 0,1 0-1 0 0,0 1 0 0 0,-1-1 1 0 0,0 1-1 0 0,1-1 1 0 0,-1 1-1 0 0,0-1 0 0 0,0 3 1 0 0,1 1 124 0 0,-1-1 0 0 0,1 1 0 0 0,0 0 1 0 0,2 7-1 0 0,-1-7-20 0 0,-1 0 0 0 0,0 0 1 0 0,0 0-1 0 0,1 10 0 0 0,-2-10-189 0 0,0 0-1 0 0,0 0 0 0 0,0-1 1 0 0,1 1-1 0 0,0 0 0 0 0,0 0 0 0 0,0-1 1 0 0,0 1-1 0 0,1-1 0 0 0,0 1 0 0 0,0-1 1 0 0,0 0-1 0 0,1 0 0 0 0,-1 0 1 0 0,1 0-1 0 0,0 0 0 0 0,0 0 0 0 0,0-1 1 0 0,0 1-1 0 0,1-1 0 0 0,0 0 1 0 0,-1 0-1 0 0,8 4 0 0 0,6 3-6816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8:51.7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 0 2848 0 0,'0'0'3036'0'0,"-6"0"-1640"0"0,-21 0 5804 0 0,26 14-6298 0 0,-5 21 258 0 0,6-28-1019 0 0,-1 0-1 0 0,0 0 1 0 0,0 0-1 0 0,-1 0 0 0 0,-3 8 1 0 0,-10 24-451 0 0,14-24-5725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1:58.8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90 24575,'5'0'0,"54"0"0,-20 0 0,35 0-8503,-28 0 8503,-16 5 1719,11-4-1719,-9 4 0,-10-5 0,9 5 0,-9-4 0,4 4 6784,0-5-6784,-5 0 0,5 5 0,0-4 0,-5 3 0,11-4 0,-5 0 0,6 0 0,0 0 0,1 0 0,-1 0 0,14 0 0,-10 0 0,11 5 0,-15-4 0,0 4 0,0-5 0,0 0 0,-5 0 0,3 0 0,-4 0 0,7 0 0,-1 0 0,0 0 0,0 0 0,0 0 0,0 0 0,0 0 0,0 0 0,0 0 0,0 0 0,0 0 0,0 0 0,0 0 0,1 0 0,-1 0 0,-6 0 0,19 5 0,-21-4 0,22 4 0,-26-5 0,5 0 0,0 0 0,-4 0 0,4 0 0,-1 0 0,-3 0 0,4 0 0,-6 0 0,0 0 0,-5 0 0,4 0 0,-8 0 0,7 0 0,-2 0 0,-1 0 0,4 0 0,-9 0 0,9 0 0,-4 0 0,5 0 0,0 0 0,1 0 0,-1 0 0,0 0 0,4 0 0,-3 0 0,-2 0 0,-5 0 0,-5 0 0,1 0 0,-1 0 0,0-4 0,0 3 0,5-8 0,-4 8 0,4-3 0,0-1 0,-4 4 0,9-3 0,-8-1 0,3 4 0,-5-7 0,0 7 0,0-3 0,0 0 0,5 3 0,-4-7 0,4 7 0,0-8 0,-3 8 0,3-4 0,0 1 0,5-2 0,-3 1 0,7-4 0,-13 7 0,4-6 0,-5 7 0,1-7 0,-1 6 0,0-6 0,0 7 0,0-3 0,0 4 0,-4-4 0,3 3 0,-7-3 0,2 4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05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1215 24575,'0'18'0,"0"7"0,0-4 0,0 11 0,5-11 0,1 11 0,4 4 0,1-1 0,-1 7 0,1-9 0,0 0 0,-4 1 0,2-7 0,-3 4 0,4-9 0,1 4 0,-6-6 0,4 0 0,-3 0 0,4 0 0,0 0 0,0 1 0,4 8 0,-2-7 0,7 13 0,-3-14 0,5 5 0,0 0 0,0-4 0,0 9 0,0-9 0,0 4 0,-1-6 0,0 0 0,1 6 0,5-4 0,2 5 0,0 0 0,4-4 0,-4 4 0,7 2 0,5-5 0,-3 11 0,10-10 0,-11 4 0,11-5 0,-13-2 0,13-4 0,-12 3 0,11-8 0,-11 3 0,4 1 0,-5-5 0,5 4 0,-4-5 0,26 6 0,-22-4 0,22 3 0,-27-5 0,13 1 0,-6-5 0,1 3 0,4-9 0,24 4 0,-14-5 0,-3 0 0,0 0 0,-5 0 0,28 0 0,-42 0 0,6 0 0,-7 0 0,0 0 0,0 0 0,-5 0 0,3 0 0,-9 0 0,9 0 0,-9-5 0,10-1 0,-11-4 0,11-1 0,-11 5 0,5-3 0,9-2 0,-5-6 0,6 1 0,-4 0 0,-11 6 0,11-2 0,-11 2 0,5 0 0,-6-5 0,6 3 0,-4-3 0,4 0 0,-6 4 0,0-8 0,0 7 0,0-7 0,0 4 0,0-1 0,0-3 0,1 7 0,-1-7 0,0 3 0,0 1 0,0-5 0,0 5 0,0-6 0,-5 6 0,4-4 0,6-1 0,-8-1 0,11 0 0,-16 2 0,2 8 0,-5-3 0,5 0 0,-4 4 0,4-4 0,-4-1 0,4 5 0,-3-5 0,8 1 0,-9 3 0,9-8 0,-9 9 0,5-9 0,-1 3 0,-3 1 0,7-4 0,-7 9 0,8-9 0,-9 3 0,9 0 0,-3-3 0,0 3 0,4-10 0,-5 5 0,6-5 0,-5 5 0,4-5 0,-4 5 0,6-11 0,-2 10 0,8-11 0,-5 5 0,4 0 0,-5-4 0,6 3 0,-6 1 0,5 1 0,-6 1 0,0 4 0,-5 1 0,3 2 0,0-1 0,3-1 0,-2-4 0,-1 9 0,-4-3 0,11 2 0,-4-3 0,4-1 0,-1 0 0,-3 0 0,10-1 0,-4-5 0,0 4 0,5-5 0,-6 6 0,8-6 0,-2 4 0,3-11 0,-9 13 0,6-7 0,-5 8 0,-1 0 0,6-8 0,-5 7 0,6-7 0,-7 8 0,5-1 0,-10 1 0,3 5 0,-4-3 0,-1 7 0,-5-2 0,-1 4 0,0 1 0,-4 3 0,4-2 0,-5 3 0,5 0 0,-3-4 0,8 4 0,-9-5 0,9 5 0,-9-3 0,9 2 0,-4-4 0,5 0 0,0 5 0,1-5 0,-1 5 0,0-5 0,6-1 0,53-19 0,8-2 0,-25 9 0,26-10 0,-10 4 0,-58 19 0,6 4 0,-5-3 0,38-6 0,-31 2 0,30-2 0,-36 6 0,9 3 0,-9 0 0,10-4 0,-11 9 0,5-4 0,-6 0 0,0 4 0,0-3 0,-4 4 0,-2 0 0,0 0 0,-4 0 0,4 0 0,-5 0 0,0 0 0,0 0 0,0 0 0,0 0 0,1 0 0,-1 0 0,0 0 0,-1 0 0,1 0 0,0 0 0,0 0 0,0 0 0,0-4 0,0 3 0,0-3 0,0 4 0,0-5 0,0 4 0,0-3 0,0 4 0,0 0 0,0-4 0,0 3 0,0-3 0,-1 4 0,1-4 0,0 3 0,0-3 0,0 4 0,5 0 0,-3 0 0,3-4 0,-5 3 0,0-3 0,0 4 0,0 0 0,5 0 0,-4 0 0,4 0 0,-5-5 0,0 4 0,1-3 0,-1 4 0,0 0 0,0 0 0,-8 0 0,-6 0 0,-5 0 0,-16-4 0,13 3 0,-9-3 0,13 4 0,0-4 0,-1 3 0,1-3 0,0 4 0,0 0 0,0 0 0,0-4 0,-5 3 0,3-3 0,-3 0 0,0 3 0,-1-4 0,-1 1 0,-3 3 0,4-7 0,-5 7 0,-1-9 0,1 5 0,5-1 0,-4-3 0,3 8 0,1-8 0,-4 4 0,4 0 0,-1 0 0,-3 0 0,4 4 0,-5-3 0,-1 4 0,1-5 0,5 4 0,-4-3 0,8 4 0,-3 0 0,13 0 0,2 0 0,8 0 0,0 0 0,0 4 0,5-3 0,0 7 0,1-7 0,-2 7 0,-4-7 0,0 3 0,0-4 0,0 0 0,1 0 0,-1 4 0,5-3 0,-4 3 0,4-4 0,-5 4 0,5-3 0,-4 3 0,4 0 0,-5-3 0,1 3 0,-1-4 0,0 4 0,0-3 0,0 3 0,-1-4 0,1 0 0,0 0 0,0 0 0,-4 4 0,3-3 0,-3 3 0,3-4 0,1 0 0,0 0 0,-1 0 0,1 0 0,0 0 0,0 0 0,0 0 0,0 0 0,1 0 0,-1 0 0,0 0 0,0 0 0,-1 0 0,1 0 0,0 0 0,-4 4 0,3-3 0,-3 3 0,4-4 0,0 4 0,1-3 0,-1 3 0,0 0 0,0-3 0,0 3 0,0-4 0,0 0 0,-4 4 0,3-3 0,-3 3 0,4 0 0,-1-3 0,1 6 0,-1-6 0,1 3 0,0-4 0,-1 4 0,1-3 0,0 7 0,0-7 0,0 3 0,-4 0 0,-5-3 0,-9 3 0,0-4 0,-4 0 0,4 0 0,1 0 0,-1 0 0,4 4 0,-3-3 0,3 3 0,-4 0 0,1-3 0,-1 3 0,0 0 0,-1-3 0,1 7 0,0-7 0,0 7 0,0-7 0,0 3 0,4 0 0,-3-3 0,3 3 0,0 0 0,-3-3 0,3 3 0,0 0 0,-3-3 0,3 8 0,-5-8 0,-4 7 0,4-3 0,-9 5 0,8-1 0,-3 1 0,0-1 0,4 1 0,-5-5 0,10 3 0,-3-7 0,3 7 0,-4-3 0,1 3 0,-1 1 0,0-1 0,0-3 0,4 3 0,-3-7 0,7 7 0,-7-3 0,3 0 0,-4 2 0,4-2 0,-3 5 0,2-1 0,-3-4 0,0 3 0,4-3 0,-3 0 0,7 3 0,-3-7 0,4 2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1:58.8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90 24575,'5'0'0,"54"0"0,-20 0 0,35 0-8503,-28 0 8503,-16 5 1719,11-4-1719,-9 4 0,-10-5 0,9 5 0,-9-4 0,4 4 6784,0-5-6784,-5 0 0,5 5 0,0-4 0,-5 3 0,11-4 0,-5 0 0,6 0 0,0 0 0,1 0 0,-1 0 0,14 0 0,-10 0 0,11 5 0,-15-4 0,0 4 0,0-5 0,0 0 0,-5 0 0,3 0 0,-4 0 0,7 0 0,-1 0 0,0 0 0,0 0 0,0 0 0,0 0 0,0 0 0,0 0 0,0 0 0,0 0 0,0 0 0,0 0 0,0 0 0,1 0 0,-1 0 0,-6 0 0,19 5 0,-21-4 0,22 4 0,-26-5 0,5 0 0,0 0 0,-4 0 0,4 0 0,-1 0 0,-3 0 0,4 0 0,-6 0 0,0 0 0,-5 0 0,4 0 0,-8 0 0,7 0 0,-2 0 0,-1 0 0,4 0 0,-9 0 0,9 0 0,-4 0 0,5 0 0,0 0 0,1 0 0,-1 0 0,0 0 0,4 0 0,-3 0 0,-2 0 0,-5 0 0,-5 0 0,1 0 0,-1 0 0,0-4 0,0 3 0,5-8 0,-4 8 0,4-3 0,0-1 0,-4 4 0,9-3 0,-8-1 0,3 4 0,-5-7 0,0 7 0,0-3 0,0 0 0,5 3 0,-4-7 0,4 7 0,0-8 0,-3 8 0,3-4 0,0 1 0,5-2 0,-3 1 0,7-4 0,-13 7 0,4-6 0,-5 7 0,1-7 0,-1 6 0,0-6 0,0 7 0,0-3 0,0 4 0,-4-4 0,3 3 0,-7-3 0,2 4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05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1215 24575,'0'18'0,"0"7"0,0-4 0,0 11 0,5-11 0,1 11 0,4 4 0,1-1 0,-1 7 0,1-9 0,0 0 0,-4 1 0,2-7 0,-3 4 0,4-9 0,1 4 0,-6-6 0,4 0 0,-3 0 0,4 0 0,0 0 0,0 1 0,4 8 0,-2-7 0,7 13 0,-3-14 0,5 5 0,0 0 0,0-4 0,0 9 0,0-9 0,0 4 0,-1-6 0,0 0 0,1 6 0,5-4 0,2 5 0,0 0 0,4-4 0,-4 4 0,7 2 0,5-5 0,-3 11 0,10-10 0,-11 4 0,11-5 0,-13-2 0,13-4 0,-12 3 0,11-8 0,-11 3 0,4 1 0,-5-5 0,5 4 0,-4-5 0,26 6 0,-22-4 0,22 3 0,-27-5 0,13 1 0,-6-5 0,1 3 0,4-9 0,24 4 0,-14-5 0,-3 0 0,0 0 0,-5 0 0,28 0 0,-42 0 0,6 0 0,-7 0 0,0 0 0,0 0 0,-5 0 0,3 0 0,-9 0 0,9 0 0,-9-5 0,10-1 0,-11-4 0,11-1 0,-11 5 0,5-3 0,9-2 0,-5-6 0,6 1 0,-4 0 0,-11 6 0,11-2 0,-11 2 0,5 0 0,-6-5 0,6 3 0,-4-3 0,4 0 0,-6 4 0,0-8 0,0 7 0,0-7 0,0 4 0,0-1 0,0-3 0,1 7 0,-1-7 0,0 3 0,0 1 0,0-5 0,0 5 0,0-6 0,-5 6 0,4-4 0,6-1 0,-8-1 0,11 0 0,-16 2 0,2 8 0,-5-3 0,5 0 0,-4 4 0,4-4 0,-4-1 0,4 5 0,-3-5 0,8 1 0,-9 3 0,9-8 0,-9 9 0,5-9 0,-1 3 0,-3 1 0,7-4 0,-7 9 0,8-9 0,-9 3 0,9 0 0,-3-3 0,0 3 0,4-10 0,-5 5 0,6-5 0,-5 5 0,4-5 0,-4 5 0,6-11 0,-2 10 0,8-11 0,-5 5 0,4 0 0,-5-4 0,6 3 0,-6 1 0,5 1 0,-6 1 0,0 4 0,-5 1 0,3 2 0,0-1 0,3-1 0,-2-4 0,-1 9 0,-4-3 0,11 2 0,-4-3 0,4-1 0,-1 0 0,-3 0 0,10-1 0,-4-5 0,0 4 0,5-5 0,-6 6 0,8-6 0,-2 4 0,3-11 0,-9 13 0,6-7 0,-5 8 0,-1 0 0,6-8 0,-5 7 0,6-7 0,-7 8 0,5-1 0,-10 1 0,3 5 0,-4-3 0,-1 7 0,-5-2 0,-1 4 0,0 1 0,-4 3 0,4-2 0,-5 3 0,5 0 0,-3-4 0,8 4 0,-9-5 0,9 5 0,-9-3 0,9 2 0,-4-4 0,5 0 0,0 5 0,1-5 0,-1 5 0,0-5 0,6-1 0,53-19 0,8-2 0,-25 9 0,26-10 0,-10 4 0,-58 19 0,6 4 0,-5-3 0,38-6 0,-31 2 0,30-2 0,-36 6 0,9 3 0,-9 0 0,10-4 0,-11 9 0,5-4 0,-6 0 0,0 4 0,0-3 0,-4 4 0,-2 0 0,0 0 0,-4 0 0,4 0 0,-5 0 0,0 0 0,0 0 0,0 0 0,0 0 0,1 0 0,-1 0 0,0 0 0,-1 0 0,1 0 0,0 0 0,0 0 0,0 0 0,0-4 0,0 3 0,0-3 0,0 4 0,0-5 0,0 4 0,0-3 0,0 4 0,0 0 0,0-4 0,0 3 0,0-3 0,-1 4 0,1-4 0,0 3 0,0-3 0,0 4 0,5 0 0,-3 0 0,3-4 0,-5 3 0,0-3 0,0 4 0,0 0 0,5 0 0,-4 0 0,4 0 0,-5-5 0,0 4 0,1-3 0,-1 4 0,0 0 0,0 0 0,-8 0 0,-6 0 0,-5 0 0,-16-4 0,13 3 0,-9-3 0,13 4 0,0-4 0,-1 3 0,1-3 0,0 4 0,0 0 0,0 0 0,0-4 0,-5 3 0,3-3 0,-3 0 0,0 3 0,-1-4 0,-1 1 0,-3 3 0,4-7 0,-5 7 0,-1-9 0,1 5 0,5-1 0,-4-3 0,3 8 0,1-8 0,-4 4 0,4 0 0,-1 0 0,-3 0 0,4 4 0,-5-3 0,-1 4 0,1-5 0,5 4 0,-4-3 0,8 4 0,-3 0 0,13 0 0,2 0 0,8 0 0,0 0 0,0 4 0,5-3 0,0 7 0,1-7 0,-2 7 0,-4-7 0,0 3 0,0-4 0,0 0 0,1 0 0,-1 4 0,5-3 0,-4 3 0,4-4 0,-5 4 0,5-3 0,-4 3 0,4 0 0,-5-3 0,1 3 0,-1-4 0,0 4 0,0-3 0,0 3 0,-1-4 0,1 0 0,0 0 0,0 0 0,-4 4 0,3-3 0,-3 3 0,3-4 0,1 0 0,0 0 0,-1 0 0,1 0 0,0 0 0,0 0 0,0 0 0,0 0 0,1 0 0,-1 0 0,0 0 0,0 0 0,-1 0 0,1 0 0,0 0 0,-4 4 0,3-3 0,-3 3 0,4-4 0,0 4 0,1-3 0,-1 3 0,0 0 0,0-3 0,0 3 0,0-4 0,0 0 0,-4 4 0,3-3 0,-3 3 0,4 0 0,-1-3 0,1 6 0,-1-6 0,1 3 0,0-4 0,-1 4 0,1-3 0,0 7 0,0-7 0,0 3 0,-4 0 0,-5-3 0,-9 3 0,0-4 0,-4 0 0,4 0 0,1 0 0,-1 0 0,4 4 0,-3-3 0,3 3 0,-4 0 0,1-3 0,-1 3 0,0 0 0,-1-3 0,1 7 0,0-7 0,0 7 0,0-7 0,0 3 0,4 0 0,-3-3 0,3 3 0,0 0 0,-3-3 0,3 3 0,0 0 0,-3-3 0,3 8 0,-5-8 0,-4 7 0,4-3 0,-9 5 0,8-1 0,-3 1 0,0-1 0,4 1 0,-5-5 0,10 3 0,-3-7 0,3 7 0,-4-3 0,1 3 0,-1 1 0,0-1 0,0-3 0,4 3 0,-3-7 0,7 7 0,-7-3 0,3 0 0,-4 2 0,4-2 0,-3 5 0,2-1 0,-3-4 0,0 3 0,4-3 0,-3 0 0,7 3 0,-3-7 0,4 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7:57:25.6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7921 1 24575,'-19'0'0,"-13"0"0,-32 15 0,-22 9 0,9-2 0,20-9 0,-1 2 0,-24 9 0,-10 4 0,14-4 0,-7 5-734,35-14 0,0 0 734,-34 14 0,31-13 0,0-1 0,-17 6 156,-7 5-156,1-4 0,-3 7 0,-9-7 0,9 5 160,25-10 0,1 0-160,-22 13 0,25-10 0,1-1 0,-11 7 0,-6-5 0,6 4 0,-8-4 0,0 6 0,0 0 0,-9 2 0,7-2-354,18-12 1,-2 1 353,-30 12 0,-7-4 0,7 10 0,13-17 0,-17 17 0,0-12 0,1 8 0,8-2 0,-7-6 480,16 4-480,-7-4 0,1-1 0,5 5 0,-5-11 0,8 11 0,0-11 0,7 10 0,-5-10 0,6 9 0,0-9 0,-6 4 0,6 0 0,0-4 0,-6 11 242,5-12-242,-7 6 0,0-7 0,0 7 0,-8-5 0,5 5 0,-5-6 0,8 0 0,0 5 733,7-4-733,-27 10 0,30-11 0,-30 11 244,35-11-244,2 5 0,3-7 0,4 0 0,-14 1 0,6 5 0,-6-4 0,7 5 0,1-7 0,-8 7 0,5-5 0,-5 5 0,8-6 0,0-1 0,-1 1 0,1-1 0,0 1 0,6-1 0,3 0 0,-1 0 0,6-1 0,-6 1 0,7-5 0,1 3 0,-1-4 0,0 1 0,1 3 0,-1-9 0,0 9 0,1-3 0,-1 4 0,0 1 0,1-6 0,5 4 0,-4-4 0,10 5 0,-4 0 0,6-5 0,-6 3 0,4-3 0,-4 5 0,0 0 0,-2 0 0,1 0 0,-5 1 0,4-1 0,0-5 0,-4 4 0,11-4 0,-12 6 0,2 3 0,-3-7 0,3 6 0,-1-8 0,10 0 0,-4 4 0,6-9 0,-6 8 0,4-7 0,-4 8 0,6-9 0,-1 8 0,1-8 0,0 9 0,0-9 0,0 3 0,0-4 0,0 5 0,5-4 0,-4 4 0,4-5 0,-5 0 0,-1 0 0,6 0 0,-3 0 0,3 0 0,-10 0 0,4 0 0,-3 0 0,8 0 0,-2 0 0,3 0 0,0 0 0,-4 0 0,9 0 0,-4 0 0,0 0 0,4 0 0,-3 0 0,4 0 0,0 4 0,1-3 0,-1 3 0,1-4 0,0 0 0,7 0 0,8 0 0,4 0 0,3-4 0,19-19 0,-12 4 0,18-10 0,-17 9 0,0 8 0,0-8 0,0 9 0,-5-9 0,4 8 0,-4-4 0,1 1 0,3 3 0,-9-3 0,8 0 0,-8 4 0,9-4 0,-9 5 0,3 0 0,1 0 0,-4 1 0,3-2 0,-4 2 0,-1 3 0,1-2 0,-1 3 0,1-1 0,-1-2 0,1 7 0,-1-4 0,-4 1 0,4 3 0,-4-3 0,-4 7 0,2 3 0,-11-2 0,-1 9 0,-2-7 0,-3 8 0,4-4 0,1-1 0,-1 1 0,0-1 0,1 1 0,-1-1 0,1 0 0,-6 1 0,4 0 0,-4 0 0,5-1 0,1 1 0,-6 0 0,4-1 0,-4 1 0,6 0 0,-6 0 0,4-1 0,-4 1 0,6 0 0,-6 0 0,4-1 0,-4 1 0,6 0 0,-1-5 0,5 4 0,-4-8 0,4 7 0,-5-7 0,5 8 0,-4-8 0,4 7 0,-5-7 0,1 7 0,-1-7 0,5 7 0,-3-6 0,3 2 0,-5 0 0,1-3 0,4 7 0,5-7 0,5 7 0,9-3 0,-4 5 0,4-5 0,1 4 0,0-3 0,6 4 0,0 1 0,6 0 0,-4-1 0,10 2 0,-11-2 0,5 1 0,-6 0 0,0-1 0,0 1 0,0-1 0,-6-5 0,4 4 0,-8-8 0,3 8 0,-4-8 0,-1 4 0,1-1 0,-1-3 0,1 3 0,-1-4 0,1 4 0,-1-3 0,1 4 0,-1-5 0,-3 4 0,2-3 0,-3 3 0,5-4 0,-5 4 0,3-3 0,-3 4 0,4-2 0,0-2 0,-4 7 0,2-3 0,-2 0 0,0 3 0,-1-7 0,-4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16.7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1 103 16383,'44'0'0,"-9"0"0,-18 0 0,-8 0 0,10 0 0,-4 0 0,1 0 0,1 0 0,-1 0 0,-2 0 0,6 0 0,-7 0 0,4 0 0,-1 0 0,1 0 0,3 0 0,-5 0 0,4 0 0,-5 0 0,3 0 0,6 0 0,-5 0 0,5 0 0,-1 0 0,-3 0 0,8 0 0,-8 0 0,3 0 0,-4 0 0,-1 0 0,1 0 0,-1 0 0,1 0 0,-1 0 0,1 0 0,-1 0 0,1 0 0,4 0 0,-3 0 0,3 0 0,-4 0 0,-1 0 0,0 0 0,-3 0 0,10 0 0,-13 0 0,28 0 0,-22 0 0,11 0 0,-12 0 0,-7 0 0,15 0 0,-9 0 0,6 0 0,-5 0 0,-2 0 0,3 0 0,4 0 0,-3 0 0,3 0 0,-3 0 0,-1 0 0,1 0 0,-1 0 0,1-4 0,-1 3 0,1-3 0,4 4 0,-3 0 0,3-4 0,1 3 0,-5-7 0,10 7 0,-10-3 0,10 4 0,-9-4 0,8 3 0,-8-3 0,3 4 0,1 0 0,-5 0 0,5 0 0,-6 0 0,1 0 0,-1 0 0,1 0 0,27 0 0,-20 0 0,21 0 0,-24 0 0,-3 0 0,3 0 0,-4 0 0,10 0 0,-7 0 0,11 0 0,-14 0 0,-1 0 0,-1 0 0,-3 0 0,5 0 0,-1 0 0,1 0 0,-1 0 0,1 0 0,-1 0 0,1-4 0,-1 3 0,1-3 0,-5 4 0,7-3 0,-7 2 0,3-3 0,4 1 0,-11 2 0,11-6 0,-7 6 0,7-3 0,-2 0 0,-1 3 0,-1-6 0,-3 6 0,5-3 0,3 0 0,-3 3 0,-1-3 0,3 4 0,-10 0 0,9 0 0,-3 0 0,-3 0 0,8 0 0,-8 0 0,3 0 0,1 0 0,-4-3 0,5-2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7:57:35.7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59 24575,'59'0'0,"-30"0"0,38 0 0,-44 0 0,4 0 0,0 0 0,-5 0 0,0 0 0,4 0 0,-14 0 0,14 0 0,-10 0 0,5 0 0,0 0 0,6 0 0,-5 0 0,5 0 0,-6 0 0,0 0 0,0 0 0,0 0 0,0 0 0,0 0 0,-5 0 0,4 0 0,-4 0 0,9 0 0,-3 0 0,3 0 0,-4 0 0,6 0 0,-4 0 0,10 0 0,-5 0 0,7 0 0,6 0 0,-5 0 0,13 0 0,2 0 0,1 0 0,6 0 0,-8 0 0,1 0 0,-8 0 0,5 0 0,-12 0 0,0 0 0,-3 5 0,-11-3 0,11 3 0,-10-5 0,4 0 0,-6 0 0,6 0 0,-5 0 0,5 0 0,0 0 0,-4 0 0,10 0 0,-5 0 0,7 0 0,-1 0 0,1 0 0,0 0 0,-1 0 0,1 0 0,-1 0 0,8 0 0,-6 0 0,5 0 0,23 0 0,-15 0 0,23 0 0,-14 0 0,-5 0 0,12 0 0,-5 0 0,8 0 0,0 0 0,-8 0 0,6 0 0,-14 0 0,-1 0 0,-2 0 0,-6 0 0,0 0 0,6 0 0,-6 0 0,7 0 0,0 0 0,8-6 0,2 4 0,8-4 0,9 6 0,-7 0 0,6 0 0,-16 0 0,6 0 0,9 0 0,-12 0 0,10 0 0,-23-6 0,0 5 0,1-5 0,-1 6 0,8 0 0,-6-5 0,6 3 0,-8-3 0,0 5 0,0 0 0,-6-5 0,-3 3 0,-6-3 0,-1 5 0,1 0 0,-7 0 0,5 0 0,-10 0 0,10 0 0,-11 0 0,5 0 0,-6-5 0,0 4 0,-1-4 0,-4 5 0,-2 0 0,-5 0 0,1 0 0,-1 0 0,0 0 0,1-4 0,-1 3 0,0-3 0,0 4 0,0 0 0,-5 0 0,0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8:00:13.6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0 274 24575,'9'0'0,"15"0"0,-6 0 0,18 0 0,-18 0 0,29 0 0,-20-5 0,17-1 0,-11-6 0,-5 6 0,7-4 0,-7 4 0,5-6 0,-4 1 0,-1 5 0,5-5 0,-4 5 0,5-6 0,-5 6 0,4-5 0,-5 10 0,7-9 0,-1 8 0,1-8 0,-1 4 0,-5-1 0,4 2 0,-5 0 0,1 3 0,-2-3 0,-6 1 0,0 2 0,0-2 0,0 4 0,0 0 0,0 0 0,0-5 0,0 4 0,-5-4 0,3 0 0,-3 4 0,0-4 0,4 5 0,-4-4 0,0 2 0,3-2 0,-8 4 0,4-5 0,-1 4 0,-3-3 0,4 4 0,-6-4 0,1 3 0,-1-4 0,1 5 0,-1 0 0,1-4 0,-1 3 0,1-3 0,-1 4 0,1 0 0,-1-4 0,1 2 0,-1-2 0,1 4 0,-1 0 0,1 0 0,-1 0 0,-4-4 0,4 3 0,-4-3 0,5 4 0,-1 0 0,0 0 0,1 0 0,-1 0 0,0 0 0,0 0 0,0 0 0,0 0 0,-5-5 0,4 4 0,-3-3 0,0 4 0,-1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8:00:15.8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61 24575,'9'0'0,"14"0"0,-5 0 0,12 0 0,4 0 0,-10 0 0,10 0 0,0 0 0,-3 0 0,10 0 0,-6 0 0,-1 0 0,1 0 0,-7 0 0,5-5 0,-4 3 0,-1-8 0,5 9 0,-10-4 0,10 5 0,-11 0 0,5 0 0,-6 0 0,6 0 0,-4 0 0,4 0 0,-6 0 0,6 0 0,-5 0 0,5 0 0,-6 0 0,0 0 0,0 0 0,0 0 0,0 0 0,-5 0 0,4 0 0,-4 0 0,-1 0 0,5 0 0,-9 0 0,9 0 0,-10 0 0,10 0 0,-9 0 0,9 0 0,-10 0 0,10 0 0,-4 0 0,0 0 0,4 0 0,0 0 0,2 0 0,-2 0 0,0 0 0,-10 0 0,10 0 0,-9 0 0,9-4 0,-10 3 0,10-4 0,-9 5 0,3 0 0,-4 0 0,4 0 0,-3-4 0,4 2 0,-6-2 0,6 4 0,-4 0 0,3 0 0,-4 0 0,-1 0 0,1 0 0,-1 0 0,6 0 0,-4 0 0,3 0 0,-4 0 0,-1 0 0,1 0 0,-1 0 0,0 0 0,1 0 0,-2 0 0,-3-4 0,4 3 0,-8-6 0,3 6 0,-4-3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8:18:41.7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547 1 24575,'0'14'0,"25"32"0,-8-5 0,28 29 0,-18-19 0,22 20 0,-7-14 0,-8-10 0,2 2 0,23 19 0,-16-16 0,-1 0 0,13 17 0,-22-29 0,-1-1 0,7 7 0,-7-2 0,3-13 0,-11 2 0,4-3 0,-10-2 0,3 5 0,-4-10 0,6 10 0,-6-5 0,5 7 0,-10-1 0,10 1 0,-9 6 0,9-5 0,-3 13 0,6-6 0,5 23 0,-4-12 0,4 11 0,-5-15 0,0 0 0,7 3 0,-6-10 0,6 7 0,-1-4 0,-4 4 0,5 2 0,0 0 0,-6-1 0,13 3 0,-12-4 0,12 4 0,-12-3 0,12 3 0,-13-3 0,6 1 0,-7-2 0,0-7 0,-1 5 0,1-4 0,0 6 0,1 8 0,-1-6 0,-5 6 0,17 30 0,-20-20 0,3-20 0,-2 2 0,-2 27 0,3-7 0,-5 6 0,0-8 0,-1 0 0,1 0 0,0 8 0,-1-13 0,1 11 0,-1-14 0,0 0 0,-6 6 0,-1-14 0,0 6 0,-5-7 0,5-1 0,-6 0 0,0 0 0,0 0 0,0 1 0,0-8 0,0 5 0,0-5 0,0 1 0,-6-3 0,-1 1 0,-4-6 0,-1 5 0,0-6 0,0-1 0,1 1 0,-5-7 0,3 5 0,-7-10 0,2 10 0,-4-5 0,0 1 0,-8 5 0,1-10 0,-2 11 0,-2-11 0,-4 5 0,0 1 0,-5-5 0,-3 13 0,8-13 0,-8 12 0,3-11 0,-20 21 0,15-19 0,-19 14 0,30-19 0,-14 9 0,6-6 0,-1 0 0,-4-3 0,13-5 0,-6 6 0,7-6 0,1 4 0,-1-4 0,0 5 0,1-5 0,5 2 0,-4-2 0,10 3 0,-4 1 0,6-1 0,-6 1 0,4-1 0,-4 1 0,6-1 0,0 0 0,0 0 0,-1 0 0,0 6 0,1-4 0,4 4 0,-4 0 0,4-5 0,0 5 0,-4 0 0,9-4 0,-10 10 0,10-11 0,-10 11 0,5-4 0,-1-1 0,-4 5 0,10-4 0,-9-1 0,8 5 0,-7-10 0,7 10 0,-2-11 0,-1 5 0,4-6 0,-3 0 0,5 0 0,-1 0 0,0 0 0,1-5 0,0 4 0,-10 5 0,7-2 0,-7 8 0,9-4 0,-5-5 0,4 5 0,-4 0 0,5 2 0,0 5 0,-1-5 0,-4 4 0,3-5 0,-3 1 0,4 4 0,2-11 0,-2 11 0,1-10 0,0 4 0,1-6 0,-1 0 0,0 0 0,1 0 0,-1 0 0,1-5 0,-1 3 0,6-8 0,-5 9 0,5-10 0,-5 9 0,0-3 0,4-1 0,-3 0 0,4-6 0,0 1 0,-4-1 0,8 1 0,-8-1 0,4 0 0,-5 1 0,5-1 0,-4 1 0,4-1 0,0 1 0,-4-1 0,8 1 0,-7-1 0,2 6 0,0-4 0,-3 3 0,8-4 0,-8 4 0,4-3 0,-1 9 0,-3-9 0,8 3 0,-7-4 0,7 4 0,-8-3 0,8 4 0,-7-6 0,6 6 0,-2-4 0,0 3 0,3-4 0,-3-1 0,4 1 0,-5-1 0,4 1 0,-3-1 0,4 0 0,0-7 0,0-7 0,0-5 0,0-3 0,0-15 0,0 14 0,0-13 0,0 17 0,0 0 0,0 1 0,0-1 0,0-5 0,0 4 0,0-9 0,0 4 0,0 0 0,0-3 0,0 3 0,0-6 0,4 6 0,-3-4 0,3 4 0,1 0 0,-4-3 0,3 8 0,-4-4 0,0 5 0,4 1 0,-3-6 0,3 4 0,1-4 0,-4 6 0,3-6 0,0 4 0,-3-4 0,3 6 0,1-1 0,-4 1 0,3 7 0,-4 3 0,0 18 0,0 2 0,0 0 0,0 3 0,0-13 0,0 3 0,0-4 0,0-1 0,0 1 0,0-1 0,0 1 0,0 4 0,0-3 0,0 4 0,0-6 0,0 1 0,0-1 0,0 6 0,0-5 0,0 5 0,0-5 0,0-1 0,0 1 0,0-1 0,0 0 0,0 1 0,0-1 0,0 1 0,0-1 0,0 1 0,0-1 0,0 1 0,0-1 0,0 1 0,0-1 0,0 1 0,0-1 0,0 0 0,0 0 0,0 0 0,0 0 0,-4 0 0,3 0 0,-7 0 0,7 0 0,-8-4 0,8 3 0,-3-3 0,0 0 0,3 3 0,-4-4 0,5 5 0,0 0 0,-4-4 0,3-5 0,-3-5 0,4-3 0,0-1 0,0 0 0,5 4 0,0-3 0,4 3 0,0-4 0,0 0 0,-4-1 0,3 5 0,-3-3 0,4 3 0,0-4 0,1 4 0,-5-4 0,3 8 0,-3-7 0,1 2 0,2 1 0,-3 1 0,1-1 0,2 4 0,-3-7 0,5 7 0,-5-8 0,3 8 0,-3-7 0,4 6 0,-3-6 0,2 7 0,-3-8 0,5 8 0,-5-7 0,3 7 0,-3-8 0,5 8 0,-5-7 0,3 7 0,-7-8 0,8 8 0,-4-7 0,4 7 0,-4-8 0,4 8 0,-4-7 0,4 7 0,-4-8 0,3 8 0,-7-7 0,7 7 0,-3-8 0,4 8 0,-4-7 0,3 7 0,-7-7 0,-1 8 0,-5-4 0,-4 4 0,0 0 0,0 0 0,0 0 0,-1 0 0,1 0 0,-1 0 0,1 0 0,0 0 0,0 0 0,4 4 0,-4-3 0,4 3 0,-1 0 0,-2-3 0,2 4 0,-3-1 0,0-3 0,4 7 0,-3-7 0,3 7 0,-4-3 0,0 0 0,4 2 0,-3-6 0,7 7 0,-3-3 0,0 0 0,3 3 0,-3-3 0,4 3 0,0-3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20.4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16383,'44'0'0,"-10"0"0,-18 0 0,-7 0 0,11 0 0,-2 0 0,-1 0 0,2 0 0,-6 0 0,3 0 0,1 0 0,3 0 0,-7 0 0,6 0 0,-6 0 0,7 0 0,-7 0 0,7 0 0,-3 0 0,-3 0 0,9 0 0,-13 0 0,10 0 0,-7 0 0,5 0 0,-1 0 0,0 0 0,1 0 0,4 0 0,2 0 0,0 0 0,3 0 0,-3 0 0,5 0 0,-1 4 0,1 1 0,0 1 0,-1 2 0,1-7 0,0 8 0,-1-8 0,-4 7 0,-1-7 0,-6 3 0,0-4 0,-3 0 0,2 0 0,1 0 0,-3 0 0,5 0 0,-6 0 0,3 0 0,5 0 0,-4 0 0,0 0 0,-1 0 0,-2 0 0,3-4 0,1 3 0,-1-7 0,0 7 0,1-7 0,-1 7 0,1-7 0,-1 7 0,1-3 0,-1 4 0,1-3 0,-5 2 0,3-3 0,1 4 0,-3 0 0,9 0 0,-13 0 0,14 0 0,-11 0 0,8 0 0,-1 0 0,-6 0 0,9 0 0,-13 0 0,9 0 0,-2 0 0,1 0 0,-2 0 0,4 0 0,-10 0 0,10 0 0,-7 0 0,8 0 0,-7 0 0,6 0 0,-7 0 0,8 0 0,-3 0 0,3 0 0,-3 0 0,-1 0 0,1 0 0,-1 0 0,1 0 0,4 0 0,-3 0 0,3 0 0,-4 0 0,4 0 0,2 0 0,0 0 0,3 0 0,-3 0 0,4 0 0,1 0 0,-5 0 0,3 0 0,-8 0 0,8 0 0,-8 0 0,4 0 0,-6 0 0,-4 0 0,4 0 0,-1 0 0,-2 0 0,6 0 0,-3 0 0,-3 0 0,6 0 0,-3 0 0,-3 0 0,6 0 0,-8 0 0,5 0 0,-2 0 0,1 0 0,0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17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24575,'27'0'0,"27"0"0,-10 0 0,11 0 0,-19 0 0,-4 0 0,16 0 0,-8 0 0,16 0 0,-17 0 0,24 0 0,-21 0 0,12 0 0,-8 0 0,-7 0 0,7 0 0,-8 0 0,-1 0 0,-5 0 0,4 0 0,-5 0 0,7 0 0,-7 0 0,5 0 0,-11 0 0,11 0 0,-5 0 0,7 0 0,-7 0 0,5 0 0,-11 0 0,11 0 0,12 0 0,-6 6 0,13-5 0,-18 5 0,1-6 0,0 0 0,-7 0 0,5 0 0,-4 0 0,5 0 0,-5 0 0,4 0 0,-5 0 0,7 0 0,0 0 0,-7 0 0,5 0 0,-11 0 0,11 0 0,-12 0 0,13 0 0,-6 0 0,0 0 0,5 0 0,-11 0 0,11 0 0,-11 0 0,11 0 0,5 0 0,0 0 0,0 0 0,-5 0 0,-5 0 0,1 0 0,4 0 0,-12 0 0,13 0 0,-6 0 0,7 0 0,-7 0 0,-2 0 0,-6 0 0,0 0 0,0 0 0,-5 0 0,3 0 0,-9 0 0,4 0 0,-6 0 0,1 0 0,-1 0 0,1 0 0,4 0 0,-8 0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24.9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16383,'52'0'0,"-9"0"0,-16 0 0,-3 0 0,0 0 0,3 0 0,-8 0 0,8 0 0,-8 0 0,16 0 0,-14 0 0,9 0 0,-13 0 0,1 0 0,-5 0 0,3 0 0,-2 0 0,3 0 0,1 0 0,2 0 0,-1 0 0,2 0 0,-4 0 0,1 0 0,-1 0 0,6 0 0,-5 0 0,5 0 0,-6 0 0,1 0 0,-1 0 0,-4 0 0,4 0 0,-4 0 0,4 0 0,6 0 0,-5 0 0,10 0 0,-9 0 0,21 0 0,-13 0 0,14 4 0,-12-3 0,-5 3 0,3-4 0,-8 0 0,8 0 0,-8 0 0,3 4 0,-4-3 0,-5 3 0,3-4 0,-3 0 0,5 0 0,-1 0 0,6 0 0,-4 0 0,3 0 0,0 0 0,-3 0 0,9 0 0,-5 0 0,1 0 0,-2 0 0,1 0 0,8 0 0,-5 0 0,4 0 0,-7 0 0,-5 0 0,5 0 0,-1 0 0,-3 0 0,3 0 0,-4 0 0,4 0 0,-3 0 0,-1 0 0,-1 0 0,-4 0 0,3 0 0,1 0 0,-1 0 0,0 0 0,4 0 0,-7 0 0,10 0 0,-13 0 0,10 0 0,-7 0 0,5 0 0,-1 0 0,1 0 0,-5 0 0,3 0 0,-3 0 0,5 0 0,-1 0 0,-4 0 0,4 0 0,-4 0 0,8 0 0,-3 0 0,3 0 0,-3 0 0,-1 0 0,1 0 0,4 0 0,2 0 0,0 0 0,3 0 0,-8 0 0,3 0 0,-4 0 0,-1 0 0,-4 0 0,6 0 0,-5 0 0,33 0 0,-28 0 0,17 0 0,-33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29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47 16383,'58'0'0,"-3"0"0,-19 0 0,4 0 0,-10 0 0,5 0 0,6 0 0,-9 0 0,9 0 0,-12 0 0,0 0 0,-6 0 0,5 0 0,-4 0 0,4 0 0,-4 0 0,-2 0 0,1 0 0,-4 0 0,3 0 0,-4 0 0,-1 0 0,0 0 0,1 0 0,-1 0 0,-3 0 0,2 0 0,4 0 0,-5 0 0,4-3 0,-3 2 0,-2-3 0,10 4 0,-9 0 0,0 0 0,1 0 0,1 0 0,1 0 0,2 0 0,-7 0 0,5 0 0,2 0 0,-1 0 0,2 0 0,-8 0 0,3 0 0,1 0 0,-3 0 0,6 0 0,-7 0 0,8 0 0,-2 0 0,2 0 0,-8 0 0,3 0 0,-3 0 0,5 0 0,3 0 0,-3 0 0,3 0 0,-4 0 0,1 0 0,-1 0 0,1 0 0,4 0 0,-3 0 0,-1 0 0,-1 0 0,-4 0 0,4 0 0,4 0 0,-7 0 0,6 0 0,-3 0 0,-3 0 0,6 0 0,-8 0 0,5 0 0,3 0 0,-7 0 0,6 0 0,-6 0 0,2 0 0,5 0 0,-7-3 0,6 2 0,-7-3 0,5 1 0,-1 2 0,0-3 0,-1 4 0,1-3 0,-1 2 0,-1-5 0,1 1 0,0 1 0,0 1 0,0 3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38.9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27 16383,'47'0'0,"-1"0"0,-28 0 0,5 0 0,-6 0 0,6 0 0,3 0 0,-1 0 0,0 0 0,-3 0 0,-3 0 0,3 0 0,-4 0 0,-1 0 0,6 0 0,-5 0 0,5 0 0,-1 0 0,-3 0 0,8 0 0,-8 0 0,9 0 0,-10 0 0,10 0 0,-10 0 0,5 0 0,-1 0 0,-3 0 0,4 0 0,-1 0 0,-3 0 0,8 0 0,-8 0 0,8 0 0,-3 0 0,5 0 0,-6 0 0,5 0 0,-5 0 0,1 0 0,4 0 0,-10 0 0,5 0 0,-6 0 0,1 0 0,-1 0 0,-4 0 0,4 0 0,-4 0 0,8 0 0,-3-4 0,3 3 0,-8-3 0,4 4 0,-1-4 0,-1 3 0,4-3 0,-6 4 0,3 0 0,0-4 0,0 3 0,0-2 0,-1 3 0,1 0 0,-1 0 0,0 0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42.2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16383,'46'0'0,"-7"0"0,-16 0 0,-5 0 0,5 0 0,2 0 0,-1 0 0,3 0 0,0 4 0,-8-3 0,8 3 0,-8-4 0,9 5 0,-10-4 0,5 3 0,-6-4 0,1 0 0,-1 0 0,6 0 0,-5 0 0,5 0 0,-6 0 0,1 0 0,-1 0 0,0 0 0,1 0 0,-5 0 0,4 0 0,-4 0 0,8 0 0,-7 0 0,9 0 0,-9 0 0,3 0 0,-1 0 0,-2 0 0,7 0 0,-3 0 0,3 0 0,-8 0 0,3 0 0,-2 0 0,7 0 0,-3 0 0,-1 0 0,-1 0 0,-3 0 0,8 0 0,-7 0 0,6 0 0,-3 0 0,1 0 0,3 0 0,-3 0 0,-5 0 0,3 0 0,4 0 0,-5 0 0,5 0 0,-6 0 0,0 0 0,5 0 0,-3 0 0,-1 0 0,1 0 0,0 0 0,0 0 0,4 0 0,-7 0 0,7 0 0,-3 0 0,-3 0 0,5 0 0,-7 0 0,4 0 0,3 0 0,-6 0 0,6 0 0,-4 0 0,-1 0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0:45.5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16383,'46'0'0,"-3"0"0,-14 0 0,-1 0 0,-4 0 0,-2 0 0,11 0 0,-11 0 0,6 0 0,-11 0 0,-4 0 0,4 0 0,1 0 0,-1 0 0,-3 0 0,2 0 0,1 0 0,-3 0 0,6 0 0,-4 0 0,-2 0 0,6 0 0,-3 0 0,1 0 0,3 0 0,-3 0 0,-1 0 0,1 0 0,4 0 0,2 0 0,0 0 0,3 0 0,-3 0 0,4 0 0,1 0 0,0 0 0,-1 0 0,-4 0 0,4 0 0,-10 0 0,5 0 0,-6 0 0,1 0 0,-1 0 0,-4 0 0,4 0 0,-4 0 0,4 0 0,1 0 0,-1 0 0,1 0 0,-5 0 0,3 0 0,-2 0 0,3 0 0,4 0 0,-3 0 0,3 0 0,-3 0 0,-5 0 0,3 0 0,-3 0 0,5 0 0,-1 0 0,1 0 0,-1 0 0,1 0 0,-1 0 0,1 0 0,-1 0 0,1 0 0,-1 0 0,0 0 0,1 0 0,-1 0 0,-3 0 0,5 0 0,-5 0 0,2 0 0,-4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1:08.5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1 254 24575,'0'11'0,"3"5"0,-2-2 0,6 4 0,-3-12 0,4 1 0,-1-7 0,1 0 0,-1-4 0,1-5 0,1-4 0,3-5 0,-2 5 0,2 1 0,-4 4 0,0 0 0,0 0 0,-1 0 0,1 3 0,-3-2 0,2 3 0,-3-4 0,4 0 0,0-4 0,0 2 0,1-6 0,-1 3 0,1-5 0,0 0 0,3 1 0,-2 4 0,2 0 0,-4 5 0,0 0 0,-1 0 0,-2 1 0,1-1 0,-1 4 0,-1-3 0,3 6 0,-6-6 0,6 6 0,-3-3 0,0 4 0,-1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1:10.7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0 238 24575,'0'19'0,"4"0"0,1-1 0,7-1 0,-2-4 0,2 0 0,-1-2 0,-5-2 0,1 2 0,-7-3 0,3-4 0,1 0 0,4-4 0,-1 0 0,0 0 0,1-4 0,0-4 0,5-11 0,-3 0 0,8-8 0,-8 8 0,7-3 0,-7 4 0,7-5 0,-7 9 0,3-8 0,-5 9 0,1-5 0,-1 5 0,1-3 0,-1 7 0,1-8 0,-1 8 0,0-3 0,0 4 0,0-5 0,0 4 0,0-3 0,0 4 0,0 0 0,0 0 0,0 4 0,-4-4 0,3 8 0,-3-4 0,1 4 0,-2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1:13.6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1 221 24575,'0'20'0,"4"18"0,0-10 0,5 5 0,-4-17 0,-2-7 0,-3 2 0,3-6 0,1-2 0,4-3 0,-1 0 0,0-3 0,1-2 0,0-3 0,0 0 0,0 4 0,0-3 0,-1 2 0,1 1 0,0 0 0,0 4 0,-1 0 0,0-3 0,1-1 0,-4-4 0,2 1 0,-1-6 0,4 0 0,-1-5 0,1 1 0,0-1 0,0-4 0,4-2 0,-2 0 0,7-3 0,-9 8 0,9-4 0,-8 1 0,2 7 0,1-6 0,-4 11 0,3 2 0,-4 1 0,0 2 0,0 1 0,0 0 0,-1 4 0,1 0 0,0 0 0,-3 0 0,-2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21:21:17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69 24575,'-4'-4'0,"0"-3"0,-1 3 0,-2 0 0,6-2 0,-5 5 0,5-6 0,-3 3 0,1-1 0,-1 2 0,-4 3 0,4-3 0,-2 2 0,5-6 0,-6 6 0,6-6 0,-2 6 0,3-2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38:54.7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83 456 0 0,'17'-3'192'0'0,"-15"3"-74"0"0,1-1 1 0 0,-1 1 0 0 0,0-1-1 0 0,1 1 1 0 0,-1 0 0 0 0,1 0 0 0 0,4 0-1 0 0,1 1 1138 0 0,0-1 0 0 0,1 0 0 0 0,14-1 0 0 0,-13-1-274 0 0,0 2 0 0 0,17 0 1 0 0,-12 1-346 0 0,1-1 0 0 0,18-2 0 0 0,12 0-124 0 0,-39 2-435 0 0,81 2 1332 0 0,-77-1-1234 0 0,0-2 1 0 0,19-2 0 0 0,13-1-66 0 0,-34 4 60 0 0,0-1 0 0 0,-1 0 0 0 0,1 0 0 0 0,14-5 0 0 0,-15 4-112 0 0,0 1 1 0 0,-1 0 0 0 0,14 0-1 0 0,-11 1-37 0 0,-1-1 0 0 0,11-1 0 0 0,-10 1 58 0 0,0 0 0 0 0,0 0 0 0 0,0 1 0 0 0,0 1 0 0 0,0-1 0 0 0,15 5 0 0 0,-20-5-67 0 0,6 1 81 0 0,0 0 1 0 0,15-2 0 0 0,-17 1-34 0 0,0-1 1 0 0,0 2 0 0 0,0-1-1 0 0,12 3 1 0 0,-10-1-6 0 0,1-1 0 0 0,-1 0 0 0 0,1 0 0 0 0,-1-2 0 0 0,15-1 0 0 0,16 0 120 0 0,49-1-6 0 0,-23 6 62 0 0,31 0-288 0 0,-29 4 120 0 0,-56-7-64 0 0,4 0 0 0 0,35 4 0 0 0,-24-2 0 0 0,-23-3 0 0 0,0 2 0 0 0,0-1 0 0 0,0 1 0 0 0,-1-1 0 0 0,11 4 0 0 0,-12-3 0 0 0,-1 0 0 0 0,1-1 0 0 0,0 1 0 0 0,0-1 0 0 0,5 0 0 0 0,-6 0 0 0 0,0 0 0 0 0,0 1 0 0 0,0-1 0 0 0,0 0 0 0 0,0 1 0 0 0,6 1 0 0 0,-7-1 0 0 0,1 0 0 0 0,-1-1 0 0 0,1 1 0 0 0,0-1 0 0 0,-1 0 0 0 0,1 1 0 0 0,0-1 0 0 0,0-1 0 0 0,-1 1 0 0 0,1 0 0 0 0,0-1 0 0 0,-1 1 0 0 0,5-2 0 0 0,-4 1 0 0 0,0 0 0 0 0,0 0 0 0 0,1 1 0 0 0,-1-1 0 0 0,1 1 0 0 0,-1 0 0 0 0,6 0 0 0 0,-3 1 0 0 0,1 0 0 0 0,-1-1 0 0 0,1 0 0 0 0,-1-1 0 0 0,11-1 0 0 0,-10 1 0 0 0,0 0 0 0 0,0 1 0 0 0,0 0 0 0 0,12 0 0 0 0,3 3 0 0 0,1-1 0 0 0,0-2 0 0 0,0 0 0 0 0,26-5 0 0 0,-44 5 0 0 0,-1 0 0 0 0,0 0 0 0 0,0 0 0 0 0,9 2 0 0 0,9 0 0 0 0,6-1 0 0 0,-10-1 0 0 0,31-2 0 0 0,-39 1 0 0 0,0-1 0 0 0,1 1 0 0 0,13 1 0 0 0,-7 1 0 0 0,-1-2 0 0 0,-7 1 0 0 0,0 0 0 0 0,13 1 0 0 0,-16 0 0 0 0,1-1 0 0 0,-1 0 0 0 0,1 0 0 0 0,7-2 0 0 0,-6 1 0 0 0,0 0 0 0 0,14 1 0 0 0,33 3 0 0 0,-40-1 0 0 0,29-3 0 0 0,-12 0 0 0 0,-21 1 0 0 0,0 0 0 0 0,18 3 0 0 0,-26-2 0 0 0,0-1 0 0 0,0-1 0 0 0,0 1 0 0 0,0 0 0 0 0,0-1 0 0 0,0 1 0 0 0,0-1 0 0 0,3-1 0 0 0,12-3 0 0 0,40 4 0 0 0,-41 1 0 0 0,34-3 0 0 0,-38 2 0 0 0,0 0 0 0 0,23 2 0 0 0,-20 0 0 0 0,18-2 0 0 0,-19 0 0 0 0,1 1 0 0 0,20 3 0 0 0,13 0 0 0 0,-43-4 0 0 0,1 1 0 0 0,8-3 0 0 0,-8 2 0 0 0,-1 0 0 0 0,10-1 0 0 0,29-1 0 0 0,2-1 0 0 0,0 1 0 0 0,-40 3 0 0 0,-1-1 0 0 0,0 0 0 0 0,1 0 0 0 0,8-3 0 0 0,0 0 0 0 0,-9 3 0 0 0,0 1 0 0 0,1-1 0 0 0,-1 1 0 0 0,12 0 0 0 0,1 1 0 0 0,-14-1 0 0 0,19 0 0 0 0,31 4 0 0 0,-49-4 0 0 0,0 0 0 0 0,0 0 0 0 0,1 0 0 0 0,6-2 0 0 0,4 0 0 0 0,7-2 0 0 0,3 1 0 0 0,-21 3 0 0 0,0-1 0 0 0,-1 0 0 0 0,11-2 0 0 0,-11 1 0 0 0,0 1 0 0 0,1 0 0 0 0,9-1 0 0 0,15 3 0 0 0,-9 0 0 0 0,-1-2 0 0 0,28-3 0 0 0,-37 3 0 0 0,0 1 0 0 0,0-1 0 0 0,11 3 0 0 0,-8-2 0 0 0,24 0 0 0 0,14-9 0 0 0,-50 9 0 0 0,0 0 0 0 0,1 0 0 0 0,-1 0 0 0 0,1 0 0 0 0,-1 0 0 0 0,0 0 0 0 0,1 1 0 0 0,3 0 0 0 0,11 2 0 0 0,-15-3 0 0 0,22 0 0 0 0,29 4 0 0 0,1-1 0 0 0,-3-3 0 0 0,-44 0 0 0 0,0 0 0 0 0,11-1 0 0 0,8 0 0 0 0,22 2 0 0 0,-30 1 0 0 0,0-2 0 0 0,0 0 0 0 0,26-4 0 0 0,-34 3 0 0 0,0 0 0 0 0,1 1 0 0 0,-1 0 0 0 0,20 3 0 0 0,9-1 0 0 0,-29-2 1 0 0,24 1 27 0 0,58-8-1 0 0,-79 5-27 0 0,23 2 0 0 0,7-1 0 0 0,-36 0 0 0 0,-1 1 0 0 0,12 2 0 0 0,5-1 0 0 0,31-5 0 0 0,-41 3 0 0 0,106-4 0 0 0,-110 4 0 0 0,18-2 0 0 0,-21 2 0 0 0,0 0 0 0 0,1 0 0 0 0,-1 0 0 0 0,1 1 0 0 0,8 1 0 0 0,-9 0 0 0 0,-1-1 0 0 0,1 0 0 0 0,0 0 0 0 0,7-1 0 0 0,2 1 0 0 0,-1 3 0 0 0,-11-2 0 0 0,1 0 0 0 0,-1 0 0 0 0,1-1 0 0 0,5 1 0 0 0,-2-1 0 0 0,17 0 0 0 0,32 3 0 0 0,-46-1 0 0 0,1-2 0 0 0,17 0 0 0 0,-14-1 0 0 0,15 2 0 0 0,-14-1 0 0 0,0 0 0 0 0,0 0 0 0 0,22-5 0 0 0,-33 5 0 0 0,1 0 0 0 0,-1 0 0 0 0,1 0 0 0 0,0 1 0 0 0,-1-1 0 0 0,5 2 0 0 0,-4 0 0 0 0,-1-2 0 0 0,1 1 0 0 0,-1-1 0 0 0,9 1 0 0 0,-9-2 0 0 0,16-1 0 0 0,46 5 0 0 0,-51-3 0 0 0,14-4 0 0 0,12 1 0 0 0,57 0 0 0 0,-59 1 0 0 0,9-1 0 0 0,52 3 0 0 0,-6 5 0 0 0,-88-5 0 0 0,3 0 0 0 0,1 0 0 0 0,-1-1 0 0 0,13-2 0 0 0,-21 3 0 0 0,1 0 0 0 0,0 0 0 0 0,-1 0 0 0 0,1 0 0 0 0,-1 0 0 0 0,1 0 0 0 0,0 0 0 0 0,-1 1 0 0 0,1-1 0 0 0,2 2 0 0 0,-1-1 0 0 0,-1-1 0 0 0,1 1 0 0 0,-1 0 0 0 0,1-1 0 0 0,3 1 0 0 0,96-1 0 0 0,-82-1 0 0 0,-14 0 0 0 0,1 1 0 0 0,12 1 0 0 0,-5 1 0 0 0,-1-2 0 0 0,23 0 0 0 0,-8-1 0 0 0,-14 1 0 0 0,0 2 0 0 0,18 3 0 0 0,-24-4 0 0 0,0-1 0 0 0,15 0 0 0 0,-15 0 0 0 0,1 0 0 0 0,10 2 0 0 0,-4-1 17 0 0,1 0-1 0 0,20-2 0 0 0,-4 0-1 0 0,-30 1-15 0 0,0 0 0 0 0,0 0 0 0 0,1 0 0 0 0,-1 0 0 0 0,0 0 0 0 0,1 1 0 0 0,-1-1 0 0 0,0 1 0 0 0,0-1 0 0 0,4 2 0 0 0,-2 0-5 0 0,0-1-1 0 0,1 0 0 0 0,-1-1 0 0 0,0 1 0 0 0,1-1 0 0 0,-1 0 1 0 0,1 0-1 0 0,6-1 0 0 0,6 0-6 0 0,66 1 76 0 0,-74 0-59 0 0,-7-1-3 0 0,0 1 0 0 0,-1 0-1 0 0,1 0 1 0 0,0 0-1 0 0,0 0 1 0 0,2 1-1 0 0,19 3-14 0 0,-19-3 12 0 0,0 0 1 0 0,0-1-1 0 0,1 0 0 0 0,-1 0 0 0 0,8-1 0 0 0,-8 1 3 0 0,0-1 0 0 0,0 1 0 0 0,0 0 0 0 0,0 0 0 0 0,-1 1 0 0 0,1-1 0 0 0,0 1 0 0 0,4 1 0 0 0,-5-1 4 0 0,0-1-1 0 0,0 1 0 0 0,0-1 0 0 0,0 0 0 0 0,0 0 1 0 0,1 0-1 0 0,4-1 0 0 0,-3 0-3 0 0,1 1 0 0 0,10 0 0 0 0,-9 1-11 0 0,1 0-1 0 0,-1-1 0 0 0,1 0 1 0 0,-1-1-1 0 0,0 1 0 0 0,11-4 0 0 0,-15 4 18 0 0,0 0-1 0 0,1 0 1 0 0,-1 0-1 0 0,0 1 1 0 0,0-1-1 0 0,5 2 0 0 0,3 0 1 0 0,-1-1-8 0 0,-8-2 0 0 0,0-1 0 0 0,17 2 0 0 0,-13 1 0 0 0,-4-1 0 0 0,0 1 0 0 0,0-1 0 0 0,-1 1 0 0 0,1-1 0 0 0,0 0 0 0 0,0 0 0 0 0,2 0 0 0 0,6-1 0 0 0,-9 0 0 0 0,1 1 0 0 0,0-1 0 0 0,-1 1 0 0 0,1 0 0 0 0,0 0 0 0 0,2 0 0 0 0,7 3-24 0 0,-10-2 18 0 0,1-1 0 0 0,0 1-1 0 0,0-1 1 0 0,0 1-1 0 0,-1-1 1 0 0,1 0 0 0 0,0 1-1 0 0,0-1 1 0 0,2 0-1 0 0,8-4 7 0 0,-9 6 0 0 0,3 1 0 0 0,10-1 0 0 0,-1-2 54 0 0,-12 0-47 0 0,-2 0-11 0 0,0 0 0 0 0,-1 0 0 0 0,1 0 0 0 0,-1 0 1 0 0,1 0-1 0 0,0 0 0 0 0,-1 0 0 0 0,1 0 0 0 0,0 0 1 0 0,-1 0-1 0 0,1 0 0 0 0,0 1 0 0 0,10 2-9 0 0,-8-5 14 0 0,-1 1 0 0 0,5 0-1 0 0,0 1 0 0 0,13 0 0 0 0,-11 1 0 0 0,-1-1 0 0 0,12-1 0 0 0,-9 0 0 0 0,-8 2 0 0 0,-3 0 0 0 0,0-1 0 0 0,1 0 0 0 0,-1 0 0 0 0,1 1 0 0 0,-1-1 0 0 0,1 0 0 0 0,-1 0 0 0 0,0 1 0 0 0,1-1 0 0 0,-1 0 0 0 0,1 0 0 0 0,-1 0 0 0 0,1 0 0 0 0,-1 0 0 0 0,1 0 0 0 0,-1 1 0 0 0,1-1 0 0 0,-1-1 0 0 0,1 1 0 0 0,-1 0 0 0 0,1 0 0 0 0,13-2 32 0 0,-11 2-22 0 0,0-1-1 0 0,0 1 0 0 0,0 0 1 0 0,0-1-1 0 0,5 2 0 0 0,-3-1-84 0 0,0 0 0 0 0,0 0-1 0 0,0 0 1 0 0,0-1-1 0 0,0 1 1 0 0,0-1 0 0 0,9-4-1 0 0,-1 2-1016 0 0,-1 0-4612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20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0 864 24575,'53'-15'0,"-1"0"0,1-5 0,12-1 0,0-3 0,-8-11 0,-2 6 0,2-7 0,-2 9 0,0-1 0,0 7 0,0-5 0,-7 11 0,5-5 0,-6 7 0,8-1 0,-8 6 0,-1-4 0,-8 5 0,3-5 0,-2-1 0,-4 7 0,-6-5 0,-6 4 0,7-5 0,1 6 0,7-6 0,7 5 0,-5-6 0,5 0 0,1 6 0,-7-5 0,14 5 0,-13-6 0,6 5 0,-15-3 0,5 4 0,-5-5 0,0 0 0,6-1 0,-6 1 0,7-1 0,-7 1 0,5 5 0,-5-4 0,7 4 0,0-6 0,0 0 0,7 0 0,-5 0 0,5 0 0,-7 0 0,-7 6 0,-1-4 0,-7 5 0,0-1 0,0-3 0,0 9 0,-6-4 0,5 5 0,-11-5 0,21 4 0,-12-4 0,13 0 0,-10 4 0,0-5 0,-5 6 0,3-5 0,-9 4 0,10-4 0,-10 5 0,4-5 0,-6 4 0,0-4 0,1 5 0,-1 0 0,1-4 0,5 2 0,-5-2 0,5 4 0,-5 0 0,-1 0 0,0 0 0,1 0 0,-1 0 0,0 0 0,0-5 0,0 4 0,6-8 0,8 7 0,-10-3 0,3 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39:01.6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10 3224 0 0,'0'0'1756'0'0,"2"-1"-1327"0"0,2-8 10363 0 0,-3 9-10766 0 0,-1 1 0 0 0,1-1 0 0 0,0 1 1 0 0,0-1-1 0 0,0 0 0 0 0,-1 1 0 0 0,1 0 0 0 0,0-1 1 0 0,-1 1-1 0 0,1-1 0 0 0,0 1 0 0 0,-1 0 1 0 0,1-1-1 0 0,-1 1 0 0 0,1 0 0 0 0,-1 0 0 0 0,0-1 1 0 0,1 1-1 0 0,-1 0 0 0 0,1 1 0 0 0,-1 1 85 0 0,1 1 0 0 0,-1-1 0 0 0,1 1 0 0 0,-1 4 0 0 0,0-5 38 0 0,-1-2-106 0 0,1 0 0 0 0,0 1-1 0 0,0-1 1 0 0,-1 0-1 0 0,1 0 1 0 0,-1 0-1 0 0,1 0 1 0 0,-2 2-1 0 0,-3 10 327 0 0,4-10-351 0 0,0 11 66 0 0,3 25 125 0 0,-1-31-176 0 0,0-1 1 0 0,-1 1-1 0 0,0 0 0 0 0,-2 10 1 0 0,-1-6 6 0 0,0 1-6 0 0,-1 12-34 0 0,3-22 0 0 0,1 0 0 0 0,-1-1 0 0 0,1 1 0 0 0,0 0 0 0 0,-1 0 0 0 0,1 0 0 0 0,1 0 0 0 0,-1 0 0 0 0,0 0 0 0 0,1 4 0 0 0,0-6 9 0 0,-1 1-1 0 0,0 0 0 0 0,1-1 1 0 0,-1 1-1 0 0,0-1 0 0 0,0 1 1 0 0,0 0-1 0 0,0-1 0 0 0,-1 3 1 0 0,0-2 4 0 0,1 0 1 0 0,0 0-1 0 0,0 0 1 0 0,0-1 0 0 0,0 1-1 0 0,0 0 1 0 0,1 3-1 0 0,0 1-5 0 0,0-1 0 0 0,0 0 0 0 0,0 1 0 0 0,0-1 0 0 0,-1 0 0 0 0,0 1 0 0 0,-1 6 0 0 0,1-9-3 0 0,0-1 0 0 0,0 1 0 0 0,0-1 0 0 0,0 1 0 0 0,1 0 0 0 0,0 2 0 0 0,1 14 35 0 0,-2-15-35 0 0,0 4 2 0 0,0-1 0 0 0,0 1 0 0 0,1-1 0 0 0,-1 0 0 0 0,2 1 0 0 0,2 10-1 0 0,-2-15-17 0 0,1 4-38 0 0,-3-6 47 0 0,0 1 0 0 0,0 0 1 0 0,-1-1-1 0 0,1 1 0 0 0,0-1 0 0 0,-1 1 0 0 0,0 0 0 0 0,0 1 0 0 0,1 1 45 0 0,1 1 6 0 0,0 1 0 0 0,0 0 1 0 0,0 0-1 0 0,-1 0 0 0 0,0 7 1 0 0,0-6 91 0 0,0-5 16 0 0,0 0 3 0 0,2 5-89 0 0,0-3-60 0 0,-1 0 0 0 0,-1-1 0 0 0,1 1 1 0 0,0 0-1 0 0,-1 0 0 0 0,0 0 0 0 0,0 4 0 0 0,1 5-11 0 0,-1-11 0 0 0,1 1 0 0 0,-1 0 0 0 0,0 0 0 0 0,0-1 0 0 0,0 5 0 0 0,-4 1 0 0 0,2-4 0 0 0,-2 6 0 0 0,5-8 0 0 0,-1-1 0 0 0,0 0 0 0 0,1 0 0 0 0,-1 0 0 0 0,0 0 0 0 0,0 0 0 0 0,0 0 0 0 0,0 0 0 0 0,0 0 0 0 0,0 0 0 0 0,0 0 0 0 0,0 0 0 0 0,0 0 0 0 0,0 0 0 0 0,-1 2 0 0 0,-3 28 0 0 0,4-30 1 0 0,0 0 0 0 0,0 0 0 0 0,-1 0 0 0 0,1 0-1 0 0,0 0 1 0 0,0 0 0 0 0,1 0 0 0 0,-1 0-1 0 0,0 0 1 0 0,0 0 0 0 0,0-1 0 0 0,1 1 0 0 0,-1 0-1 0 0,0 0 1 0 0,1 0 0 0 0,0 1 0 0 0,0-1 129 0 0,-2 16-9 0 0,0-12-88 0 0,1 1 0 0 0,0-1 0 0 0,0 1 0 0 0,1-1 0 0 0,-1 1 0 0 0,3 8 0 0 0,-2-12-19 0 0,-1-1 0 0 0,0 1 0 0 0,0 0 0 0 0,1 0 0 0 0,-1-1 0 0 0,0 1 0 0 0,0 0 0 0 0,0 0-1 0 0,-1 2 1 0 0,1 1 7 0 0,0-2-21 0 0,0-1 0 0 0,0 0 0 0 0,1 0 0 0 0,-1 0 0 0 0,1 0 0 0 0,0 3 0 0 0,3 9 0 0 0,-6-2 47 0 0,2-10-34 0 0,-1 0-1 0 0,1-1 0 0 0,0 1 1 0 0,0 0-1 0 0,0 0 0 0 0,-1-1 1 0 0,2 1-1 0 0,-1 0 0 0 0,0-1 1 0 0,1 3-1 0 0,-1 13 46 0 0,0-3-43 0 0,1 0 38 0 0,1 19-1 0 0,-2-22-2 0 0,1 1 0 0 0,2 13 0 0 0,0 9 143 0 0,-3-31-184 0 0,1 0-1 0 0,-1-1 0 0 0,-1 1 1 0 0,1 0-1 0 0,-1 4 0 0 0,0 11 6 0 0,2-13-59 0 0,-1 0 0 0 0,0 0 0 0 0,0 6-1 0 0,-1 23-73 0 0,1-31 155 0 0,0 1 0 0 0,0 0 0 0 0,1-1-1 0 0,1 7 1 0 0,1 1 17 0 0,-5-7-71 0 0,2-4 10 0 0,0 1-1 0 0,0-1 1 0 0,-1 0 0 0 0,1 1-1 0 0,0-1 1 0 0,0 1-1 0 0,0-1 1 0 0,0 1-1 0 0,0-1 1 0 0,0 1 0 0 0,0-1-1 0 0,0 1 1 0 0,0-1-1 0 0,0 1 1 0 0,0-1-1 0 0,0 1 1 0 0,0-1 0 0 0,0 1-1 0 0,0 0 1 0 0,1 2-2 0 0,0 0 0 0 0,0 0 0 0 0,-1 0 0 0 0,1 0 0 0 0,-1 0 0 0 0,0 0 0 0 0,0 0 0 0 0,-1 6 0 0 0,0 2 42 0 0,4-2 98 0 0,-3-8-86 0 0,1 1-1 0 0,-1 0 1 0 0,1-1 0 0 0,-1 1 0 0 0,1 0 0 0 0,-1-1 0 0 0,0 1 0 0 0,0 0 0 0 0,0 0 0 0 0,0-1-1 0 0,0 4 1 0 0,-1-4-22 0 0,1 1-1 0 0,-1-1 0 0 0,1 1 1 0 0,-1-1-1 0 0,0 1 0 0 0,0-1 1 0 0,0 0-1 0 0,1 0 0 0 0,-1 1 1 0 0,-2 1-1 0 0,2-2-126 0 0,-3 15-133 0 0,3-14 259 0 0,0 1 0 0 0,0-1 1 0 0,0 1-1 0 0,1 0 0 0 0,-1-1 0 0 0,1 5 0 0 0,0 5 26 0 0,-1-7-56 0 0,1 0 1 0 0,0 0-1 0 0,0 0 1 0 0,1 1-1 0 0,-1-1 1 0 0,1 0 0 0 0,2 8-1 0 0,-2-10-2 0 0,0 0 0 0 0,0 0-1 0 0,0 0 1 0 0,-1 0 0 0 0,1 0 0 0 0,-1 0-1 0 0,0 0 1 0 0,0 0 0 0 0,0 0 0 0 0,0 0-1 0 0,0 0 1 0 0,-1 0 0 0 0,0 0 0 0 0,1 0-1 0 0,-3 4 1 0 0,3-5 30 0 0,-1-1 0 0 0,1 1-1 0 0,0-1 1 0 0,0 1 0 0 0,-1-1 0 0 0,1 1-1 0 0,0-1 1 0 0,0 0 0 0 0,0 1 0 0 0,1-1-1 0 0,-1 3 1 0 0,1-2 5 0 0,-1-1 0 0 0,0 1 0 0 0,0 0 0 0 0,0-1-1 0 0,0 1 1 0 0,0 0 0 0 0,0 3 0 0 0,-2-2 5 0 0,1 0-28 0 0,0 10-6 0 0,0-5 5 0 0,0 0 0 0 0,-2 8 0 0 0,0 0 0 0 0,3-15 0 0 0,-4 29 67 0 0,4-27-57 0 0,0 0 0 0 0,0 0 0 0 0,0 0 0 0 0,1 0 0 0 0,-1 0 0 0 0,0-1 0 0 0,3 7 0 0 0,-3-8-4 0 0,1 0-1 0 0,-1 1 1 0 0,1-1 0 0 0,-1 1-1 0 0,0-1 1 0 0,0 0 0 0 0,0 1-1 0 0,0-1 1 0 0,0 3 0 0 0,0-3-5 0 0,0 1 0 0 0,0-1 0 0 0,0 0 0 0 0,0 0 1 0 0,0 0-1 0 0,0 1 0 0 0,0-1 0 0 0,1 0 0 0 0,-1 0 0 0 0,0 0 1 0 0,2 3-1 0 0,0 0 27 0 0,-1-3-19 0 0,-1-1 1 0 0,1 1 0 0 0,-1 0-1 0 0,1 0 1 0 0,-1 0-1 0 0,0 0 1 0 0,1 0-1 0 0,-1 0 1 0 0,0 0-1 0 0,1 1 1 0 0,-1 0 2 0 0,0-1 1 0 0,-1 0 0 0 0,1 0-1 0 0,0 1 1 0 0,0-1-1 0 0,-1 0 1 0 0,1 0-1 0 0,-1 0 1 0 0,1 1 0 0 0,-1-1-1 0 0,0 0 1 0 0,1 0-1 0 0,-3 2 1 0 0,3 0 42 0 0,1-1-49 0 0,-1 0 0 0 0,1 0 0 0 0,-1 0 1 0 0,0 1-1 0 0,0-1 0 0 0,1 0 0 0 0,-2 0 0 0 0,1 0 1 0 0,0 1-1 0 0,0-1 0 0 0,-2 4 0 0 0,2-5-8 0 0,0-1-1 0 0,-1 1 0 0 0,1 0 1 0 0,0 0-1 0 0,-1 0 0 0 0,1 0 1 0 0,0 0-1 0 0,0-1 0 0 0,0 1 0 0 0,0 0 1 0 0,0 0-1 0 0,0 0 0 0 0,0 0 1 0 0,0 0-1 0 0,1 1 0 0 0,0 1-27 0 0,-1 3 40 0 0,0 1-1 0 0,1-1 1 0 0,1 8 0 0 0,-2-12-9 0 0,0 0 1 0 0,1 0 0 0 0,-2 0-1 0 0,1 0 1 0 0,0 0 0 0 0,0 0-1 0 0,-1 2 1 0 0,0-2-2 0 0,1 0-1 0 0,-1 0 1 0 0,1-1 0 0 0,0 1 0 0 0,0 0 0 0 0,0 0-1 0 0,0-1 1 0 0,0 1 0 0 0,0 0 0 0 0,0 0 0 0 0,1 2-1 0 0,2 2 1 0 0,-3-5 0 0 0,1-1 0 0 0,-1 1 0 0 0,1 0 0 0 0,-1-1 0 0 0,0 1 0 0 0,1 0 0 0 0,-1 0 0 0 0,0 0 0 0 0,0 0 0 0 0,1-1 0 0 0,-1 1 0 0 0,0 0 0 0 0,0 0 0 0 0,0 0 0 0 0,0 0 0 0 0,0-1 0 0 0,0 2 0 0 0,-8 51 0 0 0,8-50 0 0 0,0-1 0 0 0,-1 0 0 0 0,1 1 0 0 0,0-1 0 0 0,0 0 0 0 0,1 1 0 0 0,-1-1 0 0 0,0 0 0 0 0,1 0 0 0 0,-1 1 0 0 0,1-1 0 0 0,1 3 0 0 0,-2-4 0 0 0,1-1 0 0 0,-1 1 0 0 0,0 0 0 0 0,0 0 0 0 0,0-1 0 0 0,1 1 0 0 0,-1 0 0 0 0,0 0 0 0 0,0 0 0 0 0,0-1 0 0 0,0 1 0 0 0,0 0 0 0 0,0 0 0 0 0,-1 0 0 0 0,1-1 0 0 0,0 1 0 0 0,0 0 0 0 0,0 0 0 0 0,-1 0 0 0 0,1-1 0 0 0,0 1 0 0 0,-1 0 0 0 0,0 0 0 0 0,-3 8 0 0 0,3-7 0 0 0,1-1 0 0 0,0 1 0 0 0,0-1 0 0 0,0 1 0 0 0,0-1 0 0 0,0 1 0 0 0,0-1 0 0 0,0 1 0 0 0,0-1 0 0 0,1 3 0 0 0,-1-2 0 0 0,1 0 0 0 0,-1 0 0 0 0,0 0 0 0 0,0 0 0 0 0,0 0 0 0 0,0 3 0 0 0,0-4 0 0 0,-1 6 0 0 0,0 0 0 0 0,0 0 0 0 0,1 0 0 0 0,0 1 0 0 0,0-1 0 0 0,0 0 0 0 0,3 10 0 0 0,-3-7-2 0 0,0-9 3 0 0,0 1 0 0 0,0-1 1 0 0,0 1-1 0 0,0-1 0 0 0,0 1 0 0 0,0-1 0 0 0,0 1 0 0 0,0-1 1 0 0,1 0-1 0 0,0 3 0 0 0,5 4 52 0 0,-6-8-51 0 0,0 0-1 0 0,0 0 1 0 0,0 0-1 0 0,0 0 0 0 0,0 1 1 0 0,0-1-1 0 0,0 0 1 0 0,1 0-1 0 0,-1 0 0 0 0,0 0 1 0 0,0 0-1 0 0,0 0 1 0 0,0 0-1 0 0,0 0 0 0 0,0 0 1 0 0,0 0-1 0 0,0 1 1 0 0,0-1-1 0 0,0 0 0 0 0,0 0 1 0 0,0 0-1 0 0,0 0 1 0 0,0 0-1 0 0,0 0 0 0 0,0 0 1 0 0,0 0-1 0 0,0 1 1 0 0,0-1-1 0 0,0 0 0 0 0,0 0 1 0 0,0 0-1 0 0,0 0 1 0 0,0 0-1 0 0,0 0 0 0 0,0 0 1 0 0,0 0-1 0 0,0 1 1 0 0,-1 1-1 0 0,1 1-1 0 0,-1 0 1 0 0,1 0 0 0 0,0-1 0 0 0,0 1 0 0 0,1 0 0 0 0,-1 0 0 0 0,1-1 0 0 0,-1 1 0 0 0,1 0 0 0 0,1 2 0 0 0,-1 0-2 0 0,0-2 1 0 0,-1-2 0 0 0,-4 14 0 0 0,2-3 0 0 0,3-9 0 0 0,-1 0 0 0 0,5 32 0 0 0,-3-10 0 0 0,-1-14 0 0 0,-1-10 0 0 0,0 0 0 0 0,0 1 0 0 0,1-1 0 0 0,-1 0 0 0 0,0 0 0 0 0,1 0 0 0 0,-1 1 0 0 0,1-1 0 0 0,-1 0 0 0 0,1 0 0 0 0,0 0 0 0 0,0 0 0 0 0,-1 0 0 0 0,3 1 0 0 0,-2-1 0 0 0,0 0 0 0 0,0 1 0 0 0,-1-1 0 0 0,1 0 0 0 0,0 0 0 0 0,0 0 0 0 0,-1 1 0 0 0,1-1 0 0 0,-1 0 0 0 0,1 0 0 0 0,-1 1 0 0 0,1-1 0 0 0,-1 1 0 0 0,1 2 0 0 0,-3 5 11 0 0,2-8-6 0 0,-1 1-1 0 0,1 0 1 0 0,0 0 0 0 0,0-1 0 0 0,0 1-1 0 0,0 0 1 0 0,0 0 0 0 0,0 3 0 0 0,1-2 2 0 0,0-2-3 0 0,-1 0-1 0 0,0 0 1 0 0,1 1 0 0 0,-1-1 0 0 0,0 0-1 0 0,0 1 1 0 0,0-1 0 0 0,0 0 0 0 0,0 0-1 0 0,0 1 1 0 0,0-1 0 0 0,0 0 0 0 0,-1 1-1 0 0,1-1 1 0 0,0 0 0 0 0,-1 0 0 0 0,0 3-1 0 0,0-3-4 0 0,1 0 1 0 0,-1 0-1 0 0,1 0 0 0 0,-1 1 0 0 0,1-1 0 0 0,0 0 0 0 0,0 0 1 0 0,0 0-1 0 0,0 1 0 0 0,0-1 0 0 0,0 0 0 0 0,0 0 0 0 0,0 1 1 0 0,0-1-1 0 0,0 0 0 0 0,0 0 0 0 0,1 0 0 0 0,0 3 0 0 0,-1-4-2 0 0,0 1 1 0 0,0-1-1 0 0,0 1 0 0 0,0-1 0 0 0,0 1 0 0 0,0-1 1 0 0,0 1-1 0 0,0-1 0 0 0,0 1 0 0 0,0 0 0 0 0,0-1 1 0 0,0 1-1 0 0,-1-1 0 0 0,1 1 0 0 0,0-1 0 0 0,-1 1 0 0 0,1 0 2 0 0,0-1 0 0 0,0 1-1 0 0,-1-1 1 0 0,1 1-1 0 0,0-1 1 0 0,0 1-1 0 0,0-1 1 0 0,0 1-1 0 0,0-1 1 0 0,0 1-1 0 0,0-1 1 0 0,0 1-1 0 0,0-1 1 0 0,0 1 0 0 0,0-1-1 0 0,0 1 1 0 0,0-1-1 0 0,0 1 1 0 0,0-1-1 0 0,0 1 1 0 0,1 0-1 0 0,0 2 2 0 0,0-2 0 0 0,0 0 0 0 0,-1 1 0 0 0,1-1 0 0 0,0 0 0 0 0,-1 1 0 0 0,0-1 0 0 0,1 1 0 0 0,-1-1 0 0 0,0 1 0 0 0,1-1 0 0 0,-1 1 0 0 0,0 0 0 0 0,0-1 0 0 0,0 1 0 0 0,-1 1 0 0 0,1-1 0 0 0,0 0 0 0 0,0 0 0 0 0,0 0 0 0 0,0 0 0 0 0,0 0 0 0 0,1 0 0 0 0,-1-1 0 0 0,0 1 0 0 0,1 0 0 0 0,-1 0 0 0 0,3 3 0 0 0,-2-3 0 0 0,-1 0 0 0 0,1 0 0 0 0,0 0 0 0 0,-1 0 0 0 0,1 0 0 0 0,-1 0 0 0 0,0 0 0 0 0,1 0 0 0 0,-1 0 0 0 0,0 0 0 0 0,0 0 0 0 0,-1 2 0 0 0,1-2 0 0 0,0-1 0 0 0,0 1 0 0 0,0-1 0 0 0,0 0 0 0 0,0 1 0 0 0,0-1 0 0 0,0 1 0 0 0,0-1 0 0 0,1 0 0 0 0,-1 1 0 0 0,1 1 0 0 0,0-2 0 0 0,-1 1 0 0 0,1-1 0 0 0,-1 0 0 0 0,1 0 0 0 0,-1 1 0 0 0,0-1 0 0 0,0 0 0 0 0,0 1 0 0 0,0-1 0 0 0,0 0 0 0 0,0 0 0 0 0,0 1 0 0 0,0 0 0 0 0,-1 0 8 0 0,1-1-1 0 0,0 1 0 0 0,0-1 1 0 0,0 1-1 0 0,0-1 1 0 0,0 1-1 0 0,0-1 0 0 0,1 0 1 0 0,-1 1-1 0 0,1 1 1 0 0,-1-1 4 0 0,1-1 0 0 0,-1 1 1 0 0,0 0-1 0 0,1 0 0 0 0,-1 0 0 0 0,0-1 1 0 0,0 1-1 0 0,-1 2 0 0 0,-4 9 128 0 0,4-11-102 0 0,1-1 0 0 0,-1 0 0 0 0,0 1 1 0 0,1-1-1 0 0,-1 0 0 0 0,1 1 0 0 0,0-1 0 0 0,-1 0 0 0 0,1 1 1 0 0,0-1-1 0 0,0 1 0 0 0,0-1 0 0 0,0 1 0 0 0,0 1 0 0 0,2 13 180 0 0,0-4-184 0 0,1 20 0 0 0,1 8 48 0 0,-4-35-80 0 0,0-3-4 0 0,0 0 0 0 0,0 0 0 0 0,0 0 0 0 0,0 0 0 0 0,0 0 0 0 0,0 0 0 0 0,1 0 1 0 0,-1-1-1 0 0,1 1 0 0 0,-1 0 0 0 0,2 3 0 0 0,-1-4-22 0 0,0 1 0 0 0,0 0 0 0 0,0 0-1 0 0,0-1 1 0 0,-1 1 0 0 0,1 0 0 0 0,-1 0 0 0 0,1 0 0 0 0,-1 0 0 0 0,0 0 0 0 0,1 0-1 0 0,-1 0 1 0 0,0 0 0 0 0,0 0 0 0 0,-1 0 0 0 0,1 0 0 0 0,0 0 0 0 0,-1 0 0 0 0,1 0-1 0 0,-2 2 1 0 0,1 6-5 0 0,1-9 30 0 0,-1 1-1 0 0,1-1 1 0 0,0 0 0 0 0,0 1-1 0 0,-1-1 1 0 0,1 0-1 0 0,-1 0 1 0 0,0 2-1 0 0,0-1 19 0 0,0 1-1 0 0,1-1 1 0 0,-1 1-1 0 0,0-1 0 0 0,1 1 1 0 0,-1 5-1 0 0,0 4 77 0 0,0-9-77 0 0,1 0-1 0 0,-1 0 0 0 0,1 0 0 0 0,0 0 1 0 0,0 0-1 0 0,1-1 0 0 0,-1 1 1 0 0,2 5-1 0 0,0 10-2 0 0,-2-16-6 0 0,0 0-1 0 0,0 0 1 0 0,0 0 0 0 0,0 0-1 0 0,1 0 1 0 0,0 4 0 0 0,0 1 117 0 0,0-6-259 0 0,-1-1 1 0 0,1 0 0 0 0,-1 0 0 0 0,1 0 0 0 0,0 0-1 0 0,-1 0 1 0 0,1-1 0 0 0,-1 1 0 0 0,1 0 0 0 0,-1 0-1 0 0,1 0 1 0 0,0-1 0 0 0,-5-5-483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38:39.2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30 1840 0 0,'0'-3'175'0'0,"1"-5"-214"0"0,-1 8 31 0 0,0 0 1 0 0,0 0-1 0 0,0 0 1 0 0,0 0-1 0 0,0 0 0 0 0,0-1 1 0 0,0 1-1 0 0,1 0 1 0 0,-1 0-1 0 0,0 0 1 0 0,0 0-1 0 0,0 0 0 0 0,0 0 1 0 0,0-1-1 0 0,0 1 1 0 0,0 0-1 0 0,0 0 1 0 0,0 0-1 0 0,0 0 0 0 0,0 0 1 0 0,0 0-1 0 0,0-1 1 0 0,0 1-1 0 0,0 0 1 0 0,0 0-1 0 0,0 0 0 0 0,0 0 1 0 0,0 0-1 0 0,0 0 1 0 0,0-1-1 0 0,-1 1 1 0 0,1 0-1 0 0,-1-6 1 0 0,1 5 257 0 0,-5-6 1956 0 0,-35 7-553 0 0,29 0-1729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38:40.1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0 1840 0 0,'0'0'12277'0'0,"-1"9"-11722"0"0,-5 35 573 0 0,6-42-1067 0 0,0 0 0 0 0,0 0 0 0 0,0 0 0 0 0,0 0 1 0 0,0 0-1 0 0,1 0 0 0 0,0 3 0 0 0,1 9 136 0 0,-2-10-118 0 0,1 1 0 0 0,-1-1-1 0 0,1 1 1 0 0,3 7 0 0 0,-3-7-15 0 0,0-1 0 0 0,0 0 0 0 0,0 1 0 0 0,1 8-1 0 0,-2-1 146 0 0,4 19 0 0 0,-2-21-127 0 0,-1-1 1 0 0,0 1-1 0 0,-1-1 0 0 0,0 11 1 0 0,-1-14-51 0 0,1 0 0 0 0,0 0 1 0 0,2 9-1 0 0,-1-10-1 0 0,-1 1 1 0 0,1 11 0 0 0,-3-5 19 0 0,1-6-11 0 0,1-1 0 0 0,-1 1 0 0 0,2 8-1 0 0,1 45 271 0 0,-1-35-92 0 0,3 27 0 0 0,-2-38-38 0 0,-1 17 1 0 0,-1-19-80 0 0,1-1 1 0 0,-1 0-1 0 0,4 13 0 0 0,-2-13-69 0 0,0 0 0 0 0,0 0 0 0 0,-1 21 0 0 0,4 36 288 0 0,-3-45-203 0 0,-1-17-94 0 0,-1-1 0 0 0,1 0 1 0 0,-1 1-1 0 0,0-1 0 0 0,-1 6 0 0 0,1-8-14 0 0,-4 20 120 0 0,2-1 0 0 0,0 1 1 0 0,2 32-1 0 0,0-38-43 0 0,-1 23 0 0 0,-1-2 232 0 0,2-28-206 0 0,0 1-1 0 0,-1 0 0 0 0,-5 19 1 0 0,5-21-77 0 0,0 0 0 0 0,0 17 0 0 0,1-16-16 0 0,0 0 0 0 0,-2 9 0 0 0,-2 24 3 0 0,3-29-3 0 0,-1 0 0 0 0,-3 15 0 0 0,3-21 1 0 0,0 0 1 0 0,1 0-1 0 0,0 0 1 0 0,0 0-1 0 0,0 0 1 0 0,1 0-1 0 0,1 11 1 0 0,2 58 172 0 0,-3-72-188 0 0,0 1-1 0 0,0-1 1 0 0,0 1-1 0 0,-1-1 1 0 0,0 1 0 0 0,-1 5-1 0 0,1-6 13 0 0,0 0-1 0 0,0 1 1 0 0,1 0-1 0 0,-1-1 1 0 0,1 1 0 0 0,1 5-1 0 0,0 5 28 0 0,0 0-1 0 0,-1 0 1 0 0,-2 17-1 0 0,-10 45 78 0 0,11-71-93 0 0,-1 15 114 0 0,2-16-95 0 0,0 0-1 0 0,-1 0 1 0 0,0 0-1 0 0,0 0 1 0 0,-2 5-1 0 0,1-3 24 0 0,0 0 0 0 0,0 0-1 0 0,-1 14 1 0 0,0-5 13 0 0,-2 4-65 0 0,0 3-22 0 0,4-1 18 0 0,-2 16 63 0 0,1-21-29 0 0,-1 9-27 0 0,1-16-10 0 0,1 1 0 0 0,0 0 1 0 0,0-1-1 0 0,2 18 0 0 0,0-1 35 0 0,2 51 204 0 0,1-15-159 0 0,-2-26 35 0 0,-1-27-103 0 0,0-1-1 0 0,-1 1 1 0 0,0 0-1 0 0,0-1 1 0 0,-3 16-1 0 0,2-20-19 0 0,0-1-1 0 0,1 1 1 0 0,0 0 0 0 0,0 0-1 0 0,0 0 1 0 0,1-1 0 0 0,1 8-1 0 0,0 14 41 0 0,1 95 185 0 0,2-70-176 0 0,0 25-132 0 0,-4-62 138 0 0,-1 16 0 0 0,-1-22-9 0 0,1 1 0 0 0,0-1 1 0 0,1 1-1 0 0,0-1 0 0 0,3 17 0 0 0,0-11-37 0 0,0 0 0 0 0,-1 1 1 0 0,1 15-1 0 0,-3-21-8 0 0,3 41-4 0 0,-3-41 0 0 0,-1 0 0 0 0,0 0 0 0 0,0 0 0 0 0,-2 9 0 0 0,-1 17 0 0 0,3-27-12 0 0,-1-1-1 0 0,-1 0 1 0 0,-2 12-1 0 0,-1-1-1242 0 0,5-17 1007 0 0,0 0-1 0 0,0-1 1 0 0,-1 1 0 0 0,1 0-1 0 0,0-1 1 0 0,-1 1 0 0 0,1 0-1 0 0,0-1 1 0 0,-1 1 0 0 0,1 0 0 0 0,-1-1-1 0 0,1 1 1 0 0,-1-1 0 0 0,1 1-1 0 0,-1-1 1 0 0,0 1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38:42.9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99 920 0 0,'2'0'67'0'0,"9"-3"927"0"0,-10 2-657 0 0,1 0 0 0 0,-1 1-1 0 0,1-1 1 0 0,0 1 0 0 0,-1-1-1 0 0,1 1 1 0 0,2 0 0 0 0,0-1 153 0 0,0 1 1 0 0,0-1 0 0 0,0 0 0 0 0,5-1-1 0 0,-6 1-240 0 0,1 0-1 0 0,0 0 1 0 0,0 0-1 0 0,4 0 1 0 0,12 2 582 0 0,-14 0-588 0 0,0-1 0 0 0,0 0 0 0 0,0 0 0 0 0,0-1 0 0 0,7-1 0 0 0,-8 2-123 0 0,0-1 0 0 0,0 1 0 0 0,0 0 0 0 0,0 0 0 0 0,0 1 1 0 0,0-1-1 0 0,0 1 0 0 0,6 2 0 0 0,12 1 149 0 0,0-2 157 0 0,-1 0 0 0 0,37-4 0 0 0,-35-4 5 0 0,-21 5-387 0 0,1 0 0 0 0,-1 0 0 0 0,1 0 0 0 0,0 0 1 0 0,6 0-1 0 0,16 2 128 0 0,-17 0-13 0 0,0 0-1 0 0,0-1 0 0 0,0-1 1 0 0,15-2-1 0 0,-16 2 23 0 0,0-1-1 0 0,14 1 1 0 0,-13 1-40 0 0,-1 0 0 0 0,13-3 0 0 0,-3 0 70 0 0,1 1-1 0 0,0 1 1 0 0,28 2-1 0 0,-12-1 273 0 0,-4 0-427 0 0,-15-1-61 0 0,20 2-1 0 0,-21 0 71 0 0,26-3 0 0 0,-5 0 16 0 0,-29 2-78 0 0,1-1 0 0 0,9-1 0 0 0,-10 0-27 0 0,1 1 1 0 0,8 0-1 0 0,35-3 6 0 0,0 1 20 0 0,-42 3 43 0 0,0 0 230 0 0,0 0 0 0 0,17-3 0 0 0,-20 2-185 0 0,-1 1 0 0 0,1 0 0 0 0,0 0 1 0 0,9 2-1 0 0,14 0-22 0 0,-9 0 9 0 0,-15-1-47 0 0,0-1 0 0 0,0 1 0 0 0,0-1 0 0 0,6-1 0 0 0,6-1 33 0 0,-1 0-1 0 0,1 1 0 0 0,25 2 1 0 0,-27 0-48 0 0,0-2 0 0 0,18-1 1 0 0,15-1 0 0 0,101 3-17 0 0,-134-1 0 0 0,-11 1 0 0 0,1-1 0 0 0,0 1 0 0 0,7 1 0 0 0,-7-1 6 0 0,0 1 0 0 0,1-1-1 0 0,-1-1 1 0 0,1 1-1 0 0,8-3 1 0 0,-8 2 0 0 0,0 0 0 0 0,0 0 0 0 0,0 1 0 0 0,10 0 0 0 0,-11 1-6 0 0,23 2 0 0 0,-1-1 0 0 0,52-2 0 0 0,-7 0-2 0 0,-33 1 18 0 0,-20-1 17 0 0,30-4 0 0 0,-28 1-60 0 0,24 1 0 0 0,11 0-15 0 0,-48 1 42 0 0,1 1 0 0 0,-1 0 0 0 0,1 1 0 0 0,-1 0 0 0 0,11 3 0 0 0,-7-2 0 0 0,-1 0 0 0 0,17 0 0 0 0,176-2 0 0 0,-181 3 13 0 0,-19-2-6 0 0,-1-1 1 0 0,0 1-1 0 0,1-1 0 0 0,-1 0 1 0 0,0 0-1 0 0,6 0 0 0 0,11-4 28 0 0,-14 2-30 0 0,-1 1 0 0 0,1 0 0 0 0,0 1 0 0 0,0-1 0 0 0,8 1-1 0 0,-3 1-4 0 0,1 0 0 0 0,-1-1 0 0 0,1 0 0 0 0,12-2 0 0 0,-11 1 0 0 0,-1 0 0 0 0,1 1 0 0 0,-1 0 0 0 0,0 1 0 0 0,22 4 0 0 0,-29-5-6 0 0,1 1 0 0 0,-1-1 1 0 0,0 0-1 0 0,9 0 0 0 0,11-1-31 0 0,-5 2 80 0 0,-1-1 0 0 0,25-3 0 0 0,-13 0-10 0 0,-4 0-140 0 0,-16 1 53 0 0,16 0-1 0 0,-10 1 161 0 0,19-3-1 0 0,-20 1-182 0 0,21 1 1 0 0,-27 1 57 0 0,0 0 1 0 0,11-3-1 0 0,-11 3 13 0 0,0-1 0 0 0,12 0 0 0 0,66-1 6 0 0,-54 0 129 0 0,-25 1-89 0 0,0 1 1 0 0,0 0-1 0 0,12 1 1 0 0,72 3-313 0 0,-75-3 253 0 0,14-2 19 0 0,-21 2 0 0 0,0-1 0 0 0,-1 1 0 0 0,23 3 0 0 0,-26-2 4 0 0,1 0 0 0 0,0 0-1 0 0,0-1 1 0 0,0-1-1 0 0,11 0 1 0 0,1-1 106 0 0,18 3 56 0 0,74 6-449 0 0,-106-7 316 0 0,0 0 1 0 0,0 0-1 0 0,8-1 0 0 0,8-1 117 0 0,165 2-448 0 0,-128 6 596 0 0,-22-3-281 0 0,-27-2-17 0 0,-1 0-1 0 0,1-1 0 0 0,18-1 0 0 0,-19-1 1 0 0,0 1 0 0 0,1 1 0 0 0,-1-1 0 0 0,0 1 0 0 0,0 1 0 0 0,14 2 0 0 0,-21-3 0 0 0,1 0 0 0 0,-1 0 0 0 0,1 0 0 0 0,-1 0 0 0 0,1 0 0 0 0,-1-1 0 0 0,0 1 0 0 0,4-2 0 0 0,-3 1 0 0 0,1 0 0 0 0,-1 0 0 0 0,8 0 0 0 0,-2 1 0 0 0,-4 1 0 0 0,1-2 0 0 0,0 1 0 0 0,8-2 0 0 0,33-2 0 0 0,-43 3-30 0 0,1 1 0 0 0,0 0-1 0 0,0 0 1 0 0,-1 0 0 0 0,7 2-1 0 0,10 0-84 0 0,-17-1 133 0 0,-1-1 0 0 0,1 1 0 0 0,-1-1 0 0 0,0 1 1 0 0,1 0-1 0 0,3 2 0 0 0,-5-2 8 0 0,1 0 0 0 0,0 0 0 0 0,0 0 0 0 0,0-1 0 0 0,6 2 0 0 0,27-2-234 0 0,-32 0 199 0 0,-1 0 1 0 0,1 0-1 0 0,-1 0 1 0 0,1-1-1 0 0,-1 1 1 0 0,1-1-1 0 0,3-2 0 0 0,-4 2 6 0 0,1 0 0 0 0,-1 1 0 0 0,1-1 0 0 0,-1 0 0 0 0,1 1 0 0 0,6 0 0 0 0,10 1 3 0 0,22-1 0 0 0,16 1 0 0 0,-19-1 0 0 0,-28 0 0 0 0,22 1 0 0 0,-5-1-5 0 0,-22-1 12 0 0,0 1-1 0 0,0 0 1 0 0,11 1 0 0 0,-11 0 46 0 0,0-1 1 0 0,0 0 0 0 0,11-1-1 0 0,4 0 23 0 0,16 2-76 0 0,60 9 0 0 0,-93-9 5 0 0,1-1-1 0 0,0 0 0 0 0,0 0 0 0 0,-1 0 0 0 0,8-2 0 0 0,13 0 25 0 0,33 5 45 0 0,-54-2-80 0 0,1-1 1 0 0,-1 0-1 0 0,0-1 0 0 0,7 0 0 0 0,9-1-53 0 0,114 2-2 0 0,-66 4-208 0 0,-24-4 303 0 0,-1 3-1 0 0,48 8 1 0 0,-67-8-50 0 0,1-1 0 0 0,31-2 0 0 0,17 1 164 0 0,-22-3-59 0 0,-36 3-89 0 0,0-1 0 0 0,1-1 0 0 0,17-3 0 0 0,-29 4 0 0 0,0 0 0 0 0,0 0 0 0 0,0 0 0 0 0,7 1 0 0 0,-7 0 0 0 0,0 0 0 0 0,0-1 0 0 0,0 0 0 0 0,5 0 0 0 0,14-2 0 0 0,-1 1 0 0 0,1 1 0 0 0,24 3 0 0 0,-35-2 0 0 0,-1-1 0 0 0,1-1 0 0 0,12-1 0 0 0,-15 0 0 0 0,1 1 0 0 0,-1 1 0 0 0,1 0 0 0 0,14 2 0 0 0,-18-1 0 0 0,-1 0 0 0 0,1-1 0 0 0,0 1 0 0 0,-1-1 0 0 0,1 0 0 0 0,0 0 0 0 0,-1-1 0 0 0,11-1 0 0 0,51-5 0 0 0,-15 3 0 0 0,28 1-282 0 0,-29-1 567 0 0,2 0-548 0 0,0 0 477 0 0,-2 2-203 0 0,-32 1-20 0 0,0 0-1 0 0,0 1 1 0 0,27 4-1 0 0,-36-2 12 0 0,-1-2 0 0 0,1 0 0 0 0,12-1 0 0 0,3 0-143 0 0,42-2 43 0 0,-8 0 329 0 0,-27 1-167 0 0,-24 0-55 0 0,0 1-1 0 0,0 1 0 0 0,15 0 0 0 0,-21 1-1 0 0,10-1 175 0 0,18 0-1892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38:45.6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 5528 0 0,'14'0'249'0'0,"-12"0"-1"0"0,-1 0-156 0 0,37-3 1043 0 0,-21-1 625 0 0,62 1 396 0 0,-25 2-1240 0 0,105 5 1292 0 0,-139-1-1934 0 0,15 1 208 0 0,52-1-189 0 0,-31 1 494 0 0,3-1-277 0 0,27 2-53 0 0,161-5 1221 0 0,-222-1-1574 0 0,-17 0-66 0 0,1 1 0 0 0,-1 0 0 0 0,16 2 0 0 0,-5 0-6 0 0,-1-1-1 0 0,0-1 1 0 0,1 0 0 0 0,21-4 0 0 0,25 0 27 0 0,157 4-59 0 0,-127 6 118 0 0,28-1-54 0 0,-57-2-54 0 0,-41-1 14 0 0,-1-1 1 0 0,37-3 0 0 0,40-3-7 0 0,-26 3-22 0 0,9 1 4 0 0,-46 2 0 0 0,-3 0 0 0 0,29-2 0 0 0,-41 0 6 0 0,30 1-1 0 0,-40 0 7 0 0,0 0 1 0 0,13-3-1 0 0,21-1 4 0 0,-30 5-7 0 0,-7-1 5 0 0,-1 0 0 0 0,1 0 0 0 0,17-4-1 0 0,-9 1-13 0 0,1 1 0 0 0,37-1 0 0 0,6 0 0 0 0,53-3-112 0 0,-104 6 146 0 0,20 1-1 0 0,-1 1-49 0 0,36 1-58 0 0,-46-1 103 0 0,1 0-1 0 0,0-2 1 0 0,29-3-1 0 0,39-5-127 0 0,-40 5 35 0 0,-31 2 64 0 0,30 4 0 0 0,-4-1 0 0 0,100 4 0 0 0,-69-2 0 0 0,-12-6 0 0 0,-46 2 79 0 0,-1 0 0 0 0,33-5-1 0 0,-25 4-71 0 0,37 1 0 0 0,-23 1-9 0 0,50 3 56 0 0,-25 1-41 0 0,-2 0-16 0 0,40 3 3 0 0,7-2 0 0 0,-84-6 0 0 0,5-1 0 0 0,44 6 0 0 0,-26-2 0 0 0,-30-2 0 0 0,18 2 0 0 0,64 8 0 0 0,-66-8 0 0 0,-23-3 0 0 0,18 4 0 0 0,-20-3 0 0 0,-1 0 0 0 0,12 0 0 0 0,-12-1 0 0 0,1 1 0 0 0,11 2 0 0 0,7 1-66 0 0,0-1 0 0 0,0-2 0 0 0,42-2 0 0 0,-20 1 18 0 0,193 0 360 0 0,-203-4-312 0 0,-26 2 0 0 0,16 0 0 0 0,17 0-104 0 0,-24 1 0 0 0,29 2 0 0 0,-16 1 134 0 0,0-1 0 0 0,40-4 0 0 0,31 1 127 0 0,-56 3-92 0 0,58 2-187 0 0,-35 5 55 0 0,-62-8 108 0 0,0 1-1 0 0,13 3 1 0 0,-13-2-19 0 0,1-1 1 0 0,12 1-1 0 0,-4-2-47 0 0,4 0-57 0 0,38 4 0 0 0,-29-1 138 0 0,-1-1-1 0 0,37-3 0 0 0,-17 0-32 0 0,19 5-41 0 0,-52-2-43 0 0,1-1 1 0 0,18-2 0 0 0,-3 0 267 0 0,214 4-519 0 0,-168 0 312 0 0,-55-3 116 0 0,25 3-1 0 0,-38-2-156 0 0,1 0 0 0 0,-1-1 0 0 0,14-3 0 0 0,13 1 98 0 0,-15 2-42 0 0,0 0-84 0 0,28-3-1 0 0,-38 2 70 0 0,-11 3 0 0 0,1-1 0 0 0,74-6 71 0 0,-42 0 250 0 0,-27 5-321 0 0,1 1 0 0 0,14 2 0 0 0,-22-2 0 0 0,1-1 0 0 0,0 0 0 0 0,-1 1 0 0 0,1-1 0 0 0,0 0 0 0 0,-1-1 0 0 0,1 1 0 0 0,0 0 0 0 0,-1-1 0 0 0,4 0 0 0 0,-2 0 0 0 0,0 0 0 0 0,0 0 0 0 0,0 1 0 0 0,0-1 0 0 0,0 1 0 0 0,1 0 0 0 0,5 1 0 0 0,22 3-169 0 0,-20-2 146 0 0,1-2-1 0 0,0 1 1 0 0,13-2-1 0 0,5 0-1747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38:48.1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3224 0 0,'0'1'300'0'0,"1"3"-138"0"0,0-1-1 0 0,-1 0 1 0 0,0 0-1 0 0,1 1 1 0 0,-1-1 0 0 0,0 5-1 0 0,-1-1 293 0 0,2-6-306 0 0,-1 0-1 0 0,0 0 0 0 0,0-1 1 0 0,0 1-1 0 0,0 0 1 0 0,1 0-1 0 0,-1 0 1 0 0,0 0-1 0 0,1-1 1 0 0,-1 1-1 0 0,1 0 0 0 0,0 1 1 0 0,2 5 762 0 0,0 17 590 0 0,-3-20-1275 0 0,0 0-1 0 0,0-1 1 0 0,1 1-1 0 0,-1 0 0 0 0,1-1 1 0 0,0 1-1 0 0,2 4 1 0 0,2 5 566 0 0,7 25 0 0 0,-9-28-607 0 0,0 9 25 0 0,-2-15-196 0 0,-1 0 0 0 0,1 0 0 0 0,0 0 0 0 0,2 4 0 0 0,-2-4-13 0 0,0-1 0 0 0,0 0 0 0 0,0 0 0 0 0,0 0 0 0 0,0 1 0 0 0,-1-1 0 0 0,1 0 0 0 0,-1 1 0 0 0,0 3 0 0 0,0 1-43 0 0,0 2 291 0 0,0 0 1 0 0,0 1-1 0 0,1-1 1 0 0,1 0-1 0 0,2 13 1 0 0,-2-17-166 0 0,-1 0 1 0 0,0 1 0 0 0,0-1 0 0 0,0 0 0 0 0,-1 8 0 0 0,0-8-118 0 0,0 0-1 0 0,1 0 1 0 0,-1 0 0 0 0,1 0-1 0 0,3 10 1 0 0,-1-1 147 0 0,-2-13-92 0 0,-1 1 1 0 0,1-1-1 0 0,-1 1 1 0 0,1-1-1 0 0,1 4 0 0 0,0-2-14 0 0,0-2-6 0 0,-1 0 0 0 0,0 1 1 0 0,0-1-1 0 0,0 1 0 0 0,0-1 0 0 0,0 1 1 0 0,-1-1-1 0 0,1 1 0 0 0,-1 0 0 0 0,1-1 1 0 0,-1 1-1 0 0,0 0 0 0 0,0 2 0 0 0,-1-3 14 0 0,1 0 0 0 0,0-1 0 0 0,0 1 0 0 0,0 0 0 0 0,0 0 0 0 0,0 0 0 0 0,0-1 0 0 0,0 1 0 0 0,1 3 0 0 0,-1-4-3 0 0,0 0 0 0 0,0 0 0 0 0,0 0 0 0 0,0 0 1 0 0,0 0-1 0 0,0 0 0 0 0,0 0 0 0 0,0 0 1 0 0,-1 0-1 0 0,1-1 0 0 0,0 1 0 0 0,0 0 1 0 0,-1 0-1 0 0,1 0 0 0 0,-2 1 0 0 0,-1 8 65 0 0,-6 45-75 0 0,6-18-238 0 0,2-31 231 0 0,0 0-1 0 0,1 1 1 0 0,-1-1-1 0 0,2 1 1 0 0,-1-1-1 0 0,1 1 1 0 0,0-1-1 0 0,2 9 1 0 0,-3-13 43 0 0,1-1 0 0 0,-1 1 1 0 0,0 0-1 0 0,1 0 0 0 0,-1 0 1 0 0,0 0-1 0 0,0 0 0 0 0,0 1 0 0 0,-1 1 1 0 0,0 4 43 0 0,1 35-551 0 0,1-34 447 0 0,-1-4 22 0 0,0-1-1 0 0,0 0 1 0 0,0 0-1 0 0,-1 0 1 0 0,1 0-1 0 0,-1 0 1 0 0,-2 8 0 0 0,2-8 20 0 0,-1 0 0 0 0,1 0 0 0 0,0 1 0 0 0,0 5 0 0 0,1-6 15 0 0,-1 0 0 0 0,1 0 0 0 0,-1 0-1 0 0,-2 4 1 0 0,2 1 241 0 0,1-5-249 0 0,-4 35-206 0 0,1 56 0 0 0,3-92 234 0 0,0 0-27 0 0,0 0-1 0 0,-1-1 1 0 0,1 1 0 0 0,-1 0-1 0 0,0-1 1 0 0,0 4 0 0 0,0-4-15 0 0,0-1 0 0 0,0 1 0 0 0,1 0 0 0 0,0 0 0 0 0,-1 0 0 0 0,1 0 0 0 0,0 0 0 0 0,0 0 0 0 0,0 0 0 0 0,0 0 0 0 0,0 2 0 0 0,1 0-32 0 0,-1 0 1 0 0,1-1 0 0 0,-1 1-1 0 0,0 0 1 0 0,0-1 0 0 0,-1 1-1 0 0,0 5 1 0 0,1-7-14 0 0,0 0 0 0 0,0 0 1 0 0,0 0-1 0 0,0 0 0 0 0,0 0 1 0 0,1 0-1 0 0,0 3 0 0 0,-1-4 8 0 0,0 1-1 0 0,1 0 0 0 0,-1-1 1 0 0,0 1-1 0 0,0 0 0 0 0,0-1 1 0 0,0 4-1 0 0,-1 4 129 0 0,0-1 0 0 0,0 1 1 0 0,1 0-1 0 0,0 0 0 0 0,0 0 0 0 0,1-1 0 0 0,1 1 0 0 0,2 13 1 0 0,-3-15-41 0 0,0 0 1 0 0,0 0-1 0 0,-1 0 1 0 0,-1 11 0 0 0,0 1 63 0 0,1-10-49 0 0,0 9 87 0 0,3 20 0 0 0,-5-20-100 0 0,2-16-57 0 0,0 0 0 0 0,-1 1 0 0 0,1-1 0 0 0,0 0 0 0 0,0 1 0 0 0,1 2 0 0 0,0 20 6 0 0,-1-21-15 0 0,0 0-1 0 0,0 0 1 0 0,0 0 0 0 0,0 0 0 0 0,1 0-1 0 0,0 0 1 0 0,0 0 0 0 0,1 4-1 0 0,-1-7 1 0 0,-1-1 0 0 0,0 1 0 0 0,1-1 0 0 0,-1 1 0 0 0,0-1 0 0 0,0 1 0 0 0,1-1 0 0 0,-1 1 0 0 0,0-1 0 0 0,0 1 0 0 0,0 0 0 0 0,0-1 0 0 0,0 1 0 0 0,0-1 0 0 0,0 1 0 0 0,0-1 0 0 0,0 1 0 0 0,0 0 0 0 0,0-1 0 0 0,0 2 0 0 0,-1 1 0 0 0,0 1 0 0 0,1-1 0 0 0,0 1 0 0 0,-1 5 0 0 0,4 10 0 0 0,-3-13 0 0 0,0-4 0 0 0,0 0 0 0 0,0-1 0 0 0,0 1 0 0 0,0 0 0 0 0,0-1 0 0 0,0 1 0 0 0,0 0 0 0 0,2 2 0 0 0,-2 0 70 0 0,1-1-1 0 0,0 1 0 0 0,-1 0 0 0 0,0 0 0 0 0,1-1 0 0 0,-2 1 0 0 0,1 0 0 0 0,-1 5 0 0 0,0 10 277 0 0,1-17-296 0 0,0-1-1 0 0,0 1 0 0 0,0 0 0 0 0,-1 0 0 0 0,1-1 0 0 0,0 1 0 0 0,-1 0 0 0 0,1-1 0 0 0,-1 1 0 0 0,-1 2 0 0 0,2-3-23 0 0,-1 1 0 0 0,1-1-1 0 0,0 0 1 0 0,0 1-1 0 0,-1-1 1 0 0,1 0-1 0 0,0 1 1 0 0,0-1-1 0 0,0 1 1 0 0,0-1 0 0 0,0 1-1 0 0,1-1 1 0 0,-1 2-1 0 0,1 6 113 0 0,-1-7-190 0 0,5 8-354 0 0,-5-7 401 0 0,1-1 0 0 0,-1 0 0 0 0,1 1 0 0 0,-1-1 1 0 0,0 5-1 0 0,0-5 7 0 0,0-1 0 0 0,0 1 0 0 0,0-1-1 0 0,0 1 1 0 0,0-1 0 0 0,0 1 0 0 0,1 0 0 0 0,-1-1 0 0 0,0 1 0 0 0,1-1 0 0 0,0 1 0 0 0,-1-1 0 0 0,1 0 0 0 0,1 2 0 0 0,-2-2 11 0 0,1-1 0 0 0,0 1 0 0 0,-1-1 0 0 0,1 1 0 0 0,-1 0 1 0 0,1-1-1 0 0,-1 1 0 0 0,1 0 0 0 0,-1 0 0 0 0,0-1 0 0 0,1 1 0 0 0,-1 0 1 0 0,0 0-1 0 0,1 0 0 0 0,-1-1 0 0 0,0 1 0 0 0,0 0 0 0 0,0 0 0 0 0,0 0 0 0 0,0 0 1 0 0,0 0-1 0 0,0-1 0 0 0,0 1 0 0 0,0 0 0 0 0,0 0 0 0 0,0 0 0 0 0,-1 1 1 0 0,-1 8 110 0 0,2 5-250 0 0,0-13 104 0 0,0 1 1 0 0,0-1-1 0 0,0 1 0 0 0,0-1 1 0 0,0 0-1 0 0,-1 4 0 0 0,1-5 24 0 0,-1 0 0 0 0,1 0-1 0 0,0 0 1 0 0,0 0-1 0 0,0 0 1 0 0,0 0-1 0 0,0 0 1 0 0,0 0 0 0 0,0 0-1 0 0,1 1 1 0 0,-1 9 44 0 0,-1-9-30 0 0,1 1 0 0 0,-1-1 0 0 0,1 0 0 0 0,0 0 0 0 0,0 0 0 0 0,0 0 0 0 0,0 0 0 0 0,0 1 0 0 0,0-1 0 0 0,0 0 0 0 0,2 3 0 0 0,-1 0-12 0 0,-1 0-1 0 0,1 1 0 0 0,-1 5 0 0 0,1 5-16 0 0,-1-1 24 0 0,4 3 42 0 0,-3-9-53 0 0,-1 4-1 0 0,1-10 2 0 0,-1 0 1 0 0,0 0-1 0 0,0 1 1 0 0,0-1 0 0 0,0 0-1 0 0,0 0 1 0 0,-1 0 0 0 0,1 0-1 0 0,-1 0 1 0 0,-2 6-1 0 0,3-6 74 0 0,3 5-6 0 0,-3-8-66 0 0,0 0-1 0 0,0 1 0 0 0,0-1 0 0 0,0 0 0 0 0,0 1 1 0 0,0-1-1 0 0,0 0 0 0 0,0 0 0 0 0,0 1 0 0 0,0-1 0 0 0,0 0 1 0 0,0 1-1 0 0,0-1 0 0 0,0 0 0 0 0,0 0 0 0 0,0 1 1 0 0,-1-1-1 0 0,1 0 0 0 0,0 0 0 0 0,0 1 0 0 0,0-1 1 0 0,0 0-1 0 0,-1 0 0 0 0,1 1 0 0 0,-1 0-6 0 0,1 0-3 0 0,0 0 1 0 0,0 1-1 0 0,-1-1 0 0 0,1 0 0 0 0,0 0 1 0 0,1 1-1 0 0,-1-1 0 0 0,0 0 0 0 0,0 0 1 0 0,0 1-1 0 0,2 1 0 0 0,0 9-65 0 0,-3-9 52 0 0,1-2 20 0 0,0 0 1 0 0,0 0-1 0 0,-1 0 0 0 0,1 0 0 0 0,0 0 0 0 0,0 0 0 0 0,0-1 0 0 0,0 1 0 0 0,1 0 1 0 0,-1 0-1 0 0,0 0 0 0 0,0 0 0 0 0,0 0 0 0 0,1-1 0 0 0,0 2 0 0 0,2 9 31 0 0,-2-7-15 0 0,0-1 0 0 0,0 0 0 0 0,-1 1 1 0 0,1-1-1 0 0,-1 1 0 0 0,1 3 0 0 0,-1 3-13 0 0,-1-3 2 0 0,1 1 0 0 0,0-1 1 0 0,1 0-1 0 0,0 1 1 0 0,0-1-1 0 0,4 14 0 0 0,-3-19-5 0 0,0 2 0 0 0,-2 11 0 0 0,0-6 0 0 0,-1-6 4 0 0,0 0 0 0 0,0 0 0 0 0,1 0 0 0 0,0 0 0 0 0,0 0 0 0 0,-1-1 0 0 0,2 5 0 0 0,-1-5 0 0 0,1 0 0 0 0,-1-1-1 0 0,1 1 1 0 0,0-1-1 0 0,-1 1 1 0 0,1 0-1 0 0,0-1 1 0 0,1 2-1 0 0,7 10-3 0 0,-8-12 0 0 0,-1-1 0 0 0,0 0 0 0 0,1 1 0 0 0,-1-1 0 0 0,0 0 0 0 0,1 1 0 0 0,-1-1 0 0 0,0 1 0 0 0,0-1 0 0 0,0 0 0 0 0,1 1 0 0 0,-1-1 0 0 0,0 1 0 0 0,0-1 0 0 0,0 1 0 0 0,0-1 0 0 0,0 1 0 0 0,0-1 0 0 0,0 1 0 0 0,0-1 0 0 0,0 1 0 0 0,0-1 0 0 0,0 1 0 0 0,-1 12 0 0 0,4 9-78 0 0,-2-19 63 0 0,0-1 0 0 0,-1 1 0 0 0,1 0 1 0 0,-1 0-1 0 0,0-1 0 0 0,0 1 0 0 0,0 0 1 0 0,0 0-1 0 0,0 0 0 0 0,-1-1 0 0 0,0 5 0 0 0,0-6 15 0 0,1 0 0 0 0,-1 0 0 0 0,1-1 0 0 0,-1 1 0 0 0,1 0 0 0 0,0 0 0 0 0,-1 0 0 0 0,1-1 0 0 0,0 1 0 0 0,0 0 0 0 0,0 0 0 0 0,0 0 0 0 0,-1 0 0 0 0,1 0 0 0 0,1 1 0 0 0,-1 1 0 0 0,-3 5 0 0 0,3 2 0 0 0,1-5 0 0 0,0-2 2 0 0,-1 0 0 0 0,1 1 1 0 0,-1-1-1 0 0,1 1 0 0 0,-2 6 1 0 0,2-7 25 0 0,-1 0 0 0 0,0 0 1 0 0,1-1-1 0 0,0 1 0 0 0,-1 0 1 0 0,1 0-1 0 0,0 0 0 0 0,1 0 1 0 0,-1-1-1 0 0,0 1 0 0 0,4 4 1 0 0,-4-6-136 0 0,0 7-90 0 0,0-4 230 0 0,-1-2 48 0 0,1 1 0 0 0,0 0 0 0 0,-1 0 0 0 0,0 5 0 0 0,0-7-67 0 0,0 1 0 0 0,1-1 0 0 0,-1 0 0 0 0,0 1 0 0 0,0-1 0 0 0,0 0 0 0 0,1 0 0 0 0,-1 1 0 0 0,1-1 0 0 0,-1 0 0 0 0,1 0 0 0 0,0 1 0 0 0,0 0 0 0 0,0-1-16 0 0,-1 0 0 0 0,1-1-1 0 0,-1 1 1 0 0,1 0 0 0 0,-1 0-1 0 0,0-1 1 0 0,1 1-1 0 0,-1 0 1 0 0,0 0 0 0 0,0-1-1 0 0,0 1 1 0 0,1 1 0 0 0,-3 12-304 0 0,1-13 328 0 0,1 1-1 0 0,-1 0 1 0 0,1-1 0 0 0,0 1 0 0 0,0 0-1 0 0,0-1 1 0 0,-1 1 0 0 0,2 0 0 0 0,-1 0-1 0 0,0-1 1 0 0,0 1 0 0 0,1 0 0 0 0,0 2-1 0 0,3 1-51 0 0,-3-5 3 0 0,-1 1 0 0 0,1 0 0 0 0,0 0 0 0 0,0 0 0 0 0,-1 0 0 0 0,1 0 0 0 0,-1 0 0 0 0,1 0 0 0 0,-1 0 1 0 0,1 0-1 0 0,-1 0 0 0 0,0 1 0 0 0,1-1 0 0 0,-1 0 0 0 0,0 0 0 0 0,0 0 0 0 0,0 0 0 0 0,0 1 0 0 0,0-1 0 0 0,0 1 0 0 0,0 2-10 0 0,2 12 42 0 0,-2-12-5 0 0,0-2 0 0 0,0 0 0 0 0,-1 0 0 0 0,1 0 0 0 0,0 0 0 0 0,-1 0 0 0 0,1 0 0 0 0,-1 0 0 0 0,0-1 0 0 0,0 1 0 0 0,-1 2 0 0 0,-2 9 0 0 0,4-12 0 0 0,-2 8 0 0 0,7 0 0 0 0,-4-7 0 0 0,-1-1 0 0 0,0 1 0 0 0,4 21 0 0 0,-3-13 0 0 0,-1-8 0 0 0,0 1 0 0 0,0 0 0 0 0,0-1 0 0 0,1 1 0 0 0,-1-1 0 0 0,1 0 0 0 0,-1 1 0 0 0,1-1 0 0 0,0 1 0 0 0,0-1 0 0 0,2 3 0 0 0,-3-5 2 0 0,1 1 0 0 0,-1 0 0 0 0,0-1-1 0 0,1 1 1 0 0,-1 0 0 0 0,1-1-1 0 0,-1 1 1 0 0,0 0 0 0 0,0 0 0 0 0,1-1-1 0 0,-1 1 1 0 0,0 0 0 0 0,0 1 0 0 0,-3 1 82 0 0,2-1-13 0 0,-1 0-59 0 0,1 1-1 0 0,0 0 1 0 0,0 0-1 0 0,0-1 1 0 0,0 1-1 0 0,1 0 1 0 0,-1 5-1 0 0,1-4 58 0 0,0-1 0 0 0,0 0 0 0 0,1 1 0 0 0,0-1 0 0 0,1 5 0 0 0,1 11-27 0 0,-3-17 202 0 0,1-1-154 0 0,0 1-89 0 0,-1-1 1 0 0,1 1 0 0 0,-1 0-1 0 0,1 0 1 0 0,-1-1 0 0 0,0 1-1 0 0,0 3 1 0 0,1-3-2 0 0,-1 0-1 0 0,0 0 1 0 0,0 0 0 0 0,1 0-1 0 0,-1 0 1 0 0,2 2-1 0 0,-2-3 19 0 0,0-1-1 0 0,1 1 1 0 0,-1-1-1 0 0,0 1 1 0 0,0-1-1 0 0,1 1 1 0 0,-1 0-1 0 0,0-1 1 0 0,0 1-1 0 0,0-1 0 0 0,0 1 1 0 0,0-1-1 0 0,0 1 1 0 0,0 0-1 0 0,0-1 1 0 0,0 1-1 0 0,0-1 1 0 0,0 1-1 0 0,0-1 1 0 0,0 1-1 0 0,0-1 1 0 0,-1 2-1 0 0,-1 5 245 0 0,2 11-590 0 0,2-10 148 0 0,5 0 144 0 0,-3-1 36 0 0,3 14 0 0 0,-6-21 0 0 0,-1 1 0 0 0,0 0 0 0 0,0-1 0 0 0,1 1 0 0 0,-1-1 0 0 0,0 1 0 0 0,0-1 0 0 0,0 1 0 0 0,0-1 0 0 0,0 1 0 0 0,1 0 0 0 0,-1-1 0 0 0,0 1 0 0 0,0-1 0 0 0,0 1 0 0 0,-1-1 0 0 0,1 1 0 0 0,0 0 0 0 0,0 0 0 0 0,0 2 0 0 0,2 6 0 0 0,-4-3 0 0 0,0 2 0 0 0,2-7 0 0 0,1 1 0 0 0,-5 7 0 0 0,0 1 0 0 0,4-8 0 0 0,0 1 0 0 0,-2 7 0 0 0,3-6 0 0 0,0-4 0 0 0,-1 1 0 0 0,1 0 0 0 0,-1-1 0 0 0,0 1 0 0 0,1 0 0 0 0,-1-1 0 0 0,0 1 0 0 0,0 0 0 0 0,0 0 0 0 0,1 0 0 0 0,-1-1 0 0 0,0 1 0 0 0,0 0 0 0 0,0 0 0 0 0,0 0 0 0 0,0 1 0 0 0,0 0-1 0 0,-6 9 13 0 0,5-6 41 0 0,2-5-51 0 0,-1 0-1 0 0,0 0 1 0 0,0 0 0 0 0,0 0 0 0 0,0 0 0 0 0,0 1 0 0 0,0-1 0 0 0,0 0 0 0 0,0 0-1 0 0,0 0 1 0 0,0 0 0 0 0,0 0 0 0 0,0 0 0 0 0,0 0 0 0 0,0 1 0 0 0,0-1 0 0 0,0 0-1 0 0,0 0 1 0 0,0 0 0 0 0,0 0 0 0 0,0 0 0 0 0,0 0 0 0 0,0 0 0 0 0,-1 0-1 0 0,1 1 1 0 0,0-1 0 0 0,0 0 0 0 0,0 0 0 0 0,0 0 0 0 0,0 0 0 0 0,0 0 0 0 0,0 0-1 0 0,0 0 1 0 0,0 0 0 0 0,0 0 0 0 0,-1 0-2 0 0,1 1 1 0 0,0-1-1 0 0,0 0 1 0 0,0 0-1 0 0,0 0 0 0 0,0 0 1 0 0,0 0-1 0 0,0 0 1 0 0,0 0-1 0 0,0 0 0 0 0,-1 1 1 0 0,1-1-1 0 0,0 0 1 0 0,0 0-1 0 0,0 0 1 0 0,0 0-1 0 0,0 0 0 0 0,0 1 1 0 0,0-1-1 0 0,0 0 1 0 0,0 0-1 0 0,0 0 0 0 0,0 0 1 0 0,0 0-1 0 0,0 0 1 0 0,0 1-1 0 0,0-1 0 0 0,0 0 1 0 0,0 0-1 0 0,0 0 1 0 0,0 0-1 0 0,1 1 0 0 0,5 5 0 0 0,-6-6 0 0 0,0 1 0 0 0,0-1 0 0 0,0 0 0 0 0,1 0 0 0 0,-1 0 0 0 0,0 1 0 0 0,0-1 0 0 0,0 0 0 0 0,0 0 0 0 0,0 0 0 0 0,0 1 0 0 0,0-1 0 0 0,0 0 0 0 0,0 0 0 0 0,0 0 0 0 0,0 1 0 0 0,0-1 0 0 0,0 0 0 0 0,0 0 0 0 0,-1 0 0 0 0,1 1 0 0 0,0-1 0 0 0,0 0 0 0 0,0 0 0 0 0,0 0 0 0 0,0 1 0 0 0,0-1 0 0 0,-1 0 0 0 0,-3 5 0 0 0,-2-2 0 0 0,11 3 11 0 0,-4-5 106 0 0,-10-1-38 0 0,-8 4 0 0 0,15-4-68 0 0,0 1 1 0 0,-1 0 0 0 0,1-1 0 0 0,0 1 0 0 0,-1-1 0 0 0,1 0 0 0 0,0 0-1 0 0,-3 0 1 0 0,3 0-9 0 0,-6-1 8 0 0,0 0 0 0 0,0 0 0 0 0,0-1 0 0 0,-1 0 0 0 0,2-1 0 0 0,-12-4 0 0 0,2 0-559 0 0,14 6 354 0 0,1 0 1 0 0,-1 0-1 0 0,1 0 1 0 0,-1 0-1 0 0,1-1 0 0 0,0 1 1 0 0,-3-2-1 0 0,-4-7-1013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38:49.1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6448 0 0,'0'0'2640'0'0,"2"1"-2128"0"0,7 5 173 0 0,-5-4-208 0 0,-1 1 1 0 0,1-1-1 0 0,0 0 0 0 0,6 3 1 0 0,36 5 1760 0 0,-44-10-2054 0 0,-2 1-175 0 0,0-1-1 0 0,1 0 1 0 0,-1 1-1 0 0,1-1 1 0 0,-1 0-1 0 0,1 1 1 0 0,-1-1-1 0 0,1 0 0 0 0,-1 1 1 0 0,1-1-1 0 0,-1 0 1 0 0,1 0-1 0 0,-1 0 1 0 0,1 0-1 0 0,0 1 1 0 0,5 2 561 0 0,-3-3-453 0 0,14 4-324 0 0,-16-4 49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39:04.9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17 1840 0 0,'0'0'4840'0'0,"1"-1"-4306"0"0,4-8 243 0 0,-1 4 939 0 0,0 4 3862 0 0,1 5-5525 0 0,-4-3-24 0 0,-1 0-1 0 0,1-1 0 0 0,-1 1 1 0 0,1 0-1 0 0,-1-1 0 0 0,1 1 1 0 0,-1 0-1 0 0,0-1 0 0 0,0 1 1 0 0,1 0-1 0 0,-1 0 0 0 0,0-1 1 0 0,0 1-1 0 0,0 0 0 0 0,0 0 1 0 0,0-1-1 0 0,0 1 0 0 0,0 1 0 0 0,1 6 160 0 0,1-4-92 0 0,0 1 0 0 0,0 0 0 0 0,-1 0-1 0 0,0 0 1 0 0,2 9 0 0 0,-3-13-74 0 0,0 0 0 0 0,0 1 0 0 0,1-1 0 0 0,-1 1-1 0 0,1-1 1 0 0,-1 0 0 0 0,1 0 0 0 0,-1 1-1 0 0,1-1 1 0 0,2 2 0 0 0,-1 1 82 0 0,-1 0-53 0 0,1 0 0 0 0,-1 0-1 0 0,0 1 1 0 0,0-1 0 0 0,-1 0-1 0 0,1 0 1 0 0,-1 8 0 0 0,1-10 57 0 0,0-1-92 0 0,0 1 1 0 0,0-1 0 0 0,0 0-1 0 0,0 1 1 0 0,-1-1-1 0 0,1 0 1 0 0,0 1 0 0 0,-1-1-1 0 0,1 1 1 0 0,-1-1-1 0 0,0 1 1 0 0,1 0 0 0 0,-1-1-1 0 0,0 1 1 0 0,0-1-1 0 0,0 1 1 0 0,0 1-1 0 0,0 0-38 0 0,0-1 0 0 0,0 0 0 0 0,0 0 0 0 0,0 1 0 0 0,1-1-1 0 0,-1 0 1 0 0,1 0 0 0 0,0 0 0 0 0,-1 1 0 0 0,3 1-1 0 0,-2-2 83 0 0,0 1-1 0 0,0-1 0 0 0,0 0 0 0 0,-1 0 0 0 0,1 0 0 0 0,0 1 0 0 0,-1-1 0 0 0,0 0 0 0 0,1 1 1 0 0,-1-1-1 0 0,0 0 0 0 0,-1 4 0 0 0,3 15 879 0 0,0-2-884 0 0,0 1 0 0 0,-2 36 0 0 0,-1-27 45 0 0,-3 14 173 0 0,4-38-263 0 0,-1-1 0 0 0,0 1 1 0 0,1-1-1 0 0,-4 7 0 0 0,3-7 0 0 0,0 1 0 0 0,0 0 0 0 0,0 0 0 0 0,-1 8 0 0 0,2-1-14 0 0,-1 1 1 0 0,-3 13-1 0 0,1-14-73 0 0,1 1-1 0 0,1 14 1 0 0,-2 30 762 0 0,1-40-613 0 0,1-15-65 0 0,1 0-1 0 0,0 0 1 0 0,-1 0-1 0 0,1 0 1 0 0,0 0-1 0 0,0 0 1 0 0,0 0-1 0 0,1 0 0 0 0,-1 0 1 0 0,0 0-1 0 0,1 0 1 0 0,0 4-1 0 0,1-1 112 0 0,0 1-1 0 0,-1 0 1 0 0,0-1-1 0 0,0 1 0 0 0,0 0 1 0 0,-1 9-1 0 0,0-7-265 0 0,0-1 0 0 0,4 16 0 0 0,-4-18 249 0 0,1-1-1 0 0,0 0 0 0 0,-1 9 0 0 0,1 8 116 0 0,-1-13-261 0 0,0 0-1 0 0,0 1 0 0 0,-3 15 1 0 0,-5-2 126 0 0,7-19-71 0 0,-1 0 1 0 0,1-1 0 0 0,0 1 0 0 0,1 0 0 0 0,-1 0 0 0 0,0 0 0 0 0,0 6-1 0 0,1 6 8 0 0,1-5-5 0 0,-1 0 0 0 0,-1 0 0 0 0,1-1-1 0 0,-4 15 1 0 0,2-12 19 0 0,0 0-1 0 0,1 0 0 0 0,0 0 0 0 0,1 0 0 0 0,1 13 0 0 0,0 4 55 0 0,-1-13 162 0 0,0 5-279 0 0,-3 24-1 0 0,3-39 313 0 0,0-1 0 0 0,0 1 0 0 0,1 5-1 0 0,1 9-50 0 0,-2 2-778 0 0,0-2 702 0 0,-3 32-1 0 0,2-43 52 0 0,1-7-185 0 0,0 0 0 0 0,0 0 0 0 0,0-1 0 0 0,0 1-1 0 0,-1 0 1 0 0,1 0 0 0 0,-1-1 0 0 0,-1 4 0 0 0,1-1-55 0 0,-1 0 1 0 0,1 1 0 0 0,0-1 0 0 0,1 0 0 0 0,-1 1 0 0 0,1-1 0 0 0,-1 7 0 0 0,1-6 94 0 0,0 0 0 0 0,0 0 0 0 0,-1 0 1 0 0,0 0-1 0 0,-1 7 0 0 0,0-6-116 0 0,0 0 0 0 0,1 0 0 0 0,0 0 0 0 0,0 9 0 0 0,-1 6 62 0 0,1-8 55 0 0,-1-1-1 0 0,1 1 1 0 0,2 14-1 0 0,-1 2-25 0 0,0-22-34 0 0,-1 1 0 0 0,1-1 0 0 0,-3 9 0 0 0,3-12 0 0 0,-1 0 0 0 0,1 0 0 0 0,0 0 0 0 0,1 6 0 0 0,-1-6 0 0 0,0-1 0 0 0,0 1 0 0 0,0 0 0 0 0,0 0 0 0 0,-1 5 0 0 0,-5 33 0 0 0,4-11 0 0 0,2-23 0 0 0,0 0 0 0 0,-3 13 0 0 0,3-19 0 0 0,0-1 0 0 0,0 1 0 0 0,0 0 0 0 0,0-1 0 0 0,0 1 0 0 0,1-1 0 0 0,-1 1 0 0 0,1 2 0 0 0,1 7 0 0 0,0 1 170 0 0,-1 2 220 0 0,-3 11 393 0 0,1 29 0 0 0,1-29-853 0 0,-4 6-71 0 0,4-21-4 0 0,0-1 209 0 0,0-1 0 0 0,0 0-1 0 0,-1 1 1 0 0,-2 7-1 0 0,2-6-63 0 0,1-8 0 0 0,1 0 0 0 0,-1 0 0 0 0,0 0 0 0 0,0 0 0 0 0,1 0 0 0 0,-1 0 0 0 0,1 0 0 0 0,1 3 0 0 0,1 3 0 0 0,-2-5 0 0 0,0 0 0 0 0,-1 0 0 0 0,0 0 0 0 0,0-1 0 0 0,1 1 0 0 0,-2 0 0 0 0,1 4 0 0 0,-1-3 0 0 0,1 0 0 0 0,0 0 0 0 0,1 7 0 0 0,0 1-136 0 0,0 15 0 0 0,-1-16 227 0 0,1-1 0 0 0,2 12-1 0 0,-3-19-90 0 0,0-1 0 0 0,0 1 0 0 0,0 0 0 0 0,-1-1 0 0 0,1 1 0 0 0,-1 2 0 0 0,-1 9 0 0 0,2 58 0 0 0,-1-46 0 0 0,0-19 0 0 0,1 1 0 0 0,-1-1 0 0 0,2 1 0 0 0,1 10 0 0 0,-2-16 0 0 0,0 1 0 0 0,1 0 0 0 0,-1-1 0 0 0,0 1 0 0 0,0 3 0 0 0,-1 15 0 0 0,5 14 0 0 0,0-17 0 0 0,-3-8 0 0 0,-1 2 0 0 0,0 0 0 0 0,0 0 0 0 0,-1-1 0 0 0,-2 13 0 0 0,2-13 0 0 0,2-2 0 0 0,-2 1 0 0 0,1 0 0 0 0,-3 10 0 0 0,2-19 0 0 0,1 0 0 0 0,0 0 0 0 0,-1-1 0 0 0,1 1 0 0 0,0 0 0 0 0,0 0 0 0 0,0 0 0 0 0,0-1 0 0 0,0 1 0 0 0,-1 0 0 0 0,1 0 0 0 0,1 0 0 0 0,-1 0 0 0 0,0 0 0 0 0,0-1 0 0 0,0 2 0 0 0,1 1 0 0 0,-1 13 32 0 0,0 61 16 0 0,0-60-48 0 0,0 10 447 0 0,1-10-341 0 0,-1 0 0 0 0,-3 22 1 0 0,2-24-6 0 0,1 6-48 0 0,1-13-53 0 0,1 12 0 0 0,-2 55 0 0 0,-1-66 5 0 0,0-4 9 0 0,1 0 0 0 0,-1 0 0 0 0,1 0 0 0 0,0 8 0 0 0,0 0-178 0 0,0-11-93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24.0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83 456 0 0,'17'-3'192'0'0,"-15"3"-74"0"0,1-1 1 0 0,-1 1 0 0 0,0-1-1 0 0,1 1 1 0 0,-1 0 0 0 0,1 0 0 0 0,4 0-1 0 0,1 1 1138 0 0,0-1 0 0 0,1 0 0 0 0,14-1 0 0 0,-13-1-274 0 0,0 2 0 0 0,17 0 1 0 0,-12 1-346 0 0,1-1 0 0 0,18-2 0 0 0,12 0-124 0 0,-39 2-435 0 0,81 2 1332 0 0,-77-1-1234 0 0,0-2 1 0 0,19-2 0 0 0,13-1-66 0 0,-34 4 60 0 0,0-1 0 0 0,-1 0 0 0 0,1 0 0 0 0,14-5 0 0 0,-15 4-112 0 0,0 1 1 0 0,-1 0 0 0 0,14 0-1 0 0,-11 1-37 0 0,-1-1 0 0 0,11-1 0 0 0,-10 1 58 0 0,0 0 0 0 0,0 0 0 0 0,0 1 0 0 0,0 1 0 0 0,0-1 0 0 0,15 5 0 0 0,-20-5-67 0 0,6 1 81 0 0,0 0 1 0 0,15-2 0 0 0,-17 1-34 0 0,0-1 1 0 0,0 2 0 0 0,0-1-1 0 0,12 3 1 0 0,-10-1-6 0 0,1-1 0 0 0,-1 0 0 0 0,1 0 0 0 0,-1-2 0 0 0,15-1 0 0 0,16 0 120 0 0,49-1-6 0 0,-23 6 62 0 0,31 0-288 0 0,-29 4 120 0 0,-56-7-64 0 0,4 0 0 0 0,35 4 0 0 0,-24-2 0 0 0,-23-3 0 0 0,0 2 0 0 0,0-1 0 0 0,0 1 0 0 0,-1-1 0 0 0,11 4 0 0 0,-12-3 0 0 0,-1 0 0 0 0,1-1 0 0 0,0 1 0 0 0,0-1 0 0 0,5 0 0 0 0,-6 0 0 0 0,0 0 0 0 0,0 1 0 0 0,0-1 0 0 0,0 0 0 0 0,0 1 0 0 0,6 1 0 0 0,-7-1 0 0 0,1 0 0 0 0,-1-1 0 0 0,1 1 0 0 0,0-1 0 0 0,-1 0 0 0 0,1 1 0 0 0,0-1 0 0 0,0-1 0 0 0,-1 1 0 0 0,1 0 0 0 0,0-1 0 0 0,-1 1 0 0 0,5-2 0 0 0,-4 1 0 0 0,0 0 0 0 0,0 0 0 0 0,1 1 0 0 0,-1-1 0 0 0,1 1 0 0 0,-1 0 0 0 0,6 0 0 0 0,-3 1 0 0 0,1 0 0 0 0,-1-1 0 0 0,1 0 0 0 0,-1-1 0 0 0,11-1 0 0 0,-10 1 0 0 0,0 0 0 0 0,0 1 0 0 0,0 0 0 0 0,12 0 0 0 0,3 3 0 0 0,1-1 0 0 0,0-2 0 0 0,0 0 0 0 0,26-5 0 0 0,-44 5 0 0 0,-1 0 0 0 0,0 0 0 0 0,0 0 0 0 0,9 2 0 0 0,9 0 0 0 0,6-1 0 0 0,-10-1 0 0 0,31-2 0 0 0,-39 1 0 0 0,0-1 0 0 0,1 1 0 0 0,13 1 0 0 0,-7 1 0 0 0,-1-2 0 0 0,-7 1 0 0 0,0 0 0 0 0,13 1 0 0 0,-16 0 0 0 0,1-1 0 0 0,-1 0 0 0 0,1 0 0 0 0,7-2 0 0 0,-6 1 0 0 0,0 0 0 0 0,14 1 0 0 0,33 3 0 0 0,-40-1 0 0 0,29-3 0 0 0,-12 0 0 0 0,-21 1 0 0 0,0 0 0 0 0,18 3 0 0 0,-26-2 0 0 0,0-1 0 0 0,0-1 0 0 0,0 1 0 0 0,0 0 0 0 0,0-1 0 0 0,0 1 0 0 0,0-1 0 0 0,3-1 0 0 0,12-3 0 0 0,40 4 0 0 0,-41 1 0 0 0,34-3 0 0 0,-38 2 0 0 0,0 0 0 0 0,23 2 0 0 0,-20 0 0 0 0,18-2 0 0 0,-19 0 0 0 0,1 1 0 0 0,20 3 0 0 0,13 0 0 0 0,-43-4 0 0 0,1 1 0 0 0,8-3 0 0 0,-8 2 0 0 0,-1 0 0 0 0,10-1 0 0 0,29-1 0 0 0,2-1 0 0 0,0 1 0 0 0,-40 3 0 0 0,-1-1 0 0 0,0 0 0 0 0,1 0 0 0 0,8-3 0 0 0,0 0 0 0 0,-9 3 0 0 0,0 1 0 0 0,1-1 0 0 0,-1 1 0 0 0,12 0 0 0 0,1 1 0 0 0,-14-1 0 0 0,19 0 0 0 0,31 4 0 0 0,-49-4 0 0 0,0 0 0 0 0,0 0 0 0 0,1 0 0 0 0,6-2 0 0 0,4 0 0 0 0,7-2 0 0 0,3 1 0 0 0,-21 3 0 0 0,0-1 0 0 0,-1 0 0 0 0,11-2 0 0 0,-11 1 0 0 0,0 1 0 0 0,1 0 0 0 0,9-1 0 0 0,15 3 0 0 0,-9 0 0 0 0,-1-2 0 0 0,28-3 0 0 0,-37 3 0 0 0,0 1 0 0 0,0-1 0 0 0,11 3 0 0 0,-8-2 0 0 0,24 0 0 0 0,14-9 0 0 0,-50 9 0 0 0,0 0 0 0 0,1 0 0 0 0,-1 0 0 0 0,1 0 0 0 0,-1 0 0 0 0,0 0 0 0 0,1 1 0 0 0,3 0 0 0 0,11 2 0 0 0,-15-3 0 0 0,22 0 0 0 0,29 4 0 0 0,1-1 0 0 0,-3-3 0 0 0,-44 0 0 0 0,0 0 0 0 0,11-1 0 0 0,8 0 0 0 0,22 2 0 0 0,-30 1 0 0 0,0-2 0 0 0,0 0 0 0 0,26-4 0 0 0,-34 3 0 0 0,0 0 0 0 0,1 1 0 0 0,-1 0 0 0 0,20 3 0 0 0,9-1 0 0 0,-29-2 1 0 0,24 1 27 0 0,58-8-1 0 0,-79 5-27 0 0,23 2 0 0 0,7-1 0 0 0,-36 0 0 0 0,-1 1 0 0 0,12 2 0 0 0,5-1 0 0 0,31-5 0 0 0,-41 3 0 0 0,106-4 0 0 0,-110 4 0 0 0,18-2 0 0 0,-21 2 0 0 0,0 0 0 0 0,1 0 0 0 0,-1 0 0 0 0,1 1 0 0 0,8 1 0 0 0,-9 0 0 0 0,-1-1 0 0 0,1 0 0 0 0,0 0 0 0 0,7-1 0 0 0,2 1 0 0 0,-1 3 0 0 0,-11-2 0 0 0,1 0 0 0 0,-1 0 0 0 0,1-1 0 0 0,5 1 0 0 0,-2-1 0 0 0,17 0 0 0 0,32 3 0 0 0,-46-1 0 0 0,1-2 0 0 0,17 0 0 0 0,-14-1 0 0 0,15 2 0 0 0,-14-1 0 0 0,0 0 0 0 0,0 0 0 0 0,22-5 0 0 0,-33 5 0 0 0,1 0 0 0 0,-1 0 0 0 0,1 0 0 0 0,0 1 0 0 0,-1-1 0 0 0,5 2 0 0 0,-4 0 0 0 0,-1-2 0 0 0,1 1 0 0 0,-1-1 0 0 0,9 1 0 0 0,-9-2 0 0 0,16-1 0 0 0,46 5 0 0 0,-51-3 0 0 0,14-4 0 0 0,12 1 0 0 0,57 0 0 0 0,-59 1 0 0 0,9-1 0 0 0,52 3 0 0 0,-6 5 0 0 0,-88-5 0 0 0,3 0 0 0 0,1 0 0 0 0,-1-1 0 0 0,13-2 0 0 0,-21 3 0 0 0,1 0 0 0 0,0 0 0 0 0,-1 0 0 0 0,1 0 0 0 0,-1 0 0 0 0,1 0 0 0 0,0 0 0 0 0,-1 1 0 0 0,1-1 0 0 0,2 2 0 0 0,-1-1 0 0 0,-1-1 0 0 0,1 1 0 0 0,-1 0 0 0 0,1-1 0 0 0,3 1 0 0 0,96-1 0 0 0,-82-1 0 0 0,-14 0 0 0 0,1 1 0 0 0,12 1 0 0 0,-5 1 0 0 0,-1-2 0 0 0,23 0 0 0 0,-8-1 0 0 0,-14 1 0 0 0,0 2 0 0 0,18 3 0 0 0,-24-4 0 0 0,0-1 0 0 0,15 0 0 0 0,-15 0 0 0 0,1 0 0 0 0,10 2 0 0 0,-4-1 17 0 0,1 0-1 0 0,20-2 0 0 0,-4 0-1 0 0,-30 1-15 0 0,0 0 0 0 0,0 0 0 0 0,1 0 0 0 0,-1 0 0 0 0,0 0 0 0 0,1 1 0 0 0,-1-1 0 0 0,0 1 0 0 0,0-1 0 0 0,4 2 0 0 0,-2 0-5 0 0,0-1-1 0 0,1 0 0 0 0,-1-1 0 0 0,0 1 0 0 0,1-1 0 0 0,-1 0 1 0 0,1 0-1 0 0,6-1 0 0 0,6 0-6 0 0,66 1 76 0 0,-74 0-59 0 0,-7-1-3 0 0,0 1 0 0 0,-1 0-1 0 0,1 0 1 0 0,0 0-1 0 0,0 0 1 0 0,2 1-1 0 0,19 3-14 0 0,-19-3 12 0 0,0 0 1 0 0,0-1-1 0 0,1 0 0 0 0,-1 0 0 0 0,8-1 0 0 0,-8 1 3 0 0,0-1 0 0 0,0 1 0 0 0,0 0 0 0 0,0 0 0 0 0,-1 1 0 0 0,1-1 0 0 0,0 1 0 0 0,4 1 0 0 0,-5-1 4 0 0,0-1-1 0 0,0 1 0 0 0,0-1 0 0 0,0 0 0 0 0,0 0 1 0 0,1 0-1 0 0,4-1 0 0 0,-3 0-3 0 0,1 1 0 0 0,10 0 0 0 0,-9 1-11 0 0,1 0-1 0 0,-1-1 0 0 0,1 0 1 0 0,-1-1-1 0 0,0 1 0 0 0,11-4 0 0 0,-15 4 18 0 0,0 0-1 0 0,1 0 1 0 0,-1 0-1 0 0,0 1 1 0 0,0-1-1 0 0,5 2 0 0 0,3 0 1 0 0,-1-1-8 0 0,-8-2 0 0 0,0-1 0 0 0,17 2 0 0 0,-13 1 0 0 0,-4-1 0 0 0,0 1 0 0 0,0-1 0 0 0,-1 1 0 0 0,1-1 0 0 0,0 0 0 0 0,0 0 0 0 0,2 0 0 0 0,6-1 0 0 0,-9 0 0 0 0,1 1 0 0 0,0-1 0 0 0,-1 1 0 0 0,1 0 0 0 0,0 0 0 0 0,2 0 0 0 0,7 3-24 0 0,-10-2 18 0 0,1-1 0 0 0,0 1-1 0 0,0-1 1 0 0,0 1-1 0 0,-1-1 1 0 0,1 0 0 0 0,0 1-1 0 0,0-1 1 0 0,2 0-1 0 0,8-4 7 0 0,-9 6 0 0 0,3 1 0 0 0,10-1 0 0 0,-1-2 54 0 0,-12 0-47 0 0,-2 0-11 0 0,0 0 0 0 0,-1 0 0 0 0,1 0 0 0 0,-1 0 1 0 0,1 0-1 0 0,0 0 0 0 0,-1 0 0 0 0,1 0 0 0 0,0 0 1 0 0,-1 0-1 0 0,1 0 0 0 0,0 1 0 0 0,10 2-9 0 0,-8-5 14 0 0,-1 1 0 0 0,5 0-1 0 0,0 1 0 0 0,13 0 0 0 0,-11 1 0 0 0,-1-1 0 0 0,12-1 0 0 0,-9 0 0 0 0,-8 2 0 0 0,-3 0 0 0 0,0-1 0 0 0,1 0 0 0 0,-1 0 0 0 0,1 1 0 0 0,-1-1 0 0 0,1 0 0 0 0,-1 0 0 0 0,0 1 0 0 0,1-1 0 0 0,-1 0 0 0 0,1 0 0 0 0,-1 0 0 0 0,1 0 0 0 0,-1 0 0 0 0,1 0 0 0 0,-1 1 0 0 0,1-1 0 0 0,-1-1 0 0 0,1 1 0 0 0,-1 0 0 0 0,1 0 0 0 0,13-2 32 0 0,-11 2-22 0 0,0-1-1 0 0,0 1 0 0 0,0 0 1 0 0,0-1-1 0 0,5 2 0 0 0,-3-1-84 0 0,0 0 0 0 0,0 0-1 0 0,0 0 1 0 0,0-1-1 0 0,0 1 1 0 0,0-1 0 0 0,9-4-1 0 0,-1 2-1016 0 0,-1 0-4612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24.0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10 3224 0 0,'0'0'1756'0'0,"2"-1"-1327"0"0,2-8 10363 0 0,-3 9-10766 0 0,-1 1 0 0 0,1-1 0 0 0,0 1 1 0 0,0-1-1 0 0,0 0 0 0 0,-1 1 0 0 0,1 0 0 0 0,0-1 1 0 0,-1 1-1 0 0,1-1 0 0 0,0 1 0 0 0,-1 0 1 0 0,1-1-1 0 0,-1 1 0 0 0,1 0 0 0 0,-1 0 0 0 0,0-1 1 0 0,1 1-1 0 0,-1 0 0 0 0,1 1 0 0 0,-1 1 85 0 0,1 1 0 0 0,-1-1 0 0 0,1 1 0 0 0,-1 4 0 0 0,0-5 38 0 0,-1-2-106 0 0,1 0 0 0 0,0 1-1 0 0,0-1 1 0 0,-1 0-1 0 0,1 0 1 0 0,-1 0-1 0 0,1 0 1 0 0,-2 2-1 0 0,-3 10 327 0 0,4-10-351 0 0,0 11 66 0 0,3 25 125 0 0,-1-31-176 0 0,0-1 1 0 0,-1 1-1 0 0,0 0 0 0 0,-2 10 1 0 0,-1-6 6 0 0,0 1-6 0 0,-1 12-34 0 0,3-22 0 0 0,1 0 0 0 0,-1-1 0 0 0,1 1 0 0 0,0 0 0 0 0,-1 0 0 0 0,1 0 0 0 0,1 0 0 0 0,-1 0 0 0 0,0 0 0 0 0,1 4 0 0 0,0-6 9 0 0,-1 1-1 0 0,0 0 0 0 0,1-1 1 0 0,-1 1-1 0 0,0-1 0 0 0,0 1 1 0 0,0 0-1 0 0,0-1 0 0 0,-1 3 1 0 0,0-2 4 0 0,1 0 1 0 0,0 0-1 0 0,0 0 1 0 0,0-1 0 0 0,0 1-1 0 0,0 0 1 0 0,1 3-1 0 0,0 1-5 0 0,0-1 0 0 0,0 0 0 0 0,0 1 0 0 0,0-1 0 0 0,-1 0 0 0 0,0 1 0 0 0,-1 6 0 0 0,1-9-3 0 0,0-1 0 0 0,0 1 0 0 0,0-1 0 0 0,0 1 0 0 0,1 0 0 0 0,0 2 0 0 0,1 14 35 0 0,-2-15-35 0 0,0 4 2 0 0,0-1 0 0 0,0 1 0 0 0,1-1 0 0 0,-1 0 0 0 0,2 1 0 0 0,2 10-1 0 0,-2-15-17 0 0,1 4-38 0 0,-3-6 47 0 0,0 1 0 0 0,0 0 1 0 0,-1-1-1 0 0,1 1 0 0 0,0-1 0 0 0,-1 1 0 0 0,0 0 0 0 0,0 1 0 0 0,1 1 45 0 0,1 1 6 0 0,0 1 0 0 0,0 0 1 0 0,0 0-1 0 0,-1 0 0 0 0,0 7 1 0 0,0-6 91 0 0,0-5 16 0 0,0 0 3 0 0,2 5-89 0 0,0-3-60 0 0,-1 0 0 0 0,-1-1 0 0 0,1 1 1 0 0,0 0-1 0 0,-1 0 0 0 0,0 0 0 0 0,0 4 0 0 0,1 5-11 0 0,-1-11 0 0 0,1 1 0 0 0,-1 0 0 0 0,0 0 0 0 0,0-1 0 0 0,0 5 0 0 0,-4 1 0 0 0,2-4 0 0 0,-2 6 0 0 0,5-8 0 0 0,-1-1 0 0 0,0 0 0 0 0,1 0 0 0 0,-1 0 0 0 0,0 0 0 0 0,0 0 0 0 0,0 0 0 0 0,0 0 0 0 0,0 0 0 0 0,0 0 0 0 0,0 0 0 0 0,0 0 0 0 0,0 0 0 0 0,0 0 0 0 0,-1 2 0 0 0,-3 28 0 0 0,4-30 1 0 0,0 0 0 0 0,0 0 0 0 0,-1 0 0 0 0,1 0-1 0 0,0 0 1 0 0,0 0 0 0 0,1 0 0 0 0,-1 0-1 0 0,0 0 1 0 0,0 0 0 0 0,0-1 0 0 0,1 1 0 0 0,-1 0-1 0 0,0 0 1 0 0,1 0 0 0 0,0 1 0 0 0,0-1 129 0 0,-2 16-9 0 0,0-12-88 0 0,1 1 0 0 0,0-1 0 0 0,0 1 0 0 0,1-1 0 0 0,-1 1 0 0 0,3 8 0 0 0,-2-12-19 0 0,-1-1 0 0 0,0 1 0 0 0,0 0 0 0 0,1 0 0 0 0,-1-1 0 0 0,0 1 0 0 0,0 0 0 0 0,0 0-1 0 0,-1 2 1 0 0,1 1 7 0 0,0-2-21 0 0,0-1 0 0 0,0 0 0 0 0,1 0 0 0 0,-1 0 0 0 0,1 0 0 0 0,0 3 0 0 0,3 9 0 0 0,-6-2 47 0 0,2-10-34 0 0,-1 0-1 0 0,1-1 0 0 0,0 1 1 0 0,0 0-1 0 0,0 0 0 0 0,-1-1 1 0 0,2 1-1 0 0,-1 0 0 0 0,0-1 1 0 0,1 3-1 0 0,-1 13 46 0 0,0-3-43 0 0,1 0 38 0 0,1 19-1 0 0,-2-22-2 0 0,1 1 0 0 0,2 13 0 0 0,0 9 143 0 0,-3-31-184 0 0,1 0-1 0 0,-1-1 0 0 0,-1 1 1 0 0,1 0-1 0 0,-1 4 0 0 0,0 11 6 0 0,2-13-59 0 0,-1 0 0 0 0,0 0 0 0 0,0 6-1 0 0,-1 23-73 0 0,1-31 155 0 0,0 1 0 0 0,0 0 0 0 0,1-1-1 0 0,1 7 1 0 0,1 1 17 0 0,-5-7-71 0 0,2-4 10 0 0,0 1-1 0 0,0-1 1 0 0,-1 0 0 0 0,1 1-1 0 0,0-1 1 0 0,0 1-1 0 0,0-1 1 0 0,0 1-1 0 0,0-1 1 0 0,0 1 0 0 0,0-1-1 0 0,0 1 1 0 0,0-1-1 0 0,0 1 1 0 0,0-1-1 0 0,0 1 1 0 0,0-1 0 0 0,0 1-1 0 0,0 0 1 0 0,1 2-2 0 0,0 0 0 0 0,0 0 0 0 0,-1 0 0 0 0,1 0 0 0 0,-1 0 0 0 0,0 0 0 0 0,0 0 0 0 0,-1 6 0 0 0,0 2 42 0 0,4-2 98 0 0,-3-8-86 0 0,1 1-1 0 0,-1 0 1 0 0,1-1 0 0 0,-1 1 0 0 0,1 0 0 0 0,-1-1 0 0 0,0 1 0 0 0,0 0 0 0 0,0 0 0 0 0,0-1-1 0 0,0 4 1 0 0,-1-4-22 0 0,1 1-1 0 0,-1-1 0 0 0,1 1 1 0 0,-1-1-1 0 0,0 1 0 0 0,0-1 1 0 0,0 0-1 0 0,1 0 0 0 0,-1 1 1 0 0,-2 1-1 0 0,2-2-126 0 0,-3 15-133 0 0,3-14 259 0 0,0 1 0 0 0,0-1 1 0 0,0 1-1 0 0,1 0 0 0 0,-1-1 0 0 0,1 5 0 0 0,0 5 26 0 0,-1-7-56 0 0,1 0 1 0 0,0 0-1 0 0,0 0 1 0 0,1 1-1 0 0,-1-1 1 0 0,1 0 0 0 0,2 8-1 0 0,-2-10-2 0 0,0 0 0 0 0,0 0-1 0 0,0 0 1 0 0,-1 0 0 0 0,1 0 0 0 0,-1 0-1 0 0,0 0 1 0 0,0 0 0 0 0,0 0 0 0 0,0 0-1 0 0,0 0 1 0 0,-1 0 0 0 0,0 0 0 0 0,1 0-1 0 0,-3 4 1 0 0,3-5 30 0 0,-1-1 0 0 0,1 1-1 0 0,0-1 1 0 0,0 1 0 0 0,-1-1 0 0 0,1 1-1 0 0,0-1 1 0 0,0 0 0 0 0,0 1 0 0 0,1-1-1 0 0,-1 3 1 0 0,1-2 5 0 0,-1-1 0 0 0,0 1 0 0 0,0 0 0 0 0,0-1-1 0 0,0 1 1 0 0,0 0 0 0 0,0 3 0 0 0,-2-2 5 0 0,1 0-28 0 0,0 10-6 0 0,0-5 5 0 0,0 0 0 0 0,-2 8 0 0 0,0 0 0 0 0,3-15 0 0 0,-4 29 67 0 0,4-27-57 0 0,0 0 0 0 0,0 0 0 0 0,0 0 0 0 0,1 0 0 0 0,-1 0 0 0 0,0-1 0 0 0,3 7 0 0 0,-3-8-4 0 0,1 0-1 0 0,-1 1 1 0 0,1-1 0 0 0,-1 1-1 0 0,0-1 1 0 0,0 0 0 0 0,0 1-1 0 0,0-1 1 0 0,0 3 0 0 0,0-3-5 0 0,0 1 0 0 0,0-1 0 0 0,0 0 0 0 0,0 0 1 0 0,0 0-1 0 0,0 1 0 0 0,0-1 0 0 0,1 0 0 0 0,-1 0 0 0 0,0 0 1 0 0,2 3-1 0 0,0 0 27 0 0,-1-3-19 0 0,-1-1 1 0 0,1 1 0 0 0,-1 0-1 0 0,1 0 1 0 0,-1 0-1 0 0,0 0 1 0 0,1 0-1 0 0,-1 0 1 0 0,0 0-1 0 0,1 1 1 0 0,-1 0 2 0 0,0-1 1 0 0,-1 0 0 0 0,1 0-1 0 0,0 1 1 0 0,0-1-1 0 0,-1 0 1 0 0,1 0-1 0 0,-1 0 1 0 0,1 1 0 0 0,-1-1-1 0 0,0 0 1 0 0,1 0-1 0 0,-3 2 1 0 0,3 0 42 0 0,1-1-49 0 0,-1 0 0 0 0,1 0 0 0 0,-1 0 1 0 0,0 1-1 0 0,0-1 0 0 0,1 0 0 0 0,-2 0 0 0 0,1 0 1 0 0,0 1-1 0 0,0-1 0 0 0,-2 4 0 0 0,2-5-8 0 0,0-1-1 0 0,-1 1 0 0 0,1 0 1 0 0,0 0-1 0 0,-1 0 0 0 0,1 0 1 0 0,0 0-1 0 0,0-1 0 0 0,0 1 0 0 0,0 0 1 0 0,0 0-1 0 0,0 0 0 0 0,0 0 1 0 0,0 0-1 0 0,1 1 0 0 0,0 1-27 0 0,-1 3 40 0 0,0 1-1 0 0,1-1 1 0 0,1 8 0 0 0,-2-12-9 0 0,0 0 1 0 0,1 0 0 0 0,-2 0-1 0 0,1 0 1 0 0,0 0 0 0 0,0 0-1 0 0,-1 2 1 0 0,0-2-2 0 0,1 0-1 0 0,-1 0 1 0 0,1-1 0 0 0,0 1 0 0 0,0 0 0 0 0,0 0-1 0 0,0-1 1 0 0,0 1 0 0 0,0 0 0 0 0,0 0 0 0 0,1 2-1 0 0,2 2 1 0 0,-3-5 0 0 0,1-1 0 0 0,-1 1 0 0 0,1 0 0 0 0,-1-1 0 0 0,0 1 0 0 0,1 0 0 0 0,-1 0 0 0 0,0 0 0 0 0,0 0 0 0 0,1-1 0 0 0,-1 1 0 0 0,0 0 0 0 0,0 0 0 0 0,0 0 0 0 0,0 0 0 0 0,0-1 0 0 0,0 2 0 0 0,-8 51 0 0 0,8-50 0 0 0,0-1 0 0 0,-1 0 0 0 0,1 1 0 0 0,0-1 0 0 0,0 0 0 0 0,1 1 0 0 0,-1-1 0 0 0,0 0 0 0 0,1 0 0 0 0,-1 1 0 0 0,1-1 0 0 0,1 3 0 0 0,-2-4 0 0 0,1-1 0 0 0,-1 1 0 0 0,0 0 0 0 0,0 0 0 0 0,0-1 0 0 0,1 1 0 0 0,-1 0 0 0 0,0 0 0 0 0,0 0 0 0 0,0-1 0 0 0,0 1 0 0 0,0 0 0 0 0,0 0 0 0 0,-1 0 0 0 0,1-1 0 0 0,0 1 0 0 0,0 0 0 0 0,0 0 0 0 0,-1 0 0 0 0,1-1 0 0 0,0 1 0 0 0,-1 0 0 0 0,0 0 0 0 0,-3 8 0 0 0,3-7 0 0 0,1-1 0 0 0,0 1 0 0 0,0-1 0 0 0,0 1 0 0 0,0-1 0 0 0,0 1 0 0 0,0-1 0 0 0,0 1 0 0 0,0-1 0 0 0,1 3 0 0 0,-1-2 0 0 0,1 0 0 0 0,-1 0 0 0 0,0 0 0 0 0,0 0 0 0 0,0 0 0 0 0,0 3 0 0 0,0-4 0 0 0,-1 6 0 0 0,0 0 0 0 0,0 0 0 0 0,1 0 0 0 0,0 1 0 0 0,0-1 0 0 0,0 0 0 0 0,3 10 0 0 0,-3-7-2 0 0,0-9 3 0 0,0 1 0 0 0,0-1 1 0 0,0 1-1 0 0,0-1 0 0 0,0 1 0 0 0,0-1 0 0 0,0 1 0 0 0,0-1 1 0 0,1 0-1 0 0,0 3 0 0 0,5 4 52 0 0,-6-8-51 0 0,0 0-1 0 0,0 0 1 0 0,0 0-1 0 0,0 0 0 0 0,0 1 1 0 0,0-1-1 0 0,0 0 1 0 0,1 0-1 0 0,-1 0 0 0 0,0 0 1 0 0,0 0-1 0 0,0 0 1 0 0,0 0-1 0 0,0 0 0 0 0,0 0 1 0 0,0 0-1 0 0,0 1 1 0 0,0-1-1 0 0,0 0 0 0 0,0 0 1 0 0,0 0-1 0 0,0 0 1 0 0,0 0-1 0 0,0 0 0 0 0,0 0 1 0 0,0 0-1 0 0,0 1 1 0 0,0-1-1 0 0,0 0 0 0 0,0 0 1 0 0,0 0-1 0 0,0 0 1 0 0,0 0-1 0 0,0 0 0 0 0,0 0 1 0 0,0 0-1 0 0,0 1 1 0 0,-1 1-1 0 0,1 1-1 0 0,-1 0 1 0 0,1 0 0 0 0,0-1 0 0 0,0 1 0 0 0,1 0 0 0 0,-1 0 0 0 0,1-1 0 0 0,-1 1 0 0 0,1 0 0 0 0,1 2 0 0 0,-1 0-2 0 0,0-2 1 0 0,-1-2 0 0 0,-4 14 0 0 0,2-3 0 0 0,3-9 0 0 0,-1 0 0 0 0,5 32 0 0 0,-3-10 0 0 0,-1-14 0 0 0,-1-10 0 0 0,0 0 0 0 0,0 1 0 0 0,1-1 0 0 0,-1 0 0 0 0,0 0 0 0 0,1 0 0 0 0,-1 1 0 0 0,1-1 0 0 0,-1 0 0 0 0,1 0 0 0 0,0 0 0 0 0,0 0 0 0 0,-1 0 0 0 0,3 1 0 0 0,-2-1 0 0 0,0 0 0 0 0,0 1 0 0 0,-1-1 0 0 0,1 0 0 0 0,0 0 0 0 0,0 0 0 0 0,-1 1 0 0 0,1-1 0 0 0,-1 0 0 0 0,1 0 0 0 0,-1 1 0 0 0,1-1 0 0 0,-1 1 0 0 0,1 2 0 0 0,-3 5 11 0 0,2-8-6 0 0,-1 1-1 0 0,1 0 1 0 0,0 0 0 0 0,0-1 0 0 0,0 1-1 0 0,0 0 1 0 0,0 0 0 0 0,0 3 0 0 0,1-2 2 0 0,0-2-3 0 0,-1 0-1 0 0,0 0 1 0 0,1 1 0 0 0,-1-1 0 0 0,0 0-1 0 0,0 1 1 0 0,0-1 0 0 0,0 0 0 0 0,0 0-1 0 0,0 1 1 0 0,0-1 0 0 0,0 0 0 0 0,-1 1-1 0 0,1-1 1 0 0,0 0 0 0 0,-1 0 0 0 0,0 3-1 0 0,0-3-4 0 0,1 0 1 0 0,-1 0-1 0 0,1 0 0 0 0,-1 1 0 0 0,1-1 0 0 0,0 0 0 0 0,0 0 1 0 0,0 0-1 0 0,0 1 0 0 0,0-1 0 0 0,0 0 0 0 0,0 0 0 0 0,0 1 1 0 0,0-1-1 0 0,0 0 0 0 0,0 0 0 0 0,1 0 0 0 0,0 3 0 0 0,-1-4-2 0 0,0 1 1 0 0,0-1-1 0 0,0 1 0 0 0,0-1 0 0 0,0 1 0 0 0,0-1 1 0 0,0 1-1 0 0,0-1 0 0 0,0 1 0 0 0,0 0 0 0 0,0-1 1 0 0,0 1-1 0 0,-1-1 0 0 0,1 1 0 0 0,0-1 0 0 0,-1 1 0 0 0,1 0 2 0 0,0-1 0 0 0,0 1-1 0 0,-1-1 1 0 0,1 1-1 0 0,0-1 1 0 0,0 1-1 0 0,0-1 1 0 0,0 1-1 0 0,0-1 1 0 0,0 1-1 0 0,0-1 1 0 0,0 1-1 0 0,0-1 1 0 0,0 1 0 0 0,0-1-1 0 0,0 1 1 0 0,0-1-1 0 0,0 1 1 0 0,0-1-1 0 0,0 1 1 0 0,1 0-1 0 0,0 2 2 0 0,0-2 0 0 0,0 0 0 0 0,-1 1 0 0 0,1-1 0 0 0,0 0 0 0 0,-1 1 0 0 0,0-1 0 0 0,1 1 0 0 0,-1-1 0 0 0,0 1 0 0 0,1-1 0 0 0,-1 1 0 0 0,0 0 0 0 0,0-1 0 0 0,0 1 0 0 0,-1 1 0 0 0,1-1 0 0 0,0 0 0 0 0,0 0 0 0 0,0 0 0 0 0,0 0 0 0 0,0 0 0 0 0,1 0 0 0 0,-1-1 0 0 0,0 1 0 0 0,1 0 0 0 0,-1 0 0 0 0,3 3 0 0 0,-2-3 0 0 0,-1 0 0 0 0,1 0 0 0 0,0 0 0 0 0,-1 0 0 0 0,1 0 0 0 0,-1 0 0 0 0,0 0 0 0 0,1 0 0 0 0,-1 0 0 0 0,0 0 0 0 0,0 0 0 0 0,-1 2 0 0 0,1-2 0 0 0,0-1 0 0 0,0 1 0 0 0,0-1 0 0 0,0 0 0 0 0,0 1 0 0 0,0-1 0 0 0,0 1 0 0 0,0-1 0 0 0,1 0 0 0 0,-1 1 0 0 0,1 1 0 0 0,0-2 0 0 0,-1 1 0 0 0,1-1 0 0 0,-1 0 0 0 0,1 0 0 0 0,-1 1 0 0 0,0-1 0 0 0,0 0 0 0 0,0 1 0 0 0,0-1 0 0 0,0 0 0 0 0,0 0 0 0 0,0 1 0 0 0,0 0 0 0 0,-1 0 8 0 0,1-1-1 0 0,0 1 0 0 0,0-1 1 0 0,0 1-1 0 0,0-1 1 0 0,0 1-1 0 0,0-1 0 0 0,1 0 1 0 0,-1 1-1 0 0,1 1 1 0 0,-1-1 4 0 0,1-1 0 0 0,-1 1 1 0 0,0 0-1 0 0,1 0 0 0 0,-1 0 0 0 0,0-1 1 0 0,0 1-1 0 0,-1 2 0 0 0,-4 9 128 0 0,4-11-102 0 0,1-1 0 0 0,-1 0 0 0 0,0 1 1 0 0,1-1-1 0 0,-1 0 0 0 0,1 1 0 0 0,0-1 0 0 0,-1 0 0 0 0,1 1 1 0 0,0-1-1 0 0,0 1 0 0 0,0-1 0 0 0,0 1 0 0 0,0 1 0 0 0,2 13 180 0 0,0-4-184 0 0,1 20 0 0 0,1 8 48 0 0,-4-35-80 0 0,0-3-4 0 0,0 0 0 0 0,0 0 0 0 0,0 0 0 0 0,0 0 0 0 0,0 0 0 0 0,0 0 0 0 0,1 0 1 0 0,-1-1-1 0 0,1 1 0 0 0,-1 0 0 0 0,2 3 0 0 0,-1-4-22 0 0,0 1 0 0 0,0 0 0 0 0,0 0-1 0 0,0-1 1 0 0,-1 1 0 0 0,1 0 0 0 0,-1 0 0 0 0,1 0 0 0 0,-1 0 0 0 0,0 0 0 0 0,1 0-1 0 0,-1 0 1 0 0,0 0 0 0 0,0 0 0 0 0,-1 0 0 0 0,1 0 0 0 0,0 0 0 0 0,-1 0 0 0 0,1 0-1 0 0,-2 2 1 0 0,1 6-5 0 0,1-9 30 0 0,-1 1-1 0 0,1-1 1 0 0,0 0 0 0 0,0 1-1 0 0,-1-1 1 0 0,1 0-1 0 0,-1 0 1 0 0,0 2-1 0 0,0-1 19 0 0,0 1-1 0 0,1-1 1 0 0,-1 1-1 0 0,0-1 0 0 0,1 1 1 0 0,-1 5-1 0 0,0 4 77 0 0,0-9-77 0 0,1 0-1 0 0,-1 0 0 0 0,1 0 0 0 0,0 0 1 0 0,0 0-1 0 0,1-1 0 0 0,-1 1 1 0 0,2 5-1 0 0,0 10-2 0 0,-2-16-6 0 0,0 0-1 0 0,0 0 1 0 0,0 0 0 0 0,0 0-1 0 0,1 0 1 0 0,0 4 0 0 0,0 1 117 0 0,0-6-259 0 0,-1-1 1 0 0,1 0 0 0 0,-1 0 0 0 0,1 0 0 0 0,0 0-1 0 0,-1 0 1 0 0,1-1 0 0 0,-1 1 0 0 0,1 0 0 0 0,-1 0-1 0 0,1 0 1 0 0,0-1 0 0 0,-5-5-483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23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24575,'21'0'0,"6"6"0,25 17 0,-16-2 0,21 14 0,1 11 0,-20-17 0,25 18 0,-38-24 0,11 2 0,-5-1 0,7 1 0,-7-1 0,5 1 0,-4 0 0,5 0 0,1 0 0,0 0 0,0 0 0,0 1 0,-7-7 0,-2 3 0,1-8 0,-5 2 0,4 1 0,-6-4 0,7 10 0,-6-10 0,12 11 0,-4-5 0,6 6 0,10 10 0,-8-13 0,1 12 0,-5-15 0,-11-1 0,5 5 0,-1-10 0,-4 9 0,4-9 0,-6 9 0,0-9 0,0 3 0,0 1 0,0-4 0,0 3 0,0 1 0,7-4 0,-5 9 0,11-3 0,-5 5 0,7-4 0,-7 3 0,5-9 0,-11 7 0,4-7 0,-6 2 0,0-4 0,0-1 0,0 1 0,0-1 0,0 1 0,-5-1 0,14 5 0,-12-3 0,7 3 0,-5-5 0,-5 0 0,6 1 0,-6-1 0,5 0 0,-5 0 0,1-5 0,3 5 0,-9-6 0,4 2 0,0 2 0,-4-7 0,4 7 0,0-7 0,1 7 0,1-7 0,3 8 0,-9-9 0,10 9 0,-10-8 0,4 7 0,-6-3 0,6 0 0,-4 3 0,9-8 0,-9 9 0,4-9 0,0 8 0,-4-7 0,10 8 0,-11-9 0,11 9 0,-10-4 0,4 1 0,-6-3 0,1 1 0,-1-4 0,0 8 0,1-8 0,-1 9 0,0-9 0,1 8 0,-1-8 0,1 8 0,-1-7 0,0 7 0,1-8 0,17 17 0,-18-14 0,13 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24.0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30 1840 0 0,'0'-3'175'0'0,"1"-5"-214"0"0,-1 8 31 0 0,0 0 1 0 0,0 0-1 0 0,0 0 1 0 0,0 0-1 0 0,0 0 0 0 0,0-1 1 0 0,0 1-1 0 0,1 0 1 0 0,-1 0-1 0 0,0 0 1 0 0,0 0-1 0 0,0 0 0 0 0,0 0 1 0 0,0-1-1 0 0,0 1 1 0 0,0 0-1 0 0,0 0 1 0 0,0 0-1 0 0,0 0 0 0 0,0 0 1 0 0,0 0-1 0 0,0-1 1 0 0,0 1-1 0 0,0 0 1 0 0,0 0-1 0 0,0 0 0 0 0,0 0 1 0 0,0 0-1 0 0,0 0 1 0 0,0-1-1 0 0,-1 1 1 0 0,1 0-1 0 0,-1-6 1 0 0,1 5 257 0 0,-5-6 1956 0 0,-35 7-553 0 0,29 0-1729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24.0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0 1840 0 0,'0'0'12277'0'0,"-1"9"-11722"0"0,-5 35 573 0 0,6-42-1067 0 0,0 0 0 0 0,0 0 0 0 0,0 0 0 0 0,0 0 1 0 0,0 0-1 0 0,1 0 0 0 0,0 3 0 0 0,1 9 136 0 0,-2-10-118 0 0,1 1 0 0 0,-1-1-1 0 0,1 1 1 0 0,3 7 0 0 0,-3-7-15 0 0,0-1 0 0 0,0 0 0 0 0,0 1 0 0 0,1 8-1 0 0,-2-1 146 0 0,4 19 0 0 0,-2-21-127 0 0,-1-1 1 0 0,0 1-1 0 0,-1-1 0 0 0,0 11 1 0 0,-1-14-51 0 0,1 0 0 0 0,0 0 1 0 0,2 9-1 0 0,-1-10-1 0 0,-1 1 1 0 0,1 11 0 0 0,-3-5 19 0 0,1-6-11 0 0,1-1 0 0 0,-1 1 0 0 0,2 8-1 0 0,1 45 271 0 0,-1-35-92 0 0,3 27 0 0 0,-2-38-38 0 0,-1 17 1 0 0,-1-19-80 0 0,1-1 1 0 0,-1 0-1 0 0,4 13 0 0 0,-2-13-69 0 0,0 0 0 0 0,0 0 0 0 0,-1 21 0 0 0,4 36 288 0 0,-3-45-203 0 0,-1-17-94 0 0,-1-1 0 0 0,1 0 1 0 0,-1 1-1 0 0,0-1 0 0 0,-1 6 0 0 0,1-8-14 0 0,-4 20 120 0 0,2-1 0 0 0,0 1 1 0 0,2 32-1 0 0,0-38-43 0 0,-1 23 0 0 0,-1-2 232 0 0,2-28-206 0 0,0 1-1 0 0,-1 0 0 0 0,-5 19 1 0 0,5-21-77 0 0,0 0 0 0 0,0 17 0 0 0,1-16-16 0 0,0 0 0 0 0,-2 9 0 0 0,-2 24 3 0 0,3-29-3 0 0,-1 0 0 0 0,-3 15 0 0 0,3-21 1 0 0,0 0 1 0 0,1 0-1 0 0,0 0 1 0 0,0 0-1 0 0,0 0 1 0 0,1 0-1 0 0,1 11 1 0 0,2 58 172 0 0,-3-72-188 0 0,0 1-1 0 0,0-1 1 0 0,0 1-1 0 0,-1-1 1 0 0,0 1 0 0 0,-1 5-1 0 0,1-6 13 0 0,0 0-1 0 0,0 1 1 0 0,1 0-1 0 0,-1-1 1 0 0,1 1 0 0 0,1 5-1 0 0,0 5 28 0 0,0 0-1 0 0,-1 0 1 0 0,-2 17-1 0 0,-10 45 78 0 0,11-71-93 0 0,-1 15 114 0 0,2-16-95 0 0,0 0-1 0 0,-1 0 1 0 0,0 0-1 0 0,0 0 1 0 0,-2 5-1 0 0,1-3 24 0 0,0 0 0 0 0,0 0-1 0 0,-1 14 1 0 0,0-5 13 0 0,-2 4-65 0 0,0 3-22 0 0,4-1 18 0 0,-2 16 63 0 0,1-21-29 0 0,-1 9-27 0 0,1-16-10 0 0,1 1 0 0 0,0 0 1 0 0,0-1-1 0 0,2 18 0 0 0,0-1 35 0 0,2 51 204 0 0,1-15-159 0 0,-2-26 35 0 0,-1-27-103 0 0,0-1-1 0 0,-1 1 1 0 0,0 0-1 0 0,0-1 1 0 0,-3 16-1 0 0,2-20-19 0 0,0-1-1 0 0,1 1 1 0 0,0 0 0 0 0,0 0-1 0 0,0 0 1 0 0,1-1 0 0 0,1 8-1 0 0,0 14 41 0 0,1 95 185 0 0,2-70-176 0 0,0 25-132 0 0,-4-62 138 0 0,-1 16 0 0 0,-1-22-9 0 0,1 1 0 0 0,0-1 1 0 0,1 1-1 0 0,0-1 0 0 0,3 17 0 0 0,0-11-37 0 0,0 0 0 0 0,-1 1 1 0 0,1 15-1 0 0,-3-21-8 0 0,3 41-4 0 0,-3-41 0 0 0,-1 0 0 0 0,0 0 0 0 0,0 0 0 0 0,-2 9 0 0 0,-1 17 0 0 0,3-27-12 0 0,-1-1-1 0 0,-1 0 1 0 0,-2 12-1 0 0,-1-1-1242 0 0,5-17 1007 0 0,0 0-1 0 0,0-1 1 0 0,-1 1 0 0 0,1 0-1 0 0,0-1 1 0 0,-1 1 0 0 0,1 0-1 0 0,0-1 1 0 0,-1 1 0 0 0,1 0 0 0 0,-1-1-1 0 0,1 1 1 0 0,-1-1 0 0 0,1 1-1 0 0,-1-1 1 0 0,0 1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24.0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99 920 0 0,'2'0'67'0'0,"9"-3"927"0"0,-10 2-657 0 0,1 0 0 0 0,-1 1-1 0 0,1-1 1 0 0,0 1 0 0 0,-1-1-1 0 0,1 1 1 0 0,2 0 0 0 0,0-1 153 0 0,0 1 1 0 0,0-1 0 0 0,0 0 0 0 0,5-1-1 0 0,-6 1-240 0 0,1 0-1 0 0,0 0 1 0 0,0 0-1 0 0,4 0 1 0 0,12 2 582 0 0,-14 0-588 0 0,0-1 0 0 0,0 0 0 0 0,0 0 0 0 0,0-1 0 0 0,7-1 0 0 0,-8 2-123 0 0,0-1 0 0 0,0 1 0 0 0,0 0 0 0 0,0 0 0 0 0,0 1 1 0 0,0-1-1 0 0,0 1 0 0 0,6 2 0 0 0,12 1 149 0 0,0-2 157 0 0,-1 0 0 0 0,37-4 0 0 0,-35-4 5 0 0,-21 5-387 0 0,1 0 0 0 0,-1 0 0 0 0,1 0 0 0 0,0 0 1 0 0,6 0-1 0 0,16 2 128 0 0,-17 0-13 0 0,0 0-1 0 0,0-1 0 0 0,0-1 1 0 0,15-2-1 0 0,-16 2 23 0 0,0-1-1 0 0,14 1 1 0 0,-13 1-40 0 0,-1 0 0 0 0,13-3 0 0 0,-3 0 70 0 0,1 1-1 0 0,0 1 1 0 0,28 2-1 0 0,-12-1 273 0 0,-4 0-427 0 0,-15-1-61 0 0,20 2-1 0 0,-21 0 71 0 0,26-3 0 0 0,-5 0 16 0 0,-29 2-78 0 0,1-1 0 0 0,9-1 0 0 0,-10 0-27 0 0,1 1 1 0 0,8 0-1 0 0,35-3 6 0 0,0 1 20 0 0,-42 3 43 0 0,0 0 230 0 0,0 0 0 0 0,17-3 0 0 0,-20 2-185 0 0,-1 1 0 0 0,1 0 0 0 0,0 0 1 0 0,9 2-1 0 0,14 0-22 0 0,-9 0 9 0 0,-15-1-47 0 0,0-1 0 0 0,0 1 0 0 0,0-1 0 0 0,6-1 0 0 0,6-1 33 0 0,-1 0-1 0 0,1 1 0 0 0,25 2 1 0 0,-27 0-48 0 0,0-2 0 0 0,18-1 1 0 0,15-1 0 0 0,101 3-17 0 0,-134-1 0 0 0,-11 1 0 0 0,1-1 0 0 0,0 1 0 0 0,7 1 0 0 0,-7-1 6 0 0,0 1 0 0 0,1-1-1 0 0,-1-1 1 0 0,1 1-1 0 0,8-3 1 0 0,-8 2 0 0 0,0 0 0 0 0,0 0 0 0 0,0 1 0 0 0,10 0 0 0 0,-11 1-6 0 0,23 2 0 0 0,-1-1 0 0 0,52-2 0 0 0,-7 0-2 0 0,-33 1 18 0 0,-20-1 17 0 0,30-4 0 0 0,-28 1-60 0 0,24 1 0 0 0,11 0-15 0 0,-48 1 42 0 0,1 1 0 0 0,-1 0 0 0 0,1 1 0 0 0,-1 0 0 0 0,11 3 0 0 0,-7-2 0 0 0,-1 0 0 0 0,17 0 0 0 0,176-2 0 0 0,-181 3 13 0 0,-19-2-6 0 0,-1-1 1 0 0,0 1-1 0 0,1-1 0 0 0,-1 0 1 0 0,0 0-1 0 0,6 0 0 0 0,11-4 28 0 0,-14 2-30 0 0,-1 1 0 0 0,1 0 0 0 0,0 1 0 0 0,0-1 0 0 0,8 1-1 0 0,-3 1-4 0 0,1 0 0 0 0,-1-1 0 0 0,1 0 0 0 0,12-2 0 0 0,-11 1 0 0 0,-1 0 0 0 0,1 1 0 0 0,-1 0 0 0 0,0 1 0 0 0,22 4 0 0 0,-29-5-6 0 0,1 1 0 0 0,-1-1 1 0 0,0 0-1 0 0,9 0 0 0 0,11-1-31 0 0,-5 2 80 0 0,-1-1 0 0 0,25-3 0 0 0,-13 0-10 0 0,-4 0-140 0 0,-16 1 53 0 0,16 0-1 0 0,-10 1 161 0 0,19-3-1 0 0,-20 1-182 0 0,21 1 1 0 0,-27 1 57 0 0,0 0 1 0 0,11-3-1 0 0,-11 3 13 0 0,0-1 0 0 0,12 0 0 0 0,66-1 6 0 0,-54 0 129 0 0,-25 1-89 0 0,0 1 1 0 0,0 0-1 0 0,12 1 1 0 0,72 3-313 0 0,-75-3 253 0 0,14-2 19 0 0,-21 2 0 0 0,0-1 0 0 0,-1 1 0 0 0,23 3 0 0 0,-26-2 4 0 0,1 0 0 0 0,0 0-1 0 0,0-1 1 0 0,0-1-1 0 0,11 0 1 0 0,1-1 106 0 0,18 3 56 0 0,74 6-449 0 0,-106-7 316 0 0,0 0 1 0 0,0 0-1 0 0,8-1 0 0 0,8-1 117 0 0,165 2-448 0 0,-128 6 596 0 0,-22-3-281 0 0,-27-2-17 0 0,-1 0-1 0 0,1-1 0 0 0,18-1 0 0 0,-19-1 1 0 0,0 1 0 0 0,1 1 0 0 0,-1-1 0 0 0,0 1 0 0 0,0 1 0 0 0,14 2 0 0 0,-21-3 0 0 0,1 0 0 0 0,-1 0 0 0 0,1 0 0 0 0,-1 0 0 0 0,1 0 0 0 0,-1-1 0 0 0,0 1 0 0 0,4-2 0 0 0,-3 1 0 0 0,1 0 0 0 0,-1 0 0 0 0,8 0 0 0 0,-2 1 0 0 0,-4 1 0 0 0,1-2 0 0 0,0 1 0 0 0,8-2 0 0 0,33-2 0 0 0,-43 3-30 0 0,1 1 0 0 0,0 0-1 0 0,0 0 1 0 0,-1 0 0 0 0,7 2-1 0 0,10 0-84 0 0,-17-1 133 0 0,-1-1 0 0 0,1 1 0 0 0,-1-1 0 0 0,0 1 1 0 0,1 0-1 0 0,3 2 0 0 0,-5-2 8 0 0,1 0 0 0 0,0 0 0 0 0,0 0 0 0 0,0-1 0 0 0,6 2 0 0 0,27-2-234 0 0,-32 0 199 0 0,-1 0 1 0 0,1 0-1 0 0,-1 0 1 0 0,1-1-1 0 0,-1 1 1 0 0,1-1-1 0 0,3-2 0 0 0,-4 2 6 0 0,1 0 0 0 0,-1 1 0 0 0,1-1 0 0 0,-1 0 0 0 0,1 1 0 0 0,6 0 0 0 0,10 1 3 0 0,22-1 0 0 0,16 1 0 0 0,-19-1 0 0 0,-28 0 0 0 0,22 1 0 0 0,-5-1-5 0 0,-22-1 12 0 0,0 1-1 0 0,0 0 1 0 0,11 1 0 0 0,-11 0 46 0 0,0-1 1 0 0,0 0 0 0 0,11-1-1 0 0,4 0 23 0 0,16 2-76 0 0,60 9 0 0 0,-93-9 5 0 0,1-1-1 0 0,0 0 0 0 0,0 0 0 0 0,-1 0 0 0 0,8-2 0 0 0,13 0 25 0 0,33 5 45 0 0,-54-2-80 0 0,1-1 1 0 0,-1 0-1 0 0,0-1 0 0 0,7 0 0 0 0,9-1-53 0 0,114 2-2 0 0,-66 4-208 0 0,-24-4 303 0 0,-1 3-1 0 0,48 8 1 0 0,-67-8-50 0 0,1-1 0 0 0,31-2 0 0 0,17 1 164 0 0,-22-3-59 0 0,-36 3-89 0 0,0-1 0 0 0,1-1 0 0 0,17-3 0 0 0,-29 4 0 0 0,0 0 0 0 0,0 0 0 0 0,0 0 0 0 0,7 1 0 0 0,-7 0 0 0 0,0 0 0 0 0,0-1 0 0 0,0 0 0 0 0,5 0 0 0 0,14-2 0 0 0,-1 1 0 0 0,1 1 0 0 0,24 3 0 0 0,-35-2 0 0 0,-1-1 0 0 0,1-1 0 0 0,12-1 0 0 0,-15 0 0 0 0,1 1 0 0 0,-1 1 0 0 0,1 0 0 0 0,14 2 0 0 0,-18-1 0 0 0,-1 0 0 0 0,1-1 0 0 0,0 1 0 0 0,-1-1 0 0 0,1 0 0 0 0,0 0 0 0 0,-1-1 0 0 0,11-1 0 0 0,51-5 0 0 0,-15 3 0 0 0,28 1-282 0 0,-29-1 567 0 0,2 0-548 0 0,0 0 477 0 0,-2 2-203 0 0,-32 1-20 0 0,0 0-1 0 0,0 1 1 0 0,27 4-1 0 0,-36-2 12 0 0,-1-2 0 0 0,1 0 0 0 0,12-1 0 0 0,3 0-143 0 0,42-2 43 0 0,-8 0 329 0 0,-27 1-167 0 0,-24 0-55 0 0,0 1-1 0 0,0 1 0 0 0,15 0 0 0 0,-21 1-1 0 0,10-1 175 0 0,18 0-1892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24.0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 5528 0 0,'14'0'249'0'0,"-12"0"-1"0"0,-1 0-156 0 0,37-3 1043 0 0,-21-1 625 0 0,62 1 396 0 0,-25 2-1240 0 0,105 5 1292 0 0,-139-1-1934 0 0,15 1 208 0 0,52-1-189 0 0,-31 1 494 0 0,3-1-277 0 0,27 2-53 0 0,161-5 1221 0 0,-222-1-1574 0 0,-17 0-66 0 0,1 1 0 0 0,-1 0 0 0 0,16 2 0 0 0,-5 0-6 0 0,-1-1-1 0 0,0-1 1 0 0,1 0 0 0 0,21-4 0 0 0,25 0 27 0 0,157 4-59 0 0,-127 6 118 0 0,28-1-54 0 0,-57-2-54 0 0,-41-1 14 0 0,-1-1 1 0 0,37-3 0 0 0,40-3-7 0 0,-26 3-22 0 0,9 1 4 0 0,-46 2 0 0 0,-3 0 0 0 0,29-2 0 0 0,-41 0 6 0 0,30 1-1 0 0,-40 0 7 0 0,0 0 1 0 0,13-3-1 0 0,21-1 4 0 0,-30 5-7 0 0,-7-1 5 0 0,-1 0 0 0 0,1 0 0 0 0,17-4-1 0 0,-9 1-13 0 0,1 1 0 0 0,37-1 0 0 0,6 0 0 0 0,53-3-112 0 0,-104 6 146 0 0,20 1-1 0 0,-1 1-49 0 0,36 1-58 0 0,-46-1 103 0 0,1 0-1 0 0,0-2 1 0 0,29-3-1 0 0,39-5-127 0 0,-40 5 35 0 0,-31 2 64 0 0,30 4 0 0 0,-4-1 0 0 0,100 4 0 0 0,-69-2 0 0 0,-12-6 0 0 0,-46 2 79 0 0,-1 0 0 0 0,33-5-1 0 0,-25 4-71 0 0,37 1 0 0 0,-23 1-9 0 0,50 3 56 0 0,-25 1-41 0 0,-2 0-16 0 0,40 3 3 0 0,7-2 0 0 0,-84-6 0 0 0,5-1 0 0 0,44 6 0 0 0,-26-2 0 0 0,-30-2 0 0 0,18 2 0 0 0,64 8 0 0 0,-66-8 0 0 0,-23-3 0 0 0,18 4 0 0 0,-20-3 0 0 0,-1 0 0 0 0,12 0 0 0 0,-12-1 0 0 0,1 1 0 0 0,11 2 0 0 0,7 1-66 0 0,0-1 0 0 0,0-2 0 0 0,42-2 0 0 0,-20 1 18 0 0,193 0 360 0 0,-203-4-312 0 0,-26 2 0 0 0,16 0 0 0 0,17 0-104 0 0,-24 1 0 0 0,29 2 0 0 0,-16 1 134 0 0,0-1 0 0 0,40-4 0 0 0,31 1 127 0 0,-56 3-92 0 0,58 2-187 0 0,-35 5 55 0 0,-62-8 108 0 0,0 1-1 0 0,13 3 1 0 0,-13-2-19 0 0,1-1 1 0 0,12 1-1 0 0,-4-2-47 0 0,4 0-57 0 0,38 4 0 0 0,-29-1 138 0 0,-1-1-1 0 0,37-3 0 0 0,-17 0-32 0 0,19 5-41 0 0,-52-2-43 0 0,1-1 1 0 0,18-2 0 0 0,-3 0 267 0 0,214 4-519 0 0,-168 0 312 0 0,-55-3 116 0 0,25 3-1 0 0,-38-2-156 0 0,1 0 0 0 0,-1-1 0 0 0,14-3 0 0 0,13 1 98 0 0,-15 2-42 0 0,0 0-84 0 0,28-3-1 0 0,-38 2 70 0 0,-11 3 0 0 0,1-1 0 0 0,74-6 71 0 0,-42 0 250 0 0,-27 5-321 0 0,1 1 0 0 0,14 2 0 0 0,-22-2 0 0 0,1-1 0 0 0,0 0 0 0 0,-1 1 0 0 0,1-1 0 0 0,0 0 0 0 0,-1-1 0 0 0,1 1 0 0 0,0 0 0 0 0,-1-1 0 0 0,4 0 0 0 0,-2 0 0 0 0,0 0 0 0 0,0 0 0 0 0,0 1 0 0 0,0-1 0 0 0,0 1 0 0 0,1 0 0 0 0,5 1 0 0 0,22 3-169 0 0,-20-2 146 0 0,1-2-1 0 0,0 1 1 0 0,13-2-1 0 0,5 0-1747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24.0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3224 0 0,'0'1'300'0'0,"1"3"-138"0"0,0-1-1 0 0,-1 0 1 0 0,0 0-1 0 0,1 1 1 0 0,-1-1 0 0 0,0 5-1 0 0,-1-1 293 0 0,2-6-306 0 0,-1 0-1 0 0,0 0 0 0 0,0-1 1 0 0,0 1-1 0 0,0 0 1 0 0,1 0-1 0 0,-1 0 1 0 0,0 0-1 0 0,1-1 1 0 0,-1 1-1 0 0,1 0 0 0 0,0 1 1 0 0,2 5 762 0 0,0 17 590 0 0,-3-20-1275 0 0,0 0-1 0 0,0-1 1 0 0,1 1-1 0 0,-1 0 0 0 0,1-1 1 0 0,0 1-1 0 0,2 4 1 0 0,2 5 566 0 0,7 25 0 0 0,-9-28-607 0 0,0 9 25 0 0,-2-15-196 0 0,-1 0 0 0 0,1 0 0 0 0,0 0 0 0 0,2 4 0 0 0,-2-4-13 0 0,0-1 0 0 0,0 0 0 0 0,0 0 0 0 0,0 0 0 0 0,0 1 0 0 0,-1-1 0 0 0,1 0 0 0 0,-1 1 0 0 0,0 3 0 0 0,0 1-43 0 0,0 2 291 0 0,0 0 1 0 0,0 1-1 0 0,1-1 1 0 0,1 0-1 0 0,2 13 1 0 0,-2-17-166 0 0,-1 0 1 0 0,0 1 0 0 0,0-1 0 0 0,0 0 0 0 0,-1 8 0 0 0,0-8-118 0 0,0 0-1 0 0,1 0 1 0 0,-1 0 0 0 0,1 0-1 0 0,3 10 1 0 0,-1-1 147 0 0,-2-13-92 0 0,-1 1 1 0 0,1-1-1 0 0,-1 1 1 0 0,1-1-1 0 0,1 4 0 0 0,0-2-14 0 0,0-2-6 0 0,-1 0 0 0 0,0 1 1 0 0,0-1-1 0 0,0 1 0 0 0,0-1 0 0 0,0 1 1 0 0,-1-1-1 0 0,1 1 0 0 0,-1 0 0 0 0,1-1 1 0 0,-1 1-1 0 0,0 0 0 0 0,0 2 0 0 0,-1-3 14 0 0,1 0 0 0 0,0-1 0 0 0,0 1 0 0 0,0 0 0 0 0,0 0 0 0 0,0 0 0 0 0,0-1 0 0 0,0 1 0 0 0,1 3 0 0 0,-1-4-3 0 0,0 0 0 0 0,0 0 0 0 0,0 0 0 0 0,0 0 1 0 0,0 0-1 0 0,0 0 0 0 0,0 0 0 0 0,0 0 1 0 0,-1 0-1 0 0,1-1 0 0 0,0 1 0 0 0,0 0 1 0 0,-1 0-1 0 0,1 0 0 0 0,-2 1 0 0 0,-1 8 65 0 0,-6 45-75 0 0,6-18-238 0 0,2-31 231 0 0,0 0-1 0 0,1 1 1 0 0,-1-1-1 0 0,2 1 1 0 0,-1-1-1 0 0,1 1 1 0 0,0-1-1 0 0,2 9 1 0 0,-3-13 43 0 0,1-1 0 0 0,-1 1 1 0 0,0 0-1 0 0,1 0 0 0 0,-1 0 1 0 0,0 0-1 0 0,0 0 0 0 0,0 1 0 0 0,-1 1 1 0 0,0 4 43 0 0,1 35-551 0 0,1-34 447 0 0,-1-4 22 0 0,0-1-1 0 0,0 0 1 0 0,0 0-1 0 0,-1 0 1 0 0,1 0-1 0 0,-1 0 1 0 0,-2 8 0 0 0,2-8 20 0 0,-1 0 0 0 0,1 0 0 0 0,0 1 0 0 0,0 5 0 0 0,1-6 15 0 0,-1 0 0 0 0,1 0 0 0 0,-1 0-1 0 0,-2 4 1 0 0,2 1 241 0 0,1-5-249 0 0,-4 35-206 0 0,1 56 0 0 0,3-92 234 0 0,0 0-27 0 0,0 0-1 0 0,-1-1 1 0 0,1 1 0 0 0,-1 0-1 0 0,0-1 1 0 0,0 4 0 0 0,0-4-15 0 0,0-1 0 0 0,0 1 0 0 0,1 0 0 0 0,0 0 0 0 0,-1 0 0 0 0,1 0 0 0 0,0 0 0 0 0,0 0 0 0 0,0 0 0 0 0,0 0 0 0 0,0 2 0 0 0,1 0-32 0 0,-1 0 1 0 0,1-1 0 0 0,-1 1-1 0 0,0 0 1 0 0,0-1 0 0 0,-1 1-1 0 0,0 5 1 0 0,1-7-14 0 0,0 0 0 0 0,0 0 1 0 0,0 0-1 0 0,0 0 0 0 0,0 0 1 0 0,1 0-1 0 0,0 3 0 0 0,-1-4 8 0 0,0 1-1 0 0,1 0 0 0 0,-1-1 1 0 0,0 1-1 0 0,0 0 0 0 0,0-1 1 0 0,0 4-1 0 0,-1 4 129 0 0,0-1 0 0 0,0 1 1 0 0,1 0-1 0 0,0 0 0 0 0,0 0 0 0 0,1-1 0 0 0,1 1 0 0 0,2 13 1 0 0,-3-15-41 0 0,0 0 1 0 0,0 0-1 0 0,-1 0 1 0 0,-1 11 0 0 0,0 1 63 0 0,1-10-49 0 0,0 9 87 0 0,3 20 0 0 0,-5-20-100 0 0,2-16-57 0 0,0 0 0 0 0,-1 1 0 0 0,1-1 0 0 0,0 0 0 0 0,0 1 0 0 0,1 2 0 0 0,0 20 6 0 0,-1-21-15 0 0,0 0-1 0 0,0 0 1 0 0,0 0 0 0 0,0 0 0 0 0,1 0-1 0 0,0 0 1 0 0,0 0 0 0 0,1 4-1 0 0,-1-7 1 0 0,-1-1 0 0 0,0 1 0 0 0,1-1 0 0 0,-1 1 0 0 0,0-1 0 0 0,0 1 0 0 0,1-1 0 0 0,-1 1 0 0 0,0-1 0 0 0,0 1 0 0 0,0 0 0 0 0,0-1 0 0 0,0 1 0 0 0,0-1 0 0 0,0 1 0 0 0,0-1 0 0 0,0 1 0 0 0,0 0 0 0 0,0-1 0 0 0,0 2 0 0 0,-1 1 0 0 0,0 1 0 0 0,1-1 0 0 0,0 1 0 0 0,-1 5 0 0 0,4 10 0 0 0,-3-13 0 0 0,0-4 0 0 0,0 0 0 0 0,0-1 0 0 0,0 1 0 0 0,0 0 0 0 0,0-1 0 0 0,0 1 0 0 0,0 0 0 0 0,2 2 0 0 0,-2 0 70 0 0,1-1-1 0 0,0 1 0 0 0,-1 0 0 0 0,0 0 0 0 0,1-1 0 0 0,-2 1 0 0 0,1 0 0 0 0,-1 5 0 0 0,0 10 277 0 0,1-17-296 0 0,0-1-1 0 0,0 1 0 0 0,0 0 0 0 0,-1 0 0 0 0,1-1 0 0 0,0 1 0 0 0,-1 0 0 0 0,1-1 0 0 0,-1 1 0 0 0,-1 2 0 0 0,2-3-23 0 0,-1 1 0 0 0,1-1-1 0 0,0 0 1 0 0,0 1-1 0 0,-1-1 1 0 0,1 0-1 0 0,0 1 1 0 0,0-1-1 0 0,0 1 1 0 0,0-1 0 0 0,0 1-1 0 0,1-1 1 0 0,-1 2-1 0 0,1 6 113 0 0,-1-7-190 0 0,5 8-354 0 0,-5-7 401 0 0,1-1 0 0 0,-1 0 0 0 0,1 1 0 0 0,-1-1 1 0 0,0 5-1 0 0,0-5 7 0 0,0-1 0 0 0,0 1 0 0 0,0-1-1 0 0,0 1 1 0 0,0-1 0 0 0,0 1 0 0 0,1 0 0 0 0,-1-1 0 0 0,0 1 0 0 0,1-1 0 0 0,0 1 0 0 0,-1-1 0 0 0,1 0 0 0 0,1 2 0 0 0,-2-2 11 0 0,1-1 0 0 0,0 1 0 0 0,-1-1 0 0 0,1 1 0 0 0,-1 0 1 0 0,1-1-1 0 0,-1 1 0 0 0,1 0 0 0 0,-1 0 0 0 0,0-1 0 0 0,1 1 0 0 0,-1 0 1 0 0,0 0-1 0 0,1 0 0 0 0,-1-1 0 0 0,0 1 0 0 0,0 0 0 0 0,0 0 0 0 0,0 0 0 0 0,0 0 1 0 0,0 0-1 0 0,0-1 0 0 0,0 1 0 0 0,0 0 0 0 0,0 0 0 0 0,0 0 0 0 0,-1 1 1 0 0,-1 8 110 0 0,2 5-250 0 0,0-13 104 0 0,0 1 1 0 0,0-1-1 0 0,0 1 0 0 0,0-1 1 0 0,0 0-1 0 0,-1 4 0 0 0,1-5 24 0 0,-1 0 0 0 0,1 0-1 0 0,0 0 1 0 0,0 0-1 0 0,0 0 1 0 0,0 0-1 0 0,0 0 1 0 0,0 0 0 0 0,0 0-1 0 0,1 1 1 0 0,-1 9 44 0 0,-1-9-30 0 0,1 1 0 0 0,-1-1 0 0 0,1 0 0 0 0,0 0 0 0 0,0 0 0 0 0,0 0 0 0 0,0 0 0 0 0,0 1 0 0 0,0-1 0 0 0,0 0 0 0 0,2 3 0 0 0,-1 0-12 0 0,-1 0-1 0 0,1 1 0 0 0,-1 5 0 0 0,1 5-16 0 0,-1-1 24 0 0,4 3 42 0 0,-3-9-53 0 0,-1 4-1 0 0,1-10 2 0 0,-1 0 1 0 0,0 0-1 0 0,0 1 1 0 0,0-1 0 0 0,0 0-1 0 0,0 0 1 0 0,-1 0 0 0 0,1 0-1 0 0,-1 0 1 0 0,-2 6-1 0 0,3-6 74 0 0,3 5-6 0 0,-3-8-66 0 0,0 0-1 0 0,0 1 0 0 0,0-1 0 0 0,0 0 0 0 0,0 1 1 0 0,0-1-1 0 0,0 0 0 0 0,0 0 0 0 0,0 1 0 0 0,0-1 0 0 0,0 0 1 0 0,0 1-1 0 0,0-1 0 0 0,0 0 0 0 0,0 0 0 0 0,0 1 1 0 0,-1-1-1 0 0,1 0 0 0 0,0 0 0 0 0,0 1 0 0 0,0-1 1 0 0,0 0-1 0 0,-1 0 0 0 0,1 1 0 0 0,-1 0-6 0 0,1 0-3 0 0,0 0 1 0 0,0 1-1 0 0,-1-1 0 0 0,1 0 0 0 0,0 0 1 0 0,1 1-1 0 0,-1-1 0 0 0,0 0 0 0 0,0 0 1 0 0,0 1-1 0 0,2 1 0 0 0,0 9-65 0 0,-3-9 52 0 0,1-2 20 0 0,0 0 1 0 0,0 0-1 0 0,-1 0 0 0 0,1 0 0 0 0,0 0 0 0 0,0 0 0 0 0,0-1 0 0 0,0 1 0 0 0,1 0 1 0 0,-1 0-1 0 0,0 0 0 0 0,0 0 0 0 0,0 0 0 0 0,1-1 0 0 0,0 2 0 0 0,2 9 31 0 0,-2-7-15 0 0,0-1 0 0 0,0 0 0 0 0,-1 1 1 0 0,1-1-1 0 0,-1 1 0 0 0,1 3 0 0 0,-1 3-13 0 0,-1-3 2 0 0,1 1 0 0 0,0-1 1 0 0,1 0-1 0 0,0 1 1 0 0,0-1-1 0 0,4 14 0 0 0,-3-19-5 0 0,0 2 0 0 0,-2 11 0 0 0,0-6 0 0 0,-1-6 4 0 0,0 0 0 0 0,0 0 0 0 0,1 0 0 0 0,0 0 0 0 0,0 0 0 0 0,-1-1 0 0 0,2 5 0 0 0,-1-5 0 0 0,1 0 0 0 0,-1-1-1 0 0,1 1 1 0 0,0-1-1 0 0,-1 1 1 0 0,1 0-1 0 0,0-1 1 0 0,1 2-1 0 0,7 10-3 0 0,-8-12 0 0 0,-1-1 0 0 0,0 0 0 0 0,1 1 0 0 0,-1-1 0 0 0,0 0 0 0 0,1 1 0 0 0,-1-1 0 0 0,0 1 0 0 0,0-1 0 0 0,0 0 0 0 0,1 1 0 0 0,-1-1 0 0 0,0 1 0 0 0,0-1 0 0 0,0 1 0 0 0,0-1 0 0 0,0 1 0 0 0,0-1 0 0 0,0 1 0 0 0,0-1 0 0 0,0 1 0 0 0,0-1 0 0 0,0 1 0 0 0,-1 12 0 0 0,4 9-78 0 0,-2-19 63 0 0,0-1 0 0 0,-1 1 0 0 0,1 0 1 0 0,-1 0-1 0 0,0-1 0 0 0,0 1 0 0 0,0 0 1 0 0,0 0-1 0 0,0 0 0 0 0,-1-1 0 0 0,0 5 0 0 0,0-6 15 0 0,1 0 0 0 0,-1 0 0 0 0,1-1 0 0 0,-1 1 0 0 0,1 0 0 0 0,0 0 0 0 0,-1 0 0 0 0,1-1 0 0 0,0 1 0 0 0,0 0 0 0 0,0 0 0 0 0,0 0 0 0 0,-1 0 0 0 0,1 0 0 0 0,1 1 0 0 0,-1 1 0 0 0,-3 5 0 0 0,3 2 0 0 0,1-5 0 0 0,0-2 2 0 0,-1 0 0 0 0,1 1 1 0 0,-1-1-1 0 0,1 1 0 0 0,-2 6 1 0 0,2-7 25 0 0,-1 0 0 0 0,0 0 1 0 0,1-1-1 0 0,0 1 0 0 0,-1 0 1 0 0,1 0-1 0 0,0 0 0 0 0,1 0 1 0 0,-1-1-1 0 0,0 1 0 0 0,4 4 1 0 0,-4-6-136 0 0,0 7-90 0 0,0-4 230 0 0,-1-2 48 0 0,1 1 0 0 0,0 0 0 0 0,-1 0 0 0 0,0 5 0 0 0,0-7-67 0 0,0 1 0 0 0,1-1 0 0 0,-1 0 0 0 0,0 1 0 0 0,0-1 0 0 0,0 0 0 0 0,1 0 0 0 0,-1 1 0 0 0,1-1 0 0 0,-1 0 0 0 0,1 0 0 0 0,0 1 0 0 0,0 0 0 0 0,0-1-16 0 0,-1 0 0 0 0,1-1-1 0 0,-1 1 1 0 0,1 0 0 0 0,-1 0-1 0 0,0-1 1 0 0,1 1-1 0 0,-1 0 1 0 0,0 0 0 0 0,0-1-1 0 0,0 1 1 0 0,1 1 0 0 0,-3 12-304 0 0,1-13 328 0 0,1 1-1 0 0,-1 0 1 0 0,1-1 0 0 0,0 1 0 0 0,0 0-1 0 0,0-1 1 0 0,-1 1 0 0 0,2 0 0 0 0,-1 0-1 0 0,0-1 1 0 0,0 1 0 0 0,1 0 0 0 0,0 2-1 0 0,3 1-51 0 0,-3-5 3 0 0,-1 1 0 0 0,1 0 0 0 0,0 0 0 0 0,0 0 0 0 0,-1 0 0 0 0,1 0 0 0 0,-1 0 0 0 0,1 0 0 0 0,-1 0 1 0 0,1 0-1 0 0,-1 0 0 0 0,0 1 0 0 0,1-1 0 0 0,-1 0 0 0 0,0 0 0 0 0,0 0 0 0 0,0 0 0 0 0,0 1 0 0 0,0-1 0 0 0,0 1 0 0 0,0 2-10 0 0,2 12 42 0 0,-2-12-5 0 0,0-2 0 0 0,0 0 0 0 0,-1 0 0 0 0,1 0 0 0 0,0 0 0 0 0,-1 0 0 0 0,1 0 0 0 0,-1 0 0 0 0,0-1 0 0 0,0 1 0 0 0,-1 2 0 0 0,-2 9 0 0 0,4-12 0 0 0,-2 8 0 0 0,7 0 0 0 0,-4-7 0 0 0,-1-1 0 0 0,0 1 0 0 0,4 21 0 0 0,-3-13 0 0 0,-1-8 0 0 0,0 1 0 0 0,0 0 0 0 0,0-1 0 0 0,1 1 0 0 0,-1-1 0 0 0,1 0 0 0 0,-1 1 0 0 0,1-1 0 0 0,0 1 0 0 0,0-1 0 0 0,2 3 0 0 0,-3-5 2 0 0,1 1 0 0 0,-1 0 0 0 0,0-1-1 0 0,1 1 1 0 0,-1 0 0 0 0,1-1-1 0 0,-1 1 1 0 0,0 0 0 0 0,0 0 0 0 0,1-1-1 0 0,-1 1 1 0 0,0 0 0 0 0,0 1 0 0 0,-3 1 82 0 0,2-1-13 0 0,-1 0-59 0 0,1 1-1 0 0,0 0 1 0 0,0 0-1 0 0,0-1 1 0 0,0 1-1 0 0,1 0 1 0 0,-1 5-1 0 0,1-4 58 0 0,0-1 0 0 0,0 0 0 0 0,1 1 0 0 0,0-1 0 0 0,1 5 0 0 0,1 11-27 0 0,-3-17 202 0 0,1-1-154 0 0,0 1-89 0 0,-1-1 1 0 0,1 1 0 0 0,-1 0-1 0 0,1 0 1 0 0,-1-1 0 0 0,0 1-1 0 0,0 3 1 0 0,1-3-2 0 0,-1 0-1 0 0,0 0 1 0 0,0 0 0 0 0,1 0-1 0 0,-1 0 1 0 0,2 2-1 0 0,-2-3 19 0 0,0-1-1 0 0,1 1 1 0 0,-1-1-1 0 0,0 1 1 0 0,0-1-1 0 0,1 1 1 0 0,-1 0-1 0 0,0-1 1 0 0,0 1-1 0 0,0-1 0 0 0,0 1 1 0 0,0-1-1 0 0,0 1 1 0 0,0 0-1 0 0,0-1 1 0 0,0 1-1 0 0,0-1 1 0 0,0 1-1 0 0,0-1 1 0 0,0 1-1 0 0,0-1 1 0 0,-1 2-1 0 0,-1 5 245 0 0,2 11-590 0 0,2-10 148 0 0,5 0 144 0 0,-3-1 36 0 0,3 14 0 0 0,-6-21 0 0 0,-1 1 0 0 0,0 0 0 0 0,0-1 0 0 0,1 1 0 0 0,-1-1 0 0 0,0 1 0 0 0,0-1 0 0 0,0 1 0 0 0,0-1 0 0 0,0 1 0 0 0,1 0 0 0 0,-1-1 0 0 0,0 1 0 0 0,0-1 0 0 0,0 1 0 0 0,-1-1 0 0 0,1 1 0 0 0,0 0 0 0 0,0 0 0 0 0,0 2 0 0 0,2 6 0 0 0,-4-3 0 0 0,0 2 0 0 0,2-7 0 0 0,1 1 0 0 0,-5 7 0 0 0,0 1 0 0 0,4-8 0 0 0,0 1 0 0 0,-2 7 0 0 0,3-6 0 0 0,0-4 0 0 0,-1 1 0 0 0,1 0 0 0 0,-1-1 0 0 0,0 1 0 0 0,1 0 0 0 0,-1-1 0 0 0,0 1 0 0 0,0 0 0 0 0,0 0 0 0 0,1 0 0 0 0,-1-1 0 0 0,0 1 0 0 0,0 0 0 0 0,0 0 0 0 0,0 0 0 0 0,0 1 0 0 0,0 0-1 0 0,-6 9 13 0 0,5-6 41 0 0,2-5-51 0 0,-1 0-1 0 0,0 0 1 0 0,0 0 0 0 0,0 0 0 0 0,0 0 0 0 0,0 1 0 0 0,0-1 0 0 0,0 0 0 0 0,0 0-1 0 0,0 0 1 0 0,0 0 0 0 0,0 0 0 0 0,0 0 0 0 0,0 0 0 0 0,0 1 0 0 0,0-1 0 0 0,0 0-1 0 0,0 0 1 0 0,0 0 0 0 0,0 0 0 0 0,0 0 0 0 0,0 0 0 0 0,0 0 0 0 0,-1 0-1 0 0,1 1 1 0 0,0-1 0 0 0,0 0 0 0 0,0 0 0 0 0,0 0 0 0 0,0 0 0 0 0,0 0 0 0 0,0 0-1 0 0,0 0 1 0 0,0 0 0 0 0,0 0 0 0 0,-1 0-2 0 0,1 1 1 0 0,0-1-1 0 0,0 0 1 0 0,0 0-1 0 0,0 0 0 0 0,0 0 1 0 0,0 0-1 0 0,0 0 1 0 0,0 0-1 0 0,0 0 0 0 0,-1 1 1 0 0,1-1-1 0 0,0 0 1 0 0,0 0-1 0 0,0 0 1 0 0,0 0-1 0 0,0 0 0 0 0,0 1 1 0 0,0-1-1 0 0,0 0 1 0 0,0 0-1 0 0,0 0 0 0 0,0 0 1 0 0,0 0-1 0 0,0 0 1 0 0,0 1-1 0 0,0-1 0 0 0,0 0 1 0 0,0 0-1 0 0,0 0 1 0 0,0 0-1 0 0,1 1 0 0 0,5 5 0 0 0,-6-6 0 0 0,0 1 0 0 0,0-1 0 0 0,0 0 0 0 0,1 0 0 0 0,-1 0 0 0 0,0 1 0 0 0,0-1 0 0 0,0 0 0 0 0,0 0 0 0 0,0 0 0 0 0,0 1 0 0 0,0-1 0 0 0,0 0 0 0 0,0 0 0 0 0,0 0 0 0 0,0 1 0 0 0,0-1 0 0 0,0 0 0 0 0,0 0 0 0 0,-1 0 0 0 0,1 1 0 0 0,0-1 0 0 0,0 0 0 0 0,0 0 0 0 0,0 0 0 0 0,0 1 0 0 0,0-1 0 0 0,-1 0 0 0 0,-3 5 0 0 0,-2-2 0 0 0,11 3 11 0 0,-4-5 106 0 0,-10-1-38 0 0,-8 4 0 0 0,15-4-68 0 0,0 1 1 0 0,-1 0 0 0 0,1-1 0 0 0,0 1 0 0 0,-1-1 0 0 0,1 0 0 0 0,0 0-1 0 0,-3 0 1 0 0,3 0-9 0 0,-6-1 8 0 0,0 0 0 0 0,0 0 0 0 0,0-1 0 0 0,-1 0 0 0 0,2-1 0 0 0,-12-4 0 0 0,2 0-559 0 0,14 6 354 0 0,1 0 1 0 0,-1 0-1 0 0,1 0 1 0 0,-1 0-1 0 0,1-1 0 0 0,0 1 1 0 0,-3-2-1 0 0,-4-7-1013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24.0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6448 0 0,'0'0'2640'0'0,"2"1"-2128"0"0,7 5 173 0 0,-5-4-208 0 0,-1 1 1 0 0,1-1-1 0 0,0 0 0 0 0,6 3 1 0 0,36 5 1760 0 0,-44-10-2054 0 0,-2 1-175 0 0,0-1-1 0 0,1 0 1 0 0,-1 1-1 0 0,1-1 1 0 0,-1 0-1 0 0,1 1 1 0 0,-1-1-1 0 0,1 0 0 0 0,-1 1 1 0 0,1-1-1 0 0,-1 0 1 0 0,1 0-1 0 0,-1 0 1 0 0,1 0-1 0 0,0 1 1 0 0,5 2 561 0 0,-3-3-453 0 0,14 4-324 0 0,-16-4 49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0:24.0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17 1840 0 0,'0'0'4840'0'0,"1"-1"-4306"0"0,4-8 243 0 0,-1 4 939 0 0,0 4 3862 0 0,1 5-5525 0 0,-4-3-24 0 0,-1 0-1 0 0,1-1 0 0 0,-1 1 1 0 0,1 0-1 0 0,-1-1 0 0 0,1 1 1 0 0,-1 0-1 0 0,0-1 0 0 0,0 1 1 0 0,1 0-1 0 0,-1 0 0 0 0,0-1 1 0 0,0 1-1 0 0,0 0 0 0 0,0 0 1 0 0,0-1-1 0 0,0 1 0 0 0,0 1 0 0 0,1 6 160 0 0,1-4-92 0 0,0 1 0 0 0,0 0 0 0 0,-1 0-1 0 0,0 0 1 0 0,2 9 0 0 0,-3-13-74 0 0,0 0 0 0 0,0 1 0 0 0,1-1 0 0 0,-1 1-1 0 0,1-1 1 0 0,-1 0 0 0 0,1 0 0 0 0,-1 1-1 0 0,1-1 1 0 0,2 2 0 0 0,-1 1 82 0 0,-1 0-53 0 0,1 0 0 0 0,-1 0-1 0 0,0 1 1 0 0,0-1 0 0 0,-1 0-1 0 0,1 0 1 0 0,-1 8 0 0 0,1-10 57 0 0,0-1-92 0 0,0 1 1 0 0,0-1 0 0 0,0 0-1 0 0,0 1 1 0 0,-1-1-1 0 0,1 0 1 0 0,0 1 0 0 0,-1-1-1 0 0,1 1 1 0 0,-1-1-1 0 0,0 1 1 0 0,1 0 0 0 0,-1-1-1 0 0,0 1 1 0 0,0-1-1 0 0,0 1 1 0 0,0 1-1 0 0,0 0-38 0 0,0-1 0 0 0,0 0 0 0 0,0 0 0 0 0,0 1 0 0 0,1-1-1 0 0,-1 0 1 0 0,1 0 0 0 0,0 0 0 0 0,-1 1 0 0 0,3 1-1 0 0,-2-2 83 0 0,0 1-1 0 0,0-1 0 0 0,0 0 0 0 0,-1 0 0 0 0,1 0 0 0 0,0 1 0 0 0,-1-1 0 0 0,0 0 0 0 0,1 1 1 0 0,-1-1-1 0 0,0 0 0 0 0,-1 4 0 0 0,3 15 879 0 0,0-2-884 0 0,0 1 0 0 0,-2 36 0 0 0,-1-27 45 0 0,-3 14 173 0 0,4-38-263 0 0,-1-1 0 0 0,0 1 1 0 0,1-1-1 0 0,-4 7 0 0 0,3-7 0 0 0,0 1 0 0 0,0 0 0 0 0,0 0 0 0 0,-1 8 0 0 0,2-1-14 0 0,-1 1 1 0 0,-3 13-1 0 0,1-14-73 0 0,1 1-1 0 0,1 14 1 0 0,-2 30 762 0 0,1-40-613 0 0,1-15-65 0 0,1 0-1 0 0,0 0 1 0 0,-1 0-1 0 0,1 0 1 0 0,0 0-1 0 0,0 0 1 0 0,0 0-1 0 0,1 0 0 0 0,-1 0 1 0 0,0 0-1 0 0,1 0 1 0 0,0 4-1 0 0,1-1 112 0 0,0 1-1 0 0,-1 0 1 0 0,0-1-1 0 0,0 1 0 0 0,0 0 1 0 0,-1 9-1 0 0,0-7-265 0 0,0-1 0 0 0,4 16 0 0 0,-4-18 249 0 0,1-1-1 0 0,0 0 0 0 0,-1 9 0 0 0,1 8 116 0 0,-1-13-261 0 0,0 0-1 0 0,0 1 0 0 0,-3 15 1 0 0,-5-2 126 0 0,7-19-71 0 0,-1 0 1 0 0,1-1 0 0 0,0 1 0 0 0,1 0 0 0 0,-1 0 0 0 0,0 0 0 0 0,0 6-1 0 0,1 6 8 0 0,1-5-5 0 0,-1 0 0 0 0,-1 0 0 0 0,1-1-1 0 0,-4 15 1 0 0,2-12 19 0 0,0 0-1 0 0,1 0 0 0 0,0 0 0 0 0,1 0 0 0 0,1 13 0 0 0,0 4 55 0 0,-1-13 162 0 0,0 5-279 0 0,-3 24-1 0 0,3-39 313 0 0,0-1 0 0 0,0 1 0 0 0,1 5-1 0 0,1 9-50 0 0,-2 2-778 0 0,0-2 702 0 0,-3 32-1 0 0,2-43 52 0 0,1-7-185 0 0,0 0 0 0 0,0 0 0 0 0,0-1 0 0 0,0 1-1 0 0,-1 0 1 0 0,1 0 0 0 0,-1-1 0 0 0,-1 4 0 0 0,1-1-55 0 0,-1 0 1 0 0,1 1 0 0 0,0-1 0 0 0,1 0 0 0 0,-1 1 0 0 0,1-1 0 0 0,-1 7 0 0 0,1-6 94 0 0,0 0 0 0 0,0 0 0 0 0,-1 0 1 0 0,0 0-1 0 0,-1 7 0 0 0,0-6-116 0 0,0 0 0 0 0,1 0 0 0 0,0 0 0 0 0,0 9 0 0 0,-1 6 62 0 0,1-8 55 0 0,-1-1-1 0 0,1 1 1 0 0,2 14-1 0 0,-1 2-25 0 0,0-22-34 0 0,-1 1 0 0 0,1-1 0 0 0,-3 9 0 0 0,3-12 0 0 0,-1 0 0 0 0,1 0 0 0 0,0 0 0 0 0,1 6 0 0 0,-1-6 0 0 0,0-1 0 0 0,0 1 0 0 0,0 0 0 0 0,0 0 0 0 0,-1 5 0 0 0,-5 33 0 0 0,4-11 0 0 0,2-23 0 0 0,0 0 0 0 0,-3 13 0 0 0,3-19 0 0 0,0-1 0 0 0,0 1 0 0 0,0 0 0 0 0,0-1 0 0 0,0 1 0 0 0,1-1 0 0 0,-1 1 0 0 0,1 2 0 0 0,1 7 0 0 0,0 1 170 0 0,-1 2 220 0 0,-3 11 393 0 0,1 29 0 0 0,1-29-853 0 0,-4 6-71 0 0,4-21-4 0 0,0-1 209 0 0,0-1 0 0 0,0 0-1 0 0,-1 1 1 0 0,-2 7-1 0 0,2-6-63 0 0,1-8 0 0 0,1 0 0 0 0,-1 0 0 0 0,0 0 0 0 0,0 0 0 0 0,1 0 0 0 0,-1 0 0 0 0,1 0 0 0 0,1 3 0 0 0,1 3 0 0 0,-2-5 0 0 0,0 0 0 0 0,-1 0 0 0 0,0 0 0 0 0,0-1 0 0 0,1 1 0 0 0,-2 0 0 0 0,1 4 0 0 0,-1-3 0 0 0,1 0 0 0 0,0 0 0 0 0,1 7 0 0 0,0 1-136 0 0,0 15 0 0 0,-1-16 227 0 0,1-1 0 0 0,2 12-1 0 0,-3-19-90 0 0,0-1 0 0 0,0 1 0 0 0,0 0 0 0 0,-1-1 0 0 0,1 1 0 0 0,-1 2 0 0 0,-1 9 0 0 0,2 58 0 0 0,-1-46 0 0 0,0-19 0 0 0,1 1 0 0 0,-1-1 0 0 0,2 1 0 0 0,1 10 0 0 0,-2-16 0 0 0,0 1 0 0 0,1 0 0 0 0,-1-1 0 0 0,0 1 0 0 0,0 3 0 0 0,-1 15 0 0 0,5 14 0 0 0,0-17 0 0 0,-3-8 0 0 0,-1 2 0 0 0,0 0 0 0 0,0 0 0 0 0,-1-1 0 0 0,-2 13 0 0 0,2-13 0 0 0,2-2 0 0 0,-2 1 0 0 0,1 0 0 0 0,-3 10 0 0 0,2-19 0 0 0,1 0 0 0 0,0 0 0 0 0,-1-1 0 0 0,1 1 0 0 0,0 0 0 0 0,0 0 0 0 0,0 0 0 0 0,0-1 0 0 0,0 1 0 0 0,-1 0 0 0 0,1 0 0 0 0,1 0 0 0 0,-1 0 0 0 0,0 0 0 0 0,0-1 0 0 0,0 2 0 0 0,1 1 0 0 0,-1 13 32 0 0,0 61 16 0 0,0-60-48 0 0,0 10 447 0 0,1-10-341 0 0,-1 0 0 0 0,-3 22 1 0 0,2-24-6 0 0,1 6-48 0 0,1-13-53 0 0,1 12 0 0 0,-2 55 0 0 0,-1-66 5 0 0,0-4 9 0 0,1 0 0 0 0,-1 0 0 0 0,1 0 0 0 0,0 8 0 0 0,0 0-178 0 0,0-11-93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17.1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83 456 0 0,'17'-3'192'0'0,"-15"3"-74"0"0,1-1 1 0 0,-1 1 0 0 0,0-1-1 0 0,1 1 1 0 0,-1 0 0 0 0,1 0 0 0 0,4 0-1 0 0,1 1 1138 0 0,0-1 0 0 0,1 0 0 0 0,14-1 0 0 0,-13-1-274 0 0,0 2 0 0 0,17 0 1 0 0,-12 1-346 0 0,1-1 0 0 0,18-2 0 0 0,12 0-124 0 0,-39 2-435 0 0,81 2 1332 0 0,-77-1-1234 0 0,0-2 1 0 0,19-2 0 0 0,13-1-66 0 0,-34 4 60 0 0,0-1 0 0 0,-1 0 0 0 0,1 0 0 0 0,14-5 0 0 0,-15 4-112 0 0,0 1 1 0 0,-1 0 0 0 0,14 0-1 0 0,-11 1-37 0 0,-1-1 0 0 0,11-1 0 0 0,-10 1 58 0 0,0 0 0 0 0,0 0 0 0 0,0 1 0 0 0,0 1 0 0 0,0-1 0 0 0,15 5 0 0 0,-20-5-67 0 0,6 1 81 0 0,0 0 1 0 0,15-2 0 0 0,-17 1-34 0 0,0-1 1 0 0,0 2 0 0 0,0-1-1 0 0,12 3 1 0 0,-10-1-6 0 0,1-1 0 0 0,-1 0 0 0 0,1 0 0 0 0,-1-2 0 0 0,15-1 0 0 0,16 0 120 0 0,49-1-6 0 0,-23 6 62 0 0,31 0-288 0 0,-29 4 120 0 0,-56-7-64 0 0,4 0 0 0 0,35 4 0 0 0,-24-2 0 0 0,-23-3 0 0 0,0 2 0 0 0,0-1 0 0 0,0 1 0 0 0,-1-1 0 0 0,11 4 0 0 0,-12-3 0 0 0,-1 0 0 0 0,1-1 0 0 0,0 1 0 0 0,0-1 0 0 0,5 0 0 0 0,-6 0 0 0 0,0 0 0 0 0,0 1 0 0 0,0-1 0 0 0,0 0 0 0 0,0 1 0 0 0,6 1 0 0 0,-7-1 0 0 0,1 0 0 0 0,-1-1 0 0 0,1 1 0 0 0,0-1 0 0 0,-1 0 0 0 0,1 1 0 0 0,0-1 0 0 0,0-1 0 0 0,-1 1 0 0 0,1 0 0 0 0,0-1 0 0 0,-1 1 0 0 0,5-2 0 0 0,-4 1 0 0 0,0 0 0 0 0,0 0 0 0 0,1 1 0 0 0,-1-1 0 0 0,1 1 0 0 0,-1 0 0 0 0,6 0 0 0 0,-3 1 0 0 0,1 0 0 0 0,-1-1 0 0 0,1 0 0 0 0,-1-1 0 0 0,11-1 0 0 0,-10 1 0 0 0,0 0 0 0 0,0 1 0 0 0,0 0 0 0 0,12 0 0 0 0,3 3 0 0 0,1-1 0 0 0,0-2 0 0 0,0 0 0 0 0,26-5 0 0 0,-44 5 0 0 0,-1 0 0 0 0,0 0 0 0 0,0 0 0 0 0,9 2 0 0 0,9 0 0 0 0,6-1 0 0 0,-10-1 0 0 0,31-2 0 0 0,-39 1 0 0 0,0-1 0 0 0,1 1 0 0 0,13 1 0 0 0,-7 1 0 0 0,-1-2 0 0 0,-7 1 0 0 0,0 0 0 0 0,13 1 0 0 0,-16 0 0 0 0,1-1 0 0 0,-1 0 0 0 0,1 0 0 0 0,7-2 0 0 0,-6 1 0 0 0,0 0 0 0 0,14 1 0 0 0,33 3 0 0 0,-40-1 0 0 0,29-3 0 0 0,-12 0 0 0 0,-21 1 0 0 0,0 0 0 0 0,18 3 0 0 0,-26-2 0 0 0,0-1 0 0 0,0-1 0 0 0,0 1 0 0 0,0 0 0 0 0,0-1 0 0 0,0 1 0 0 0,0-1 0 0 0,3-1 0 0 0,12-3 0 0 0,40 4 0 0 0,-41 1 0 0 0,34-3 0 0 0,-38 2 0 0 0,0 0 0 0 0,23 2 0 0 0,-20 0 0 0 0,18-2 0 0 0,-19 0 0 0 0,1 1 0 0 0,20 3 0 0 0,13 0 0 0 0,-43-4 0 0 0,1 1 0 0 0,8-3 0 0 0,-8 2 0 0 0,-1 0 0 0 0,10-1 0 0 0,29-1 0 0 0,2-1 0 0 0,0 1 0 0 0,-40 3 0 0 0,-1-1 0 0 0,0 0 0 0 0,1 0 0 0 0,8-3 0 0 0,0 0 0 0 0,-9 3 0 0 0,0 1 0 0 0,1-1 0 0 0,-1 1 0 0 0,12 0 0 0 0,1 1 0 0 0,-14-1 0 0 0,19 0 0 0 0,31 4 0 0 0,-49-4 0 0 0,0 0 0 0 0,0 0 0 0 0,1 0 0 0 0,6-2 0 0 0,4 0 0 0 0,7-2 0 0 0,3 1 0 0 0,-21 3 0 0 0,0-1 0 0 0,-1 0 0 0 0,11-2 0 0 0,-11 1 0 0 0,0 1 0 0 0,1 0 0 0 0,9-1 0 0 0,15 3 0 0 0,-9 0 0 0 0,-1-2 0 0 0,28-3 0 0 0,-37 3 0 0 0,0 1 0 0 0,0-1 0 0 0,11 3 0 0 0,-8-2 0 0 0,24 0 0 0 0,14-9 0 0 0,-50 9 0 0 0,0 0 0 0 0,1 0 0 0 0,-1 0 0 0 0,1 0 0 0 0,-1 0 0 0 0,0 0 0 0 0,1 1 0 0 0,3 0 0 0 0,11 2 0 0 0,-15-3 0 0 0,22 0 0 0 0,29 4 0 0 0,1-1 0 0 0,-3-3 0 0 0,-44 0 0 0 0,0 0 0 0 0,11-1 0 0 0,8 0 0 0 0,22 2 0 0 0,-30 1 0 0 0,0-2 0 0 0,0 0 0 0 0,26-4 0 0 0,-34 3 0 0 0,0 0 0 0 0,1 1 0 0 0,-1 0 0 0 0,20 3 0 0 0,9-1 0 0 0,-29-2 1 0 0,24 1 27 0 0,58-8-1 0 0,-79 5-27 0 0,23 2 0 0 0,7-1 0 0 0,-36 0 0 0 0,-1 1 0 0 0,12 2 0 0 0,5-1 0 0 0,31-5 0 0 0,-41 3 0 0 0,106-4 0 0 0,-110 4 0 0 0,18-2 0 0 0,-21 2 0 0 0,0 0 0 0 0,1 0 0 0 0,-1 0 0 0 0,1 1 0 0 0,8 1 0 0 0,-9 0 0 0 0,-1-1 0 0 0,1 0 0 0 0,0 0 0 0 0,7-1 0 0 0,2 1 0 0 0,-1 3 0 0 0,-11-2 0 0 0,1 0 0 0 0,-1 0 0 0 0,1-1 0 0 0,5 1 0 0 0,-2-1 0 0 0,17 0 0 0 0,32 3 0 0 0,-46-1 0 0 0,1-2 0 0 0,17 0 0 0 0,-14-1 0 0 0,15 2 0 0 0,-14-1 0 0 0,0 0 0 0 0,0 0 0 0 0,22-5 0 0 0,-33 5 0 0 0,1 0 0 0 0,-1 0 0 0 0,1 0 0 0 0,0 1 0 0 0,-1-1 0 0 0,5 2 0 0 0,-4 0 0 0 0,-1-2 0 0 0,1 1 0 0 0,-1-1 0 0 0,9 1 0 0 0,-9-2 0 0 0,16-1 0 0 0,46 5 0 0 0,-51-3 0 0 0,14-4 0 0 0,12 1 0 0 0,57 0 0 0 0,-59 1 0 0 0,9-1 0 0 0,52 3 0 0 0,-6 5 0 0 0,-88-5 0 0 0,3 0 0 0 0,1 0 0 0 0,-1-1 0 0 0,13-2 0 0 0,-21 3 0 0 0,1 0 0 0 0,0 0 0 0 0,-1 0 0 0 0,1 0 0 0 0,-1 0 0 0 0,1 0 0 0 0,0 0 0 0 0,-1 1 0 0 0,1-1 0 0 0,2 2 0 0 0,-1-1 0 0 0,-1-1 0 0 0,1 1 0 0 0,-1 0 0 0 0,1-1 0 0 0,3 1 0 0 0,96-1 0 0 0,-82-1 0 0 0,-14 0 0 0 0,1 1 0 0 0,12 1 0 0 0,-5 1 0 0 0,-1-2 0 0 0,23 0 0 0 0,-8-1 0 0 0,-14 1 0 0 0,0 2 0 0 0,18 3 0 0 0,-24-4 0 0 0,0-1 0 0 0,15 0 0 0 0,-15 0 0 0 0,1 0 0 0 0,10 2 0 0 0,-4-1 17 0 0,1 0-1 0 0,20-2 0 0 0,-4 0-1 0 0,-30 1-15 0 0,0 0 0 0 0,0 0 0 0 0,1 0 0 0 0,-1 0 0 0 0,0 0 0 0 0,1 1 0 0 0,-1-1 0 0 0,0 1 0 0 0,0-1 0 0 0,4 2 0 0 0,-2 0-5 0 0,0-1-1 0 0,1 0 0 0 0,-1-1 0 0 0,0 1 0 0 0,1-1 0 0 0,-1 0 1 0 0,1 0-1 0 0,6-1 0 0 0,6 0-6 0 0,66 1 76 0 0,-74 0-59 0 0,-7-1-3 0 0,0 1 0 0 0,-1 0-1 0 0,1 0 1 0 0,0 0-1 0 0,0 0 1 0 0,2 1-1 0 0,19 3-14 0 0,-19-3 12 0 0,0 0 1 0 0,0-1-1 0 0,1 0 0 0 0,-1 0 0 0 0,8-1 0 0 0,-8 1 3 0 0,0-1 0 0 0,0 1 0 0 0,0 0 0 0 0,0 0 0 0 0,-1 1 0 0 0,1-1 0 0 0,0 1 0 0 0,4 1 0 0 0,-5-1 4 0 0,0-1-1 0 0,0 1 0 0 0,0-1 0 0 0,0 0 0 0 0,0 0 1 0 0,1 0-1 0 0,4-1 0 0 0,-3 0-3 0 0,1 1 0 0 0,10 0 0 0 0,-9 1-11 0 0,1 0-1 0 0,-1-1 0 0 0,1 0 1 0 0,-1-1-1 0 0,0 1 0 0 0,11-4 0 0 0,-15 4 18 0 0,0 0-1 0 0,1 0 1 0 0,-1 0-1 0 0,0 1 1 0 0,0-1-1 0 0,5 2 0 0 0,3 0 1 0 0,-1-1-8 0 0,-8-2 0 0 0,0-1 0 0 0,17 2 0 0 0,-13 1 0 0 0,-4-1 0 0 0,0 1 0 0 0,0-1 0 0 0,-1 1 0 0 0,1-1 0 0 0,0 0 0 0 0,0 0 0 0 0,2 0 0 0 0,6-1 0 0 0,-9 0 0 0 0,1 1 0 0 0,0-1 0 0 0,-1 1 0 0 0,1 0 0 0 0,0 0 0 0 0,2 0 0 0 0,7 3-24 0 0,-10-2 18 0 0,1-1 0 0 0,0 1-1 0 0,0-1 1 0 0,0 1-1 0 0,-1-1 1 0 0,1 0 0 0 0,0 1-1 0 0,0-1 1 0 0,2 0-1 0 0,8-4 7 0 0,-9 6 0 0 0,3 1 0 0 0,10-1 0 0 0,-1-2 54 0 0,-12 0-47 0 0,-2 0-11 0 0,0 0 0 0 0,-1 0 0 0 0,1 0 0 0 0,-1 0 1 0 0,1 0-1 0 0,0 0 0 0 0,-1 0 0 0 0,1 0 0 0 0,0 0 1 0 0,-1 0-1 0 0,1 0 0 0 0,0 1 0 0 0,10 2-9 0 0,-8-5 14 0 0,-1 1 0 0 0,5 0-1 0 0,0 1 0 0 0,13 0 0 0 0,-11 1 0 0 0,-1-1 0 0 0,12-1 0 0 0,-9 0 0 0 0,-8 2 0 0 0,-3 0 0 0 0,0-1 0 0 0,1 0 0 0 0,-1 0 0 0 0,1 1 0 0 0,-1-1 0 0 0,1 0 0 0 0,-1 0 0 0 0,0 1 0 0 0,1-1 0 0 0,-1 0 0 0 0,1 0 0 0 0,-1 0 0 0 0,1 0 0 0 0,-1 0 0 0 0,1 0 0 0 0,-1 1 0 0 0,1-1 0 0 0,-1-1 0 0 0,1 1 0 0 0,-1 0 0 0 0,1 0 0 0 0,13-2 32 0 0,-11 2-22 0 0,0-1-1 0 0,0 1 0 0 0,0 0 1 0 0,0-1-1 0 0,5 2 0 0 0,-3-1-84 0 0,0 0 0 0 0,0 0-1 0 0,0 0 1 0 0,0-1-1 0 0,0 1 1 0 0,0-1 0 0 0,9-4-1 0 0,-1 2-1016 0 0,-1 0-4612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17.1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10 3224 0 0,'0'0'1756'0'0,"2"-1"-1327"0"0,2-8 10363 0 0,-3 9-10766 0 0,-1 1 0 0 0,1-1 0 0 0,0 1 1 0 0,0-1-1 0 0,0 0 0 0 0,-1 1 0 0 0,1 0 0 0 0,0-1 1 0 0,-1 1-1 0 0,1-1 0 0 0,0 1 0 0 0,-1 0 1 0 0,1-1-1 0 0,-1 1 0 0 0,1 0 0 0 0,-1 0 0 0 0,0-1 1 0 0,1 1-1 0 0,-1 0 0 0 0,1 1 0 0 0,-1 1 85 0 0,1 1 0 0 0,-1-1 0 0 0,1 1 0 0 0,-1 4 0 0 0,0-5 38 0 0,-1-2-106 0 0,1 0 0 0 0,0 1-1 0 0,0-1 1 0 0,-1 0-1 0 0,1 0 1 0 0,-1 0-1 0 0,1 0 1 0 0,-2 2-1 0 0,-3 10 327 0 0,4-10-351 0 0,0 11 66 0 0,3 25 125 0 0,-1-31-176 0 0,0-1 1 0 0,-1 1-1 0 0,0 0 0 0 0,-2 10 1 0 0,-1-6 6 0 0,0 1-6 0 0,-1 12-34 0 0,3-22 0 0 0,1 0 0 0 0,-1-1 0 0 0,1 1 0 0 0,0 0 0 0 0,-1 0 0 0 0,1 0 0 0 0,1 0 0 0 0,-1 0 0 0 0,0 0 0 0 0,1 4 0 0 0,0-6 9 0 0,-1 1-1 0 0,0 0 0 0 0,1-1 1 0 0,-1 1-1 0 0,0-1 0 0 0,0 1 1 0 0,0 0-1 0 0,0-1 0 0 0,-1 3 1 0 0,0-2 4 0 0,1 0 1 0 0,0 0-1 0 0,0 0 1 0 0,0-1 0 0 0,0 1-1 0 0,0 0 1 0 0,1 3-1 0 0,0 1-5 0 0,0-1 0 0 0,0 0 0 0 0,0 1 0 0 0,0-1 0 0 0,-1 0 0 0 0,0 1 0 0 0,-1 6 0 0 0,1-9-3 0 0,0-1 0 0 0,0 1 0 0 0,0-1 0 0 0,0 1 0 0 0,1 0 0 0 0,0 2 0 0 0,1 14 35 0 0,-2-15-35 0 0,0 4 2 0 0,0-1 0 0 0,0 1 0 0 0,1-1 0 0 0,-1 0 0 0 0,2 1 0 0 0,2 10-1 0 0,-2-15-17 0 0,1 4-38 0 0,-3-6 47 0 0,0 1 0 0 0,0 0 1 0 0,-1-1-1 0 0,1 1 0 0 0,0-1 0 0 0,-1 1 0 0 0,0 0 0 0 0,0 1 0 0 0,1 1 45 0 0,1 1 6 0 0,0 1 0 0 0,0 0 1 0 0,0 0-1 0 0,-1 0 0 0 0,0 7 1 0 0,0-6 91 0 0,0-5 16 0 0,0 0 3 0 0,2 5-89 0 0,0-3-60 0 0,-1 0 0 0 0,-1-1 0 0 0,1 1 1 0 0,0 0-1 0 0,-1 0 0 0 0,0 0 0 0 0,0 4 0 0 0,1 5-11 0 0,-1-11 0 0 0,1 1 0 0 0,-1 0 0 0 0,0 0 0 0 0,0-1 0 0 0,0 5 0 0 0,-4 1 0 0 0,2-4 0 0 0,-2 6 0 0 0,5-8 0 0 0,-1-1 0 0 0,0 0 0 0 0,1 0 0 0 0,-1 0 0 0 0,0 0 0 0 0,0 0 0 0 0,0 0 0 0 0,0 0 0 0 0,0 0 0 0 0,0 0 0 0 0,0 0 0 0 0,0 0 0 0 0,0 0 0 0 0,0 0 0 0 0,-1 2 0 0 0,-3 28 0 0 0,4-30 1 0 0,0 0 0 0 0,0 0 0 0 0,-1 0 0 0 0,1 0-1 0 0,0 0 1 0 0,0 0 0 0 0,1 0 0 0 0,-1 0-1 0 0,0 0 1 0 0,0 0 0 0 0,0-1 0 0 0,1 1 0 0 0,-1 0-1 0 0,0 0 1 0 0,1 0 0 0 0,0 1 0 0 0,0-1 129 0 0,-2 16-9 0 0,0-12-88 0 0,1 1 0 0 0,0-1 0 0 0,0 1 0 0 0,1-1 0 0 0,-1 1 0 0 0,3 8 0 0 0,-2-12-19 0 0,-1-1 0 0 0,0 1 0 0 0,0 0 0 0 0,1 0 0 0 0,-1-1 0 0 0,0 1 0 0 0,0 0 0 0 0,0 0-1 0 0,-1 2 1 0 0,1 1 7 0 0,0-2-21 0 0,0-1 0 0 0,0 0 0 0 0,1 0 0 0 0,-1 0 0 0 0,1 0 0 0 0,0 3 0 0 0,3 9 0 0 0,-6-2 47 0 0,2-10-34 0 0,-1 0-1 0 0,1-1 0 0 0,0 1 1 0 0,0 0-1 0 0,0 0 0 0 0,-1-1 1 0 0,2 1-1 0 0,-1 0 0 0 0,0-1 1 0 0,1 3-1 0 0,-1 13 46 0 0,0-3-43 0 0,1 0 38 0 0,1 19-1 0 0,-2-22-2 0 0,1 1 0 0 0,2 13 0 0 0,0 9 143 0 0,-3-31-184 0 0,1 0-1 0 0,-1-1 0 0 0,-1 1 1 0 0,1 0-1 0 0,-1 4 0 0 0,0 11 6 0 0,2-13-59 0 0,-1 0 0 0 0,0 0 0 0 0,0 6-1 0 0,-1 23-73 0 0,1-31 155 0 0,0 1 0 0 0,0 0 0 0 0,1-1-1 0 0,1 7 1 0 0,1 1 17 0 0,-5-7-71 0 0,2-4 10 0 0,0 1-1 0 0,0-1 1 0 0,-1 0 0 0 0,1 1-1 0 0,0-1 1 0 0,0 1-1 0 0,0-1 1 0 0,0 1-1 0 0,0-1 1 0 0,0 1 0 0 0,0-1-1 0 0,0 1 1 0 0,0-1-1 0 0,0 1 1 0 0,0-1-1 0 0,0 1 1 0 0,0-1 0 0 0,0 1-1 0 0,0 0 1 0 0,1 2-2 0 0,0 0 0 0 0,0 0 0 0 0,-1 0 0 0 0,1 0 0 0 0,-1 0 0 0 0,0 0 0 0 0,0 0 0 0 0,-1 6 0 0 0,0 2 42 0 0,4-2 98 0 0,-3-8-86 0 0,1 1-1 0 0,-1 0 1 0 0,1-1 0 0 0,-1 1 0 0 0,1 0 0 0 0,-1-1 0 0 0,0 1 0 0 0,0 0 0 0 0,0 0 0 0 0,0-1-1 0 0,0 4 1 0 0,-1-4-22 0 0,1 1-1 0 0,-1-1 0 0 0,1 1 1 0 0,-1-1-1 0 0,0 1 0 0 0,0-1 1 0 0,0 0-1 0 0,1 0 0 0 0,-1 1 1 0 0,-2 1-1 0 0,2-2-126 0 0,-3 15-133 0 0,3-14 259 0 0,0 1 0 0 0,0-1 1 0 0,0 1-1 0 0,1 0 0 0 0,-1-1 0 0 0,1 5 0 0 0,0 5 26 0 0,-1-7-56 0 0,1 0 1 0 0,0 0-1 0 0,0 0 1 0 0,1 1-1 0 0,-1-1 1 0 0,1 0 0 0 0,2 8-1 0 0,-2-10-2 0 0,0 0 0 0 0,0 0-1 0 0,0 0 1 0 0,-1 0 0 0 0,1 0 0 0 0,-1 0-1 0 0,0 0 1 0 0,0 0 0 0 0,0 0 0 0 0,0 0-1 0 0,0 0 1 0 0,-1 0 0 0 0,0 0 0 0 0,1 0-1 0 0,-3 4 1 0 0,3-5 30 0 0,-1-1 0 0 0,1 1-1 0 0,0-1 1 0 0,0 1 0 0 0,-1-1 0 0 0,1 1-1 0 0,0-1 1 0 0,0 0 0 0 0,0 1 0 0 0,1-1-1 0 0,-1 3 1 0 0,1-2 5 0 0,-1-1 0 0 0,0 1 0 0 0,0 0 0 0 0,0-1-1 0 0,0 1 1 0 0,0 0 0 0 0,0 3 0 0 0,-2-2 5 0 0,1 0-28 0 0,0 10-6 0 0,0-5 5 0 0,0 0 0 0 0,-2 8 0 0 0,0 0 0 0 0,3-15 0 0 0,-4 29 67 0 0,4-27-57 0 0,0 0 0 0 0,0 0 0 0 0,0 0 0 0 0,1 0 0 0 0,-1 0 0 0 0,0-1 0 0 0,3 7 0 0 0,-3-8-4 0 0,1 0-1 0 0,-1 1 1 0 0,1-1 0 0 0,-1 1-1 0 0,0-1 1 0 0,0 0 0 0 0,0 1-1 0 0,0-1 1 0 0,0 3 0 0 0,0-3-5 0 0,0 1 0 0 0,0-1 0 0 0,0 0 0 0 0,0 0 1 0 0,0 0-1 0 0,0 1 0 0 0,0-1 0 0 0,1 0 0 0 0,-1 0 0 0 0,0 0 1 0 0,2 3-1 0 0,0 0 27 0 0,-1-3-19 0 0,-1-1 1 0 0,1 1 0 0 0,-1 0-1 0 0,1 0 1 0 0,-1 0-1 0 0,0 0 1 0 0,1 0-1 0 0,-1 0 1 0 0,0 0-1 0 0,1 1 1 0 0,-1 0 2 0 0,0-1 1 0 0,-1 0 0 0 0,1 0-1 0 0,0 1 1 0 0,0-1-1 0 0,-1 0 1 0 0,1 0-1 0 0,-1 0 1 0 0,1 1 0 0 0,-1-1-1 0 0,0 0 1 0 0,1 0-1 0 0,-3 2 1 0 0,3 0 42 0 0,1-1-49 0 0,-1 0 0 0 0,1 0 0 0 0,-1 0 1 0 0,0 1-1 0 0,0-1 0 0 0,1 0 0 0 0,-2 0 0 0 0,1 0 1 0 0,0 1-1 0 0,0-1 0 0 0,-2 4 0 0 0,2-5-8 0 0,0-1-1 0 0,-1 1 0 0 0,1 0 1 0 0,0 0-1 0 0,-1 0 0 0 0,1 0 1 0 0,0 0-1 0 0,0-1 0 0 0,0 1 0 0 0,0 0 1 0 0,0 0-1 0 0,0 0 0 0 0,0 0 1 0 0,0 0-1 0 0,1 1 0 0 0,0 1-27 0 0,-1 3 40 0 0,0 1-1 0 0,1-1 1 0 0,1 8 0 0 0,-2-12-9 0 0,0 0 1 0 0,1 0 0 0 0,-2 0-1 0 0,1 0 1 0 0,0 0 0 0 0,0 0-1 0 0,-1 2 1 0 0,0-2-2 0 0,1 0-1 0 0,-1 0 1 0 0,1-1 0 0 0,0 1 0 0 0,0 0 0 0 0,0 0-1 0 0,0-1 1 0 0,0 1 0 0 0,0 0 0 0 0,0 0 0 0 0,1 2-1 0 0,2 2 1 0 0,-3-5 0 0 0,1-1 0 0 0,-1 1 0 0 0,1 0 0 0 0,-1-1 0 0 0,0 1 0 0 0,1 0 0 0 0,-1 0 0 0 0,0 0 0 0 0,0 0 0 0 0,1-1 0 0 0,-1 1 0 0 0,0 0 0 0 0,0 0 0 0 0,0 0 0 0 0,0 0 0 0 0,0-1 0 0 0,0 2 0 0 0,-8 51 0 0 0,8-50 0 0 0,0-1 0 0 0,-1 0 0 0 0,1 1 0 0 0,0-1 0 0 0,0 0 0 0 0,1 1 0 0 0,-1-1 0 0 0,0 0 0 0 0,1 0 0 0 0,-1 1 0 0 0,1-1 0 0 0,1 3 0 0 0,-2-4 0 0 0,1-1 0 0 0,-1 1 0 0 0,0 0 0 0 0,0 0 0 0 0,0-1 0 0 0,1 1 0 0 0,-1 0 0 0 0,0 0 0 0 0,0 0 0 0 0,0-1 0 0 0,0 1 0 0 0,0 0 0 0 0,0 0 0 0 0,-1 0 0 0 0,1-1 0 0 0,0 1 0 0 0,0 0 0 0 0,0 0 0 0 0,-1 0 0 0 0,1-1 0 0 0,0 1 0 0 0,-1 0 0 0 0,0 0 0 0 0,-3 8 0 0 0,3-7 0 0 0,1-1 0 0 0,0 1 0 0 0,0-1 0 0 0,0 1 0 0 0,0-1 0 0 0,0 1 0 0 0,0-1 0 0 0,0 1 0 0 0,0-1 0 0 0,1 3 0 0 0,-1-2 0 0 0,1 0 0 0 0,-1 0 0 0 0,0 0 0 0 0,0 0 0 0 0,0 0 0 0 0,0 3 0 0 0,0-4 0 0 0,-1 6 0 0 0,0 0 0 0 0,0 0 0 0 0,1 0 0 0 0,0 1 0 0 0,0-1 0 0 0,0 0 0 0 0,3 10 0 0 0,-3-7-2 0 0,0-9 3 0 0,0 1 0 0 0,0-1 1 0 0,0 1-1 0 0,0-1 0 0 0,0 1 0 0 0,0-1 0 0 0,0 1 0 0 0,0-1 1 0 0,1 0-1 0 0,0 3 0 0 0,5 4 52 0 0,-6-8-51 0 0,0 0-1 0 0,0 0 1 0 0,0 0-1 0 0,0 0 0 0 0,0 1 1 0 0,0-1-1 0 0,0 0 1 0 0,1 0-1 0 0,-1 0 0 0 0,0 0 1 0 0,0 0-1 0 0,0 0 1 0 0,0 0-1 0 0,0 0 0 0 0,0 0 1 0 0,0 0-1 0 0,0 1 1 0 0,0-1-1 0 0,0 0 0 0 0,0 0 1 0 0,0 0-1 0 0,0 0 1 0 0,0 0-1 0 0,0 0 0 0 0,0 0 1 0 0,0 0-1 0 0,0 1 1 0 0,0-1-1 0 0,0 0 0 0 0,0 0 1 0 0,0 0-1 0 0,0 0 1 0 0,0 0-1 0 0,0 0 0 0 0,0 0 1 0 0,0 0-1 0 0,0 1 1 0 0,-1 1-1 0 0,1 1-1 0 0,-1 0 1 0 0,1 0 0 0 0,0-1 0 0 0,0 1 0 0 0,1 0 0 0 0,-1 0 0 0 0,1-1 0 0 0,-1 1 0 0 0,1 0 0 0 0,1 2 0 0 0,-1 0-2 0 0,0-2 1 0 0,-1-2 0 0 0,-4 14 0 0 0,2-3 0 0 0,3-9 0 0 0,-1 0 0 0 0,5 32 0 0 0,-3-10 0 0 0,-1-14 0 0 0,-1-10 0 0 0,0 0 0 0 0,0 1 0 0 0,1-1 0 0 0,-1 0 0 0 0,0 0 0 0 0,1 0 0 0 0,-1 1 0 0 0,1-1 0 0 0,-1 0 0 0 0,1 0 0 0 0,0 0 0 0 0,0 0 0 0 0,-1 0 0 0 0,3 1 0 0 0,-2-1 0 0 0,0 0 0 0 0,0 1 0 0 0,-1-1 0 0 0,1 0 0 0 0,0 0 0 0 0,0 0 0 0 0,-1 1 0 0 0,1-1 0 0 0,-1 0 0 0 0,1 0 0 0 0,-1 1 0 0 0,1-1 0 0 0,-1 1 0 0 0,1 2 0 0 0,-3 5 11 0 0,2-8-6 0 0,-1 1-1 0 0,1 0 1 0 0,0 0 0 0 0,0-1 0 0 0,0 1-1 0 0,0 0 1 0 0,0 0 0 0 0,0 3 0 0 0,1-2 2 0 0,0-2-3 0 0,-1 0-1 0 0,0 0 1 0 0,1 1 0 0 0,-1-1 0 0 0,0 0-1 0 0,0 1 1 0 0,0-1 0 0 0,0 0 0 0 0,0 0-1 0 0,0 1 1 0 0,0-1 0 0 0,0 0 0 0 0,-1 1-1 0 0,1-1 1 0 0,0 0 0 0 0,-1 0 0 0 0,0 3-1 0 0,0-3-4 0 0,1 0 1 0 0,-1 0-1 0 0,1 0 0 0 0,-1 1 0 0 0,1-1 0 0 0,0 0 0 0 0,0 0 1 0 0,0 0-1 0 0,0 1 0 0 0,0-1 0 0 0,0 0 0 0 0,0 0 0 0 0,0 1 1 0 0,0-1-1 0 0,0 0 0 0 0,0 0 0 0 0,1 0 0 0 0,0 3 0 0 0,-1-4-2 0 0,0 1 1 0 0,0-1-1 0 0,0 1 0 0 0,0-1 0 0 0,0 1 0 0 0,0-1 1 0 0,0 1-1 0 0,0-1 0 0 0,0 1 0 0 0,0 0 0 0 0,0-1 1 0 0,0 1-1 0 0,-1-1 0 0 0,1 1 0 0 0,0-1 0 0 0,-1 1 0 0 0,1 0 2 0 0,0-1 0 0 0,0 1-1 0 0,-1-1 1 0 0,1 1-1 0 0,0-1 1 0 0,0 1-1 0 0,0-1 1 0 0,0 1-1 0 0,0-1 1 0 0,0 1-1 0 0,0-1 1 0 0,0 1-1 0 0,0-1 1 0 0,0 1 0 0 0,0-1-1 0 0,0 1 1 0 0,0-1-1 0 0,0 1 1 0 0,0-1-1 0 0,0 1 1 0 0,1 0-1 0 0,0 2 2 0 0,0-2 0 0 0,0 0 0 0 0,-1 1 0 0 0,1-1 0 0 0,0 0 0 0 0,-1 1 0 0 0,0-1 0 0 0,1 1 0 0 0,-1-1 0 0 0,0 1 0 0 0,1-1 0 0 0,-1 1 0 0 0,0 0 0 0 0,0-1 0 0 0,0 1 0 0 0,-1 1 0 0 0,1-1 0 0 0,0 0 0 0 0,0 0 0 0 0,0 0 0 0 0,0 0 0 0 0,0 0 0 0 0,1 0 0 0 0,-1-1 0 0 0,0 1 0 0 0,1 0 0 0 0,-1 0 0 0 0,3 3 0 0 0,-2-3 0 0 0,-1 0 0 0 0,1 0 0 0 0,0 0 0 0 0,-1 0 0 0 0,1 0 0 0 0,-1 0 0 0 0,0 0 0 0 0,1 0 0 0 0,-1 0 0 0 0,0 0 0 0 0,0 0 0 0 0,-1 2 0 0 0,1-2 0 0 0,0-1 0 0 0,0 1 0 0 0,0-1 0 0 0,0 0 0 0 0,0 1 0 0 0,0-1 0 0 0,0 1 0 0 0,0-1 0 0 0,1 0 0 0 0,-1 1 0 0 0,1 1 0 0 0,0-2 0 0 0,-1 1 0 0 0,1-1 0 0 0,-1 0 0 0 0,1 0 0 0 0,-1 1 0 0 0,0-1 0 0 0,0 0 0 0 0,0 1 0 0 0,0-1 0 0 0,0 0 0 0 0,0 0 0 0 0,0 1 0 0 0,0 0 0 0 0,-1 0 8 0 0,1-1-1 0 0,0 1 0 0 0,0-1 1 0 0,0 1-1 0 0,0-1 1 0 0,0 1-1 0 0,0-1 0 0 0,1 0 1 0 0,-1 1-1 0 0,1 1 1 0 0,-1-1 4 0 0,1-1 0 0 0,-1 1 1 0 0,0 0-1 0 0,1 0 0 0 0,-1 0 0 0 0,0-1 1 0 0,0 1-1 0 0,-1 2 0 0 0,-4 9 128 0 0,4-11-102 0 0,1-1 0 0 0,-1 0 0 0 0,0 1 1 0 0,1-1-1 0 0,-1 0 0 0 0,1 1 0 0 0,0-1 0 0 0,-1 0 0 0 0,1 1 1 0 0,0-1-1 0 0,0 1 0 0 0,0-1 0 0 0,0 1 0 0 0,0 1 0 0 0,2 13 180 0 0,0-4-184 0 0,1 20 0 0 0,1 8 48 0 0,-4-35-80 0 0,0-3-4 0 0,0 0 0 0 0,0 0 0 0 0,0 0 0 0 0,0 0 0 0 0,0 0 0 0 0,0 0 0 0 0,1 0 1 0 0,-1-1-1 0 0,1 1 0 0 0,-1 0 0 0 0,2 3 0 0 0,-1-4-22 0 0,0 1 0 0 0,0 0 0 0 0,0 0-1 0 0,0-1 1 0 0,-1 1 0 0 0,1 0 0 0 0,-1 0 0 0 0,1 0 0 0 0,-1 0 0 0 0,0 0 0 0 0,1 0-1 0 0,-1 0 1 0 0,0 0 0 0 0,0 0 0 0 0,-1 0 0 0 0,1 0 0 0 0,0 0 0 0 0,-1 0 0 0 0,1 0-1 0 0,-2 2 1 0 0,1 6-5 0 0,1-9 30 0 0,-1 1-1 0 0,1-1 1 0 0,0 0 0 0 0,0 1-1 0 0,-1-1 1 0 0,1 0-1 0 0,-1 0 1 0 0,0 2-1 0 0,0-1 19 0 0,0 1-1 0 0,1-1 1 0 0,-1 1-1 0 0,0-1 0 0 0,1 1 1 0 0,-1 5-1 0 0,0 4 77 0 0,0-9-77 0 0,1 0-1 0 0,-1 0 0 0 0,1 0 0 0 0,0 0 1 0 0,0 0-1 0 0,1-1 0 0 0,-1 1 1 0 0,2 5-1 0 0,0 10-2 0 0,-2-16-6 0 0,0 0-1 0 0,0 0 1 0 0,0 0 0 0 0,0 0-1 0 0,1 0 1 0 0,0 4 0 0 0,0 1 117 0 0,0-6-259 0 0,-1-1 1 0 0,1 0 0 0 0,-1 0 0 0 0,1 0 0 0 0,0 0-1 0 0,-1 0 1 0 0,1-1 0 0 0,-1 1 0 0 0,1 0 0 0 0,-1 0-1 0 0,1 0 1 0 0,0-1 0 0 0,-5-5-483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17.1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30 1840 0 0,'0'-3'175'0'0,"1"-5"-214"0"0,-1 8 31 0 0,0 0 1 0 0,0 0-1 0 0,0 0 1 0 0,0 0-1 0 0,0 0 0 0 0,0-1 1 0 0,0 1-1 0 0,1 0 1 0 0,-1 0-1 0 0,0 0 1 0 0,0 0-1 0 0,0 0 0 0 0,0 0 1 0 0,0-1-1 0 0,0 1 1 0 0,0 0-1 0 0,0 0 1 0 0,0 0-1 0 0,0 0 0 0 0,0 0 1 0 0,0 0-1 0 0,0-1 1 0 0,0 1-1 0 0,0 0 1 0 0,0 0-1 0 0,0 0 0 0 0,0 0 1 0 0,0 0-1 0 0,0 0 1 0 0,0-1-1 0 0,-1 1 1 0 0,1 0-1 0 0,-1-6 1 0 0,1 5 257 0 0,-5-6 1956 0 0,-35 7-553 0 0,29 0-1729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02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24575,'37'0'0,"-12"0"0,15 0 0,-17 0 0,7 0 0,-6 0 0,12 0 0,12-5 0,-6 3 0,21-4 0,-24 6 0,14 0 0,-13 0 0,13 0 0,-13 0 0,5 0 0,-13 0 0,-3 0 0,1 0 0,-6 0 0,6 0 0,-7 0 0,0 6 0,0 0 0,0 5 0,0 1 0,6 0 0,3 0 0,-1 0 0,5-5 0,-11 3 0,11-3 0,-12 5 0,6 0 0,-7-6 0,0 4 0,-2-8 0,16 3 0,-6 6 0,14 3 0,1 12 0,-5 7 0,12-4 0,5 14 0,-8-14 0,5 8 0,-16-5 0,-1-5 0,2 5 0,-3-6 0,-4 4 0,3-3 0,-10 3 0,21 12 0,-19-14 0,13 13 0,-18-18 0,-5 0 0,4-5 0,-9 4 0,8-10 0,-8 10 0,9-4 0,-9 5 0,3-6 0,0 5 0,3 2 0,-1 1 0,-1 4 0,7 18 0,-4-12 0,5 20 0,-7-24 0,-5 5 0,-1-5 0,0 7 0,0-7 0,1 5 0,-2-11 0,2 11 0,-1-5 0,0 1 0,1 4 0,-1-5 0,0 0 0,-5 5 0,3-11 0,-4 5 0,1-7 0,2-6 0,-2 5 0,-1-11 0,-1 5 0,0 0 0,-4-4 0,9 10 0,-3-5 0,4 16 0,-4-7 0,3 14 0,-3-16 0,5 6 0,-1-7 0,-4 0 0,3 0 0,-9-6 0,9 5 0,-8-10 0,8 9 0,-9-3 0,9-1 0,-9 5 0,9-5 0,-9 6 0,9-6 0,-9 5 0,9-5 0,-9 1 0,4-2 0,0 0 0,-4-4 0,9 4 0,-9-6 0,9 11 0,-9-9 0,3 9 0,1-11 0,-4 1 0,4-1 0,-5 1 0,4-1 0,-3 0 0,4 1 0,0-1 0,-4 1 0,4-1 0,-5 0 0,0 1 0,4-1 0,-3 0 0,4 0 0,-5 0 0,0-1 0,0 1 0,0-1 0,0 1 0,0 0 0,0 1 0,0-1 0,0 0 0,0 1 0,5-1 0,-4 1 0,3-1 0,-4 0 0,0 1 0,0-1 0,0 0 0,0 0 0,5-5 0,-4 4 0,3-4 0,0 0 0,-3 4 0,4-12 0,-5 2 0,-5-13 0,4 3 0,-8 2 0,8 0 0,-8 3 0,3-3 0,-4-1 0,1 0 0,-1 0 0,0 0 0,0 4 0,4-3 0,-3 4 0,3-6 0,-5 0 0,1 1 0,4-1 0,-4-5 0,4 4 0,-5-4 0,0 5 0,1 1 0,-5 0 0,3-1 0,-3 1 0,5 4 0,-1-3 0,1 3 0,-7 0 0,5-3 0,-4 3 0,0-5 0,4 0 0,-10-1 0,5 1 0,-1 0 0,2 0 0,6 5 0,-1-3 0,1 8 0,4-9 0,-3 9 0,8-8 0,0 8 0,7-3 0,4 4 0,5 0 0,-4 4 0,4 2 0,-4 0 0,-1 3 0,1-8 0,-1 9 0,0-9 0,-4 8 0,-2-4 0,1 5 0,1 0 0,4 0 0,0 0 0,1-4 0,-1 3 0,1-3 0,-1 5 0,0-1 0,1 0 0,-1 1 0,1-1 0,-1 0 0,0-4 0,1 3 0,-1-3 0,0 5 0,1-1 0,-1 0 0,1 1 0,-1-1 0,0-4 0,-4 3 0,3-8 0,-4 4 0,5-5 0,-5 4 0,3-3 0,-7 8 0,8-8 0,-8 8 0,8-8 0,-8 8 0,7-8 0,-6 8 0,2-4 0,-4 5 0,0-1 0,0 1 0,0-1 0,0 1 0,0 0 0,0-9 0,0-7 0,0-11 0,0-4 0,0 4 0,0 2 0,0 4 0,0 1 0,4 5 0,-3-4 0,8 3 0,-8-5 0,9 1 0,-5 0 0,5-1 0,-4 1 0,-1 0 0,-1 4 0,-3-3 0,8 8 0,-8-8 0,8 8 0,-8-8 0,8 3 0,-8-3 0,8-1 0,-4 0 0,1 0 0,-2 0 0,1 4 0,-4-3 0,8 8 0,-8-8 0,4 3 0,0 0 0,-4-3 0,8 4 0,-8-5 0,7 4 0,-7-3 0,8 8 0,-8-8 0,8 3 0,-4 0 0,0-2 0,4 7 0,-8-8 0,7 3 0,-6-4 0,6 5 0,-7-3 0,8 6 0,-8-6 0,4 2 0,0 0 0,-4-3 0,3 4 0,-4-5 0,0 0 0,5 5 0,-4-4 0,4 3 0,-1-4 0,3-6 0,3 4 0,1-4 0,0-1 0,-1 6 0,1-6 0,0 12 0,-6-5 0,0 4 0,0 0 0,0 2 0,1-1 0,-2 4 0,-4-4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17.1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0 1840 0 0,'0'0'12277'0'0,"-1"9"-11722"0"0,-5 35 573 0 0,6-42-1067 0 0,0 0 0 0 0,0 0 0 0 0,0 0 0 0 0,0 0 1 0 0,0 0-1 0 0,1 0 0 0 0,0 3 0 0 0,1 9 136 0 0,-2-10-118 0 0,1 1 0 0 0,-1-1-1 0 0,1 1 1 0 0,3 7 0 0 0,-3-7-15 0 0,0-1 0 0 0,0 0 0 0 0,0 1 0 0 0,1 8-1 0 0,-2-1 146 0 0,4 19 0 0 0,-2-21-127 0 0,-1-1 1 0 0,0 1-1 0 0,-1-1 0 0 0,0 11 1 0 0,-1-14-51 0 0,1 0 0 0 0,0 0 1 0 0,2 9-1 0 0,-1-10-1 0 0,-1 1 1 0 0,1 11 0 0 0,-3-5 19 0 0,1-6-11 0 0,1-1 0 0 0,-1 1 0 0 0,2 8-1 0 0,1 45 271 0 0,-1-35-92 0 0,3 27 0 0 0,-2-38-38 0 0,-1 17 1 0 0,-1-19-80 0 0,1-1 1 0 0,-1 0-1 0 0,4 13 0 0 0,-2-13-69 0 0,0 0 0 0 0,0 0 0 0 0,-1 21 0 0 0,4 36 288 0 0,-3-45-203 0 0,-1-17-94 0 0,-1-1 0 0 0,1 0 1 0 0,-1 1-1 0 0,0-1 0 0 0,-1 6 0 0 0,1-8-14 0 0,-4 20 120 0 0,2-1 0 0 0,0 1 1 0 0,2 32-1 0 0,0-38-43 0 0,-1 23 0 0 0,-1-2 232 0 0,2-28-206 0 0,0 1-1 0 0,-1 0 0 0 0,-5 19 1 0 0,5-21-77 0 0,0 0 0 0 0,0 17 0 0 0,1-16-16 0 0,0 0 0 0 0,-2 9 0 0 0,-2 24 3 0 0,3-29-3 0 0,-1 0 0 0 0,-3 15 0 0 0,3-21 1 0 0,0 0 1 0 0,1 0-1 0 0,0 0 1 0 0,0 0-1 0 0,0 0 1 0 0,1 0-1 0 0,1 11 1 0 0,2 58 172 0 0,-3-72-188 0 0,0 1-1 0 0,0-1 1 0 0,0 1-1 0 0,-1-1 1 0 0,0 1 0 0 0,-1 5-1 0 0,1-6 13 0 0,0 0-1 0 0,0 1 1 0 0,1 0-1 0 0,-1-1 1 0 0,1 1 0 0 0,1 5-1 0 0,0 5 28 0 0,0 0-1 0 0,-1 0 1 0 0,-2 17-1 0 0,-10 45 78 0 0,11-71-93 0 0,-1 15 114 0 0,2-16-95 0 0,0 0-1 0 0,-1 0 1 0 0,0 0-1 0 0,0 0 1 0 0,-2 5-1 0 0,1-3 24 0 0,0 0 0 0 0,0 0-1 0 0,-1 14 1 0 0,0-5 13 0 0,-2 4-65 0 0,0 3-22 0 0,4-1 18 0 0,-2 16 63 0 0,1-21-29 0 0,-1 9-27 0 0,1-16-10 0 0,1 1 0 0 0,0 0 1 0 0,0-1-1 0 0,2 18 0 0 0,0-1 35 0 0,2 51 204 0 0,1-15-159 0 0,-2-26 35 0 0,-1-27-103 0 0,0-1-1 0 0,-1 1 1 0 0,0 0-1 0 0,0-1 1 0 0,-3 16-1 0 0,2-20-19 0 0,0-1-1 0 0,1 1 1 0 0,0 0 0 0 0,0 0-1 0 0,0 0 1 0 0,1-1 0 0 0,1 8-1 0 0,0 14 41 0 0,1 95 185 0 0,2-70-176 0 0,0 25-132 0 0,-4-62 138 0 0,-1 16 0 0 0,-1-22-9 0 0,1 1 0 0 0,0-1 1 0 0,1 1-1 0 0,0-1 0 0 0,3 17 0 0 0,0-11-37 0 0,0 0 0 0 0,-1 1 1 0 0,1 15-1 0 0,-3-21-8 0 0,3 41-4 0 0,-3-41 0 0 0,-1 0 0 0 0,0 0 0 0 0,0 0 0 0 0,-2 9 0 0 0,-1 17 0 0 0,3-27-12 0 0,-1-1-1 0 0,-1 0 1 0 0,-2 12-1 0 0,-1-1-1242 0 0,5-17 1007 0 0,0 0-1 0 0,0-1 1 0 0,-1 1 0 0 0,1 0-1 0 0,0-1 1 0 0,-1 1 0 0 0,1 0-1 0 0,0-1 1 0 0,-1 1 0 0 0,1 0 0 0 0,-1-1-1 0 0,1 1 1 0 0,-1-1 0 0 0,1 1-1 0 0,-1-1 1 0 0,0 1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17.1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99 920 0 0,'2'0'67'0'0,"9"-3"927"0"0,-10 2-657 0 0,1 0 0 0 0,-1 1-1 0 0,1-1 1 0 0,0 1 0 0 0,-1-1-1 0 0,1 1 1 0 0,2 0 0 0 0,0-1 153 0 0,0 1 1 0 0,0-1 0 0 0,0 0 0 0 0,5-1-1 0 0,-6 1-240 0 0,1 0-1 0 0,0 0 1 0 0,0 0-1 0 0,4 0 1 0 0,12 2 582 0 0,-14 0-588 0 0,0-1 0 0 0,0 0 0 0 0,0 0 0 0 0,0-1 0 0 0,7-1 0 0 0,-8 2-123 0 0,0-1 0 0 0,0 1 0 0 0,0 0 0 0 0,0 0 0 0 0,0 1 1 0 0,0-1-1 0 0,0 1 0 0 0,6 2 0 0 0,12 1 149 0 0,0-2 157 0 0,-1 0 0 0 0,37-4 0 0 0,-35-4 5 0 0,-21 5-387 0 0,1 0 0 0 0,-1 0 0 0 0,1 0 0 0 0,0 0 1 0 0,6 0-1 0 0,16 2 128 0 0,-17 0-13 0 0,0 0-1 0 0,0-1 0 0 0,0-1 1 0 0,15-2-1 0 0,-16 2 23 0 0,0-1-1 0 0,14 1 1 0 0,-13 1-40 0 0,-1 0 0 0 0,13-3 0 0 0,-3 0 70 0 0,1 1-1 0 0,0 1 1 0 0,28 2-1 0 0,-12-1 273 0 0,-4 0-427 0 0,-15-1-61 0 0,20 2-1 0 0,-21 0 71 0 0,26-3 0 0 0,-5 0 16 0 0,-29 2-78 0 0,1-1 0 0 0,9-1 0 0 0,-10 0-27 0 0,1 1 1 0 0,8 0-1 0 0,35-3 6 0 0,0 1 20 0 0,-42 3 43 0 0,0 0 230 0 0,0 0 0 0 0,17-3 0 0 0,-20 2-185 0 0,-1 1 0 0 0,1 0 0 0 0,0 0 1 0 0,9 2-1 0 0,14 0-22 0 0,-9 0 9 0 0,-15-1-47 0 0,0-1 0 0 0,0 1 0 0 0,0-1 0 0 0,6-1 0 0 0,6-1 33 0 0,-1 0-1 0 0,1 1 0 0 0,25 2 1 0 0,-27 0-48 0 0,0-2 0 0 0,18-1 1 0 0,15-1 0 0 0,101 3-17 0 0,-134-1 0 0 0,-11 1 0 0 0,1-1 0 0 0,0 1 0 0 0,7 1 0 0 0,-7-1 6 0 0,0 1 0 0 0,1-1-1 0 0,-1-1 1 0 0,1 1-1 0 0,8-3 1 0 0,-8 2 0 0 0,0 0 0 0 0,0 0 0 0 0,0 1 0 0 0,10 0 0 0 0,-11 1-6 0 0,23 2 0 0 0,-1-1 0 0 0,52-2 0 0 0,-7 0-2 0 0,-33 1 18 0 0,-20-1 17 0 0,30-4 0 0 0,-28 1-60 0 0,24 1 0 0 0,11 0-15 0 0,-48 1 42 0 0,1 1 0 0 0,-1 0 0 0 0,1 1 0 0 0,-1 0 0 0 0,11 3 0 0 0,-7-2 0 0 0,-1 0 0 0 0,17 0 0 0 0,176-2 0 0 0,-181 3 13 0 0,-19-2-6 0 0,-1-1 1 0 0,0 1-1 0 0,1-1 0 0 0,-1 0 1 0 0,0 0-1 0 0,6 0 0 0 0,11-4 28 0 0,-14 2-30 0 0,-1 1 0 0 0,1 0 0 0 0,0 1 0 0 0,0-1 0 0 0,8 1-1 0 0,-3 1-4 0 0,1 0 0 0 0,-1-1 0 0 0,1 0 0 0 0,12-2 0 0 0,-11 1 0 0 0,-1 0 0 0 0,1 1 0 0 0,-1 0 0 0 0,0 1 0 0 0,22 4 0 0 0,-29-5-6 0 0,1 1 0 0 0,-1-1 1 0 0,0 0-1 0 0,9 0 0 0 0,11-1-31 0 0,-5 2 80 0 0,-1-1 0 0 0,25-3 0 0 0,-13 0-10 0 0,-4 0-140 0 0,-16 1 53 0 0,16 0-1 0 0,-10 1 161 0 0,19-3-1 0 0,-20 1-182 0 0,21 1 1 0 0,-27 1 57 0 0,0 0 1 0 0,11-3-1 0 0,-11 3 13 0 0,0-1 0 0 0,12 0 0 0 0,66-1 6 0 0,-54 0 129 0 0,-25 1-89 0 0,0 1 1 0 0,0 0-1 0 0,12 1 1 0 0,72 3-313 0 0,-75-3 253 0 0,14-2 19 0 0,-21 2 0 0 0,0-1 0 0 0,-1 1 0 0 0,23 3 0 0 0,-26-2 4 0 0,1 0 0 0 0,0 0-1 0 0,0-1 1 0 0,0-1-1 0 0,11 0 1 0 0,1-1 106 0 0,18 3 56 0 0,74 6-449 0 0,-106-7 316 0 0,0 0 1 0 0,0 0-1 0 0,8-1 0 0 0,8-1 117 0 0,165 2-448 0 0,-128 6 596 0 0,-22-3-281 0 0,-27-2-17 0 0,-1 0-1 0 0,1-1 0 0 0,18-1 0 0 0,-19-1 1 0 0,0 1 0 0 0,1 1 0 0 0,-1-1 0 0 0,0 1 0 0 0,0 1 0 0 0,14 2 0 0 0,-21-3 0 0 0,1 0 0 0 0,-1 0 0 0 0,1 0 0 0 0,-1 0 0 0 0,1 0 0 0 0,-1-1 0 0 0,0 1 0 0 0,4-2 0 0 0,-3 1 0 0 0,1 0 0 0 0,-1 0 0 0 0,8 0 0 0 0,-2 1 0 0 0,-4 1 0 0 0,1-2 0 0 0,0 1 0 0 0,8-2 0 0 0,33-2 0 0 0,-43 3-30 0 0,1 1 0 0 0,0 0-1 0 0,0 0 1 0 0,-1 0 0 0 0,7 2-1 0 0,10 0-84 0 0,-17-1 133 0 0,-1-1 0 0 0,1 1 0 0 0,-1-1 0 0 0,0 1 1 0 0,1 0-1 0 0,3 2 0 0 0,-5-2 8 0 0,1 0 0 0 0,0 0 0 0 0,0 0 0 0 0,0-1 0 0 0,6 2 0 0 0,27-2-234 0 0,-32 0 199 0 0,-1 0 1 0 0,1 0-1 0 0,-1 0 1 0 0,1-1-1 0 0,-1 1 1 0 0,1-1-1 0 0,3-2 0 0 0,-4 2 6 0 0,1 0 0 0 0,-1 1 0 0 0,1-1 0 0 0,-1 0 0 0 0,1 1 0 0 0,6 0 0 0 0,10 1 3 0 0,22-1 0 0 0,16 1 0 0 0,-19-1 0 0 0,-28 0 0 0 0,22 1 0 0 0,-5-1-5 0 0,-22-1 12 0 0,0 1-1 0 0,0 0 1 0 0,11 1 0 0 0,-11 0 46 0 0,0-1 1 0 0,0 0 0 0 0,11-1-1 0 0,4 0 23 0 0,16 2-76 0 0,60 9 0 0 0,-93-9 5 0 0,1-1-1 0 0,0 0 0 0 0,0 0 0 0 0,-1 0 0 0 0,8-2 0 0 0,13 0 25 0 0,33 5 45 0 0,-54-2-80 0 0,1-1 1 0 0,-1 0-1 0 0,0-1 0 0 0,7 0 0 0 0,9-1-53 0 0,114 2-2 0 0,-66 4-208 0 0,-24-4 303 0 0,-1 3-1 0 0,48 8 1 0 0,-67-8-50 0 0,1-1 0 0 0,31-2 0 0 0,17 1 164 0 0,-22-3-59 0 0,-36 3-89 0 0,0-1 0 0 0,1-1 0 0 0,17-3 0 0 0,-29 4 0 0 0,0 0 0 0 0,0 0 0 0 0,0 0 0 0 0,7 1 0 0 0,-7 0 0 0 0,0 0 0 0 0,0-1 0 0 0,0 0 0 0 0,5 0 0 0 0,14-2 0 0 0,-1 1 0 0 0,1 1 0 0 0,24 3 0 0 0,-35-2 0 0 0,-1-1 0 0 0,1-1 0 0 0,12-1 0 0 0,-15 0 0 0 0,1 1 0 0 0,-1 1 0 0 0,1 0 0 0 0,14 2 0 0 0,-18-1 0 0 0,-1 0 0 0 0,1-1 0 0 0,0 1 0 0 0,-1-1 0 0 0,1 0 0 0 0,0 0 0 0 0,-1-1 0 0 0,11-1 0 0 0,51-5 0 0 0,-15 3 0 0 0,28 1-282 0 0,-29-1 567 0 0,2 0-548 0 0,0 0 477 0 0,-2 2-203 0 0,-32 1-20 0 0,0 0-1 0 0,0 1 1 0 0,27 4-1 0 0,-36-2 12 0 0,-1-2 0 0 0,1 0 0 0 0,12-1 0 0 0,3 0-143 0 0,42-2 43 0 0,-8 0 329 0 0,-27 1-167 0 0,-24 0-55 0 0,0 1-1 0 0,0 1 0 0 0,15 0 0 0 0,-21 1-1 0 0,10-1 175 0 0,18 0-1892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17.1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 5528 0 0,'14'0'249'0'0,"-12"0"-1"0"0,-1 0-156 0 0,37-3 1043 0 0,-21-1 625 0 0,62 1 396 0 0,-25 2-1240 0 0,105 5 1292 0 0,-139-1-1934 0 0,15 1 208 0 0,52-1-189 0 0,-31 1 494 0 0,3-1-277 0 0,27 2-53 0 0,161-5 1221 0 0,-222-1-1574 0 0,-17 0-66 0 0,1 1 0 0 0,-1 0 0 0 0,16 2 0 0 0,-5 0-6 0 0,-1-1-1 0 0,0-1 1 0 0,1 0 0 0 0,21-4 0 0 0,25 0 27 0 0,157 4-59 0 0,-127 6 118 0 0,28-1-54 0 0,-57-2-54 0 0,-41-1 14 0 0,-1-1 1 0 0,37-3 0 0 0,40-3-7 0 0,-26 3-22 0 0,9 1 4 0 0,-46 2 0 0 0,-3 0 0 0 0,29-2 0 0 0,-41 0 6 0 0,30 1-1 0 0,-40 0 7 0 0,0 0 1 0 0,13-3-1 0 0,21-1 4 0 0,-30 5-7 0 0,-7-1 5 0 0,-1 0 0 0 0,1 0 0 0 0,17-4-1 0 0,-9 1-13 0 0,1 1 0 0 0,37-1 0 0 0,6 0 0 0 0,53-3-112 0 0,-104 6 146 0 0,20 1-1 0 0,-1 1-49 0 0,36 1-58 0 0,-46-1 103 0 0,1 0-1 0 0,0-2 1 0 0,29-3-1 0 0,39-5-127 0 0,-40 5 35 0 0,-31 2 64 0 0,30 4 0 0 0,-4-1 0 0 0,100 4 0 0 0,-69-2 0 0 0,-12-6 0 0 0,-46 2 79 0 0,-1 0 0 0 0,33-5-1 0 0,-25 4-71 0 0,37 1 0 0 0,-23 1-9 0 0,50 3 56 0 0,-25 1-41 0 0,-2 0-16 0 0,40 3 3 0 0,7-2 0 0 0,-84-6 0 0 0,5-1 0 0 0,44 6 0 0 0,-26-2 0 0 0,-30-2 0 0 0,18 2 0 0 0,64 8 0 0 0,-66-8 0 0 0,-23-3 0 0 0,18 4 0 0 0,-20-3 0 0 0,-1 0 0 0 0,12 0 0 0 0,-12-1 0 0 0,1 1 0 0 0,11 2 0 0 0,7 1-66 0 0,0-1 0 0 0,0-2 0 0 0,42-2 0 0 0,-20 1 18 0 0,193 0 360 0 0,-203-4-312 0 0,-26 2 0 0 0,16 0 0 0 0,17 0-104 0 0,-24 1 0 0 0,29 2 0 0 0,-16 1 134 0 0,0-1 0 0 0,40-4 0 0 0,31 1 127 0 0,-56 3-92 0 0,58 2-187 0 0,-35 5 55 0 0,-62-8 108 0 0,0 1-1 0 0,13 3 1 0 0,-13-2-19 0 0,1-1 1 0 0,12 1-1 0 0,-4-2-47 0 0,4 0-57 0 0,38 4 0 0 0,-29-1 138 0 0,-1-1-1 0 0,37-3 0 0 0,-17 0-32 0 0,19 5-41 0 0,-52-2-43 0 0,1-1 1 0 0,18-2 0 0 0,-3 0 267 0 0,214 4-519 0 0,-168 0 312 0 0,-55-3 116 0 0,25 3-1 0 0,-38-2-156 0 0,1 0 0 0 0,-1-1 0 0 0,14-3 0 0 0,13 1 98 0 0,-15 2-42 0 0,0 0-84 0 0,28-3-1 0 0,-38 2 70 0 0,-11 3 0 0 0,1-1 0 0 0,74-6 71 0 0,-42 0 250 0 0,-27 5-321 0 0,1 1 0 0 0,14 2 0 0 0,-22-2 0 0 0,1-1 0 0 0,0 0 0 0 0,-1 1 0 0 0,1-1 0 0 0,0 0 0 0 0,-1-1 0 0 0,1 1 0 0 0,0 0 0 0 0,-1-1 0 0 0,4 0 0 0 0,-2 0 0 0 0,0 0 0 0 0,0 0 0 0 0,0 1 0 0 0,0-1 0 0 0,0 1 0 0 0,1 0 0 0 0,5 1 0 0 0,22 3-169 0 0,-20-2 146 0 0,1-2-1 0 0,0 1 1 0 0,13-2-1 0 0,5 0-1747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17.1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3224 0 0,'0'1'300'0'0,"1"3"-138"0"0,0-1-1 0 0,-1 0 1 0 0,0 0-1 0 0,1 1 1 0 0,-1-1 0 0 0,0 5-1 0 0,-1-1 293 0 0,2-6-306 0 0,-1 0-1 0 0,0 0 0 0 0,0-1 1 0 0,0 1-1 0 0,0 0 1 0 0,1 0-1 0 0,-1 0 1 0 0,0 0-1 0 0,1-1 1 0 0,-1 1-1 0 0,1 0 0 0 0,0 1 1 0 0,2 5 762 0 0,0 17 590 0 0,-3-20-1275 0 0,0 0-1 0 0,0-1 1 0 0,1 1-1 0 0,-1 0 0 0 0,1-1 1 0 0,0 1-1 0 0,2 4 1 0 0,2 5 566 0 0,7 25 0 0 0,-9-28-607 0 0,0 9 25 0 0,-2-15-196 0 0,-1 0 0 0 0,1 0 0 0 0,0 0 0 0 0,2 4 0 0 0,-2-4-13 0 0,0-1 0 0 0,0 0 0 0 0,0 0 0 0 0,0 0 0 0 0,0 1 0 0 0,-1-1 0 0 0,1 0 0 0 0,-1 1 0 0 0,0 3 0 0 0,0 1-43 0 0,0 2 291 0 0,0 0 1 0 0,0 1-1 0 0,1-1 1 0 0,1 0-1 0 0,2 13 1 0 0,-2-17-166 0 0,-1 0 1 0 0,0 1 0 0 0,0-1 0 0 0,0 0 0 0 0,-1 8 0 0 0,0-8-118 0 0,0 0-1 0 0,1 0 1 0 0,-1 0 0 0 0,1 0-1 0 0,3 10 1 0 0,-1-1 147 0 0,-2-13-92 0 0,-1 1 1 0 0,1-1-1 0 0,-1 1 1 0 0,1-1-1 0 0,1 4 0 0 0,0-2-14 0 0,0-2-6 0 0,-1 0 0 0 0,0 1 1 0 0,0-1-1 0 0,0 1 0 0 0,0-1 0 0 0,0 1 1 0 0,-1-1-1 0 0,1 1 0 0 0,-1 0 0 0 0,1-1 1 0 0,-1 1-1 0 0,0 0 0 0 0,0 2 0 0 0,-1-3 14 0 0,1 0 0 0 0,0-1 0 0 0,0 1 0 0 0,0 0 0 0 0,0 0 0 0 0,0 0 0 0 0,0-1 0 0 0,0 1 0 0 0,1 3 0 0 0,-1-4-3 0 0,0 0 0 0 0,0 0 0 0 0,0 0 0 0 0,0 0 1 0 0,0 0-1 0 0,0 0 0 0 0,0 0 0 0 0,0 0 1 0 0,-1 0-1 0 0,1-1 0 0 0,0 1 0 0 0,0 0 1 0 0,-1 0-1 0 0,1 0 0 0 0,-2 1 0 0 0,-1 8 65 0 0,-6 45-75 0 0,6-18-238 0 0,2-31 231 0 0,0 0-1 0 0,1 1 1 0 0,-1-1-1 0 0,2 1 1 0 0,-1-1-1 0 0,1 1 1 0 0,0-1-1 0 0,2 9 1 0 0,-3-13 43 0 0,1-1 0 0 0,-1 1 1 0 0,0 0-1 0 0,1 0 0 0 0,-1 0 1 0 0,0 0-1 0 0,0 0 0 0 0,0 1 0 0 0,-1 1 1 0 0,0 4 43 0 0,1 35-551 0 0,1-34 447 0 0,-1-4 22 0 0,0-1-1 0 0,0 0 1 0 0,0 0-1 0 0,-1 0 1 0 0,1 0-1 0 0,-1 0 1 0 0,-2 8 0 0 0,2-8 20 0 0,-1 0 0 0 0,1 0 0 0 0,0 1 0 0 0,0 5 0 0 0,1-6 15 0 0,-1 0 0 0 0,1 0 0 0 0,-1 0-1 0 0,-2 4 1 0 0,2 1 241 0 0,1-5-249 0 0,-4 35-206 0 0,1 56 0 0 0,3-92 234 0 0,0 0-27 0 0,0 0-1 0 0,-1-1 1 0 0,1 1 0 0 0,-1 0-1 0 0,0-1 1 0 0,0 4 0 0 0,0-4-15 0 0,0-1 0 0 0,0 1 0 0 0,1 0 0 0 0,0 0 0 0 0,-1 0 0 0 0,1 0 0 0 0,0 0 0 0 0,0 0 0 0 0,0 0 0 0 0,0 0 0 0 0,0 2 0 0 0,1 0-32 0 0,-1 0 1 0 0,1-1 0 0 0,-1 1-1 0 0,0 0 1 0 0,0-1 0 0 0,-1 1-1 0 0,0 5 1 0 0,1-7-14 0 0,0 0 0 0 0,0 0 1 0 0,0 0-1 0 0,0 0 0 0 0,0 0 1 0 0,1 0-1 0 0,0 3 0 0 0,-1-4 8 0 0,0 1-1 0 0,1 0 0 0 0,-1-1 1 0 0,0 1-1 0 0,0 0 0 0 0,0-1 1 0 0,0 4-1 0 0,-1 4 129 0 0,0-1 0 0 0,0 1 1 0 0,1 0-1 0 0,0 0 0 0 0,0 0 0 0 0,1-1 0 0 0,1 1 0 0 0,2 13 1 0 0,-3-15-41 0 0,0 0 1 0 0,0 0-1 0 0,-1 0 1 0 0,-1 11 0 0 0,0 1 63 0 0,1-10-49 0 0,0 9 87 0 0,3 20 0 0 0,-5-20-100 0 0,2-16-57 0 0,0 0 0 0 0,-1 1 0 0 0,1-1 0 0 0,0 0 0 0 0,0 1 0 0 0,1 2 0 0 0,0 20 6 0 0,-1-21-15 0 0,0 0-1 0 0,0 0 1 0 0,0 0 0 0 0,0 0 0 0 0,1 0-1 0 0,0 0 1 0 0,0 0 0 0 0,1 4-1 0 0,-1-7 1 0 0,-1-1 0 0 0,0 1 0 0 0,1-1 0 0 0,-1 1 0 0 0,0-1 0 0 0,0 1 0 0 0,1-1 0 0 0,-1 1 0 0 0,0-1 0 0 0,0 1 0 0 0,0 0 0 0 0,0-1 0 0 0,0 1 0 0 0,0-1 0 0 0,0 1 0 0 0,0-1 0 0 0,0 1 0 0 0,0 0 0 0 0,0-1 0 0 0,0 2 0 0 0,-1 1 0 0 0,0 1 0 0 0,1-1 0 0 0,0 1 0 0 0,-1 5 0 0 0,4 10 0 0 0,-3-13 0 0 0,0-4 0 0 0,0 0 0 0 0,0-1 0 0 0,0 1 0 0 0,0 0 0 0 0,0-1 0 0 0,0 1 0 0 0,0 0 0 0 0,2 2 0 0 0,-2 0 70 0 0,1-1-1 0 0,0 1 0 0 0,-1 0 0 0 0,0 0 0 0 0,1-1 0 0 0,-2 1 0 0 0,1 0 0 0 0,-1 5 0 0 0,0 10 277 0 0,1-17-296 0 0,0-1-1 0 0,0 1 0 0 0,0 0 0 0 0,-1 0 0 0 0,1-1 0 0 0,0 1 0 0 0,-1 0 0 0 0,1-1 0 0 0,-1 1 0 0 0,-1 2 0 0 0,2-3-23 0 0,-1 1 0 0 0,1-1-1 0 0,0 0 1 0 0,0 1-1 0 0,-1-1 1 0 0,1 0-1 0 0,0 1 1 0 0,0-1-1 0 0,0 1 1 0 0,0-1 0 0 0,0 1-1 0 0,1-1 1 0 0,-1 2-1 0 0,1 6 113 0 0,-1-7-190 0 0,5 8-354 0 0,-5-7 401 0 0,1-1 0 0 0,-1 0 0 0 0,1 1 0 0 0,-1-1 1 0 0,0 5-1 0 0,0-5 7 0 0,0-1 0 0 0,0 1 0 0 0,0-1-1 0 0,0 1 1 0 0,0-1 0 0 0,0 1 0 0 0,1 0 0 0 0,-1-1 0 0 0,0 1 0 0 0,1-1 0 0 0,0 1 0 0 0,-1-1 0 0 0,1 0 0 0 0,1 2 0 0 0,-2-2 11 0 0,1-1 0 0 0,0 1 0 0 0,-1-1 0 0 0,1 1 0 0 0,-1 0 1 0 0,1-1-1 0 0,-1 1 0 0 0,1 0 0 0 0,-1 0 0 0 0,0-1 0 0 0,1 1 0 0 0,-1 0 1 0 0,0 0-1 0 0,1 0 0 0 0,-1-1 0 0 0,0 1 0 0 0,0 0 0 0 0,0 0 0 0 0,0 0 0 0 0,0 0 1 0 0,0 0-1 0 0,0-1 0 0 0,0 1 0 0 0,0 0 0 0 0,0 0 0 0 0,0 0 0 0 0,-1 1 1 0 0,-1 8 110 0 0,2 5-250 0 0,0-13 104 0 0,0 1 1 0 0,0-1-1 0 0,0 1 0 0 0,0-1 1 0 0,0 0-1 0 0,-1 4 0 0 0,1-5 24 0 0,-1 0 0 0 0,1 0-1 0 0,0 0 1 0 0,0 0-1 0 0,0 0 1 0 0,0 0-1 0 0,0 0 1 0 0,0 0 0 0 0,0 0-1 0 0,1 1 1 0 0,-1 9 44 0 0,-1-9-30 0 0,1 1 0 0 0,-1-1 0 0 0,1 0 0 0 0,0 0 0 0 0,0 0 0 0 0,0 0 0 0 0,0 0 0 0 0,0 1 0 0 0,0-1 0 0 0,0 0 0 0 0,2 3 0 0 0,-1 0-12 0 0,-1 0-1 0 0,1 1 0 0 0,-1 5 0 0 0,1 5-16 0 0,-1-1 24 0 0,4 3 42 0 0,-3-9-53 0 0,-1 4-1 0 0,1-10 2 0 0,-1 0 1 0 0,0 0-1 0 0,0 1 1 0 0,0-1 0 0 0,0 0-1 0 0,0 0 1 0 0,-1 0 0 0 0,1 0-1 0 0,-1 0 1 0 0,-2 6-1 0 0,3-6 74 0 0,3 5-6 0 0,-3-8-66 0 0,0 0-1 0 0,0 1 0 0 0,0-1 0 0 0,0 0 0 0 0,0 1 1 0 0,0-1-1 0 0,0 0 0 0 0,0 0 0 0 0,0 1 0 0 0,0-1 0 0 0,0 0 1 0 0,0 1-1 0 0,0-1 0 0 0,0 0 0 0 0,0 0 0 0 0,0 1 1 0 0,-1-1-1 0 0,1 0 0 0 0,0 0 0 0 0,0 1 0 0 0,0-1 1 0 0,0 0-1 0 0,-1 0 0 0 0,1 1 0 0 0,-1 0-6 0 0,1 0-3 0 0,0 0 1 0 0,0 1-1 0 0,-1-1 0 0 0,1 0 0 0 0,0 0 1 0 0,1 1-1 0 0,-1-1 0 0 0,0 0 0 0 0,0 0 1 0 0,0 1-1 0 0,2 1 0 0 0,0 9-65 0 0,-3-9 52 0 0,1-2 20 0 0,0 0 1 0 0,0 0-1 0 0,-1 0 0 0 0,1 0 0 0 0,0 0 0 0 0,0 0 0 0 0,0-1 0 0 0,0 1 0 0 0,1 0 1 0 0,-1 0-1 0 0,0 0 0 0 0,0 0 0 0 0,0 0 0 0 0,1-1 0 0 0,0 2 0 0 0,2 9 31 0 0,-2-7-15 0 0,0-1 0 0 0,0 0 0 0 0,-1 1 1 0 0,1-1-1 0 0,-1 1 0 0 0,1 3 0 0 0,-1 3-13 0 0,-1-3 2 0 0,1 1 0 0 0,0-1 1 0 0,1 0-1 0 0,0 1 1 0 0,0-1-1 0 0,4 14 0 0 0,-3-19-5 0 0,0 2 0 0 0,-2 11 0 0 0,0-6 0 0 0,-1-6 4 0 0,0 0 0 0 0,0 0 0 0 0,1 0 0 0 0,0 0 0 0 0,0 0 0 0 0,-1-1 0 0 0,2 5 0 0 0,-1-5 0 0 0,1 0 0 0 0,-1-1-1 0 0,1 1 1 0 0,0-1-1 0 0,-1 1 1 0 0,1 0-1 0 0,0-1 1 0 0,1 2-1 0 0,7 10-3 0 0,-8-12 0 0 0,-1-1 0 0 0,0 0 0 0 0,1 1 0 0 0,-1-1 0 0 0,0 0 0 0 0,1 1 0 0 0,-1-1 0 0 0,0 1 0 0 0,0-1 0 0 0,0 0 0 0 0,1 1 0 0 0,-1-1 0 0 0,0 1 0 0 0,0-1 0 0 0,0 1 0 0 0,0-1 0 0 0,0 1 0 0 0,0-1 0 0 0,0 1 0 0 0,0-1 0 0 0,0 1 0 0 0,0-1 0 0 0,0 1 0 0 0,-1 12 0 0 0,4 9-78 0 0,-2-19 63 0 0,0-1 0 0 0,-1 1 0 0 0,1 0 1 0 0,-1 0-1 0 0,0-1 0 0 0,0 1 0 0 0,0 0 1 0 0,0 0-1 0 0,0 0 0 0 0,-1-1 0 0 0,0 5 0 0 0,0-6 15 0 0,1 0 0 0 0,-1 0 0 0 0,1-1 0 0 0,-1 1 0 0 0,1 0 0 0 0,0 0 0 0 0,-1 0 0 0 0,1-1 0 0 0,0 1 0 0 0,0 0 0 0 0,0 0 0 0 0,0 0 0 0 0,-1 0 0 0 0,1 0 0 0 0,1 1 0 0 0,-1 1 0 0 0,-3 5 0 0 0,3 2 0 0 0,1-5 0 0 0,0-2 2 0 0,-1 0 0 0 0,1 1 1 0 0,-1-1-1 0 0,1 1 0 0 0,-2 6 1 0 0,2-7 25 0 0,-1 0 0 0 0,0 0 1 0 0,1-1-1 0 0,0 1 0 0 0,-1 0 1 0 0,1 0-1 0 0,0 0 0 0 0,1 0 1 0 0,-1-1-1 0 0,0 1 0 0 0,4 4 1 0 0,-4-6-136 0 0,0 7-90 0 0,0-4 230 0 0,-1-2 48 0 0,1 1 0 0 0,0 0 0 0 0,-1 0 0 0 0,0 5 0 0 0,0-7-67 0 0,0 1 0 0 0,1-1 0 0 0,-1 0 0 0 0,0 1 0 0 0,0-1 0 0 0,0 0 0 0 0,1 0 0 0 0,-1 1 0 0 0,1-1 0 0 0,-1 0 0 0 0,1 0 0 0 0,0 1 0 0 0,0 0 0 0 0,0-1-16 0 0,-1 0 0 0 0,1-1-1 0 0,-1 1 1 0 0,1 0 0 0 0,-1 0-1 0 0,0-1 1 0 0,1 1-1 0 0,-1 0 1 0 0,0 0 0 0 0,0-1-1 0 0,0 1 1 0 0,1 1 0 0 0,-3 12-304 0 0,1-13 328 0 0,1 1-1 0 0,-1 0 1 0 0,1-1 0 0 0,0 1 0 0 0,0 0-1 0 0,0-1 1 0 0,-1 1 0 0 0,2 0 0 0 0,-1 0-1 0 0,0-1 1 0 0,0 1 0 0 0,1 0 0 0 0,0 2-1 0 0,3 1-51 0 0,-3-5 3 0 0,-1 1 0 0 0,1 0 0 0 0,0 0 0 0 0,0 0 0 0 0,-1 0 0 0 0,1 0 0 0 0,-1 0 0 0 0,1 0 0 0 0,-1 0 1 0 0,1 0-1 0 0,-1 0 0 0 0,0 1 0 0 0,1-1 0 0 0,-1 0 0 0 0,0 0 0 0 0,0 0 0 0 0,0 0 0 0 0,0 1 0 0 0,0-1 0 0 0,0 1 0 0 0,0 2-10 0 0,2 12 42 0 0,-2-12-5 0 0,0-2 0 0 0,0 0 0 0 0,-1 0 0 0 0,1 0 0 0 0,0 0 0 0 0,-1 0 0 0 0,1 0 0 0 0,-1 0 0 0 0,0-1 0 0 0,0 1 0 0 0,-1 2 0 0 0,-2 9 0 0 0,4-12 0 0 0,-2 8 0 0 0,7 0 0 0 0,-4-7 0 0 0,-1-1 0 0 0,0 1 0 0 0,4 21 0 0 0,-3-13 0 0 0,-1-8 0 0 0,0 1 0 0 0,0 0 0 0 0,0-1 0 0 0,1 1 0 0 0,-1-1 0 0 0,1 0 0 0 0,-1 1 0 0 0,1-1 0 0 0,0 1 0 0 0,0-1 0 0 0,2 3 0 0 0,-3-5 2 0 0,1 1 0 0 0,-1 0 0 0 0,0-1-1 0 0,1 1 1 0 0,-1 0 0 0 0,1-1-1 0 0,-1 1 1 0 0,0 0 0 0 0,0 0 0 0 0,1-1-1 0 0,-1 1 1 0 0,0 0 0 0 0,0 1 0 0 0,-3 1 82 0 0,2-1-13 0 0,-1 0-59 0 0,1 1-1 0 0,0 0 1 0 0,0 0-1 0 0,0-1 1 0 0,0 1-1 0 0,1 0 1 0 0,-1 5-1 0 0,1-4 58 0 0,0-1 0 0 0,0 0 0 0 0,1 1 0 0 0,0-1 0 0 0,1 5 0 0 0,1 11-27 0 0,-3-17 202 0 0,1-1-154 0 0,0 1-89 0 0,-1-1 1 0 0,1 1 0 0 0,-1 0-1 0 0,1 0 1 0 0,-1-1 0 0 0,0 1-1 0 0,0 3 1 0 0,1-3-2 0 0,-1 0-1 0 0,0 0 1 0 0,0 0 0 0 0,1 0-1 0 0,-1 0 1 0 0,2 2-1 0 0,-2-3 19 0 0,0-1-1 0 0,1 1 1 0 0,-1-1-1 0 0,0 1 1 0 0,0-1-1 0 0,1 1 1 0 0,-1 0-1 0 0,0-1 1 0 0,0 1-1 0 0,0-1 0 0 0,0 1 1 0 0,0-1-1 0 0,0 1 1 0 0,0 0-1 0 0,0-1 1 0 0,0 1-1 0 0,0-1 1 0 0,0 1-1 0 0,0-1 1 0 0,0 1-1 0 0,0-1 1 0 0,-1 2-1 0 0,-1 5 245 0 0,2 11-590 0 0,2-10 148 0 0,5 0 144 0 0,-3-1 36 0 0,3 14 0 0 0,-6-21 0 0 0,-1 1 0 0 0,0 0 0 0 0,0-1 0 0 0,1 1 0 0 0,-1-1 0 0 0,0 1 0 0 0,0-1 0 0 0,0 1 0 0 0,0-1 0 0 0,0 1 0 0 0,1 0 0 0 0,-1-1 0 0 0,0 1 0 0 0,0-1 0 0 0,0 1 0 0 0,-1-1 0 0 0,1 1 0 0 0,0 0 0 0 0,0 0 0 0 0,0 2 0 0 0,2 6 0 0 0,-4-3 0 0 0,0 2 0 0 0,2-7 0 0 0,1 1 0 0 0,-5 7 0 0 0,0 1 0 0 0,4-8 0 0 0,0 1 0 0 0,-2 7 0 0 0,3-6 0 0 0,0-4 0 0 0,-1 1 0 0 0,1 0 0 0 0,-1-1 0 0 0,0 1 0 0 0,1 0 0 0 0,-1-1 0 0 0,0 1 0 0 0,0 0 0 0 0,0 0 0 0 0,1 0 0 0 0,-1-1 0 0 0,0 1 0 0 0,0 0 0 0 0,0 0 0 0 0,0 0 0 0 0,0 1 0 0 0,0 0-1 0 0,-6 9 13 0 0,5-6 41 0 0,2-5-51 0 0,-1 0-1 0 0,0 0 1 0 0,0 0 0 0 0,0 0 0 0 0,0 0 0 0 0,0 1 0 0 0,0-1 0 0 0,0 0 0 0 0,0 0-1 0 0,0 0 1 0 0,0 0 0 0 0,0 0 0 0 0,0 0 0 0 0,0 0 0 0 0,0 1 0 0 0,0-1 0 0 0,0 0-1 0 0,0 0 1 0 0,0 0 0 0 0,0 0 0 0 0,0 0 0 0 0,0 0 0 0 0,0 0 0 0 0,-1 0-1 0 0,1 1 1 0 0,0-1 0 0 0,0 0 0 0 0,0 0 0 0 0,0 0 0 0 0,0 0 0 0 0,0 0 0 0 0,0 0-1 0 0,0 0 1 0 0,0 0 0 0 0,0 0 0 0 0,-1 0-2 0 0,1 1 1 0 0,0-1-1 0 0,0 0 1 0 0,0 0-1 0 0,0 0 0 0 0,0 0 1 0 0,0 0-1 0 0,0 0 1 0 0,0 0-1 0 0,0 0 0 0 0,-1 1 1 0 0,1-1-1 0 0,0 0 1 0 0,0 0-1 0 0,0 0 1 0 0,0 0-1 0 0,0 0 0 0 0,0 1 1 0 0,0-1-1 0 0,0 0 1 0 0,0 0-1 0 0,0 0 0 0 0,0 0 1 0 0,0 0-1 0 0,0 0 1 0 0,0 1-1 0 0,0-1 0 0 0,0 0 1 0 0,0 0-1 0 0,0 0 1 0 0,0 0-1 0 0,1 1 0 0 0,5 5 0 0 0,-6-6 0 0 0,0 1 0 0 0,0-1 0 0 0,0 0 0 0 0,1 0 0 0 0,-1 0 0 0 0,0 1 0 0 0,0-1 0 0 0,0 0 0 0 0,0 0 0 0 0,0 0 0 0 0,0 1 0 0 0,0-1 0 0 0,0 0 0 0 0,0 0 0 0 0,0 0 0 0 0,0 1 0 0 0,0-1 0 0 0,0 0 0 0 0,0 0 0 0 0,-1 0 0 0 0,1 1 0 0 0,0-1 0 0 0,0 0 0 0 0,0 0 0 0 0,0 0 0 0 0,0 1 0 0 0,0-1 0 0 0,-1 0 0 0 0,-3 5 0 0 0,-2-2 0 0 0,11 3 11 0 0,-4-5 106 0 0,-10-1-38 0 0,-8 4 0 0 0,15-4-68 0 0,0 1 1 0 0,-1 0 0 0 0,1-1 0 0 0,0 1 0 0 0,-1-1 0 0 0,1 0 0 0 0,0 0-1 0 0,-3 0 1 0 0,3 0-9 0 0,-6-1 8 0 0,0 0 0 0 0,0 0 0 0 0,0-1 0 0 0,-1 0 0 0 0,2-1 0 0 0,-12-4 0 0 0,2 0-559 0 0,14 6 354 0 0,1 0 1 0 0,-1 0-1 0 0,1 0 1 0 0,-1 0-1 0 0,1-1 0 0 0,0 1 1 0 0,-3-2-1 0 0,-4-7-1013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17.1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6448 0 0,'0'0'2640'0'0,"2"1"-2128"0"0,7 5 173 0 0,-5-4-208 0 0,-1 1 1 0 0,1-1-1 0 0,0 0 0 0 0,6 3 1 0 0,36 5 1760 0 0,-44-10-2054 0 0,-2 1-175 0 0,0-1-1 0 0,1 0 1 0 0,-1 1-1 0 0,1-1 1 0 0,-1 0-1 0 0,1 1 1 0 0,-1-1-1 0 0,1 0 0 0 0,-1 1 1 0 0,1-1-1 0 0,-1 0 1 0 0,1 0-1 0 0,-1 0 1 0 0,1 0-1 0 0,0 1 1 0 0,5 2 561 0 0,-3-3-453 0 0,14 4-324 0 0,-16-4 49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17.1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17 1840 0 0,'0'0'4840'0'0,"1"-1"-4306"0"0,4-8 243 0 0,-1 4 939 0 0,0 4 3862 0 0,1 5-5525 0 0,-4-3-24 0 0,-1 0-1 0 0,1-1 0 0 0,-1 1 1 0 0,1 0-1 0 0,-1-1 0 0 0,1 1 1 0 0,-1 0-1 0 0,0-1 0 0 0,0 1 1 0 0,1 0-1 0 0,-1 0 0 0 0,0-1 1 0 0,0 1-1 0 0,0 0 0 0 0,0 0 1 0 0,0-1-1 0 0,0 1 0 0 0,0 1 0 0 0,1 6 160 0 0,1-4-92 0 0,0 1 0 0 0,0 0 0 0 0,-1 0-1 0 0,0 0 1 0 0,2 9 0 0 0,-3-13-74 0 0,0 0 0 0 0,0 1 0 0 0,1-1 0 0 0,-1 1-1 0 0,1-1 1 0 0,-1 0 0 0 0,1 0 0 0 0,-1 1-1 0 0,1-1 1 0 0,2 2 0 0 0,-1 1 82 0 0,-1 0-53 0 0,1 0 0 0 0,-1 0-1 0 0,0 1 1 0 0,0-1 0 0 0,-1 0-1 0 0,1 0 1 0 0,-1 8 0 0 0,1-10 57 0 0,0-1-92 0 0,0 1 1 0 0,0-1 0 0 0,0 0-1 0 0,0 1 1 0 0,-1-1-1 0 0,1 0 1 0 0,0 1 0 0 0,-1-1-1 0 0,1 1 1 0 0,-1-1-1 0 0,0 1 1 0 0,1 0 0 0 0,-1-1-1 0 0,0 1 1 0 0,0-1-1 0 0,0 1 1 0 0,0 1-1 0 0,0 0-38 0 0,0-1 0 0 0,0 0 0 0 0,0 0 0 0 0,0 1 0 0 0,1-1-1 0 0,-1 0 1 0 0,1 0 0 0 0,0 0 0 0 0,-1 1 0 0 0,3 1-1 0 0,-2-2 83 0 0,0 1-1 0 0,0-1 0 0 0,0 0 0 0 0,-1 0 0 0 0,1 0 0 0 0,0 1 0 0 0,-1-1 0 0 0,0 0 0 0 0,1 1 1 0 0,-1-1-1 0 0,0 0 0 0 0,-1 4 0 0 0,3 15 879 0 0,0-2-884 0 0,0 1 0 0 0,-2 36 0 0 0,-1-27 45 0 0,-3 14 173 0 0,4-38-263 0 0,-1-1 0 0 0,0 1 1 0 0,1-1-1 0 0,-4 7 0 0 0,3-7 0 0 0,0 1 0 0 0,0 0 0 0 0,0 0 0 0 0,-1 8 0 0 0,2-1-14 0 0,-1 1 1 0 0,-3 13-1 0 0,1-14-73 0 0,1 1-1 0 0,1 14 1 0 0,-2 30 762 0 0,1-40-613 0 0,1-15-65 0 0,1 0-1 0 0,0 0 1 0 0,-1 0-1 0 0,1 0 1 0 0,0 0-1 0 0,0 0 1 0 0,0 0-1 0 0,1 0 0 0 0,-1 0 1 0 0,0 0-1 0 0,1 0 1 0 0,0 4-1 0 0,1-1 112 0 0,0 1-1 0 0,-1 0 1 0 0,0-1-1 0 0,0 1 0 0 0,0 0 1 0 0,-1 9-1 0 0,0-7-265 0 0,0-1 0 0 0,4 16 0 0 0,-4-18 249 0 0,1-1-1 0 0,0 0 0 0 0,-1 9 0 0 0,1 8 116 0 0,-1-13-261 0 0,0 0-1 0 0,0 1 0 0 0,-3 15 1 0 0,-5-2 126 0 0,7-19-71 0 0,-1 0 1 0 0,1-1 0 0 0,0 1 0 0 0,1 0 0 0 0,-1 0 0 0 0,0 0 0 0 0,0 6-1 0 0,1 6 8 0 0,1-5-5 0 0,-1 0 0 0 0,-1 0 0 0 0,1-1-1 0 0,-4 15 1 0 0,2-12 19 0 0,0 0-1 0 0,1 0 0 0 0,0 0 0 0 0,1 0 0 0 0,1 13 0 0 0,0 4 55 0 0,-1-13 162 0 0,0 5-279 0 0,-3 24-1 0 0,3-39 313 0 0,0-1 0 0 0,0 1 0 0 0,1 5-1 0 0,1 9-50 0 0,-2 2-778 0 0,0-2 702 0 0,-3 32-1 0 0,2-43 52 0 0,1-7-185 0 0,0 0 0 0 0,0 0 0 0 0,0-1 0 0 0,0 1-1 0 0,-1 0 1 0 0,1 0 0 0 0,-1-1 0 0 0,-1 4 0 0 0,1-1-55 0 0,-1 0 1 0 0,1 1 0 0 0,0-1 0 0 0,1 0 0 0 0,-1 1 0 0 0,1-1 0 0 0,-1 7 0 0 0,1-6 94 0 0,0 0 0 0 0,0 0 0 0 0,-1 0 1 0 0,0 0-1 0 0,-1 7 0 0 0,0-6-116 0 0,0 0 0 0 0,1 0 0 0 0,0 0 0 0 0,0 9 0 0 0,-1 6 62 0 0,1-8 55 0 0,-1-1-1 0 0,1 1 1 0 0,2 14-1 0 0,-1 2-25 0 0,0-22-34 0 0,-1 1 0 0 0,1-1 0 0 0,-3 9 0 0 0,3-12 0 0 0,-1 0 0 0 0,1 0 0 0 0,0 0 0 0 0,1 6 0 0 0,-1-6 0 0 0,0-1 0 0 0,0 1 0 0 0,0 0 0 0 0,0 0 0 0 0,-1 5 0 0 0,-5 33 0 0 0,4-11 0 0 0,2-23 0 0 0,0 0 0 0 0,-3 13 0 0 0,3-19 0 0 0,0-1 0 0 0,0 1 0 0 0,0 0 0 0 0,0-1 0 0 0,0 1 0 0 0,1-1 0 0 0,-1 1 0 0 0,1 2 0 0 0,1 7 0 0 0,0 1 170 0 0,-1 2 220 0 0,-3 11 393 0 0,1 29 0 0 0,1-29-853 0 0,-4 6-71 0 0,4-21-4 0 0,0-1 209 0 0,0-1 0 0 0,0 0-1 0 0,-1 1 1 0 0,-2 7-1 0 0,2-6-63 0 0,1-8 0 0 0,1 0 0 0 0,-1 0 0 0 0,0 0 0 0 0,0 0 0 0 0,1 0 0 0 0,-1 0 0 0 0,1 0 0 0 0,1 3 0 0 0,1 3 0 0 0,-2-5 0 0 0,0 0 0 0 0,-1 0 0 0 0,0 0 0 0 0,0-1 0 0 0,1 1 0 0 0,-2 0 0 0 0,1 4 0 0 0,-1-3 0 0 0,1 0 0 0 0,0 0 0 0 0,1 7 0 0 0,0 1-136 0 0,0 15 0 0 0,-1-16 227 0 0,1-1 0 0 0,2 12-1 0 0,-3-19-90 0 0,0-1 0 0 0,0 1 0 0 0,0 0 0 0 0,-1-1 0 0 0,1 1 0 0 0,-1 2 0 0 0,-1 9 0 0 0,2 58 0 0 0,-1-46 0 0 0,0-19 0 0 0,1 1 0 0 0,-1-1 0 0 0,2 1 0 0 0,1 10 0 0 0,-2-16 0 0 0,0 1 0 0 0,1 0 0 0 0,-1-1 0 0 0,0 1 0 0 0,0 3 0 0 0,-1 15 0 0 0,5 14 0 0 0,0-17 0 0 0,-3-8 0 0 0,-1 2 0 0 0,0 0 0 0 0,0 0 0 0 0,-1-1 0 0 0,-2 13 0 0 0,2-13 0 0 0,2-2 0 0 0,-2 1 0 0 0,1 0 0 0 0,-3 10 0 0 0,2-19 0 0 0,1 0 0 0 0,0 0 0 0 0,-1-1 0 0 0,1 1 0 0 0,0 0 0 0 0,0 0 0 0 0,0 0 0 0 0,0-1 0 0 0,0 1 0 0 0,-1 0 0 0 0,1 0 0 0 0,1 0 0 0 0,-1 0 0 0 0,0 0 0 0 0,0-1 0 0 0,0 2 0 0 0,1 1 0 0 0,-1 13 32 0 0,0 61 16 0 0,0-60-48 0 0,0 10 447 0 0,1-10-341 0 0,-1 0 0 0 0,-3 22 1 0 0,2-24-6 0 0,1 6-48 0 0,1-13-53 0 0,1 12 0 0 0,-2 55 0 0 0,-1-66 5 0 0,0-4 9 0 0,1 0 0 0 0,-1 0 0 0 0,1 0 0 0 0,0 8 0 0 0,0 0-178 0 0,0-11-93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41.47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44 0 0 0,'0'0'12922'0'0,"1"-8"-11752"0"0,0 6-1062 0 0,0 1 1 0 0,0 0 0 0 0,0-1-1 0 0,0 1 1 0 0,0 0 0 0 0,0-1 0 0 0,0 1-1 0 0,0 0 1 0 0,0 0 0 0 0,0 0-1 0 0,1 0 1 0 0,-1 0 0 0 0,0 0 0 0 0,1 1-1 0 0,1-2 1 0 0,-2 2-58 0 0,0-1 0 0 0,0 0 0 0 0,1 1 0 0 0,-1-1 0 0 0,0 0 0 0 0,0 0 0 0 0,0 0 0 0 0,0 0 0 0 0,0 0 0 0 0,1-2 0 0 0,-1 2 276 0 0,2 1-205 0 0,49-4-2531 0 0,-41 3 1513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41.8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11 2760 0 0,'0'0'1561'0'0,"0"-1"-1314"0"0,0 1 0 0 0,1 0-1 0 0,-1-1 1 0 0,0 1 0 0 0,0 0 0 0 0,0-1-1 0 0,1 1 1 0 0,-1 0 0 0 0,0-1-1 0 0,0 1 1 0 0,0 0 0 0 0,1 0 0 0 0,-1-1-1 0 0,0 1 1 0 0,1 0 0 0 0,-1 0-1 0 0,0-1 1 0 0,1 1 0 0 0,-1 0 0 0 0,0 0-1 0 0,1 0 1 0 0,8 0 977 0 0,-4 0-943 0 0,1 0 0 0 0,-1 0 1 0 0,0-1-1 0 0,0 1 1 0 0,8-3-1 0 0,-11 2 52 0 0,9 3-190 0 0,-6 0-120 0 0,12-1 41 0 0</inkml:trace>
  <inkml:trace contextRef="#ctx0" brushRef="#br0" timeOffset="1">379 50 3224 0 0,'4'-6'288'0'0,"2"2"-288"0"0,4-1 0 0 0,-3 5 1592 0 0,3-6 264 0 0,-4 2 1968 0 0,6-2-1944 0 0,-1 2-6896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42.36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67 9416 0 0,'0'0'706'0'0,"2"-1"-378"0"0,8-11 545 0 0,-8 10-692 0 0,-1 0 0 0 0,1 0 0 0 0,-1 0 0 0 0,1 1 0 0 0,0-1-1 0 0,0 0 1 0 0,0 1 0 0 0,0-1 0 0 0,0 1 0 0 0,0-1 0 0 0,0 1-1 0 0,4-1 1 0 0,-4 1-33 0 0,1 0 1 0 0,-1-1-1 0 0,0 1 0 0 0,1 0 0 0 0,-1-1 0 0 0,4-2 1 0 0,-6 3-115 0 0,1 1 1 0 0,0-1 0 0 0,-1 1-1 0 0,1-1 1 0 0,0 1 0 0 0,0-1-1 0 0,-1 1 1 0 0,1 0 0 0 0,0-1 0 0 0,0 1-1 0 0,0 0 1 0 0,-1 0 0 0 0,1 0-1 0 0,2 0 1 0 0,2-2 61 0 0,-3 1-96 0 0,0 0 0 0 0,1 0 0 0 0,-1 0 0 0 0,0 0 0 0 0,1 0 0 0 0,-1 0 0 0 0,1 1 0 0 0,-1-1 0 0 0,1 1 0 0 0,4-1 0 0 0,0 1 0 0 0,38-3-2218 0 0,-33 5 1404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42.75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5 6448 0 0,'0'0'696'0'0,"17"6"3776"0"0,-5-12-3936 0 0,-2 2 488 0 0,7 4-1024 0 0</inkml:trace>
  <inkml:trace contextRef="#ctx0" brushRef="#br0" timeOffset="1">512 36 5064 0 0,'0'0'7048'0'0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5:44:07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0 24575,'0'21'0,"0"10"0,0-11 0,0 12 0,0-20 0,0 9 0,5 6 0,-4-2 0,4 2 0,-5-6 0,0-3 0,4-1 0,-3-1 0,4-6 0,-5 1 0,0-1 0,0 1 0,0-1 0,0 0 0,0 0 0,0 0 0,0 1 0,0 5 0,0-4 0,5 9 0,-4-3 0,5 5 0,-6 0 0,4-6 0,-3 5 0,4-5 0,0 6 0,-4 0 0,4-6 0,1 5 0,-5-10 0,4 4 0,-5-6 0,5 1 0,-4-1 0,3 0 0,-4 1 0,0-1 0,0 0 0,0-1 0,0 1 0,5 0 0,-4 1 0,4-1 0,0 6 0,-4-4 0,4 4 0,-5-6 0,0 1 0,0-1 0,0 0 0,5-4 0,-9-1 0,3-10 0,-4 0 0,-5-1 0,4-3 0,-4-2 0,4 0 0,-3 0 0,7 2 0,-7 3 0,8-5 0,-8 5 0,7-3 0,-7 3 0,3 0 0,-4-3 0,4 3 0,-4-4 0,4 4 0,-4-4 0,-1 4 0,1 1 0,-1-10 0,1 9 0,0-5 0,4 2 0,-3 8 0,4-8 0,-1 3 0,-3 1 0,8-4 0,-8 3 0,12 1 0,-2 0 0,9 5 0,9 9 0,-6-2 0,6 8 0,-8-9 0,-6 3 0,5-3 0,-5-1 0,1 5 0,3-9 0,-7 8 0,7-8 0,-8 8 0,8-3 0,-3 4 0,4 0 0,-5 0 0,4-4 0,-8 3 0,9-8 0,-9 8 0,8-4 0,-8 5 0,3 0 0,0 0 0,-3-1 0,8 1 0,-8 0 0,8-5 0,-8 4 0,3-3 0,-4 4 0,5-1 0,-4 1 0,3 0 0,0-5 0,2 0 0,3-5 0,-4-5 0,4-1 0,-3-10 0,0 4 0,3-4 0,-8 5 0,8 1 0,-8-1 0,9 1 0,-5-1 0,1 1 0,3 5 0,-8-4 0,8 7 0,-8-7 0,8 4 0,-8-5 0,8 5 0,-8-4 0,8 8 0,-8-8 0,8 8 0,-8-8 0,4 4 0,-1 0 0,-3 0 0,3 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43.27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15 8720 0 0,'0'0'5976'0'0,"2"-1"-5566"0"0,-1 1-424 0 0,-1-1 1 0 0,1 1-1 0 0,0-1 0 0 0,0 1 0 0 0,0-1 0 0 0,0 1 1 0 0,0-1-1 0 0,-1 1 0 0 0,1-1 0 0 0,0 0 0 0 0,0 1 1 0 0,-1-1-1 0 0,1 0 0 0 0,-1 0 0 0 0,1 0 0 0 0,0-1 1 0 0,0 0-117 0 0,1 3 197 0 0,19-1-510 0 0,-11-1-2943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43.6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46 2760 0 0,'0'0'4384'0'0,"7"-6"-1558"0"0,-5 4-2597 0 0,0 0-1 0 0,-1 1 0 0 0,1-1 1 0 0,0 0-1 0 0,0 1 0 0 0,0-1 1 0 0,0 1-1 0 0,0 0 0 0 0,1-1 1 0 0,-1 1-1 0 0,0 0 0 0 0,5-1 1 0 0,34-8 112 0 0,-12 2-1225 0 0,-14 7-3536 0 0</inkml:trace>
  <inkml:trace contextRef="#ctx0" brushRef="#br0" timeOffset="1">541 21 10944 0 0,'0'0'1136'0'0,"10"-6"-1072"0"0,3 6 176 0 0,-3-4 40 0 0,7 0 8 0 0,-5 4 0 0 0,-2-6-24 0 0,0 6 0 0 0,3 0 0 0 0,3 0-3976 0 0,-5 0-792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44.0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21 8032 0 0,'0'0'872'0'0,"6"-4"-872"0"0,0-6 0 0 0,-6 4 1624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44.45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25 7568 0 0,'0'0'4964'0'0,"2"-1"-4434"0"0,43-16 1360 0 0,-38 16-1790 0 0,-4 3-118 0 0,16-4-1007 0 0,0-4-4008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44.8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17 2760 0 0,'0'0'10597'0'0,"3"-1"-10512"0"0,6-2-824 0 0,1 1 0 0 0,15-3 1 0 0,-6 2-528 0 0,-13 1-2510 0 0</inkml:trace>
  <inkml:trace contextRef="#ctx0" brushRef="#br0" timeOffset="1">396 7 8664 0 0,'0'0'6646'0'0,"2"0"-6252"0"0,12-3-513 0 0,6 0-4225 0 0,-5 3-489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45.36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25 456 0 0,'0'0'3891'0'0,"3"0"-1740"0"0,1 0-1451 0 0,-1-1 0 0 0,1 0 0 0 0,-1 0 0 0 0,0 0 0 0 0,1 0-1 0 0,5-3 1 0 0,2-1 761 0 0,-9 5-1161 0 0,-1-1-178 0 0,17-7-52 0 0,-4 6-3530 0 0,-2 2-790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45.7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 3224 0 0,'0'0'10894'0'0,"2"0"-10792"0"0,20-1-1033 0 0,-7-5-3822 0 0</inkml:trace>
  <inkml:trace contextRef="#ctx0" brushRef="#br0" timeOffset="0.99">463 50 7688 0 0,'0'0'9031'0'0,"7"-4"-9075"0"0,62-20-3607 0 0,-34 13 2243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46.1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 31 9152 0 0,'0'0'992'0'0,"0"-10"-344"0"0,-12 6 2240 0 0,2-2-2368 0 0,4-5-8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46.4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10 7424 0 0,'0'0'1590'0'0,"0"0"-1470"0"0,0 0 1 0 0,0-1-1 0 0,0 1 0 0 0,0 0 0 0 0,1-1 0 0 0,-1 1 0 0 0,0 0 0 0 0,0-1 0 0 0,1 1 0 0 0,-1 0 0 0 0,0-1 0 0 0,0 1 0 0 0,1 0 0 0 0,-1 0 0 0 0,0-1 0 0 0,1 1 0 0 0,-1 0 0 0 0,0 0 0 0 0,1 0 1 0 0,-1 0-1 0 0,1-1 0 0 0,1 1-10 0 0,0 1 1 0 0,0-1 0 0 0,0 0-1 0 0,0 1 1 0 0,0-1 0 0 0,0 1-1 0 0,3 1 1 0 0,-5-2-80 0 0,1 1 0 0 0,0-1 0 0 0,-1 0 0 0 0,1 0 0 0 0,0 0 0 0 0,-1-1 0 0 0,1 1 0 0 0,0 0 0 0 0,-1 0 0 0 0,1 0 0 0 0,0 0 0 0 0,-1 0 0 0 0,1-1 0 0 0,-1 1 0 0 0,1 0 0 0 0,0-1 0 0 0,0 0 0 0 0,2 0 48 0 0,7 0-150 0 0,0 0 0 0 0,0 1 0 0 0,0 0 1 0 0,15 2-1 0 0,-24-1 6 0 0,1-1 0 0 0,0 0 0 0 0,-1 1 0 0 0,1-1 0 0 0,-1 0 0 0 0,1 0 0 0 0,0 0 0 0 0,-1 0 0 0 0,1 0 0 0 0,0-1 0 0 0,-1 1 0 0 0,1 0 0 0 0,-1-1 0 0 0,1 1 1 0 0,0-1-1 0 0,2-1 0 0 0,-1 0-511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9T16:41:46.83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21 456 0 0,'0'0'12784'0'0,"16"0"-12784"0"0,-4-6 0 0 0,-1 2 0 0 0,5-3-5272 0 0</inkml:trace>
  <inkml:trace contextRef="#ctx0" brushRef="#br0" timeOffset="1">529 39 3224 0 0,'0'0'5576'0'0,"2"0"-3828"0"0,-1-1-1463 0 0,1 1 1 0 0,-1-1 0 0 0,0 0 0 0 0,0 1 0 0 0,0-1 0 0 0,0 0-1 0 0,0 0 1 0 0,-1 0 0 0 0,1 1 0 0 0,0-1 0 0 0,0 0-1 0 0,-1 0 1 0 0,1 0 0 0 0,1-2 0 0 0,5-7-292 0 0,-7 9 22 0 0,1 0-1 0 0,0 0 1 0 0,0 0 0 0 0,0 0-1 0 0,0 1 1 0 0,0-1 0 0 0,0 0-1 0 0,1 1 1 0 0,-1-1 0 0 0,0 1-1 0 0,0-1 1 0 0,0 1 0 0 0,1-1 0 0 0,-1 1-1 0 0,0 0 1 0 0,0 0 0 0 0,1 0-1 0 0,-1 0 1 0 0,2 0 0 0 0,4-1-874 0 0,6-3-4235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C2B1C-6516-427E-AE0C-2DCA2CB370D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C6BB5-2342-4666-98E3-FF2D672FE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5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127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10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935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714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727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F13C3-5E93-DD53-AAE3-E2F69FADC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600C2F2-C93B-7DC0-0C6B-7CF488B19D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4241876-279B-FB5C-C946-6F400BB39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4FB011-2865-D842-D27A-A8C9D57519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131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251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5B867-7A74-CA93-1BFB-4BBBDCD8B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13D5F6-B644-06D4-DDA6-5D52EBD0FA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AB05E-3C29-2AAC-4FEC-08DA5D4E3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6E65F-1DB7-9580-CAC5-B97871C98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825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971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11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B4C3B-A507-4AC6-8C55-FDBC06173CE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93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877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B4C3B-A507-4AC6-8C55-FDBC06173CE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108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877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474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30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406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408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423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78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546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20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620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5785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24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5846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198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106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119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859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255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2127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99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9341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Equijoin – all conditions are equalities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3582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31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Equijoin – all conditions are equalities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0908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2806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779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91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3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899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979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98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A913-0DC8-4881-9359-11B4B54C7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4D0C9-E764-4130-916F-EE614F9CB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62859-15E5-4C0C-8B5C-34F654CE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72ACC-67C6-4625-89B2-A60E4E61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43E9B-BEF2-47E4-8B3F-9279A1F4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FD99-6454-4B03-9585-B1370BD4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A3181-5405-4262-A927-0E25C8E33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B925-D641-41E6-BD03-C4E54A1F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4ED0-B4A7-4CD0-934C-FCACD984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4A70-880D-47C4-90D4-4A170D40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3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ADB11-F773-4CC8-BE49-D22ECFCFA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17E2F-1A5C-4EA3-BF19-B1488019F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FB22C-6273-4AA3-8653-B7E74C8C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B9FD-9D64-4DBD-80DB-EB64C02E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BBA1-F585-4538-AD70-CF760292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2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4F65-0259-4F2B-844B-5D3DA54F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2EFA-EA3C-454A-ABAC-A53B471B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84968-C61B-427B-9E34-1EB95DE8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95666-8089-452C-BD54-B1E97D5D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690A7-9969-4BAC-BA92-A7C8309E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1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F0AD-B044-416C-94C3-30AB0AB0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91B4D-3D6E-4F35-80DF-17217FBD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004BF-0EC6-403A-8DAF-00B7E2CA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FC26A-AC06-447E-AAB8-F95D9669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D3692-AD44-454D-9855-1F26F149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1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55E2-6E0A-42F7-897F-B12F7E4F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2E30-FAAF-454A-9928-B45B40825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15FC9-4A0F-4EC2-8AC3-E22C2A20F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C27F7-B8F8-4E5B-8DE1-02E7B9F4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D3C8D-8910-4B74-8337-4FCFBA6A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8558F-6F75-45CB-835E-EF6B98AC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0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0750-4732-4CD8-8940-12002EE0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800C9-194A-4A34-9751-CB7B73778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12A23-E311-4B66-9AD8-86A354551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C3BBD-A150-4A2F-8890-43F516FE8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BBBB5-7747-46D3-BC6C-461E4A2F1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2D3DC-AF86-46DD-838E-0033F464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8DC38-12B5-4F9D-9F5D-28B288F4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9F6F8-6FC2-44A4-B57E-B66FB5F8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3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EA5A-16A1-4B50-AFA5-836F2CFB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E6BBF-0D93-4A32-AEA0-36960D95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FA1EA-F8D5-4DEF-876F-8BD69AC4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4D008-8F5A-4E1F-9472-45450331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0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68728-05A5-4A37-8D62-06826D20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F0AAB-F647-4940-92FB-25930E97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99170-1FEA-4969-9548-A8815ECF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5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B4D2-989D-459E-B413-1FBA8F15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58EE-734C-4D6E-A15F-7480B1FD5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6D313-C793-4F25-BF15-D1E8BB818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7E46E-AADB-4289-8EE3-A538464F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C0C15-9EA2-4BF8-86F7-CB6564C7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2028F-CB6E-46FB-A3BC-1CE00F97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7F6B-139B-470D-84AA-396952F9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FED1F-C8A1-4C40-A0C2-330F1B1B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387A7-C324-4A78-8AB1-E3B06B3EF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C59F-88BB-45AF-A103-96AC30C5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499C9-6361-44A0-8D3B-7380F80E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51626-1CEC-4EDB-8B2F-75ACC310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D4B35-3D5F-41AC-9402-048AB76B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A72FB-F2FF-4FF0-931C-A7D107923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494D-60FB-4EA5-8845-C66BB6677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DA1B-2420-44AA-988D-6E37E169B543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7A5B1-0B6D-46BA-A8AE-0B50FC1BA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F946-8EC6-4D28-98BE-0DCDDCE1E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6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customXml" Target="../ink/ink28.xml"/><Relationship Id="rId18" Type="http://schemas.openxmlformats.org/officeDocument/2006/relationships/image" Target="../media/image1010.png"/><Relationship Id="rId26" Type="http://schemas.openxmlformats.org/officeDocument/2006/relationships/image" Target="../media/image14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70.png"/><Relationship Id="rId17" Type="http://schemas.openxmlformats.org/officeDocument/2006/relationships/customXml" Target="../ink/ink30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.png"/><Relationship Id="rId29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28" Type="http://schemas.openxmlformats.org/officeDocument/2006/relationships/customXml" Target="../ink/ink33.xml"/><Relationship Id="rId10" Type="http://schemas.openxmlformats.org/officeDocument/2006/relationships/image" Target="../media/image60.png"/><Relationship Id="rId19" Type="http://schemas.openxmlformats.org/officeDocument/2006/relationships/customXml" Target="../ink/ink31.xml"/><Relationship Id="rId4" Type="http://schemas.openxmlformats.org/officeDocument/2006/relationships/image" Target="../media/image30.png"/><Relationship Id="rId9" Type="http://schemas.openxmlformats.org/officeDocument/2006/relationships/customXml" Target="../ink/ink26.xml"/><Relationship Id="rId14" Type="http://schemas.openxmlformats.org/officeDocument/2006/relationships/image" Target="../media/image810.png"/><Relationship Id="rId27" Type="http://schemas.openxmlformats.org/officeDocument/2006/relationships/customXml" Target="../ink/ink3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customXml" Target="../ink/ink40.xml"/><Relationship Id="rId18" Type="http://schemas.openxmlformats.org/officeDocument/2006/relationships/image" Target="../media/image100.png"/><Relationship Id="rId26" Type="http://schemas.openxmlformats.org/officeDocument/2006/relationships/image" Target="../media/image14.png"/><Relationship Id="rId3" Type="http://schemas.openxmlformats.org/officeDocument/2006/relationships/customXml" Target="../ink/ink35.xml"/><Relationship Id="rId21" Type="http://schemas.openxmlformats.org/officeDocument/2006/relationships/customXml" Target="../ink/ink44.xml"/><Relationship Id="rId7" Type="http://schemas.openxmlformats.org/officeDocument/2006/relationships/customXml" Target="../ink/ink37.xml"/><Relationship Id="rId12" Type="http://schemas.openxmlformats.org/officeDocument/2006/relationships/image" Target="../media/image70.png"/><Relationship Id="rId17" Type="http://schemas.openxmlformats.org/officeDocument/2006/relationships/customXml" Target="../ink/ink42.xml"/><Relationship Id="rId25" Type="http://schemas.openxmlformats.org/officeDocument/2006/relationships/customXml" Target="../ink/ink46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0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39.xml"/><Relationship Id="rId24" Type="http://schemas.openxmlformats.org/officeDocument/2006/relationships/image" Target="../media/image13.png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23" Type="http://schemas.openxmlformats.org/officeDocument/2006/relationships/customXml" Target="../ink/ink45.xml"/><Relationship Id="rId10" Type="http://schemas.openxmlformats.org/officeDocument/2006/relationships/image" Target="../media/image60.png"/><Relationship Id="rId19" Type="http://schemas.openxmlformats.org/officeDocument/2006/relationships/customXml" Target="../ink/ink43.xml"/><Relationship Id="rId4" Type="http://schemas.openxmlformats.org/officeDocument/2006/relationships/image" Target="../media/image30.png"/><Relationship Id="rId9" Type="http://schemas.openxmlformats.org/officeDocument/2006/relationships/customXml" Target="../ink/ink38.xml"/><Relationship Id="rId14" Type="http://schemas.openxmlformats.org/officeDocument/2006/relationships/image" Target="../media/image80.png"/><Relationship Id="rId22" Type="http://schemas.openxmlformats.org/officeDocument/2006/relationships/image" Target="../media/image12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customXml" Target="../ink/ink52.xml"/><Relationship Id="rId18" Type="http://schemas.openxmlformats.org/officeDocument/2006/relationships/image" Target="../media/image100.png"/><Relationship Id="rId26" Type="http://schemas.openxmlformats.org/officeDocument/2006/relationships/image" Target="../media/image14.png"/><Relationship Id="rId3" Type="http://schemas.openxmlformats.org/officeDocument/2006/relationships/customXml" Target="../ink/ink47.xml"/><Relationship Id="rId21" Type="http://schemas.openxmlformats.org/officeDocument/2006/relationships/customXml" Target="../ink/ink56.xml"/><Relationship Id="rId7" Type="http://schemas.openxmlformats.org/officeDocument/2006/relationships/customXml" Target="../ink/ink49.xml"/><Relationship Id="rId12" Type="http://schemas.openxmlformats.org/officeDocument/2006/relationships/image" Target="../media/image70.png"/><Relationship Id="rId17" Type="http://schemas.openxmlformats.org/officeDocument/2006/relationships/customXml" Target="../ink/ink54.xml"/><Relationship Id="rId25" Type="http://schemas.openxmlformats.org/officeDocument/2006/relationships/customXml" Target="../ink/ink58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0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51.xml"/><Relationship Id="rId24" Type="http://schemas.openxmlformats.org/officeDocument/2006/relationships/image" Target="../media/image13.png"/><Relationship Id="rId5" Type="http://schemas.openxmlformats.org/officeDocument/2006/relationships/customXml" Target="../ink/ink48.xml"/><Relationship Id="rId15" Type="http://schemas.openxmlformats.org/officeDocument/2006/relationships/customXml" Target="../ink/ink53.xml"/><Relationship Id="rId23" Type="http://schemas.openxmlformats.org/officeDocument/2006/relationships/customXml" Target="../ink/ink57.xml"/><Relationship Id="rId10" Type="http://schemas.openxmlformats.org/officeDocument/2006/relationships/image" Target="../media/image60.png"/><Relationship Id="rId19" Type="http://schemas.openxmlformats.org/officeDocument/2006/relationships/customXml" Target="../ink/ink55.xml"/><Relationship Id="rId4" Type="http://schemas.openxmlformats.org/officeDocument/2006/relationships/image" Target="../media/image30.png"/><Relationship Id="rId9" Type="http://schemas.openxmlformats.org/officeDocument/2006/relationships/customXml" Target="../ink/ink50.xml"/><Relationship Id="rId14" Type="http://schemas.openxmlformats.org/officeDocument/2006/relationships/image" Target="../media/image80.png"/><Relationship Id="rId22" Type="http://schemas.openxmlformats.org/officeDocument/2006/relationships/image" Target="../media/image12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6.png"/><Relationship Id="rId5" Type="http://schemas.openxmlformats.org/officeDocument/2006/relationships/image" Target="../media/image53.png"/><Relationship Id="rId15" Type="http://schemas.openxmlformats.org/officeDocument/2006/relationships/image" Target="../media/image5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5.png"/><Relationship Id="rId14" Type="http://schemas.openxmlformats.org/officeDocument/2006/relationships/customXml" Target="../ink/ink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13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4.png"/><Relationship Id="rId14" Type="http://schemas.openxmlformats.org/officeDocument/2006/relationships/customXml" Target="../ink/ink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20.xml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4.png"/><Relationship Id="rId14" Type="http://schemas.openxmlformats.org/officeDocument/2006/relationships/customXml" Target="../ink/ink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1.png"/><Relationship Id="rId21" Type="http://schemas.openxmlformats.org/officeDocument/2006/relationships/customXml" Target="../ink/ink69.xml"/><Relationship Id="rId42" Type="http://schemas.openxmlformats.org/officeDocument/2006/relationships/customXml" Target="../ink/ink88.xml"/><Relationship Id="rId63" Type="http://schemas.openxmlformats.org/officeDocument/2006/relationships/image" Target="../media/image41.png"/><Relationship Id="rId84" Type="http://schemas.openxmlformats.org/officeDocument/2006/relationships/customXml" Target="../ink/ink109.xml"/><Relationship Id="rId138" Type="http://schemas.openxmlformats.org/officeDocument/2006/relationships/customXml" Target="../ink/ink136.xml"/><Relationship Id="rId159" Type="http://schemas.openxmlformats.org/officeDocument/2006/relationships/image" Target="../media/image104.png"/><Relationship Id="rId170" Type="http://schemas.openxmlformats.org/officeDocument/2006/relationships/customXml" Target="../ink/ink152.xml"/><Relationship Id="rId191" Type="http://schemas.openxmlformats.org/officeDocument/2006/relationships/image" Target="../media/image120.png"/><Relationship Id="rId205" Type="http://schemas.openxmlformats.org/officeDocument/2006/relationships/image" Target="../media/image127.png"/><Relationship Id="rId107" Type="http://schemas.openxmlformats.org/officeDocument/2006/relationships/image" Target="../media/image75.png"/><Relationship Id="rId11" Type="http://schemas.openxmlformats.org/officeDocument/2006/relationships/image" Target="../media/image23.png"/><Relationship Id="rId32" Type="http://schemas.openxmlformats.org/officeDocument/2006/relationships/customXml" Target="../ink/ink80.xml"/><Relationship Id="rId53" Type="http://schemas.openxmlformats.org/officeDocument/2006/relationships/image" Target="../media/image36.png"/><Relationship Id="rId74" Type="http://schemas.openxmlformats.org/officeDocument/2006/relationships/customXml" Target="../ink/ink104.xml"/><Relationship Id="rId128" Type="http://schemas.openxmlformats.org/officeDocument/2006/relationships/customXml" Target="../ink/ink131.xml"/><Relationship Id="rId149" Type="http://schemas.openxmlformats.org/officeDocument/2006/relationships/image" Target="../media/image98.png"/><Relationship Id="rId5" Type="http://schemas.openxmlformats.org/officeDocument/2006/relationships/image" Target="../media/image20.png"/><Relationship Id="rId95" Type="http://schemas.openxmlformats.org/officeDocument/2006/relationships/image" Target="../media/image68.png"/><Relationship Id="rId160" Type="http://schemas.openxmlformats.org/officeDocument/2006/relationships/customXml" Target="../ink/ink147.xml"/><Relationship Id="rId181" Type="http://schemas.openxmlformats.org/officeDocument/2006/relationships/image" Target="../media/image115.png"/><Relationship Id="rId216" Type="http://schemas.openxmlformats.org/officeDocument/2006/relationships/customXml" Target="../ink/ink175.xml"/><Relationship Id="rId22" Type="http://schemas.openxmlformats.org/officeDocument/2006/relationships/customXml" Target="../ink/ink70.xml"/><Relationship Id="rId43" Type="http://schemas.openxmlformats.org/officeDocument/2006/relationships/image" Target="../media/image31.png"/><Relationship Id="rId64" Type="http://schemas.openxmlformats.org/officeDocument/2006/relationships/customXml" Target="../ink/ink99.xml"/><Relationship Id="rId118" Type="http://schemas.openxmlformats.org/officeDocument/2006/relationships/customXml" Target="../ink/ink126.xml"/><Relationship Id="rId139" Type="http://schemas.openxmlformats.org/officeDocument/2006/relationships/image" Target="../media/image93.png"/><Relationship Id="rId85" Type="http://schemas.openxmlformats.org/officeDocument/2006/relationships/image" Target="../media/image63.png"/><Relationship Id="rId150" Type="http://schemas.openxmlformats.org/officeDocument/2006/relationships/customXml" Target="../ink/ink142.xml"/><Relationship Id="rId171" Type="http://schemas.openxmlformats.org/officeDocument/2006/relationships/image" Target="../media/image110.png"/><Relationship Id="rId192" Type="http://schemas.openxmlformats.org/officeDocument/2006/relationships/customXml" Target="../ink/ink163.xml"/><Relationship Id="rId206" Type="http://schemas.openxmlformats.org/officeDocument/2006/relationships/customXml" Target="../ink/ink170.xml"/><Relationship Id="rId12" Type="http://schemas.openxmlformats.org/officeDocument/2006/relationships/customXml" Target="../ink/ink64.xml"/><Relationship Id="rId33" Type="http://schemas.openxmlformats.org/officeDocument/2006/relationships/customXml" Target="../ink/ink81.xml"/><Relationship Id="rId108" Type="http://schemas.openxmlformats.org/officeDocument/2006/relationships/customXml" Target="../ink/ink121.xml"/><Relationship Id="rId129" Type="http://schemas.openxmlformats.org/officeDocument/2006/relationships/image" Target="../media/image87.png"/><Relationship Id="rId54" Type="http://schemas.openxmlformats.org/officeDocument/2006/relationships/customXml" Target="../ink/ink94.xml"/><Relationship Id="rId75" Type="http://schemas.openxmlformats.org/officeDocument/2006/relationships/image" Target="../media/image47.png"/><Relationship Id="rId96" Type="http://schemas.openxmlformats.org/officeDocument/2006/relationships/customXml" Target="../ink/ink115.xml"/><Relationship Id="rId140" Type="http://schemas.openxmlformats.org/officeDocument/2006/relationships/customXml" Target="../ink/ink137.xml"/><Relationship Id="rId161" Type="http://schemas.openxmlformats.org/officeDocument/2006/relationships/image" Target="../media/image105.png"/><Relationship Id="rId182" Type="http://schemas.openxmlformats.org/officeDocument/2006/relationships/customXml" Target="../ink/ink158.xml"/><Relationship Id="rId217" Type="http://schemas.openxmlformats.org/officeDocument/2006/relationships/image" Target="../media/image133.png"/><Relationship Id="rId6" Type="http://schemas.openxmlformats.org/officeDocument/2006/relationships/customXml" Target="../ink/ink61.xml"/><Relationship Id="rId23" Type="http://schemas.openxmlformats.org/officeDocument/2006/relationships/customXml" Target="../ink/ink71.xml"/><Relationship Id="rId119" Type="http://schemas.openxmlformats.org/officeDocument/2006/relationships/image" Target="../media/image82.png"/><Relationship Id="rId44" Type="http://schemas.openxmlformats.org/officeDocument/2006/relationships/customXml" Target="../ink/ink89.xml"/><Relationship Id="rId65" Type="http://schemas.openxmlformats.org/officeDocument/2006/relationships/image" Target="../media/image42.png"/><Relationship Id="rId86" Type="http://schemas.openxmlformats.org/officeDocument/2006/relationships/customXml" Target="../ink/ink110.xml"/><Relationship Id="rId130" Type="http://schemas.openxmlformats.org/officeDocument/2006/relationships/customXml" Target="../ink/ink132.xml"/><Relationship Id="rId151" Type="http://schemas.openxmlformats.org/officeDocument/2006/relationships/image" Target="../media/image99.png"/><Relationship Id="rId172" Type="http://schemas.openxmlformats.org/officeDocument/2006/relationships/customXml" Target="../ink/ink153.xml"/><Relationship Id="rId193" Type="http://schemas.openxmlformats.org/officeDocument/2006/relationships/image" Target="../media/image121.png"/><Relationship Id="rId207" Type="http://schemas.openxmlformats.org/officeDocument/2006/relationships/image" Target="../media/image128.png"/><Relationship Id="rId13" Type="http://schemas.openxmlformats.org/officeDocument/2006/relationships/image" Target="../media/image24.png"/><Relationship Id="rId109" Type="http://schemas.openxmlformats.org/officeDocument/2006/relationships/image" Target="../media/image76.png"/><Relationship Id="rId34" Type="http://schemas.openxmlformats.org/officeDocument/2006/relationships/customXml" Target="../ink/ink82.xml"/><Relationship Id="rId55" Type="http://schemas.openxmlformats.org/officeDocument/2006/relationships/image" Target="../media/image37.png"/><Relationship Id="rId76" Type="http://schemas.openxmlformats.org/officeDocument/2006/relationships/customXml" Target="../ink/ink105.xml"/><Relationship Id="rId97" Type="http://schemas.openxmlformats.org/officeDocument/2006/relationships/image" Target="../media/image69.png"/><Relationship Id="rId120" Type="http://schemas.openxmlformats.org/officeDocument/2006/relationships/customXml" Target="../ink/ink127.xml"/><Relationship Id="rId141" Type="http://schemas.openxmlformats.org/officeDocument/2006/relationships/image" Target="../media/image94.png"/><Relationship Id="rId7" Type="http://schemas.openxmlformats.org/officeDocument/2006/relationships/image" Target="../media/image21.png"/><Relationship Id="rId162" Type="http://schemas.openxmlformats.org/officeDocument/2006/relationships/customXml" Target="../ink/ink148.xml"/><Relationship Id="rId183" Type="http://schemas.openxmlformats.org/officeDocument/2006/relationships/image" Target="../media/image116.png"/><Relationship Id="rId218" Type="http://schemas.openxmlformats.org/officeDocument/2006/relationships/customXml" Target="../ink/ink176.xml"/><Relationship Id="rId24" Type="http://schemas.openxmlformats.org/officeDocument/2006/relationships/customXml" Target="../ink/ink72.xml"/><Relationship Id="rId45" Type="http://schemas.openxmlformats.org/officeDocument/2006/relationships/image" Target="../media/image32.png"/><Relationship Id="rId66" Type="http://schemas.openxmlformats.org/officeDocument/2006/relationships/customXml" Target="../ink/ink100.xml"/><Relationship Id="rId87" Type="http://schemas.openxmlformats.org/officeDocument/2006/relationships/image" Target="../media/image64.png"/><Relationship Id="rId110" Type="http://schemas.openxmlformats.org/officeDocument/2006/relationships/customXml" Target="../ink/ink122.xml"/><Relationship Id="rId131" Type="http://schemas.openxmlformats.org/officeDocument/2006/relationships/image" Target="../media/image88.png"/><Relationship Id="rId152" Type="http://schemas.openxmlformats.org/officeDocument/2006/relationships/customXml" Target="../ink/ink143.xml"/><Relationship Id="rId173" Type="http://schemas.openxmlformats.org/officeDocument/2006/relationships/image" Target="../media/image111.png"/><Relationship Id="rId194" Type="http://schemas.openxmlformats.org/officeDocument/2006/relationships/customXml" Target="../ink/ink164.xml"/><Relationship Id="rId208" Type="http://schemas.openxmlformats.org/officeDocument/2006/relationships/customXml" Target="../ink/ink171.xml"/><Relationship Id="rId14" Type="http://schemas.openxmlformats.org/officeDocument/2006/relationships/customXml" Target="../ink/ink65.xml"/><Relationship Id="rId35" Type="http://schemas.openxmlformats.org/officeDocument/2006/relationships/customXml" Target="../ink/ink83.xml"/><Relationship Id="rId56" Type="http://schemas.openxmlformats.org/officeDocument/2006/relationships/customXml" Target="../ink/ink95.xml"/><Relationship Id="rId77" Type="http://schemas.openxmlformats.org/officeDocument/2006/relationships/image" Target="../media/image48.png"/><Relationship Id="rId100" Type="http://schemas.openxmlformats.org/officeDocument/2006/relationships/customXml" Target="../ink/ink117.xml"/><Relationship Id="rId8" Type="http://schemas.openxmlformats.org/officeDocument/2006/relationships/customXml" Target="../ink/ink62.xml"/><Relationship Id="rId51" Type="http://schemas.openxmlformats.org/officeDocument/2006/relationships/image" Target="../media/image35.png"/><Relationship Id="rId72" Type="http://schemas.openxmlformats.org/officeDocument/2006/relationships/customXml" Target="../ink/ink103.xml"/><Relationship Id="rId93" Type="http://schemas.openxmlformats.org/officeDocument/2006/relationships/image" Target="../media/image67.png"/><Relationship Id="rId98" Type="http://schemas.openxmlformats.org/officeDocument/2006/relationships/customXml" Target="../ink/ink116.xml"/><Relationship Id="rId121" Type="http://schemas.openxmlformats.org/officeDocument/2006/relationships/image" Target="../media/image83.png"/><Relationship Id="rId142" Type="http://schemas.openxmlformats.org/officeDocument/2006/relationships/customXml" Target="../ink/ink138.xml"/><Relationship Id="rId163" Type="http://schemas.openxmlformats.org/officeDocument/2006/relationships/image" Target="../media/image106.png"/><Relationship Id="rId184" Type="http://schemas.openxmlformats.org/officeDocument/2006/relationships/customXml" Target="../ink/ink159.xml"/><Relationship Id="rId189" Type="http://schemas.openxmlformats.org/officeDocument/2006/relationships/image" Target="../media/image119.png"/><Relationship Id="rId219" Type="http://schemas.openxmlformats.org/officeDocument/2006/relationships/image" Target="../media/image134.png"/><Relationship Id="rId3" Type="http://schemas.openxmlformats.org/officeDocument/2006/relationships/image" Target="../media/image19.png"/><Relationship Id="rId214" Type="http://schemas.openxmlformats.org/officeDocument/2006/relationships/customXml" Target="../ink/ink174.xml"/><Relationship Id="rId25" Type="http://schemas.openxmlformats.org/officeDocument/2006/relationships/customXml" Target="../ink/ink73.xml"/><Relationship Id="rId46" Type="http://schemas.openxmlformats.org/officeDocument/2006/relationships/customXml" Target="../ink/ink90.xml"/><Relationship Id="rId67" Type="http://schemas.openxmlformats.org/officeDocument/2006/relationships/image" Target="../media/image43.png"/><Relationship Id="rId116" Type="http://schemas.openxmlformats.org/officeDocument/2006/relationships/customXml" Target="../ink/ink125.xml"/><Relationship Id="rId137" Type="http://schemas.openxmlformats.org/officeDocument/2006/relationships/image" Target="../media/image92.png"/><Relationship Id="rId158" Type="http://schemas.openxmlformats.org/officeDocument/2006/relationships/customXml" Target="../ink/ink146.xml"/><Relationship Id="rId20" Type="http://schemas.openxmlformats.org/officeDocument/2006/relationships/customXml" Target="../ink/ink68.xml"/><Relationship Id="rId41" Type="http://schemas.openxmlformats.org/officeDocument/2006/relationships/image" Target="../media/image29.png"/><Relationship Id="rId62" Type="http://schemas.openxmlformats.org/officeDocument/2006/relationships/customXml" Target="../ink/ink98.xml"/><Relationship Id="rId83" Type="http://schemas.openxmlformats.org/officeDocument/2006/relationships/image" Target="../media/image62.png"/><Relationship Id="rId88" Type="http://schemas.openxmlformats.org/officeDocument/2006/relationships/customXml" Target="../ink/ink111.xml"/><Relationship Id="rId111" Type="http://schemas.openxmlformats.org/officeDocument/2006/relationships/image" Target="../media/image77.png"/><Relationship Id="rId132" Type="http://schemas.openxmlformats.org/officeDocument/2006/relationships/customXml" Target="../ink/ink133.xml"/><Relationship Id="rId153" Type="http://schemas.openxmlformats.org/officeDocument/2006/relationships/image" Target="../media/image101.png"/><Relationship Id="rId174" Type="http://schemas.openxmlformats.org/officeDocument/2006/relationships/customXml" Target="../ink/ink154.xml"/><Relationship Id="rId179" Type="http://schemas.openxmlformats.org/officeDocument/2006/relationships/image" Target="../media/image114.png"/><Relationship Id="rId195" Type="http://schemas.openxmlformats.org/officeDocument/2006/relationships/image" Target="../media/image122.png"/><Relationship Id="rId209" Type="http://schemas.openxmlformats.org/officeDocument/2006/relationships/image" Target="../media/image129.png"/><Relationship Id="rId190" Type="http://schemas.openxmlformats.org/officeDocument/2006/relationships/customXml" Target="../ink/ink162.xml"/><Relationship Id="rId204" Type="http://schemas.openxmlformats.org/officeDocument/2006/relationships/customXml" Target="../ink/ink169.xml"/><Relationship Id="rId220" Type="http://schemas.openxmlformats.org/officeDocument/2006/relationships/customXml" Target="../ink/ink177.xml"/><Relationship Id="rId15" Type="http://schemas.openxmlformats.org/officeDocument/2006/relationships/image" Target="../media/image25.png"/><Relationship Id="rId36" Type="http://schemas.openxmlformats.org/officeDocument/2006/relationships/customXml" Target="../ink/ink84.xml"/><Relationship Id="rId57" Type="http://schemas.openxmlformats.org/officeDocument/2006/relationships/image" Target="../media/image38.png"/><Relationship Id="rId106" Type="http://schemas.openxmlformats.org/officeDocument/2006/relationships/customXml" Target="../ink/ink120.xml"/><Relationship Id="rId127" Type="http://schemas.openxmlformats.org/officeDocument/2006/relationships/image" Target="../media/image86.png"/><Relationship Id="rId10" Type="http://schemas.openxmlformats.org/officeDocument/2006/relationships/customXml" Target="../ink/ink63.xml"/><Relationship Id="rId31" Type="http://schemas.openxmlformats.org/officeDocument/2006/relationships/customXml" Target="../ink/ink79.xml"/><Relationship Id="rId52" Type="http://schemas.openxmlformats.org/officeDocument/2006/relationships/customXml" Target="../ink/ink93.xml"/><Relationship Id="rId73" Type="http://schemas.openxmlformats.org/officeDocument/2006/relationships/image" Target="../media/image46.png"/><Relationship Id="rId78" Type="http://schemas.openxmlformats.org/officeDocument/2006/relationships/customXml" Target="../ink/ink106.xml"/><Relationship Id="rId94" Type="http://schemas.openxmlformats.org/officeDocument/2006/relationships/customXml" Target="../ink/ink114.xml"/><Relationship Id="rId99" Type="http://schemas.openxmlformats.org/officeDocument/2006/relationships/image" Target="../media/image71.png"/><Relationship Id="rId101" Type="http://schemas.openxmlformats.org/officeDocument/2006/relationships/image" Target="../media/image72.png"/><Relationship Id="rId122" Type="http://schemas.openxmlformats.org/officeDocument/2006/relationships/customXml" Target="../ink/ink128.xml"/><Relationship Id="rId143" Type="http://schemas.openxmlformats.org/officeDocument/2006/relationships/image" Target="../media/image95.png"/><Relationship Id="rId148" Type="http://schemas.openxmlformats.org/officeDocument/2006/relationships/customXml" Target="../ink/ink141.xml"/><Relationship Id="rId164" Type="http://schemas.openxmlformats.org/officeDocument/2006/relationships/customXml" Target="../ink/ink149.xml"/><Relationship Id="rId169" Type="http://schemas.openxmlformats.org/officeDocument/2006/relationships/image" Target="../media/image109.png"/><Relationship Id="rId185" Type="http://schemas.openxmlformats.org/officeDocument/2006/relationships/image" Target="../media/image117.png"/><Relationship Id="rId4" Type="http://schemas.openxmlformats.org/officeDocument/2006/relationships/customXml" Target="../ink/ink60.xml"/><Relationship Id="rId9" Type="http://schemas.openxmlformats.org/officeDocument/2006/relationships/image" Target="../media/image22.png"/><Relationship Id="rId180" Type="http://schemas.openxmlformats.org/officeDocument/2006/relationships/customXml" Target="../ink/ink157.xml"/><Relationship Id="rId210" Type="http://schemas.openxmlformats.org/officeDocument/2006/relationships/customXml" Target="../ink/ink172.xml"/><Relationship Id="rId215" Type="http://schemas.openxmlformats.org/officeDocument/2006/relationships/image" Target="../media/image132.png"/><Relationship Id="rId26" Type="http://schemas.openxmlformats.org/officeDocument/2006/relationships/customXml" Target="../ink/ink74.xml"/><Relationship Id="rId47" Type="http://schemas.openxmlformats.org/officeDocument/2006/relationships/image" Target="../media/image33.png"/><Relationship Id="rId68" Type="http://schemas.openxmlformats.org/officeDocument/2006/relationships/customXml" Target="../ink/ink101.xml"/><Relationship Id="rId89" Type="http://schemas.openxmlformats.org/officeDocument/2006/relationships/image" Target="../media/image65.png"/><Relationship Id="rId112" Type="http://schemas.openxmlformats.org/officeDocument/2006/relationships/customXml" Target="../ink/ink123.xml"/><Relationship Id="rId133" Type="http://schemas.openxmlformats.org/officeDocument/2006/relationships/image" Target="../media/image89.png"/><Relationship Id="rId154" Type="http://schemas.openxmlformats.org/officeDocument/2006/relationships/customXml" Target="../ink/ink144.xml"/><Relationship Id="rId175" Type="http://schemas.openxmlformats.org/officeDocument/2006/relationships/image" Target="../media/image112.png"/><Relationship Id="rId196" Type="http://schemas.openxmlformats.org/officeDocument/2006/relationships/customXml" Target="../ink/ink165.xml"/><Relationship Id="rId200" Type="http://schemas.openxmlformats.org/officeDocument/2006/relationships/customXml" Target="../ink/ink167.xml"/><Relationship Id="rId16" Type="http://schemas.openxmlformats.org/officeDocument/2006/relationships/customXml" Target="../ink/ink66.xml"/><Relationship Id="rId221" Type="http://schemas.openxmlformats.org/officeDocument/2006/relationships/image" Target="../media/image135.png"/><Relationship Id="rId37" Type="http://schemas.openxmlformats.org/officeDocument/2006/relationships/customXml" Target="../ink/ink85.xml"/><Relationship Id="rId58" Type="http://schemas.openxmlformats.org/officeDocument/2006/relationships/customXml" Target="../ink/ink96.xml"/><Relationship Id="rId79" Type="http://schemas.openxmlformats.org/officeDocument/2006/relationships/image" Target="../media/image49.png"/><Relationship Id="rId102" Type="http://schemas.openxmlformats.org/officeDocument/2006/relationships/customXml" Target="../ink/ink118.xml"/><Relationship Id="rId123" Type="http://schemas.openxmlformats.org/officeDocument/2006/relationships/image" Target="../media/image84.png"/><Relationship Id="rId144" Type="http://schemas.openxmlformats.org/officeDocument/2006/relationships/customXml" Target="../ink/ink139.xml"/><Relationship Id="rId90" Type="http://schemas.openxmlformats.org/officeDocument/2006/relationships/customXml" Target="../ink/ink112.xml"/><Relationship Id="rId165" Type="http://schemas.openxmlformats.org/officeDocument/2006/relationships/image" Target="../media/image107.png"/><Relationship Id="rId186" Type="http://schemas.openxmlformats.org/officeDocument/2006/relationships/customXml" Target="../ink/ink160.xml"/><Relationship Id="rId211" Type="http://schemas.openxmlformats.org/officeDocument/2006/relationships/image" Target="../media/image130.png"/><Relationship Id="rId27" Type="http://schemas.openxmlformats.org/officeDocument/2006/relationships/customXml" Target="../ink/ink75.xml"/><Relationship Id="rId48" Type="http://schemas.openxmlformats.org/officeDocument/2006/relationships/customXml" Target="../ink/ink91.xml"/><Relationship Id="rId69" Type="http://schemas.openxmlformats.org/officeDocument/2006/relationships/image" Target="../media/image44.png"/><Relationship Id="rId113" Type="http://schemas.openxmlformats.org/officeDocument/2006/relationships/image" Target="../media/image78.png"/><Relationship Id="rId134" Type="http://schemas.openxmlformats.org/officeDocument/2006/relationships/customXml" Target="../ink/ink134.xml"/><Relationship Id="rId80" Type="http://schemas.openxmlformats.org/officeDocument/2006/relationships/customXml" Target="../ink/ink107.xml"/><Relationship Id="rId155" Type="http://schemas.openxmlformats.org/officeDocument/2006/relationships/image" Target="../media/image102.png"/><Relationship Id="rId176" Type="http://schemas.openxmlformats.org/officeDocument/2006/relationships/customXml" Target="../ink/ink155.xml"/><Relationship Id="rId197" Type="http://schemas.openxmlformats.org/officeDocument/2006/relationships/image" Target="../media/image123.png"/><Relationship Id="rId201" Type="http://schemas.openxmlformats.org/officeDocument/2006/relationships/image" Target="../media/image125.png"/><Relationship Id="rId222" Type="http://schemas.openxmlformats.org/officeDocument/2006/relationships/customXml" Target="../ink/ink178.xml"/><Relationship Id="rId17" Type="http://schemas.openxmlformats.org/officeDocument/2006/relationships/image" Target="../media/image26.png"/><Relationship Id="rId38" Type="http://schemas.openxmlformats.org/officeDocument/2006/relationships/customXml" Target="../ink/ink86.xml"/><Relationship Id="rId59" Type="http://schemas.openxmlformats.org/officeDocument/2006/relationships/image" Target="../media/image39.png"/><Relationship Id="rId103" Type="http://schemas.openxmlformats.org/officeDocument/2006/relationships/image" Target="../media/image73.png"/><Relationship Id="rId124" Type="http://schemas.openxmlformats.org/officeDocument/2006/relationships/customXml" Target="../ink/ink129.xml"/><Relationship Id="rId70" Type="http://schemas.openxmlformats.org/officeDocument/2006/relationships/customXml" Target="../ink/ink102.xml"/><Relationship Id="rId91" Type="http://schemas.openxmlformats.org/officeDocument/2006/relationships/image" Target="../media/image66.png"/><Relationship Id="rId145" Type="http://schemas.openxmlformats.org/officeDocument/2006/relationships/image" Target="../media/image96.png"/><Relationship Id="rId166" Type="http://schemas.openxmlformats.org/officeDocument/2006/relationships/customXml" Target="../ink/ink150.xml"/><Relationship Id="rId187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3.xml"/><Relationship Id="rId28" Type="http://schemas.openxmlformats.org/officeDocument/2006/relationships/customXml" Target="../ink/ink76.xml"/><Relationship Id="rId49" Type="http://schemas.openxmlformats.org/officeDocument/2006/relationships/image" Target="../media/image34.png"/><Relationship Id="rId114" Type="http://schemas.openxmlformats.org/officeDocument/2006/relationships/customXml" Target="../ink/ink124.xml"/><Relationship Id="rId60" Type="http://schemas.openxmlformats.org/officeDocument/2006/relationships/customXml" Target="../ink/ink97.xml"/><Relationship Id="rId81" Type="http://schemas.openxmlformats.org/officeDocument/2006/relationships/image" Target="../media/image61.png"/><Relationship Id="rId135" Type="http://schemas.openxmlformats.org/officeDocument/2006/relationships/image" Target="../media/image91.png"/><Relationship Id="rId156" Type="http://schemas.openxmlformats.org/officeDocument/2006/relationships/customXml" Target="../ink/ink145.xml"/><Relationship Id="rId177" Type="http://schemas.openxmlformats.org/officeDocument/2006/relationships/image" Target="../media/image113.png"/><Relationship Id="rId198" Type="http://schemas.openxmlformats.org/officeDocument/2006/relationships/customXml" Target="../ink/ink166.xml"/><Relationship Id="rId202" Type="http://schemas.openxmlformats.org/officeDocument/2006/relationships/customXml" Target="../ink/ink168.xml"/><Relationship Id="rId223" Type="http://schemas.openxmlformats.org/officeDocument/2006/relationships/image" Target="../media/image136.png"/><Relationship Id="rId18" Type="http://schemas.openxmlformats.org/officeDocument/2006/relationships/customXml" Target="../ink/ink67.xml"/><Relationship Id="rId39" Type="http://schemas.openxmlformats.org/officeDocument/2006/relationships/image" Target="../media/image28.png"/><Relationship Id="rId50" Type="http://schemas.openxmlformats.org/officeDocument/2006/relationships/customXml" Target="../ink/ink92.xml"/><Relationship Id="rId104" Type="http://schemas.openxmlformats.org/officeDocument/2006/relationships/customXml" Target="../ink/ink119.xml"/><Relationship Id="rId125" Type="http://schemas.openxmlformats.org/officeDocument/2006/relationships/image" Target="../media/image85.png"/><Relationship Id="rId146" Type="http://schemas.openxmlformats.org/officeDocument/2006/relationships/customXml" Target="../ink/ink140.xml"/><Relationship Id="rId167" Type="http://schemas.openxmlformats.org/officeDocument/2006/relationships/image" Target="../media/image108.png"/><Relationship Id="rId188" Type="http://schemas.openxmlformats.org/officeDocument/2006/relationships/customXml" Target="../ink/ink161.xml"/><Relationship Id="rId71" Type="http://schemas.openxmlformats.org/officeDocument/2006/relationships/image" Target="../media/image45.png"/><Relationship Id="rId92" Type="http://schemas.openxmlformats.org/officeDocument/2006/relationships/customXml" Target="../ink/ink113.xml"/><Relationship Id="rId213" Type="http://schemas.openxmlformats.org/officeDocument/2006/relationships/image" Target="../media/image131.png"/><Relationship Id="rId2" Type="http://schemas.openxmlformats.org/officeDocument/2006/relationships/customXml" Target="../ink/ink59.xml"/><Relationship Id="rId29" Type="http://schemas.openxmlformats.org/officeDocument/2006/relationships/customXml" Target="../ink/ink77.xml"/><Relationship Id="rId40" Type="http://schemas.openxmlformats.org/officeDocument/2006/relationships/customXml" Target="../ink/ink87.xml"/><Relationship Id="rId115" Type="http://schemas.openxmlformats.org/officeDocument/2006/relationships/image" Target="../media/image79.png"/><Relationship Id="rId136" Type="http://schemas.openxmlformats.org/officeDocument/2006/relationships/customXml" Target="../ink/ink135.xml"/><Relationship Id="rId157" Type="http://schemas.openxmlformats.org/officeDocument/2006/relationships/image" Target="../media/image103.png"/><Relationship Id="rId178" Type="http://schemas.openxmlformats.org/officeDocument/2006/relationships/customXml" Target="../ink/ink156.xml"/><Relationship Id="rId61" Type="http://schemas.openxmlformats.org/officeDocument/2006/relationships/image" Target="../media/image40.png"/><Relationship Id="rId82" Type="http://schemas.openxmlformats.org/officeDocument/2006/relationships/customXml" Target="../ink/ink108.xml"/><Relationship Id="rId199" Type="http://schemas.openxmlformats.org/officeDocument/2006/relationships/image" Target="../media/image124.png"/><Relationship Id="rId203" Type="http://schemas.openxmlformats.org/officeDocument/2006/relationships/image" Target="../media/image126.png"/><Relationship Id="rId19" Type="http://schemas.openxmlformats.org/officeDocument/2006/relationships/image" Target="../media/image27.png"/><Relationship Id="rId30" Type="http://schemas.openxmlformats.org/officeDocument/2006/relationships/customXml" Target="../ink/ink78.xml"/><Relationship Id="rId105" Type="http://schemas.openxmlformats.org/officeDocument/2006/relationships/image" Target="../media/image74.png"/><Relationship Id="rId126" Type="http://schemas.openxmlformats.org/officeDocument/2006/relationships/customXml" Target="../ink/ink130.xml"/><Relationship Id="rId147" Type="http://schemas.openxmlformats.org/officeDocument/2006/relationships/image" Target="../media/image97.png"/><Relationship Id="rId168" Type="http://schemas.openxmlformats.org/officeDocument/2006/relationships/customXml" Target="../ink/ink151.xml"/></Relationships>
</file>

<file path=ppt/slides/_rels/slide5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.png"/><Relationship Id="rId21" Type="http://schemas.openxmlformats.org/officeDocument/2006/relationships/customXml" Target="../ink/ink189.xml"/><Relationship Id="rId42" Type="http://schemas.openxmlformats.org/officeDocument/2006/relationships/customXml" Target="../ink/ink208.xml"/><Relationship Id="rId63" Type="http://schemas.openxmlformats.org/officeDocument/2006/relationships/image" Target="../media/image42.png"/><Relationship Id="rId84" Type="http://schemas.openxmlformats.org/officeDocument/2006/relationships/customXml" Target="../ink/ink229.xml"/><Relationship Id="rId138" Type="http://schemas.openxmlformats.org/officeDocument/2006/relationships/customXml" Target="../ink/ink256.xml"/><Relationship Id="rId159" Type="http://schemas.openxmlformats.org/officeDocument/2006/relationships/image" Target="../media/image109.png"/><Relationship Id="rId170" Type="http://schemas.openxmlformats.org/officeDocument/2006/relationships/customXml" Target="../ink/ink272.xml"/><Relationship Id="rId191" Type="http://schemas.openxmlformats.org/officeDocument/2006/relationships/image" Target="../media/image154.png"/><Relationship Id="rId205" Type="http://schemas.openxmlformats.org/officeDocument/2006/relationships/image" Target="../media/image161.png"/><Relationship Id="rId226" Type="http://schemas.openxmlformats.org/officeDocument/2006/relationships/customXml" Target="../ink/ink300.xml"/><Relationship Id="rId247" Type="http://schemas.openxmlformats.org/officeDocument/2006/relationships/image" Target="../media/image182.png"/><Relationship Id="rId107" Type="http://schemas.openxmlformats.org/officeDocument/2006/relationships/image" Target="../media/image76.png"/><Relationship Id="rId11" Type="http://schemas.openxmlformats.org/officeDocument/2006/relationships/image" Target="../media/image23.png"/><Relationship Id="rId32" Type="http://schemas.openxmlformats.org/officeDocument/2006/relationships/customXml" Target="../ink/ink200.xml"/><Relationship Id="rId53" Type="http://schemas.openxmlformats.org/officeDocument/2006/relationships/image" Target="../media/image37.png"/><Relationship Id="rId74" Type="http://schemas.openxmlformats.org/officeDocument/2006/relationships/customXml" Target="../ink/ink224.xml"/><Relationship Id="rId128" Type="http://schemas.openxmlformats.org/officeDocument/2006/relationships/customXml" Target="../ink/ink251.xml"/><Relationship Id="rId149" Type="http://schemas.openxmlformats.org/officeDocument/2006/relationships/image" Target="../media/image104.png"/><Relationship Id="rId5" Type="http://schemas.openxmlformats.org/officeDocument/2006/relationships/image" Target="../media/image20.png"/><Relationship Id="rId95" Type="http://schemas.openxmlformats.org/officeDocument/2006/relationships/image" Target="../media/image69.png"/><Relationship Id="rId160" Type="http://schemas.openxmlformats.org/officeDocument/2006/relationships/customXml" Target="../ink/ink267.xml"/><Relationship Id="rId181" Type="http://schemas.openxmlformats.org/officeDocument/2006/relationships/image" Target="../media/image149.png"/><Relationship Id="rId216" Type="http://schemas.openxmlformats.org/officeDocument/2006/relationships/customXml" Target="../ink/ink295.xml"/><Relationship Id="rId237" Type="http://schemas.openxmlformats.org/officeDocument/2006/relationships/image" Target="../media/image177.png"/><Relationship Id="rId258" Type="http://schemas.openxmlformats.org/officeDocument/2006/relationships/customXml" Target="../ink/ink316.xml"/><Relationship Id="rId22" Type="http://schemas.openxmlformats.org/officeDocument/2006/relationships/customXml" Target="../ink/ink190.xml"/><Relationship Id="rId43" Type="http://schemas.openxmlformats.org/officeDocument/2006/relationships/image" Target="../media/image31.png"/><Relationship Id="rId64" Type="http://schemas.openxmlformats.org/officeDocument/2006/relationships/customXml" Target="../ink/ink219.xml"/><Relationship Id="rId118" Type="http://schemas.openxmlformats.org/officeDocument/2006/relationships/customXml" Target="../ink/ink246.xml"/><Relationship Id="rId139" Type="http://schemas.openxmlformats.org/officeDocument/2006/relationships/image" Target="../media/image98.png"/><Relationship Id="rId85" Type="http://schemas.openxmlformats.org/officeDocument/2006/relationships/image" Target="../media/image64.png"/><Relationship Id="rId150" Type="http://schemas.openxmlformats.org/officeDocument/2006/relationships/customXml" Target="../ink/ink262.xml"/><Relationship Id="rId171" Type="http://schemas.openxmlformats.org/officeDocument/2006/relationships/image" Target="../media/image144.png"/><Relationship Id="rId192" Type="http://schemas.openxmlformats.org/officeDocument/2006/relationships/customXml" Target="../ink/ink283.xml"/><Relationship Id="rId206" Type="http://schemas.openxmlformats.org/officeDocument/2006/relationships/customXml" Target="../ink/ink290.xml"/><Relationship Id="rId227" Type="http://schemas.openxmlformats.org/officeDocument/2006/relationships/image" Target="../media/image172.png"/><Relationship Id="rId248" Type="http://schemas.openxmlformats.org/officeDocument/2006/relationships/customXml" Target="../ink/ink311.xml"/><Relationship Id="rId12" Type="http://schemas.openxmlformats.org/officeDocument/2006/relationships/customXml" Target="../ink/ink184.xml"/><Relationship Id="rId33" Type="http://schemas.openxmlformats.org/officeDocument/2006/relationships/customXml" Target="../ink/ink201.xml"/><Relationship Id="rId108" Type="http://schemas.openxmlformats.org/officeDocument/2006/relationships/customXml" Target="../ink/ink241.xml"/><Relationship Id="rId129" Type="http://schemas.openxmlformats.org/officeDocument/2006/relationships/image" Target="../media/image88.png"/><Relationship Id="rId54" Type="http://schemas.openxmlformats.org/officeDocument/2006/relationships/customXml" Target="../ink/ink214.xml"/><Relationship Id="rId75" Type="http://schemas.openxmlformats.org/officeDocument/2006/relationships/image" Target="../media/image48.png"/><Relationship Id="rId96" Type="http://schemas.openxmlformats.org/officeDocument/2006/relationships/customXml" Target="../ink/ink235.xml"/><Relationship Id="rId140" Type="http://schemas.openxmlformats.org/officeDocument/2006/relationships/customXml" Target="../ink/ink257.xml"/><Relationship Id="rId161" Type="http://schemas.openxmlformats.org/officeDocument/2006/relationships/image" Target="../media/image139.png"/><Relationship Id="rId182" Type="http://schemas.openxmlformats.org/officeDocument/2006/relationships/customXml" Target="../ink/ink278.xml"/><Relationship Id="rId217" Type="http://schemas.openxmlformats.org/officeDocument/2006/relationships/image" Target="../media/image167.png"/><Relationship Id="rId6" Type="http://schemas.openxmlformats.org/officeDocument/2006/relationships/customXml" Target="../ink/ink181.xml"/><Relationship Id="rId238" Type="http://schemas.openxmlformats.org/officeDocument/2006/relationships/customXml" Target="../ink/ink306.xml"/><Relationship Id="rId259" Type="http://schemas.openxmlformats.org/officeDocument/2006/relationships/image" Target="../media/image188.png"/><Relationship Id="rId23" Type="http://schemas.openxmlformats.org/officeDocument/2006/relationships/customXml" Target="../ink/ink191.xml"/><Relationship Id="rId119" Type="http://schemas.openxmlformats.org/officeDocument/2006/relationships/image" Target="../media/image83.png"/><Relationship Id="rId44" Type="http://schemas.openxmlformats.org/officeDocument/2006/relationships/customXml" Target="../ink/ink209.xml"/><Relationship Id="rId65" Type="http://schemas.openxmlformats.org/officeDocument/2006/relationships/image" Target="../media/image43.png"/><Relationship Id="rId86" Type="http://schemas.openxmlformats.org/officeDocument/2006/relationships/customXml" Target="../ink/ink230.xml"/><Relationship Id="rId130" Type="http://schemas.openxmlformats.org/officeDocument/2006/relationships/customXml" Target="../ink/ink252.xml"/><Relationship Id="rId151" Type="http://schemas.openxmlformats.org/officeDocument/2006/relationships/image" Target="../media/image105.png"/><Relationship Id="rId172" Type="http://schemas.openxmlformats.org/officeDocument/2006/relationships/customXml" Target="../ink/ink273.xml"/><Relationship Id="rId193" Type="http://schemas.openxmlformats.org/officeDocument/2006/relationships/image" Target="../media/image155.png"/><Relationship Id="rId207" Type="http://schemas.openxmlformats.org/officeDocument/2006/relationships/image" Target="../media/image162.png"/><Relationship Id="rId228" Type="http://schemas.openxmlformats.org/officeDocument/2006/relationships/customXml" Target="../ink/ink301.xml"/><Relationship Id="rId249" Type="http://schemas.openxmlformats.org/officeDocument/2006/relationships/image" Target="../media/image183.png"/><Relationship Id="rId13" Type="http://schemas.openxmlformats.org/officeDocument/2006/relationships/image" Target="../media/image24.png"/><Relationship Id="rId109" Type="http://schemas.openxmlformats.org/officeDocument/2006/relationships/image" Target="../media/image77.png"/><Relationship Id="rId34" Type="http://schemas.openxmlformats.org/officeDocument/2006/relationships/customXml" Target="../ink/ink202.xml"/><Relationship Id="rId55" Type="http://schemas.openxmlformats.org/officeDocument/2006/relationships/image" Target="../media/image38.png"/><Relationship Id="rId76" Type="http://schemas.openxmlformats.org/officeDocument/2006/relationships/customXml" Target="../ink/ink225.xml"/><Relationship Id="rId97" Type="http://schemas.openxmlformats.org/officeDocument/2006/relationships/image" Target="../media/image71.png"/><Relationship Id="rId120" Type="http://schemas.openxmlformats.org/officeDocument/2006/relationships/customXml" Target="../ink/ink247.xml"/><Relationship Id="rId141" Type="http://schemas.openxmlformats.org/officeDocument/2006/relationships/image" Target="../media/image99.png"/><Relationship Id="rId7" Type="http://schemas.openxmlformats.org/officeDocument/2006/relationships/image" Target="../media/image21.png"/><Relationship Id="rId162" Type="http://schemas.openxmlformats.org/officeDocument/2006/relationships/customXml" Target="../ink/ink268.xml"/><Relationship Id="rId183" Type="http://schemas.openxmlformats.org/officeDocument/2006/relationships/image" Target="../media/image150.png"/><Relationship Id="rId218" Type="http://schemas.openxmlformats.org/officeDocument/2006/relationships/customXml" Target="../ink/ink296.xml"/><Relationship Id="rId239" Type="http://schemas.openxmlformats.org/officeDocument/2006/relationships/image" Target="../media/image178.png"/><Relationship Id="rId250" Type="http://schemas.openxmlformats.org/officeDocument/2006/relationships/customXml" Target="../ink/ink312.xml"/><Relationship Id="rId24" Type="http://schemas.openxmlformats.org/officeDocument/2006/relationships/customXml" Target="../ink/ink192.xml"/><Relationship Id="rId45" Type="http://schemas.openxmlformats.org/officeDocument/2006/relationships/image" Target="../media/image33.png"/><Relationship Id="rId66" Type="http://schemas.openxmlformats.org/officeDocument/2006/relationships/customXml" Target="../ink/ink220.xml"/><Relationship Id="rId87" Type="http://schemas.openxmlformats.org/officeDocument/2006/relationships/image" Target="../media/image65.png"/><Relationship Id="rId110" Type="http://schemas.openxmlformats.org/officeDocument/2006/relationships/customXml" Target="../ink/ink242.xml"/><Relationship Id="rId131" Type="http://schemas.openxmlformats.org/officeDocument/2006/relationships/image" Target="../media/image94.png"/><Relationship Id="rId152" Type="http://schemas.openxmlformats.org/officeDocument/2006/relationships/customXml" Target="../ink/ink263.xml"/><Relationship Id="rId173" Type="http://schemas.openxmlformats.org/officeDocument/2006/relationships/image" Target="../media/image145.png"/><Relationship Id="rId194" Type="http://schemas.openxmlformats.org/officeDocument/2006/relationships/customXml" Target="../ink/ink284.xml"/><Relationship Id="rId208" Type="http://schemas.openxmlformats.org/officeDocument/2006/relationships/customXml" Target="../ink/ink291.xml"/><Relationship Id="rId229" Type="http://schemas.openxmlformats.org/officeDocument/2006/relationships/image" Target="../media/image173.png"/><Relationship Id="rId240" Type="http://schemas.openxmlformats.org/officeDocument/2006/relationships/customXml" Target="../ink/ink307.xml"/><Relationship Id="rId14" Type="http://schemas.openxmlformats.org/officeDocument/2006/relationships/customXml" Target="../ink/ink185.xml"/><Relationship Id="rId35" Type="http://schemas.openxmlformats.org/officeDocument/2006/relationships/customXml" Target="../ink/ink203.xml"/><Relationship Id="rId56" Type="http://schemas.openxmlformats.org/officeDocument/2006/relationships/customXml" Target="../ink/ink215.xml"/><Relationship Id="rId77" Type="http://schemas.openxmlformats.org/officeDocument/2006/relationships/image" Target="../media/image49.png"/><Relationship Id="rId100" Type="http://schemas.openxmlformats.org/officeDocument/2006/relationships/customXml" Target="../ink/ink237.xml"/><Relationship Id="rId8" Type="http://schemas.openxmlformats.org/officeDocument/2006/relationships/customXml" Target="../ink/ink182.xml"/><Relationship Id="rId98" Type="http://schemas.openxmlformats.org/officeDocument/2006/relationships/customXml" Target="../ink/ink236.xml"/><Relationship Id="rId121" Type="http://schemas.openxmlformats.org/officeDocument/2006/relationships/image" Target="../media/image84.png"/><Relationship Id="rId142" Type="http://schemas.openxmlformats.org/officeDocument/2006/relationships/customXml" Target="../ink/ink258.xml"/><Relationship Id="rId163" Type="http://schemas.openxmlformats.org/officeDocument/2006/relationships/image" Target="../media/image140.png"/><Relationship Id="rId184" Type="http://schemas.openxmlformats.org/officeDocument/2006/relationships/customXml" Target="../ink/ink279.xml"/><Relationship Id="rId219" Type="http://schemas.openxmlformats.org/officeDocument/2006/relationships/image" Target="../media/image168.png"/><Relationship Id="rId230" Type="http://schemas.openxmlformats.org/officeDocument/2006/relationships/customXml" Target="../ink/ink302.xml"/><Relationship Id="rId251" Type="http://schemas.openxmlformats.org/officeDocument/2006/relationships/image" Target="../media/image184.png"/><Relationship Id="rId25" Type="http://schemas.openxmlformats.org/officeDocument/2006/relationships/customXml" Target="../ink/ink193.xml"/><Relationship Id="rId46" Type="http://schemas.openxmlformats.org/officeDocument/2006/relationships/customXml" Target="../ink/ink210.xml"/><Relationship Id="rId67" Type="http://schemas.openxmlformats.org/officeDocument/2006/relationships/image" Target="../media/image44.png"/><Relationship Id="rId88" Type="http://schemas.openxmlformats.org/officeDocument/2006/relationships/customXml" Target="../ink/ink231.xml"/><Relationship Id="rId111" Type="http://schemas.openxmlformats.org/officeDocument/2006/relationships/image" Target="../media/image78.png"/><Relationship Id="rId132" Type="http://schemas.openxmlformats.org/officeDocument/2006/relationships/customXml" Target="../ink/ink253.xml"/><Relationship Id="rId153" Type="http://schemas.openxmlformats.org/officeDocument/2006/relationships/image" Target="../media/image106.png"/><Relationship Id="rId174" Type="http://schemas.openxmlformats.org/officeDocument/2006/relationships/customXml" Target="../ink/ink274.xml"/><Relationship Id="rId195" Type="http://schemas.openxmlformats.org/officeDocument/2006/relationships/image" Target="../media/image156.png"/><Relationship Id="rId209" Type="http://schemas.openxmlformats.org/officeDocument/2006/relationships/image" Target="../media/image163.png"/><Relationship Id="rId220" Type="http://schemas.openxmlformats.org/officeDocument/2006/relationships/customXml" Target="../ink/ink297.xml"/><Relationship Id="rId241" Type="http://schemas.openxmlformats.org/officeDocument/2006/relationships/image" Target="../media/image179.png"/><Relationship Id="rId15" Type="http://schemas.openxmlformats.org/officeDocument/2006/relationships/image" Target="../media/image25.png"/><Relationship Id="rId36" Type="http://schemas.openxmlformats.org/officeDocument/2006/relationships/customXml" Target="../ink/ink204.xml"/><Relationship Id="rId57" Type="http://schemas.openxmlformats.org/officeDocument/2006/relationships/image" Target="../media/image39.png"/><Relationship Id="rId78" Type="http://schemas.openxmlformats.org/officeDocument/2006/relationships/customXml" Target="../ink/ink226.xml"/><Relationship Id="rId99" Type="http://schemas.openxmlformats.org/officeDocument/2006/relationships/image" Target="../media/image72.png"/><Relationship Id="rId101" Type="http://schemas.openxmlformats.org/officeDocument/2006/relationships/image" Target="../media/image73.png"/><Relationship Id="rId122" Type="http://schemas.openxmlformats.org/officeDocument/2006/relationships/customXml" Target="../ink/ink248.xml"/><Relationship Id="rId143" Type="http://schemas.openxmlformats.org/officeDocument/2006/relationships/image" Target="../media/image101.png"/><Relationship Id="rId164" Type="http://schemas.openxmlformats.org/officeDocument/2006/relationships/customXml" Target="../ink/ink269.xml"/><Relationship Id="rId185" Type="http://schemas.openxmlformats.org/officeDocument/2006/relationships/image" Target="../media/image151.png"/><Relationship Id="rId9" Type="http://schemas.openxmlformats.org/officeDocument/2006/relationships/image" Target="../media/image22.png"/><Relationship Id="rId210" Type="http://schemas.openxmlformats.org/officeDocument/2006/relationships/customXml" Target="../ink/ink292.xml"/><Relationship Id="rId26" Type="http://schemas.openxmlformats.org/officeDocument/2006/relationships/customXml" Target="../ink/ink194.xml"/><Relationship Id="rId231" Type="http://schemas.openxmlformats.org/officeDocument/2006/relationships/image" Target="../media/image174.png"/><Relationship Id="rId252" Type="http://schemas.openxmlformats.org/officeDocument/2006/relationships/customXml" Target="../ink/ink313.xml"/><Relationship Id="rId47" Type="http://schemas.openxmlformats.org/officeDocument/2006/relationships/image" Target="../media/image34.png"/><Relationship Id="rId68" Type="http://schemas.openxmlformats.org/officeDocument/2006/relationships/customXml" Target="../ink/ink221.xml"/><Relationship Id="rId89" Type="http://schemas.openxmlformats.org/officeDocument/2006/relationships/image" Target="../media/image66.png"/><Relationship Id="rId112" Type="http://schemas.openxmlformats.org/officeDocument/2006/relationships/customXml" Target="../ink/ink243.xml"/><Relationship Id="rId133" Type="http://schemas.openxmlformats.org/officeDocument/2006/relationships/image" Target="../media/image95.png"/><Relationship Id="rId154" Type="http://schemas.openxmlformats.org/officeDocument/2006/relationships/customXml" Target="../ink/ink264.xml"/><Relationship Id="rId175" Type="http://schemas.openxmlformats.org/officeDocument/2006/relationships/image" Target="../media/image146.png"/><Relationship Id="rId196" Type="http://schemas.openxmlformats.org/officeDocument/2006/relationships/customXml" Target="../ink/ink285.xml"/><Relationship Id="rId200" Type="http://schemas.openxmlformats.org/officeDocument/2006/relationships/customXml" Target="../ink/ink287.xml"/><Relationship Id="rId16" Type="http://schemas.openxmlformats.org/officeDocument/2006/relationships/customXml" Target="../ink/ink186.xml"/><Relationship Id="rId221" Type="http://schemas.openxmlformats.org/officeDocument/2006/relationships/image" Target="../media/image169.png"/><Relationship Id="rId242" Type="http://schemas.openxmlformats.org/officeDocument/2006/relationships/customXml" Target="../ink/ink308.xml"/><Relationship Id="rId37" Type="http://schemas.openxmlformats.org/officeDocument/2006/relationships/customXml" Target="../ink/ink205.xml"/><Relationship Id="rId58" Type="http://schemas.openxmlformats.org/officeDocument/2006/relationships/customXml" Target="../ink/ink216.xml"/><Relationship Id="rId79" Type="http://schemas.openxmlformats.org/officeDocument/2006/relationships/image" Target="../media/image61.png"/><Relationship Id="rId102" Type="http://schemas.openxmlformats.org/officeDocument/2006/relationships/customXml" Target="../ink/ink238.xml"/><Relationship Id="rId123" Type="http://schemas.openxmlformats.org/officeDocument/2006/relationships/image" Target="../media/image85.png"/><Relationship Id="rId144" Type="http://schemas.openxmlformats.org/officeDocument/2006/relationships/customXml" Target="../ink/ink259.xml"/><Relationship Id="rId90" Type="http://schemas.openxmlformats.org/officeDocument/2006/relationships/customXml" Target="../ink/ink232.xml"/><Relationship Id="rId165" Type="http://schemas.openxmlformats.org/officeDocument/2006/relationships/image" Target="../media/image141.png"/><Relationship Id="rId186" Type="http://schemas.openxmlformats.org/officeDocument/2006/relationships/customXml" Target="../ink/ink280.xml"/><Relationship Id="rId211" Type="http://schemas.openxmlformats.org/officeDocument/2006/relationships/image" Target="../media/image164.png"/><Relationship Id="rId232" Type="http://schemas.openxmlformats.org/officeDocument/2006/relationships/customXml" Target="../ink/ink303.xml"/><Relationship Id="rId253" Type="http://schemas.openxmlformats.org/officeDocument/2006/relationships/image" Target="../media/image185.png"/><Relationship Id="rId27" Type="http://schemas.openxmlformats.org/officeDocument/2006/relationships/customXml" Target="../ink/ink195.xml"/><Relationship Id="rId48" Type="http://schemas.openxmlformats.org/officeDocument/2006/relationships/customXml" Target="../ink/ink211.xml"/><Relationship Id="rId69" Type="http://schemas.openxmlformats.org/officeDocument/2006/relationships/image" Target="../media/image45.png"/><Relationship Id="rId113" Type="http://schemas.openxmlformats.org/officeDocument/2006/relationships/image" Target="../media/image79.png"/><Relationship Id="rId134" Type="http://schemas.openxmlformats.org/officeDocument/2006/relationships/customXml" Target="../ink/ink254.xml"/><Relationship Id="rId80" Type="http://schemas.openxmlformats.org/officeDocument/2006/relationships/customXml" Target="../ink/ink227.xml"/><Relationship Id="rId155" Type="http://schemas.openxmlformats.org/officeDocument/2006/relationships/image" Target="../media/image107.png"/><Relationship Id="rId176" Type="http://schemas.openxmlformats.org/officeDocument/2006/relationships/customXml" Target="../ink/ink275.xml"/><Relationship Id="rId197" Type="http://schemas.openxmlformats.org/officeDocument/2006/relationships/image" Target="../media/image157.png"/><Relationship Id="rId201" Type="http://schemas.openxmlformats.org/officeDocument/2006/relationships/image" Target="../media/image159.png"/><Relationship Id="rId222" Type="http://schemas.openxmlformats.org/officeDocument/2006/relationships/customXml" Target="../ink/ink298.xml"/><Relationship Id="rId243" Type="http://schemas.openxmlformats.org/officeDocument/2006/relationships/image" Target="../media/image180.png"/><Relationship Id="rId17" Type="http://schemas.openxmlformats.org/officeDocument/2006/relationships/image" Target="../media/image26.png"/><Relationship Id="rId38" Type="http://schemas.openxmlformats.org/officeDocument/2006/relationships/customXml" Target="../ink/ink206.xml"/><Relationship Id="rId59" Type="http://schemas.openxmlformats.org/officeDocument/2006/relationships/image" Target="../media/image40.png"/><Relationship Id="rId103" Type="http://schemas.openxmlformats.org/officeDocument/2006/relationships/image" Target="../media/image74.png"/><Relationship Id="rId124" Type="http://schemas.openxmlformats.org/officeDocument/2006/relationships/customXml" Target="../ink/ink249.xml"/><Relationship Id="rId70" Type="http://schemas.openxmlformats.org/officeDocument/2006/relationships/customXml" Target="../ink/ink222.xml"/><Relationship Id="rId91" Type="http://schemas.openxmlformats.org/officeDocument/2006/relationships/image" Target="../media/image67.png"/><Relationship Id="rId145" Type="http://schemas.openxmlformats.org/officeDocument/2006/relationships/image" Target="../media/image102.png"/><Relationship Id="rId166" Type="http://schemas.openxmlformats.org/officeDocument/2006/relationships/customXml" Target="../ink/ink270.xml"/><Relationship Id="rId187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93.xml"/><Relationship Id="rId233" Type="http://schemas.openxmlformats.org/officeDocument/2006/relationships/image" Target="../media/image175.png"/><Relationship Id="rId254" Type="http://schemas.openxmlformats.org/officeDocument/2006/relationships/customXml" Target="../ink/ink314.xml"/><Relationship Id="rId28" Type="http://schemas.openxmlformats.org/officeDocument/2006/relationships/customXml" Target="../ink/ink196.xml"/><Relationship Id="rId49" Type="http://schemas.openxmlformats.org/officeDocument/2006/relationships/image" Target="../media/image35.png"/><Relationship Id="rId114" Type="http://schemas.openxmlformats.org/officeDocument/2006/relationships/customXml" Target="../ink/ink244.xml"/><Relationship Id="rId60" Type="http://schemas.openxmlformats.org/officeDocument/2006/relationships/customXml" Target="../ink/ink217.xml"/><Relationship Id="rId81" Type="http://schemas.openxmlformats.org/officeDocument/2006/relationships/image" Target="../media/image62.png"/><Relationship Id="rId135" Type="http://schemas.openxmlformats.org/officeDocument/2006/relationships/image" Target="../media/image138.png"/><Relationship Id="rId156" Type="http://schemas.openxmlformats.org/officeDocument/2006/relationships/customXml" Target="../ink/ink265.xml"/><Relationship Id="rId177" Type="http://schemas.openxmlformats.org/officeDocument/2006/relationships/image" Target="../media/image147.png"/><Relationship Id="rId198" Type="http://schemas.openxmlformats.org/officeDocument/2006/relationships/customXml" Target="../ink/ink286.xml"/><Relationship Id="rId202" Type="http://schemas.openxmlformats.org/officeDocument/2006/relationships/customXml" Target="../ink/ink288.xml"/><Relationship Id="rId223" Type="http://schemas.openxmlformats.org/officeDocument/2006/relationships/image" Target="../media/image170.png"/><Relationship Id="rId244" Type="http://schemas.openxmlformats.org/officeDocument/2006/relationships/customXml" Target="../ink/ink309.xml"/><Relationship Id="rId18" Type="http://schemas.openxmlformats.org/officeDocument/2006/relationships/customXml" Target="../ink/ink187.xml"/><Relationship Id="rId39" Type="http://schemas.openxmlformats.org/officeDocument/2006/relationships/image" Target="../media/image28.png"/><Relationship Id="rId50" Type="http://schemas.openxmlformats.org/officeDocument/2006/relationships/customXml" Target="../ink/ink212.xml"/><Relationship Id="rId104" Type="http://schemas.openxmlformats.org/officeDocument/2006/relationships/customXml" Target="../ink/ink239.xml"/><Relationship Id="rId125" Type="http://schemas.openxmlformats.org/officeDocument/2006/relationships/image" Target="../media/image86.png"/><Relationship Id="rId146" Type="http://schemas.openxmlformats.org/officeDocument/2006/relationships/customXml" Target="../ink/ink260.xml"/><Relationship Id="rId167" Type="http://schemas.openxmlformats.org/officeDocument/2006/relationships/image" Target="../media/image142.png"/><Relationship Id="rId188" Type="http://schemas.openxmlformats.org/officeDocument/2006/relationships/customXml" Target="../ink/ink281.xml"/><Relationship Id="rId71" Type="http://schemas.openxmlformats.org/officeDocument/2006/relationships/image" Target="../media/image46.png"/><Relationship Id="rId92" Type="http://schemas.openxmlformats.org/officeDocument/2006/relationships/customXml" Target="../ink/ink233.xml"/><Relationship Id="rId213" Type="http://schemas.openxmlformats.org/officeDocument/2006/relationships/image" Target="../media/image165.png"/><Relationship Id="rId234" Type="http://schemas.openxmlformats.org/officeDocument/2006/relationships/customXml" Target="../ink/ink304.xml"/><Relationship Id="rId2" Type="http://schemas.openxmlformats.org/officeDocument/2006/relationships/customXml" Target="../ink/ink179.xml"/><Relationship Id="rId29" Type="http://schemas.openxmlformats.org/officeDocument/2006/relationships/customXml" Target="../ink/ink197.xml"/><Relationship Id="rId255" Type="http://schemas.openxmlformats.org/officeDocument/2006/relationships/image" Target="../media/image186.png"/><Relationship Id="rId40" Type="http://schemas.openxmlformats.org/officeDocument/2006/relationships/customXml" Target="../ink/ink207.xml"/><Relationship Id="rId115" Type="http://schemas.openxmlformats.org/officeDocument/2006/relationships/image" Target="../media/image81.png"/><Relationship Id="rId136" Type="http://schemas.openxmlformats.org/officeDocument/2006/relationships/customXml" Target="../ink/ink255.xml"/><Relationship Id="rId157" Type="http://schemas.openxmlformats.org/officeDocument/2006/relationships/image" Target="../media/image108.png"/><Relationship Id="rId178" Type="http://schemas.openxmlformats.org/officeDocument/2006/relationships/customXml" Target="../ink/ink276.xml"/><Relationship Id="rId61" Type="http://schemas.openxmlformats.org/officeDocument/2006/relationships/image" Target="../media/image41.png"/><Relationship Id="rId82" Type="http://schemas.openxmlformats.org/officeDocument/2006/relationships/customXml" Target="../ink/ink228.xml"/><Relationship Id="rId199" Type="http://schemas.openxmlformats.org/officeDocument/2006/relationships/image" Target="../media/image158.png"/><Relationship Id="rId203" Type="http://schemas.openxmlformats.org/officeDocument/2006/relationships/image" Target="../media/image160.png"/><Relationship Id="rId19" Type="http://schemas.openxmlformats.org/officeDocument/2006/relationships/image" Target="../media/image27.png"/><Relationship Id="rId224" Type="http://schemas.openxmlformats.org/officeDocument/2006/relationships/customXml" Target="../ink/ink299.xml"/><Relationship Id="rId245" Type="http://schemas.openxmlformats.org/officeDocument/2006/relationships/image" Target="../media/image181.png"/><Relationship Id="rId30" Type="http://schemas.openxmlformats.org/officeDocument/2006/relationships/customXml" Target="../ink/ink198.xml"/><Relationship Id="rId105" Type="http://schemas.openxmlformats.org/officeDocument/2006/relationships/image" Target="../media/image75.png"/><Relationship Id="rId126" Type="http://schemas.openxmlformats.org/officeDocument/2006/relationships/customXml" Target="../ink/ink250.xml"/><Relationship Id="rId147" Type="http://schemas.openxmlformats.org/officeDocument/2006/relationships/image" Target="../media/image103.png"/><Relationship Id="rId168" Type="http://schemas.openxmlformats.org/officeDocument/2006/relationships/customXml" Target="../ink/ink271.xml"/><Relationship Id="rId51" Type="http://schemas.openxmlformats.org/officeDocument/2006/relationships/image" Target="../media/image36.png"/><Relationship Id="rId72" Type="http://schemas.openxmlformats.org/officeDocument/2006/relationships/customXml" Target="../ink/ink223.xml"/><Relationship Id="rId93" Type="http://schemas.openxmlformats.org/officeDocument/2006/relationships/image" Target="../media/image68.png"/><Relationship Id="rId189" Type="http://schemas.openxmlformats.org/officeDocument/2006/relationships/image" Target="../media/image153.png"/><Relationship Id="rId3" Type="http://schemas.openxmlformats.org/officeDocument/2006/relationships/image" Target="../media/image19.png"/><Relationship Id="rId214" Type="http://schemas.openxmlformats.org/officeDocument/2006/relationships/customXml" Target="../ink/ink294.xml"/><Relationship Id="rId235" Type="http://schemas.openxmlformats.org/officeDocument/2006/relationships/image" Target="../media/image176.png"/><Relationship Id="rId256" Type="http://schemas.openxmlformats.org/officeDocument/2006/relationships/customXml" Target="../ink/ink315.xml"/><Relationship Id="rId116" Type="http://schemas.openxmlformats.org/officeDocument/2006/relationships/customXml" Target="../ink/ink245.xml"/><Relationship Id="rId137" Type="http://schemas.openxmlformats.org/officeDocument/2006/relationships/image" Target="../media/image97.png"/><Relationship Id="rId158" Type="http://schemas.openxmlformats.org/officeDocument/2006/relationships/customXml" Target="../ink/ink266.xml"/><Relationship Id="rId20" Type="http://schemas.openxmlformats.org/officeDocument/2006/relationships/customXml" Target="../ink/ink188.xml"/><Relationship Id="rId41" Type="http://schemas.openxmlformats.org/officeDocument/2006/relationships/image" Target="../media/image137.png"/><Relationship Id="rId62" Type="http://schemas.openxmlformats.org/officeDocument/2006/relationships/customXml" Target="../ink/ink218.xml"/><Relationship Id="rId83" Type="http://schemas.openxmlformats.org/officeDocument/2006/relationships/image" Target="../media/image63.png"/><Relationship Id="rId179" Type="http://schemas.openxmlformats.org/officeDocument/2006/relationships/image" Target="../media/image148.png"/><Relationship Id="rId190" Type="http://schemas.openxmlformats.org/officeDocument/2006/relationships/customXml" Target="../ink/ink282.xml"/><Relationship Id="rId204" Type="http://schemas.openxmlformats.org/officeDocument/2006/relationships/customXml" Target="../ink/ink289.xml"/><Relationship Id="rId225" Type="http://schemas.openxmlformats.org/officeDocument/2006/relationships/image" Target="../media/image171.png"/><Relationship Id="rId246" Type="http://schemas.openxmlformats.org/officeDocument/2006/relationships/customXml" Target="../ink/ink310.xml"/><Relationship Id="rId106" Type="http://schemas.openxmlformats.org/officeDocument/2006/relationships/customXml" Target="../ink/ink240.xml"/><Relationship Id="rId127" Type="http://schemas.openxmlformats.org/officeDocument/2006/relationships/image" Target="../media/image87.png"/><Relationship Id="rId10" Type="http://schemas.openxmlformats.org/officeDocument/2006/relationships/customXml" Target="../ink/ink183.xml"/><Relationship Id="rId31" Type="http://schemas.openxmlformats.org/officeDocument/2006/relationships/customXml" Target="../ink/ink199.xml"/><Relationship Id="rId52" Type="http://schemas.openxmlformats.org/officeDocument/2006/relationships/customXml" Target="../ink/ink213.xml"/><Relationship Id="rId73" Type="http://schemas.openxmlformats.org/officeDocument/2006/relationships/image" Target="../media/image47.png"/><Relationship Id="rId94" Type="http://schemas.openxmlformats.org/officeDocument/2006/relationships/customXml" Target="../ink/ink234.xml"/><Relationship Id="rId148" Type="http://schemas.openxmlformats.org/officeDocument/2006/relationships/customXml" Target="../ink/ink261.xml"/><Relationship Id="rId169" Type="http://schemas.openxmlformats.org/officeDocument/2006/relationships/image" Target="../media/image143.png"/><Relationship Id="rId4" Type="http://schemas.openxmlformats.org/officeDocument/2006/relationships/customXml" Target="../ink/ink180.xml"/><Relationship Id="rId180" Type="http://schemas.openxmlformats.org/officeDocument/2006/relationships/customXml" Target="../ink/ink277.xml"/><Relationship Id="rId215" Type="http://schemas.openxmlformats.org/officeDocument/2006/relationships/image" Target="../media/image166.png"/><Relationship Id="rId236" Type="http://schemas.openxmlformats.org/officeDocument/2006/relationships/customXml" Target="../ink/ink305.xml"/><Relationship Id="rId257" Type="http://schemas.openxmlformats.org/officeDocument/2006/relationships/image" Target="../media/image187.png"/></Relationships>
</file>

<file path=ppt/slides/_rels/slide5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0.xml"/><Relationship Id="rId299" Type="http://schemas.openxmlformats.org/officeDocument/2006/relationships/customXml" Target="../ink/ink471.xml"/><Relationship Id="rId21" Type="http://schemas.openxmlformats.org/officeDocument/2006/relationships/customXml" Target="../ink/ink327.xml"/><Relationship Id="rId63" Type="http://schemas.openxmlformats.org/officeDocument/2006/relationships/customXml" Target="../ink/ink353.xml"/><Relationship Id="rId159" Type="http://schemas.openxmlformats.org/officeDocument/2006/relationships/customXml" Target="../ink/ink401.xml"/><Relationship Id="rId170" Type="http://schemas.openxmlformats.org/officeDocument/2006/relationships/image" Target="../media/image145.png"/><Relationship Id="rId226" Type="http://schemas.openxmlformats.org/officeDocument/2006/relationships/image" Target="../media/image173.png"/><Relationship Id="rId268" Type="http://schemas.openxmlformats.org/officeDocument/2006/relationships/image" Target="../media/image223.png"/><Relationship Id="rId32" Type="http://schemas.openxmlformats.org/officeDocument/2006/relationships/image" Target="../media/image190.png"/><Relationship Id="rId74" Type="http://schemas.openxmlformats.org/officeDocument/2006/relationships/image" Target="../media/image45.png"/><Relationship Id="rId128" Type="http://schemas.openxmlformats.org/officeDocument/2006/relationships/image" Target="../media/image201.png"/><Relationship Id="rId5" Type="http://schemas.openxmlformats.org/officeDocument/2006/relationships/image" Target="../media/image20.png"/><Relationship Id="rId181" Type="http://schemas.openxmlformats.org/officeDocument/2006/relationships/customXml" Target="../ink/ink412.xml"/><Relationship Id="rId237" Type="http://schemas.openxmlformats.org/officeDocument/2006/relationships/customXml" Target="../ink/ink440.xml"/><Relationship Id="rId279" Type="http://schemas.openxmlformats.org/officeDocument/2006/relationships/customXml" Target="../ink/ink461.xml"/><Relationship Id="rId43" Type="http://schemas.openxmlformats.org/officeDocument/2006/relationships/customXml" Target="../ink/ink343.xml"/><Relationship Id="rId139" Type="http://schemas.openxmlformats.org/officeDocument/2006/relationships/customXml" Target="../ink/ink391.xml"/><Relationship Id="rId290" Type="http://schemas.openxmlformats.org/officeDocument/2006/relationships/image" Target="../media/image234.png"/><Relationship Id="rId304" Type="http://schemas.openxmlformats.org/officeDocument/2006/relationships/image" Target="../media/image241.png"/><Relationship Id="rId85" Type="http://schemas.openxmlformats.org/officeDocument/2006/relationships/customXml" Target="../ink/ink364.xml"/><Relationship Id="rId150" Type="http://schemas.openxmlformats.org/officeDocument/2006/relationships/image" Target="../media/image106.png"/><Relationship Id="rId192" Type="http://schemas.openxmlformats.org/officeDocument/2006/relationships/image" Target="../media/image156.png"/><Relationship Id="rId206" Type="http://schemas.openxmlformats.org/officeDocument/2006/relationships/image" Target="../media/image163.png"/><Relationship Id="rId248" Type="http://schemas.openxmlformats.org/officeDocument/2006/relationships/image" Target="../media/image213.png"/><Relationship Id="rId12" Type="http://schemas.openxmlformats.org/officeDocument/2006/relationships/customXml" Target="../ink/ink322.xml"/><Relationship Id="rId108" Type="http://schemas.openxmlformats.org/officeDocument/2006/relationships/image" Target="../media/image74.png"/><Relationship Id="rId54" Type="http://schemas.openxmlformats.org/officeDocument/2006/relationships/image" Target="../media/image35.png"/><Relationship Id="rId96" Type="http://schemas.openxmlformats.org/officeDocument/2006/relationships/image" Target="../media/image67.png"/><Relationship Id="rId161" Type="http://schemas.openxmlformats.org/officeDocument/2006/relationships/customXml" Target="../ink/ink402.xml"/><Relationship Id="rId217" Type="http://schemas.openxmlformats.org/officeDocument/2006/relationships/customXml" Target="../ink/ink430.xml"/><Relationship Id="rId259" Type="http://schemas.openxmlformats.org/officeDocument/2006/relationships/customXml" Target="../ink/ink451.xml"/><Relationship Id="rId23" Type="http://schemas.openxmlformats.org/officeDocument/2006/relationships/customXml" Target="../ink/ink329.xml"/><Relationship Id="rId119" Type="http://schemas.openxmlformats.org/officeDocument/2006/relationships/customXml" Target="../ink/ink381.xml"/><Relationship Id="rId270" Type="http://schemas.openxmlformats.org/officeDocument/2006/relationships/image" Target="../media/image224.png"/><Relationship Id="rId291" Type="http://schemas.openxmlformats.org/officeDocument/2006/relationships/customXml" Target="../ink/ink467.xml"/><Relationship Id="rId305" Type="http://schemas.openxmlformats.org/officeDocument/2006/relationships/customXml" Target="../ink/ink474.xml"/><Relationship Id="rId44" Type="http://schemas.openxmlformats.org/officeDocument/2006/relationships/image" Target="../media/image28.png"/><Relationship Id="rId65" Type="http://schemas.openxmlformats.org/officeDocument/2006/relationships/customXml" Target="../ink/ink354.xml"/><Relationship Id="rId86" Type="http://schemas.openxmlformats.org/officeDocument/2006/relationships/image" Target="../media/image62.png"/><Relationship Id="rId130" Type="http://schemas.openxmlformats.org/officeDocument/2006/relationships/image" Target="../media/image202.png"/><Relationship Id="rId151" Type="http://schemas.openxmlformats.org/officeDocument/2006/relationships/customXml" Target="../ink/ink397.xml"/><Relationship Id="rId172" Type="http://schemas.openxmlformats.org/officeDocument/2006/relationships/image" Target="../media/image146.png"/><Relationship Id="rId193" Type="http://schemas.openxmlformats.org/officeDocument/2006/relationships/customXml" Target="../ink/ink418.xml"/><Relationship Id="rId207" Type="http://schemas.openxmlformats.org/officeDocument/2006/relationships/customXml" Target="../ink/ink425.xml"/><Relationship Id="rId228" Type="http://schemas.openxmlformats.org/officeDocument/2006/relationships/image" Target="../media/image203.png"/><Relationship Id="rId249" Type="http://schemas.openxmlformats.org/officeDocument/2006/relationships/customXml" Target="../ink/ink446.xml"/><Relationship Id="rId13" Type="http://schemas.openxmlformats.org/officeDocument/2006/relationships/image" Target="../media/image24.png"/><Relationship Id="rId109" Type="http://schemas.openxmlformats.org/officeDocument/2006/relationships/customXml" Target="../ink/ink376.xml"/><Relationship Id="rId260" Type="http://schemas.openxmlformats.org/officeDocument/2006/relationships/image" Target="../media/image219.png"/><Relationship Id="rId281" Type="http://schemas.openxmlformats.org/officeDocument/2006/relationships/customXml" Target="../ink/ink462.xml"/><Relationship Id="rId34" Type="http://schemas.openxmlformats.org/officeDocument/2006/relationships/customXml" Target="../ink/ink338.xml"/><Relationship Id="rId55" Type="http://schemas.openxmlformats.org/officeDocument/2006/relationships/customXml" Target="../ink/ink349.xml"/><Relationship Id="rId76" Type="http://schemas.openxmlformats.org/officeDocument/2006/relationships/image" Target="../media/image46.png"/><Relationship Id="rId97" Type="http://schemas.openxmlformats.org/officeDocument/2006/relationships/customXml" Target="../ink/ink370.xml"/><Relationship Id="rId120" Type="http://schemas.openxmlformats.org/officeDocument/2006/relationships/image" Target="../media/image197.png"/><Relationship Id="rId141" Type="http://schemas.openxmlformats.org/officeDocument/2006/relationships/customXml" Target="../ink/ink392.xml"/><Relationship Id="rId7" Type="http://schemas.openxmlformats.org/officeDocument/2006/relationships/image" Target="../media/image21.png"/><Relationship Id="rId162" Type="http://schemas.openxmlformats.org/officeDocument/2006/relationships/image" Target="../media/image141.png"/><Relationship Id="rId183" Type="http://schemas.openxmlformats.org/officeDocument/2006/relationships/customXml" Target="../ink/ink413.xml"/><Relationship Id="rId218" Type="http://schemas.openxmlformats.org/officeDocument/2006/relationships/image" Target="../media/image169.png"/><Relationship Id="rId239" Type="http://schemas.openxmlformats.org/officeDocument/2006/relationships/customXml" Target="../ink/ink441.xml"/><Relationship Id="rId250" Type="http://schemas.openxmlformats.org/officeDocument/2006/relationships/image" Target="../media/image214.png"/><Relationship Id="rId271" Type="http://schemas.openxmlformats.org/officeDocument/2006/relationships/customXml" Target="../ink/ink457.xml"/><Relationship Id="rId292" Type="http://schemas.openxmlformats.org/officeDocument/2006/relationships/image" Target="../media/image235.png"/><Relationship Id="rId306" Type="http://schemas.openxmlformats.org/officeDocument/2006/relationships/image" Target="../media/image242.png"/><Relationship Id="rId24" Type="http://schemas.openxmlformats.org/officeDocument/2006/relationships/customXml" Target="../ink/ink330.xml"/><Relationship Id="rId45" Type="http://schemas.openxmlformats.org/officeDocument/2006/relationships/customXml" Target="../ink/ink344.xml"/><Relationship Id="rId66" Type="http://schemas.openxmlformats.org/officeDocument/2006/relationships/image" Target="../media/image41.png"/><Relationship Id="rId87" Type="http://schemas.openxmlformats.org/officeDocument/2006/relationships/customXml" Target="../ink/ink365.xml"/><Relationship Id="rId110" Type="http://schemas.openxmlformats.org/officeDocument/2006/relationships/image" Target="../media/image75.png"/><Relationship Id="rId131" Type="http://schemas.openxmlformats.org/officeDocument/2006/relationships/customXml" Target="../ink/ink387.xml"/><Relationship Id="rId152" Type="http://schemas.openxmlformats.org/officeDocument/2006/relationships/image" Target="../media/image107.png"/><Relationship Id="rId173" Type="http://schemas.openxmlformats.org/officeDocument/2006/relationships/customXml" Target="../ink/ink408.xml"/><Relationship Id="rId194" Type="http://schemas.openxmlformats.org/officeDocument/2006/relationships/image" Target="../media/image157.png"/><Relationship Id="rId208" Type="http://schemas.openxmlformats.org/officeDocument/2006/relationships/image" Target="../media/image164.png"/><Relationship Id="rId229" Type="http://schemas.openxmlformats.org/officeDocument/2006/relationships/customXml" Target="../ink/ink436.xml"/><Relationship Id="rId240" Type="http://schemas.openxmlformats.org/officeDocument/2006/relationships/image" Target="../media/image209.png"/><Relationship Id="rId261" Type="http://schemas.openxmlformats.org/officeDocument/2006/relationships/customXml" Target="../ink/ink452.xml"/><Relationship Id="rId14" Type="http://schemas.openxmlformats.org/officeDocument/2006/relationships/customXml" Target="../ink/ink323.xml"/><Relationship Id="rId35" Type="http://schemas.openxmlformats.org/officeDocument/2006/relationships/image" Target="../media/image191.png"/><Relationship Id="rId56" Type="http://schemas.openxmlformats.org/officeDocument/2006/relationships/image" Target="../media/image36.png"/><Relationship Id="rId77" Type="http://schemas.openxmlformats.org/officeDocument/2006/relationships/customXml" Target="../ink/ink360.xml"/><Relationship Id="rId100" Type="http://schemas.openxmlformats.org/officeDocument/2006/relationships/image" Target="../media/image69.png"/><Relationship Id="rId282" Type="http://schemas.openxmlformats.org/officeDocument/2006/relationships/image" Target="../media/image230.png"/><Relationship Id="rId8" Type="http://schemas.openxmlformats.org/officeDocument/2006/relationships/customXml" Target="../ink/ink320.xml"/><Relationship Id="rId98" Type="http://schemas.openxmlformats.org/officeDocument/2006/relationships/image" Target="../media/image68.png"/><Relationship Id="rId121" Type="http://schemas.openxmlformats.org/officeDocument/2006/relationships/customXml" Target="../ink/ink382.xml"/><Relationship Id="rId142" Type="http://schemas.openxmlformats.org/officeDocument/2006/relationships/image" Target="../media/image102.png"/><Relationship Id="rId163" Type="http://schemas.openxmlformats.org/officeDocument/2006/relationships/customXml" Target="../ink/ink403.xml"/><Relationship Id="rId184" Type="http://schemas.openxmlformats.org/officeDocument/2006/relationships/image" Target="../media/image152.png"/><Relationship Id="rId219" Type="http://schemas.openxmlformats.org/officeDocument/2006/relationships/customXml" Target="../ink/ink431.xml"/><Relationship Id="rId230" Type="http://schemas.openxmlformats.org/officeDocument/2006/relationships/image" Target="../media/image204.png"/><Relationship Id="rId251" Type="http://schemas.openxmlformats.org/officeDocument/2006/relationships/customXml" Target="../ink/ink447.xml"/><Relationship Id="rId25" Type="http://schemas.openxmlformats.org/officeDocument/2006/relationships/customXml" Target="../ink/ink331.xml"/><Relationship Id="rId46" Type="http://schemas.openxmlformats.org/officeDocument/2006/relationships/image" Target="../media/image137.png"/><Relationship Id="rId67" Type="http://schemas.openxmlformats.org/officeDocument/2006/relationships/customXml" Target="../ink/ink355.xml"/><Relationship Id="rId272" Type="http://schemas.openxmlformats.org/officeDocument/2006/relationships/image" Target="../media/image225.png"/><Relationship Id="rId293" Type="http://schemas.openxmlformats.org/officeDocument/2006/relationships/customXml" Target="../ink/ink468.xml"/><Relationship Id="rId88" Type="http://schemas.openxmlformats.org/officeDocument/2006/relationships/image" Target="../media/image63.png"/><Relationship Id="rId111" Type="http://schemas.openxmlformats.org/officeDocument/2006/relationships/customXml" Target="../ink/ink377.xml"/><Relationship Id="rId132" Type="http://schemas.openxmlformats.org/officeDocument/2006/relationships/image" Target="../media/image138.png"/><Relationship Id="rId153" Type="http://schemas.openxmlformats.org/officeDocument/2006/relationships/customXml" Target="../ink/ink398.xml"/><Relationship Id="rId174" Type="http://schemas.openxmlformats.org/officeDocument/2006/relationships/image" Target="../media/image147.png"/><Relationship Id="rId195" Type="http://schemas.openxmlformats.org/officeDocument/2006/relationships/customXml" Target="../ink/ink419.xml"/><Relationship Id="rId209" Type="http://schemas.openxmlformats.org/officeDocument/2006/relationships/customXml" Target="../ink/ink426.xml"/><Relationship Id="rId220" Type="http://schemas.openxmlformats.org/officeDocument/2006/relationships/image" Target="../media/image170.png"/><Relationship Id="rId241" Type="http://schemas.openxmlformats.org/officeDocument/2006/relationships/customXml" Target="../ink/ink442.xml"/><Relationship Id="rId15" Type="http://schemas.openxmlformats.org/officeDocument/2006/relationships/image" Target="../media/image25.png"/><Relationship Id="rId36" Type="http://schemas.openxmlformats.org/officeDocument/2006/relationships/customXml" Target="../ink/ink339.xml"/><Relationship Id="rId57" Type="http://schemas.openxmlformats.org/officeDocument/2006/relationships/customXml" Target="../ink/ink350.xml"/><Relationship Id="rId262" Type="http://schemas.openxmlformats.org/officeDocument/2006/relationships/image" Target="../media/image220.png"/><Relationship Id="rId283" Type="http://schemas.openxmlformats.org/officeDocument/2006/relationships/customXml" Target="../ink/ink463.xml"/><Relationship Id="rId78" Type="http://schemas.openxmlformats.org/officeDocument/2006/relationships/image" Target="../media/image47.png"/><Relationship Id="rId99" Type="http://schemas.openxmlformats.org/officeDocument/2006/relationships/customXml" Target="../ink/ink371.xml"/><Relationship Id="rId101" Type="http://schemas.openxmlformats.org/officeDocument/2006/relationships/customXml" Target="../ink/ink372.xml"/><Relationship Id="rId122" Type="http://schemas.openxmlformats.org/officeDocument/2006/relationships/image" Target="../media/image198.png"/><Relationship Id="rId143" Type="http://schemas.openxmlformats.org/officeDocument/2006/relationships/customXml" Target="../ink/ink393.xml"/><Relationship Id="rId164" Type="http://schemas.openxmlformats.org/officeDocument/2006/relationships/image" Target="../media/image142.png"/><Relationship Id="rId185" Type="http://schemas.openxmlformats.org/officeDocument/2006/relationships/customXml" Target="../ink/ink414.xml"/><Relationship Id="rId9" Type="http://schemas.openxmlformats.org/officeDocument/2006/relationships/image" Target="../media/image22.png"/><Relationship Id="rId210" Type="http://schemas.openxmlformats.org/officeDocument/2006/relationships/image" Target="../media/image165.png"/><Relationship Id="rId26" Type="http://schemas.openxmlformats.org/officeDocument/2006/relationships/customXml" Target="../ink/ink332.xml"/><Relationship Id="rId231" Type="http://schemas.openxmlformats.org/officeDocument/2006/relationships/customXml" Target="../ink/ink437.xml"/><Relationship Id="rId252" Type="http://schemas.openxmlformats.org/officeDocument/2006/relationships/image" Target="../media/image215.png"/><Relationship Id="rId273" Type="http://schemas.openxmlformats.org/officeDocument/2006/relationships/customXml" Target="../ink/ink458.xml"/><Relationship Id="rId294" Type="http://schemas.openxmlformats.org/officeDocument/2006/relationships/image" Target="../media/image236.png"/><Relationship Id="rId47" Type="http://schemas.openxmlformats.org/officeDocument/2006/relationships/customXml" Target="../ink/ink345.xml"/><Relationship Id="rId68" Type="http://schemas.openxmlformats.org/officeDocument/2006/relationships/image" Target="../media/image42.png"/><Relationship Id="rId89" Type="http://schemas.openxmlformats.org/officeDocument/2006/relationships/customXml" Target="../ink/ink366.xml"/><Relationship Id="rId112" Type="http://schemas.openxmlformats.org/officeDocument/2006/relationships/image" Target="../media/image76.png"/><Relationship Id="rId133" Type="http://schemas.openxmlformats.org/officeDocument/2006/relationships/customXml" Target="../ink/ink388.xml"/><Relationship Id="rId154" Type="http://schemas.openxmlformats.org/officeDocument/2006/relationships/image" Target="../media/image108.png"/><Relationship Id="rId175" Type="http://schemas.openxmlformats.org/officeDocument/2006/relationships/customXml" Target="../ink/ink409.xml"/><Relationship Id="rId196" Type="http://schemas.openxmlformats.org/officeDocument/2006/relationships/image" Target="../media/image158.png"/><Relationship Id="rId200" Type="http://schemas.openxmlformats.org/officeDocument/2006/relationships/image" Target="../media/image160.png"/><Relationship Id="rId16" Type="http://schemas.openxmlformats.org/officeDocument/2006/relationships/customXml" Target="../ink/ink324.xml"/><Relationship Id="rId221" Type="http://schemas.openxmlformats.org/officeDocument/2006/relationships/customXml" Target="../ink/ink432.xml"/><Relationship Id="rId242" Type="http://schemas.openxmlformats.org/officeDocument/2006/relationships/image" Target="../media/image210.png"/><Relationship Id="rId263" Type="http://schemas.openxmlformats.org/officeDocument/2006/relationships/customXml" Target="../ink/ink453.xml"/><Relationship Id="rId284" Type="http://schemas.openxmlformats.org/officeDocument/2006/relationships/image" Target="../media/image231.png"/><Relationship Id="rId37" Type="http://schemas.openxmlformats.org/officeDocument/2006/relationships/customXml" Target="../ink/ink340.xml"/><Relationship Id="rId58" Type="http://schemas.openxmlformats.org/officeDocument/2006/relationships/image" Target="../media/image37.png"/><Relationship Id="rId79" Type="http://schemas.openxmlformats.org/officeDocument/2006/relationships/customXml" Target="../ink/ink361.xml"/><Relationship Id="rId102" Type="http://schemas.openxmlformats.org/officeDocument/2006/relationships/image" Target="../media/image71.png"/><Relationship Id="rId123" Type="http://schemas.openxmlformats.org/officeDocument/2006/relationships/customXml" Target="../ink/ink383.xml"/><Relationship Id="rId144" Type="http://schemas.openxmlformats.org/officeDocument/2006/relationships/image" Target="../media/image103.png"/><Relationship Id="rId90" Type="http://schemas.openxmlformats.org/officeDocument/2006/relationships/image" Target="../media/image64.png"/><Relationship Id="rId165" Type="http://schemas.openxmlformats.org/officeDocument/2006/relationships/customXml" Target="../ink/ink404.xml"/><Relationship Id="rId186" Type="http://schemas.openxmlformats.org/officeDocument/2006/relationships/image" Target="../media/image153.png"/><Relationship Id="rId211" Type="http://schemas.openxmlformats.org/officeDocument/2006/relationships/customXml" Target="../ink/ink427.xml"/><Relationship Id="rId232" Type="http://schemas.openxmlformats.org/officeDocument/2006/relationships/image" Target="../media/image205.png"/><Relationship Id="rId253" Type="http://schemas.openxmlformats.org/officeDocument/2006/relationships/customXml" Target="../ink/ink448.xml"/><Relationship Id="rId274" Type="http://schemas.openxmlformats.org/officeDocument/2006/relationships/image" Target="../media/image226.png"/><Relationship Id="rId295" Type="http://schemas.openxmlformats.org/officeDocument/2006/relationships/customXml" Target="../ink/ink469.xml"/><Relationship Id="rId27" Type="http://schemas.openxmlformats.org/officeDocument/2006/relationships/customXml" Target="../ink/ink333.xml"/><Relationship Id="rId48" Type="http://schemas.openxmlformats.org/officeDocument/2006/relationships/image" Target="../media/image31.png"/><Relationship Id="rId69" Type="http://schemas.openxmlformats.org/officeDocument/2006/relationships/customXml" Target="../ink/ink356.xml"/><Relationship Id="rId113" Type="http://schemas.openxmlformats.org/officeDocument/2006/relationships/customXml" Target="../ink/ink378.xml"/><Relationship Id="rId134" Type="http://schemas.openxmlformats.org/officeDocument/2006/relationships/image" Target="../media/image97.png"/><Relationship Id="rId80" Type="http://schemas.openxmlformats.org/officeDocument/2006/relationships/image" Target="../media/image48.png"/><Relationship Id="rId155" Type="http://schemas.openxmlformats.org/officeDocument/2006/relationships/customXml" Target="../ink/ink399.xml"/><Relationship Id="rId176" Type="http://schemas.openxmlformats.org/officeDocument/2006/relationships/image" Target="../media/image148.png"/><Relationship Id="rId197" Type="http://schemas.openxmlformats.org/officeDocument/2006/relationships/customXml" Target="../ink/ink420.xml"/><Relationship Id="rId201" Type="http://schemas.openxmlformats.org/officeDocument/2006/relationships/customXml" Target="../ink/ink422.xml"/><Relationship Id="rId222" Type="http://schemas.openxmlformats.org/officeDocument/2006/relationships/image" Target="../media/image171.png"/><Relationship Id="rId243" Type="http://schemas.openxmlformats.org/officeDocument/2006/relationships/customXml" Target="../ink/ink443.xml"/><Relationship Id="rId264" Type="http://schemas.openxmlformats.org/officeDocument/2006/relationships/image" Target="../media/image221.png"/><Relationship Id="rId285" Type="http://schemas.openxmlformats.org/officeDocument/2006/relationships/customXml" Target="../ink/ink464.xml"/><Relationship Id="rId17" Type="http://schemas.openxmlformats.org/officeDocument/2006/relationships/image" Target="../media/image26.png"/><Relationship Id="rId38" Type="http://schemas.openxmlformats.org/officeDocument/2006/relationships/image" Target="../media/image192.png"/><Relationship Id="rId59" Type="http://schemas.openxmlformats.org/officeDocument/2006/relationships/customXml" Target="../ink/ink351.xml"/><Relationship Id="rId103" Type="http://schemas.openxmlformats.org/officeDocument/2006/relationships/customXml" Target="../ink/ink373.xml"/><Relationship Id="rId124" Type="http://schemas.openxmlformats.org/officeDocument/2006/relationships/image" Target="../media/image199.png"/><Relationship Id="rId70" Type="http://schemas.openxmlformats.org/officeDocument/2006/relationships/image" Target="../media/image43.png"/><Relationship Id="rId91" Type="http://schemas.openxmlformats.org/officeDocument/2006/relationships/customXml" Target="../ink/ink367.xml"/><Relationship Id="rId145" Type="http://schemas.openxmlformats.org/officeDocument/2006/relationships/customXml" Target="../ink/ink394.xml"/><Relationship Id="rId166" Type="http://schemas.openxmlformats.org/officeDocument/2006/relationships/image" Target="../media/image143.png"/><Relationship Id="rId187" Type="http://schemas.openxmlformats.org/officeDocument/2006/relationships/customXml" Target="../ink/ink415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66.png"/><Relationship Id="rId233" Type="http://schemas.openxmlformats.org/officeDocument/2006/relationships/customXml" Target="../ink/ink438.xml"/><Relationship Id="rId254" Type="http://schemas.openxmlformats.org/officeDocument/2006/relationships/image" Target="../media/image216.png"/><Relationship Id="rId28" Type="http://schemas.openxmlformats.org/officeDocument/2006/relationships/customXml" Target="../ink/ink334.xml"/><Relationship Id="rId49" Type="http://schemas.openxmlformats.org/officeDocument/2006/relationships/customXml" Target="../ink/ink346.xml"/><Relationship Id="rId114" Type="http://schemas.openxmlformats.org/officeDocument/2006/relationships/image" Target="../media/image77.png"/><Relationship Id="rId275" Type="http://schemas.openxmlformats.org/officeDocument/2006/relationships/customXml" Target="../ink/ink459.xml"/><Relationship Id="rId296" Type="http://schemas.openxmlformats.org/officeDocument/2006/relationships/image" Target="../media/image237.png"/><Relationship Id="rId300" Type="http://schemas.openxmlformats.org/officeDocument/2006/relationships/image" Target="../media/image239.png"/><Relationship Id="rId60" Type="http://schemas.openxmlformats.org/officeDocument/2006/relationships/image" Target="../media/image38.png"/><Relationship Id="rId81" Type="http://schemas.openxmlformats.org/officeDocument/2006/relationships/customXml" Target="../ink/ink362.xml"/><Relationship Id="rId135" Type="http://schemas.openxmlformats.org/officeDocument/2006/relationships/customXml" Target="../ink/ink389.xml"/><Relationship Id="rId156" Type="http://schemas.openxmlformats.org/officeDocument/2006/relationships/image" Target="../media/image109.png"/><Relationship Id="rId177" Type="http://schemas.openxmlformats.org/officeDocument/2006/relationships/customXml" Target="../ink/ink410.xml"/><Relationship Id="rId198" Type="http://schemas.openxmlformats.org/officeDocument/2006/relationships/image" Target="../media/image159.png"/><Relationship Id="rId202" Type="http://schemas.openxmlformats.org/officeDocument/2006/relationships/image" Target="../media/image161.png"/><Relationship Id="rId223" Type="http://schemas.openxmlformats.org/officeDocument/2006/relationships/customXml" Target="../ink/ink433.xml"/><Relationship Id="rId244" Type="http://schemas.openxmlformats.org/officeDocument/2006/relationships/image" Target="../media/image211.png"/><Relationship Id="rId18" Type="http://schemas.openxmlformats.org/officeDocument/2006/relationships/customXml" Target="../ink/ink325.xml"/><Relationship Id="rId39" Type="http://schemas.openxmlformats.org/officeDocument/2006/relationships/customXml" Target="../ink/ink341.xml"/><Relationship Id="rId265" Type="http://schemas.openxmlformats.org/officeDocument/2006/relationships/customXml" Target="../ink/ink454.xml"/><Relationship Id="rId286" Type="http://schemas.openxmlformats.org/officeDocument/2006/relationships/image" Target="../media/image232.png"/><Relationship Id="rId50" Type="http://schemas.openxmlformats.org/officeDocument/2006/relationships/image" Target="../media/image33.png"/><Relationship Id="rId104" Type="http://schemas.openxmlformats.org/officeDocument/2006/relationships/image" Target="../media/image72.png"/><Relationship Id="rId125" Type="http://schemas.openxmlformats.org/officeDocument/2006/relationships/customXml" Target="../ink/ink384.xml"/><Relationship Id="rId146" Type="http://schemas.openxmlformats.org/officeDocument/2006/relationships/image" Target="../media/image104.png"/><Relationship Id="rId167" Type="http://schemas.openxmlformats.org/officeDocument/2006/relationships/customXml" Target="../ink/ink405.xml"/><Relationship Id="rId188" Type="http://schemas.openxmlformats.org/officeDocument/2006/relationships/image" Target="../media/image154.png"/><Relationship Id="rId71" Type="http://schemas.openxmlformats.org/officeDocument/2006/relationships/customXml" Target="../ink/ink357.xml"/><Relationship Id="rId92" Type="http://schemas.openxmlformats.org/officeDocument/2006/relationships/image" Target="../media/image65.png"/><Relationship Id="rId213" Type="http://schemas.openxmlformats.org/officeDocument/2006/relationships/customXml" Target="../ink/ink428.xml"/><Relationship Id="rId234" Type="http://schemas.openxmlformats.org/officeDocument/2006/relationships/image" Target="../media/image206.png"/><Relationship Id="rId2" Type="http://schemas.openxmlformats.org/officeDocument/2006/relationships/customXml" Target="../ink/ink317.xml"/><Relationship Id="rId29" Type="http://schemas.openxmlformats.org/officeDocument/2006/relationships/customXml" Target="../ink/ink335.xml"/><Relationship Id="rId255" Type="http://schemas.openxmlformats.org/officeDocument/2006/relationships/customXml" Target="../ink/ink449.xml"/><Relationship Id="rId276" Type="http://schemas.openxmlformats.org/officeDocument/2006/relationships/image" Target="../media/image227.png"/><Relationship Id="rId297" Type="http://schemas.openxmlformats.org/officeDocument/2006/relationships/customXml" Target="../ink/ink470.xml"/><Relationship Id="rId40" Type="http://schemas.openxmlformats.org/officeDocument/2006/relationships/image" Target="../media/image193.png"/><Relationship Id="rId115" Type="http://schemas.openxmlformats.org/officeDocument/2006/relationships/customXml" Target="../ink/ink379.xml"/><Relationship Id="rId136" Type="http://schemas.openxmlformats.org/officeDocument/2006/relationships/image" Target="../media/image98.png"/><Relationship Id="rId157" Type="http://schemas.openxmlformats.org/officeDocument/2006/relationships/customXml" Target="../ink/ink400.xml"/><Relationship Id="rId178" Type="http://schemas.openxmlformats.org/officeDocument/2006/relationships/image" Target="../media/image149.png"/><Relationship Id="rId301" Type="http://schemas.openxmlformats.org/officeDocument/2006/relationships/customXml" Target="../ink/ink472.xml"/><Relationship Id="rId61" Type="http://schemas.openxmlformats.org/officeDocument/2006/relationships/customXml" Target="../ink/ink352.xml"/><Relationship Id="rId82" Type="http://schemas.openxmlformats.org/officeDocument/2006/relationships/image" Target="../media/image49.png"/><Relationship Id="rId199" Type="http://schemas.openxmlformats.org/officeDocument/2006/relationships/customXml" Target="../ink/ink421.xml"/><Relationship Id="rId203" Type="http://schemas.openxmlformats.org/officeDocument/2006/relationships/customXml" Target="../ink/ink423.xml"/><Relationship Id="rId19" Type="http://schemas.openxmlformats.org/officeDocument/2006/relationships/image" Target="../media/image27.png"/><Relationship Id="rId224" Type="http://schemas.openxmlformats.org/officeDocument/2006/relationships/image" Target="../media/image172.png"/><Relationship Id="rId245" Type="http://schemas.openxmlformats.org/officeDocument/2006/relationships/customXml" Target="../ink/ink444.xml"/><Relationship Id="rId266" Type="http://schemas.openxmlformats.org/officeDocument/2006/relationships/image" Target="../media/image222.png"/><Relationship Id="rId287" Type="http://schemas.openxmlformats.org/officeDocument/2006/relationships/customXml" Target="../ink/ink465.xml"/><Relationship Id="rId30" Type="http://schemas.openxmlformats.org/officeDocument/2006/relationships/image" Target="../media/image189.png"/><Relationship Id="rId105" Type="http://schemas.openxmlformats.org/officeDocument/2006/relationships/customXml" Target="../ink/ink374.xml"/><Relationship Id="rId126" Type="http://schemas.openxmlformats.org/officeDocument/2006/relationships/image" Target="../media/image200.png"/><Relationship Id="rId147" Type="http://schemas.openxmlformats.org/officeDocument/2006/relationships/customXml" Target="../ink/ink395.xml"/><Relationship Id="rId168" Type="http://schemas.openxmlformats.org/officeDocument/2006/relationships/image" Target="../media/image144.png"/><Relationship Id="rId51" Type="http://schemas.openxmlformats.org/officeDocument/2006/relationships/customXml" Target="../ink/ink347.xml"/><Relationship Id="rId72" Type="http://schemas.openxmlformats.org/officeDocument/2006/relationships/image" Target="../media/image44.png"/><Relationship Id="rId93" Type="http://schemas.openxmlformats.org/officeDocument/2006/relationships/customXml" Target="../ink/ink368.xml"/><Relationship Id="rId189" Type="http://schemas.openxmlformats.org/officeDocument/2006/relationships/customXml" Target="../ink/ink416.xml"/><Relationship Id="rId3" Type="http://schemas.openxmlformats.org/officeDocument/2006/relationships/image" Target="../media/image19.png"/><Relationship Id="rId214" Type="http://schemas.openxmlformats.org/officeDocument/2006/relationships/image" Target="../media/image167.png"/><Relationship Id="rId235" Type="http://schemas.openxmlformats.org/officeDocument/2006/relationships/customXml" Target="../ink/ink439.xml"/><Relationship Id="rId256" Type="http://schemas.openxmlformats.org/officeDocument/2006/relationships/image" Target="../media/image217.png"/><Relationship Id="rId277" Type="http://schemas.openxmlformats.org/officeDocument/2006/relationships/customXml" Target="../ink/ink460.xml"/><Relationship Id="rId298" Type="http://schemas.openxmlformats.org/officeDocument/2006/relationships/image" Target="../media/image238.png"/><Relationship Id="rId116" Type="http://schemas.openxmlformats.org/officeDocument/2006/relationships/image" Target="../media/image195.png"/><Relationship Id="rId137" Type="http://schemas.openxmlformats.org/officeDocument/2006/relationships/customXml" Target="../ink/ink390.xml"/><Relationship Id="rId158" Type="http://schemas.openxmlformats.org/officeDocument/2006/relationships/image" Target="../media/image139.png"/><Relationship Id="rId302" Type="http://schemas.openxmlformats.org/officeDocument/2006/relationships/image" Target="../media/image240.png"/><Relationship Id="rId20" Type="http://schemas.openxmlformats.org/officeDocument/2006/relationships/customXml" Target="../ink/ink326.xml"/><Relationship Id="rId41" Type="http://schemas.openxmlformats.org/officeDocument/2006/relationships/customXml" Target="../ink/ink342.xml"/><Relationship Id="rId62" Type="http://schemas.openxmlformats.org/officeDocument/2006/relationships/image" Target="../media/image39.png"/><Relationship Id="rId83" Type="http://schemas.openxmlformats.org/officeDocument/2006/relationships/customXml" Target="../ink/ink363.xml"/><Relationship Id="rId179" Type="http://schemas.openxmlformats.org/officeDocument/2006/relationships/customXml" Target="../ink/ink411.xml"/><Relationship Id="rId190" Type="http://schemas.openxmlformats.org/officeDocument/2006/relationships/image" Target="../media/image155.png"/><Relationship Id="rId204" Type="http://schemas.openxmlformats.org/officeDocument/2006/relationships/image" Target="../media/image162.png"/><Relationship Id="rId225" Type="http://schemas.openxmlformats.org/officeDocument/2006/relationships/customXml" Target="../ink/ink434.xml"/><Relationship Id="rId246" Type="http://schemas.openxmlformats.org/officeDocument/2006/relationships/image" Target="../media/image212.png"/><Relationship Id="rId267" Type="http://schemas.openxmlformats.org/officeDocument/2006/relationships/customXml" Target="../ink/ink455.xml"/><Relationship Id="rId288" Type="http://schemas.openxmlformats.org/officeDocument/2006/relationships/image" Target="../media/image233.png"/><Relationship Id="rId106" Type="http://schemas.openxmlformats.org/officeDocument/2006/relationships/image" Target="../media/image73.png"/><Relationship Id="rId127" Type="http://schemas.openxmlformats.org/officeDocument/2006/relationships/customXml" Target="../ink/ink385.xml"/><Relationship Id="rId10" Type="http://schemas.openxmlformats.org/officeDocument/2006/relationships/customXml" Target="../ink/ink321.xml"/><Relationship Id="rId31" Type="http://schemas.openxmlformats.org/officeDocument/2006/relationships/customXml" Target="../ink/ink336.xml"/><Relationship Id="rId52" Type="http://schemas.openxmlformats.org/officeDocument/2006/relationships/image" Target="../media/image34.png"/><Relationship Id="rId73" Type="http://schemas.openxmlformats.org/officeDocument/2006/relationships/customXml" Target="../ink/ink358.xml"/><Relationship Id="rId94" Type="http://schemas.openxmlformats.org/officeDocument/2006/relationships/image" Target="../media/image66.png"/><Relationship Id="rId148" Type="http://schemas.openxmlformats.org/officeDocument/2006/relationships/image" Target="../media/image105.png"/><Relationship Id="rId169" Type="http://schemas.openxmlformats.org/officeDocument/2006/relationships/customXml" Target="../ink/ink406.xml"/><Relationship Id="rId4" Type="http://schemas.openxmlformats.org/officeDocument/2006/relationships/customXml" Target="../ink/ink318.xml"/><Relationship Id="rId180" Type="http://schemas.openxmlformats.org/officeDocument/2006/relationships/image" Target="../media/image150.png"/><Relationship Id="rId215" Type="http://schemas.openxmlformats.org/officeDocument/2006/relationships/customXml" Target="../ink/ink429.xml"/><Relationship Id="rId236" Type="http://schemas.openxmlformats.org/officeDocument/2006/relationships/image" Target="../media/image207.png"/><Relationship Id="rId257" Type="http://schemas.openxmlformats.org/officeDocument/2006/relationships/customXml" Target="../ink/ink450.xml"/><Relationship Id="rId278" Type="http://schemas.openxmlformats.org/officeDocument/2006/relationships/image" Target="../media/image228.png"/><Relationship Id="rId303" Type="http://schemas.openxmlformats.org/officeDocument/2006/relationships/customXml" Target="../ink/ink473.xml"/><Relationship Id="rId42" Type="http://schemas.openxmlformats.org/officeDocument/2006/relationships/image" Target="../media/image194.png"/><Relationship Id="rId84" Type="http://schemas.openxmlformats.org/officeDocument/2006/relationships/image" Target="../media/image61.png"/><Relationship Id="rId138" Type="http://schemas.openxmlformats.org/officeDocument/2006/relationships/image" Target="../media/image99.png"/><Relationship Id="rId191" Type="http://schemas.openxmlformats.org/officeDocument/2006/relationships/customXml" Target="../ink/ink417.xml"/><Relationship Id="rId205" Type="http://schemas.openxmlformats.org/officeDocument/2006/relationships/customXml" Target="../ink/ink424.xml"/><Relationship Id="rId247" Type="http://schemas.openxmlformats.org/officeDocument/2006/relationships/customXml" Target="../ink/ink445.xml"/><Relationship Id="rId107" Type="http://schemas.openxmlformats.org/officeDocument/2006/relationships/customXml" Target="../ink/ink375.xml"/><Relationship Id="rId289" Type="http://schemas.openxmlformats.org/officeDocument/2006/relationships/customXml" Target="../ink/ink466.xml"/><Relationship Id="rId11" Type="http://schemas.openxmlformats.org/officeDocument/2006/relationships/image" Target="../media/image23.png"/><Relationship Id="rId53" Type="http://schemas.openxmlformats.org/officeDocument/2006/relationships/customXml" Target="../ink/ink348.xml"/><Relationship Id="rId149" Type="http://schemas.openxmlformats.org/officeDocument/2006/relationships/customXml" Target="../ink/ink396.xml"/><Relationship Id="rId95" Type="http://schemas.openxmlformats.org/officeDocument/2006/relationships/customXml" Target="../ink/ink369.xml"/><Relationship Id="rId160" Type="http://schemas.openxmlformats.org/officeDocument/2006/relationships/image" Target="../media/image140.png"/><Relationship Id="rId216" Type="http://schemas.openxmlformats.org/officeDocument/2006/relationships/image" Target="../media/image168.png"/><Relationship Id="rId258" Type="http://schemas.openxmlformats.org/officeDocument/2006/relationships/image" Target="../media/image218.png"/><Relationship Id="rId22" Type="http://schemas.openxmlformats.org/officeDocument/2006/relationships/customXml" Target="../ink/ink328.xml"/><Relationship Id="rId64" Type="http://schemas.openxmlformats.org/officeDocument/2006/relationships/image" Target="../media/image40.png"/><Relationship Id="rId118" Type="http://schemas.openxmlformats.org/officeDocument/2006/relationships/image" Target="../media/image196.png"/><Relationship Id="rId171" Type="http://schemas.openxmlformats.org/officeDocument/2006/relationships/customXml" Target="../ink/ink407.xml"/><Relationship Id="rId227" Type="http://schemas.openxmlformats.org/officeDocument/2006/relationships/customXml" Target="../ink/ink435.xml"/><Relationship Id="rId269" Type="http://schemas.openxmlformats.org/officeDocument/2006/relationships/customXml" Target="../ink/ink456.xml"/><Relationship Id="rId33" Type="http://schemas.openxmlformats.org/officeDocument/2006/relationships/customXml" Target="../ink/ink337.xml"/><Relationship Id="rId129" Type="http://schemas.openxmlformats.org/officeDocument/2006/relationships/customXml" Target="../ink/ink386.xml"/><Relationship Id="rId280" Type="http://schemas.openxmlformats.org/officeDocument/2006/relationships/image" Target="../media/image229.png"/><Relationship Id="rId75" Type="http://schemas.openxmlformats.org/officeDocument/2006/relationships/customXml" Target="../ink/ink359.xml"/><Relationship Id="rId140" Type="http://schemas.openxmlformats.org/officeDocument/2006/relationships/image" Target="../media/image101.png"/><Relationship Id="rId182" Type="http://schemas.openxmlformats.org/officeDocument/2006/relationships/image" Target="../media/image151.png"/><Relationship Id="rId6" Type="http://schemas.openxmlformats.org/officeDocument/2006/relationships/customXml" Target="../ink/ink319.xml"/><Relationship Id="rId238" Type="http://schemas.openxmlformats.org/officeDocument/2006/relationships/image" Target="../media/image20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5" Type="http://schemas.openxmlformats.org/officeDocument/2006/relationships/customXml" Target="../ink/ink476.xml"/><Relationship Id="rId4" Type="http://schemas.openxmlformats.org/officeDocument/2006/relationships/image" Target="../media/image24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5" Type="http://schemas.openxmlformats.org/officeDocument/2006/relationships/customXml" Target="../ink/ink478.xml"/><Relationship Id="rId4" Type="http://schemas.openxmlformats.org/officeDocument/2006/relationships/image" Target="../media/image24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customXml" Target="../ink/ink479.xml"/><Relationship Id="rId7" Type="http://schemas.openxmlformats.org/officeDocument/2006/relationships/customXml" Target="../ink/ink48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png"/><Relationship Id="rId5" Type="http://schemas.openxmlformats.org/officeDocument/2006/relationships/customXml" Target="../ink/ink480.xml"/><Relationship Id="rId10" Type="http://schemas.openxmlformats.org/officeDocument/2006/relationships/image" Target="../media/image251.png"/><Relationship Id="rId4" Type="http://schemas.openxmlformats.org/officeDocument/2006/relationships/image" Target="../media/image248.png"/><Relationship Id="rId9" Type="http://schemas.openxmlformats.org/officeDocument/2006/relationships/customXml" Target="../ink/ink48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customXml" Target="../ink/ink4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E4E4F6-1C84-41E6-98BF-8C1F39570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660A35-5BFC-4F92-9BD0-35B272746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058507" cy="17616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Lection</a:t>
            </a:r>
            <a:r>
              <a:rPr lang="ru-RU" dirty="0"/>
              <a:t> 3</a:t>
            </a:r>
            <a:endParaRPr lang="en-US" dirty="0"/>
          </a:p>
          <a:p>
            <a:r>
              <a:rPr lang="ru-RU" dirty="0" err="1"/>
              <a:t>Queries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4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AA25-34B5-41BC-8191-AB964851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Structure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of</a:t>
            </a:r>
            <a:r>
              <a:rPr lang="ru-RU" dirty="0">
                <a:ea typeface="+mj-lt"/>
                <a:cs typeface="+mj-lt"/>
              </a:rPr>
              <a:t> a SELECT </a:t>
            </a:r>
            <a:r>
              <a:rPr lang="ru-RU" dirty="0" err="1">
                <a:ea typeface="+mj-lt"/>
                <a:cs typeface="+mj-lt"/>
              </a:rPr>
              <a:t>query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with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selection</a:t>
            </a:r>
            <a:r>
              <a:rPr lang="ru-RU" dirty="0">
                <a:ea typeface="+mj-lt"/>
                <a:cs typeface="+mj-lt"/>
              </a:rPr>
              <a:t> (</a:t>
            </a:r>
            <a:r>
              <a:rPr lang="ru-RU" dirty="0" err="1">
                <a:ea typeface="+mj-lt"/>
                <a:cs typeface="+mj-lt"/>
              </a:rPr>
              <a:t>search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condition</a:t>
            </a:r>
            <a:r>
              <a:rPr lang="ru-RU" dirty="0">
                <a:ea typeface="+mj-lt"/>
                <a:cs typeface="+mj-lt"/>
              </a:rPr>
              <a:t>) </a:t>
            </a:r>
            <a:r>
              <a:rPr lang="ru-RU" dirty="0" err="1">
                <a:ea typeface="+mj-lt"/>
                <a:cs typeface="+mj-lt"/>
              </a:rPr>
              <a:t>and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projection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8ED8-9742-4416-B571-D03825F72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/>
                <a:cs typeface="Courier New"/>
              </a:rPr>
              <a:t>SELECT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ru-RU" sz="3200" dirty="0" err="1">
                <a:latin typeface="Courier New"/>
                <a:ea typeface="+mn-lt"/>
                <a:cs typeface="Courier New"/>
              </a:rPr>
              <a:t>comma</a:t>
            </a:r>
            <a:r>
              <a:rPr lang="ru-RU" sz="3200" dirty="0">
                <a:latin typeface="Courier New"/>
                <a:ea typeface="+mn-lt"/>
                <a:cs typeface="Courier New"/>
              </a:rPr>
              <a:t> </a:t>
            </a:r>
            <a:r>
              <a:rPr lang="ru-RU" sz="3200" dirty="0" err="1">
                <a:latin typeface="Courier New"/>
                <a:ea typeface="+mn-lt"/>
                <a:cs typeface="Courier New"/>
              </a:rPr>
              <a:t>separated</a:t>
            </a:r>
            <a:r>
              <a:rPr lang="ru-RU" sz="3200" dirty="0">
                <a:latin typeface="Courier New"/>
                <a:ea typeface="+mn-lt"/>
                <a:cs typeface="Courier New"/>
              </a:rPr>
              <a:t> </a:t>
            </a:r>
            <a:r>
              <a:rPr lang="ru-RU" sz="3200" dirty="0" err="1">
                <a:latin typeface="Courier New"/>
                <a:ea typeface="+mn-lt"/>
                <a:cs typeface="Courier New"/>
              </a:rPr>
              <a:t>expressions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/>
                <a:cs typeface="Courier New"/>
              </a:rPr>
              <a:t>FROM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ru-RU" sz="3200" dirty="0" err="1">
                <a:latin typeface="Courier New"/>
                <a:cs typeface="Courier New"/>
              </a:rPr>
              <a:t>table</a:t>
            </a:r>
            <a:r>
              <a:rPr lang="ru-RU" sz="3200" dirty="0">
                <a:latin typeface="Courier New"/>
                <a:cs typeface="Courier New"/>
              </a:rPr>
              <a:t> (</a:t>
            </a:r>
            <a:r>
              <a:rPr lang="ru-RU" sz="3200" dirty="0" err="1">
                <a:latin typeface="Courier New"/>
                <a:cs typeface="Courier New"/>
              </a:rPr>
              <a:t>sets</a:t>
            </a:r>
            <a:r>
              <a:rPr lang="ru-RU" sz="3200" dirty="0">
                <a:latin typeface="Courier New"/>
                <a:cs typeface="Courier New"/>
              </a:rPr>
              <a:t>)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/>
                <a:cs typeface="Courier New"/>
              </a:rPr>
              <a:t>WHERE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ru-RU" sz="3200" dirty="0" err="1">
                <a:latin typeface="Courier New"/>
                <a:cs typeface="Courier New"/>
              </a:rPr>
              <a:t>search</a:t>
            </a:r>
            <a:r>
              <a:rPr lang="ru-RU" sz="3200" dirty="0">
                <a:latin typeface="Courier New"/>
                <a:cs typeface="Courier New"/>
              </a:rPr>
              <a:t> </a:t>
            </a:r>
            <a:r>
              <a:rPr lang="ru-RU" sz="3200" dirty="0" err="1">
                <a:latin typeface="Courier New"/>
                <a:cs typeface="Courier New"/>
              </a:rPr>
              <a:t>condition</a:t>
            </a:r>
            <a:r>
              <a:rPr lang="ru-RU" sz="3200" dirty="0">
                <a:latin typeface="Courier New"/>
                <a:cs typeface="Courier New"/>
              </a:rPr>
              <a:t> (</a:t>
            </a:r>
            <a:r>
              <a:rPr lang="ru-RU" sz="3200" dirty="0" err="1">
                <a:latin typeface="Courier New"/>
                <a:cs typeface="Courier New"/>
              </a:rPr>
              <a:t>selection</a:t>
            </a:r>
            <a:r>
              <a:rPr lang="ru-RU" sz="3200" dirty="0">
                <a:latin typeface="Courier New"/>
                <a:cs typeface="Courier New"/>
              </a:rPr>
              <a:t>)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/>
                <a:cs typeface="Courier New"/>
              </a:rPr>
              <a:t>LIMIT</a:t>
            </a:r>
            <a:r>
              <a:rPr lang="en-US" sz="3200" dirty="0">
                <a:latin typeface="Courier New"/>
                <a:cs typeface="Courier New"/>
              </a:rPr>
              <a:t> N</a:t>
            </a:r>
            <a:r>
              <a:rPr lang="ru-RU" sz="3200" dirty="0">
                <a:latin typeface="Courier New"/>
                <a:cs typeface="Courier New"/>
              </a:rPr>
              <a:t> </a:t>
            </a:r>
            <a:r>
              <a:rPr lang="ru-RU" sz="3200" dirty="0" err="1">
                <a:latin typeface="Courier New"/>
                <a:cs typeface="Courier New"/>
              </a:rPr>
              <a:t>numbers</a:t>
            </a:r>
            <a:r>
              <a:rPr lang="ru-RU" sz="3200" dirty="0">
                <a:latin typeface="Courier New"/>
                <a:cs typeface="Courier New"/>
              </a:rPr>
              <a:t> </a:t>
            </a:r>
            <a:r>
              <a:rPr lang="ru-RU" sz="3200" dirty="0" err="1">
                <a:latin typeface="Courier New"/>
                <a:cs typeface="Courier New"/>
              </a:rPr>
              <a:t>of</a:t>
            </a:r>
            <a:r>
              <a:rPr lang="ru-RU" sz="3200" dirty="0">
                <a:latin typeface="Courier New"/>
                <a:cs typeface="Courier New"/>
              </a:rPr>
              <a:t> </a:t>
            </a:r>
            <a:r>
              <a:rPr lang="ru-RU" sz="3200" dirty="0" err="1">
                <a:latin typeface="Courier New"/>
                <a:cs typeface="Courier New"/>
              </a:rPr>
              <a:t>rows</a:t>
            </a:r>
            <a:r>
              <a:rPr lang="ru-RU" sz="3200" dirty="0">
                <a:latin typeface="Courier New"/>
                <a:cs typeface="Courier New"/>
              </a:rPr>
              <a:t> </a:t>
            </a:r>
            <a:r>
              <a:rPr lang="ru-RU" sz="3200" dirty="0" err="1">
                <a:latin typeface="Courier New"/>
                <a:cs typeface="Courier New"/>
              </a:rPr>
              <a:t>for</a:t>
            </a:r>
            <a:r>
              <a:rPr lang="ru-RU" sz="3200" dirty="0">
                <a:latin typeface="Courier New"/>
                <a:cs typeface="Courier New"/>
              </a:rPr>
              <a:t> </a:t>
            </a:r>
            <a:r>
              <a:rPr lang="ru-RU" sz="3200" dirty="0" err="1">
                <a:latin typeface="Courier New"/>
                <a:cs typeface="Courier New"/>
              </a:rPr>
              <a:t>output</a:t>
            </a:r>
            <a:endParaRPr lang="en-US" sz="32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773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1D8B4-BEC0-478E-AC44-1E1C031C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Conditional expression in SQL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C17E57-B50D-4BBA-9B4C-05751F71E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... END</a:t>
            </a:r>
          </a:p>
        </p:txBody>
      </p:sp>
    </p:spTree>
    <p:extLst>
      <p:ext uri="{BB962C8B-B14F-4D97-AF65-F5344CB8AC3E}">
        <p14:creationId xmlns:p14="http://schemas.microsoft.com/office/powerpoint/2010/main" val="407546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Conditional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expression</a:t>
            </a:r>
            <a:endParaRPr 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D49B7E-2B6F-476D-A787-3D1315949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0" dirty="0" err="1">
                <a:ea typeface="+mn-lt"/>
                <a:cs typeface="+mn-lt"/>
              </a:rPr>
              <a:t>Imperative</a:t>
            </a:r>
            <a:r>
              <a:rPr lang="ru-RU" b="0" dirty="0">
                <a:ea typeface="+mn-lt"/>
                <a:cs typeface="+mn-lt"/>
              </a:rPr>
              <a:t> </a:t>
            </a:r>
            <a:r>
              <a:rPr lang="ru-RU" b="0" dirty="0" err="1">
                <a:ea typeface="+mn-lt"/>
                <a:cs typeface="+mn-lt"/>
              </a:rPr>
              <a:t>programming</a:t>
            </a:r>
            <a:r>
              <a:rPr lang="ru-RU" b="0" dirty="0">
                <a:ea typeface="+mn-lt"/>
                <a:cs typeface="+mn-lt"/>
              </a:rPr>
              <a:t> </a:t>
            </a:r>
            <a:r>
              <a:rPr lang="ru-RU" b="0" dirty="0" err="1">
                <a:ea typeface="+mn-lt"/>
                <a:cs typeface="+mn-lt"/>
              </a:rPr>
              <a:t>style</a:t>
            </a:r>
            <a:endParaRPr lang="en-US" dirty="0" err="1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ru-RU" dirty="0" err="1">
                <a:solidFill>
                  <a:schemeClr val="accent1"/>
                </a:solidFill>
              </a:rPr>
              <a:t>condition</a:t>
            </a:r>
            <a:endParaRPr lang="en-US" dirty="0" err="1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execute code if condition returns true</a:t>
            </a:r>
          </a:p>
          <a:p>
            <a:pPr marL="0" indent="0">
              <a:buNone/>
            </a:pPr>
            <a:r>
              <a:rPr lang="en-US" dirty="0"/>
              <a:t>else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code executed in other cases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endif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9047C93-D354-48A6-9DCA-C6BB4FCDC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b="0" dirty="0" err="1">
                <a:ea typeface="+mn-lt"/>
                <a:cs typeface="+mn-lt"/>
              </a:rPr>
              <a:t>Declarative</a:t>
            </a:r>
            <a:r>
              <a:rPr lang="ru-RU" b="0" dirty="0">
                <a:ea typeface="+mn-lt"/>
                <a:cs typeface="+mn-lt"/>
              </a:rPr>
              <a:t> </a:t>
            </a:r>
            <a:r>
              <a:rPr lang="ru-RU" b="0" dirty="0" err="1">
                <a:ea typeface="+mn-lt"/>
                <a:cs typeface="+mn-lt"/>
              </a:rPr>
              <a:t>programming</a:t>
            </a:r>
            <a:r>
              <a:rPr lang="ru-RU" b="0" dirty="0">
                <a:ea typeface="+mn-lt"/>
                <a:cs typeface="+mn-lt"/>
              </a:rPr>
              <a:t> </a:t>
            </a:r>
            <a:r>
              <a:rPr lang="ru-RU" b="0" dirty="0" err="1">
                <a:ea typeface="+mn-lt"/>
                <a:cs typeface="+mn-lt"/>
              </a:rPr>
              <a:t>style</a:t>
            </a:r>
            <a:endParaRPr lang="en-US" dirty="0" err="1"/>
          </a:p>
        </p:txBody>
      </p:sp>
      <p:sp>
        <p:nvSpPr>
          <p:cNvPr id="4" name="Объект 3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ru-RU" dirty="0" err="1">
                <a:solidFill>
                  <a:schemeClr val="accent1"/>
                </a:solidFill>
              </a:rPr>
              <a:t>condition</a:t>
            </a:r>
            <a:endParaRPr lang="en-US" dirty="0" err="1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value if the condition is true</a:t>
            </a:r>
          </a:p>
          <a:p>
            <a:pPr marL="0" indent="0">
              <a:buNone/>
            </a:pPr>
            <a:r>
              <a:rPr lang="en-US" dirty="0"/>
              <a:t>else 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different value in other cases</a:t>
            </a:r>
            <a:endParaRPr lang="en-US" b="1" dirty="0">
              <a:solidFill>
                <a:schemeClr val="accent1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/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500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Two options for writing a conditional expression in SQL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AB499-E06E-496F-9289-4BB1D2310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err="1">
                <a:ea typeface="+mn-lt"/>
                <a:cs typeface="+mn-lt"/>
              </a:rPr>
              <a:t>Selecting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option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value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expression</a:t>
            </a:r>
            <a:endParaRPr lang="en-US" err="1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expr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WHEN val1 THEN </a:t>
            </a:r>
            <a:r>
              <a:rPr lang="ru-RU" dirty="0"/>
              <a:t>result1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WHEN val2 THEN </a:t>
            </a:r>
            <a:r>
              <a:rPr lang="ru-RU" dirty="0"/>
              <a:t>result2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ELSE </a:t>
            </a:r>
            <a:r>
              <a:rPr lang="ru-RU" dirty="0" err="1"/>
              <a:t>result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cases</a:t>
            </a:r>
            <a:endParaRPr lang="en-US" dirty="0" err="1"/>
          </a:p>
          <a:p>
            <a:pPr marL="0" indent="0">
              <a:buNone/>
            </a:pPr>
            <a:r>
              <a:rPr lang="en-US" b="1" dirty="0"/>
              <a:t>END</a:t>
            </a:r>
            <a:endParaRPr lang="ru-RU" b="1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3D8BBA8-57D3-43A2-B143-23964C015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Selecting the first condition from a list of conditions that returns true 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CASE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WHEN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ex1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v1</a:t>
            </a:r>
            <a:r>
              <a:rPr lang="en-US" dirty="0"/>
              <a:t> THEN </a:t>
            </a:r>
            <a:r>
              <a:rPr lang="ru-RU" dirty="0"/>
              <a:t>result1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WHEN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ex2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v2</a:t>
            </a:r>
            <a:r>
              <a:rPr lang="en-US" dirty="0"/>
              <a:t> THEN </a:t>
            </a:r>
            <a:r>
              <a:rPr lang="ru-RU" sz="2600" dirty="0"/>
              <a:t>result2</a:t>
            </a:r>
            <a:endParaRPr lang="ru-RU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  WHEN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ex3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is null and ...</a:t>
            </a:r>
            <a:r>
              <a:rPr lang="en-US" dirty="0"/>
              <a:t> THEN </a:t>
            </a:r>
            <a:r>
              <a:rPr lang="ru-RU" sz="2600" dirty="0"/>
              <a:t>result3</a:t>
            </a:r>
            <a:endParaRPr lang="ru-RU" sz="26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ELSE </a:t>
            </a:r>
            <a:r>
              <a:rPr lang="ru-RU" dirty="0" err="1"/>
              <a:t>result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cases</a:t>
            </a:r>
            <a:endParaRPr lang="en-US" dirty="0" err="1"/>
          </a:p>
          <a:p>
            <a:pPr marL="0" indent="0">
              <a:buNone/>
            </a:pPr>
            <a:r>
              <a:rPr lang="en-US" b="1" dirty="0"/>
              <a:t>END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8280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Selecting an option for the value of the expression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678271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ru-RU" err="1">
                <a:ea typeface="+mn-lt"/>
                <a:cs typeface="+mn-lt"/>
              </a:rPr>
              <a:t>This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expression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calculates</a:t>
            </a:r>
            <a:r>
              <a:rPr lang="ru-RU">
                <a:ea typeface="+mn-lt"/>
                <a:cs typeface="+mn-lt"/>
              </a:rPr>
              <a:t> the value for one field</a:t>
            </a:r>
            <a:endParaRPr lang="en-US"/>
          </a:p>
          <a:p>
            <a:endParaRPr lang="ru-RU"/>
          </a:p>
          <a:p>
            <a:r>
              <a:rPr lang="ru-RU" dirty="0" err="1">
                <a:ea typeface="+mn-lt"/>
                <a:cs typeface="+mn-lt"/>
              </a:rPr>
              <a:t>case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define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beginning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single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</a:t>
            </a:r>
            <a:endParaRPr lang="ru-RU" dirty="0" err="1"/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clsid</a:t>
            </a:r>
            <a:endParaRPr lang="en-US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when 'A' then 'Compact cars'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when 'B' then 'Compact cars'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when 'C' then 'Medium cars'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when 'D' then 'Medium cars'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else 'Big cars' 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ea typeface="+mn-lt"/>
                <a:cs typeface="Courier New"/>
              </a:rPr>
              <a:t>end </a:t>
            </a:r>
            <a:r>
              <a:rPr lang="en-US" dirty="0">
                <a:latin typeface="Courier New"/>
                <a:ea typeface="+mn-lt"/>
                <a:cs typeface="Courier New"/>
              </a:rPr>
              <a:t>as car</a:t>
            </a:r>
            <a:r>
              <a:rPr lang="ru-RU" dirty="0">
                <a:latin typeface="Courier New"/>
                <a:ea typeface="+mn-lt"/>
                <a:cs typeface="Courier New"/>
              </a:rPr>
              <a:t>_s</a:t>
            </a:r>
            <a:r>
              <a:rPr lang="en-US" dirty="0" err="1">
                <a:latin typeface="Courier New"/>
                <a:ea typeface="+mn-lt"/>
                <a:cs typeface="Courier New"/>
              </a:rPr>
              <a:t>ize</a:t>
            </a:r>
            <a:endParaRPr lang="en-US" b="1" dirty="0">
              <a:latin typeface="Courier New"/>
              <a:ea typeface="+mn-lt"/>
              <a:cs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79A539-9B03-3A36-F27E-0517FEA86AC2}"/>
              </a:ext>
            </a:extLst>
          </p:cNvPr>
          <p:cNvSpPr/>
          <p:nvPr/>
        </p:nvSpPr>
        <p:spPr>
          <a:xfrm>
            <a:off x="8789894" y="2367990"/>
            <a:ext cx="2563906" cy="614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0AF862-E032-A329-E0BB-EA92161D3B49}"/>
              </a:ext>
            </a:extLst>
          </p:cNvPr>
          <p:cNvSpPr/>
          <p:nvPr/>
        </p:nvSpPr>
        <p:spPr>
          <a:xfrm>
            <a:off x="8789894" y="3247325"/>
            <a:ext cx="2563906" cy="614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B2A37-6680-9930-76F1-7F454902018E}"/>
              </a:ext>
            </a:extLst>
          </p:cNvPr>
          <p:cNvSpPr/>
          <p:nvPr/>
        </p:nvSpPr>
        <p:spPr>
          <a:xfrm>
            <a:off x="8798859" y="4106302"/>
            <a:ext cx="2563906" cy="614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652FEC-D56C-0013-2353-9057A0BB0A17}"/>
              </a:ext>
            </a:extLst>
          </p:cNvPr>
          <p:cNvSpPr/>
          <p:nvPr/>
        </p:nvSpPr>
        <p:spPr>
          <a:xfrm>
            <a:off x="8798859" y="4965279"/>
            <a:ext cx="2563906" cy="614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636E80-24AF-510E-2EE5-FD17C2553400}"/>
              </a:ext>
            </a:extLst>
          </p:cNvPr>
          <p:cNvSpPr/>
          <p:nvPr/>
        </p:nvSpPr>
        <p:spPr>
          <a:xfrm>
            <a:off x="8798859" y="5730035"/>
            <a:ext cx="2563906" cy="614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previous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met</a:t>
            </a:r>
            <a:endParaRPr 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5AA0D-4449-3445-4004-5A476B9657FC}"/>
              </a:ext>
            </a:extLst>
          </p:cNvPr>
          <p:cNvSpPr txBox="1"/>
          <p:nvPr/>
        </p:nvSpPr>
        <p:spPr>
          <a:xfrm>
            <a:off x="9537244" y="1575990"/>
            <a:ext cx="197759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 err="1"/>
              <a:t>Row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en-US" dirty="0" err="1"/>
              <a:t>clsid</a:t>
            </a:r>
            <a:r>
              <a:rPr lang="en-US" dirty="0"/>
              <a:t> = 'B'</a:t>
            </a:r>
            <a:endParaRPr lang="en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E2272-E169-73C0-675F-8942694D1E95}"/>
              </a:ext>
            </a:extLst>
          </p:cNvPr>
          <p:cNvSpPr/>
          <p:nvPr/>
        </p:nvSpPr>
        <p:spPr>
          <a:xfrm>
            <a:off x="9063226" y="3310008"/>
            <a:ext cx="497540" cy="48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D77E8-BAA2-E9DC-3EE9-3314ABBED5E2}"/>
              </a:ext>
            </a:extLst>
          </p:cNvPr>
          <p:cNvSpPr/>
          <p:nvPr/>
        </p:nvSpPr>
        <p:spPr>
          <a:xfrm>
            <a:off x="9065466" y="4156868"/>
            <a:ext cx="497540" cy="4887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FC949D-1326-E5D5-C54A-592439E8ACC4}"/>
              </a:ext>
            </a:extLst>
          </p:cNvPr>
          <p:cNvSpPr/>
          <p:nvPr/>
        </p:nvSpPr>
        <p:spPr>
          <a:xfrm>
            <a:off x="9063226" y="2430673"/>
            <a:ext cx="497540" cy="48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6EF05A97-0BB1-7EF9-4913-57457807CDF4}"/>
              </a:ext>
            </a:extLst>
          </p:cNvPr>
          <p:cNvSpPr/>
          <p:nvPr/>
        </p:nvSpPr>
        <p:spPr>
          <a:xfrm>
            <a:off x="10470776" y="2079813"/>
            <a:ext cx="555812" cy="232141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DC9AF68C-30E6-D5CD-9AEE-E7521460C010}"/>
              </a:ext>
            </a:extLst>
          </p:cNvPr>
          <p:cNvSpPr/>
          <p:nvPr/>
        </p:nvSpPr>
        <p:spPr>
          <a:xfrm rot="2485257">
            <a:off x="8057790" y="4161623"/>
            <a:ext cx="555812" cy="232141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93B0E0-BE47-FC82-36E6-A2DBAE5B460E}"/>
              </a:ext>
            </a:extLst>
          </p:cNvPr>
          <p:cNvSpPr txBox="1"/>
          <p:nvPr/>
        </p:nvSpPr>
        <p:spPr>
          <a:xfrm>
            <a:off x="3711919" y="6037076"/>
            <a:ext cx="441697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 value in the </a:t>
            </a:r>
            <a:r>
              <a:rPr lang="en-US" dirty="0" err="1">
                <a:ea typeface="+mn-lt"/>
                <a:cs typeface="+mn-lt"/>
              </a:rPr>
              <a:t>car_size</a:t>
            </a:r>
            <a:r>
              <a:rPr lang="en-US" dirty="0">
                <a:ea typeface="+mn-lt"/>
                <a:cs typeface="+mn-lt"/>
              </a:rPr>
              <a:t> field will be equal to Medium cars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0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Selecting an option for the value of the expression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69215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cid</a:t>
            </a: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mileage,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clsid</a:t>
            </a:r>
            <a:endParaRPr lang="en-US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when 'A' then 'Compact cars'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when 'B' then 'Compact cars'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when 'C' then 'Medium cars'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when 'D' then 'Medium cars'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else 'Big cars' 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end </a:t>
            </a: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as car</a:t>
            </a:r>
            <a:r>
              <a:rPr lang="ru-RU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size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CD2E5-4193-341C-8693-F381D1928348}"/>
              </a:ext>
            </a:extLst>
          </p:cNvPr>
          <p:cNvSpPr txBox="1"/>
          <p:nvPr/>
        </p:nvSpPr>
        <p:spPr>
          <a:xfrm>
            <a:off x="8247530" y="1825625"/>
            <a:ext cx="3352799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800" dirty="0" err="1">
                <a:ea typeface="+mn-lt"/>
                <a:cs typeface="+mn-lt"/>
              </a:rPr>
              <a:t>Conditional</a:t>
            </a:r>
            <a:r>
              <a:rPr lang="ru-RU" sz="2800" dirty="0">
                <a:ea typeface="+mn-lt"/>
                <a:cs typeface="+mn-lt"/>
              </a:rPr>
              <a:t> </a:t>
            </a:r>
            <a:r>
              <a:rPr lang="ru-RU" sz="2800" dirty="0" err="1">
                <a:ea typeface="+mn-lt"/>
                <a:cs typeface="+mn-lt"/>
              </a:rPr>
              <a:t>expression</a:t>
            </a:r>
            <a:r>
              <a:rPr lang="ru-RU" sz="2800" dirty="0">
                <a:ea typeface="+mn-lt"/>
                <a:cs typeface="+mn-lt"/>
              </a:rPr>
              <a:t> </a:t>
            </a:r>
            <a:r>
              <a:rPr lang="ru-RU" sz="2800" dirty="0" err="1">
                <a:ea typeface="+mn-lt"/>
                <a:cs typeface="+mn-lt"/>
              </a:rPr>
              <a:t>as</a:t>
            </a:r>
            <a:r>
              <a:rPr lang="ru-RU" sz="2800" dirty="0">
                <a:ea typeface="+mn-lt"/>
                <a:cs typeface="+mn-lt"/>
              </a:rPr>
              <a:t> </a:t>
            </a:r>
            <a:r>
              <a:rPr lang="ru-RU" sz="2800" dirty="0" err="1">
                <a:ea typeface="+mn-lt"/>
                <a:cs typeface="+mn-lt"/>
              </a:rPr>
              <a:t>part</a:t>
            </a:r>
            <a:r>
              <a:rPr lang="ru-RU" sz="2800" dirty="0">
                <a:ea typeface="+mn-lt"/>
                <a:cs typeface="+mn-lt"/>
              </a:rPr>
              <a:t> </a:t>
            </a:r>
            <a:r>
              <a:rPr lang="ru-RU" sz="2800" dirty="0" err="1">
                <a:ea typeface="+mn-lt"/>
                <a:cs typeface="+mn-lt"/>
              </a:rPr>
              <a:t>of</a:t>
            </a:r>
            <a:r>
              <a:rPr lang="ru-RU" sz="2800" dirty="0">
                <a:ea typeface="+mn-lt"/>
                <a:cs typeface="+mn-lt"/>
              </a:rPr>
              <a:t> a </a:t>
            </a:r>
            <a:r>
              <a:rPr lang="ru-RU" sz="2800" dirty="0" err="1">
                <a:ea typeface="+mn-lt"/>
                <a:cs typeface="+mn-lt"/>
              </a:rPr>
              <a:t>query</a:t>
            </a:r>
            <a:endParaRPr lang="en-US" dirty="0" err="1"/>
          </a:p>
          <a:p>
            <a:endParaRPr lang="ru-RU"/>
          </a:p>
          <a:p>
            <a:endParaRPr lang="ru-RU"/>
          </a:p>
          <a:p>
            <a:r>
              <a:rPr lang="ru-RU" sz="2800" dirty="0" err="1">
                <a:ea typeface="+mn-lt"/>
                <a:cs typeface="+mn-lt"/>
              </a:rPr>
              <a:t>car_size</a:t>
            </a:r>
            <a:r>
              <a:rPr lang="ru-RU" sz="2800" dirty="0">
                <a:ea typeface="+mn-lt"/>
                <a:cs typeface="+mn-lt"/>
              </a:rPr>
              <a:t> </a:t>
            </a:r>
            <a:r>
              <a:rPr lang="ru-RU" sz="2800" dirty="0" err="1">
                <a:ea typeface="+mn-lt"/>
                <a:cs typeface="+mn-lt"/>
              </a:rPr>
              <a:t>is</a:t>
            </a:r>
            <a:r>
              <a:rPr lang="ru-RU" sz="2800" dirty="0">
                <a:ea typeface="+mn-lt"/>
                <a:cs typeface="+mn-lt"/>
              </a:rPr>
              <a:t> </a:t>
            </a:r>
            <a:r>
              <a:rPr lang="ru-RU" sz="2800" dirty="0" err="1">
                <a:ea typeface="+mn-lt"/>
                <a:cs typeface="+mn-lt"/>
              </a:rPr>
              <a:t>the</a:t>
            </a:r>
            <a:r>
              <a:rPr lang="ru-RU" sz="2800" dirty="0">
                <a:ea typeface="+mn-lt"/>
                <a:cs typeface="+mn-lt"/>
              </a:rPr>
              <a:t> </a:t>
            </a:r>
            <a:r>
              <a:rPr lang="ru-RU" sz="2800" dirty="0" err="1">
                <a:ea typeface="+mn-lt"/>
                <a:cs typeface="+mn-lt"/>
              </a:rPr>
              <a:t>name</a:t>
            </a:r>
            <a:r>
              <a:rPr lang="ru-RU" sz="2800" dirty="0">
                <a:ea typeface="+mn-lt"/>
                <a:cs typeface="+mn-lt"/>
              </a:rPr>
              <a:t> </a:t>
            </a:r>
            <a:r>
              <a:rPr lang="ru-RU" sz="2800" dirty="0" err="1">
                <a:ea typeface="+mn-lt"/>
                <a:cs typeface="+mn-lt"/>
              </a:rPr>
              <a:t>of</a:t>
            </a:r>
            <a:r>
              <a:rPr lang="ru-RU" sz="2800" dirty="0">
                <a:ea typeface="+mn-lt"/>
                <a:cs typeface="+mn-lt"/>
              </a:rPr>
              <a:t> </a:t>
            </a:r>
            <a:r>
              <a:rPr lang="ru-RU" sz="2800" dirty="0" err="1">
                <a:ea typeface="+mn-lt"/>
                <a:cs typeface="+mn-lt"/>
              </a:rPr>
              <a:t>the</a:t>
            </a:r>
            <a:r>
              <a:rPr lang="ru-RU" sz="2800" dirty="0">
                <a:ea typeface="+mn-lt"/>
                <a:cs typeface="+mn-lt"/>
              </a:rPr>
              <a:t> </a:t>
            </a:r>
            <a:r>
              <a:rPr lang="ru-RU" sz="2800" dirty="0" err="1">
                <a:ea typeface="+mn-lt"/>
                <a:cs typeface="+mn-lt"/>
              </a:rPr>
              <a:t>corresponding</a:t>
            </a:r>
            <a:r>
              <a:rPr lang="ru-RU" sz="2800" dirty="0">
                <a:ea typeface="+mn-lt"/>
                <a:cs typeface="+mn-lt"/>
              </a:rPr>
              <a:t> </a:t>
            </a:r>
            <a:r>
              <a:rPr lang="ru-RU" sz="2800" dirty="0" err="1">
                <a:ea typeface="+mn-lt"/>
                <a:cs typeface="+mn-lt"/>
              </a:rPr>
              <a:t>field</a:t>
            </a:r>
            <a:r>
              <a:rPr lang="ru-RU" sz="2800" dirty="0">
                <a:ea typeface="+mn-lt"/>
                <a:cs typeface="+mn-lt"/>
              </a:rPr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5390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Selecting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the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first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condition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from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a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list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of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conditions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that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returns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true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82878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>
                <a:ea typeface="+mn-lt"/>
                <a:cs typeface="+mn-lt"/>
              </a:rPr>
              <a:t>Example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</a:t>
            </a:r>
            <a:r>
              <a:rPr lang="ru-RU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cid</a:t>
            </a: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ru-RU" dirty="0">
                <a:latin typeface="Courier New"/>
                <a:ea typeface="+mn-lt"/>
                <a:cs typeface="Courier New"/>
              </a:rPr>
              <a:t>	</a:t>
            </a:r>
            <a:r>
              <a:rPr lang="en-US" dirty="0">
                <a:latin typeface="Courier New"/>
                <a:ea typeface="+mn-lt"/>
                <a:cs typeface="Courier New"/>
              </a:rPr>
              <a:t>when mileage &lt;= 50 then 'New'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ea typeface="+mn-lt"/>
                <a:cs typeface="Courier New"/>
              </a:rPr>
              <a:t>  </a:t>
            </a:r>
            <a:r>
              <a:rPr lang="ru-RU" dirty="0">
                <a:latin typeface="Courier New"/>
                <a:ea typeface="+mn-lt"/>
                <a:cs typeface="Courier New"/>
              </a:rPr>
              <a:t>	</a:t>
            </a:r>
            <a:r>
              <a:rPr lang="en-US" dirty="0">
                <a:latin typeface="Courier New"/>
                <a:ea typeface="+mn-lt"/>
                <a:cs typeface="Courier New"/>
              </a:rPr>
              <a:t>when mileage &lt;= </a:t>
            </a:r>
            <a:r>
              <a:rPr lang="ru-RU" dirty="0">
                <a:latin typeface="Courier New"/>
                <a:ea typeface="+mn-lt"/>
                <a:cs typeface="Courier New"/>
              </a:rPr>
              <a:t>2</a:t>
            </a:r>
            <a:r>
              <a:rPr lang="en-US" dirty="0">
                <a:latin typeface="Courier New"/>
                <a:ea typeface="+mn-lt"/>
                <a:cs typeface="Courier New"/>
              </a:rPr>
              <a:t>0000 then '</a:t>
            </a:r>
            <a:r>
              <a:rPr lang="ru-RU" dirty="0">
                <a:latin typeface="Courier New"/>
                <a:ea typeface="+mn-lt"/>
                <a:cs typeface="Courier New"/>
              </a:rPr>
              <a:t>As New</a:t>
            </a:r>
            <a:r>
              <a:rPr lang="en-US" dirty="0">
                <a:latin typeface="Courier New"/>
                <a:ea typeface="+mn-lt"/>
                <a:cs typeface="Courier New"/>
              </a:rPr>
              <a:t>' </a:t>
            </a:r>
            <a:endParaRPr lang="en-US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ru-RU" dirty="0">
                <a:latin typeface="Courier New"/>
                <a:ea typeface="+mn-lt"/>
                <a:cs typeface="Courier New"/>
              </a:rPr>
              <a:t>	</a:t>
            </a:r>
            <a:r>
              <a:rPr lang="en-US" dirty="0">
                <a:latin typeface="Courier New"/>
                <a:ea typeface="+mn-lt"/>
                <a:cs typeface="Courier New"/>
              </a:rPr>
              <a:t>else '</a:t>
            </a:r>
            <a:r>
              <a:rPr lang="ru-RU" dirty="0" err="1">
                <a:latin typeface="Courier New"/>
                <a:ea typeface="+mn-lt"/>
                <a:cs typeface="Courier New"/>
              </a:rPr>
              <a:t>Used</a:t>
            </a:r>
            <a:r>
              <a:rPr lang="en-US" dirty="0">
                <a:latin typeface="Courier New"/>
                <a:ea typeface="+mn-lt"/>
                <a:cs typeface="Courier New"/>
              </a:rPr>
              <a:t>' 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end </a:t>
            </a: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as car</a:t>
            </a:r>
            <a:r>
              <a:rPr lang="ru-RU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state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 car</a:t>
            </a:r>
          </a:p>
          <a:p>
            <a:endParaRPr lang="ru-RU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68548-049E-642C-C35E-9D358B4D954E}"/>
              </a:ext>
            </a:extLst>
          </p:cNvPr>
          <p:cNvSpPr txBox="1"/>
          <p:nvPr/>
        </p:nvSpPr>
        <p:spPr>
          <a:xfrm>
            <a:off x="9126071" y="2079812"/>
            <a:ext cx="2761129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 expression will return the value from the first branch encountered in which the expression after WHEN is true</a:t>
            </a: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If no condition matches and there is an ELSE block, then the value from this block will be returned. </a:t>
            </a:r>
            <a:endParaRPr lang="ru-RU"/>
          </a:p>
          <a:p>
            <a:endParaRPr lang="ru-RU"/>
          </a:p>
          <a:p>
            <a:endParaRPr lang="ru-RU"/>
          </a:p>
          <a:p>
            <a:r>
              <a:rPr lang="en-US" dirty="0">
                <a:ea typeface="+mn-lt"/>
                <a:cs typeface="+mn-lt"/>
              </a:rPr>
              <a:t>Otherwise the result is NULL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107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0EB5-807A-4ADA-B9A9-BE7B04B2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The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data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types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the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conditional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expression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must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match</a:t>
            </a:r>
            <a:endParaRPr 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DDDB-3469-4D60-8E65-44B61424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477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All </a:t>
            </a:r>
            <a:r>
              <a:rPr lang="ru-RU" dirty="0" err="1">
                <a:ea typeface="+mn-lt"/>
                <a:cs typeface="+mn-lt"/>
              </a:rPr>
              <a:t>expressions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must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same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type</a:t>
            </a:r>
            <a:endParaRPr lang="en-US" dirty="0" err="1"/>
          </a:p>
          <a:p>
            <a:r>
              <a:rPr lang="ru-RU" dirty="0">
                <a:ea typeface="+mn-lt"/>
                <a:cs typeface="+mn-lt"/>
              </a:rPr>
              <a:t>Type </a:t>
            </a:r>
            <a:r>
              <a:rPr lang="ru-RU" dirty="0" err="1">
                <a:ea typeface="+mn-lt"/>
                <a:cs typeface="+mn-lt"/>
              </a:rPr>
              <a:t>mismatches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lead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errors</a:t>
            </a:r>
            <a:endParaRPr lang="en-US" dirty="0" err="1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l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pPr marL="0" indent="0" algn="l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</a:p>
          <a:p>
            <a:pPr marL="0" indent="0" algn="l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c.population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100000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c.population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l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 '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Менее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тысяч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 p_100k</a:t>
            </a:r>
          </a:p>
          <a:p>
            <a:pPr marL="0" indent="0" algn="l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country 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56CA43EF-AAD3-437D-89E8-879BA4CBC128}"/>
              </a:ext>
            </a:extLst>
          </p:cNvPr>
          <p:cNvSpPr/>
          <p:nvPr/>
        </p:nvSpPr>
        <p:spPr>
          <a:xfrm>
            <a:off x="6637612" y="3429000"/>
            <a:ext cx="1713816" cy="431192"/>
          </a:xfrm>
          <a:prstGeom prst="borderCallout1">
            <a:avLst>
              <a:gd name="adj1" fmla="val 18750"/>
              <a:gd name="adj2" fmla="val -8333"/>
              <a:gd name="adj3" fmla="val 162024"/>
              <a:gd name="adj4" fmla="val -9488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/>
              <a:t>number</a:t>
            </a:r>
            <a:endParaRPr lang="en-US" dirty="0" err="1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43385A69-318F-4EA8-8989-DBD44FC9160C}"/>
              </a:ext>
            </a:extLst>
          </p:cNvPr>
          <p:cNvSpPr/>
          <p:nvPr/>
        </p:nvSpPr>
        <p:spPr>
          <a:xfrm>
            <a:off x="7066066" y="5745771"/>
            <a:ext cx="1713816" cy="431192"/>
          </a:xfrm>
          <a:prstGeom prst="borderCallout1">
            <a:avLst>
              <a:gd name="adj1" fmla="val 18750"/>
              <a:gd name="adj2" fmla="val -8333"/>
              <a:gd name="adj3" fmla="val -119880"/>
              <a:gd name="adj4" fmla="val -2194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/>
              <a:t>text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4094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0EB5-807A-4ADA-B9A9-BE7B04B2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 fontScale="90000"/>
          </a:bodyPr>
          <a:lstStyle/>
          <a:p>
            <a:r>
              <a:rPr lang="ru-RU" sz="4900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ru-RU" sz="4900" dirty="0" err="1">
                <a:solidFill>
                  <a:schemeClr val="accent2">
                    <a:lumMod val="75000"/>
                  </a:schemeClr>
                </a:solidFill>
              </a:rPr>
              <a:t>data</a:t>
            </a:r>
            <a:r>
              <a:rPr lang="ru-RU" sz="4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4900" dirty="0" err="1">
                <a:solidFill>
                  <a:schemeClr val="accent2">
                    <a:lumMod val="75000"/>
                  </a:schemeClr>
                </a:solidFill>
              </a:rPr>
              <a:t>types</a:t>
            </a:r>
            <a:r>
              <a:rPr lang="ru-RU" sz="4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4900" dirty="0" err="1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ru-RU" sz="4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4900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ru-RU" sz="4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4900" dirty="0" err="1">
                <a:solidFill>
                  <a:schemeClr val="accent2">
                    <a:lumMod val="75000"/>
                  </a:schemeClr>
                </a:solidFill>
              </a:rPr>
              <a:t>conditional</a:t>
            </a:r>
            <a:r>
              <a:rPr lang="ru-RU" sz="4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4900" dirty="0" err="1">
                <a:solidFill>
                  <a:schemeClr val="accent2">
                    <a:lumMod val="75000"/>
                  </a:schemeClr>
                </a:solidFill>
              </a:rPr>
              <a:t>expression</a:t>
            </a:r>
            <a:r>
              <a:rPr lang="ru-RU" sz="4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4900" dirty="0" err="1">
                <a:solidFill>
                  <a:schemeClr val="accent2">
                    <a:lumMod val="75000"/>
                  </a:schemeClr>
                </a:solidFill>
              </a:rPr>
              <a:t>must</a:t>
            </a:r>
            <a:r>
              <a:rPr lang="ru-RU" sz="4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4900" dirty="0" err="1">
                <a:solidFill>
                  <a:schemeClr val="accent2">
                    <a:lumMod val="75000"/>
                  </a:schemeClr>
                </a:solidFill>
              </a:rPr>
              <a:t>match</a:t>
            </a:r>
            <a:endParaRPr lang="en-US" sz="4900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DDDB-3469-4D60-8E65-44B61424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56210" cy="50323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results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branches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must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have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same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  <a:sym typeface="Wingdings" panose="05000000000000000000" pitchFamily="2" charset="2"/>
              </a:rPr>
              <a:t>type</a:t>
            </a:r>
            <a:endParaRPr lang="en-US" dirty="0" err="1">
              <a:sym typeface="Wingdings" panose="05000000000000000000" pitchFamily="2" charset="2"/>
            </a:endParaRPr>
          </a:p>
          <a:p>
            <a:r>
              <a:rPr lang="ru-RU" dirty="0" err="1">
                <a:ea typeface="+mn-lt"/>
                <a:cs typeface="+mn-lt"/>
                <a:sym typeface="Wingdings" panose="05000000000000000000" pitchFamily="2" charset="2"/>
              </a:rPr>
              <a:t>Sometimes</a:t>
            </a:r>
            <a:r>
              <a:rPr lang="ru-RU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ru-RU" dirty="0" err="1">
                <a:ea typeface="+mn-lt"/>
                <a:cs typeface="+mn-lt"/>
                <a:sym typeface="Wingdings" panose="05000000000000000000" pitchFamily="2" charset="2"/>
              </a:rPr>
              <a:t>you</a:t>
            </a:r>
            <a:r>
              <a:rPr lang="ru-RU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ru-RU" dirty="0" err="1">
                <a:ea typeface="+mn-lt"/>
                <a:cs typeface="+mn-lt"/>
                <a:sym typeface="Wingdings" panose="05000000000000000000" pitchFamily="2" charset="2"/>
              </a:rPr>
              <a:t>need</a:t>
            </a:r>
            <a:r>
              <a:rPr lang="ru-RU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ru-RU" dirty="0" err="1">
                <a:ea typeface="+mn-lt"/>
                <a:cs typeface="+mn-lt"/>
                <a:sym typeface="Wingdings" panose="05000000000000000000" pitchFamily="2" charset="2"/>
              </a:rPr>
              <a:t>to</a:t>
            </a:r>
            <a:r>
              <a:rPr lang="ru-RU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ru-RU" dirty="0" err="1">
                <a:ea typeface="+mn-lt"/>
                <a:cs typeface="+mn-lt"/>
                <a:sym typeface="Wingdings" panose="05000000000000000000" pitchFamily="2" charset="2"/>
              </a:rPr>
              <a:t>use</a:t>
            </a:r>
            <a:r>
              <a:rPr lang="ru-RU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ru-RU" dirty="0" err="1">
                <a:ea typeface="+mn-lt"/>
                <a:cs typeface="+mn-lt"/>
                <a:sym typeface="Wingdings" panose="05000000000000000000" pitchFamily="2" charset="2"/>
              </a:rPr>
              <a:t>type</a:t>
            </a:r>
            <a:r>
              <a:rPr lang="ru-RU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ru-RU" dirty="0" err="1">
                <a:ea typeface="+mn-lt"/>
                <a:cs typeface="+mn-lt"/>
                <a:sym typeface="Wingdings" panose="05000000000000000000" pitchFamily="2" charset="2"/>
              </a:rPr>
              <a:t>conversion</a:t>
            </a:r>
            <a:endParaRPr lang="en-US" dirty="0" err="1"/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c.population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100000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c.population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::varchar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'less than 100k'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end p_100k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country c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c.population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100000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c.population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|| ''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'less than 100k'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end p_100k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country c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56CA43EF-AAD3-437D-89E8-879BA4CBC128}"/>
              </a:ext>
            </a:extLst>
          </p:cNvPr>
          <p:cNvSpPr/>
          <p:nvPr/>
        </p:nvSpPr>
        <p:spPr>
          <a:xfrm>
            <a:off x="10009121" y="2343014"/>
            <a:ext cx="1385289" cy="689630"/>
          </a:xfrm>
          <a:prstGeom prst="borderCallout1">
            <a:avLst>
              <a:gd name="adj1" fmla="val 18750"/>
              <a:gd name="adj2" fmla="val -8333"/>
              <a:gd name="adj3" fmla="val 172999"/>
              <a:gd name="adj4" fmla="val -584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Number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varchar</a:t>
            </a:r>
            <a:endParaRPr lang="ru-RU" dirty="0" err="1">
              <a:ea typeface="Calibri"/>
              <a:cs typeface="Calibri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C6F5DE58-AD24-473F-B52A-0DC749024190}"/>
              </a:ext>
            </a:extLst>
          </p:cNvPr>
          <p:cNvSpPr/>
          <p:nvPr/>
        </p:nvSpPr>
        <p:spPr>
          <a:xfrm>
            <a:off x="9838111" y="4030919"/>
            <a:ext cx="2091622" cy="914402"/>
          </a:xfrm>
          <a:prstGeom prst="borderCallout1">
            <a:avLst>
              <a:gd name="adj1" fmla="val 18750"/>
              <a:gd name="adj2" fmla="val -8333"/>
              <a:gd name="adj3" fmla="val 128783"/>
              <a:gd name="adj4" fmla="val -2576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/>
              <a:t>Varchar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well</a:t>
            </a:r>
            <a:endParaRPr lang="ru-RU" dirty="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55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F7B3-8FCB-F682-4AD9-9C8F008B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Thanks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attention</a:t>
            </a:r>
            <a:endParaRPr lang="ru-RU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09C9-D2B6-FACE-E8E0-AEE9BF75A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3951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AA25-34B5-41BC-8191-AB964851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/>
              <a:t>Structure</a:t>
            </a:r>
            <a:r>
              <a:rPr lang="ru-RU"/>
              <a:t> </a:t>
            </a:r>
            <a:r>
              <a:rPr lang="ru-RU" err="1"/>
              <a:t>of</a:t>
            </a:r>
            <a:r>
              <a:rPr lang="ru-RU"/>
              <a:t> a SELECT </a:t>
            </a:r>
            <a:r>
              <a:rPr lang="ru-RU" err="1"/>
              <a:t>query</a:t>
            </a:r>
            <a:r>
              <a:rPr lang="ru-RU"/>
              <a:t> </a:t>
            </a:r>
            <a:r>
              <a:rPr lang="ru-RU" err="1"/>
              <a:t>with</a:t>
            </a:r>
            <a:r>
              <a:rPr lang="ru-RU"/>
              <a:t> </a:t>
            </a:r>
            <a:r>
              <a:rPr lang="ru-RU" err="1"/>
              <a:t>selection</a:t>
            </a:r>
            <a:r>
              <a:rPr lang="ru-RU"/>
              <a:t> (</a:t>
            </a:r>
            <a:r>
              <a:rPr lang="ru-RU" err="1"/>
              <a:t>search</a:t>
            </a:r>
            <a:r>
              <a:rPr lang="ru-RU"/>
              <a:t> </a:t>
            </a:r>
            <a:r>
              <a:rPr lang="ru-RU" err="1"/>
              <a:t>condition</a:t>
            </a:r>
            <a:r>
              <a:rPr lang="ru-RU"/>
              <a:t>) </a:t>
            </a:r>
            <a:r>
              <a:rPr lang="ru-RU" err="1"/>
              <a:t>and</a:t>
            </a:r>
            <a:r>
              <a:rPr lang="ru-RU"/>
              <a:t> </a:t>
            </a:r>
            <a:r>
              <a:rPr lang="ru-RU" err="1"/>
              <a:t>projection</a:t>
            </a:r>
            <a:endParaRPr lang="ru-RU" err="1">
              <a:ea typeface="Calibri Light"/>
              <a:cs typeface="Calibri Light"/>
            </a:endParaRPr>
          </a:p>
          <a:p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8ED8-9742-4416-B571-D03825F72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28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/>
                <a:cs typeface="Courier New"/>
              </a:rPr>
              <a:t>SELECT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ru-RU" sz="3200" dirty="0" err="1">
                <a:latin typeface="Courier New"/>
                <a:cs typeface="Courier New"/>
              </a:rPr>
              <a:t>comma</a:t>
            </a:r>
            <a:r>
              <a:rPr lang="ru-RU" sz="3200" dirty="0">
                <a:latin typeface="Courier New"/>
                <a:cs typeface="Courier New"/>
              </a:rPr>
              <a:t> </a:t>
            </a:r>
            <a:r>
              <a:rPr lang="ru-RU" sz="3200" dirty="0" err="1">
                <a:latin typeface="Courier New"/>
                <a:cs typeface="Courier New"/>
              </a:rPr>
              <a:t>separated</a:t>
            </a:r>
            <a:r>
              <a:rPr lang="ru-RU" sz="3200" dirty="0">
                <a:latin typeface="Courier New"/>
                <a:cs typeface="Courier New"/>
              </a:rPr>
              <a:t> </a:t>
            </a:r>
            <a:r>
              <a:rPr lang="ru-RU" sz="3200" dirty="0" err="1">
                <a:latin typeface="Courier New"/>
                <a:cs typeface="Courier New"/>
              </a:rPr>
              <a:t>expressions</a:t>
            </a:r>
            <a:endParaRPr lang="en-US" sz="3200" dirty="0" err="1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/>
                <a:cs typeface="Courier New"/>
              </a:rPr>
              <a:t>FROM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ru-RU" sz="3200" dirty="0" err="1">
                <a:latin typeface="Courier New"/>
                <a:cs typeface="Courier New"/>
              </a:rPr>
              <a:t>table</a:t>
            </a:r>
            <a:endParaRPr lang="en-US" sz="32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/>
                <a:cs typeface="Courier New"/>
              </a:rPr>
              <a:t>WHERE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ru-RU" sz="3200" err="1">
                <a:latin typeface="Courier New"/>
                <a:cs typeface="Courier New"/>
              </a:rPr>
              <a:t>filter</a:t>
            </a:r>
            <a:endParaRPr lang="en-US" sz="32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3200" dirty="0" err="1">
                <a:latin typeface="Courier New"/>
                <a:cs typeface="Courier New"/>
              </a:rPr>
              <a:t>conditions</a:t>
            </a:r>
            <a:endParaRPr lang="en-US" sz="32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phic 4" descr="Filter outline">
            <a:extLst>
              <a:ext uri="{FF2B5EF4-FFF2-40B4-BE49-F238E27FC236}">
                <a16:creationId xmlns:a16="http://schemas.microsoft.com/office/drawing/2014/main" id="{74909F21-091E-E094-17C1-488D08EAE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831080"/>
            <a:ext cx="853440" cy="853440"/>
          </a:xfrm>
          <a:prstGeom prst="rect">
            <a:avLst/>
          </a:prstGeom>
        </p:spPr>
      </p:pic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5D59A99C-80CD-56CC-19D7-644E39755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1000" y="3749040"/>
            <a:ext cx="914400" cy="914400"/>
          </a:xfrm>
          <a:prstGeom prst="rect">
            <a:avLst/>
          </a:prstGeom>
        </p:spPr>
      </p:pic>
      <p:pic>
        <p:nvPicPr>
          <p:cNvPr id="8" name="Graphic 7" descr="Table outline">
            <a:extLst>
              <a:ext uri="{FF2B5EF4-FFF2-40B4-BE49-F238E27FC236}">
                <a16:creationId xmlns:a16="http://schemas.microsoft.com/office/drawing/2014/main" id="{8C637B94-DA6D-A65F-1F3C-674B61989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8680" y="3749040"/>
            <a:ext cx="914400" cy="914400"/>
          </a:xfrm>
          <a:prstGeom prst="rect">
            <a:avLst/>
          </a:prstGeom>
        </p:spPr>
      </p:pic>
      <p:pic>
        <p:nvPicPr>
          <p:cNvPr id="10" name="Graphic 9" descr="Scroll outline">
            <a:extLst>
              <a:ext uri="{FF2B5EF4-FFF2-40B4-BE49-F238E27FC236}">
                <a16:creationId xmlns:a16="http://schemas.microsoft.com/office/drawing/2014/main" id="{9DBA0FA3-5C8B-6765-EC64-89B9CBA505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6560" y="1900237"/>
            <a:ext cx="914400" cy="914400"/>
          </a:xfrm>
          <a:prstGeom prst="rect">
            <a:avLst/>
          </a:prstGeom>
        </p:spPr>
      </p:pic>
      <p:sp>
        <p:nvSpPr>
          <p:cNvPr id="11" name="Bent Arrow 10">
            <a:extLst>
              <a:ext uri="{FF2B5EF4-FFF2-40B4-BE49-F238E27FC236}">
                <a16:creationId xmlns:a16="http://schemas.microsoft.com/office/drawing/2014/main" id="{FEF68180-6C96-51A9-92FC-2553B0C9E541}"/>
              </a:ext>
            </a:extLst>
          </p:cNvPr>
          <p:cNvSpPr/>
          <p:nvPr/>
        </p:nvSpPr>
        <p:spPr>
          <a:xfrm rot="5400000">
            <a:off x="5844540" y="4015740"/>
            <a:ext cx="71628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tx1"/>
              </a:solidFill>
            </a:endParaRP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44240562-B6A3-8945-DAF2-3A2A99BB808E}"/>
              </a:ext>
            </a:extLst>
          </p:cNvPr>
          <p:cNvSpPr/>
          <p:nvPr/>
        </p:nvSpPr>
        <p:spPr>
          <a:xfrm rot="16200000" flipV="1">
            <a:off x="5897880" y="3703320"/>
            <a:ext cx="2651760" cy="670560"/>
          </a:xfrm>
          <a:prstGeom prst="bentArrow">
            <a:avLst>
              <a:gd name="adj1" fmla="val 25000"/>
              <a:gd name="adj2" fmla="val 31818"/>
              <a:gd name="adj3" fmla="val 29546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69705E-7D87-19E7-0D31-D094F39D8799}"/>
              </a:ext>
            </a:extLst>
          </p:cNvPr>
          <p:cNvSpPr txBox="1"/>
          <p:nvPr/>
        </p:nvSpPr>
        <p:spPr>
          <a:xfrm>
            <a:off x="6202680" y="5680353"/>
            <a:ext cx="26399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The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search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condition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applied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table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rows</a:t>
            </a:r>
            <a:endParaRPr lang="en-US" dirty="0" err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F999BE-A32C-20AD-9669-F13FB4D1FA6B}"/>
              </a:ext>
            </a:extLst>
          </p:cNvPr>
          <p:cNvSpPr txBox="1"/>
          <p:nvPr/>
        </p:nvSpPr>
        <p:spPr>
          <a:xfrm>
            <a:off x="7955280" y="2006561"/>
            <a:ext cx="306324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Expressions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are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applied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each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individual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row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that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will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be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obtained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after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filtering</a:t>
            </a:r>
            <a:endParaRPr lang="en-US" dirty="0" err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7E4C8A-B2DE-FFF3-922B-374967DF87B3}"/>
              </a:ext>
            </a:extLst>
          </p:cNvPr>
          <p:cNvSpPr txBox="1"/>
          <p:nvPr/>
        </p:nvSpPr>
        <p:spPr>
          <a:xfrm>
            <a:off x="4236720" y="3496906"/>
            <a:ext cx="4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5B00CA-FAA0-18D8-2732-001C8F47FD94}"/>
              </a:ext>
            </a:extLst>
          </p:cNvPr>
          <p:cNvSpPr txBox="1"/>
          <p:nvPr/>
        </p:nvSpPr>
        <p:spPr>
          <a:xfrm>
            <a:off x="6621780" y="4564699"/>
            <a:ext cx="4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608354-9886-5401-79F3-47469470C6F2}"/>
              </a:ext>
            </a:extLst>
          </p:cNvPr>
          <p:cNvSpPr txBox="1"/>
          <p:nvPr/>
        </p:nvSpPr>
        <p:spPr>
          <a:xfrm>
            <a:off x="7223760" y="1611731"/>
            <a:ext cx="4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4650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F21B-1B06-B99E-9D29-A0D162EF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queries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4ED4-6651-6B5A-E1A1-C7115B7CE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5971" cy="4351338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effectLst/>
                <a:latin typeface="Courier" panose="02070309020205020404" pitchFamily="49" charset="0"/>
              </a:rPr>
              <a:t>select</a:t>
            </a:r>
            <a:r>
              <a:rPr lang="en-GB" dirty="0">
                <a:effectLst/>
                <a:latin typeface="Courier" panose="02070309020205020404" pitchFamily="49" charset="0"/>
              </a:rPr>
              <a:t> *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effectLst/>
                <a:latin typeface="Courier" panose="02070309020205020404" pitchFamily="49" charset="0"/>
              </a:rPr>
              <a:t>from</a:t>
            </a:r>
            <a:r>
              <a:rPr lang="en-GB" dirty="0">
                <a:effectLst/>
                <a:latin typeface="Courier" panose="02070309020205020404" pitchFamily="49" charset="0"/>
              </a:rPr>
              <a:t> driver </a:t>
            </a:r>
            <a:r>
              <a:rPr lang="en-GB" i="1" dirty="0">
                <a:effectLst/>
                <a:latin typeface="Courier" panose="02070309020205020404" pitchFamily="49" charset="0"/>
              </a:rPr>
              <a:t>d</a:t>
            </a:r>
            <a:r>
              <a:rPr lang="en-GB" dirty="0">
                <a:effectLst/>
                <a:latin typeface="Courier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dirty="0">
                <a:effectLst/>
                <a:latin typeface="Courier" panose="02070309020205020404" pitchFamily="49" charset="0"/>
              </a:rPr>
            </a:br>
            <a:endParaRPr lang="en-GB" dirty="0"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effectLst/>
                <a:latin typeface="Courier" panose="02070309020205020404" pitchFamily="49" charset="0"/>
              </a:rPr>
              <a:t>select</a:t>
            </a:r>
            <a:r>
              <a:rPr lang="en-GB" dirty="0">
                <a:effectLst/>
                <a:latin typeface="Courier" panose="02070309020205020404" pitchFamily="49" charset="0"/>
              </a:rPr>
              <a:t> 1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effectLst/>
                <a:latin typeface="Courier" panose="02070309020205020404" pitchFamily="49" charset="0"/>
              </a:rPr>
              <a:t>from</a:t>
            </a:r>
            <a:r>
              <a:rPr lang="en-GB" dirty="0">
                <a:effectLst/>
                <a:latin typeface="Courier" panose="02070309020205020404" pitchFamily="49" charset="0"/>
              </a:rPr>
              <a:t> driver </a:t>
            </a:r>
            <a:r>
              <a:rPr lang="en-GB" i="1" dirty="0">
                <a:effectLst/>
                <a:latin typeface="Courier" panose="02070309020205020404" pitchFamily="49" charset="0"/>
              </a:rPr>
              <a:t>d</a:t>
            </a:r>
            <a:r>
              <a:rPr lang="en-GB" dirty="0">
                <a:effectLst/>
                <a:latin typeface="Courier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dirty="0">
                <a:effectLst/>
                <a:latin typeface="Courier" panose="02070309020205020404" pitchFamily="49" charset="0"/>
              </a:rPr>
            </a:br>
            <a:endParaRPr lang="en-GB" dirty="0"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effectLst/>
                <a:latin typeface="Courier" panose="02070309020205020404" pitchFamily="49" charset="0"/>
              </a:rPr>
              <a:t>select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b="1" dirty="0">
                <a:effectLst/>
                <a:latin typeface="Courier" panose="02070309020205020404" pitchFamily="49" charset="0"/>
              </a:rPr>
              <a:t>'</a:t>
            </a:r>
            <a:r>
              <a:rPr lang="ru-RU" b="1" dirty="0">
                <a:effectLst/>
                <a:latin typeface="Courier" panose="02070309020205020404" pitchFamily="49" charset="0"/>
              </a:rPr>
              <a:t>строка'</a:t>
            </a:r>
            <a:endParaRPr lang="ru-RU" dirty="0"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effectLst/>
                <a:latin typeface="Courier" panose="02070309020205020404" pitchFamily="49" charset="0"/>
              </a:rPr>
              <a:t>from</a:t>
            </a:r>
            <a:r>
              <a:rPr lang="en-GB" dirty="0">
                <a:effectLst/>
                <a:latin typeface="Courier" panose="02070309020205020404" pitchFamily="49" charset="0"/>
              </a:rPr>
              <a:t> driver </a:t>
            </a:r>
            <a:r>
              <a:rPr lang="en-GB" i="1" dirty="0">
                <a:effectLst/>
                <a:latin typeface="Courier" panose="02070309020205020404" pitchFamily="49" charset="0"/>
              </a:rPr>
              <a:t>d</a:t>
            </a:r>
            <a:r>
              <a:rPr lang="en-GB" dirty="0">
                <a:effectLst/>
                <a:latin typeface="Courier" panose="02070309020205020404" pitchFamily="49" charset="0"/>
              </a:rPr>
              <a:t>;</a:t>
            </a:r>
          </a:p>
          <a:p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30AFB-14D1-5839-121C-54D21C4F82F1}"/>
              </a:ext>
            </a:extLst>
          </p:cNvPr>
          <p:cNvSpPr txBox="1"/>
          <p:nvPr/>
        </p:nvSpPr>
        <p:spPr>
          <a:xfrm>
            <a:off x="6560458" y="4001294"/>
            <a:ext cx="248194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All </a:t>
            </a: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filled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same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values</a:t>
            </a:r>
            <a:endParaRPr lang="en-US" dirty="0" err="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B7FBF6-46E7-92C5-BFDC-B68FC5005D90}"/>
              </a:ext>
            </a:extLst>
          </p:cNvPr>
          <p:cNvCxnSpPr/>
          <p:nvPr/>
        </p:nvCxnSpPr>
        <p:spPr>
          <a:xfrm flipH="1" flipV="1">
            <a:off x="4252686" y="3889829"/>
            <a:ext cx="1843314" cy="71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072369-5347-DA1C-6E36-64AA80279E0D}"/>
              </a:ext>
            </a:extLst>
          </p:cNvPr>
          <p:cNvCxnSpPr>
            <a:cxnSpLocks/>
          </p:cNvCxnSpPr>
          <p:nvPr/>
        </p:nvCxnSpPr>
        <p:spPr>
          <a:xfrm flipH="1">
            <a:off x="4252686" y="4847771"/>
            <a:ext cx="1843314" cy="59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A8462C-6314-AC2C-A825-4D72420253CD}"/>
              </a:ext>
            </a:extLst>
          </p:cNvPr>
          <p:cNvSpPr txBox="1"/>
          <p:nvPr/>
        </p:nvSpPr>
        <p:spPr>
          <a:xfrm>
            <a:off x="6560458" y="1825625"/>
            <a:ext cx="248194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/>
              <a:t>All </a:t>
            </a:r>
            <a:r>
              <a:rPr lang="ru-RU" dirty="0" err="1"/>
              <a:t>columns</a:t>
            </a:r>
            <a:endParaRPr lang="en-US" dirty="0" err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0C7E12-DF8A-3A7A-A8FB-C1524208D94F}"/>
              </a:ext>
            </a:extLst>
          </p:cNvPr>
          <p:cNvCxnSpPr>
            <a:cxnSpLocks/>
          </p:cNvCxnSpPr>
          <p:nvPr/>
        </p:nvCxnSpPr>
        <p:spPr>
          <a:xfrm flipH="1" flipV="1">
            <a:off x="2866572" y="1993346"/>
            <a:ext cx="3519714" cy="1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8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BCD9-79A7-4341-A41F-0D1BDDB0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Projection operation in SQL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8725-814F-45FA-9B55-25798044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58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The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projection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leaves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only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specified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attributes</a:t>
            </a:r>
            <a:endParaRPr lang="en-US" dirty="0" err="1"/>
          </a:p>
          <a:p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You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can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also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write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expressions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SQL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that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will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be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used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add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calculated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columns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result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set</a:t>
            </a:r>
            <a:endParaRPr lang="ru-RU" dirty="0" err="1"/>
          </a:p>
          <a:p>
            <a:pPr marL="0" indent="0">
              <a:buNone/>
            </a:pPr>
            <a:r>
              <a:rPr lang="en-US" sz="24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capacity FROM class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6505E"/>
                </a:solidFill>
                <a:latin typeface="Courier New"/>
                <a:cs typeface="Courier New"/>
              </a:rPr>
              <a:t>SELECT * </a:t>
            </a:r>
            <a:r>
              <a:rPr lang="en-US" sz="2400" dirty="0">
                <a:solidFill>
                  <a:srgbClr val="46505E"/>
                </a:solidFill>
                <a:ea typeface="+mn-lt"/>
                <a:cs typeface="+mn-lt"/>
              </a:rPr>
              <a:t>means select all columns</a:t>
            </a:r>
            <a:endParaRPr lang="en-US" sz="2400" dirty="0">
              <a:solidFill>
                <a:srgbClr val="4650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BE9696-9388-4C4A-A05B-1946F49A1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83671"/>
              </p:ext>
            </p:extLst>
          </p:nvPr>
        </p:nvGraphicFramePr>
        <p:xfrm>
          <a:off x="7716415" y="4514536"/>
          <a:ext cx="1198985" cy="19162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98985">
                  <a:extLst>
                    <a:ext uri="{9D8B030D-6E8A-4147-A177-3AD203B41FA5}">
                      <a16:colId xmlns:a16="http://schemas.microsoft.com/office/drawing/2014/main" val="865566966"/>
                    </a:ext>
                  </a:extLst>
                </a:gridCol>
              </a:tblGrid>
              <a:tr h="4150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capacity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189517571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380056021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324017071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204787979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426366913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4DA1BFC-24FF-4EFE-9E24-F2B5A5847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24499"/>
              </p:ext>
            </p:extLst>
          </p:nvPr>
        </p:nvGraphicFramePr>
        <p:xfrm>
          <a:off x="838200" y="4514536"/>
          <a:ext cx="5499129" cy="19783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48177">
                  <a:extLst>
                    <a:ext uri="{9D8B030D-6E8A-4147-A177-3AD203B41FA5}">
                      <a16:colId xmlns:a16="http://schemas.microsoft.com/office/drawing/2014/main" val="124701165"/>
                    </a:ext>
                  </a:extLst>
                </a:gridCol>
                <a:gridCol w="1581472">
                  <a:extLst>
                    <a:ext uri="{9D8B030D-6E8A-4147-A177-3AD203B41FA5}">
                      <a16:colId xmlns:a16="http://schemas.microsoft.com/office/drawing/2014/main" val="2071335375"/>
                    </a:ext>
                  </a:extLst>
                </a:gridCol>
                <a:gridCol w="1082796">
                  <a:extLst>
                    <a:ext uri="{9D8B030D-6E8A-4147-A177-3AD203B41FA5}">
                      <a16:colId xmlns:a16="http://schemas.microsoft.com/office/drawing/2014/main" val="2651449161"/>
                    </a:ext>
                  </a:extLst>
                </a:gridCol>
                <a:gridCol w="1786684">
                  <a:extLst>
                    <a:ext uri="{9D8B030D-6E8A-4147-A177-3AD203B41FA5}">
                      <a16:colId xmlns:a16="http://schemas.microsoft.com/office/drawing/2014/main" val="2053642107"/>
                    </a:ext>
                  </a:extLst>
                </a:gridCol>
              </a:tblGrid>
              <a:tr h="4441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clsid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capacity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bags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transm</a:t>
                      </a:r>
                      <a:r>
                        <a:rPr lang="ru-RU" sz="2400" dirty="0" err="1">
                          <a:effectLst/>
                        </a:rPr>
                        <a:t>i</a:t>
                      </a:r>
                      <a:r>
                        <a:rPr lang="en-US" sz="2400" dirty="0" err="1">
                          <a:effectLst/>
                        </a:rPr>
                        <a:t>ssion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119045616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A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m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27008766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rgbClr val="46505E"/>
                          </a:solidFill>
                          <a:effectLst/>
                        </a:rPr>
                        <a:t>B</a:t>
                      </a:r>
                      <a:endParaRPr lang="en-US" sz="240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a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186794277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C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m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347947984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D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a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179500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47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BCD9-79A7-4341-A41F-0D1BDDB0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Projection operation in SQL </a:t>
            </a:r>
            <a:endParaRPr lang="en-US" sz="3200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8725-814F-45FA-9B55-25798044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80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You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can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select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unique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records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SQL</a:t>
            </a:r>
          </a:p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Find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all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unique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existing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transmission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passenger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capacity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combinations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transmission, capacity FROM class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1741DE58-7A9C-43AF-8576-A5030B870459}"/>
              </a:ext>
            </a:extLst>
          </p:cNvPr>
          <p:cNvSpPr/>
          <p:nvPr/>
        </p:nvSpPr>
        <p:spPr>
          <a:xfrm>
            <a:off x="8303302" y="3806591"/>
            <a:ext cx="3050498" cy="425017"/>
          </a:xfrm>
          <a:prstGeom prst="borderCallout1">
            <a:avLst>
              <a:gd name="adj1" fmla="val 18750"/>
              <a:gd name="adj2" fmla="val -8333"/>
              <a:gd name="adj3" fmla="val -43004"/>
              <a:gd name="adj4" fmla="val -163810"/>
            </a:avLst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dirty="0" err="1"/>
              <a:t>Unique</a:t>
            </a:r>
            <a:r>
              <a:rPr lang="ru-RU" sz="2400" dirty="0"/>
              <a:t> </a:t>
            </a:r>
            <a:r>
              <a:rPr lang="ru-RU" sz="2400" dirty="0" err="1"/>
              <a:t>rows</a:t>
            </a:r>
            <a:endParaRPr lang="en-US" dirty="0" err="1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4843DD0-06A5-D8A1-860A-6FD0F2D39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52785"/>
              </p:ext>
            </p:extLst>
          </p:nvPr>
        </p:nvGraphicFramePr>
        <p:xfrm>
          <a:off x="838200" y="4514536"/>
          <a:ext cx="5499129" cy="19783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48177">
                  <a:extLst>
                    <a:ext uri="{9D8B030D-6E8A-4147-A177-3AD203B41FA5}">
                      <a16:colId xmlns:a16="http://schemas.microsoft.com/office/drawing/2014/main" val="124701165"/>
                    </a:ext>
                  </a:extLst>
                </a:gridCol>
                <a:gridCol w="1581472">
                  <a:extLst>
                    <a:ext uri="{9D8B030D-6E8A-4147-A177-3AD203B41FA5}">
                      <a16:colId xmlns:a16="http://schemas.microsoft.com/office/drawing/2014/main" val="2071335375"/>
                    </a:ext>
                  </a:extLst>
                </a:gridCol>
                <a:gridCol w="1082796">
                  <a:extLst>
                    <a:ext uri="{9D8B030D-6E8A-4147-A177-3AD203B41FA5}">
                      <a16:colId xmlns:a16="http://schemas.microsoft.com/office/drawing/2014/main" val="2651449161"/>
                    </a:ext>
                  </a:extLst>
                </a:gridCol>
                <a:gridCol w="1786684">
                  <a:extLst>
                    <a:ext uri="{9D8B030D-6E8A-4147-A177-3AD203B41FA5}">
                      <a16:colId xmlns:a16="http://schemas.microsoft.com/office/drawing/2014/main" val="2053642107"/>
                    </a:ext>
                  </a:extLst>
                </a:gridCol>
              </a:tblGrid>
              <a:tr h="4441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clsid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capacity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bags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transm</a:t>
                      </a:r>
                      <a:r>
                        <a:rPr lang="ru-RU" sz="2400" dirty="0" err="1">
                          <a:effectLst/>
                        </a:rPr>
                        <a:t>i</a:t>
                      </a:r>
                      <a:r>
                        <a:rPr lang="en-US" sz="2400" dirty="0" err="1">
                          <a:effectLst/>
                        </a:rPr>
                        <a:t>ssion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119045616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A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m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27008766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rgbClr val="46505E"/>
                          </a:solidFill>
                          <a:effectLst/>
                        </a:rPr>
                        <a:t>B</a:t>
                      </a:r>
                      <a:endParaRPr lang="en-US" sz="240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a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186794277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C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m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347947984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D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a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17950059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66DB4-CF97-52BE-CF22-3DEC047E8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03134"/>
              </p:ext>
            </p:extLst>
          </p:nvPr>
        </p:nvGraphicFramePr>
        <p:xfrm>
          <a:off x="7671229" y="4508633"/>
          <a:ext cx="3298787" cy="191321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95750">
                  <a:extLst>
                    <a:ext uri="{9D8B030D-6E8A-4147-A177-3AD203B41FA5}">
                      <a16:colId xmlns:a16="http://schemas.microsoft.com/office/drawing/2014/main" val="3578882977"/>
                    </a:ext>
                  </a:extLst>
                </a:gridCol>
                <a:gridCol w="1503037">
                  <a:extLst>
                    <a:ext uri="{9D8B030D-6E8A-4147-A177-3AD203B41FA5}">
                      <a16:colId xmlns:a16="http://schemas.microsoft.com/office/drawing/2014/main" val="3885903973"/>
                    </a:ext>
                  </a:extLst>
                </a:gridCol>
              </a:tblGrid>
              <a:tr h="417157"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 err="1">
                          <a:effectLst/>
                        </a:rPr>
                        <a:t>transm</a:t>
                      </a:r>
                      <a:r>
                        <a:rPr lang="ru-RU" sz="2400" dirty="0" err="1">
                          <a:effectLst/>
                        </a:rPr>
                        <a:t>i</a:t>
                      </a:r>
                      <a:r>
                        <a:rPr lang="en-US" sz="2400" dirty="0" err="1">
                          <a:effectLst/>
                        </a:rPr>
                        <a:t>ssion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capacity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3864505382"/>
                  </a:ext>
                </a:extLst>
              </a:tr>
              <a:tr h="32587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479374891"/>
                  </a:ext>
                </a:extLst>
              </a:tr>
              <a:tr h="32587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144709016"/>
                  </a:ext>
                </a:extLst>
              </a:tr>
              <a:tr h="32587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546734019"/>
                  </a:ext>
                </a:extLst>
              </a:tr>
              <a:tr h="32587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6685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52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BCD9-79A7-4341-A41F-0D1BDDB0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Projection operation in SQL </a:t>
            </a:r>
            <a:endParaRPr lang="en-US" sz="3200" dirty="0">
              <a:solidFill>
                <a:srgbClr val="00000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8725-814F-45FA-9B55-25798044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80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solidFill>
                  <a:srgbClr val="46505E"/>
                </a:solidFill>
                <a:ea typeface="+mn-lt"/>
                <a:cs typeface="+mn-lt"/>
              </a:rPr>
              <a:t>You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can</a:t>
            </a:r>
            <a:r>
              <a:rPr lang="ru-RU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select</a:t>
            </a:r>
            <a:r>
              <a:rPr lang="ru-RU">
                <a:solidFill>
                  <a:srgbClr val="46505E"/>
                </a:solidFill>
                <a:ea typeface="+mn-lt"/>
                <a:cs typeface="+mn-lt"/>
              </a:rPr>
              <a:t> unique records in SQL</a:t>
            </a:r>
          </a:p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The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query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finds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all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unique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capacity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values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 </a:t>
            </a:r>
            <a:endParaRPr lang="ru-RU"/>
          </a:p>
          <a:p>
            <a:pPr marL="0" indent="0">
              <a:buNone/>
            </a:pPr>
            <a:r>
              <a:rPr lang="en-US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b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capacity FROM class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4843DD0-06A5-D8A1-860A-6FD0F2D39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26915"/>
              </p:ext>
            </p:extLst>
          </p:nvPr>
        </p:nvGraphicFramePr>
        <p:xfrm>
          <a:off x="838200" y="3940197"/>
          <a:ext cx="5499129" cy="19783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48177">
                  <a:extLst>
                    <a:ext uri="{9D8B030D-6E8A-4147-A177-3AD203B41FA5}">
                      <a16:colId xmlns:a16="http://schemas.microsoft.com/office/drawing/2014/main" val="124701165"/>
                    </a:ext>
                  </a:extLst>
                </a:gridCol>
                <a:gridCol w="1581472">
                  <a:extLst>
                    <a:ext uri="{9D8B030D-6E8A-4147-A177-3AD203B41FA5}">
                      <a16:colId xmlns:a16="http://schemas.microsoft.com/office/drawing/2014/main" val="2071335375"/>
                    </a:ext>
                  </a:extLst>
                </a:gridCol>
                <a:gridCol w="1082796">
                  <a:extLst>
                    <a:ext uri="{9D8B030D-6E8A-4147-A177-3AD203B41FA5}">
                      <a16:colId xmlns:a16="http://schemas.microsoft.com/office/drawing/2014/main" val="2651449161"/>
                    </a:ext>
                  </a:extLst>
                </a:gridCol>
                <a:gridCol w="1786684">
                  <a:extLst>
                    <a:ext uri="{9D8B030D-6E8A-4147-A177-3AD203B41FA5}">
                      <a16:colId xmlns:a16="http://schemas.microsoft.com/office/drawing/2014/main" val="2053642107"/>
                    </a:ext>
                  </a:extLst>
                </a:gridCol>
              </a:tblGrid>
              <a:tr h="4441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clsid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capacity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bags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transm</a:t>
                      </a:r>
                      <a:r>
                        <a:rPr lang="ru-RU" sz="2400" dirty="0" err="1">
                          <a:effectLst/>
                        </a:rPr>
                        <a:t>i</a:t>
                      </a:r>
                      <a:r>
                        <a:rPr lang="en-US" sz="2400" dirty="0" err="1">
                          <a:effectLst/>
                        </a:rPr>
                        <a:t>ssion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119045616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A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m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27008766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rgbClr val="46505E"/>
                          </a:solidFill>
                          <a:effectLst/>
                        </a:rPr>
                        <a:t>B</a:t>
                      </a:r>
                      <a:endParaRPr lang="en-US" sz="240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a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186794277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C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m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347947984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D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a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17950059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66DB4-CF97-52BE-CF22-3DEC047E8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74300"/>
              </p:ext>
            </p:extLst>
          </p:nvPr>
        </p:nvGraphicFramePr>
        <p:xfrm>
          <a:off x="7645707" y="3934294"/>
          <a:ext cx="1503037" cy="11486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03037">
                  <a:extLst>
                    <a:ext uri="{9D8B030D-6E8A-4147-A177-3AD203B41FA5}">
                      <a16:colId xmlns:a16="http://schemas.microsoft.com/office/drawing/2014/main" val="3885903973"/>
                    </a:ext>
                  </a:extLst>
                </a:gridCol>
              </a:tblGrid>
              <a:tr h="417157"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capacity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3864505382"/>
                  </a:ext>
                </a:extLst>
              </a:tr>
              <a:tr h="325879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4144709016"/>
                  </a:ext>
                </a:extLst>
              </a:tr>
              <a:tr h="325879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546734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35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BE7A-E45D-A3E0-6BA3-F017C8D8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A2921"/>
                </a:solidFill>
                <a:ea typeface="+mj-lt"/>
                <a:cs typeface="+mj-lt"/>
              </a:rPr>
              <a:t>Selecting all fields from the tables available in the 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DA77-B293-3330-A1BD-0009F0A3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A2921"/>
                </a:solidFill>
                <a:ea typeface="+mn-lt"/>
                <a:cs typeface="+mn-lt"/>
              </a:rPr>
              <a:t>The queries below contain expressions with </a:t>
            </a:r>
            <a:r>
              <a:rPr lang="en-US" sz="2800" dirty="0">
                <a:solidFill>
                  <a:srgbClr val="2A2921"/>
                </a:solidFill>
                <a:ea typeface="+mn-lt"/>
                <a:cs typeface="+mn-lt"/>
              </a:rPr>
              <a:t>* :</a:t>
            </a:r>
            <a:r>
              <a:rPr lang="en-US" dirty="0">
                <a:solidFill>
                  <a:srgbClr val="2A2921"/>
                </a:solidFill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sz="2800" dirty="0">
                <a:solidFill>
                  <a:srgbClr val="2A2921"/>
                </a:solidFill>
                <a:latin typeface="Courier New" panose="02070309020205020404" pitchFamily="49" charset="0"/>
                <a:ea typeface="Montserrat Medium" pitchFamily="34" charset="-122"/>
                <a:cs typeface="Courier New" panose="02070309020205020404" pitchFamily="49" charset="0"/>
              </a:rPr>
              <a:t>SELECT * FROM X;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2A2921"/>
                </a:solidFill>
                <a:latin typeface="Courier New" panose="02070309020205020404" pitchFamily="49" charset="0"/>
                <a:ea typeface="Montserrat Medium" pitchFamily="34" charset="-122"/>
                <a:cs typeface="Courier New" panose="02070309020205020404" pitchFamily="49" charset="0"/>
              </a:rPr>
              <a:t>SELECT X.* FROM X;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2A2921"/>
                </a:solidFill>
                <a:latin typeface="Courier New" panose="02070309020205020404" pitchFamily="49" charset="0"/>
                <a:ea typeface="Montserrat Medium" pitchFamily="34" charset="-122"/>
                <a:cs typeface="Courier New" panose="02070309020205020404" pitchFamily="49" charset="0"/>
              </a:rPr>
              <a:t>SELECT X.*, X.* FROM X;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2A2921"/>
                </a:solidFill>
                <a:latin typeface="Courier New" panose="02070309020205020404" pitchFamily="49" charset="0"/>
                <a:ea typeface="Montserrat Medium" pitchFamily="34" charset="-122"/>
                <a:cs typeface="Courier New" panose="02070309020205020404" pitchFamily="49" charset="0"/>
              </a:rPr>
              <a:t>SELECT X.* FROM X LIMIT 10;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limit 10 </a:t>
            </a:r>
            <a:r>
              <a:rPr lang="en-US" dirty="0">
                <a:ea typeface="+mn-lt"/>
                <a:cs typeface="+mn-lt"/>
              </a:rPr>
              <a:t>limits the number of rows in the result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6665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167E-0DF2-2557-33F7-3458329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What </a:t>
            </a:r>
            <a:r>
              <a:rPr lang="ru-RU" dirty="0" err="1">
                <a:ea typeface="+mj-lt"/>
                <a:cs typeface="+mj-lt"/>
              </a:rPr>
              <a:t>can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be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written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inside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from</a:t>
            </a:r>
            <a:r>
              <a:rPr lang="ru-RU" dirty="0">
                <a:ea typeface="+mj-lt"/>
                <a:cs typeface="+mj-l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18F5-8A48-0EA9-66FC-00F14860D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78040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err="1"/>
              <a:t>Table</a:t>
            </a:r>
            <a:endParaRPr lang="ru-RU" dirty="0" err="1"/>
          </a:p>
          <a:p>
            <a:endParaRPr lang="ru-RU" dirty="0"/>
          </a:p>
          <a:p>
            <a:r>
              <a:rPr lang="ru-RU" dirty="0"/>
              <a:t>View</a:t>
            </a:r>
          </a:p>
          <a:p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Derived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endParaRPr lang="ru-RU">
              <a:ea typeface="+mn-lt"/>
              <a:cs typeface="+mn-lt"/>
            </a:endParaRPr>
          </a:p>
          <a:p>
            <a:endParaRPr lang="ru-RU" dirty="0"/>
          </a:p>
          <a:p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function</a:t>
            </a:r>
            <a:endParaRPr lang="en-RU" dirty="0" err="1">
              <a:ea typeface="Calibri"/>
              <a:cs typeface="Calibri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5F8DD1-02DB-0FEF-412F-E80A1884D4BF}"/>
              </a:ext>
            </a:extLst>
          </p:cNvPr>
          <p:cNvSpPr/>
          <p:nvPr/>
        </p:nvSpPr>
        <p:spPr>
          <a:xfrm>
            <a:off x="6290632" y="1825624"/>
            <a:ext cx="4946574" cy="4351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You can add an alias to objects mentioned inside FROM </a:t>
            </a:r>
            <a:endParaRPr lang="en-US" dirty="0"/>
          </a:p>
          <a:p>
            <a:pPr algn="ctr"/>
            <a:endParaRPr lang="en-US" dirty="0">
              <a:ea typeface="+mn-lt"/>
              <a:cs typeface="+mn-lt"/>
            </a:endParaRPr>
          </a:p>
          <a:p>
            <a:r>
              <a:rPr lang="ru-RU" dirty="0" err="1">
                <a:ea typeface="+mn-lt"/>
                <a:cs typeface="+mn-lt"/>
              </a:rPr>
              <a:t>If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has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alias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then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full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field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names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indicate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it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original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name</a:t>
            </a:r>
            <a:endParaRPr lang="ru-RU" dirty="0" err="1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  <a:p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alias</a:t>
            </a:r>
            <a:r>
              <a:rPr lang="ru-RU" dirty="0">
                <a:ea typeface="+mn-lt"/>
                <a:cs typeface="+mn-lt"/>
              </a:rPr>
              <a:t> (</a:t>
            </a:r>
            <a:r>
              <a:rPr lang="ru-RU" dirty="0" err="1">
                <a:ea typeface="+mn-lt"/>
                <a:cs typeface="+mn-lt"/>
              </a:rPr>
              <a:t>renaming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context of a </a:t>
            </a:r>
            <a:r>
              <a:rPr lang="ru-RU" dirty="0" err="1">
                <a:ea typeface="+mn-lt"/>
                <a:cs typeface="+mn-lt"/>
              </a:rPr>
              <a:t>single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request</a:t>
            </a:r>
            <a:r>
              <a:rPr lang="ru-RU" dirty="0">
                <a:ea typeface="+mn-lt"/>
                <a:cs typeface="+mn-lt"/>
              </a:rPr>
              <a:t>)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:</a:t>
            </a:r>
            <a:endParaRPr lang="ru-RU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ease of writing code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ea typeface="+mn-lt"/>
                <a:cs typeface="+mn-lt"/>
              </a:rPr>
              <a:t>including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several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times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query</a:t>
            </a:r>
            <a:endParaRPr lang="ru-RU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ea typeface="+mn-lt"/>
                <a:cs typeface="+mn-lt"/>
              </a:rPr>
              <a:t>naming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derived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tables</a:t>
            </a:r>
            <a:endParaRPr lang="en-RU" dirty="0" err="1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59F037-D558-07D2-B467-08AA5E175CF7}"/>
              </a:ext>
            </a:extLst>
          </p:cNvPr>
          <p:cNvSpPr/>
          <p:nvPr/>
        </p:nvSpPr>
        <p:spPr>
          <a:xfrm>
            <a:off x="1005594" y="3567539"/>
            <a:ext cx="3903645" cy="107896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r>
              <a:rPr lang="ru-RU" dirty="0" err="1">
                <a:ea typeface="+mn-lt"/>
                <a:cs typeface="+mn-lt"/>
              </a:rPr>
              <a:t>necessarily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pseudonym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alias</a:t>
            </a:r>
            <a:r>
              <a:rPr lang="ru-RU" dirty="0">
                <a:ea typeface="+mn-lt"/>
                <a:cs typeface="+mn-lt"/>
              </a:rPr>
              <a:t>):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60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In addition to the table, you can use a view </a:t>
            </a:r>
            <a:endParaRPr lang="ru-RU" dirty="0">
              <a:latin typeface="Calibri" panose="020F0502020204030204" pitchFamily="34" charset="0"/>
              <a:ea typeface="Montserrat" pitchFamily="34" charset="-122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ru-RU" dirty="0">
                <a:ea typeface="+mn-lt"/>
                <a:cs typeface="+mn-lt"/>
              </a:rPr>
              <a:t>A </a:t>
            </a:r>
            <a:r>
              <a:rPr lang="ru-RU" dirty="0" err="1">
                <a:ea typeface="+mn-lt"/>
                <a:cs typeface="+mn-lt"/>
              </a:rPr>
              <a:t>view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database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associated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executed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when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view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accessed</a:t>
            </a:r>
            <a:r>
              <a:rPr lang="ru-RU" dirty="0">
                <a:ea typeface="+mn-lt"/>
                <a:cs typeface="+mn-lt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u-RU" dirty="0" err="1">
                <a:ea typeface="+mn-lt"/>
                <a:cs typeface="+mn-lt"/>
              </a:rPr>
              <a:t>Views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edited</a:t>
            </a:r>
            <a:endParaRPr lang="en-US" sz="2800" dirty="0" err="1">
              <a:latin typeface="Calibri" panose="020F0502020204030204" pitchFamily="34" charset="0"/>
              <a:ea typeface="Montserrat" pitchFamily="34" charset="-122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ru-RU" dirty="0" err="1">
                <a:ea typeface="+mn-lt"/>
                <a:cs typeface="+mn-lt"/>
              </a:rPr>
              <a:t>Views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often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organize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database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client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access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sz="2800" dirty="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/>
                <a:ea typeface="Montserrat" pitchFamily="34" charset="-122"/>
                <a:cs typeface="Courier New"/>
              </a:rPr>
              <a:t>CREATE VIEW V_CARS_A </a:t>
            </a:r>
            <a:r>
              <a:rPr lang="ru-RU" dirty="0">
                <a:latin typeface="Courier New"/>
                <a:ea typeface="Montserrat" pitchFamily="34" charset="-122"/>
                <a:cs typeface="Courier New"/>
              </a:rPr>
              <a:t>A</a:t>
            </a:r>
            <a:r>
              <a:rPr lang="en-US" dirty="0">
                <a:latin typeface="Courier New"/>
                <a:ea typeface="Montserrat" pitchFamily="34" charset="-122"/>
                <a:cs typeface="Courier New"/>
              </a:rPr>
              <a:t>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car_id</a:t>
            </a:r>
            <a:r>
              <a:rPr lang="en-US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car_mileage</a:t>
            </a:r>
            <a:r>
              <a:rPr lang="en-US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car_year</a:t>
            </a:r>
            <a:r>
              <a:rPr lang="en-US" sz="2800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 </a:t>
            </a:r>
            <a:endParaRPr lang="ru-RU" sz="2800" dirty="0">
              <a:latin typeface="Courier New" panose="02070309020205020404" pitchFamily="49" charset="0"/>
              <a:ea typeface="Montserrat" pitchFamily="34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FROM car</a:t>
            </a:r>
            <a:endParaRPr lang="ru-RU" sz="2800" dirty="0">
              <a:latin typeface="Courier New" panose="02070309020205020404" pitchFamily="49" charset="0"/>
              <a:ea typeface="Montserrat" pitchFamily="34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WHERE </a:t>
            </a:r>
            <a:r>
              <a:rPr lang="en-US" sz="2800" dirty="0" err="1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cls_id</a:t>
            </a:r>
            <a:r>
              <a:rPr lang="en-US" sz="2800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 = 'A';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ECBF87-8725-84C1-951C-4B2D39C5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What </a:t>
            </a:r>
            <a:r>
              <a:rPr lang="ru-RU" dirty="0" err="1">
                <a:ea typeface="+mj-lt"/>
                <a:cs typeface="+mj-lt"/>
              </a:rPr>
              <a:t>can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be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written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inside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from</a:t>
            </a:r>
            <a:r>
              <a:rPr lang="ru-RU" dirty="0">
                <a:ea typeface="+mj-lt"/>
                <a:cs typeface="+mj-lt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u-RU" dirty="0">
                <a:ea typeface="+mn-lt"/>
                <a:cs typeface="+mn-lt"/>
              </a:rPr>
              <a:t>A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contain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only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FROM, </a:t>
            </a:r>
            <a:r>
              <a:rPr lang="ru-RU" dirty="0" err="1">
                <a:ea typeface="+mn-lt"/>
                <a:cs typeface="+mn-lt"/>
              </a:rPr>
              <a:t>but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also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derived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endParaRPr lang="ru-RU" sz="2800" dirty="0" err="1">
              <a:latin typeface="Calibri" panose="020F0502020204030204" pitchFamily="34" charset="0"/>
              <a:ea typeface="Montserrat" pitchFamily="34" charset="-122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derived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must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have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name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appended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or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space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after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closing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bracket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sz="2800" dirty="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SELECT * </a:t>
            </a:r>
            <a:endParaRPr lang="ru-RU" sz="2800" dirty="0">
              <a:latin typeface="Courier New" panose="02070309020205020404" pitchFamily="49" charset="0"/>
              <a:ea typeface="Montserrat" pitchFamily="34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FROM (</a:t>
            </a:r>
            <a:endParaRPr lang="ru-RU" sz="2800" dirty="0">
              <a:latin typeface="Courier New" panose="02070309020205020404" pitchFamily="49" charset="0"/>
              <a:ea typeface="Montserrat" pitchFamily="34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2800" dirty="0">
                <a:latin typeface="Courier New"/>
                <a:ea typeface="Montserrat" pitchFamily="34" charset="-122"/>
                <a:cs typeface="Courier New"/>
              </a:rPr>
              <a:t>    </a:t>
            </a:r>
            <a:r>
              <a:rPr lang="en-US" sz="2800" dirty="0">
                <a:latin typeface="Courier New"/>
                <a:ea typeface="Montserrat" pitchFamily="34" charset="-122"/>
                <a:cs typeface="Courier New"/>
              </a:rPr>
              <a:t>SELECT </a:t>
            </a:r>
            <a:r>
              <a:rPr lang="en-US" dirty="0">
                <a:latin typeface="Courier New"/>
                <a:ea typeface="Montserrat" pitchFamily="34" charset="-122"/>
                <a:cs typeface="Courier New"/>
              </a:rPr>
              <a:t>expressions FROM</a:t>
            </a:r>
            <a:r>
              <a:rPr lang="en-US" sz="2800" dirty="0">
                <a:latin typeface="Courier New"/>
                <a:ea typeface="Montserrat" pitchFamily="34" charset="-122"/>
                <a:cs typeface="Courier New"/>
              </a:rPr>
              <a:t> X</a:t>
            </a:r>
            <a:endParaRPr lang="ru-RU" sz="2800" dirty="0">
              <a:latin typeface="Courier New"/>
              <a:ea typeface="Montserrat" pitchFamily="34" charset="-122"/>
              <a:cs typeface="Courier New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) as</a:t>
            </a:r>
            <a:r>
              <a:rPr lang="ru-RU" sz="2800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tabX</a:t>
            </a:r>
            <a:endParaRPr lang="ru-RU" sz="2800" dirty="0">
              <a:latin typeface="Courier New" panose="02070309020205020404" pitchFamily="49" charset="0"/>
              <a:ea typeface="Montserrat" pitchFamily="34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latin typeface="Courier New"/>
                <a:ea typeface="Montserrat" pitchFamily="34" charset="-122"/>
                <a:cs typeface="Courier New"/>
              </a:rPr>
              <a:t>WHERE </a:t>
            </a:r>
            <a:r>
              <a:rPr lang="en-US" dirty="0">
                <a:latin typeface="Courier New"/>
                <a:ea typeface="Montserrat" pitchFamily="34" charset="-122"/>
                <a:cs typeface="Courier New"/>
              </a:rPr>
              <a:t>conditions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1FC8A3-6834-6A56-59E9-78087B8C34C3}"/>
              </a:ext>
            </a:extLst>
          </p:cNvPr>
          <p:cNvSpPr/>
          <p:nvPr/>
        </p:nvSpPr>
        <p:spPr>
          <a:xfrm>
            <a:off x="1820393" y="4892605"/>
            <a:ext cx="1004740" cy="532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07053-D875-C780-FC94-EE8702CD0DCF}"/>
              </a:ext>
            </a:extLst>
          </p:cNvPr>
          <p:cNvSpPr txBox="1"/>
          <p:nvPr/>
        </p:nvSpPr>
        <p:spPr>
          <a:xfrm>
            <a:off x="4566308" y="5612687"/>
            <a:ext cx="233858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 err="1"/>
              <a:t>Without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error</a:t>
            </a:r>
            <a:endParaRPr lang="en-US" dirty="0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038E95-A62B-A285-A06C-56C59F08B575}"/>
                  </a:ext>
                </a:extLst>
              </p14:cNvPr>
              <p14:cNvContentPartPr/>
              <p14:nvPr/>
            </p14:nvContentPartPr>
            <p14:xfrm>
              <a:off x="2745620" y="5278233"/>
              <a:ext cx="1658740" cy="657658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038E95-A62B-A285-A06C-56C59F08B5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6619" y="5269224"/>
                <a:ext cx="1676382" cy="675316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919351A6-5C1A-BCEF-C6A6-F90EFD7A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What </a:t>
            </a:r>
            <a:r>
              <a:rPr lang="ru-RU" dirty="0" err="1">
                <a:ea typeface="Calibri Light"/>
                <a:cs typeface="Calibri Light"/>
              </a:rPr>
              <a:t>can</a:t>
            </a:r>
            <a:r>
              <a:rPr lang="ru-RU" dirty="0">
                <a:ea typeface="Calibri Light"/>
                <a:cs typeface="Calibri Light"/>
              </a:rPr>
              <a:t> </a:t>
            </a:r>
            <a:r>
              <a:rPr lang="ru-RU" dirty="0" err="1">
                <a:ea typeface="Calibri Light"/>
                <a:cs typeface="Calibri Light"/>
              </a:rPr>
              <a:t>be</a:t>
            </a:r>
            <a:r>
              <a:rPr lang="ru-RU" dirty="0">
                <a:ea typeface="Calibri Light"/>
                <a:cs typeface="Calibri Light"/>
              </a:rPr>
              <a:t> </a:t>
            </a:r>
            <a:r>
              <a:rPr lang="ru-RU" dirty="0" err="1">
                <a:ea typeface="Calibri Light"/>
                <a:cs typeface="Calibri Light"/>
              </a:rPr>
              <a:t>written</a:t>
            </a:r>
            <a:r>
              <a:rPr lang="ru-RU" dirty="0">
                <a:ea typeface="Calibri Light"/>
                <a:cs typeface="Calibri Light"/>
              </a:rPr>
              <a:t> </a:t>
            </a:r>
            <a:r>
              <a:rPr lang="ru-RU" dirty="0" err="1">
                <a:ea typeface="Calibri Light"/>
                <a:cs typeface="Calibri Light"/>
              </a:rPr>
              <a:t>inside</a:t>
            </a:r>
            <a:r>
              <a:rPr lang="ru-RU" dirty="0">
                <a:ea typeface="Calibri Light"/>
                <a:cs typeface="Calibri Light"/>
              </a:rPr>
              <a:t> </a:t>
            </a:r>
            <a:r>
              <a:rPr lang="ru-RU" dirty="0" err="1">
                <a:ea typeface="Calibri Light"/>
                <a:cs typeface="Calibri Light"/>
              </a:rPr>
              <a:t>from</a:t>
            </a:r>
            <a:r>
              <a:rPr lang="ru-RU" dirty="0">
                <a:ea typeface="Calibri Light"/>
                <a:cs typeface="Calibri Light"/>
              </a:rPr>
              <a:t>?</a:t>
            </a:r>
            <a:endParaRPr lang="en-US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001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D3E7823D-DB9F-C4DE-8D6B-18E16C12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Introduction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queries</a:t>
            </a:r>
            <a:endParaRPr lang="en-US" dirty="0" err="1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F4EB274-5742-A1B1-B5DC-9B38330BB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34316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8A57-59BE-41AF-8C15-2CA22F5C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Another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way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to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add</a:t>
            </a:r>
            <a:r>
              <a:rPr lang="ru-RU" dirty="0">
                <a:ea typeface="+mj-lt"/>
                <a:cs typeface="+mj-lt"/>
              </a:rPr>
              <a:t> a </a:t>
            </a:r>
            <a:r>
              <a:rPr lang="ru-RU" dirty="0" err="1">
                <a:ea typeface="+mj-lt"/>
                <a:cs typeface="+mj-lt"/>
              </a:rPr>
              <a:t>table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to</a:t>
            </a:r>
            <a:r>
              <a:rPr lang="ru-RU" dirty="0">
                <a:ea typeface="+mj-lt"/>
                <a:cs typeface="+mj-lt"/>
              </a:rPr>
              <a:t> FROM </a:t>
            </a:r>
            <a:r>
              <a:rPr lang="ru-RU" dirty="0" err="1">
                <a:ea typeface="+mj-lt"/>
                <a:cs typeface="+mj-lt"/>
              </a:rPr>
              <a:t>that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is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not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stored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in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the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database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60BB-EC01-43E4-8256-92610D21E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+mn-lt"/>
                <a:cs typeface="+mn-lt"/>
              </a:rPr>
              <a:t>It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necessary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include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request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classes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corresponding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names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given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below</a:t>
            </a:r>
            <a:r>
              <a:rPr lang="ru-RU" dirty="0">
                <a:ea typeface="+mn-lt"/>
                <a:cs typeface="+mn-lt"/>
              </a:rPr>
              <a:t>: </a:t>
            </a:r>
            <a:endParaRPr lang="en-US" dirty="0"/>
          </a:p>
          <a:p>
            <a:pPr lvl="1"/>
            <a:r>
              <a:rPr lang="ru-RU" dirty="0">
                <a:ea typeface="+mn-lt"/>
                <a:cs typeface="+mn-lt"/>
              </a:rPr>
              <a:t>A </a:t>
            </a:r>
            <a:r>
              <a:rPr lang="ru-RU" err="1">
                <a:ea typeface="+mn-lt"/>
                <a:cs typeface="+mn-lt"/>
              </a:rPr>
              <a:t>mini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cars</a:t>
            </a:r>
            <a:endParaRPr lang="ru-RU">
              <a:ea typeface="Calibri"/>
              <a:cs typeface="Calibri"/>
            </a:endParaRPr>
          </a:p>
          <a:p>
            <a:pPr lvl="1"/>
            <a:r>
              <a:rPr lang="ru-RU" dirty="0">
                <a:ea typeface="+mn-lt"/>
                <a:cs typeface="+mn-lt"/>
              </a:rPr>
              <a:t>B </a:t>
            </a:r>
            <a:r>
              <a:rPr lang="ru-RU" err="1">
                <a:ea typeface="+mn-lt"/>
                <a:cs typeface="+mn-lt"/>
              </a:rPr>
              <a:t>small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cars</a:t>
            </a:r>
            <a:endParaRPr lang="ru-RU" err="1">
              <a:ea typeface="Calibri"/>
              <a:cs typeface="Calibri"/>
            </a:endParaRPr>
          </a:p>
          <a:p>
            <a:pPr lvl="1"/>
            <a:r>
              <a:rPr lang="ru-RU" dirty="0">
                <a:ea typeface="+mn-lt"/>
                <a:cs typeface="+mn-lt"/>
              </a:rPr>
              <a:t>C </a:t>
            </a:r>
            <a:r>
              <a:rPr lang="ru-RU" err="1">
                <a:ea typeface="+mn-lt"/>
                <a:cs typeface="+mn-lt"/>
              </a:rPr>
              <a:t>mid-size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cars</a:t>
            </a:r>
            <a:endParaRPr lang="ru-RU">
              <a:ea typeface="Calibri"/>
              <a:cs typeface="Calibri"/>
            </a:endParaRPr>
          </a:p>
          <a:p>
            <a:pPr lvl="1"/>
            <a:r>
              <a:rPr lang="ru-RU" dirty="0">
                <a:ea typeface="+mn-lt"/>
                <a:cs typeface="+mn-lt"/>
              </a:rPr>
              <a:t>D </a:t>
            </a:r>
            <a:r>
              <a:rPr lang="ru-RU" err="1">
                <a:ea typeface="+mn-lt"/>
                <a:cs typeface="+mn-lt"/>
              </a:rPr>
              <a:t>full-size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cars</a:t>
            </a:r>
            <a:endParaRPr lang="ru-RU" err="1">
              <a:ea typeface="Calibri"/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You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returns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800000"/>
                </a:solidFill>
                <a:latin typeface="Courier New"/>
                <a:cs typeface="Courier New"/>
              </a:rPr>
              <a:t>VALUES</a:t>
            </a:r>
            <a:r>
              <a:rPr lang="ru-RU" sz="1800" b="1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sz="1800" dirty="0">
                <a:solidFill>
                  <a:srgbClr val="008000"/>
                </a:solidFill>
                <a:latin typeface="Courier New"/>
                <a:cs typeface="Courier New"/>
              </a:rPr>
              <a:t>'A'</a:t>
            </a:r>
            <a:r>
              <a:rPr lang="ru-RU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ru-RU" sz="1800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ru-RU" sz="1800" dirty="0" err="1">
                <a:solidFill>
                  <a:srgbClr val="008000"/>
                </a:solidFill>
                <a:ea typeface="+mn-lt"/>
                <a:cs typeface="+mn-lt"/>
              </a:rPr>
              <a:t>mini</a:t>
            </a:r>
            <a:r>
              <a:rPr lang="ru-RU" sz="18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ru-RU" sz="1800" dirty="0" err="1">
                <a:solidFill>
                  <a:srgbClr val="008000"/>
                </a:solidFill>
                <a:ea typeface="+mn-lt"/>
                <a:cs typeface="+mn-lt"/>
              </a:rPr>
              <a:t>cars</a:t>
            </a:r>
            <a:r>
              <a:rPr lang="ru-RU" sz="1800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ru-RU" sz="1800" dirty="0">
                <a:solidFill>
                  <a:srgbClr val="000000"/>
                </a:solidFill>
                <a:latin typeface="Courier New"/>
                <a:cs typeface="Courier New"/>
              </a:rPr>
              <a:t>),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'B'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en-US" sz="1800" dirty="0">
                <a:solidFill>
                  <a:srgbClr val="008000"/>
                </a:solidFill>
                <a:ea typeface="+mn-lt"/>
                <a:cs typeface="+mn-lt"/>
              </a:rPr>
              <a:t>small cars</a:t>
            </a:r>
            <a:r>
              <a:rPr lang="ru-RU" sz="1800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ru-RU" sz="1800" dirty="0">
                <a:solidFill>
                  <a:srgbClr val="000000"/>
                </a:solidFill>
                <a:latin typeface="Courier New"/>
                <a:cs typeface="Courier New"/>
              </a:rPr>
              <a:t>), </a:t>
            </a:r>
            <a:endParaRPr lang="ru-RU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'C'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en-US" sz="1800" dirty="0">
                <a:solidFill>
                  <a:srgbClr val="008000"/>
                </a:solidFill>
                <a:ea typeface="+mn-lt"/>
                <a:cs typeface="+mn-lt"/>
              </a:rPr>
              <a:t>mid-size cars</a:t>
            </a:r>
            <a:r>
              <a:rPr lang="ru-RU" sz="1800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ru-RU" sz="1800" dirty="0">
                <a:solidFill>
                  <a:srgbClr val="000000"/>
                </a:solidFill>
                <a:latin typeface="Courier New"/>
                <a:cs typeface="Courier New"/>
              </a:rPr>
              <a:t>), </a:t>
            </a:r>
            <a:endParaRPr lang="ru-RU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'D'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en-US" sz="1800" dirty="0">
                <a:solidFill>
                  <a:srgbClr val="008000"/>
                </a:solidFill>
                <a:ea typeface="+mn-lt"/>
                <a:cs typeface="+mn-lt"/>
              </a:rPr>
              <a:t>full-size cars</a:t>
            </a:r>
            <a:r>
              <a:rPr lang="ru-RU" sz="1800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ru-RU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ru-RU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83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1D2A-599E-4325-BB0B-BA520E09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dirty="0" err="1"/>
              <a:t>Another</a:t>
            </a:r>
            <a:r>
              <a:rPr lang="ru-RU" sz="4900" dirty="0"/>
              <a:t> </a:t>
            </a:r>
            <a:r>
              <a:rPr lang="ru-RU" sz="4900" dirty="0" err="1"/>
              <a:t>way</a:t>
            </a:r>
            <a:r>
              <a:rPr lang="ru-RU" sz="4900" dirty="0"/>
              <a:t> </a:t>
            </a:r>
            <a:r>
              <a:rPr lang="ru-RU" sz="4900" dirty="0" err="1"/>
              <a:t>to</a:t>
            </a:r>
            <a:r>
              <a:rPr lang="ru-RU" sz="4900" dirty="0"/>
              <a:t> </a:t>
            </a:r>
            <a:r>
              <a:rPr lang="ru-RU" sz="4900" dirty="0" err="1"/>
              <a:t>add</a:t>
            </a:r>
            <a:r>
              <a:rPr lang="ru-RU" sz="4900" dirty="0"/>
              <a:t> a </a:t>
            </a:r>
            <a:r>
              <a:rPr lang="ru-RU" sz="4900" dirty="0" err="1"/>
              <a:t>table</a:t>
            </a:r>
            <a:r>
              <a:rPr lang="ru-RU" sz="4900" dirty="0"/>
              <a:t> </a:t>
            </a:r>
            <a:r>
              <a:rPr lang="ru-RU" sz="4900" dirty="0" err="1"/>
              <a:t>to</a:t>
            </a:r>
            <a:r>
              <a:rPr lang="ru-RU" sz="4900" dirty="0"/>
              <a:t> FROM </a:t>
            </a:r>
            <a:r>
              <a:rPr lang="ru-RU" sz="4900" dirty="0" err="1"/>
              <a:t>that</a:t>
            </a:r>
            <a:r>
              <a:rPr lang="ru-RU" sz="4900" dirty="0"/>
              <a:t> </a:t>
            </a:r>
            <a:r>
              <a:rPr lang="ru-RU" sz="4900" dirty="0" err="1"/>
              <a:t>is</a:t>
            </a:r>
            <a:r>
              <a:rPr lang="ru-RU" sz="4900" dirty="0"/>
              <a:t> </a:t>
            </a:r>
            <a:r>
              <a:rPr lang="ru-RU" sz="4900" dirty="0" err="1"/>
              <a:t>not</a:t>
            </a:r>
            <a:r>
              <a:rPr lang="ru-RU" sz="4900" dirty="0"/>
              <a:t> </a:t>
            </a:r>
            <a:r>
              <a:rPr lang="ru-RU" sz="4900" dirty="0" err="1"/>
              <a:t>stored</a:t>
            </a:r>
            <a:r>
              <a:rPr lang="ru-RU" sz="4900" dirty="0"/>
              <a:t> </a:t>
            </a:r>
            <a:r>
              <a:rPr lang="ru-RU" sz="4900" dirty="0" err="1"/>
              <a:t>in</a:t>
            </a:r>
            <a:r>
              <a:rPr lang="ru-RU" sz="4900" dirty="0"/>
              <a:t> </a:t>
            </a:r>
            <a:r>
              <a:rPr lang="ru-RU" sz="4900" dirty="0" err="1"/>
              <a:t>the</a:t>
            </a:r>
            <a:r>
              <a:rPr lang="ru-RU" sz="4900" dirty="0"/>
              <a:t> </a:t>
            </a:r>
            <a:r>
              <a:rPr lang="ru-RU" sz="4900" dirty="0" err="1"/>
              <a:t>database</a:t>
            </a:r>
            <a:endParaRPr lang="ru-RU" sz="4900" dirty="0" err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1A9-5D5F-4109-A380-1808999D6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There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was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information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about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column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names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previous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slid</a:t>
            </a:r>
            <a:endParaRPr lang="en-US" dirty="0" err="1">
              <a:ea typeface="Calibri" panose="020F0502020204030204"/>
              <a:cs typeface="Calibri" panose="020F0502020204030204"/>
            </a:endParaRPr>
          </a:p>
          <a:p>
            <a:endParaRPr lang="ru-RU">
              <a:ea typeface="Calibri" panose="020F0502020204030204"/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You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add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description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structure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like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: </a:t>
            </a:r>
            <a:endParaRPr lang="ru-RU" dirty="0"/>
          </a:p>
          <a:p>
            <a:pPr marL="0" indent="0" algn="l">
              <a:buNone/>
            </a:pP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800000"/>
                </a:solidFill>
                <a:latin typeface="Courier New"/>
                <a:cs typeface="Courier New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Courier New"/>
                <a:cs typeface="Courier New"/>
              </a:rPr>
              <a:t>VALUES</a:t>
            </a:r>
            <a:r>
              <a:rPr lang="ru-RU" sz="1800" b="1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ru-RU" sz="1800" dirty="0">
                <a:solidFill>
                  <a:srgbClr val="008000"/>
                </a:solidFill>
                <a:latin typeface="Courier New"/>
                <a:cs typeface="Courier New"/>
              </a:rPr>
              <a:t>'A'</a:t>
            </a:r>
            <a:r>
              <a:rPr lang="ru-RU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ru-RU" sz="1800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ru-RU" sz="1800" dirty="0" err="1">
                <a:solidFill>
                  <a:srgbClr val="008000"/>
                </a:solidFill>
                <a:latin typeface="Calibri"/>
                <a:ea typeface="Calibri"/>
                <a:cs typeface="Calibri"/>
              </a:rPr>
              <a:t>mini</a:t>
            </a:r>
            <a:r>
              <a:rPr lang="ru-RU" sz="1800" dirty="0">
                <a:solidFill>
                  <a:srgbClr val="008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1800" dirty="0" err="1">
                <a:solidFill>
                  <a:srgbClr val="008000"/>
                </a:solidFill>
                <a:latin typeface="Calibri"/>
                <a:ea typeface="Calibri"/>
                <a:cs typeface="Calibri"/>
              </a:rPr>
              <a:t>cars</a:t>
            </a:r>
            <a:r>
              <a:rPr lang="ru-RU" sz="1800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ru-RU" sz="1800" dirty="0">
                <a:solidFill>
                  <a:srgbClr val="000000"/>
                </a:solidFill>
                <a:latin typeface="Courier New"/>
                <a:cs typeface="Courier New"/>
              </a:rPr>
              <a:t>), 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'B'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en-US" sz="1800" dirty="0">
                <a:solidFill>
                  <a:srgbClr val="008000"/>
                </a:solidFill>
                <a:latin typeface="Calibri"/>
                <a:ea typeface="Calibri"/>
                <a:cs typeface="Calibri"/>
              </a:rPr>
              <a:t>small cars</a:t>
            </a:r>
            <a:r>
              <a:rPr lang="ru-RU" sz="1800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ru-RU" sz="1800" dirty="0">
                <a:solidFill>
                  <a:srgbClr val="000000"/>
                </a:solidFill>
                <a:latin typeface="Courier New"/>
                <a:cs typeface="Courier New"/>
              </a:rPr>
              <a:t>),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'C'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en-US" sz="1800" dirty="0">
                <a:solidFill>
                  <a:srgbClr val="008000"/>
                </a:solidFill>
                <a:latin typeface="Calibri"/>
                <a:ea typeface="Calibri"/>
                <a:cs typeface="Calibri"/>
              </a:rPr>
              <a:t>mid-size cars</a:t>
            </a:r>
            <a:r>
              <a:rPr lang="ru-RU" sz="1800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ru-RU" sz="1800" dirty="0">
                <a:solidFill>
                  <a:srgbClr val="000000"/>
                </a:solidFill>
                <a:latin typeface="Courier New"/>
                <a:cs typeface="Courier New"/>
              </a:rPr>
              <a:t>),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'D'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en-US" sz="1800" dirty="0">
                <a:solidFill>
                  <a:srgbClr val="008000"/>
                </a:solidFill>
                <a:latin typeface="Calibri"/>
                <a:ea typeface="Calibri"/>
                <a:cs typeface="Calibri"/>
              </a:rPr>
              <a:t>full-size cars</a:t>
            </a:r>
            <a:r>
              <a:rPr lang="ru-RU" sz="1800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lang="ru-RU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ru-RU" sz="1800" dirty="0">
              <a:latin typeface="Courier New"/>
              <a:cs typeface="Courier New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class_table</a:t>
            </a: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cls_id</a:t>
            </a: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cls_text</a:t>
            </a: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86120-44B9-77BD-754B-6FB6D5778B54}"/>
              </a:ext>
            </a:extLst>
          </p:cNvPr>
          <p:cNvSpPr txBox="1"/>
          <p:nvPr/>
        </p:nvSpPr>
        <p:spPr>
          <a:xfrm>
            <a:off x="1608370" y="6060443"/>
            <a:ext cx="77136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RU" sz="2400"/>
              <a:t>Alias</a:t>
            </a:r>
            <a:endParaRPr lang="ru-RU" sz="240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921E7-95DF-2DFC-26C0-46263CE8A1DA}"/>
              </a:ext>
            </a:extLst>
          </p:cNvPr>
          <p:cNvSpPr txBox="1"/>
          <p:nvPr/>
        </p:nvSpPr>
        <p:spPr>
          <a:xfrm>
            <a:off x="5765455" y="6099954"/>
            <a:ext cx="90281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400" dirty="0"/>
              <a:t>Fields</a:t>
            </a:r>
            <a:endParaRPr lang="en-R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EEA2EF-6214-679F-1AA0-8B9FE7664157}"/>
              </a:ext>
            </a:extLst>
          </p:cNvPr>
          <p:cNvCxnSpPr/>
          <p:nvPr/>
        </p:nvCxnSpPr>
        <p:spPr>
          <a:xfrm flipV="1">
            <a:off x="2406316" y="5871411"/>
            <a:ext cx="352926" cy="436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E823B3-3759-A08E-87B8-76A8689CB7D6}"/>
              </a:ext>
            </a:extLst>
          </p:cNvPr>
          <p:cNvCxnSpPr>
            <a:cxnSpLocks/>
          </p:cNvCxnSpPr>
          <p:nvPr/>
        </p:nvCxnSpPr>
        <p:spPr>
          <a:xfrm flipH="1" flipV="1">
            <a:off x="3848903" y="5871411"/>
            <a:ext cx="1644797" cy="621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530F5B-E124-8491-673E-ED766B98C31C}"/>
              </a:ext>
            </a:extLst>
          </p:cNvPr>
          <p:cNvCxnSpPr>
            <a:cxnSpLocks/>
          </p:cNvCxnSpPr>
          <p:nvPr/>
        </p:nvCxnSpPr>
        <p:spPr>
          <a:xfrm flipH="1" flipV="1">
            <a:off x="5245768" y="5871411"/>
            <a:ext cx="495865" cy="589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51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1D2A-599E-4325-BB0B-BA520E09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dirty="0" err="1"/>
              <a:t>Another</a:t>
            </a:r>
            <a:r>
              <a:rPr lang="ru-RU" sz="4900" dirty="0"/>
              <a:t> </a:t>
            </a:r>
            <a:r>
              <a:rPr lang="ru-RU" sz="4900" dirty="0" err="1"/>
              <a:t>way</a:t>
            </a:r>
            <a:r>
              <a:rPr lang="ru-RU" sz="4900" dirty="0"/>
              <a:t> </a:t>
            </a:r>
            <a:r>
              <a:rPr lang="ru-RU" sz="4900" dirty="0" err="1"/>
              <a:t>to</a:t>
            </a:r>
            <a:r>
              <a:rPr lang="ru-RU" sz="4900" dirty="0"/>
              <a:t> </a:t>
            </a:r>
            <a:r>
              <a:rPr lang="ru-RU" sz="4900" dirty="0" err="1"/>
              <a:t>add</a:t>
            </a:r>
            <a:r>
              <a:rPr lang="ru-RU" sz="4900" dirty="0"/>
              <a:t> a </a:t>
            </a:r>
            <a:r>
              <a:rPr lang="ru-RU" sz="4900" dirty="0" err="1"/>
              <a:t>table</a:t>
            </a:r>
            <a:r>
              <a:rPr lang="ru-RU" sz="4900" dirty="0"/>
              <a:t> </a:t>
            </a:r>
            <a:r>
              <a:rPr lang="ru-RU" sz="4900" dirty="0" err="1"/>
              <a:t>to</a:t>
            </a:r>
            <a:r>
              <a:rPr lang="ru-RU" sz="4900" dirty="0"/>
              <a:t> FROM </a:t>
            </a:r>
            <a:r>
              <a:rPr lang="ru-RU" sz="4900" dirty="0" err="1"/>
              <a:t>that</a:t>
            </a:r>
            <a:r>
              <a:rPr lang="ru-RU" sz="4900" dirty="0"/>
              <a:t> </a:t>
            </a:r>
            <a:r>
              <a:rPr lang="ru-RU" sz="4900" dirty="0" err="1"/>
              <a:t>is</a:t>
            </a:r>
            <a:r>
              <a:rPr lang="ru-RU" sz="4900" dirty="0"/>
              <a:t> </a:t>
            </a:r>
            <a:r>
              <a:rPr lang="ru-RU" sz="4900" dirty="0" err="1"/>
              <a:t>not</a:t>
            </a:r>
            <a:r>
              <a:rPr lang="ru-RU" sz="4900" dirty="0"/>
              <a:t> </a:t>
            </a:r>
            <a:r>
              <a:rPr lang="ru-RU" sz="4900" dirty="0" err="1"/>
              <a:t>stored</a:t>
            </a:r>
            <a:r>
              <a:rPr lang="ru-RU" sz="4900" dirty="0"/>
              <a:t> </a:t>
            </a:r>
            <a:r>
              <a:rPr lang="ru-RU" sz="4900" dirty="0" err="1"/>
              <a:t>in</a:t>
            </a:r>
            <a:r>
              <a:rPr lang="ru-RU" sz="4900" dirty="0"/>
              <a:t> </a:t>
            </a:r>
            <a:r>
              <a:rPr lang="ru-RU" sz="4900" dirty="0" err="1"/>
              <a:t>the</a:t>
            </a:r>
            <a:r>
              <a:rPr lang="ru-RU" sz="4900" dirty="0"/>
              <a:t> </a:t>
            </a:r>
            <a:r>
              <a:rPr lang="ru-RU" sz="4900" dirty="0" err="1"/>
              <a:t>database</a:t>
            </a:r>
            <a:endParaRPr lang="ru-RU" sz="4900" dirty="0" err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51A9-5D5F-4109-A380-1808999D6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Including</a:t>
            </a:r>
            <a:r>
              <a:rPr lang="ru-RU" dirty="0">
                <a:ea typeface="+mn-lt"/>
                <a:cs typeface="+mn-lt"/>
              </a:rPr>
              <a:t> a VALUES </a:t>
            </a:r>
            <a:r>
              <a:rPr lang="ru-RU" dirty="0" err="1">
                <a:ea typeface="+mn-lt"/>
                <a:cs typeface="+mn-lt"/>
              </a:rPr>
              <a:t>expression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a SELECT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: </a:t>
            </a:r>
            <a:endParaRPr lang="ru-RU" dirty="0"/>
          </a:p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cls_id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cls_text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from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800000"/>
                </a:solidFill>
                <a:latin typeface="Courier New"/>
                <a:cs typeface="Courier New"/>
              </a:rPr>
              <a:t>  </a:t>
            </a:r>
            <a:r>
              <a:rPr lang="en-US" sz="1800" b="1">
                <a:solidFill>
                  <a:srgbClr val="800000"/>
                </a:solidFill>
                <a:latin typeface="Courier New"/>
                <a:ea typeface="+mn-lt"/>
                <a:cs typeface="Courier New"/>
              </a:rPr>
              <a:t>VALUES</a:t>
            </a:r>
            <a:r>
              <a:rPr lang="ru-RU" sz="1800" b="1" dirty="0">
                <a:solidFill>
                  <a:srgbClr val="800000"/>
                </a:solidFill>
                <a:latin typeface="Courier New"/>
                <a:ea typeface="+mn-lt"/>
                <a:cs typeface="Courier New"/>
              </a:rPr>
              <a:t> </a:t>
            </a:r>
            <a:r>
              <a:rPr lang="ru-RU" sz="180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(</a:t>
            </a:r>
            <a:r>
              <a:rPr lang="ru-RU" sz="1800">
                <a:solidFill>
                  <a:srgbClr val="008000"/>
                </a:solidFill>
                <a:latin typeface="Courier New"/>
                <a:ea typeface="+mn-lt"/>
                <a:cs typeface="Courier New"/>
              </a:rPr>
              <a:t>'A'</a:t>
            </a:r>
            <a:r>
              <a:rPr lang="ru-RU" sz="180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, </a:t>
            </a:r>
            <a:r>
              <a:rPr lang="ru-RU" sz="1800">
                <a:solidFill>
                  <a:srgbClr val="008000"/>
                </a:solidFill>
                <a:latin typeface="Courier New"/>
                <a:ea typeface="+mn-lt"/>
                <a:cs typeface="Courier New"/>
              </a:rPr>
              <a:t>'</a:t>
            </a:r>
            <a:r>
              <a:rPr lang="ru-RU" sz="1800" err="1">
                <a:solidFill>
                  <a:srgbClr val="008000"/>
                </a:solidFill>
                <a:latin typeface="Calibri"/>
                <a:ea typeface="+mn-lt"/>
                <a:cs typeface="Calibri"/>
              </a:rPr>
              <a:t>mini</a:t>
            </a:r>
            <a:r>
              <a:rPr lang="ru-RU" sz="1800">
                <a:solidFill>
                  <a:srgbClr val="008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ru-RU" sz="1800" err="1">
                <a:solidFill>
                  <a:srgbClr val="008000"/>
                </a:solidFill>
                <a:latin typeface="Calibri"/>
                <a:ea typeface="Calibri"/>
                <a:cs typeface="Calibri"/>
              </a:rPr>
              <a:t>cars</a:t>
            </a:r>
            <a:r>
              <a:rPr lang="ru-RU" sz="1800">
                <a:solidFill>
                  <a:srgbClr val="008000"/>
                </a:solidFill>
                <a:latin typeface="Courier New"/>
                <a:ea typeface="+mn-lt"/>
                <a:cs typeface="Courier New"/>
              </a:rPr>
              <a:t>'</a:t>
            </a:r>
            <a:r>
              <a:rPr lang="ru-RU" sz="180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), </a:t>
            </a:r>
            <a:endParaRPr lang="en-US" sz="1800">
              <a:solidFill>
                <a:srgbClr val="000000"/>
              </a:solidFill>
              <a:latin typeface="Courier New"/>
              <a:ea typeface="+mn-lt"/>
              <a:cs typeface="Courier New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(</a:t>
            </a:r>
            <a:r>
              <a:rPr lang="en-US" sz="1800">
                <a:solidFill>
                  <a:srgbClr val="008000"/>
                </a:solidFill>
                <a:latin typeface="Courier New"/>
                <a:ea typeface="+mn-lt"/>
                <a:cs typeface="Courier New"/>
              </a:rPr>
              <a:t>'B'</a:t>
            </a:r>
            <a:r>
              <a:rPr lang="en-US" sz="180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, </a:t>
            </a:r>
            <a:r>
              <a:rPr lang="en-US" sz="1800">
                <a:solidFill>
                  <a:srgbClr val="008000"/>
                </a:solidFill>
                <a:latin typeface="Courier New"/>
                <a:ea typeface="+mn-lt"/>
                <a:cs typeface="Courier New"/>
              </a:rPr>
              <a:t>'</a:t>
            </a:r>
            <a:r>
              <a:rPr lang="en-US" sz="1800">
                <a:solidFill>
                  <a:srgbClr val="008000"/>
                </a:solidFill>
                <a:latin typeface="Calibri"/>
                <a:ea typeface="+mn-lt"/>
                <a:cs typeface="Calibri"/>
              </a:rPr>
              <a:t>small cars</a:t>
            </a:r>
            <a:r>
              <a:rPr lang="ru-RU" sz="1800">
                <a:solidFill>
                  <a:srgbClr val="008000"/>
                </a:solidFill>
                <a:latin typeface="Courier New"/>
                <a:ea typeface="+mn-lt"/>
                <a:cs typeface="Courier New"/>
              </a:rPr>
              <a:t>'</a:t>
            </a:r>
            <a:r>
              <a:rPr lang="ru-RU" sz="180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), 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(</a:t>
            </a:r>
            <a:r>
              <a:rPr lang="en-US" sz="1800">
                <a:solidFill>
                  <a:srgbClr val="008000"/>
                </a:solidFill>
                <a:latin typeface="Courier New"/>
                <a:ea typeface="+mn-lt"/>
                <a:cs typeface="Courier New"/>
              </a:rPr>
              <a:t>'C'</a:t>
            </a:r>
            <a:r>
              <a:rPr lang="en-US" sz="180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, </a:t>
            </a:r>
            <a:r>
              <a:rPr lang="en-US" sz="1800">
                <a:solidFill>
                  <a:srgbClr val="008000"/>
                </a:solidFill>
                <a:latin typeface="Courier New"/>
                <a:ea typeface="+mn-lt"/>
                <a:cs typeface="Courier New"/>
              </a:rPr>
              <a:t>'</a:t>
            </a:r>
            <a:r>
              <a:rPr lang="en-US" sz="1800">
                <a:solidFill>
                  <a:srgbClr val="008000"/>
                </a:solidFill>
                <a:latin typeface="Calibri"/>
                <a:ea typeface="+mn-lt"/>
                <a:cs typeface="Calibri"/>
              </a:rPr>
              <a:t>mid-size cars</a:t>
            </a:r>
            <a:r>
              <a:rPr lang="ru-RU" sz="1800">
                <a:solidFill>
                  <a:srgbClr val="008000"/>
                </a:solidFill>
                <a:latin typeface="Courier New"/>
                <a:ea typeface="+mn-lt"/>
                <a:cs typeface="Courier New"/>
              </a:rPr>
              <a:t>'</a:t>
            </a:r>
            <a:r>
              <a:rPr lang="ru-RU" sz="180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), 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(</a:t>
            </a:r>
            <a:r>
              <a:rPr lang="en-US" sz="1800">
                <a:solidFill>
                  <a:srgbClr val="008000"/>
                </a:solidFill>
                <a:latin typeface="Courier New"/>
                <a:ea typeface="+mn-lt"/>
                <a:cs typeface="Courier New"/>
              </a:rPr>
              <a:t>'D'</a:t>
            </a:r>
            <a:r>
              <a:rPr lang="en-US" sz="180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, </a:t>
            </a:r>
            <a:r>
              <a:rPr lang="en-US" sz="1800">
                <a:solidFill>
                  <a:srgbClr val="008000"/>
                </a:solidFill>
                <a:latin typeface="Courier New"/>
                <a:ea typeface="+mn-lt"/>
                <a:cs typeface="Courier New"/>
              </a:rPr>
              <a:t>'</a:t>
            </a:r>
            <a:r>
              <a:rPr lang="en-US" sz="1800">
                <a:solidFill>
                  <a:srgbClr val="008000"/>
                </a:solidFill>
                <a:latin typeface="Calibri"/>
                <a:ea typeface="+mn-lt"/>
                <a:cs typeface="Calibri"/>
              </a:rPr>
              <a:t>full-size cars</a:t>
            </a:r>
            <a:r>
              <a:rPr lang="ru-RU" sz="1800">
                <a:solidFill>
                  <a:srgbClr val="008000"/>
                </a:solidFill>
                <a:latin typeface="Courier New"/>
                <a:ea typeface="+mn-lt"/>
                <a:cs typeface="Courier New"/>
              </a:rPr>
              <a:t>'</a:t>
            </a:r>
            <a:r>
              <a:rPr lang="ru-RU" sz="1800">
                <a:solidFill>
                  <a:srgbClr val="000000"/>
                </a:solidFill>
                <a:latin typeface="Courier New"/>
                <a:ea typeface="+mn-lt"/>
                <a:cs typeface="Courier New"/>
              </a:rPr>
              <a:t>)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class_table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cls_id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cls_text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53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85EF-5428-9EE7-407C-CC98268F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Calibri Light"/>
                <a:cs typeface="Calibri Light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BB76-EB5C-C3FD-CB69-C3D024811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Where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else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renaming</a:t>
            </a:r>
            <a:r>
              <a:rPr lang="ru-RU" dirty="0">
                <a:ea typeface="+mn-lt"/>
                <a:cs typeface="+mn-lt"/>
              </a:rPr>
              <a:t>? 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aliases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visible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outside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? </a:t>
            </a:r>
            <a:endParaRPr lang="en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84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D95E-7AF7-4524-9722-D7C33673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Selection operation in SQL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19A3-8CE9-4ED0-BA2E-FB0C9FDC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072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Returns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rows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that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match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given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condition</a:t>
            </a:r>
            <a:endParaRPr lang="en-US" dirty="0" err="1"/>
          </a:p>
          <a:p>
            <a:endParaRPr lang="ru-RU" sz="2400" dirty="0">
              <a:solidFill>
                <a:srgbClr val="46505E"/>
              </a:solidFill>
            </a:endParaRPr>
          </a:p>
          <a:p>
            <a:r>
              <a:rPr lang="ru-RU" sz="2400" dirty="0">
                <a:solidFill>
                  <a:srgbClr val="46505E"/>
                </a:solidFill>
              </a:rPr>
              <a:t>W</a:t>
            </a:r>
            <a:r>
              <a:rPr lang="en-US" sz="2400" dirty="0">
                <a:solidFill>
                  <a:srgbClr val="46505E"/>
                </a:solidFill>
              </a:rPr>
              <a:t>HERE </a:t>
            </a:r>
            <a:endParaRPr lang="ru-RU" sz="2400" dirty="0">
              <a:solidFill>
                <a:srgbClr val="46505E"/>
              </a:solidFill>
            </a:endParaRPr>
          </a:p>
          <a:p>
            <a:endParaRPr lang="ru-RU" sz="2400" dirty="0">
              <a:solidFill>
                <a:srgbClr val="46505E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class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transmission = 'a';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A08ABF-782B-4226-AF8A-F97499782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40232"/>
              </p:ext>
            </p:extLst>
          </p:nvPr>
        </p:nvGraphicFramePr>
        <p:xfrm>
          <a:off x="6432743" y="1417826"/>
          <a:ext cx="5333273" cy="201117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6563">
                  <a:extLst>
                    <a:ext uri="{9D8B030D-6E8A-4147-A177-3AD203B41FA5}">
                      <a16:colId xmlns:a16="http://schemas.microsoft.com/office/drawing/2014/main" val="124701165"/>
                    </a:ext>
                  </a:extLst>
                </a:gridCol>
                <a:gridCol w="1458764">
                  <a:extLst>
                    <a:ext uri="{9D8B030D-6E8A-4147-A177-3AD203B41FA5}">
                      <a16:colId xmlns:a16="http://schemas.microsoft.com/office/drawing/2014/main" val="2071335375"/>
                    </a:ext>
                  </a:extLst>
                </a:gridCol>
                <a:gridCol w="1125149">
                  <a:extLst>
                    <a:ext uri="{9D8B030D-6E8A-4147-A177-3AD203B41FA5}">
                      <a16:colId xmlns:a16="http://schemas.microsoft.com/office/drawing/2014/main" val="2651449161"/>
                    </a:ext>
                  </a:extLst>
                </a:gridCol>
                <a:gridCol w="1732797">
                  <a:extLst>
                    <a:ext uri="{9D8B030D-6E8A-4147-A177-3AD203B41FA5}">
                      <a16:colId xmlns:a16="http://schemas.microsoft.com/office/drawing/2014/main" val="2053642107"/>
                    </a:ext>
                  </a:extLst>
                </a:gridCol>
              </a:tblGrid>
              <a:tr h="47701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clsid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</a:p>
                  </a:txBody>
                  <a:tcPr marL="38100" marR="38100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bags</a:t>
                      </a:r>
                    </a:p>
                  </a:txBody>
                  <a:tcPr marL="38100" marR="38100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transmission</a:t>
                      </a:r>
                    </a:p>
                  </a:txBody>
                  <a:tcPr marL="38100" marR="38100" marT="9525" marB="0" anchor="ctr"/>
                </a:tc>
                <a:extLst>
                  <a:ext uri="{0D108BD9-81ED-4DB2-BD59-A6C34878D82A}">
                    <a16:rowId xmlns:a16="http://schemas.microsoft.com/office/drawing/2014/main" val="119045616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A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m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27008766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B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a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186794277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C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m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347947984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D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a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179500596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27E3E1-C487-41E2-8522-1EECA662E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55767"/>
              </p:ext>
            </p:extLst>
          </p:nvPr>
        </p:nvGraphicFramePr>
        <p:xfrm>
          <a:off x="6447432" y="4811069"/>
          <a:ext cx="5333273" cy="12530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75129">
                  <a:extLst>
                    <a:ext uri="{9D8B030D-6E8A-4147-A177-3AD203B41FA5}">
                      <a16:colId xmlns:a16="http://schemas.microsoft.com/office/drawing/2014/main" val="124701165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71335375"/>
                    </a:ext>
                  </a:extLst>
                </a:gridCol>
                <a:gridCol w="1125149">
                  <a:extLst>
                    <a:ext uri="{9D8B030D-6E8A-4147-A177-3AD203B41FA5}">
                      <a16:colId xmlns:a16="http://schemas.microsoft.com/office/drawing/2014/main" val="2651449161"/>
                    </a:ext>
                  </a:extLst>
                </a:gridCol>
                <a:gridCol w="1732797">
                  <a:extLst>
                    <a:ext uri="{9D8B030D-6E8A-4147-A177-3AD203B41FA5}">
                      <a16:colId xmlns:a16="http://schemas.microsoft.com/office/drawing/2014/main" val="2053642107"/>
                    </a:ext>
                  </a:extLst>
                </a:gridCol>
              </a:tblGrid>
              <a:tr h="454932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clsid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</a:p>
                  </a:txBody>
                  <a:tcPr marL="38100" marR="38100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bags</a:t>
                      </a:r>
                    </a:p>
                  </a:txBody>
                  <a:tcPr marL="38100" marR="38100" marT="9525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transmission</a:t>
                      </a:r>
                    </a:p>
                  </a:txBody>
                  <a:tcPr marL="38100" marR="38100" marT="9525" marB="0" anchor="ctr"/>
                </a:tc>
                <a:extLst>
                  <a:ext uri="{0D108BD9-81ED-4DB2-BD59-A6C34878D82A}">
                    <a16:rowId xmlns:a16="http://schemas.microsoft.com/office/drawing/2014/main" val="1190456163"/>
                  </a:ext>
                </a:extLst>
              </a:tr>
              <a:tr h="399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B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a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1867942776"/>
                  </a:ext>
                </a:extLst>
              </a:tr>
              <a:tr h="399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D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8100" marR="3810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46505E"/>
                          </a:solidFill>
                          <a:effectLst/>
                        </a:rPr>
                        <a:t>a</a:t>
                      </a:r>
                      <a:endParaRPr lang="en-US" sz="2400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9525" marB="0"/>
                </a:tc>
                <a:extLst>
                  <a:ext uri="{0D108BD9-81ED-4DB2-BD59-A6C34878D82A}">
                    <a16:rowId xmlns:a16="http://schemas.microsoft.com/office/drawing/2014/main" val="1795005966"/>
                  </a:ext>
                </a:extLst>
              </a:tr>
            </a:tbl>
          </a:graphicData>
        </a:graphic>
      </p:graphicFrame>
      <p:sp>
        <p:nvSpPr>
          <p:cNvPr id="4" name="Down Arrow 3">
            <a:extLst>
              <a:ext uri="{FF2B5EF4-FFF2-40B4-BE49-F238E27FC236}">
                <a16:creationId xmlns:a16="http://schemas.microsoft.com/office/drawing/2014/main" id="{43FE1DE2-2C1D-D990-78A2-3CC5987CF597}"/>
              </a:ext>
            </a:extLst>
          </p:cNvPr>
          <p:cNvSpPr/>
          <p:nvPr/>
        </p:nvSpPr>
        <p:spPr>
          <a:xfrm>
            <a:off x="8747393" y="3800545"/>
            <a:ext cx="727113" cy="638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69227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D95E-7AF7-4524-9722-D7C33673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Selection operation in SQL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19A3-8CE9-4ED0-BA2E-FB0C9FDC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84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How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find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all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Nissan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and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Peugeot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cars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produced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no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earlier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than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2018? </a:t>
            </a:r>
            <a:endParaRPr lang="en-US" sz="2400" dirty="0">
              <a:solidFill>
                <a:srgbClr val="46505E"/>
              </a:solidFill>
              <a:ea typeface="Calibri"/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42E788-3E9B-4F4A-931C-7507EAF2B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27462"/>
              </p:ext>
            </p:extLst>
          </p:nvPr>
        </p:nvGraphicFramePr>
        <p:xfrm>
          <a:off x="2257091" y="3429000"/>
          <a:ext cx="6710639" cy="295417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29268432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17444355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60458222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694418915"/>
                    </a:ext>
                  </a:extLst>
                </a:gridCol>
                <a:gridCol w="949999">
                  <a:extLst>
                    <a:ext uri="{9D8B030D-6E8A-4147-A177-3AD203B41FA5}">
                      <a16:colId xmlns:a16="http://schemas.microsoft.com/office/drawing/2014/main" val="2727436132"/>
                    </a:ext>
                  </a:extLst>
                </a:gridCol>
              </a:tblGrid>
              <a:tr h="393853"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 err="1">
                          <a:effectLst/>
                        </a:rPr>
                        <a:t>cid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make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year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mileage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 err="1">
                          <a:effectLst/>
                        </a:rPr>
                        <a:t>clsid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3828447054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nissan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656089908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peugeot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177466968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peugeot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480973373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renault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933892181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renault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191862897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peugeot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07860347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nissan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194426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752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D95E-7AF7-4524-9722-D7C33673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Selection operation in SQL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19A3-8CE9-4ED0-BA2E-FB0C9FDC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760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err="1">
                <a:solidFill>
                  <a:srgbClr val="46505E"/>
                </a:solidFill>
              </a:rPr>
              <a:t>How</a:t>
            </a:r>
            <a:r>
              <a:rPr lang="ru-RU" sz="2400">
                <a:solidFill>
                  <a:srgbClr val="46505E"/>
                </a:solidFill>
              </a:rPr>
              <a:t> </a:t>
            </a:r>
            <a:r>
              <a:rPr lang="ru-RU" sz="2400" err="1">
                <a:solidFill>
                  <a:srgbClr val="46505E"/>
                </a:solidFill>
              </a:rPr>
              <a:t>to</a:t>
            </a:r>
            <a:r>
              <a:rPr lang="ru-RU" sz="2400">
                <a:solidFill>
                  <a:srgbClr val="46505E"/>
                </a:solidFill>
              </a:rPr>
              <a:t> </a:t>
            </a:r>
            <a:r>
              <a:rPr lang="ru-RU" sz="2400" err="1">
                <a:solidFill>
                  <a:srgbClr val="46505E"/>
                </a:solidFill>
              </a:rPr>
              <a:t>find</a:t>
            </a:r>
            <a:r>
              <a:rPr lang="ru-RU" sz="2400">
                <a:solidFill>
                  <a:srgbClr val="46505E"/>
                </a:solidFill>
              </a:rPr>
              <a:t> </a:t>
            </a:r>
            <a:r>
              <a:rPr lang="ru-RU" sz="2400" err="1">
                <a:solidFill>
                  <a:srgbClr val="46505E"/>
                </a:solidFill>
              </a:rPr>
              <a:t>all</a:t>
            </a:r>
            <a:r>
              <a:rPr lang="ru-RU" sz="2400">
                <a:solidFill>
                  <a:srgbClr val="46505E"/>
                </a:solidFill>
              </a:rPr>
              <a:t> Nissan </a:t>
            </a:r>
            <a:r>
              <a:rPr lang="ru-RU" sz="2400" err="1">
                <a:solidFill>
                  <a:srgbClr val="46505E"/>
                </a:solidFill>
              </a:rPr>
              <a:t>and</a:t>
            </a:r>
            <a:r>
              <a:rPr lang="ru-RU" sz="2400">
                <a:solidFill>
                  <a:srgbClr val="46505E"/>
                </a:solidFill>
              </a:rPr>
              <a:t> Peugeot </a:t>
            </a:r>
            <a:r>
              <a:rPr lang="ru-RU" sz="2400" err="1">
                <a:solidFill>
                  <a:srgbClr val="46505E"/>
                </a:solidFill>
              </a:rPr>
              <a:t>cars</a:t>
            </a:r>
            <a:r>
              <a:rPr lang="ru-RU" sz="2400">
                <a:solidFill>
                  <a:srgbClr val="46505E"/>
                </a:solidFill>
              </a:rPr>
              <a:t> </a:t>
            </a:r>
            <a:r>
              <a:rPr lang="ru-RU" sz="2400" err="1">
                <a:solidFill>
                  <a:srgbClr val="46505E"/>
                </a:solidFill>
              </a:rPr>
              <a:t>produced</a:t>
            </a:r>
            <a:r>
              <a:rPr lang="ru-RU" sz="2400">
                <a:solidFill>
                  <a:srgbClr val="46505E"/>
                </a:solidFill>
              </a:rPr>
              <a:t> </a:t>
            </a:r>
            <a:r>
              <a:rPr lang="ru-RU" sz="2400" err="1">
                <a:solidFill>
                  <a:srgbClr val="46505E"/>
                </a:solidFill>
              </a:rPr>
              <a:t>no</a:t>
            </a:r>
            <a:r>
              <a:rPr lang="ru-RU" sz="2400">
                <a:solidFill>
                  <a:srgbClr val="46505E"/>
                </a:solidFill>
              </a:rPr>
              <a:t> </a:t>
            </a:r>
            <a:r>
              <a:rPr lang="ru-RU" sz="2400" err="1">
                <a:solidFill>
                  <a:srgbClr val="46505E"/>
                </a:solidFill>
              </a:rPr>
              <a:t>earlier</a:t>
            </a:r>
            <a:r>
              <a:rPr lang="ru-RU" sz="2400">
                <a:solidFill>
                  <a:srgbClr val="46505E"/>
                </a:solidFill>
              </a:rPr>
              <a:t> </a:t>
            </a:r>
            <a:r>
              <a:rPr lang="ru-RU" sz="2400" err="1">
                <a:solidFill>
                  <a:srgbClr val="46505E"/>
                </a:solidFill>
              </a:rPr>
              <a:t>than</a:t>
            </a:r>
            <a:r>
              <a:rPr lang="ru-RU" sz="2400">
                <a:solidFill>
                  <a:srgbClr val="46505E"/>
                </a:solidFill>
              </a:rPr>
              <a:t> 2018? </a:t>
            </a:r>
            <a:endParaRPr lang="en-US" sz="2400">
              <a:solidFill>
                <a:srgbClr val="000000"/>
              </a:solidFill>
            </a:endParaRPr>
          </a:p>
          <a:p>
            <a:endParaRPr lang="ru-RU" sz="2400" dirty="0">
              <a:solidFill>
                <a:srgbClr val="46505E"/>
              </a:solidFill>
              <a:ea typeface="Calibri"/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42E788-3E9B-4F4A-931C-7507EAF2BDCC}"/>
              </a:ext>
            </a:extLst>
          </p:cNvPr>
          <p:cNvGraphicFramePr>
            <a:graphicFrameLocks noGrp="1"/>
          </p:cNvGraphicFramePr>
          <p:nvPr/>
        </p:nvGraphicFramePr>
        <p:xfrm>
          <a:off x="2257091" y="3429000"/>
          <a:ext cx="6710639" cy="295417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29268432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17444355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60458222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694418915"/>
                    </a:ext>
                  </a:extLst>
                </a:gridCol>
                <a:gridCol w="949999">
                  <a:extLst>
                    <a:ext uri="{9D8B030D-6E8A-4147-A177-3AD203B41FA5}">
                      <a16:colId xmlns:a16="http://schemas.microsoft.com/office/drawing/2014/main" val="2727436132"/>
                    </a:ext>
                  </a:extLst>
                </a:gridCol>
              </a:tblGrid>
              <a:tr h="393853"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 err="1">
                          <a:effectLst/>
                        </a:rPr>
                        <a:t>cid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make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year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mileage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 err="1">
                          <a:effectLst/>
                        </a:rPr>
                        <a:t>clsid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3828447054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nissan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656089908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peugeot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177466968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peugeot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480973373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renault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933892181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renault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191862897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peugeot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07860347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nissan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1944260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98B6BA-6D64-5B68-CB84-1A2CFD9825AE}"/>
                  </a:ext>
                </a:extLst>
              </p14:cNvPr>
              <p14:cNvContentPartPr/>
              <p14:nvPr/>
            </p14:nvContentPartPr>
            <p14:xfrm>
              <a:off x="3784151" y="4006275"/>
              <a:ext cx="715680" cy="16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98B6BA-6D64-5B68-CB84-1A2CFD9825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0511" y="3898275"/>
                <a:ext cx="823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A7C0C0-A64D-0060-9F44-939A368CFCE8}"/>
                  </a:ext>
                </a:extLst>
              </p14:cNvPr>
              <p14:cNvContentPartPr/>
              <p14:nvPr/>
            </p14:nvContentPartPr>
            <p14:xfrm>
              <a:off x="3796751" y="4420275"/>
              <a:ext cx="943920" cy="37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A7C0C0-A64D-0060-9F44-939A368CFC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3111" y="4312275"/>
                <a:ext cx="10515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C5BC37-8EF6-A2B8-9E55-59EED1DFC9A0}"/>
                  </a:ext>
                </a:extLst>
              </p14:cNvPr>
              <p14:cNvContentPartPr/>
              <p14:nvPr/>
            </p14:nvContentPartPr>
            <p14:xfrm>
              <a:off x="3791351" y="4752555"/>
              <a:ext cx="929160" cy="17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C5BC37-8EF6-A2B8-9E55-59EED1DFC9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37711" y="4644915"/>
                <a:ext cx="10368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CEEC3B-8781-431F-11D3-8317EE8799E5}"/>
                  </a:ext>
                </a:extLst>
              </p14:cNvPr>
              <p14:cNvContentPartPr/>
              <p14:nvPr/>
            </p14:nvContentPartPr>
            <p14:xfrm>
              <a:off x="3817271" y="5858115"/>
              <a:ext cx="910080" cy="6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CEEC3B-8781-431F-11D3-8317EE8799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63631" y="5750475"/>
                <a:ext cx="10177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BBC24D3-F9D5-9E76-ADC6-C9914E5FDCB5}"/>
                  </a:ext>
                </a:extLst>
              </p14:cNvPr>
              <p14:cNvContentPartPr/>
              <p14:nvPr/>
            </p14:nvContentPartPr>
            <p14:xfrm>
              <a:off x="3806831" y="6211275"/>
              <a:ext cx="709200" cy="17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BBC24D3-F9D5-9E76-ADC6-C9914E5FDC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53191" y="6103635"/>
                <a:ext cx="8168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AB73AA-5887-0C2A-2346-37A3B010514D}"/>
                  </a:ext>
                </a:extLst>
              </p14:cNvPr>
              <p14:cNvContentPartPr/>
              <p14:nvPr/>
            </p14:nvContentPartPr>
            <p14:xfrm>
              <a:off x="5631897" y="5096402"/>
              <a:ext cx="504360" cy="9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AB73AA-5887-0C2A-2346-37A3B01051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77897" y="4988402"/>
                <a:ext cx="612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66F828-3217-6C80-6FEC-898A21311367}"/>
                  </a:ext>
                </a:extLst>
              </p14:cNvPr>
              <p14:cNvContentPartPr/>
              <p14:nvPr/>
            </p14:nvContentPartPr>
            <p14:xfrm>
              <a:off x="1988681" y="6159255"/>
              <a:ext cx="138600" cy="138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66F828-3217-6C80-6FEC-898A2131136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79681" y="6150255"/>
                <a:ext cx="1562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71E89A2-491B-531F-349E-37F6E2C0B51D}"/>
                  </a:ext>
                </a:extLst>
              </p14:cNvPr>
              <p14:cNvContentPartPr/>
              <p14:nvPr/>
            </p14:nvContentPartPr>
            <p14:xfrm>
              <a:off x="2002984" y="5700950"/>
              <a:ext cx="142200" cy="138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71E89A2-491B-531F-349E-37F6E2C0B51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93984" y="5691950"/>
                <a:ext cx="1598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9FBB8C-75B2-F847-8DC0-CE682F7ECAB5}"/>
                  </a:ext>
                </a:extLst>
              </p14:cNvPr>
              <p14:cNvContentPartPr/>
              <p14:nvPr/>
            </p14:nvContentPartPr>
            <p14:xfrm>
              <a:off x="1993871" y="3995835"/>
              <a:ext cx="25200" cy="24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9FBB8C-75B2-F847-8DC0-CE682F7ECAB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84871" y="3987195"/>
                <a:ext cx="428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EC232A5-08BE-D46D-3F51-903C21223CFA}"/>
                  </a:ext>
                </a:extLst>
              </p14:cNvPr>
              <p14:cNvContentPartPr/>
              <p14:nvPr/>
            </p14:nvContentPartPr>
            <p14:xfrm>
              <a:off x="5631897" y="5464462"/>
              <a:ext cx="504360" cy="9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EC232A5-08BE-D46D-3F51-903C21223CF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77897" y="5356462"/>
                <a:ext cx="612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2482B85-0C12-2194-7DAA-C9D55C0A77D7}"/>
                  </a:ext>
                </a:extLst>
              </p14:cNvPr>
              <p14:cNvContentPartPr/>
              <p14:nvPr/>
            </p14:nvContentPartPr>
            <p14:xfrm>
              <a:off x="5594516" y="5822802"/>
              <a:ext cx="504360" cy="9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2482B85-0C12-2194-7DAA-C9D55C0A77D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40516" y="5714802"/>
                <a:ext cx="612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7C69A7C-FA02-72AB-A7F3-8D566FC48582}"/>
                  </a:ext>
                </a:extLst>
              </p14:cNvPr>
              <p14:cNvContentPartPr/>
              <p14:nvPr/>
            </p14:nvContentPartPr>
            <p14:xfrm>
              <a:off x="5594516" y="6201555"/>
              <a:ext cx="504360" cy="9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7C69A7C-FA02-72AB-A7F3-8D566FC4858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40516" y="6093555"/>
                <a:ext cx="61200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211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D95E-7AF7-4524-9722-D7C33673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Selection operation in SQL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19A3-8CE9-4ED0-BA2E-FB0C9FDC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6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 err="1">
                <a:solidFill>
                  <a:srgbClr val="46505E"/>
                </a:solidFill>
              </a:rPr>
              <a:t>How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to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find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all</a:t>
            </a:r>
            <a:r>
              <a:rPr lang="ru-RU" sz="2400" dirty="0">
                <a:solidFill>
                  <a:srgbClr val="46505E"/>
                </a:solidFill>
              </a:rPr>
              <a:t> Nissan </a:t>
            </a:r>
            <a:r>
              <a:rPr lang="ru-RU" sz="2400" dirty="0" err="1">
                <a:solidFill>
                  <a:srgbClr val="46505E"/>
                </a:solidFill>
              </a:rPr>
              <a:t>and</a:t>
            </a:r>
            <a:r>
              <a:rPr lang="ru-RU" sz="2400" dirty="0">
                <a:solidFill>
                  <a:srgbClr val="46505E"/>
                </a:solidFill>
              </a:rPr>
              <a:t> Peugeot </a:t>
            </a:r>
            <a:r>
              <a:rPr lang="ru-RU" sz="2400" dirty="0" err="1">
                <a:solidFill>
                  <a:srgbClr val="46505E"/>
                </a:solidFill>
              </a:rPr>
              <a:t>cars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produced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no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earlier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than</a:t>
            </a:r>
            <a:r>
              <a:rPr lang="ru-RU" sz="2400" dirty="0">
                <a:solidFill>
                  <a:srgbClr val="46505E"/>
                </a:solidFill>
              </a:rPr>
              <a:t> 2018? 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ru-RU" sz="2400" dirty="0" err="1">
                <a:solidFill>
                  <a:srgbClr val="46505E"/>
                </a:solidFill>
              </a:rPr>
              <a:t>Condition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could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be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written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this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way</a:t>
            </a:r>
            <a:r>
              <a:rPr lang="ru-RU" sz="2400" dirty="0">
                <a:solidFill>
                  <a:srgbClr val="46505E"/>
                </a:solidFill>
              </a:rPr>
              <a:t>:</a:t>
            </a:r>
            <a:endParaRPr lang="ru-RU" sz="2400" dirty="0">
              <a:solidFill>
                <a:srgbClr val="46505E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 &gt;= 2018 and (make='</a:t>
            </a:r>
            <a:r>
              <a:rPr lang="en-US" sz="2400" b="1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nissan</a:t>
            </a:r>
            <a:r>
              <a:rPr lang="en-US" sz="2400" b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or make='</a:t>
            </a:r>
            <a:r>
              <a:rPr lang="en-US" sz="2400" b="1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peugeot</a:t>
            </a:r>
            <a:r>
              <a:rPr lang="en-US" sz="2400" b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2400" dirty="0">
              <a:solidFill>
                <a:srgbClr val="4650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42E788-3E9B-4F4A-931C-7507EAF2B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44271"/>
              </p:ext>
            </p:extLst>
          </p:nvPr>
        </p:nvGraphicFramePr>
        <p:xfrm>
          <a:off x="2257091" y="3429000"/>
          <a:ext cx="6710639" cy="295417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29268432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17444355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60458222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694418915"/>
                    </a:ext>
                  </a:extLst>
                </a:gridCol>
                <a:gridCol w="949999">
                  <a:extLst>
                    <a:ext uri="{9D8B030D-6E8A-4147-A177-3AD203B41FA5}">
                      <a16:colId xmlns:a16="http://schemas.microsoft.com/office/drawing/2014/main" val="2727436132"/>
                    </a:ext>
                  </a:extLst>
                </a:gridCol>
              </a:tblGrid>
              <a:tr h="393853"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 err="1">
                          <a:effectLst/>
                        </a:rPr>
                        <a:t>cid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make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year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mileage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 err="1">
                          <a:effectLst/>
                        </a:rPr>
                        <a:t>clsid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3828447054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nissan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656089908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peugeot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177466968"/>
                  </a:ext>
                </a:extLst>
              </a:tr>
              <a:tr h="330704">
                <a:tc>
                  <a:txBody>
                    <a:bodyPr/>
                    <a:lstStyle/>
                    <a:p>
                      <a:pPr marL="0" marR="0" lvl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/>
                    </a:p>
                  </a:txBody>
                  <a:tcPr marL="38099" marR="38099" marT="0" marB="0"/>
                </a:tc>
                <a:tc>
                  <a:txBody>
                    <a:bodyPr/>
                    <a:lstStyle/>
                    <a:p>
                      <a:pPr marL="0" marR="0" lvl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kern="120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peugeot</a:t>
                      </a:r>
                      <a:endParaRPr lang="en-US" sz="2400" kern="120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099" marR="38099" marT="0" marB="0"/>
                </a:tc>
                <a:tc>
                  <a:txBody>
                    <a:bodyPr/>
                    <a:lstStyle/>
                    <a:p>
                      <a:pPr marL="0" marR="0" lvl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ru-RU"/>
                    </a:p>
                  </a:txBody>
                  <a:tcPr marL="38099" marR="38099" marT="0" marB="0"/>
                </a:tc>
                <a:tc>
                  <a:txBody>
                    <a:bodyPr/>
                    <a:lstStyle/>
                    <a:p>
                      <a:pPr marL="0" marR="0" lvl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56000</a:t>
                      </a:r>
                      <a:endParaRPr lang="ru-RU"/>
                    </a:p>
                  </a:txBody>
                  <a:tcPr marL="38099" marR="38099" marT="0" marB="0"/>
                </a:tc>
                <a:tc>
                  <a:txBody>
                    <a:bodyPr/>
                    <a:lstStyle/>
                    <a:p>
                      <a:pPr marL="0" marR="0" lvl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ru-RU" dirty="0"/>
                    </a:p>
                  </a:txBody>
                  <a:tcPr marL="38099" marR="38099" marT="0" marB="0"/>
                </a:tc>
                <a:extLst>
                  <a:ext uri="{0D108BD9-81ED-4DB2-BD59-A6C34878D82A}">
                    <a16:rowId xmlns:a16="http://schemas.microsoft.com/office/drawing/2014/main" val="3480973373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renault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933892181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renault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191862897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peugeot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07860347"/>
                  </a:ext>
                </a:extLst>
              </a:tr>
              <a:tr h="3307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nissan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1944260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98B6BA-6D64-5B68-CB84-1A2CFD9825AE}"/>
                  </a:ext>
                </a:extLst>
              </p14:cNvPr>
              <p14:cNvContentPartPr/>
              <p14:nvPr/>
            </p14:nvContentPartPr>
            <p14:xfrm>
              <a:off x="3784151" y="4006275"/>
              <a:ext cx="715680" cy="16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98B6BA-6D64-5B68-CB84-1A2CFD9825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0511" y="3898275"/>
                <a:ext cx="823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A7C0C0-A64D-0060-9F44-939A368CFCE8}"/>
                  </a:ext>
                </a:extLst>
              </p14:cNvPr>
              <p14:cNvContentPartPr/>
              <p14:nvPr/>
            </p14:nvContentPartPr>
            <p14:xfrm>
              <a:off x="3796751" y="4420275"/>
              <a:ext cx="943920" cy="37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A7C0C0-A64D-0060-9F44-939A368CFC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3111" y="4312275"/>
                <a:ext cx="10515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C5BC37-8EF6-A2B8-9E55-59EED1DFC9A0}"/>
                  </a:ext>
                </a:extLst>
              </p14:cNvPr>
              <p14:cNvContentPartPr/>
              <p14:nvPr/>
            </p14:nvContentPartPr>
            <p14:xfrm>
              <a:off x="3791351" y="4752555"/>
              <a:ext cx="929160" cy="17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C5BC37-8EF6-A2B8-9E55-59EED1DFC9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37711" y="4644915"/>
                <a:ext cx="10368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CEEC3B-8781-431F-11D3-8317EE8799E5}"/>
                  </a:ext>
                </a:extLst>
              </p14:cNvPr>
              <p14:cNvContentPartPr/>
              <p14:nvPr/>
            </p14:nvContentPartPr>
            <p14:xfrm>
              <a:off x="3817271" y="5858115"/>
              <a:ext cx="910080" cy="6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CEEC3B-8781-431F-11D3-8317EE8799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63631" y="5750475"/>
                <a:ext cx="10177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BBC24D3-F9D5-9E76-ADC6-C9914E5FDCB5}"/>
                  </a:ext>
                </a:extLst>
              </p14:cNvPr>
              <p14:cNvContentPartPr/>
              <p14:nvPr/>
            </p14:nvContentPartPr>
            <p14:xfrm>
              <a:off x="3806831" y="6211275"/>
              <a:ext cx="709200" cy="17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BBC24D3-F9D5-9E76-ADC6-C9914E5FDC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53191" y="6103635"/>
                <a:ext cx="8168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AB73AA-5887-0C2A-2346-37A3B010514D}"/>
                  </a:ext>
                </a:extLst>
              </p14:cNvPr>
              <p14:cNvContentPartPr/>
              <p14:nvPr/>
            </p14:nvContentPartPr>
            <p14:xfrm>
              <a:off x="5604311" y="3983595"/>
              <a:ext cx="504360" cy="9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AB73AA-5887-0C2A-2346-37A3B01051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50671" y="3875955"/>
                <a:ext cx="612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7227C9-2D87-6D48-2644-428D5E151CEF}"/>
                  </a:ext>
                </a:extLst>
              </p14:cNvPr>
              <p14:cNvContentPartPr/>
              <p14:nvPr/>
            </p14:nvContentPartPr>
            <p14:xfrm>
              <a:off x="5604671" y="4373475"/>
              <a:ext cx="541440" cy="7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7227C9-2D87-6D48-2644-428D5E151C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50671" y="4265835"/>
                <a:ext cx="6490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BB78A9E-5BE2-39F4-3019-F88CC8D27227}"/>
                  </a:ext>
                </a:extLst>
              </p14:cNvPr>
              <p14:cNvContentPartPr/>
              <p14:nvPr/>
            </p14:nvContentPartPr>
            <p14:xfrm>
              <a:off x="5596391" y="4728795"/>
              <a:ext cx="56628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B78A9E-5BE2-39F4-3019-F88CC8D2722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42751" y="4620795"/>
                <a:ext cx="673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28AF14F-BDED-4FC1-E454-D23050F31CC8}"/>
                  </a:ext>
                </a:extLst>
              </p14:cNvPr>
              <p14:cNvContentPartPr/>
              <p14:nvPr/>
            </p14:nvContentPartPr>
            <p14:xfrm>
              <a:off x="2023031" y="3930675"/>
              <a:ext cx="113040" cy="117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28AF14F-BDED-4FC1-E454-D23050F31CC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14391" y="3921675"/>
                <a:ext cx="1306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66F828-3217-6C80-6FEC-898A21311367}"/>
                  </a:ext>
                </a:extLst>
              </p14:cNvPr>
              <p14:cNvContentPartPr/>
              <p14:nvPr/>
            </p14:nvContentPartPr>
            <p14:xfrm>
              <a:off x="2049311" y="4315155"/>
              <a:ext cx="138600" cy="138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66F828-3217-6C80-6FEC-898A2131136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40311" y="4306155"/>
                <a:ext cx="1562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71E89A2-491B-531F-349E-37F6E2C0B51D}"/>
                  </a:ext>
                </a:extLst>
              </p14:cNvPr>
              <p14:cNvContentPartPr/>
              <p14:nvPr/>
            </p14:nvContentPartPr>
            <p14:xfrm>
              <a:off x="2059751" y="4664715"/>
              <a:ext cx="142200" cy="138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71E89A2-491B-531F-349E-37F6E2C0B5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51111" y="4655715"/>
                <a:ext cx="1598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9FBB8C-75B2-F847-8DC0-CE682F7ECAB5}"/>
                  </a:ext>
                </a:extLst>
              </p14:cNvPr>
              <p14:cNvContentPartPr/>
              <p14:nvPr/>
            </p14:nvContentPartPr>
            <p14:xfrm>
              <a:off x="1993871" y="3995835"/>
              <a:ext cx="25200" cy="24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9FBB8C-75B2-F847-8DC0-CE682F7ECAB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84871" y="3987195"/>
                <a:ext cx="42840" cy="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2725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D95E-7AF7-4524-9722-D7C33673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Selection operation in SQL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19A3-8CE9-4ED0-BA2E-FB0C9FDC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636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sz="2600" dirty="0" err="1">
                <a:solidFill>
                  <a:srgbClr val="46505E"/>
                </a:solidFill>
              </a:rPr>
              <a:t>How</a:t>
            </a:r>
            <a:r>
              <a:rPr lang="ru-RU" sz="2600" dirty="0">
                <a:solidFill>
                  <a:srgbClr val="46505E"/>
                </a:solidFill>
              </a:rPr>
              <a:t> </a:t>
            </a:r>
            <a:r>
              <a:rPr lang="ru-RU" sz="2600" dirty="0" err="1">
                <a:solidFill>
                  <a:srgbClr val="46505E"/>
                </a:solidFill>
              </a:rPr>
              <a:t>to</a:t>
            </a:r>
            <a:r>
              <a:rPr lang="ru-RU" sz="2600" dirty="0">
                <a:solidFill>
                  <a:srgbClr val="46505E"/>
                </a:solidFill>
              </a:rPr>
              <a:t> </a:t>
            </a:r>
            <a:r>
              <a:rPr lang="ru-RU" sz="2600" dirty="0" err="1">
                <a:solidFill>
                  <a:srgbClr val="46505E"/>
                </a:solidFill>
              </a:rPr>
              <a:t>find</a:t>
            </a:r>
            <a:r>
              <a:rPr lang="ru-RU" sz="2600" dirty="0">
                <a:solidFill>
                  <a:srgbClr val="46505E"/>
                </a:solidFill>
              </a:rPr>
              <a:t> </a:t>
            </a:r>
            <a:r>
              <a:rPr lang="ru-RU" sz="2600" dirty="0" err="1">
                <a:solidFill>
                  <a:srgbClr val="46505E"/>
                </a:solidFill>
              </a:rPr>
              <a:t>all</a:t>
            </a:r>
            <a:r>
              <a:rPr lang="ru-RU" sz="2600" dirty="0">
                <a:solidFill>
                  <a:srgbClr val="46505E"/>
                </a:solidFill>
              </a:rPr>
              <a:t> Nissan </a:t>
            </a:r>
            <a:r>
              <a:rPr lang="ru-RU" sz="2600" dirty="0" err="1">
                <a:solidFill>
                  <a:srgbClr val="46505E"/>
                </a:solidFill>
              </a:rPr>
              <a:t>and</a:t>
            </a:r>
            <a:r>
              <a:rPr lang="ru-RU" sz="2600" dirty="0">
                <a:solidFill>
                  <a:srgbClr val="46505E"/>
                </a:solidFill>
              </a:rPr>
              <a:t> Peugeot </a:t>
            </a:r>
            <a:r>
              <a:rPr lang="ru-RU" sz="2600" dirty="0" err="1">
                <a:solidFill>
                  <a:srgbClr val="46505E"/>
                </a:solidFill>
              </a:rPr>
              <a:t>cars</a:t>
            </a:r>
            <a:r>
              <a:rPr lang="ru-RU" sz="2600" dirty="0">
                <a:solidFill>
                  <a:srgbClr val="46505E"/>
                </a:solidFill>
              </a:rPr>
              <a:t> </a:t>
            </a:r>
            <a:r>
              <a:rPr lang="ru-RU" sz="2600" dirty="0" err="1">
                <a:solidFill>
                  <a:srgbClr val="46505E"/>
                </a:solidFill>
              </a:rPr>
              <a:t>produced</a:t>
            </a:r>
            <a:r>
              <a:rPr lang="ru-RU" sz="2600" dirty="0">
                <a:solidFill>
                  <a:srgbClr val="46505E"/>
                </a:solidFill>
              </a:rPr>
              <a:t> </a:t>
            </a:r>
            <a:r>
              <a:rPr lang="ru-RU" sz="2600" dirty="0" err="1">
                <a:solidFill>
                  <a:srgbClr val="46505E"/>
                </a:solidFill>
              </a:rPr>
              <a:t>no</a:t>
            </a:r>
            <a:r>
              <a:rPr lang="ru-RU" sz="2600" dirty="0">
                <a:solidFill>
                  <a:srgbClr val="46505E"/>
                </a:solidFill>
              </a:rPr>
              <a:t> </a:t>
            </a:r>
            <a:r>
              <a:rPr lang="ru-RU" sz="2600" dirty="0" err="1">
                <a:solidFill>
                  <a:srgbClr val="46505E"/>
                </a:solidFill>
              </a:rPr>
              <a:t>earlier</a:t>
            </a:r>
            <a:r>
              <a:rPr lang="ru-RU" sz="2600" dirty="0">
                <a:solidFill>
                  <a:srgbClr val="46505E"/>
                </a:solidFill>
              </a:rPr>
              <a:t> </a:t>
            </a:r>
            <a:r>
              <a:rPr lang="ru-RU" sz="2600" dirty="0" err="1">
                <a:solidFill>
                  <a:srgbClr val="46505E"/>
                </a:solidFill>
              </a:rPr>
              <a:t>than</a:t>
            </a:r>
            <a:r>
              <a:rPr lang="ru-RU" sz="2600" dirty="0">
                <a:solidFill>
                  <a:srgbClr val="46505E"/>
                </a:solidFill>
              </a:rPr>
              <a:t> 2018? </a:t>
            </a:r>
            <a:endParaRPr lang="en-US" sz="26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ru-RU" sz="2600" dirty="0" err="1">
                <a:solidFill>
                  <a:srgbClr val="46505E"/>
                </a:solidFill>
              </a:rPr>
              <a:t>Condition</a:t>
            </a:r>
            <a:r>
              <a:rPr lang="ru-RU" sz="2600" dirty="0">
                <a:solidFill>
                  <a:srgbClr val="46505E"/>
                </a:solidFill>
              </a:rPr>
              <a:t> </a:t>
            </a:r>
            <a:r>
              <a:rPr lang="ru-RU" sz="2600" dirty="0" err="1">
                <a:solidFill>
                  <a:srgbClr val="46505E"/>
                </a:solidFill>
              </a:rPr>
              <a:t>could</a:t>
            </a:r>
            <a:r>
              <a:rPr lang="ru-RU" sz="2600" dirty="0">
                <a:solidFill>
                  <a:srgbClr val="46505E"/>
                </a:solidFill>
              </a:rPr>
              <a:t> </a:t>
            </a:r>
            <a:r>
              <a:rPr lang="ru-RU" sz="2600" dirty="0" err="1">
                <a:solidFill>
                  <a:srgbClr val="46505E"/>
                </a:solidFill>
              </a:rPr>
              <a:t>be</a:t>
            </a:r>
            <a:r>
              <a:rPr lang="ru-RU" sz="2600" dirty="0">
                <a:solidFill>
                  <a:srgbClr val="46505E"/>
                </a:solidFill>
              </a:rPr>
              <a:t> </a:t>
            </a:r>
            <a:r>
              <a:rPr lang="ru-RU" sz="2600" dirty="0" err="1">
                <a:solidFill>
                  <a:srgbClr val="46505E"/>
                </a:solidFill>
              </a:rPr>
              <a:t>written</a:t>
            </a:r>
            <a:r>
              <a:rPr lang="ru-RU" sz="2600" dirty="0">
                <a:solidFill>
                  <a:srgbClr val="46505E"/>
                </a:solidFill>
              </a:rPr>
              <a:t> </a:t>
            </a:r>
            <a:r>
              <a:rPr lang="ru-RU" sz="2600" dirty="0" err="1">
                <a:solidFill>
                  <a:srgbClr val="46505E"/>
                </a:solidFill>
              </a:rPr>
              <a:t>this</a:t>
            </a:r>
            <a:r>
              <a:rPr lang="ru-RU" sz="2600" dirty="0">
                <a:solidFill>
                  <a:srgbClr val="46505E"/>
                </a:solidFill>
              </a:rPr>
              <a:t> </a:t>
            </a:r>
            <a:r>
              <a:rPr lang="ru-RU" sz="2600" dirty="0" err="1">
                <a:solidFill>
                  <a:srgbClr val="46505E"/>
                </a:solidFill>
              </a:rPr>
              <a:t>way</a:t>
            </a:r>
            <a:r>
              <a:rPr lang="ru-RU" sz="2600" dirty="0">
                <a:solidFill>
                  <a:srgbClr val="46505E"/>
                </a:solidFill>
              </a:rPr>
              <a:t>:</a:t>
            </a:r>
            <a:endParaRPr lang="ru-RU" sz="2600" dirty="0"/>
          </a:p>
          <a:p>
            <a:pPr marL="0" indent="0">
              <a:buNone/>
            </a:pPr>
            <a:r>
              <a:rPr lang="en-US" sz="2400" b="1" dirty="0">
                <a:solidFill>
                  <a:srgbClr val="46505E"/>
                </a:solidFill>
              </a:rPr>
              <a:t>year</a:t>
            </a:r>
            <a:r>
              <a:rPr lang="ru-RU" sz="2400" b="1" dirty="0">
                <a:solidFill>
                  <a:srgbClr val="46505E"/>
                </a:solidFill>
              </a:rPr>
              <a:t> </a:t>
            </a:r>
            <a:r>
              <a:rPr lang="en-US" sz="2400" b="1" dirty="0">
                <a:solidFill>
                  <a:srgbClr val="46505E"/>
                </a:solidFill>
              </a:rPr>
              <a:t>&gt;=</a:t>
            </a:r>
            <a:r>
              <a:rPr lang="ru-RU" sz="2400" b="1" dirty="0">
                <a:solidFill>
                  <a:srgbClr val="46505E"/>
                </a:solidFill>
              </a:rPr>
              <a:t> </a:t>
            </a:r>
            <a:r>
              <a:rPr lang="en-US" sz="2400" b="1" dirty="0">
                <a:solidFill>
                  <a:srgbClr val="46505E"/>
                </a:solidFill>
              </a:rPr>
              <a:t>2018 and (make = '</a:t>
            </a:r>
            <a:r>
              <a:rPr lang="en-US" sz="2400" b="1" dirty="0" err="1">
                <a:solidFill>
                  <a:srgbClr val="46505E"/>
                </a:solidFill>
              </a:rPr>
              <a:t>nissan</a:t>
            </a:r>
            <a:r>
              <a:rPr lang="en-US" sz="2400" b="1" dirty="0">
                <a:solidFill>
                  <a:srgbClr val="46505E"/>
                </a:solidFill>
              </a:rPr>
              <a:t>' or make = '</a:t>
            </a:r>
            <a:r>
              <a:rPr lang="en-US" sz="2400" b="1" dirty="0" err="1">
                <a:solidFill>
                  <a:srgbClr val="46505E"/>
                </a:solidFill>
              </a:rPr>
              <a:t>peugeot</a:t>
            </a:r>
            <a:r>
              <a:rPr lang="en-US" sz="2400" b="1" dirty="0">
                <a:solidFill>
                  <a:srgbClr val="46505E"/>
                </a:solidFill>
              </a:rPr>
              <a:t>')</a:t>
            </a:r>
            <a:endParaRPr lang="ru-RU" sz="2400" b="1" dirty="0">
              <a:solidFill>
                <a:srgbClr val="46505E"/>
              </a:solidFill>
            </a:endParaRPr>
          </a:p>
          <a:p>
            <a:pPr marL="0" indent="0">
              <a:buNone/>
            </a:pPr>
            <a:r>
              <a:rPr lang="ru-RU" sz="2400" dirty="0" err="1">
                <a:solidFill>
                  <a:srgbClr val="46505E"/>
                </a:solidFill>
              </a:rPr>
              <a:t>Or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en-US" sz="2400" b="1" dirty="0">
                <a:solidFill>
                  <a:srgbClr val="46505E"/>
                </a:solidFill>
              </a:rPr>
              <a:t>year</a:t>
            </a:r>
            <a:r>
              <a:rPr lang="ru-RU" sz="2400" b="1" dirty="0">
                <a:solidFill>
                  <a:srgbClr val="46505E"/>
                </a:solidFill>
              </a:rPr>
              <a:t> </a:t>
            </a:r>
            <a:r>
              <a:rPr lang="en-US" sz="2400" b="1" dirty="0">
                <a:solidFill>
                  <a:srgbClr val="46505E"/>
                </a:solidFill>
              </a:rPr>
              <a:t>&gt;=</a:t>
            </a:r>
            <a:r>
              <a:rPr lang="ru-RU" sz="2400" b="1" dirty="0">
                <a:solidFill>
                  <a:srgbClr val="46505E"/>
                </a:solidFill>
              </a:rPr>
              <a:t> </a:t>
            </a:r>
            <a:r>
              <a:rPr lang="en-US" sz="2400" b="1" dirty="0">
                <a:solidFill>
                  <a:srgbClr val="46505E"/>
                </a:solidFill>
              </a:rPr>
              <a:t>2018 and make</a:t>
            </a:r>
            <a:r>
              <a:rPr lang="ru-RU" sz="2400" b="1" dirty="0">
                <a:solidFill>
                  <a:srgbClr val="46505E"/>
                </a:solidFill>
              </a:rPr>
              <a:t> i</a:t>
            </a:r>
            <a:r>
              <a:rPr lang="en-US" sz="2400" b="1" dirty="0">
                <a:solidFill>
                  <a:srgbClr val="46505E"/>
                </a:solidFill>
              </a:rPr>
              <a:t>n('</a:t>
            </a:r>
            <a:r>
              <a:rPr lang="en-US" sz="2400" b="1" dirty="0" err="1">
                <a:solidFill>
                  <a:srgbClr val="46505E"/>
                </a:solidFill>
              </a:rPr>
              <a:t>nissan</a:t>
            </a:r>
            <a:r>
              <a:rPr lang="en-US" sz="2400" b="1" dirty="0">
                <a:solidFill>
                  <a:srgbClr val="46505E"/>
                </a:solidFill>
              </a:rPr>
              <a:t>', '</a:t>
            </a:r>
            <a:r>
              <a:rPr lang="en-US" sz="2400" b="1" dirty="0" err="1">
                <a:solidFill>
                  <a:srgbClr val="46505E"/>
                </a:solidFill>
              </a:rPr>
              <a:t>peugeot</a:t>
            </a:r>
            <a:r>
              <a:rPr lang="en-US" sz="2400" b="1" dirty="0">
                <a:solidFill>
                  <a:srgbClr val="46505E"/>
                </a:solidFill>
              </a:rPr>
              <a:t>')</a:t>
            </a:r>
            <a:endParaRPr lang="ru-RU" sz="2400" b="1" dirty="0">
              <a:solidFill>
                <a:srgbClr val="46505E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46505E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42E788-3E9B-4F4A-931C-7507EAF2B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941191"/>
              </p:ext>
            </p:extLst>
          </p:nvPr>
        </p:nvGraphicFramePr>
        <p:xfrm>
          <a:off x="838201" y="3429000"/>
          <a:ext cx="5353279" cy="298848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8859">
                  <a:extLst>
                    <a:ext uri="{9D8B030D-6E8A-4147-A177-3AD203B41FA5}">
                      <a16:colId xmlns:a16="http://schemas.microsoft.com/office/drawing/2014/main" val="3292684320"/>
                    </a:ext>
                  </a:extLst>
                </a:gridCol>
                <a:gridCol w="1148859">
                  <a:extLst>
                    <a:ext uri="{9D8B030D-6E8A-4147-A177-3AD203B41FA5}">
                      <a16:colId xmlns:a16="http://schemas.microsoft.com/office/drawing/2014/main" val="2174443555"/>
                    </a:ext>
                  </a:extLst>
                </a:gridCol>
                <a:gridCol w="1148859">
                  <a:extLst>
                    <a:ext uri="{9D8B030D-6E8A-4147-A177-3AD203B41FA5}">
                      <a16:colId xmlns:a16="http://schemas.microsoft.com/office/drawing/2014/main" val="1604582225"/>
                    </a:ext>
                  </a:extLst>
                </a:gridCol>
                <a:gridCol w="1148859">
                  <a:extLst>
                    <a:ext uri="{9D8B030D-6E8A-4147-A177-3AD203B41FA5}">
                      <a16:colId xmlns:a16="http://schemas.microsoft.com/office/drawing/2014/main" val="1694418915"/>
                    </a:ext>
                  </a:extLst>
                </a:gridCol>
                <a:gridCol w="757843">
                  <a:extLst>
                    <a:ext uri="{9D8B030D-6E8A-4147-A177-3AD203B41FA5}">
                      <a16:colId xmlns:a16="http://schemas.microsoft.com/office/drawing/2014/main" val="2727436132"/>
                    </a:ext>
                  </a:extLst>
                </a:gridCol>
              </a:tblGrid>
              <a:tr h="327752"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 err="1">
                          <a:effectLst/>
                        </a:rPr>
                        <a:t>cid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make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year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mileage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 err="1">
                          <a:effectLst/>
                        </a:rPr>
                        <a:t>clsid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3828447054"/>
                  </a:ext>
                </a:extLst>
              </a:tr>
              <a:tr h="3801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nissan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656089908"/>
                  </a:ext>
                </a:extLst>
              </a:tr>
              <a:tr h="3801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peugeot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177466968"/>
                  </a:ext>
                </a:extLst>
              </a:tr>
              <a:tr h="3801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peugeot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480973373"/>
                  </a:ext>
                </a:extLst>
              </a:tr>
              <a:tr h="3801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renault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933892181"/>
                  </a:ext>
                </a:extLst>
              </a:tr>
              <a:tr h="3801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renault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191862897"/>
                  </a:ext>
                </a:extLst>
              </a:tr>
              <a:tr h="3801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peugeot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07860347"/>
                  </a:ext>
                </a:extLst>
              </a:tr>
              <a:tr h="380105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nissan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1944260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98B6BA-6D64-5B68-CB84-1A2CFD9825AE}"/>
                  </a:ext>
                </a:extLst>
              </p14:cNvPr>
              <p14:cNvContentPartPr/>
              <p14:nvPr/>
            </p14:nvContentPartPr>
            <p14:xfrm>
              <a:off x="2012722" y="3950724"/>
              <a:ext cx="715680" cy="16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98B6BA-6D64-5B68-CB84-1A2CFD9825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9082" y="3842724"/>
                <a:ext cx="823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A7C0C0-A64D-0060-9F44-939A368CFCE8}"/>
                  </a:ext>
                </a:extLst>
              </p14:cNvPr>
              <p14:cNvContentPartPr/>
              <p14:nvPr/>
            </p14:nvContentPartPr>
            <p14:xfrm>
              <a:off x="2025322" y="4364724"/>
              <a:ext cx="943920" cy="37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A7C0C0-A64D-0060-9F44-939A368CFC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71682" y="4256724"/>
                <a:ext cx="10515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C5BC37-8EF6-A2B8-9E55-59EED1DFC9A0}"/>
                  </a:ext>
                </a:extLst>
              </p14:cNvPr>
              <p14:cNvContentPartPr/>
              <p14:nvPr/>
            </p14:nvContentPartPr>
            <p14:xfrm>
              <a:off x="2019922" y="4697004"/>
              <a:ext cx="929160" cy="17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C5BC37-8EF6-A2B8-9E55-59EED1DFC9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6282" y="4589364"/>
                <a:ext cx="10368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CEEC3B-8781-431F-11D3-8317EE8799E5}"/>
                  </a:ext>
                </a:extLst>
              </p14:cNvPr>
              <p14:cNvContentPartPr/>
              <p14:nvPr/>
            </p14:nvContentPartPr>
            <p14:xfrm>
              <a:off x="2045842" y="5802564"/>
              <a:ext cx="910080" cy="6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CEEC3B-8781-431F-11D3-8317EE8799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92202" y="5694924"/>
                <a:ext cx="10177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BBC24D3-F9D5-9E76-ADC6-C9914E5FDCB5}"/>
                  </a:ext>
                </a:extLst>
              </p14:cNvPr>
              <p14:cNvContentPartPr/>
              <p14:nvPr/>
            </p14:nvContentPartPr>
            <p14:xfrm>
              <a:off x="2035402" y="6155724"/>
              <a:ext cx="709200" cy="17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BBC24D3-F9D5-9E76-ADC6-C9914E5FDC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81762" y="6048084"/>
                <a:ext cx="8168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AB73AA-5887-0C2A-2346-37A3B010514D}"/>
                  </a:ext>
                </a:extLst>
              </p14:cNvPr>
              <p14:cNvContentPartPr/>
              <p14:nvPr/>
            </p14:nvContentPartPr>
            <p14:xfrm>
              <a:off x="3414239" y="3928044"/>
              <a:ext cx="504360" cy="9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AB73AA-5887-0C2A-2346-37A3B01051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60599" y="3820404"/>
                <a:ext cx="612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7227C9-2D87-6D48-2644-428D5E151CEF}"/>
                  </a:ext>
                </a:extLst>
              </p14:cNvPr>
              <p14:cNvContentPartPr/>
              <p14:nvPr/>
            </p14:nvContentPartPr>
            <p14:xfrm>
              <a:off x="3414599" y="4317924"/>
              <a:ext cx="541440" cy="7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7227C9-2D87-6D48-2644-428D5E151C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60599" y="4210284"/>
                <a:ext cx="6490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BB78A9E-5BE2-39F4-3019-F88CC8D27227}"/>
                  </a:ext>
                </a:extLst>
              </p14:cNvPr>
              <p14:cNvContentPartPr/>
              <p14:nvPr/>
            </p14:nvContentPartPr>
            <p14:xfrm>
              <a:off x="3406319" y="4673244"/>
              <a:ext cx="56628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B78A9E-5BE2-39F4-3019-F88CC8D2722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52679" y="4565244"/>
                <a:ext cx="673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28AF14F-BDED-4FC1-E454-D23050F31CC8}"/>
                  </a:ext>
                </a:extLst>
              </p14:cNvPr>
              <p14:cNvContentPartPr/>
              <p14:nvPr/>
            </p14:nvContentPartPr>
            <p14:xfrm>
              <a:off x="604140" y="4040377"/>
              <a:ext cx="113040" cy="117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28AF14F-BDED-4FC1-E454-D23050F31CC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5500" y="4031377"/>
                <a:ext cx="1306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66F828-3217-6C80-6FEC-898A21311367}"/>
                  </a:ext>
                </a:extLst>
              </p14:cNvPr>
              <p14:cNvContentPartPr/>
              <p14:nvPr/>
            </p14:nvContentPartPr>
            <p14:xfrm>
              <a:off x="630420" y="4424857"/>
              <a:ext cx="138600" cy="138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66F828-3217-6C80-6FEC-898A2131136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1420" y="4415857"/>
                <a:ext cx="1562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71E89A2-491B-531F-349E-37F6E2C0B51D}"/>
                  </a:ext>
                </a:extLst>
              </p14:cNvPr>
              <p14:cNvContentPartPr/>
              <p14:nvPr/>
            </p14:nvContentPartPr>
            <p14:xfrm>
              <a:off x="640860" y="4774417"/>
              <a:ext cx="142200" cy="138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71E89A2-491B-531F-349E-37F6E2C0B5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2220" y="4765417"/>
                <a:ext cx="1598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9FBB8C-75B2-F847-8DC0-CE682F7ECAB5}"/>
                  </a:ext>
                </a:extLst>
              </p14:cNvPr>
              <p14:cNvContentPartPr/>
              <p14:nvPr/>
            </p14:nvContentPartPr>
            <p14:xfrm>
              <a:off x="574980" y="4105537"/>
              <a:ext cx="25200" cy="24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9FBB8C-75B2-F847-8DC0-CE682F7ECAB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5980" y="4096897"/>
                <a:ext cx="42840" cy="424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E3AC502-090F-4C66-7DEF-02F011E324A3}"/>
              </a:ext>
            </a:extLst>
          </p:cNvPr>
          <p:cNvSpPr txBox="1"/>
          <p:nvPr/>
        </p:nvSpPr>
        <p:spPr>
          <a:xfrm>
            <a:off x="6312501" y="3547694"/>
            <a:ext cx="5698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r>
              <a:rPr lang="en-US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car</a:t>
            </a:r>
            <a:endParaRPr lang="en-US" sz="1800" dirty="0">
              <a:solidFill>
                <a:srgbClr val="4650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sz="18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year</a:t>
            </a:r>
            <a:r>
              <a:rPr lang="ru-RU" sz="18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ru-RU" sz="18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2018 </a:t>
            </a:r>
          </a:p>
          <a:p>
            <a:r>
              <a:rPr lang="en-US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make</a:t>
            </a:r>
            <a:r>
              <a:rPr lang="ru-RU" sz="18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n('</a:t>
            </a:r>
            <a:r>
              <a:rPr lang="en-US" sz="1800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nissan</a:t>
            </a:r>
            <a:r>
              <a:rPr lang="en-US" sz="18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800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peugeot</a:t>
            </a:r>
            <a:r>
              <a:rPr lang="en-US" sz="18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ru-RU" sz="1800" dirty="0">
              <a:solidFill>
                <a:srgbClr val="4650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97FAB5-7DA5-C988-F86C-4E5CC9B636DA}"/>
              </a:ext>
            </a:extLst>
          </p:cNvPr>
          <p:cNvSpPr txBox="1"/>
          <p:nvPr/>
        </p:nvSpPr>
        <p:spPr>
          <a:xfrm>
            <a:off x="6544019" y="5816906"/>
            <a:ext cx="546976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RU" dirty="0" err="1"/>
              <a:t>Why</a:t>
            </a:r>
            <a:r>
              <a:rPr lang="en-RU" dirty="0"/>
              <a:t> </a:t>
            </a:r>
            <a:r>
              <a:rPr lang="en-RU" dirty="0" err="1"/>
              <a:t>this</a:t>
            </a:r>
            <a:r>
              <a:rPr lang="en-RU" dirty="0"/>
              <a:t> </a:t>
            </a:r>
            <a:r>
              <a:rPr lang="en-RU" dirty="0" err="1"/>
              <a:t>won't</a:t>
            </a:r>
            <a:r>
              <a:rPr lang="en-RU" dirty="0"/>
              <a:t> </a:t>
            </a:r>
            <a:r>
              <a:rPr lang="en-RU" dirty="0" err="1"/>
              <a:t>work</a:t>
            </a:r>
            <a:r>
              <a:rPr lang="en-RU" dirty="0"/>
              <a:t>?</a:t>
            </a:r>
            <a:endParaRPr lang="ru-RU" dirty="0">
              <a:ea typeface="Calibri"/>
              <a:cs typeface="Calibri"/>
            </a:endParaRPr>
          </a:p>
          <a:p>
            <a:r>
              <a:rPr lang="en-US" sz="1800" dirty="0">
                <a:solidFill>
                  <a:srgbClr val="46505E"/>
                </a:solidFill>
              </a:rPr>
              <a:t>year</a:t>
            </a:r>
            <a:r>
              <a:rPr lang="ru-RU" sz="1800" dirty="0">
                <a:solidFill>
                  <a:srgbClr val="46505E"/>
                </a:solidFill>
              </a:rPr>
              <a:t> </a:t>
            </a:r>
            <a:r>
              <a:rPr lang="en-US" sz="1800" dirty="0">
                <a:solidFill>
                  <a:srgbClr val="46505E"/>
                </a:solidFill>
              </a:rPr>
              <a:t>&gt;=</a:t>
            </a:r>
            <a:r>
              <a:rPr lang="ru-RU" sz="1800" dirty="0">
                <a:solidFill>
                  <a:srgbClr val="46505E"/>
                </a:solidFill>
              </a:rPr>
              <a:t> </a:t>
            </a:r>
            <a:r>
              <a:rPr lang="en-US" sz="1800" dirty="0">
                <a:solidFill>
                  <a:srgbClr val="46505E"/>
                </a:solidFill>
              </a:rPr>
              <a:t>2018 and (make='</a:t>
            </a:r>
            <a:r>
              <a:rPr lang="en-US" sz="1800" dirty="0" err="1">
                <a:solidFill>
                  <a:srgbClr val="46505E"/>
                </a:solidFill>
              </a:rPr>
              <a:t>nissan</a:t>
            </a:r>
            <a:r>
              <a:rPr lang="en-US" sz="1800" dirty="0">
                <a:solidFill>
                  <a:srgbClr val="46505E"/>
                </a:solidFill>
              </a:rPr>
              <a:t>' </a:t>
            </a:r>
            <a:r>
              <a:rPr lang="ru-RU" b="1" dirty="0">
                <a:solidFill>
                  <a:srgbClr val="46505E"/>
                </a:solidFill>
              </a:rPr>
              <a:t>a</a:t>
            </a:r>
            <a:r>
              <a:rPr lang="en-US" b="1" dirty="0" err="1">
                <a:solidFill>
                  <a:srgbClr val="46505E"/>
                </a:solidFill>
              </a:rPr>
              <a:t>nd</a:t>
            </a:r>
            <a:r>
              <a:rPr lang="en-US" sz="1800" dirty="0">
                <a:solidFill>
                  <a:srgbClr val="46505E"/>
                </a:solidFill>
              </a:rPr>
              <a:t> make='</a:t>
            </a:r>
            <a:r>
              <a:rPr lang="en-US" sz="1800" dirty="0" err="1">
                <a:solidFill>
                  <a:srgbClr val="46505E"/>
                </a:solidFill>
              </a:rPr>
              <a:t>peugeot</a:t>
            </a:r>
            <a:r>
              <a:rPr lang="en-US" sz="1800" dirty="0">
                <a:solidFill>
                  <a:srgbClr val="46505E"/>
                </a:solidFill>
              </a:rPr>
              <a:t>')</a:t>
            </a:r>
            <a:r>
              <a:rPr lang="ru-RU" sz="1800" dirty="0">
                <a:solidFill>
                  <a:srgbClr val="46505E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3113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D95E-7AF7-4524-9722-D7C33673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Selection with a condition that always returns false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19A3-8CE9-4ED0-BA2E-FB0C9FDC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63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make FROM car WHERE 1 = 0;</a:t>
            </a:r>
            <a:endParaRPr lang="ru-RU" sz="2400" dirty="0">
              <a:solidFill>
                <a:srgbClr val="4650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400" dirty="0">
              <a:solidFill>
                <a:srgbClr val="46505E"/>
              </a:solidFill>
            </a:endParaRPr>
          </a:p>
          <a:p>
            <a:pPr marL="0" indent="0">
              <a:buNone/>
            </a:pP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Condition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1 = 0 –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always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false</a:t>
            </a:r>
            <a:endParaRPr lang="en-US" dirty="0" err="1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42E788-3E9B-4F4A-931C-7507EAF2B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61028"/>
              </p:ext>
            </p:extLst>
          </p:nvPr>
        </p:nvGraphicFramePr>
        <p:xfrm>
          <a:off x="838201" y="3538702"/>
          <a:ext cx="5353279" cy="28775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8859">
                  <a:extLst>
                    <a:ext uri="{9D8B030D-6E8A-4147-A177-3AD203B41FA5}">
                      <a16:colId xmlns:a16="http://schemas.microsoft.com/office/drawing/2014/main" val="3292684320"/>
                    </a:ext>
                  </a:extLst>
                </a:gridCol>
                <a:gridCol w="1148859">
                  <a:extLst>
                    <a:ext uri="{9D8B030D-6E8A-4147-A177-3AD203B41FA5}">
                      <a16:colId xmlns:a16="http://schemas.microsoft.com/office/drawing/2014/main" val="2174443555"/>
                    </a:ext>
                  </a:extLst>
                </a:gridCol>
                <a:gridCol w="1148859">
                  <a:extLst>
                    <a:ext uri="{9D8B030D-6E8A-4147-A177-3AD203B41FA5}">
                      <a16:colId xmlns:a16="http://schemas.microsoft.com/office/drawing/2014/main" val="1604582225"/>
                    </a:ext>
                  </a:extLst>
                </a:gridCol>
                <a:gridCol w="1148859">
                  <a:extLst>
                    <a:ext uri="{9D8B030D-6E8A-4147-A177-3AD203B41FA5}">
                      <a16:colId xmlns:a16="http://schemas.microsoft.com/office/drawing/2014/main" val="1694418915"/>
                    </a:ext>
                  </a:extLst>
                </a:gridCol>
                <a:gridCol w="757843">
                  <a:extLst>
                    <a:ext uri="{9D8B030D-6E8A-4147-A177-3AD203B41FA5}">
                      <a16:colId xmlns:a16="http://schemas.microsoft.com/office/drawing/2014/main" val="2727436132"/>
                    </a:ext>
                  </a:extLst>
                </a:gridCol>
              </a:tblGrid>
              <a:tr h="317202"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 err="1">
                          <a:effectLst/>
                        </a:rPr>
                        <a:t>cid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make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year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mileage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 err="1">
                          <a:effectLst/>
                        </a:rPr>
                        <a:t>clsid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3828447054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nissan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656089908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peugeot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177466968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peugeot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480973373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renault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933892181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renault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191862897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peugeot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07860347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nissan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194426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5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2F8A-4510-A6BE-D0A6-29C8415A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Key </a:t>
            </a:r>
            <a:r>
              <a:rPr lang="ru-RU" dirty="0" err="1"/>
              <a:t>components</a:t>
            </a:r>
            <a:r>
              <a:rPr lang="ru-RU" dirty="0"/>
              <a:t>,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handle</a:t>
            </a:r>
            <a:r>
              <a:rPr lang="ru-RU" dirty="0"/>
              <a:t> SQL </a:t>
            </a:r>
            <a:r>
              <a:rPr lang="ru-RU" dirty="0" err="1"/>
              <a:t>queries</a:t>
            </a:r>
            <a:endParaRPr lang="ru-RU" dirty="0" err="1">
              <a:ea typeface="Calibri Light"/>
              <a:cs typeface="Calibri Light"/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5C36D67-6F70-355F-0B86-B9DBFF6790EB}"/>
              </a:ext>
            </a:extLst>
          </p:cNvPr>
          <p:cNvSpPr/>
          <p:nvPr/>
        </p:nvSpPr>
        <p:spPr>
          <a:xfrm>
            <a:off x="3323771" y="5818641"/>
            <a:ext cx="2772229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Database </a:t>
            </a:r>
            <a:r>
              <a:rPr lang="ru-RU" dirty="0" err="1">
                <a:ea typeface="+mn-lt"/>
                <a:cs typeface="+mn-lt"/>
              </a:rPr>
              <a:t>content</a:t>
            </a:r>
            <a:endParaRPr lang="en-US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3EAC3-E297-5BAC-DA9F-0A89809D6DF4}"/>
              </a:ext>
            </a:extLst>
          </p:cNvPr>
          <p:cNvSpPr/>
          <p:nvPr/>
        </p:nvSpPr>
        <p:spPr>
          <a:xfrm>
            <a:off x="3301999" y="4686527"/>
            <a:ext cx="2772229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DBMS </a:t>
            </a:r>
            <a:r>
              <a:rPr lang="ru-RU" dirty="0" err="1">
                <a:ea typeface="+mn-lt"/>
                <a:cs typeface="+mn-lt"/>
              </a:rPr>
              <a:t>mechanisms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working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content</a:t>
            </a:r>
            <a:endParaRPr lang="en-US" dirty="0" err="1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ADF24B-A486-E272-134C-1CB9A7F08B88}"/>
              </a:ext>
            </a:extLst>
          </p:cNvPr>
          <p:cNvSpPr/>
          <p:nvPr/>
        </p:nvSpPr>
        <p:spPr>
          <a:xfrm>
            <a:off x="7220855" y="4367950"/>
            <a:ext cx="201748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File </a:t>
            </a:r>
            <a:r>
              <a:rPr lang="ru-RU" dirty="0" err="1"/>
              <a:t>manager</a:t>
            </a:r>
            <a:endParaRPr lang="en-US" dirty="0" err="1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033C4FB-5F7E-3E57-D83F-4F3D1FD8ECCF}"/>
              </a:ext>
            </a:extLst>
          </p:cNvPr>
          <p:cNvSpPr/>
          <p:nvPr/>
        </p:nvSpPr>
        <p:spPr>
          <a:xfrm>
            <a:off x="7220855" y="5368699"/>
            <a:ext cx="201748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ea typeface="+mn-lt"/>
                <a:cs typeface="+mn-lt"/>
              </a:rPr>
              <a:t>Transaction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manager</a:t>
            </a:r>
            <a:endParaRPr lang="en-US" dirty="0" err="1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6FD0FFF-D8EB-4F7A-6785-A677E2388A6B}"/>
              </a:ext>
            </a:extLst>
          </p:cNvPr>
          <p:cNvSpPr/>
          <p:nvPr/>
        </p:nvSpPr>
        <p:spPr>
          <a:xfrm>
            <a:off x="7220855" y="2398486"/>
            <a:ext cx="201748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parsing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component</a:t>
            </a:r>
            <a:endParaRPr lang="en-US" dirty="0" err="1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0D01C39-E339-5028-DF94-B87FFC6DA098}"/>
              </a:ext>
            </a:extLst>
          </p:cNvPr>
          <p:cNvSpPr/>
          <p:nvPr/>
        </p:nvSpPr>
        <p:spPr>
          <a:xfrm>
            <a:off x="7220855" y="3367201"/>
            <a:ext cx="201748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" sz="2100" dirty="0">
                <a:solidFill>
                  <a:srgbClr val="E8EAED"/>
                </a:solidFill>
                <a:ea typeface="+mn-lt"/>
                <a:cs typeface="+mn-lt"/>
              </a:rPr>
              <a:t>Optimizer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FC8EAA-AE9D-B566-1F4A-769362586EC7}"/>
              </a:ext>
            </a:extLst>
          </p:cNvPr>
          <p:cNvSpPr/>
          <p:nvPr/>
        </p:nvSpPr>
        <p:spPr>
          <a:xfrm>
            <a:off x="3301998" y="3429000"/>
            <a:ext cx="2772229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>
                <a:ea typeface="+mn-lt"/>
                <a:cs typeface="+mn-lt"/>
              </a:rPr>
              <a:t>processor</a:t>
            </a:r>
            <a:endParaRPr lang="en-US" dirty="0" err="1">
              <a:ea typeface="+mn-lt"/>
              <a:cs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898A3E-FE2E-0B17-09A9-7C8A469C25E0}"/>
              </a:ext>
            </a:extLst>
          </p:cNvPr>
          <p:cNvSpPr/>
          <p:nvPr/>
        </p:nvSpPr>
        <p:spPr>
          <a:xfrm>
            <a:off x="1306285" y="2024516"/>
            <a:ext cx="2017486" cy="684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SQL query</a:t>
            </a:r>
            <a:endParaRPr lang="en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4D72DF-DE4B-C6D0-7F05-D36EF851304A}"/>
                  </a:ext>
                </a:extLst>
              </p14:cNvPr>
              <p14:cNvContentPartPr/>
              <p14:nvPr/>
            </p14:nvContentPartPr>
            <p14:xfrm>
              <a:off x="3472926" y="2363966"/>
              <a:ext cx="1121040" cy="981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4D72DF-DE4B-C6D0-7F05-D36EF85130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3926" y="2354969"/>
                <a:ext cx="1138680" cy="998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7BE6454-6E2C-7879-3F8C-2DA8C809C504}"/>
                  </a:ext>
                </a:extLst>
              </p14:cNvPr>
              <p14:cNvContentPartPr/>
              <p14:nvPr/>
            </p14:nvContentPartPr>
            <p14:xfrm>
              <a:off x="4586406" y="4284926"/>
              <a:ext cx="140040" cy="328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7BE6454-6E2C-7879-3F8C-2DA8C809C5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7383" y="4275936"/>
                <a:ext cx="157725" cy="34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C9EF521-CE09-FC0E-C976-D1772CC42FF4}"/>
                  </a:ext>
                </a:extLst>
              </p14:cNvPr>
              <p14:cNvContentPartPr/>
              <p14:nvPr/>
            </p14:nvContentPartPr>
            <p14:xfrm>
              <a:off x="4676406" y="5543486"/>
              <a:ext cx="107640" cy="239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C9EF521-CE09-FC0E-C976-D1772CC42F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67436" y="5534486"/>
                <a:ext cx="125221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A3B9ACE-71F1-DFA3-1075-8C007C551C20}"/>
              </a:ext>
            </a:extLst>
          </p:cNvPr>
          <p:cNvGrpSpPr/>
          <p:nvPr/>
        </p:nvGrpSpPr>
        <p:grpSpPr>
          <a:xfrm>
            <a:off x="6137286" y="2759246"/>
            <a:ext cx="1058400" cy="1143720"/>
            <a:chOff x="6137286" y="2759246"/>
            <a:chExt cx="1058400" cy="11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AF5A618-5784-4622-B962-A8653CE424F1}"/>
                    </a:ext>
                  </a:extLst>
                </p14:cNvPr>
                <p14:cNvContentPartPr/>
                <p14:nvPr/>
              </p14:nvContentPartPr>
              <p14:xfrm>
                <a:off x="6137286" y="2759246"/>
                <a:ext cx="1006200" cy="908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AF5A618-5784-4622-B962-A8653CE424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28286" y="2750246"/>
                  <a:ext cx="1023840" cy="9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571C7F2-F6FD-9FDF-5539-8581B6D6E87E}"/>
                    </a:ext>
                  </a:extLst>
                </p14:cNvPr>
                <p14:cNvContentPartPr/>
                <p14:nvPr/>
              </p14:nvContentPartPr>
              <p14:xfrm>
                <a:off x="6153846" y="3897926"/>
                <a:ext cx="1041840" cy="5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571C7F2-F6FD-9FDF-5539-8581B6D6E8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44846" y="3888926"/>
                  <a:ext cx="105948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BF12B9-6745-20A5-25E4-D6A25312B171}"/>
                  </a:ext>
                </a:extLst>
              </p14:cNvPr>
              <p14:cNvContentPartPr/>
              <p14:nvPr/>
            </p14:nvContentPartPr>
            <p14:xfrm>
              <a:off x="6144846" y="4718366"/>
              <a:ext cx="1054800" cy="311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BF12B9-6745-20A5-25E4-D6A25312B1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35846" y="4709366"/>
                <a:ext cx="10724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D3BE882-0C61-45B0-C148-47FBF614FC7B}"/>
                  </a:ext>
                </a:extLst>
              </p14:cNvPr>
              <p14:cNvContentPartPr/>
              <p14:nvPr/>
            </p14:nvContentPartPr>
            <p14:xfrm>
              <a:off x="6145926" y="5312726"/>
              <a:ext cx="1020600" cy="597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D3BE882-0C61-45B0-C148-47FBF614FC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36926" y="5303726"/>
                <a:ext cx="1038240" cy="6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539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98C0E-5D37-49BA-848D-4858B900C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FEED-F61C-C1C7-E072-4776E93F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Selection with a condition that always returns false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12A9-1F18-BF4F-D005-D86596E6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63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make FROM car WHERE 1 = 0;</a:t>
            </a:r>
            <a:endParaRPr lang="ru-RU" sz="2400" dirty="0">
              <a:solidFill>
                <a:srgbClr val="4650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400" dirty="0">
              <a:solidFill>
                <a:srgbClr val="46505E"/>
              </a:solidFill>
            </a:endParaRPr>
          </a:p>
          <a:p>
            <a:pPr marL="0" indent="0">
              <a:buNone/>
            </a:pP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Condition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1 = 0 –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always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false</a:t>
            </a:r>
            <a:endParaRPr lang="en-US" dirty="0" err="1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EAAE62-017C-59B6-1BD2-2F1F4EA06082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3538702"/>
          <a:ext cx="5353279" cy="28775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8859">
                  <a:extLst>
                    <a:ext uri="{9D8B030D-6E8A-4147-A177-3AD203B41FA5}">
                      <a16:colId xmlns:a16="http://schemas.microsoft.com/office/drawing/2014/main" val="3292684320"/>
                    </a:ext>
                  </a:extLst>
                </a:gridCol>
                <a:gridCol w="1148859">
                  <a:extLst>
                    <a:ext uri="{9D8B030D-6E8A-4147-A177-3AD203B41FA5}">
                      <a16:colId xmlns:a16="http://schemas.microsoft.com/office/drawing/2014/main" val="2174443555"/>
                    </a:ext>
                  </a:extLst>
                </a:gridCol>
                <a:gridCol w="1148859">
                  <a:extLst>
                    <a:ext uri="{9D8B030D-6E8A-4147-A177-3AD203B41FA5}">
                      <a16:colId xmlns:a16="http://schemas.microsoft.com/office/drawing/2014/main" val="1604582225"/>
                    </a:ext>
                  </a:extLst>
                </a:gridCol>
                <a:gridCol w="1148859">
                  <a:extLst>
                    <a:ext uri="{9D8B030D-6E8A-4147-A177-3AD203B41FA5}">
                      <a16:colId xmlns:a16="http://schemas.microsoft.com/office/drawing/2014/main" val="1694418915"/>
                    </a:ext>
                  </a:extLst>
                </a:gridCol>
                <a:gridCol w="757843">
                  <a:extLst>
                    <a:ext uri="{9D8B030D-6E8A-4147-A177-3AD203B41FA5}">
                      <a16:colId xmlns:a16="http://schemas.microsoft.com/office/drawing/2014/main" val="2727436132"/>
                    </a:ext>
                  </a:extLst>
                </a:gridCol>
              </a:tblGrid>
              <a:tr h="317202"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 err="1">
                          <a:effectLst/>
                        </a:rPr>
                        <a:t>cid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make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year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mileage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 err="1">
                          <a:effectLst/>
                        </a:rPr>
                        <a:t>clsid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3828447054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nissan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656089908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peugeot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177466968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peugeot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480973373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renault</a:t>
                      </a:r>
                      <a:endParaRPr lang="en-US" sz="2400" kern="1200" dirty="0">
                        <a:solidFill>
                          <a:srgbClr val="46505E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933892181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renault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191862897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peugeot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07860347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nissan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1944260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83EC8D-E95A-338A-FDF6-A47D7F4E9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44745"/>
              </p:ext>
            </p:extLst>
          </p:nvPr>
        </p:nvGraphicFramePr>
        <p:xfrm>
          <a:off x="9220202" y="3538702"/>
          <a:ext cx="1148859" cy="4636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8859">
                  <a:extLst>
                    <a:ext uri="{9D8B030D-6E8A-4147-A177-3AD203B41FA5}">
                      <a16:colId xmlns:a16="http://schemas.microsoft.com/office/drawing/2014/main" val="2174443555"/>
                    </a:ext>
                  </a:extLst>
                </a:gridCol>
              </a:tblGrid>
              <a:tr h="463672"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make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3828447054"/>
                  </a:ext>
                </a:extLst>
              </a:tr>
            </a:tbl>
          </a:graphicData>
        </a:graphic>
      </p:graphicFrame>
      <p:sp>
        <p:nvSpPr>
          <p:cNvPr id="8" name="Right Arrow 5">
            <a:extLst>
              <a:ext uri="{FF2B5EF4-FFF2-40B4-BE49-F238E27FC236}">
                <a16:creationId xmlns:a16="http://schemas.microsoft.com/office/drawing/2014/main" id="{0CAE2C23-E567-F804-F399-E29723A92412}"/>
              </a:ext>
            </a:extLst>
          </p:cNvPr>
          <p:cNvSpPr/>
          <p:nvPr/>
        </p:nvSpPr>
        <p:spPr>
          <a:xfrm>
            <a:off x="7060367" y="3538702"/>
            <a:ext cx="1558977" cy="568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FF5AB-F303-A383-2EAF-138F02EEF118}"/>
              </a:ext>
            </a:extLst>
          </p:cNvPr>
          <p:cNvSpPr txBox="1"/>
          <p:nvPr/>
        </p:nvSpPr>
        <p:spPr>
          <a:xfrm>
            <a:off x="8856641" y="4937231"/>
            <a:ext cx="219258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RU" dirty="0"/>
              <a:t>Empty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one</a:t>
            </a:r>
            <a:endParaRPr lang="en-US" dirty="0" err="1"/>
          </a:p>
          <a:p>
            <a:r>
              <a:rPr lang="ru-RU" dirty="0" err="1"/>
              <a:t>Column</a:t>
            </a:r>
            <a:r>
              <a:rPr lang="ru-RU" dirty="0"/>
              <a:t> </a:t>
            </a:r>
            <a:r>
              <a:rPr lang="ru-RU" dirty="0" err="1"/>
              <a:t>make</a:t>
            </a:r>
            <a:endParaRPr lang="ru-RU" dirty="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8636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B973-E62E-40AB-B8B1-9CE31DBE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Query </a:t>
            </a:r>
            <a:r>
              <a:rPr lang="ru-RU" dirty="0" err="1">
                <a:ea typeface="+mj-lt"/>
                <a:cs typeface="+mj-lt"/>
              </a:rPr>
              <a:t>with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condition</a:t>
            </a:r>
            <a:r>
              <a:rPr lang="ru-RU" dirty="0">
                <a:ea typeface="+mj-lt"/>
                <a:cs typeface="+mj-lt"/>
              </a:rPr>
              <a:t> IN 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4871-A849-4BED-843C-00E5B963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… WHERE </a:t>
            </a:r>
            <a:r>
              <a:rPr lang="ru-RU" b="1" dirty="0" err="1"/>
              <a:t>expression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b="1" dirty="0"/>
              <a:t> (…)</a:t>
            </a:r>
            <a:endParaRPr lang="ru-RU" b="1" dirty="0"/>
          </a:p>
          <a:p>
            <a:r>
              <a:rPr lang="en-US" dirty="0">
                <a:ea typeface="+mn-lt"/>
                <a:cs typeface="+mn-lt"/>
              </a:rPr>
              <a:t>Can be used with NOT (not in ( ... ) )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We need to find cars belonging to classes A and B</a:t>
            </a:r>
            <a:r>
              <a:rPr lang="en-GB" dirty="0"/>
              <a:t>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car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('A', 'C')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BB38D-52DB-A840-6CE5-BAB86D6EE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6E71-F195-A298-1353-B4B14E6D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Query </a:t>
            </a:r>
            <a:r>
              <a:rPr lang="ru-RU" dirty="0" err="1">
                <a:ea typeface="+mj-lt"/>
                <a:cs typeface="+mj-lt"/>
              </a:rPr>
              <a:t>with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condition</a:t>
            </a:r>
            <a:r>
              <a:rPr lang="ru-RU" dirty="0">
                <a:ea typeface="+mj-lt"/>
                <a:cs typeface="+mj-lt"/>
              </a:rPr>
              <a:t> IN 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1F53-E58E-8640-0F8C-2815E520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… WHERE </a:t>
            </a:r>
            <a:r>
              <a:rPr lang="ru-RU" b="1" dirty="0" err="1"/>
              <a:t>expression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b="1" dirty="0"/>
              <a:t> (…)</a:t>
            </a:r>
            <a:endParaRPr lang="ru-RU" b="1" dirty="0"/>
          </a:p>
          <a:p>
            <a:r>
              <a:rPr lang="en-US" dirty="0">
                <a:ea typeface="+mn-lt"/>
                <a:cs typeface="+mn-lt"/>
              </a:rPr>
              <a:t>Can be used with NOT (not in ( ... ) )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We need to find cars belonging to classes A and B</a:t>
            </a:r>
            <a:r>
              <a:rPr lang="en-GB" dirty="0"/>
              <a:t>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car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where </a:t>
            </a:r>
            <a:r>
              <a:rPr lang="en-US" dirty="0" err="1">
                <a:latin typeface="Courier New"/>
                <a:cs typeface="Courier New"/>
              </a:rPr>
              <a:t>clsid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/>
                <a:cs typeface="Courier New"/>
              </a:rPr>
              <a:t>(select </a:t>
            </a:r>
            <a:r>
              <a:rPr lang="en-US" dirty="0" err="1">
                <a:solidFill>
                  <a:schemeClr val="accent1"/>
                </a:solidFill>
                <a:latin typeface="Courier New"/>
                <a:cs typeface="Courier New"/>
              </a:rPr>
              <a:t>clsid</a:t>
            </a:r>
            <a:r>
              <a:rPr lang="en-US" dirty="0">
                <a:solidFill>
                  <a:schemeClr val="accent1"/>
                </a:solidFill>
                <a:latin typeface="Courier New"/>
                <a:cs typeface="Courier New"/>
              </a:rPr>
              <a:t> from class 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/>
                <a:cs typeface="Courier New"/>
              </a:rPr>
              <a:t>transmission='a')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2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B973-E62E-40AB-B8B1-9CE31DBE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Query with BETWEEN condition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4871-A849-4BED-843C-00E5B963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… WHERE … expression BETWEEN a AND b</a:t>
            </a:r>
          </a:p>
          <a:p>
            <a:r>
              <a:rPr lang="ru-RU" dirty="0">
                <a:ea typeface="+mn-lt"/>
                <a:cs typeface="+mn-lt"/>
              </a:rPr>
              <a:t>We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cars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mileage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20k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100k </a:t>
            </a:r>
            <a:endParaRPr lang="ru-RU">
              <a:solidFill>
                <a:schemeClr val="accent1"/>
              </a:solidFill>
              <a:ea typeface="Calibri"/>
              <a:cs typeface="Calibri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car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mileage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20000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100000</a:t>
            </a:r>
            <a:endParaRPr lang="ru-RU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BETWEEN </a:t>
            </a:r>
            <a:r>
              <a:rPr lang="en-US" dirty="0">
                <a:ea typeface="+mn-lt"/>
                <a:cs typeface="+mn-lt"/>
              </a:rPr>
              <a:t>can be replaced</a:t>
            </a:r>
            <a:r>
              <a:rPr lang="en-US" dirty="0"/>
              <a:t>:</a:t>
            </a:r>
            <a:endParaRPr lang="en-US" dirty="0"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dirty="0"/>
              <a:t>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where mileage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20000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mileage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100000</a:t>
            </a:r>
            <a:endParaRPr lang="ru-RU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6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B973-E62E-40AB-B8B1-9CE31DBE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Query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with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search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by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pattern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4871-A849-4BED-843C-00E5B963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>
                <a:ea typeface="+mn-lt"/>
                <a:cs typeface="+mn-lt"/>
              </a:rPr>
              <a:t>.</a:t>
            </a:r>
            <a:r>
              <a:rPr lang="ru-RU" b="1" dirty="0">
                <a:ea typeface="+mn-lt"/>
                <a:cs typeface="+mn-lt"/>
              </a:rPr>
              <a:t>.. WHERE ... LIKE </a:t>
            </a:r>
            <a:r>
              <a:rPr lang="ru-RU" b="1" dirty="0" err="1">
                <a:ea typeface="+mn-lt"/>
                <a:cs typeface="+mn-lt"/>
              </a:rPr>
              <a:t>expression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pattern</a:t>
            </a:r>
            <a:endParaRPr lang="en-US" b="1" dirty="0" err="1"/>
          </a:p>
          <a:p>
            <a:r>
              <a:rPr lang="en-US" dirty="0">
                <a:ea typeface="+mn-lt"/>
                <a:cs typeface="+mn-lt"/>
              </a:rPr>
              <a:t>Special characters in the pattern (mask): 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_  - any one symbol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% - any number of any characters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We need to find all drivers whose name begins with D</a:t>
            </a:r>
            <a:endParaRPr lang="ru-RU" dirty="0">
              <a:solidFill>
                <a:schemeClr val="accent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driver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where name </a:t>
            </a:r>
            <a:r>
              <a:rPr lang="en-US" b="1" dirty="0">
                <a:solidFill>
                  <a:schemeClr val="accent1"/>
                </a:solidFill>
                <a:latin typeface="Courier New"/>
                <a:cs typeface="Courier New"/>
              </a:rPr>
              <a:t>like</a:t>
            </a:r>
            <a:r>
              <a:rPr lang="en-US" dirty="0">
                <a:solidFill>
                  <a:schemeClr val="accent1"/>
                </a:solidFill>
                <a:latin typeface="Courier New"/>
                <a:cs typeface="Courier New"/>
              </a:rPr>
              <a:t> 'D%'</a:t>
            </a:r>
          </a:p>
          <a:p>
            <a:r>
              <a:rPr lang="en-US" dirty="0">
                <a:solidFill>
                  <a:srgbClr val="3A3A3A"/>
                </a:solidFill>
                <a:ea typeface="+mn-lt"/>
                <a:cs typeface="+mn-lt"/>
              </a:rPr>
              <a:t>In PG, the case-insensitive version of this operator is called ILIKE </a:t>
            </a:r>
          </a:p>
          <a:p>
            <a:r>
              <a:rPr lang="en-US">
                <a:solidFill>
                  <a:srgbClr val="3A3A3A"/>
                </a:solidFill>
                <a:ea typeface="+mn-lt"/>
                <a:cs typeface="+mn-lt"/>
              </a:rPr>
              <a:t>If you need to include _ and % in the pattern, you must add the </a:t>
            </a:r>
            <a:r>
              <a:rPr lang="en-US" b="0" i="0" u="none" strike="noStrike">
                <a:solidFill>
                  <a:srgbClr val="3A3A3A"/>
                </a:solidFill>
                <a:effectLst/>
                <a:ea typeface="+mn-lt"/>
                <a:cs typeface="+mn-lt"/>
              </a:rPr>
              <a:t>ESCAPE </a:t>
            </a:r>
            <a:r>
              <a:rPr lang="en-US" err="1">
                <a:solidFill>
                  <a:srgbClr val="3A3A3A"/>
                </a:solidFill>
                <a:ea typeface="+mn-lt"/>
                <a:cs typeface="+mn-lt"/>
              </a:rPr>
              <a:t>Escape</a:t>
            </a:r>
            <a:r>
              <a:rPr lang="en-US">
                <a:solidFill>
                  <a:srgbClr val="3A3A3A"/>
                </a:solidFill>
                <a:ea typeface="+mn-lt"/>
                <a:cs typeface="+mn-lt"/>
              </a:rPr>
              <a:t> Character keyword after the pattern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4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8725-814F-45FA-9B55-25798044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In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context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one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query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you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can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change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name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expression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given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name</a:t>
            </a:r>
            <a:endParaRPr lang="en-US" dirty="0" err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Renaming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necessary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 </a:t>
            </a:r>
          </a:p>
          <a:p>
            <a:pPr lvl="1"/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use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same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relation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multiple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times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same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query</a:t>
            </a:r>
          </a:p>
          <a:p>
            <a:pPr lvl="1"/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replace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long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name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short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one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request</a:t>
            </a:r>
            <a:endParaRPr lang="ru-RU" dirty="0" err="1"/>
          </a:p>
          <a:p>
            <a:pPr lvl="1"/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give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derived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name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(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required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) </a:t>
            </a:r>
            <a:endParaRPr lang="ru-RU" dirty="0"/>
          </a:p>
          <a:p>
            <a:r>
              <a:rPr lang="ru-RU" dirty="0" err="1">
                <a:solidFill>
                  <a:srgbClr val="46505E"/>
                </a:solidFill>
              </a:rPr>
              <a:t>Example</a:t>
            </a:r>
            <a:r>
              <a:rPr lang="en-US" dirty="0">
                <a:solidFill>
                  <a:srgbClr val="46505E"/>
                </a:solidFill>
              </a:rPr>
              <a:t>:</a:t>
            </a:r>
            <a:endParaRPr lang="en-US" dirty="0">
              <a:solidFill>
                <a:srgbClr val="46505E"/>
              </a:solidFill>
              <a:ea typeface="Calibri"/>
              <a:cs typeface="Calibri"/>
            </a:endParaRPr>
          </a:p>
          <a:p>
            <a:pPr lvl="1"/>
            <a:r>
              <a:rPr lang="en-US" dirty="0">
                <a:solidFill>
                  <a:srgbClr val="46505E"/>
                </a:solidFill>
              </a:rPr>
              <a:t> </a:t>
            </a:r>
            <a:r>
              <a:rPr lang="en-US" sz="2400" dirty="0">
                <a:solidFill>
                  <a:srgbClr val="46505E"/>
                </a:solidFill>
              </a:rPr>
              <a:t>SELECT </a:t>
            </a:r>
            <a:r>
              <a:rPr lang="en-US" sz="2400" dirty="0" err="1">
                <a:solidFill>
                  <a:srgbClr val="46505E"/>
                </a:solidFill>
              </a:rPr>
              <a:t>c.cid</a:t>
            </a:r>
            <a:r>
              <a:rPr lang="en-US" sz="2400" dirty="0">
                <a:solidFill>
                  <a:srgbClr val="46505E"/>
                </a:solidFill>
              </a:rPr>
              <a:t> FROM car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en-US" sz="2400" dirty="0">
                <a:solidFill>
                  <a:srgbClr val="46505E"/>
                </a:solidFill>
              </a:rPr>
              <a:t>c</a:t>
            </a:r>
          </a:p>
          <a:p>
            <a:pPr lvl="1"/>
            <a:r>
              <a:rPr lang="en-US" dirty="0">
                <a:solidFill>
                  <a:srgbClr val="46505E"/>
                </a:solidFill>
              </a:rPr>
              <a:t> </a:t>
            </a:r>
            <a:r>
              <a:rPr lang="en-US" sz="2400" dirty="0">
                <a:solidFill>
                  <a:srgbClr val="46505E"/>
                </a:solidFill>
              </a:rPr>
              <a:t>SELECT c.</a:t>
            </a:r>
            <a:r>
              <a:rPr lang="en-US" dirty="0">
                <a:solidFill>
                  <a:srgbClr val="46505E"/>
                </a:solidFill>
              </a:rPr>
              <a:t>*</a:t>
            </a:r>
            <a:r>
              <a:rPr lang="en-US" sz="2400" dirty="0">
                <a:solidFill>
                  <a:srgbClr val="46505E"/>
                </a:solidFill>
              </a:rPr>
              <a:t> FROM car </a:t>
            </a:r>
            <a:r>
              <a:rPr lang="en-US" sz="2400" b="1" dirty="0">
                <a:solidFill>
                  <a:srgbClr val="46505E"/>
                </a:solidFill>
              </a:rPr>
              <a:t>as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en-US" sz="2400" dirty="0">
                <a:solidFill>
                  <a:srgbClr val="46505E"/>
                </a:solidFill>
              </a:rPr>
              <a:t>c where </a:t>
            </a:r>
            <a:r>
              <a:rPr lang="en-US" sz="2400" dirty="0" err="1">
                <a:solidFill>
                  <a:srgbClr val="46505E"/>
                </a:solidFill>
              </a:rPr>
              <a:t>c.mileage</a:t>
            </a:r>
            <a:r>
              <a:rPr lang="en-US" sz="2400" dirty="0">
                <a:solidFill>
                  <a:srgbClr val="46505E"/>
                </a:solidFill>
              </a:rPr>
              <a:t> &gt; 100</a:t>
            </a:r>
            <a:endParaRPr lang="ru-RU" sz="2400" dirty="0">
              <a:solidFill>
                <a:srgbClr val="46505E"/>
              </a:solidFill>
            </a:endParaRPr>
          </a:p>
          <a:p>
            <a:pPr lvl="2"/>
            <a:r>
              <a:rPr lang="en-US" dirty="0">
                <a:solidFill>
                  <a:srgbClr val="46505E"/>
                </a:solidFill>
              </a:rPr>
              <a:t>AS </a:t>
            </a:r>
            <a:r>
              <a:rPr lang="ru-RU" dirty="0" err="1">
                <a:solidFill>
                  <a:srgbClr val="46505E"/>
                </a:solidFill>
              </a:rPr>
              <a:t>could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be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skipped</a:t>
            </a:r>
            <a:endParaRPr lang="ru-RU" dirty="0" err="1">
              <a:solidFill>
                <a:srgbClr val="46505E"/>
              </a:solidFill>
              <a:ea typeface="Calibri"/>
              <a:cs typeface="Calibri"/>
            </a:endParaRPr>
          </a:p>
          <a:p>
            <a:pPr lvl="1"/>
            <a:r>
              <a:rPr lang="en-US" dirty="0">
                <a:solidFill>
                  <a:srgbClr val="46505E"/>
                </a:solidFill>
              </a:rPr>
              <a:t>SELECT car.* FROM car as c where </a:t>
            </a:r>
            <a:r>
              <a:rPr lang="en-US" dirty="0" err="1">
                <a:solidFill>
                  <a:srgbClr val="46505E"/>
                </a:solidFill>
              </a:rPr>
              <a:t>c.mileage</a:t>
            </a:r>
            <a:r>
              <a:rPr lang="en-US" dirty="0">
                <a:solidFill>
                  <a:srgbClr val="46505E"/>
                </a:solidFill>
              </a:rPr>
              <a:t> &gt; 0</a:t>
            </a:r>
            <a:endParaRPr lang="ru-RU" dirty="0">
              <a:solidFill>
                <a:srgbClr val="46505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2554B-DE84-A677-0BED-21FBBDFCE87F}"/>
              </a:ext>
            </a:extLst>
          </p:cNvPr>
          <p:cNvSpPr txBox="1"/>
          <p:nvPr/>
        </p:nvSpPr>
        <p:spPr>
          <a:xfrm>
            <a:off x="9357361" y="5257800"/>
            <a:ext cx="2514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One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of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queries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won't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work</a:t>
            </a:r>
            <a:endParaRPr lang="ru-RU" dirty="0" err="1">
              <a:solidFill>
                <a:schemeClr val="accent5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887FBD3-E61A-198E-5D3B-089FA683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Using Aliases in SQL </a:t>
            </a:r>
            <a:endParaRPr lang="en-US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5186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1815-3CE3-432C-8BC2-EFAF1328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Using Aliases in 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99EC0-B075-4E4B-8274-F943E5D0F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800" dirty="0">
              <a:solidFill>
                <a:srgbClr val="46505E"/>
              </a:solidFill>
            </a:endParaRPr>
          </a:p>
          <a:p>
            <a:r>
              <a:rPr lang="ru-RU" dirty="0">
                <a:ea typeface="+mn-lt"/>
                <a:cs typeface="+mn-lt"/>
              </a:rPr>
              <a:t>A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nested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work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unless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add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name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nested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: </a:t>
            </a:r>
            <a:endParaRPr lang="ru-RU" dirty="0"/>
          </a:p>
          <a:p>
            <a:pPr marL="0" indent="0">
              <a:buNone/>
            </a:pPr>
            <a:r>
              <a:rPr lang="en-US" sz="28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i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i="1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2800" i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i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car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i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year &gt;= 2018 and (make = '</a:t>
            </a:r>
            <a:r>
              <a:rPr lang="en-US" sz="2800" i="1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nissan</a:t>
            </a:r>
            <a:r>
              <a:rPr lang="en-US" i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i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make = '</a:t>
            </a:r>
            <a:r>
              <a:rPr lang="en-US" sz="2800" i="1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peugeot</a:t>
            </a:r>
            <a:r>
              <a:rPr lang="en-US" sz="2800" i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46505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as data</a:t>
            </a:r>
            <a:endParaRPr lang="ru-RU" sz="2800" b="1" dirty="0">
              <a:solidFill>
                <a:srgbClr val="46505E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65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8725-814F-45FA-9B55-25798044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SQL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supports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aliases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for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 </a:t>
            </a:r>
            <a:endParaRPr lang="en-US" dirty="0">
              <a:solidFill>
                <a:srgbClr val="46505E"/>
              </a:solidFill>
            </a:endParaRPr>
          </a:p>
          <a:p>
            <a:pPr lvl="1"/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expressions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SELECT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views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queries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CTEs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inside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FROM </a:t>
            </a:r>
            <a:endParaRPr lang="ru-RU" dirty="0">
              <a:ea typeface="Calibri"/>
              <a:cs typeface="Calibri"/>
            </a:endParaRPr>
          </a:p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Adding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alias</a:t>
            </a:r>
            <a:endParaRPr lang="ru-RU" dirty="0" err="1"/>
          </a:p>
          <a:p>
            <a:pPr lvl="1"/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Using</a:t>
            </a:r>
            <a:r>
              <a:rPr lang="ru-RU">
                <a:solidFill>
                  <a:srgbClr val="46505E"/>
                </a:solidFill>
                <a:ea typeface="+mn-lt"/>
                <a:cs typeface="+mn-lt"/>
              </a:rPr>
              <a:t> AS 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It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allowed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use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renaming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without</a:t>
            </a:r>
            <a:r>
              <a:rPr lang="ru-RU">
                <a:solidFill>
                  <a:srgbClr val="46505E"/>
                </a:solidFill>
                <a:ea typeface="+mn-lt"/>
                <a:cs typeface="+mn-lt"/>
              </a:rPr>
              <a:t> AS 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There</a:t>
            </a:r>
            <a:r>
              <a:rPr lang="ru-RU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are</a:t>
            </a:r>
            <a:r>
              <a:rPr lang="ru-RU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cases</a:t>
            </a:r>
            <a:r>
              <a:rPr lang="ru-RU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where</a:t>
            </a:r>
            <a:r>
              <a:rPr lang="ru-RU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>
                <a:solidFill>
                  <a:srgbClr val="46505E"/>
                </a:solidFill>
                <a:ea typeface="+mn-lt"/>
                <a:cs typeface="+mn-lt"/>
              </a:rPr>
              <a:t> AS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keyword</a:t>
            </a:r>
            <a:r>
              <a:rPr lang="ru-RU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required</a:t>
            </a:r>
            <a:r>
              <a:rPr lang="ru-RU">
                <a:solidFill>
                  <a:srgbClr val="46505E"/>
                </a:solidFill>
                <a:ea typeface="+mn-lt"/>
                <a:cs typeface="+mn-lt"/>
              </a:rPr>
              <a:t> (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see</a:t>
            </a:r>
            <a:r>
              <a:rPr lang="ru-RU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documentation</a:t>
            </a:r>
            <a:r>
              <a:rPr lang="ru-RU">
                <a:solidFill>
                  <a:srgbClr val="46505E"/>
                </a:solidFill>
                <a:ea typeface="+mn-lt"/>
                <a:cs typeface="+mn-lt"/>
              </a:rPr>
              <a:t>) 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03CEDF-8C27-E549-4382-DF39611A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Using Aliases in SQL </a:t>
            </a:r>
          </a:p>
        </p:txBody>
      </p:sp>
    </p:spTree>
    <p:extLst>
      <p:ext uri="{BB962C8B-B14F-4D97-AF65-F5344CB8AC3E}">
        <p14:creationId xmlns:p14="http://schemas.microsoft.com/office/powerpoint/2010/main" val="3962168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739-38CF-EC8C-881A-6F69FAF5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About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using</a:t>
            </a:r>
            <a:r>
              <a:rPr lang="ru-RU" dirty="0">
                <a:ea typeface="+mj-lt"/>
                <a:cs typeface="+mj-lt"/>
              </a:rPr>
              <a:t> CTE (Common </a:t>
            </a:r>
            <a:r>
              <a:rPr lang="ru-RU" dirty="0" err="1">
                <a:ea typeface="+mj-lt"/>
                <a:cs typeface="+mj-lt"/>
              </a:rPr>
              <a:t>table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expression</a:t>
            </a:r>
            <a:r>
              <a:rPr lang="ru-RU" dirty="0">
                <a:ea typeface="+mj-lt"/>
                <a:cs typeface="+mj-lt"/>
              </a:rPr>
              <a:t>) </a:t>
            </a:r>
            <a:r>
              <a:rPr lang="ru-RU" dirty="0" err="1">
                <a:ea typeface="+mj-lt"/>
                <a:cs typeface="+mj-lt"/>
              </a:rPr>
              <a:t>in</a:t>
            </a:r>
            <a:r>
              <a:rPr lang="ru-RU" dirty="0">
                <a:ea typeface="+mj-lt"/>
                <a:cs typeface="+mj-lt"/>
              </a:rPr>
              <a:t> a </a:t>
            </a:r>
            <a:r>
              <a:rPr lang="ru-RU" dirty="0" err="1">
                <a:ea typeface="+mj-lt"/>
                <a:cs typeface="+mj-lt"/>
              </a:rPr>
              <a:t>query</a:t>
            </a:r>
            <a:endParaRPr lang="ru-RU" dirty="0" err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7E19-BA2E-0727-7FD5-2618E936C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derived table can be in FROM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You can add many derived tables in one query</a:t>
            </a:r>
            <a:endParaRPr lang="en-US" dirty="0"/>
          </a:p>
          <a:p>
            <a:r>
              <a:rPr lang="en-US" err="1">
                <a:ea typeface="+mn-lt"/>
                <a:cs typeface="+mn-lt"/>
              </a:rPr>
              <a:t>postgreSQL</a:t>
            </a:r>
            <a:r>
              <a:rPr lang="en-US">
                <a:ea typeface="+mn-lt"/>
                <a:cs typeface="+mn-lt"/>
              </a:rPr>
              <a:t> supports CTE - common table expressions. Generalized table expressions</a:t>
            </a:r>
            <a:endParaRPr lang="ru-RU"/>
          </a:p>
          <a:p>
            <a:pPr lvl="1"/>
            <a:r>
              <a:rPr lang="en-US" dirty="0">
                <a:ea typeface="+mn-lt"/>
                <a:cs typeface="+mn-lt"/>
              </a:rPr>
              <a:t>In a simple case, it looks like a derived table written above SELECT after WITH 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CTE can be not only in SELECT, but also INSERT, UPDATE and DELETE 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Modifying CTEs are executed in any case, even if the main query returns nothing</a:t>
            </a:r>
            <a:endParaRPr lang="en-R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90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739-38CF-EC8C-881A-6F69FAF5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About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CTE </a:t>
            </a:r>
            <a:r>
              <a:rPr lang="ru-RU" dirty="0" err="1"/>
              <a:t>in</a:t>
            </a:r>
            <a:r>
              <a:rPr lang="ru-RU" dirty="0"/>
              <a:t> a </a:t>
            </a:r>
            <a:r>
              <a:rPr lang="ru-RU" dirty="0" err="1"/>
              <a:t>query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7E19-BA2E-0727-7FD5-2618E936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0398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C</a:t>
            </a:r>
            <a:r>
              <a:rPr lang="en-US" dirty="0"/>
              <a:t>TE </a:t>
            </a:r>
            <a:r>
              <a:rPr lang="en-US" dirty="0">
                <a:ea typeface="+mn-lt"/>
                <a:cs typeface="+mn-lt"/>
              </a:rPr>
              <a:t>syntax</a:t>
            </a:r>
            <a:endParaRPr lang="en-US" dirty="0"/>
          </a:p>
          <a:p>
            <a:pPr algn="l">
              <a:lnSpc>
                <a:spcPts val="2800"/>
              </a:lnSpc>
              <a:buNone/>
            </a:pPr>
            <a:r>
              <a:rPr lang="en-US" b="1" dirty="0"/>
              <a:t>WITH </a:t>
            </a:r>
            <a:r>
              <a:rPr lang="ru-RU" dirty="0" err="1">
                <a:highlight>
                  <a:srgbClr val="FFFF00"/>
                </a:highlight>
              </a:rPr>
              <a:t>name_of_c</a:t>
            </a:r>
            <a:r>
              <a:rPr lang="en-US" dirty="0" err="1">
                <a:highlight>
                  <a:srgbClr val="FFFF00"/>
                </a:highlight>
              </a:rPr>
              <a:t>te</a:t>
            </a:r>
            <a:r>
              <a:rPr lang="en-US" dirty="0"/>
              <a:t> </a:t>
            </a:r>
            <a:r>
              <a:rPr lang="en-US" b="1" dirty="0"/>
              <a:t>AS (</a:t>
            </a:r>
          </a:p>
          <a:p>
            <a:pPr algn="l">
              <a:lnSpc>
                <a:spcPts val="2800"/>
              </a:lnSpc>
              <a:buNone/>
            </a:pPr>
            <a:r>
              <a:rPr lang="en-US" dirty="0"/>
              <a:t>   SELECT * </a:t>
            </a:r>
          </a:p>
          <a:p>
            <a:pPr algn="l">
              <a:lnSpc>
                <a:spcPts val="2800"/>
              </a:lnSpc>
              <a:buNone/>
            </a:pPr>
            <a:r>
              <a:rPr lang="en-US" dirty="0"/>
              <a:t>   FROM </a:t>
            </a:r>
            <a:r>
              <a:rPr lang="en-US" dirty="0" err="1"/>
              <a:t>sales_people</a:t>
            </a:r>
            <a:r>
              <a:rPr lang="en-US" dirty="0"/>
              <a:t> </a:t>
            </a:r>
          </a:p>
          <a:p>
            <a:pPr algn="l">
              <a:lnSpc>
                <a:spcPts val="2800"/>
              </a:lnSpc>
              <a:buNone/>
            </a:pPr>
            <a:r>
              <a:rPr lang="en-US" dirty="0"/>
              <a:t>   WHERE </a:t>
            </a:r>
          </a:p>
          <a:p>
            <a:pPr algn="l">
              <a:lnSpc>
                <a:spcPts val="2800"/>
              </a:lnSpc>
              <a:buNone/>
            </a:pPr>
            <a:r>
              <a:rPr lang="en-US" dirty="0"/>
              <a:t>      </a:t>
            </a:r>
            <a:r>
              <a:rPr lang="en-US" dirty="0" err="1"/>
              <a:t>city_name</a:t>
            </a:r>
            <a:r>
              <a:rPr lang="en-US" dirty="0"/>
              <a:t> = 'London'</a:t>
            </a:r>
          </a:p>
          <a:p>
            <a:pPr algn="l">
              <a:lnSpc>
                <a:spcPts val="2800"/>
              </a:lnSpc>
              <a:buNone/>
            </a:pPr>
            <a:r>
              <a:rPr lang="en-US" b="1" dirty="0"/>
              <a:t>) </a:t>
            </a:r>
          </a:p>
          <a:p>
            <a:pPr algn="l">
              <a:lnSpc>
                <a:spcPts val="2800"/>
              </a:lnSpc>
              <a:buNone/>
            </a:pP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pPr algn="l">
              <a:lnSpc>
                <a:spcPts val="2800"/>
              </a:lnSpc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name_of</a:t>
            </a:r>
            <a:r>
              <a:rPr lang="ru-RU" dirty="0">
                <a:highlight>
                  <a:srgbClr val="FFFF00"/>
                </a:highlight>
              </a:rPr>
              <a:t>_c</a:t>
            </a:r>
            <a:r>
              <a:rPr lang="en-US" dirty="0" err="1">
                <a:highlight>
                  <a:srgbClr val="FFFF00"/>
                </a:highlight>
              </a:rPr>
              <a:t>te</a:t>
            </a:r>
            <a:endParaRPr lang="en-US" sz="1800" dirty="0" err="1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U-turn Arrow 3">
            <a:extLst>
              <a:ext uri="{FF2B5EF4-FFF2-40B4-BE49-F238E27FC236}">
                <a16:creationId xmlns:a16="http://schemas.microsoft.com/office/drawing/2014/main" id="{34DDB0AF-A4EE-EF2D-0C23-25502526C97B}"/>
              </a:ext>
            </a:extLst>
          </p:cNvPr>
          <p:cNvSpPr/>
          <p:nvPr/>
        </p:nvSpPr>
        <p:spPr>
          <a:xfrm rot="5400000">
            <a:off x="4043190" y="4618239"/>
            <a:ext cx="2115239" cy="88134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1C8EF-9A98-64A1-17BC-8C54E7D4BC68}"/>
              </a:ext>
            </a:extLst>
          </p:cNvPr>
          <p:cNvSpPr txBox="1"/>
          <p:nvPr/>
        </p:nvSpPr>
        <p:spPr>
          <a:xfrm>
            <a:off x="7006728" y="2478795"/>
            <a:ext cx="313980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It is allowed to add several CTEs to a request at once, as well as use links to other CTEs from a CTE</a:t>
            </a:r>
          </a:p>
        </p:txBody>
      </p:sp>
    </p:spTree>
    <p:extLst>
      <p:ext uri="{BB962C8B-B14F-4D97-AF65-F5344CB8AC3E}">
        <p14:creationId xmlns:p14="http://schemas.microsoft.com/office/powerpoint/2010/main" val="374444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5BF2C-C205-D203-96AA-A374BB098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A34F-A17D-335A-2050-B677FC4C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Key </a:t>
            </a:r>
            <a:r>
              <a:rPr lang="ru-RU" dirty="0" err="1"/>
              <a:t>components</a:t>
            </a:r>
            <a:r>
              <a:rPr lang="ru-RU" dirty="0"/>
              <a:t>,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handle</a:t>
            </a:r>
            <a:r>
              <a:rPr lang="ru-RU" dirty="0"/>
              <a:t> SQL </a:t>
            </a:r>
            <a:r>
              <a:rPr lang="ru-RU" dirty="0" err="1"/>
              <a:t>queries</a:t>
            </a:r>
            <a:endParaRPr lang="ru-RU" dirty="0" err="1">
              <a:ea typeface="Calibri Light"/>
              <a:cs typeface="Calibri Light"/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9D821AC-ED55-31EC-930F-E9E7F04A2901}"/>
              </a:ext>
            </a:extLst>
          </p:cNvPr>
          <p:cNvSpPr/>
          <p:nvPr/>
        </p:nvSpPr>
        <p:spPr>
          <a:xfrm>
            <a:off x="3323771" y="5818641"/>
            <a:ext cx="2772229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Database </a:t>
            </a:r>
            <a:r>
              <a:rPr lang="ru-RU" dirty="0" err="1">
                <a:ea typeface="+mn-lt"/>
                <a:cs typeface="+mn-lt"/>
              </a:rPr>
              <a:t>content</a:t>
            </a:r>
            <a:endParaRPr lang="en-US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2CAB76-4ABB-A7C6-AE1B-49B8AAE657C0}"/>
              </a:ext>
            </a:extLst>
          </p:cNvPr>
          <p:cNvSpPr/>
          <p:nvPr/>
        </p:nvSpPr>
        <p:spPr>
          <a:xfrm>
            <a:off x="3301999" y="4686527"/>
            <a:ext cx="2772229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DBMS </a:t>
            </a:r>
            <a:r>
              <a:rPr lang="ru-RU" dirty="0" err="1">
                <a:ea typeface="+mn-lt"/>
                <a:cs typeface="+mn-lt"/>
              </a:rPr>
              <a:t>mechanisms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working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content</a:t>
            </a:r>
            <a:endParaRPr lang="en-US" dirty="0" err="1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D8D4757-71AF-2204-BE5A-83DD00D490F3}"/>
              </a:ext>
            </a:extLst>
          </p:cNvPr>
          <p:cNvSpPr/>
          <p:nvPr/>
        </p:nvSpPr>
        <p:spPr>
          <a:xfrm>
            <a:off x="7220855" y="4367950"/>
            <a:ext cx="201748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File </a:t>
            </a:r>
            <a:r>
              <a:rPr lang="ru-RU" dirty="0" err="1"/>
              <a:t>manager</a:t>
            </a:r>
            <a:endParaRPr lang="en-US" dirty="0" err="1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AA065E-5011-1247-2181-FC513880536A}"/>
              </a:ext>
            </a:extLst>
          </p:cNvPr>
          <p:cNvSpPr/>
          <p:nvPr/>
        </p:nvSpPr>
        <p:spPr>
          <a:xfrm>
            <a:off x="7220855" y="5368699"/>
            <a:ext cx="201748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ea typeface="+mn-lt"/>
                <a:cs typeface="+mn-lt"/>
              </a:rPr>
              <a:t>Transaction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manager</a:t>
            </a:r>
            <a:endParaRPr lang="en-US" dirty="0" err="1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8A583AC-9F35-14C4-A78E-AED438E78467}"/>
              </a:ext>
            </a:extLst>
          </p:cNvPr>
          <p:cNvSpPr/>
          <p:nvPr/>
        </p:nvSpPr>
        <p:spPr>
          <a:xfrm>
            <a:off x="7220855" y="2398486"/>
            <a:ext cx="201748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parsing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component</a:t>
            </a:r>
            <a:endParaRPr lang="en-US" dirty="0" err="1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630D291-1FA9-B295-5684-6D89C2364C8E}"/>
              </a:ext>
            </a:extLst>
          </p:cNvPr>
          <p:cNvSpPr/>
          <p:nvPr/>
        </p:nvSpPr>
        <p:spPr>
          <a:xfrm>
            <a:off x="7220855" y="3367201"/>
            <a:ext cx="201748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" sz="2100" dirty="0">
                <a:solidFill>
                  <a:srgbClr val="E8EAED"/>
                </a:solidFill>
                <a:ea typeface="+mn-lt"/>
                <a:cs typeface="+mn-lt"/>
              </a:rPr>
              <a:t>Optimizer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5F76DC-A044-8C88-9F22-A89B4771D7D0}"/>
              </a:ext>
            </a:extLst>
          </p:cNvPr>
          <p:cNvSpPr/>
          <p:nvPr/>
        </p:nvSpPr>
        <p:spPr>
          <a:xfrm>
            <a:off x="3301998" y="3429000"/>
            <a:ext cx="2772229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>
                <a:ea typeface="+mn-lt"/>
                <a:cs typeface="+mn-lt"/>
              </a:rPr>
              <a:t>processor</a:t>
            </a:r>
            <a:endParaRPr lang="en-US" dirty="0" err="1">
              <a:ea typeface="+mn-lt"/>
              <a:cs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98570E-1C9D-6B8E-29A5-3C504085423B}"/>
              </a:ext>
            </a:extLst>
          </p:cNvPr>
          <p:cNvSpPr/>
          <p:nvPr/>
        </p:nvSpPr>
        <p:spPr>
          <a:xfrm>
            <a:off x="1306285" y="2024516"/>
            <a:ext cx="2017486" cy="684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SQL query</a:t>
            </a:r>
            <a:endParaRPr lang="en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1CF49C-14E4-6662-EBAF-57219B99A5A4}"/>
                  </a:ext>
                </a:extLst>
              </p14:cNvPr>
              <p14:cNvContentPartPr/>
              <p14:nvPr/>
            </p14:nvContentPartPr>
            <p14:xfrm>
              <a:off x="3472926" y="2363966"/>
              <a:ext cx="1121040" cy="981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1CF49C-14E4-6662-EBAF-57219B99A5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3926" y="2354969"/>
                <a:ext cx="1138680" cy="998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3731BDB-C2EB-6594-DC4B-95CCF6BCFE41}"/>
                  </a:ext>
                </a:extLst>
              </p14:cNvPr>
              <p14:cNvContentPartPr/>
              <p14:nvPr/>
            </p14:nvContentPartPr>
            <p14:xfrm>
              <a:off x="4586406" y="4284926"/>
              <a:ext cx="140040" cy="328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3731BDB-C2EB-6594-DC4B-95CCF6BCFE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7383" y="4275936"/>
                <a:ext cx="157725" cy="34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E9DAD3-2681-254C-545F-DDFCF02FDB02}"/>
                  </a:ext>
                </a:extLst>
              </p14:cNvPr>
              <p14:cNvContentPartPr/>
              <p14:nvPr/>
            </p14:nvContentPartPr>
            <p14:xfrm>
              <a:off x="4676406" y="5543486"/>
              <a:ext cx="107640" cy="239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E9DAD3-2681-254C-545F-DDFCF02FDB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67436" y="5534486"/>
                <a:ext cx="125221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3CD2607-09E9-4239-E424-FCC6CEAFD0D9}"/>
              </a:ext>
            </a:extLst>
          </p:cNvPr>
          <p:cNvGrpSpPr/>
          <p:nvPr/>
        </p:nvGrpSpPr>
        <p:grpSpPr>
          <a:xfrm>
            <a:off x="6137286" y="2759246"/>
            <a:ext cx="1058400" cy="1143720"/>
            <a:chOff x="6137286" y="2759246"/>
            <a:chExt cx="1058400" cy="11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70318C-7D9B-C40D-FC80-EC2609CFD980}"/>
                    </a:ext>
                  </a:extLst>
                </p14:cNvPr>
                <p14:cNvContentPartPr/>
                <p14:nvPr/>
              </p14:nvContentPartPr>
              <p14:xfrm>
                <a:off x="6137286" y="2759246"/>
                <a:ext cx="1006200" cy="908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70318C-7D9B-C40D-FC80-EC2609CFD9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28286" y="2750246"/>
                  <a:ext cx="1023840" cy="9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3C8B79-4966-4DEB-1D77-77BFB291ADFB}"/>
                    </a:ext>
                  </a:extLst>
                </p14:cNvPr>
                <p14:cNvContentPartPr/>
                <p14:nvPr/>
              </p14:nvContentPartPr>
              <p14:xfrm>
                <a:off x="6153846" y="3897926"/>
                <a:ext cx="1041840" cy="5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3C8B79-4966-4DEB-1D77-77BFB291AD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44846" y="3888926"/>
                  <a:ext cx="105948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CA65CF3-2B97-B2BA-B6CD-FCA66F27A802}"/>
                  </a:ext>
                </a:extLst>
              </p14:cNvPr>
              <p14:cNvContentPartPr/>
              <p14:nvPr/>
            </p14:nvContentPartPr>
            <p14:xfrm>
              <a:off x="6144846" y="4718366"/>
              <a:ext cx="1054800" cy="311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CA65CF3-2B97-B2BA-B6CD-FCA66F27A8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35846" y="4709366"/>
                <a:ext cx="10724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EE3B56E-A9B8-38D0-E70A-359A30E80977}"/>
                  </a:ext>
                </a:extLst>
              </p14:cNvPr>
              <p14:cNvContentPartPr/>
              <p14:nvPr/>
            </p14:nvContentPartPr>
            <p14:xfrm>
              <a:off x="6145926" y="5312726"/>
              <a:ext cx="1020600" cy="597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EE3B56E-A9B8-38D0-E70A-359A30E809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36926" y="5303726"/>
                <a:ext cx="1038240" cy="6148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9DB8BD8-BEC0-BE1D-3122-5E7A116370B4}"/>
              </a:ext>
            </a:extLst>
          </p:cNvPr>
          <p:cNvSpPr txBox="1"/>
          <p:nvPr/>
        </p:nvSpPr>
        <p:spPr>
          <a:xfrm>
            <a:off x="9260105" y="2020582"/>
            <a:ext cx="254907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>
                <a:ea typeface="+mn-lt"/>
                <a:cs typeface="+mn-lt"/>
              </a:rPr>
              <a:t>The DBMS </a:t>
            </a:r>
            <a:r>
              <a:rPr lang="ru-RU" err="1">
                <a:ea typeface="+mn-lt"/>
                <a:cs typeface="+mn-lt"/>
              </a:rPr>
              <a:t>will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processing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request</a:t>
            </a:r>
          </a:p>
          <a:p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way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prepare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>
              <a:ea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1376FA-BD66-EFFB-8FB5-24D888643858}"/>
              </a:ext>
            </a:extLst>
          </p:cNvPr>
          <p:cNvSpPr txBox="1"/>
          <p:nvPr/>
        </p:nvSpPr>
        <p:spPr>
          <a:xfrm>
            <a:off x="9260105" y="4032285"/>
            <a:ext cx="254907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/>
          </a:p>
          <a:p>
            <a:r>
              <a:rPr lang="ru-RU" dirty="0">
                <a:ea typeface="+mn-lt"/>
                <a:cs typeface="+mn-lt"/>
              </a:rPr>
              <a:t>The DBMS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remember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search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path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reuse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768643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739-38CF-EC8C-881A-6F69FAF5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About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CTE </a:t>
            </a:r>
            <a:r>
              <a:rPr lang="ru-RU" dirty="0" err="1"/>
              <a:t>in</a:t>
            </a:r>
            <a:r>
              <a:rPr lang="ru-RU" dirty="0"/>
              <a:t> a </a:t>
            </a:r>
            <a:r>
              <a:rPr lang="ru-RU" dirty="0" err="1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7E19-BA2E-0727-7FD5-2618E936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5814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400" b="1" dirty="0"/>
              <a:t>WITH </a:t>
            </a:r>
            <a:r>
              <a:rPr lang="ru-RU" sz="2400" dirty="0" err="1">
                <a:highlight>
                  <a:srgbClr val="FFFF00"/>
                </a:highlight>
              </a:rPr>
              <a:t>name_of_c</a:t>
            </a:r>
            <a:r>
              <a:rPr lang="en-US" sz="2400" dirty="0" err="1">
                <a:highlight>
                  <a:srgbClr val="FFFF00"/>
                </a:highlight>
              </a:rPr>
              <a:t>te</a:t>
            </a:r>
            <a:r>
              <a:rPr lang="en-US" sz="2400" dirty="0"/>
              <a:t> </a:t>
            </a:r>
            <a:r>
              <a:rPr lang="en-US" sz="2400" b="1" dirty="0"/>
              <a:t>AS (</a:t>
            </a:r>
          </a:p>
          <a:p>
            <a:pPr algn="l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400" dirty="0"/>
              <a:t>   SELECT * </a:t>
            </a:r>
          </a:p>
          <a:p>
            <a:pPr algn="l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400" dirty="0"/>
              <a:t>   FROM </a:t>
            </a:r>
            <a:r>
              <a:rPr lang="en-US" sz="2400" dirty="0" err="1"/>
              <a:t>sales_people</a:t>
            </a:r>
            <a:r>
              <a:rPr lang="en-US" sz="2400" dirty="0"/>
              <a:t> </a:t>
            </a:r>
          </a:p>
          <a:p>
            <a:pPr algn="l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400" dirty="0"/>
              <a:t>   WHERE </a:t>
            </a:r>
          </a:p>
          <a:p>
            <a:pPr algn="l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city_name</a:t>
            </a:r>
            <a:r>
              <a:rPr lang="en-US" sz="2400" dirty="0"/>
              <a:t> = 'London'</a:t>
            </a:r>
          </a:p>
          <a:p>
            <a:pPr algn="l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400" b="1" dirty="0"/>
              <a:t>) ,</a:t>
            </a:r>
          </a:p>
          <a:p>
            <a:pPr algn="l">
              <a:lnSpc>
                <a:spcPts val="2800"/>
              </a:lnSpc>
              <a:spcBef>
                <a:spcPts val="0"/>
              </a:spcBef>
              <a:buNone/>
            </a:pPr>
            <a:r>
              <a:rPr lang="ru-RU" sz="2400" dirty="0" err="1">
                <a:highlight>
                  <a:srgbClr val="FFFF00"/>
                </a:highlight>
              </a:rPr>
              <a:t>one_more_c</a:t>
            </a:r>
            <a:r>
              <a:rPr lang="en-US" sz="2400" dirty="0" err="1">
                <a:highlight>
                  <a:srgbClr val="FFFF00"/>
                </a:highlight>
              </a:rPr>
              <a:t>te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b="1" dirty="0"/>
              <a:t>AS (</a:t>
            </a:r>
          </a:p>
          <a:p>
            <a:pPr algn="l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400" dirty="0"/>
              <a:t>   SELECT ...</a:t>
            </a:r>
          </a:p>
          <a:p>
            <a:pPr algn="l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400" b="1" dirty="0"/>
              <a:t>)</a:t>
            </a:r>
          </a:p>
          <a:p>
            <a:pPr algn="l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400" dirty="0"/>
              <a:t>SELECT * </a:t>
            </a:r>
          </a:p>
          <a:p>
            <a:pPr algn="l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2400" dirty="0"/>
              <a:t>FROM </a:t>
            </a:r>
            <a:r>
              <a:rPr lang="en-US" sz="2400" dirty="0">
                <a:highlight>
                  <a:srgbClr val="FFFF00"/>
                </a:highlight>
              </a:rPr>
              <a:t>name</a:t>
            </a:r>
            <a:r>
              <a:rPr lang="ru-RU" sz="2400" dirty="0">
                <a:highlight>
                  <a:srgbClr val="FFFF00"/>
                </a:highlight>
              </a:rPr>
              <a:t>_</a:t>
            </a:r>
            <a:r>
              <a:rPr lang="ru-RU" sz="2400" dirty="0" err="1">
                <a:highlight>
                  <a:srgbClr val="FFFF00"/>
                </a:highlight>
              </a:rPr>
              <a:t>of_c</a:t>
            </a:r>
            <a:r>
              <a:rPr lang="en-US" sz="2400" dirty="0" err="1">
                <a:highlight>
                  <a:srgbClr val="FFFF00"/>
                </a:highlight>
              </a:rPr>
              <a:t>te</a:t>
            </a:r>
            <a:r>
              <a:rPr lang="en-US" sz="2400" dirty="0"/>
              <a:t> .... </a:t>
            </a:r>
            <a:r>
              <a:rPr lang="en-US" sz="2400" dirty="0" err="1">
                <a:highlight>
                  <a:srgbClr val="FFFF00"/>
                </a:highlight>
              </a:rPr>
              <a:t>one_more</a:t>
            </a:r>
            <a:r>
              <a:rPr lang="ru-RU" sz="2400" dirty="0">
                <a:highlight>
                  <a:srgbClr val="FFFF00"/>
                </a:highlight>
              </a:rPr>
              <a:t>_</a:t>
            </a:r>
            <a:r>
              <a:rPr lang="en-US" sz="2400" dirty="0" err="1">
                <a:highlight>
                  <a:srgbClr val="FFFF00"/>
                </a:highlight>
              </a:rPr>
              <a:t>cte</a:t>
            </a:r>
            <a:r>
              <a:rPr lang="en-US" sz="2400" dirty="0"/>
              <a:t> ....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1C8EF-9A98-64A1-17BC-8C54E7D4BC68}"/>
              </a:ext>
            </a:extLst>
          </p:cNvPr>
          <p:cNvSpPr txBox="1"/>
          <p:nvPr/>
        </p:nvSpPr>
        <p:spPr>
          <a:xfrm>
            <a:off x="7816197" y="2613706"/>
            <a:ext cx="313980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/>
              <a:t>In this query there are two CTEs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26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6DBA-AEAA-477E-8397-8050659C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Queries</a:t>
            </a:r>
            <a:r>
              <a:rPr lang="ru-RU" dirty="0"/>
              <a:t> </a:t>
            </a:r>
            <a:r>
              <a:rPr lang="ru-RU" dirty="0" err="1"/>
              <a:t>without</a:t>
            </a:r>
            <a:r>
              <a:rPr lang="ru-RU" dirty="0"/>
              <a:t> FROM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3955-B8C9-49C9-B6FA-7D74697C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Postgres allows you to write queries without FROM </a:t>
            </a:r>
            <a:endParaRPr lang="ru-RU" dirty="0">
              <a:ea typeface="Calibri"/>
              <a:cs typeface="Calibri"/>
            </a:endParaRPr>
          </a:p>
          <a:p>
            <a:endParaRPr lang="ru-RU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a, b as col2, 123;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now()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In some other DBMSs, you need to specify a special system table in FROM. For example, dual in Oracle or dummy in SAP HANA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58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Sorting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 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Controlling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the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order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which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rows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are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displayed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One of the last clauses in the SELECT query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 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FROM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WHERE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US" sz="2000" b="1" dirty="0">
                <a:latin typeface="Courier New"/>
                <a:ea typeface="+mn-lt"/>
                <a:cs typeface="Courier New"/>
              </a:rPr>
              <a:t>ORDER BY </a:t>
            </a:r>
            <a:r>
              <a:rPr lang="ru-RU" sz="2000" dirty="0">
                <a:latin typeface="Courier New"/>
                <a:ea typeface="+mn-lt"/>
                <a:cs typeface="Courier New"/>
              </a:rPr>
              <a:t>expression1 </a:t>
            </a:r>
            <a:r>
              <a:rPr lang="en-US" sz="2000" b="1" dirty="0" err="1">
                <a:latin typeface="Courier New"/>
                <a:ea typeface="+mn-lt"/>
                <a:cs typeface="Courier New"/>
              </a:rPr>
              <a:t>asc</a:t>
            </a:r>
            <a:r>
              <a:rPr lang="ru-RU" sz="2000" b="1" dirty="0">
                <a:latin typeface="Courier New"/>
                <a:ea typeface="+mn-lt"/>
                <a:cs typeface="Courier New"/>
              </a:rPr>
              <a:t> </a:t>
            </a:r>
            <a:r>
              <a:rPr lang="ru-RU" sz="2000" b="1" dirty="0" err="1">
                <a:latin typeface="Courier New"/>
                <a:ea typeface="+mn-lt"/>
                <a:cs typeface="Courier New"/>
              </a:rPr>
              <a:t>or</a:t>
            </a:r>
            <a:r>
              <a:rPr lang="ru-RU" sz="2000" b="1" dirty="0">
                <a:latin typeface="Courier New"/>
                <a:ea typeface="+mn-lt"/>
                <a:cs typeface="Courier New"/>
              </a:rPr>
              <a:t> </a:t>
            </a:r>
            <a:r>
              <a:rPr lang="en-US" sz="2000" b="1" dirty="0">
                <a:latin typeface="Courier New"/>
                <a:ea typeface="+mn-lt"/>
                <a:cs typeface="Courier New"/>
              </a:rPr>
              <a:t>desc</a:t>
            </a:r>
            <a:r>
              <a:rPr lang="en-US" sz="2000" dirty="0">
                <a:latin typeface="Courier New"/>
                <a:ea typeface="+mn-lt"/>
                <a:cs typeface="Courier New"/>
              </a:rPr>
              <a:t>, </a:t>
            </a:r>
            <a:r>
              <a:rPr lang="ru-RU" sz="2000" dirty="0">
                <a:latin typeface="Courier New"/>
                <a:ea typeface="+mn-lt"/>
                <a:cs typeface="Courier New"/>
              </a:rPr>
              <a:t>expression1 </a:t>
            </a:r>
            <a:r>
              <a:rPr lang="en-US" sz="2000" dirty="0">
                <a:latin typeface="Courier New"/>
                <a:ea typeface="+mn-lt"/>
                <a:cs typeface="Courier New"/>
              </a:rPr>
              <a:t> </a:t>
            </a:r>
            <a:r>
              <a:rPr lang="en-US" sz="2000" b="1" dirty="0" err="1">
                <a:latin typeface="Courier New"/>
                <a:ea typeface="+mn-lt"/>
                <a:cs typeface="Courier New"/>
              </a:rPr>
              <a:t>asc</a:t>
            </a:r>
            <a:r>
              <a:rPr lang="ru-RU" sz="2000" b="1" dirty="0">
                <a:latin typeface="Courier New"/>
                <a:ea typeface="+mn-lt"/>
                <a:cs typeface="Courier New"/>
              </a:rPr>
              <a:t> </a:t>
            </a:r>
            <a:r>
              <a:rPr lang="ru-RU" sz="2000" b="1" dirty="0" err="1">
                <a:latin typeface="Courier New"/>
                <a:ea typeface="+mn-lt"/>
                <a:cs typeface="Courier New"/>
              </a:rPr>
              <a:t>or</a:t>
            </a:r>
            <a:r>
              <a:rPr lang="ru-RU" sz="2000" b="1" dirty="0">
                <a:latin typeface="Courier New"/>
                <a:ea typeface="+mn-lt"/>
                <a:cs typeface="Courier New"/>
              </a:rPr>
              <a:t> </a:t>
            </a:r>
            <a:r>
              <a:rPr lang="en-US" sz="2000" b="1" dirty="0">
                <a:latin typeface="Courier New"/>
                <a:ea typeface="+mn-lt"/>
                <a:cs typeface="Courier New"/>
              </a:rPr>
              <a:t>desc</a:t>
            </a:r>
            <a:r>
              <a:rPr lang="en-US" sz="2000" dirty="0">
                <a:latin typeface="Courier New"/>
                <a:ea typeface="+mn-lt"/>
                <a:cs typeface="Courier New"/>
              </a:rPr>
              <a:t> …</a:t>
            </a:r>
            <a:endParaRPr lang="ru-RU" sz="2000" dirty="0">
              <a:latin typeface="Courier New"/>
              <a:ea typeface="+mn-lt"/>
              <a:cs typeface="Courier New"/>
            </a:endParaRPr>
          </a:p>
          <a:p>
            <a:r>
              <a:rPr lang="ru-RU" err="1">
                <a:ea typeface="+mn-lt"/>
                <a:cs typeface="+mn-lt"/>
              </a:rPr>
              <a:t>Sorting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can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be</a:t>
            </a:r>
            <a:r>
              <a:rPr lang="ru-RU">
                <a:ea typeface="+mn-lt"/>
                <a:cs typeface="+mn-lt"/>
              </a:rPr>
              <a:t> done on multiple columns </a:t>
            </a:r>
            <a:endParaRPr lang="ru-RU"/>
          </a:p>
          <a:p>
            <a:pPr lvl="1">
              <a:buFont typeface="Courier New" panose="020B0604020202020204" pitchFamily="34" charset="0"/>
              <a:buChar char="o"/>
            </a:pPr>
            <a:r>
              <a:rPr lang="ru-RU" err="1">
                <a:ea typeface="+mn-lt"/>
                <a:cs typeface="+mn-lt"/>
              </a:rPr>
              <a:t>Descending</a:t>
            </a:r>
            <a:r>
              <a:rPr lang="ru-RU" dirty="0">
                <a:ea typeface="+mn-lt"/>
                <a:cs typeface="+mn-lt"/>
              </a:rPr>
              <a:t> – DESC, </a:t>
            </a:r>
            <a:r>
              <a:rPr lang="ru-RU" err="1">
                <a:ea typeface="+mn-lt"/>
                <a:cs typeface="+mn-lt"/>
              </a:rPr>
              <a:t>ascending</a:t>
            </a:r>
            <a:r>
              <a:rPr lang="ru-RU" dirty="0">
                <a:ea typeface="+mn-lt"/>
                <a:cs typeface="+mn-lt"/>
              </a:rPr>
              <a:t> – ASC (</a:t>
            </a:r>
            <a:r>
              <a:rPr lang="ru-RU" err="1">
                <a:ea typeface="+mn-lt"/>
                <a:cs typeface="+mn-lt"/>
              </a:rPr>
              <a:t>default</a:t>
            </a:r>
            <a:r>
              <a:rPr lang="ru-RU" dirty="0">
                <a:ea typeface="+mn-lt"/>
                <a:cs typeface="+mn-lt"/>
              </a:rPr>
              <a:t>) </a:t>
            </a:r>
            <a:endParaRPr lang="ru-RU">
              <a:ea typeface="Calibri"/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You </a:t>
            </a:r>
            <a:r>
              <a:rPr lang="ru-RU" dirty="0" err="1">
                <a:ea typeface="+mn-lt"/>
                <a:cs typeface="+mn-lt"/>
              </a:rPr>
              <a:t>don't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have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specify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order</a:t>
            </a:r>
            <a:r>
              <a:rPr lang="ru-RU" dirty="0">
                <a:ea typeface="+mn-lt"/>
                <a:cs typeface="+mn-lt"/>
              </a:rPr>
              <a:t>.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mean</a:t>
            </a:r>
            <a:r>
              <a:rPr lang="ru-RU" dirty="0">
                <a:ea typeface="+mn-lt"/>
                <a:cs typeface="+mn-lt"/>
              </a:rPr>
              <a:t> ASC</a:t>
            </a:r>
          </a:p>
        </p:txBody>
      </p:sp>
    </p:spTree>
    <p:extLst>
      <p:ext uri="{BB962C8B-B14F-4D97-AF65-F5344CB8AC3E}">
        <p14:creationId xmlns:p14="http://schemas.microsoft.com/office/powerpoint/2010/main" val="44200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Sorting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 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Controlling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which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rows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are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displayed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result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depends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type</a:t>
            </a:r>
            <a:endParaRPr lang="en-US" dirty="0" err="1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select a from tab </a:t>
            </a:r>
            <a:r>
              <a:rPr lang="en-US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order by a </a:t>
            </a:r>
            <a:r>
              <a:rPr lang="en-US" b="1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asc</a:t>
            </a:r>
            <a:endParaRPr lang="en-US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7EF2504-25C5-446A-818A-F7C7D568C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58305"/>
              </p:ext>
            </p:extLst>
          </p:nvPr>
        </p:nvGraphicFramePr>
        <p:xfrm>
          <a:off x="2107790" y="2852936"/>
          <a:ext cx="8054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75">
                  <a:extLst>
                    <a:ext uri="{9D8B030D-6E8A-4147-A177-3AD203B41FA5}">
                      <a16:colId xmlns:a16="http://schemas.microsoft.com/office/drawing/2014/main" val="25562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1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18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0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24638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6906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4687B1C-2C5A-4CE2-A231-CD21F1F4375E}"/>
              </a:ext>
            </a:extLst>
          </p:cNvPr>
          <p:cNvGraphicFramePr>
            <a:graphicFrameLocks noGrp="1"/>
          </p:cNvGraphicFramePr>
          <p:nvPr/>
        </p:nvGraphicFramePr>
        <p:xfrm>
          <a:off x="4988330" y="2812654"/>
          <a:ext cx="8054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75">
                  <a:extLst>
                    <a:ext uri="{9D8B030D-6E8A-4147-A177-3AD203B41FA5}">
                      <a16:colId xmlns:a16="http://schemas.microsoft.com/office/drawing/2014/main" val="25562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1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18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/>
                        <a:t>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0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24638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69060"/>
                  </a:ext>
                </a:extLst>
              </a:tr>
            </a:tbl>
          </a:graphicData>
        </a:graphic>
      </p:graphicFrame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17133C21-3A3D-421B-ADDC-99E525F38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23017"/>
              </p:ext>
            </p:extLst>
          </p:nvPr>
        </p:nvGraphicFramePr>
        <p:xfrm>
          <a:off x="8011640" y="2852936"/>
          <a:ext cx="8054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75">
                  <a:extLst>
                    <a:ext uri="{9D8B030D-6E8A-4147-A177-3AD203B41FA5}">
                      <a16:colId xmlns:a16="http://schemas.microsoft.com/office/drawing/2014/main" val="25562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1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18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/>
                        <a:t>10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0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/>
                        <a:t>14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24638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690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7A1E3C-CD56-41DB-B8AA-F9FC668E8029}"/>
              </a:ext>
            </a:extLst>
          </p:cNvPr>
          <p:cNvSpPr txBox="1"/>
          <p:nvPr/>
        </p:nvSpPr>
        <p:spPr>
          <a:xfrm>
            <a:off x="3047892" y="3066385"/>
            <a:ext cx="19404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ru-RU" sz="2400" dirty="0" err="1">
                <a:solidFill>
                  <a:prstClr val="black"/>
                </a:solidFill>
              </a:rPr>
              <a:t>Sort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as</a:t>
            </a:r>
            <a:r>
              <a:rPr lang="ru-RU" sz="2400" dirty="0">
                <a:solidFill>
                  <a:prstClr val="black"/>
                </a:solidFill>
              </a:rPr>
              <a:t> </a:t>
            </a:r>
            <a:r>
              <a:rPr lang="ru-RU" sz="2400" dirty="0" err="1">
                <a:solidFill>
                  <a:prstClr val="black"/>
                </a:solidFill>
              </a:rPr>
              <a:t>number</a:t>
            </a:r>
            <a:endParaRPr lang="en-US" dirty="0" err="1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3D954-1833-47A1-B997-4648DE2258D0}"/>
              </a:ext>
            </a:extLst>
          </p:cNvPr>
          <p:cNvSpPr txBox="1"/>
          <p:nvPr/>
        </p:nvSpPr>
        <p:spPr>
          <a:xfrm>
            <a:off x="6036515" y="3084770"/>
            <a:ext cx="1975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ru-RU" sz="2400" dirty="0" err="1">
                <a:solidFill>
                  <a:prstClr val="black"/>
                </a:solidFill>
                <a:latin typeface="Calibri" panose="020F0502020204030204"/>
              </a:rPr>
              <a:t>Sort</a:t>
            </a:r>
            <a:r>
              <a:rPr lang="ru-RU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ru-RU" sz="2400" dirty="0" err="1">
                <a:solidFill>
                  <a:prstClr val="black"/>
                </a:solidFill>
                <a:latin typeface="Calibri" panose="020F0502020204030204"/>
              </a:rPr>
              <a:t>as</a:t>
            </a:r>
            <a:r>
              <a:rPr lang="ru-RU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ru-RU" sz="2400" dirty="0" err="1">
                <a:solidFill>
                  <a:prstClr val="black"/>
                </a:solidFill>
                <a:latin typeface="Calibri" panose="020F0502020204030204"/>
              </a:rPr>
              <a:t>text</a:t>
            </a:r>
            <a:endParaRPr lang="en-US" dirty="0" err="1">
              <a:ea typeface="+mn-ea"/>
              <a:cs typeface="+mn-cs"/>
            </a:endParaRPr>
          </a:p>
        </p:txBody>
      </p:sp>
      <p:graphicFrame>
        <p:nvGraphicFramePr>
          <p:cNvPr id="9" name="Таблица 4">
            <a:extLst>
              <a:ext uri="{FF2B5EF4-FFF2-40B4-BE49-F238E27FC236}">
                <a16:creationId xmlns:a16="http://schemas.microsoft.com/office/drawing/2014/main" id="{3F4379C9-E166-488E-9B2B-0C8BDEA68A00}"/>
              </a:ext>
            </a:extLst>
          </p:cNvPr>
          <p:cNvGraphicFramePr>
            <a:graphicFrameLocks noGrp="1"/>
          </p:cNvGraphicFramePr>
          <p:nvPr/>
        </p:nvGraphicFramePr>
        <p:xfrm>
          <a:off x="10712556" y="2852936"/>
          <a:ext cx="8054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75">
                  <a:extLst>
                    <a:ext uri="{9D8B030D-6E8A-4147-A177-3AD203B41FA5}">
                      <a16:colId xmlns:a16="http://schemas.microsoft.com/office/drawing/2014/main" val="25562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1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18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0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24638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69060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407AF66C-D2D0-4C2F-94F7-3FCB4C3D9F2C}"/>
              </a:ext>
            </a:extLst>
          </p:cNvPr>
          <p:cNvSpPr/>
          <p:nvPr/>
        </p:nvSpPr>
        <p:spPr>
          <a:xfrm rot="19929401">
            <a:off x="7513931" y="4891630"/>
            <a:ext cx="3477718" cy="115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ru-RU" dirty="0" err="1">
                <a:solidFill>
                  <a:prstClr val="white"/>
                </a:solidFill>
                <a:ea typeface="+mn-lt"/>
                <a:cs typeface="+mn-lt"/>
              </a:rPr>
              <a:t>Leading</a:t>
            </a:r>
            <a:r>
              <a:rPr lang="ru-RU" dirty="0">
                <a:solidFill>
                  <a:prstClr val="whit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prstClr val="white"/>
                </a:solidFill>
                <a:ea typeface="+mn-lt"/>
                <a:cs typeface="+mn-lt"/>
              </a:rPr>
              <a:t>zeros</a:t>
            </a:r>
            <a:r>
              <a:rPr lang="ru-RU" dirty="0">
                <a:solidFill>
                  <a:prstClr val="whit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prstClr val="white"/>
                </a:solidFill>
                <a:ea typeface="+mn-lt"/>
                <a:cs typeface="+mn-lt"/>
              </a:rPr>
              <a:t>affect</a:t>
            </a:r>
            <a:r>
              <a:rPr lang="ru-RU" dirty="0">
                <a:solidFill>
                  <a:prstClr val="whit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prstClr val="whit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prstClr val="whit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prstClr val="white"/>
                </a:solidFill>
                <a:ea typeface="+mn-lt"/>
                <a:cs typeface="+mn-lt"/>
              </a:rPr>
              <a:t>sort</a:t>
            </a:r>
            <a:r>
              <a:rPr lang="ru-RU" dirty="0">
                <a:solidFill>
                  <a:prstClr val="whit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prstClr val="white"/>
                </a:solidFill>
                <a:ea typeface="+mn-lt"/>
                <a:cs typeface="+mn-lt"/>
              </a:rPr>
              <a:t>order</a:t>
            </a:r>
            <a:r>
              <a:rPr lang="ru-RU" dirty="0">
                <a:solidFill>
                  <a:prstClr val="whit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prstClr val="white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prstClr val="whit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prstClr val="white"/>
                </a:solidFill>
                <a:ea typeface="+mn-lt"/>
                <a:cs typeface="+mn-lt"/>
              </a:rPr>
              <a:t>text</a:t>
            </a:r>
            <a:endParaRPr lang="en-US" dirty="0" err="1">
              <a:solidFill>
                <a:prstClr val="white"/>
              </a:solidFill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D115A-E594-41F4-A81D-E0535F9ABC94}"/>
              </a:ext>
            </a:extLst>
          </p:cNvPr>
          <p:cNvSpPr txBox="1"/>
          <p:nvPr/>
        </p:nvSpPr>
        <p:spPr>
          <a:xfrm>
            <a:off x="838200" y="3066385"/>
            <a:ext cx="14741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Data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2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Sorting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 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Controlling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which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rows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are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displayed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What can you write in ORDER BY?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Expressions</a:t>
            </a:r>
            <a:endParaRPr lang="ru-RU" dirty="0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Aliases from SELECT 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Expression numbers from SELECT starting from 1</a:t>
            </a:r>
          </a:p>
          <a:p>
            <a:endParaRPr lang="ru-RU" dirty="0"/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did,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bid,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start,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res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endParaRPr lang="ru-RU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start desc</a:t>
            </a:r>
          </a:p>
        </p:txBody>
      </p:sp>
    </p:spTree>
    <p:extLst>
      <p:ext uri="{BB962C8B-B14F-4D97-AF65-F5344CB8AC3E}">
        <p14:creationId xmlns:p14="http://schemas.microsoft.com/office/powerpoint/2010/main" val="400060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Sorting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 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Controlling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order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which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rows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are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displayed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>
                <a:ea typeface="+mn-lt"/>
                <a:cs typeface="+mn-lt"/>
              </a:rPr>
              <a:t>You </a:t>
            </a:r>
            <a:r>
              <a:rPr lang="ru-RU" err="1">
                <a:ea typeface="+mn-lt"/>
                <a:cs typeface="+mn-lt"/>
              </a:rPr>
              <a:t>can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use</a:t>
            </a:r>
            <a:r>
              <a:rPr lang="ru-RU">
                <a:ea typeface="+mn-lt"/>
                <a:cs typeface="+mn-lt"/>
              </a:rPr>
              <a:t> ORDER BY </a:t>
            </a:r>
            <a:r>
              <a:rPr lang="ru-RU" err="1">
                <a:ea typeface="+mn-lt"/>
                <a:cs typeface="+mn-lt"/>
              </a:rPr>
              <a:t>together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with</a:t>
            </a:r>
            <a:r>
              <a:rPr lang="ru-RU">
                <a:ea typeface="+mn-lt"/>
                <a:cs typeface="+mn-lt"/>
              </a:rPr>
              <a:t> LIMIT </a:t>
            </a:r>
            <a:r>
              <a:rPr lang="ru-RU" err="1">
                <a:ea typeface="+mn-lt"/>
                <a:cs typeface="+mn-lt"/>
              </a:rPr>
              <a:t>to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get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first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or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last</a:t>
            </a:r>
            <a:r>
              <a:rPr lang="ru-RU">
                <a:ea typeface="+mn-lt"/>
                <a:cs typeface="+mn-lt"/>
              </a:rPr>
              <a:t> N </a:t>
            </a:r>
            <a:r>
              <a:rPr lang="ru-RU" err="1">
                <a:ea typeface="+mn-lt"/>
                <a:cs typeface="+mn-lt"/>
              </a:rPr>
              <a:t>rows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based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on</a:t>
            </a:r>
            <a:r>
              <a:rPr lang="ru-RU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specific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criterion</a:t>
            </a:r>
            <a:endParaRPr lang="en-US" err="1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example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below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single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longest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booking</a:t>
            </a:r>
            <a:r>
              <a:rPr lang="ru-RU" dirty="0">
                <a:ea typeface="+mn-lt"/>
                <a:cs typeface="+mn-lt"/>
              </a:rPr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days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res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days desc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 1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7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ED48-435B-E909-8388-C9D45255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An interesting example of using distinct together with sorting</a:t>
            </a:r>
            <a:r>
              <a:rPr lang="en-US" dirty="0"/>
              <a:t> 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F127-A184-402E-B67B-00A499A69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Postgres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has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distinct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</a:t>
            </a:r>
            <a:r>
              <a:rPr lang="ru-RU" dirty="0">
                <a:ea typeface="+mn-lt"/>
                <a:cs typeface="+mn-lt"/>
              </a:rPr>
              <a:t> (...) </a:t>
            </a:r>
            <a:r>
              <a:rPr lang="ru-RU" dirty="0" err="1">
                <a:ea typeface="+mn-lt"/>
                <a:cs typeface="+mn-lt"/>
              </a:rPr>
              <a:t>clause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combination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</a:t>
            </a:r>
            <a:r>
              <a:rPr lang="ru-RU" dirty="0">
                <a:ea typeface="+mn-lt"/>
                <a:cs typeface="+mn-lt"/>
              </a:rPr>
              <a:t> (...)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unique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If there are multiple rows for the same combination, the row that is higher in the sort order specified in ORDER BY will be retained.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6887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AF151-B32F-6C7C-260D-D9F18CE04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E845-ACA4-E4F5-3ABB-FC5D91AB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An interesting example of using distinct together with sorting</a:t>
            </a:r>
            <a:r>
              <a:rPr lang="en-US" dirty="0"/>
              <a:t> 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83EF-41AB-6F39-6B0F-B1A70CB0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Postgres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has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distinct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</a:t>
            </a:r>
            <a:r>
              <a:rPr lang="ru-RU" dirty="0">
                <a:ea typeface="+mn-lt"/>
                <a:cs typeface="+mn-lt"/>
              </a:rPr>
              <a:t> (...) </a:t>
            </a:r>
            <a:r>
              <a:rPr lang="ru-RU" dirty="0" err="1">
                <a:ea typeface="+mn-lt"/>
                <a:cs typeface="+mn-lt"/>
              </a:rPr>
              <a:t>clause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combination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</a:t>
            </a:r>
            <a:r>
              <a:rPr lang="ru-RU" dirty="0">
                <a:ea typeface="+mn-lt"/>
                <a:cs typeface="+mn-lt"/>
              </a:rPr>
              <a:t> (...)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unique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If there are multiple rows for the same combination, the row that is higher in the sort order specified in ORDER BY will be retained.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ea typeface="Calibri"/>
                <a:cs typeface="Courier New"/>
              </a:rPr>
              <a:t>SELECT </a:t>
            </a:r>
            <a:r>
              <a:rPr lang="en-US" sz="2600" b="1" dirty="0">
                <a:latin typeface="Courier New"/>
                <a:ea typeface="Calibri"/>
                <a:cs typeface="Courier New"/>
              </a:rPr>
              <a:t>DISTINCT</a:t>
            </a:r>
            <a:r>
              <a:rPr lang="ru-RU" sz="2600" b="1" dirty="0">
                <a:latin typeface="Courier New"/>
                <a:ea typeface="Calibri"/>
                <a:cs typeface="Courier New"/>
              </a:rPr>
              <a:t> </a:t>
            </a:r>
            <a:r>
              <a:rPr lang="en-US" sz="2600" b="1" dirty="0">
                <a:latin typeface="Courier New"/>
                <a:ea typeface="Calibri"/>
                <a:cs typeface="Courier New"/>
              </a:rPr>
              <a:t>ON (ex1, ex2,</a:t>
            </a:r>
            <a:r>
              <a:rPr lang="ru-RU" sz="2600" b="1" dirty="0">
                <a:latin typeface="Courier New"/>
                <a:ea typeface="Calibri"/>
                <a:cs typeface="Courier New"/>
              </a:rPr>
              <a:t>..</a:t>
            </a:r>
            <a:r>
              <a:rPr lang="en-US" sz="2600" b="1" dirty="0">
                <a:latin typeface="Courier New"/>
                <a:ea typeface="Calibri"/>
                <a:cs typeface="Courier New"/>
              </a:rPr>
              <a:t> </a:t>
            </a:r>
            <a:r>
              <a:rPr lang="en-US" sz="2600" b="1" dirty="0" err="1">
                <a:latin typeface="Courier New"/>
                <a:ea typeface="Calibri"/>
                <a:cs typeface="Courier New"/>
              </a:rPr>
              <a:t>exn</a:t>
            </a:r>
            <a:r>
              <a:rPr lang="en-US" sz="2600" b="1" dirty="0">
                <a:latin typeface="Courier New"/>
                <a:ea typeface="Calibri"/>
                <a:cs typeface="Courier New"/>
              </a:rPr>
              <a:t>)</a:t>
            </a:r>
            <a:endParaRPr lang="ru-RU" sz="2600">
              <a:latin typeface="Courier New"/>
              <a:ea typeface="Calibri"/>
              <a:cs typeface="Courier New"/>
            </a:endParaRPr>
          </a:p>
          <a:p>
            <a:pPr marL="0" indent="0">
              <a:buNone/>
            </a:pPr>
            <a:r>
              <a:rPr lang="ru-RU" sz="2600" dirty="0" err="1">
                <a:latin typeface="Courier New"/>
                <a:ea typeface="Calibri"/>
                <a:cs typeface="Courier New"/>
              </a:rPr>
              <a:t>expressions</a:t>
            </a:r>
            <a:endParaRPr lang="en-US" sz="2600">
              <a:latin typeface="Courier New"/>
              <a:ea typeface="Calibri"/>
              <a:cs typeface="Courier New"/>
            </a:endParaRPr>
          </a:p>
          <a:p>
            <a:pPr marL="0" indent="0">
              <a:buNone/>
            </a:pPr>
            <a:r>
              <a:rPr lang="en-US" sz="2600" dirty="0">
                <a:latin typeface="Courier New"/>
                <a:ea typeface="Calibri"/>
                <a:cs typeface="Courier New"/>
              </a:rPr>
              <a:t>FROM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ea typeface="Calibri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ea typeface="Calibri"/>
                <a:cs typeface="Courier New"/>
              </a:rPr>
              <a:t>ORDER BY ex1, ex2,</a:t>
            </a:r>
            <a:r>
              <a:rPr lang="ru-RU" sz="2600" dirty="0">
                <a:latin typeface="Courier New"/>
                <a:ea typeface="Calibri"/>
                <a:cs typeface="Courier New"/>
              </a:rPr>
              <a:t>..</a:t>
            </a:r>
            <a:r>
              <a:rPr lang="en-US" sz="2600" dirty="0">
                <a:latin typeface="Courier New"/>
                <a:ea typeface="Calibri"/>
                <a:cs typeface="Courier New"/>
              </a:rPr>
              <a:t> </a:t>
            </a:r>
            <a:r>
              <a:rPr lang="en-US" sz="2600" dirty="0" err="1">
                <a:latin typeface="Courier New"/>
                <a:ea typeface="Calibri"/>
                <a:cs typeface="Courier New"/>
              </a:rPr>
              <a:t>exn</a:t>
            </a:r>
            <a:r>
              <a:rPr lang="en-US" sz="2600" dirty="0">
                <a:latin typeface="Courier New"/>
                <a:ea typeface="Calibri"/>
                <a:cs typeface="Courier New"/>
              </a:rPr>
              <a:t>, ....;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3212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ED48-435B-E909-8388-C9D45255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example of using distinct together with sorting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F127-A184-402E-B67B-00A499A69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 err="1">
                <a:ea typeface="+mn-lt"/>
                <a:cs typeface="+mn-lt"/>
              </a:rPr>
              <a:t>If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multiple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versions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same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then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distinct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highlight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latest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records</a:t>
            </a:r>
            <a:endParaRPr lang="en-US" dirty="0" err="1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SELECT </a:t>
            </a:r>
            <a:r>
              <a:rPr lang="en-US" b="1" dirty="0">
                <a:latin typeface="Courier New"/>
                <a:cs typeface="Courier New"/>
              </a:rPr>
              <a:t>DISTINCT </a:t>
            </a:r>
            <a:r>
              <a:rPr lang="ru-RU" b="1" dirty="0">
                <a:latin typeface="Courier New"/>
                <a:cs typeface="Courier New"/>
              </a:rPr>
              <a:t>O</a:t>
            </a:r>
            <a:r>
              <a:rPr lang="en-US" b="1" dirty="0">
                <a:latin typeface="Courier New"/>
                <a:cs typeface="Courier New"/>
              </a:rPr>
              <a:t>N (</a:t>
            </a:r>
            <a:r>
              <a:rPr lang="en-US" b="1" dirty="0" err="1">
                <a:latin typeface="Courier New"/>
                <a:cs typeface="Courier New"/>
              </a:rPr>
              <a:t>res_id</a:t>
            </a:r>
            <a:r>
              <a:rPr lang="en-US" b="1" dirty="0">
                <a:latin typeface="Courier New"/>
                <a:cs typeface="Courier New"/>
              </a:rPr>
              <a:t>)</a:t>
            </a:r>
            <a:endParaRPr lang="ru-RU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amount,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reservations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desc;</a:t>
            </a:r>
            <a:endParaRPr lang="en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6469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0914-E428-956C-3F55-8CF664A1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Series </a:t>
            </a:r>
            <a:r>
              <a:rPr lang="ru-RU" dirty="0" err="1">
                <a:ea typeface="+mj-lt"/>
                <a:cs typeface="+mj-lt"/>
              </a:rPr>
              <a:t>generator</a:t>
            </a:r>
            <a:endParaRPr lang="en-US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03819-F326-8746-3496-432717407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U"/>
              <a:t>generate_series</a:t>
            </a:r>
          </a:p>
        </p:txBody>
      </p:sp>
    </p:spTree>
    <p:extLst>
      <p:ext uri="{BB962C8B-B14F-4D97-AF65-F5344CB8AC3E}">
        <p14:creationId xmlns:p14="http://schemas.microsoft.com/office/powerpoint/2010/main" val="283671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BB9FD-85C9-0CE2-BDD4-DEC54CAFA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AFFE-74C9-3DB4-9799-BAFE8A6A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Key </a:t>
            </a:r>
            <a:r>
              <a:rPr lang="ru-RU" dirty="0" err="1"/>
              <a:t>components</a:t>
            </a:r>
            <a:r>
              <a:rPr lang="ru-RU" dirty="0"/>
              <a:t>,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handle</a:t>
            </a:r>
            <a:r>
              <a:rPr lang="ru-RU" dirty="0"/>
              <a:t> SQL </a:t>
            </a:r>
            <a:r>
              <a:rPr lang="ru-RU" dirty="0" err="1"/>
              <a:t>queries</a:t>
            </a:r>
            <a:endParaRPr lang="ru-RU" dirty="0" err="1">
              <a:ea typeface="Calibri Light"/>
              <a:cs typeface="Calibri Light"/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269C18E-60F0-83AF-8818-A25B226421DB}"/>
              </a:ext>
            </a:extLst>
          </p:cNvPr>
          <p:cNvSpPr/>
          <p:nvPr/>
        </p:nvSpPr>
        <p:spPr>
          <a:xfrm>
            <a:off x="3323771" y="5818641"/>
            <a:ext cx="2772229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Database </a:t>
            </a:r>
            <a:r>
              <a:rPr lang="ru-RU" dirty="0" err="1">
                <a:ea typeface="+mn-lt"/>
                <a:cs typeface="+mn-lt"/>
              </a:rPr>
              <a:t>content</a:t>
            </a:r>
            <a:endParaRPr lang="en-US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F5FE4-3F2E-DD7F-0398-78C39DD1F641}"/>
              </a:ext>
            </a:extLst>
          </p:cNvPr>
          <p:cNvSpPr/>
          <p:nvPr/>
        </p:nvSpPr>
        <p:spPr>
          <a:xfrm>
            <a:off x="3301999" y="4686527"/>
            <a:ext cx="2772229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DBMS </a:t>
            </a:r>
            <a:r>
              <a:rPr lang="ru-RU" dirty="0" err="1">
                <a:ea typeface="+mn-lt"/>
                <a:cs typeface="+mn-lt"/>
              </a:rPr>
              <a:t>mechanisms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working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content</a:t>
            </a:r>
            <a:endParaRPr lang="en-US" dirty="0" err="1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C96463-393D-0CBF-CD9A-D20DCC055337}"/>
              </a:ext>
            </a:extLst>
          </p:cNvPr>
          <p:cNvSpPr/>
          <p:nvPr/>
        </p:nvSpPr>
        <p:spPr>
          <a:xfrm>
            <a:off x="7220855" y="4367950"/>
            <a:ext cx="201748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File </a:t>
            </a:r>
            <a:r>
              <a:rPr lang="ru-RU" dirty="0" err="1"/>
              <a:t>manager</a:t>
            </a:r>
            <a:endParaRPr lang="en-US" dirty="0" err="1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96CEBB-AB00-A081-F0E5-1781388682E3}"/>
              </a:ext>
            </a:extLst>
          </p:cNvPr>
          <p:cNvSpPr/>
          <p:nvPr/>
        </p:nvSpPr>
        <p:spPr>
          <a:xfrm>
            <a:off x="7220855" y="5368699"/>
            <a:ext cx="201748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ea typeface="+mn-lt"/>
                <a:cs typeface="+mn-lt"/>
              </a:rPr>
              <a:t>Transaction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manager</a:t>
            </a:r>
            <a:endParaRPr lang="en-US" dirty="0" err="1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E13332-DBE5-520C-A592-3226E88D722C}"/>
              </a:ext>
            </a:extLst>
          </p:cNvPr>
          <p:cNvSpPr/>
          <p:nvPr/>
        </p:nvSpPr>
        <p:spPr>
          <a:xfrm>
            <a:off x="7220855" y="2398486"/>
            <a:ext cx="201748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parsing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component</a:t>
            </a:r>
            <a:endParaRPr lang="en-US" dirty="0" err="1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A996E78-D664-88B8-8D9D-EBD0849276FD}"/>
              </a:ext>
            </a:extLst>
          </p:cNvPr>
          <p:cNvSpPr/>
          <p:nvPr/>
        </p:nvSpPr>
        <p:spPr>
          <a:xfrm>
            <a:off x="7220855" y="3367201"/>
            <a:ext cx="201748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" sz="2100" dirty="0">
                <a:solidFill>
                  <a:srgbClr val="E8EAED"/>
                </a:solidFill>
                <a:ea typeface="+mn-lt"/>
                <a:cs typeface="+mn-lt"/>
              </a:rPr>
              <a:t>Optimizer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A5B7F-70D2-51E4-B56B-6D147D2CF780}"/>
              </a:ext>
            </a:extLst>
          </p:cNvPr>
          <p:cNvSpPr/>
          <p:nvPr/>
        </p:nvSpPr>
        <p:spPr>
          <a:xfrm>
            <a:off x="3301998" y="3429000"/>
            <a:ext cx="2772229" cy="798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>
                <a:ea typeface="+mn-lt"/>
                <a:cs typeface="+mn-lt"/>
              </a:rPr>
              <a:t>processor</a:t>
            </a:r>
            <a:endParaRPr lang="en-US" dirty="0" err="1">
              <a:ea typeface="+mn-lt"/>
              <a:cs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76D76F-AE39-D455-8A68-E8F1E922A761}"/>
              </a:ext>
            </a:extLst>
          </p:cNvPr>
          <p:cNvSpPr/>
          <p:nvPr/>
        </p:nvSpPr>
        <p:spPr>
          <a:xfrm>
            <a:off x="1306285" y="2024516"/>
            <a:ext cx="2017486" cy="684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SQL query</a:t>
            </a:r>
            <a:endParaRPr lang="en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829D07A-A74A-6940-4792-1A64C6FD02C2}"/>
                  </a:ext>
                </a:extLst>
              </p14:cNvPr>
              <p14:cNvContentPartPr/>
              <p14:nvPr/>
            </p14:nvContentPartPr>
            <p14:xfrm>
              <a:off x="3472926" y="2363966"/>
              <a:ext cx="1121040" cy="981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829D07A-A74A-6940-4792-1A64C6FD02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3926" y="2354969"/>
                <a:ext cx="1138680" cy="998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56599B-B58A-50D4-F97D-28D9A3FF9B26}"/>
                  </a:ext>
                </a:extLst>
              </p14:cNvPr>
              <p14:cNvContentPartPr/>
              <p14:nvPr/>
            </p14:nvContentPartPr>
            <p14:xfrm>
              <a:off x="4586406" y="4284926"/>
              <a:ext cx="140040" cy="328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56599B-B58A-50D4-F97D-28D9A3FF9B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7383" y="4275936"/>
                <a:ext cx="157725" cy="34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F8F222-5055-0722-026B-03A3613E5AAC}"/>
                  </a:ext>
                </a:extLst>
              </p14:cNvPr>
              <p14:cNvContentPartPr/>
              <p14:nvPr/>
            </p14:nvContentPartPr>
            <p14:xfrm>
              <a:off x="4676406" y="5543486"/>
              <a:ext cx="107640" cy="239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F8F222-5055-0722-026B-03A3613E5A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67436" y="5534486"/>
                <a:ext cx="125221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E9CEBC6-6019-96FF-521D-55D7B73A0277}"/>
              </a:ext>
            </a:extLst>
          </p:cNvPr>
          <p:cNvGrpSpPr/>
          <p:nvPr/>
        </p:nvGrpSpPr>
        <p:grpSpPr>
          <a:xfrm>
            <a:off x="6137286" y="2759246"/>
            <a:ext cx="1058400" cy="1143720"/>
            <a:chOff x="6137286" y="2759246"/>
            <a:chExt cx="1058400" cy="11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D4368B4-440B-6E1C-49D8-5D4C69525425}"/>
                    </a:ext>
                  </a:extLst>
                </p14:cNvPr>
                <p14:cNvContentPartPr/>
                <p14:nvPr/>
              </p14:nvContentPartPr>
              <p14:xfrm>
                <a:off x="6137286" y="2759246"/>
                <a:ext cx="1006200" cy="908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D4368B4-440B-6E1C-49D8-5D4C695254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28286" y="2750246"/>
                  <a:ext cx="1023840" cy="9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910094-DAF1-5BD7-D6BC-D0B6D0A38C1E}"/>
                    </a:ext>
                  </a:extLst>
                </p14:cNvPr>
                <p14:cNvContentPartPr/>
                <p14:nvPr/>
              </p14:nvContentPartPr>
              <p14:xfrm>
                <a:off x="6153846" y="3897926"/>
                <a:ext cx="1041840" cy="5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910094-DAF1-5BD7-D6BC-D0B6D0A38C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44846" y="3888926"/>
                  <a:ext cx="105948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1C2972-34D5-555F-7C9D-4BCD31182AE8}"/>
                  </a:ext>
                </a:extLst>
              </p14:cNvPr>
              <p14:cNvContentPartPr/>
              <p14:nvPr/>
            </p14:nvContentPartPr>
            <p14:xfrm>
              <a:off x="6144846" y="4718366"/>
              <a:ext cx="1054800" cy="311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1C2972-34D5-555F-7C9D-4BCD31182A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35846" y="4709366"/>
                <a:ext cx="10724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E6BAEF-9DF5-8A31-CAE3-F6F7C375F5B9}"/>
                  </a:ext>
                </a:extLst>
              </p14:cNvPr>
              <p14:cNvContentPartPr/>
              <p14:nvPr/>
            </p14:nvContentPartPr>
            <p14:xfrm>
              <a:off x="6145926" y="5312726"/>
              <a:ext cx="1020600" cy="597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E6BAEF-9DF5-8A31-CAE3-F6F7C375F5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36926" y="5303726"/>
                <a:ext cx="1038240" cy="6148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F12937-2EB6-89A3-CC98-8D5CA6D8A643}"/>
              </a:ext>
            </a:extLst>
          </p:cNvPr>
          <p:cNvSpPr txBox="1"/>
          <p:nvPr/>
        </p:nvSpPr>
        <p:spPr>
          <a:xfrm>
            <a:off x="9260105" y="2020582"/>
            <a:ext cx="2549077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To </a:t>
            </a:r>
            <a:r>
              <a:rPr lang="ru-RU" dirty="0" err="1">
                <a:ea typeface="+mn-lt"/>
                <a:cs typeface="+mn-lt"/>
              </a:rPr>
              <a:t>compare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performance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parameters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as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well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analyze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actions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DBMS,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execution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plan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/>
              <a:t>(e</a:t>
            </a:r>
            <a:r>
              <a:rPr lang="en-US" dirty="0" err="1"/>
              <a:t>xplain</a:t>
            </a:r>
            <a:r>
              <a:rPr lang="en-US" dirty="0"/>
              <a:t> select...</a:t>
            </a:r>
            <a:r>
              <a:rPr lang="ru-RU" dirty="0"/>
              <a:t>)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0431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9FEB-5285-AAFF-2D32-888C446E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>
                <a:ea typeface="+mn-lt"/>
                <a:cs typeface="+mn-lt"/>
              </a:rPr>
              <a:t>Postgres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supports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functions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multiple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values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sequence</a:t>
            </a:r>
            <a:endParaRPr lang="en-US" dirty="0" err="1"/>
          </a:p>
          <a:p>
            <a:pPr marL="0" indent="0">
              <a:buNone/>
            </a:pPr>
            <a:endParaRPr lang="en-US" dirty="0"/>
          </a:p>
          <a:p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generate_series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GB" i="1" dirty="0">
                <a:solidFill>
                  <a:srgbClr val="000000"/>
                </a:solidFill>
                <a:latin typeface="Courier New"/>
                <a:cs typeface="Courier New"/>
              </a:rPr>
              <a:t>start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 </a:t>
            </a:r>
            <a:r>
              <a:rPr lang="ru-RU" i="1" dirty="0" err="1">
                <a:solidFill>
                  <a:srgbClr val="000000"/>
                </a:solidFill>
                <a:latin typeface="Courier New"/>
                <a:cs typeface="Courier New"/>
              </a:rPr>
              <a:t>end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generate_series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ru-RU" i="1" dirty="0" err="1">
                <a:solidFill>
                  <a:srgbClr val="000000"/>
                </a:solidFill>
                <a:latin typeface="Courier New"/>
                <a:cs typeface="Courier New"/>
              </a:rPr>
              <a:t>start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 </a:t>
            </a:r>
            <a:r>
              <a:rPr lang="ru-RU" i="1" dirty="0" err="1">
                <a:solidFill>
                  <a:srgbClr val="000000"/>
                </a:solidFill>
                <a:latin typeface="Courier New"/>
                <a:cs typeface="Courier New"/>
              </a:rPr>
              <a:t>end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 </a:t>
            </a:r>
            <a:r>
              <a:rPr lang="ru-RU" i="1" dirty="0" err="1">
                <a:solidFill>
                  <a:srgbClr val="000000"/>
                </a:solidFill>
                <a:latin typeface="Courier New"/>
                <a:cs typeface="Courier New"/>
              </a:rPr>
              <a:t>step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GB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generate_series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ru-RU" i="1" dirty="0" err="1">
                <a:solidFill>
                  <a:srgbClr val="000000"/>
                </a:solidFill>
                <a:latin typeface="Courier New"/>
                <a:cs typeface="Courier New"/>
              </a:rPr>
              <a:t>start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 </a:t>
            </a:r>
            <a:r>
              <a:rPr lang="ru-RU" i="1" dirty="0" err="1">
                <a:solidFill>
                  <a:srgbClr val="000000"/>
                </a:solidFill>
                <a:latin typeface="Courier New"/>
                <a:cs typeface="Courier New"/>
              </a:rPr>
              <a:t>end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 </a:t>
            </a:r>
            <a:r>
              <a:rPr lang="ru-RU" i="1" dirty="0" err="1">
                <a:solidFill>
                  <a:srgbClr val="000000"/>
                </a:solidFill>
                <a:latin typeface="Courier New"/>
                <a:cs typeface="Courier New"/>
              </a:rPr>
              <a:t>step</a:t>
            </a:r>
            <a:r>
              <a:rPr lang="ru-RU" i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 New"/>
                <a:cs typeface="Courier New"/>
              </a:rPr>
              <a:t>interval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endParaRPr lang="en-RU">
              <a:latin typeface="Courier New"/>
              <a:cs typeface="Courier New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2F5213-9CE8-348C-BE0C-BF425BB3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Table functions generating series values </a:t>
            </a:r>
          </a:p>
        </p:txBody>
      </p:sp>
    </p:spTree>
    <p:extLst>
      <p:ext uri="{BB962C8B-B14F-4D97-AF65-F5344CB8AC3E}">
        <p14:creationId xmlns:p14="http://schemas.microsoft.com/office/powerpoint/2010/main" val="50576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5CCF6-6DC1-FA72-71BA-DE25D3362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2ED38-48B8-6660-D9DD-4FE05250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>
                <a:ea typeface="+mn-lt"/>
                <a:cs typeface="+mn-lt"/>
              </a:rPr>
              <a:t>Postgres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supports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functions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multiple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values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sequence</a:t>
            </a:r>
            <a:endParaRPr lang="en-US" dirty="0" err="1"/>
          </a:p>
          <a:p>
            <a:pPr marL="0" indent="0">
              <a:buNone/>
            </a:pPr>
            <a:endParaRPr lang="en-US" dirty="0"/>
          </a:p>
          <a:p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generate_series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GB" i="1" dirty="0">
                <a:solidFill>
                  <a:srgbClr val="000000"/>
                </a:solidFill>
                <a:latin typeface="Courier New"/>
                <a:cs typeface="Courier New"/>
              </a:rPr>
              <a:t>start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 </a:t>
            </a:r>
            <a:r>
              <a:rPr lang="ru-RU" i="1" dirty="0" err="1">
                <a:solidFill>
                  <a:srgbClr val="000000"/>
                </a:solidFill>
                <a:latin typeface="Courier New"/>
                <a:cs typeface="Courier New"/>
              </a:rPr>
              <a:t>end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generate_series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ru-RU" i="1" dirty="0" err="1">
                <a:solidFill>
                  <a:srgbClr val="000000"/>
                </a:solidFill>
                <a:latin typeface="Courier New"/>
                <a:cs typeface="Courier New"/>
              </a:rPr>
              <a:t>start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 </a:t>
            </a:r>
            <a:r>
              <a:rPr lang="ru-RU" i="1" dirty="0" err="1">
                <a:solidFill>
                  <a:srgbClr val="000000"/>
                </a:solidFill>
                <a:latin typeface="Courier New"/>
                <a:cs typeface="Courier New"/>
              </a:rPr>
              <a:t>end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 </a:t>
            </a:r>
            <a:r>
              <a:rPr lang="ru-RU" i="1" dirty="0" err="1">
                <a:solidFill>
                  <a:srgbClr val="000000"/>
                </a:solidFill>
                <a:latin typeface="Courier New"/>
                <a:cs typeface="Courier New"/>
              </a:rPr>
              <a:t>step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GB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generate_series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ru-RU" i="1" dirty="0" err="1">
                <a:solidFill>
                  <a:srgbClr val="000000"/>
                </a:solidFill>
                <a:latin typeface="Courier New"/>
                <a:cs typeface="Courier New"/>
              </a:rPr>
              <a:t>start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 </a:t>
            </a:r>
            <a:r>
              <a:rPr lang="ru-RU" i="1" dirty="0" err="1">
                <a:solidFill>
                  <a:srgbClr val="000000"/>
                </a:solidFill>
                <a:latin typeface="Courier New"/>
                <a:cs typeface="Courier New"/>
              </a:rPr>
              <a:t>end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 </a:t>
            </a:r>
            <a:r>
              <a:rPr lang="ru-RU" i="1" dirty="0" err="1">
                <a:solidFill>
                  <a:srgbClr val="000000"/>
                </a:solidFill>
                <a:latin typeface="Courier New"/>
                <a:cs typeface="Courier New"/>
              </a:rPr>
              <a:t>step</a:t>
            </a:r>
            <a:r>
              <a:rPr lang="ru-RU" i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urier New"/>
                <a:cs typeface="Courier New"/>
              </a:rPr>
              <a:t>interval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endParaRPr lang="en-RU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DAECE-C12B-D657-8F49-CCDF9BB313C0}"/>
              </a:ext>
            </a:extLst>
          </p:cNvPr>
          <p:cNvSpPr txBox="1"/>
          <p:nvPr/>
        </p:nvSpPr>
        <p:spPr>
          <a:xfrm>
            <a:off x="8977366" y="3534902"/>
            <a:ext cx="104227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Number</a:t>
            </a:r>
            <a:endParaRPr lang="en-RU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9BAF2C-9F0D-940B-FCF9-BFDF0439A297}"/>
              </a:ext>
            </a:extLst>
          </p:cNvPr>
          <p:cNvCxnSpPr/>
          <p:nvPr/>
        </p:nvCxnSpPr>
        <p:spPr>
          <a:xfrm flipH="1" flipV="1">
            <a:off x="4915574" y="3510844"/>
            <a:ext cx="3949148" cy="22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8EE94B-9CEF-833B-E6FF-5832A9EE06EA}"/>
              </a:ext>
            </a:extLst>
          </p:cNvPr>
          <p:cNvCxnSpPr>
            <a:cxnSpLocks/>
          </p:cNvCxnSpPr>
          <p:nvPr/>
        </p:nvCxnSpPr>
        <p:spPr>
          <a:xfrm flipH="1" flipV="1">
            <a:off x="7022670" y="3510844"/>
            <a:ext cx="1954696" cy="22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478AA3-0B6C-9C64-344C-F0A27A22810B}"/>
              </a:ext>
            </a:extLst>
          </p:cNvPr>
          <p:cNvCxnSpPr>
            <a:cxnSpLocks/>
          </p:cNvCxnSpPr>
          <p:nvPr/>
        </p:nvCxnSpPr>
        <p:spPr>
          <a:xfrm flipH="1">
            <a:off x="8000018" y="3854505"/>
            <a:ext cx="977348" cy="38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BB5525-13D6-39EE-9430-E811294E7CB2}"/>
              </a:ext>
            </a:extLst>
          </p:cNvPr>
          <p:cNvCxnSpPr>
            <a:cxnSpLocks/>
          </p:cNvCxnSpPr>
          <p:nvPr/>
        </p:nvCxnSpPr>
        <p:spPr>
          <a:xfrm flipH="1">
            <a:off x="6747688" y="3854505"/>
            <a:ext cx="2229678" cy="38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DD6086-2615-83BF-9524-225E1592476A}"/>
              </a:ext>
            </a:extLst>
          </p:cNvPr>
          <p:cNvCxnSpPr>
            <a:cxnSpLocks/>
          </p:cNvCxnSpPr>
          <p:nvPr/>
        </p:nvCxnSpPr>
        <p:spPr>
          <a:xfrm flipH="1">
            <a:off x="4974211" y="3854505"/>
            <a:ext cx="3731485" cy="38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98ED3CB-CADE-8B40-FD29-E537F2974E5F}"/>
              </a:ext>
            </a:extLst>
          </p:cNvPr>
          <p:cNvSpPr txBox="1"/>
          <p:nvPr/>
        </p:nvSpPr>
        <p:spPr>
          <a:xfrm>
            <a:off x="5286635" y="5935271"/>
            <a:ext cx="131125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000" dirty="0" err="1">
                <a:solidFill>
                  <a:schemeClr val="accent5">
                    <a:lumMod val="75000"/>
                  </a:schemeClr>
                </a:solidFill>
              </a:rPr>
              <a:t>Date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ru-RU" sz="2000" dirty="0" err="1">
                <a:solidFill>
                  <a:schemeClr val="accent5">
                    <a:lumMod val="75000"/>
                  </a:schemeClr>
                </a:solidFill>
              </a:rPr>
              <a:t>time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1A1AD-D7A7-AC46-45F4-348F4B6E2083}"/>
              </a:ext>
            </a:extLst>
          </p:cNvPr>
          <p:cNvCxnSpPr>
            <a:cxnSpLocks/>
          </p:cNvCxnSpPr>
          <p:nvPr/>
        </p:nvCxnSpPr>
        <p:spPr>
          <a:xfrm flipH="1" flipV="1">
            <a:off x="4974211" y="5697453"/>
            <a:ext cx="590720" cy="23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5EA4A2-EA3E-219A-8BA4-B518B82A2396}"/>
              </a:ext>
            </a:extLst>
          </p:cNvPr>
          <p:cNvCxnSpPr>
            <a:cxnSpLocks/>
          </p:cNvCxnSpPr>
          <p:nvPr/>
        </p:nvCxnSpPr>
        <p:spPr>
          <a:xfrm flipV="1">
            <a:off x="6221912" y="5607862"/>
            <a:ext cx="525776" cy="36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93B6F5-2F28-FB6E-B840-B19AE4468652}"/>
              </a:ext>
            </a:extLst>
          </p:cNvPr>
          <p:cNvSpPr txBox="1"/>
          <p:nvPr/>
        </p:nvSpPr>
        <p:spPr>
          <a:xfrm>
            <a:off x="8350813" y="5935271"/>
            <a:ext cx="200965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'10 days'::interval</a:t>
            </a:r>
            <a:endParaRPr lang="en-RU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6293B0-7A35-1BD7-56AA-6265E10AB2FD}"/>
              </a:ext>
            </a:extLst>
          </p:cNvPr>
          <p:cNvCxnSpPr>
            <a:cxnSpLocks/>
          </p:cNvCxnSpPr>
          <p:nvPr/>
        </p:nvCxnSpPr>
        <p:spPr>
          <a:xfrm flipV="1">
            <a:off x="8705696" y="5566932"/>
            <a:ext cx="8782" cy="36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8">
            <a:extLst>
              <a:ext uri="{FF2B5EF4-FFF2-40B4-BE49-F238E27FC236}">
                <a16:creationId xmlns:a16="http://schemas.microsoft.com/office/drawing/2014/main" id="{B1207C3A-D023-B480-A74C-3B6440FE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Table functions generating series values </a:t>
            </a:r>
            <a:endParaRPr lang="en-US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4504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9FEB-5285-AAFF-2D32-888C446E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>
                <a:ea typeface="+mn-lt"/>
                <a:cs typeface="+mn-lt"/>
              </a:rPr>
              <a:t>Postgres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supports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functions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multiple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values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sequence</a:t>
            </a:r>
            <a:endParaRPr lang="en-US" dirty="0" err="1"/>
          </a:p>
          <a:p>
            <a:pPr marL="0" indent="0">
              <a:buNone/>
            </a:pPr>
            <a:endParaRPr lang="ru-RU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effectLst/>
                <a:latin typeface="Courier" panose="02070309020205020404" pitchFamily="49" charset="0"/>
              </a:rPr>
              <a:t>select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effectLst/>
                <a:latin typeface="Courier" panose="02070309020205020404" pitchFamily="49" charset="0"/>
              </a:rPr>
              <a:t>  </a:t>
            </a:r>
            <a:r>
              <a:rPr lang="en-GB" sz="2000" dirty="0" err="1">
                <a:effectLst/>
                <a:latin typeface="Courier" panose="02070309020205020404" pitchFamily="49" charset="0"/>
              </a:rPr>
              <a:t>num</a:t>
            </a:r>
            <a:r>
              <a:rPr lang="en-GB" sz="2000" dirty="0">
                <a:effectLst/>
                <a:latin typeface="Courier" panose="02070309020205020404" pitchFamily="49" charset="0"/>
              </a:rPr>
              <a:t>,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effectLst/>
                <a:latin typeface="Courier" panose="02070309020205020404" pitchFamily="49" charset="0"/>
              </a:rPr>
              <a:t>  '</a:t>
            </a:r>
            <a:r>
              <a:rPr lang="ru-RU" sz="2000" dirty="0">
                <a:effectLst/>
                <a:latin typeface="Courier" panose="02070309020205020404" pitchFamily="49" charset="0"/>
              </a:rPr>
              <a:t>Число ' || </a:t>
            </a:r>
            <a:r>
              <a:rPr lang="en-GB" sz="2000" dirty="0" err="1">
                <a:effectLst/>
                <a:latin typeface="Courier" panose="02070309020205020404" pitchFamily="49" charset="0"/>
              </a:rPr>
              <a:t>num</a:t>
            </a:r>
            <a:r>
              <a:rPr lang="en-GB" sz="2000" dirty="0">
                <a:effectLst/>
                <a:latin typeface="Courier" panose="02070309020205020404" pitchFamily="49" charset="0"/>
              </a:rPr>
              <a:t> as </a:t>
            </a:r>
            <a:r>
              <a:rPr lang="en-GB" sz="2000" dirty="0" err="1">
                <a:effectLst/>
                <a:latin typeface="Courier" panose="02070309020205020404" pitchFamily="49" charset="0"/>
              </a:rPr>
              <a:t>str_num</a:t>
            </a:r>
            <a:endParaRPr lang="en-GB" sz="2000" dirty="0"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effectLst/>
                <a:latin typeface="Courier" panose="02070309020205020404" pitchFamily="49" charset="0"/>
              </a:rPr>
              <a:t>from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effectLst/>
                <a:latin typeface="Courier" panose="02070309020205020404" pitchFamily="49" charset="0"/>
              </a:rPr>
              <a:t>  </a:t>
            </a:r>
            <a:r>
              <a:rPr lang="en-GB" sz="2000" b="1" dirty="0" err="1">
                <a:effectLst/>
                <a:latin typeface="Courier" panose="02070309020205020404" pitchFamily="49" charset="0"/>
              </a:rPr>
              <a:t>generate_series</a:t>
            </a:r>
            <a:r>
              <a:rPr lang="en-GB" sz="2000" dirty="0">
                <a:effectLst/>
                <a:latin typeface="Courier" panose="02070309020205020404" pitchFamily="49" charset="0"/>
              </a:rPr>
              <a:t>(1, 10, 2) as tab_1_10(</a:t>
            </a:r>
            <a:r>
              <a:rPr lang="en-GB" sz="2000" dirty="0" err="1">
                <a:effectLst/>
                <a:latin typeface="Courier" panose="02070309020205020404" pitchFamily="49" charset="0"/>
              </a:rPr>
              <a:t>num</a:t>
            </a:r>
            <a:r>
              <a:rPr lang="en-GB" sz="2000" dirty="0">
                <a:effectLst/>
                <a:latin typeface="Courier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3DE3A-7C12-9AD3-7BB7-B0D6672C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206" y="3023704"/>
            <a:ext cx="2603500" cy="162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79DC43-1601-9A02-2D86-676F91667207}"/>
              </a:ext>
            </a:extLst>
          </p:cNvPr>
          <p:cNvSpPr txBox="1"/>
          <p:nvPr/>
        </p:nvSpPr>
        <p:spPr>
          <a:xfrm>
            <a:off x="1490869" y="5360299"/>
            <a:ext cx="755995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This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uses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function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get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sequential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numbers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from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1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10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increments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2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16B130-B2C7-5BE1-0EF9-4F15D4A7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Table functions generating series values </a:t>
            </a:r>
            <a:endParaRPr lang="en-US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7327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9FEB-5285-AAFF-2D32-888C446E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dirty="0" err="1"/>
              <a:t>Postgres</a:t>
            </a:r>
            <a:r>
              <a:rPr lang="ru-RU" dirty="0"/>
              <a:t> </a:t>
            </a:r>
            <a:r>
              <a:rPr lang="ru-RU" dirty="0" err="1"/>
              <a:t>supports</a:t>
            </a:r>
            <a:r>
              <a:rPr lang="ru-RU" dirty="0"/>
              <a:t> </a:t>
            </a:r>
            <a:r>
              <a:rPr lang="ru-RU" dirty="0" err="1"/>
              <a:t>functions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multiple</a:t>
            </a:r>
            <a:r>
              <a:rPr lang="ru-RU" dirty="0"/>
              <a:t> </a:t>
            </a:r>
            <a:r>
              <a:rPr lang="ru-RU" dirty="0" err="1"/>
              <a:t>values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a </a:t>
            </a:r>
            <a:r>
              <a:rPr lang="ru-RU" dirty="0" err="1"/>
              <a:t>sequence</a:t>
            </a:r>
            <a:endParaRPr lang="ru-RU" dirty="0" err="1">
              <a:ea typeface="Calibri"/>
              <a:cs typeface="Calibri"/>
            </a:endParaRPr>
          </a:p>
          <a:p>
            <a:pPr marL="0" indent="0">
              <a:buNone/>
            </a:pPr>
            <a:endParaRPr lang="ru-RU" dirty="0">
              <a:ea typeface="Calibri"/>
              <a:cs typeface="Calibri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effectLst/>
                <a:latin typeface="Courier" panose="02070309020205020404" pitchFamily="49" charset="0"/>
              </a:rPr>
              <a:t>select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effectLst/>
                <a:latin typeface="Courier" panose="02070309020205020404" pitchFamily="49" charset="0"/>
              </a:rPr>
              <a:t>  dt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effectLst/>
                <a:latin typeface="Courier" panose="02070309020205020404" pitchFamily="49" charset="0"/>
              </a:rPr>
              <a:t>from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effectLst/>
                <a:latin typeface="Courier" panose="02070309020205020404" pitchFamily="49" charset="0"/>
              </a:rPr>
              <a:t>  </a:t>
            </a:r>
            <a:r>
              <a:rPr lang="en-GB" sz="2000" b="1" dirty="0" err="1">
                <a:effectLst/>
                <a:latin typeface="Courier" panose="02070309020205020404" pitchFamily="49" charset="0"/>
              </a:rPr>
              <a:t>generate_series</a:t>
            </a:r>
            <a:r>
              <a:rPr lang="en-GB" sz="2000" dirty="0">
                <a:effectLst/>
                <a:latin typeface="Courier" panose="02070309020205020404" pitchFamily="49" charset="0"/>
              </a:rPr>
              <a:t>(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effectLst/>
                <a:latin typeface="Courier" panose="02070309020205020404" pitchFamily="49" charset="0"/>
              </a:rPr>
              <a:t>    '2024-02-01'::timestamp,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effectLst/>
                <a:latin typeface="Courier" panose="02070309020205020404" pitchFamily="49" charset="0"/>
              </a:rPr>
              <a:t>    '2024-02-02',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effectLst/>
                <a:latin typeface="Courier" panose="02070309020205020404" pitchFamily="49" charset="0"/>
              </a:rPr>
              <a:t>    '3 hours'::interval) as dates(dt);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AF013-8716-6F23-B6BA-CA4EDFC4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076" y="2705999"/>
            <a:ext cx="2197100" cy="265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AE7F41-1F68-CE8C-0B67-B891B49E4EA6}"/>
              </a:ext>
            </a:extLst>
          </p:cNvPr>
          <p:cNvSpPr txBox="1"/>
          <p:nvPr/>
        </p:nvSpPr>
        <p:spPr>
          <a:xfrm>
            <a:off x="1490869" y="5360299"/>
            <a:ext cx="657551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This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function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can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also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generate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sequence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dates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and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timestamps</a:t>
            </a:r>
            <a:endParaRPr lang="en-US" dirty="0" err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2BE25E-DFC2-4B8F-67E2-69F02821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Table functions generating series values </a:t>
            </a:r>
            <a:endParaRPr lang="en-US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552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A0082-EF04-56EF-18E1-8F2A7A35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Operations </a:t>
            </a:r>
            <a:r>
              <a:rPr lang="ru-RU" dirty="0" err="1">
                <a:ea typeface="+mj-lt"/>
                <a:cs typeface="+mj-lt"/>
              </a:rPr>
              <a:t>on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sets</a:t>
            </a:r>
            <a:endParaRPr lang="en-US" dirty="0" err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C32B6-74B3-AF08-BFF8-0B22FFED3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  <a:p>
            <a:r>
              <a:rPr lang="en-US" dirty="0"/>
              <a:t>EXCEPT</a:t>
            </a:r>
          </a:p>
          <a:p>
            <a:r>
              <a:rPr lang="en-US" dirty="0"/>
              <a:t>INTERSECT</a:t>
            </a:r>
          </a:p>
        </p:txBody>
      </p:sp>
    </p:spTree>
    <p:extLst>
      <p:ext uri="{BB962C8B-B14F-4D97-AF65-F5344CB8AC3E}">
        <p14:creationId xmlns:p14="http://schemas.microsoft.com/office/powerpoint/2010/main" val="3652104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E2CA-2390-45E8-8FB9-6A2CCFC9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Supported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relational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operations</a:t>
            </a:r>
            <a:endParaRPr lang="ru-RU" dirty="0" err="1">
              <a:solidFill>
                <a:schemeClr val="accent2">
                  <a:lumMod val="75000"/>
                </a:schemeClr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Projection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ru-RU" dirty="0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Selection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dirty="0" err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Rename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  <a:p>
            <a:endParaRPr lang="ru-RU" dirty="0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Set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Union.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Join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rows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Calibri"/>
                <a:cs typeface="Calibri"/>
              </a:rPr>
              <a:t>vertically</a:t>
            </a:r>
            <a:r>
              <a:rPr lang="ru-RU" dirty="0">
                <a:solidFill>
                  <a:srgbClr val="46505E"/>
                </a:solidFill>
                <a:ea typeface="Calibri"/>
                <a:cs typeface="Calibri"/>
              </a:rPr>
              <a:t> </a:t>
            </a: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ru-RU" dirty="0" err="1">
                <a:solidFill>
                  <a:srgbClr val="46505E"/>
                </a:solidFill>
                <a:ea typeface="Calibri"/>
                <a:cs typeface="Calibri"/>
              </a:rPr>
              <a:t>Set</a:t>
            </a:r>
            <a:r>
              <a:rPr lang="ru-RU" dirty="0">
                <a:solidFill>
                  <a:srgbClr val="46505E"/>
                </a:solidFill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Difference</a:t>
            </a:r>
            <a:endParaRPr lang="ru-RU" dirty="0" err="1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Set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Intersection</a:t>
            </a:r>
            <a:endParaRPr lang="ru-RU" dirty="0" err="1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Joins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(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differnt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way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attach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rows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horizontally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)</a:t>
            </a:r>
            <a:endParaRPr lang="ru-RU" dirty="0"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endParaRPr lang="ru-RU" dirty="0">
              <a:solidFill>
                <a:srgbClr val="46505E"/>
              </a:solidFill>
              <a:ea typeface="Calibri"/>
              <a:cs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C81900-45A8-7ADD-847F-4535E616D517}"/>
              </a:ext>
            </a:extLst>
          </p:cNvPr>
          <p:cNvCxnSpPr/>
          <p:nvPr/>
        </p:nvCxnSpPr>
        <p:spPr>
          <a:xfrm>
            <a:off x="838200" y="3672840"/>
            <a:ext cx="100888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511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5634-EA97-4400-A8A3-75F3FAC2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sz="6000" dirty="0">
                <a:solidFill>
                  <a:srgbClr val="000000"/>
                </a:solidFill>
              </a:rPr>
              <a:t>Operations </a:t>
            </a:r>
            <a:r>
              <a:rPr lang="ru-RU" sz="6000" dirty="0" err="1">
                <a:solidFill>
                  <a:srgbClr val="000000"/>
                </a:solidFill>
              </a:rPr>
              <a:t>on</a:t>
            </a:r>
            <a:r>
              <a:rPr lang="ru-RU" sz="6000" dirty="0">
                <a:solidFill>
                  <a:srgbClr val="000000"/>
                </a:solidFill>
              </a:rPr>
              <a:t> </a:t>
            </a:r>
            <a:r>
              <a:rPr lang="ru-RU" sz="6000" dirty="0" err="1">
                <a:solidFill>
                  <a:srgbClr val="000000"/>
                </a:solidFill>
              </a:rPr>
              <a:t>sets</a:t>
            </a:r>
            <a:endParaRPr lang="en-US" sz="6000" dirty="0" err="1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C24C-DFE5-4697-950C-7AF98634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6505E"/>
                </a:solidFill>
              </a:rPr>
              <a:t>UNION</a:t>
            </a:r>
          </a:p>
          <a:p>
            <a:r>
              <a:rPr lang="en-US" dirty="0">
                <a:solidFill>
                  <a:srgbClr val="46505E"/>
                </a:solidFill>
              </a:rPr>
              <a:t>INTERSECT</a:t>
            </a:r>
            <a:endParaRPr lang="en-US" dirty="0">
              <a:solidFill>
                <a:srgbClr val="46505E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rgbClr val="46505E"/>
                </a:solidFill>
              </a:rPr>
              <a:t>EXCEPT (Set </a:t>
            </a:r>
            <a:r>
              <a:rPr lang="ru-RU" dirty="0" err="1">
                <a:solidFill>
                  <a:srgbClr val="46505E"/>
                </a:solidFill>
              </a:rPr>
              <a:t>Difference</a:t>
            </a:r>
            <a:r>
              <a:rPr lang="ru-RU" dirty="0">
                <a:solidFill>
                  <a:srgbClr val="46505E"/>
                </a:solidFill>
              </a:rPr>
              <a:t>)</a:t>
            </a:r>
            <a:endParaRPr lang="en-US" dirty="0">
              <a:solidFill>
                <a:srgbClr val="46505E"/>
              </a:solidFill>
              <a:ea typeface="Calibri"/>
              <a:cs typeface="Calibri"/>
            </a:endParaRPr>
          </a:p>
          <a:p>
            <a:endParaRPr lang="en-US" sz="2400" dirty="0">
              <a:solidFill>
                <a:srgbClr val="46505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904795"/>
            <a:ext cx="777571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 b="1" dirty="0" err="1">
                <a:solidFill>
                  <a:srgbClr val="46505E"/>
                </a:solidFill>
                <a:ea typeface="+mn-lt"/>
                <a:cs typeface="+mn-lt"/>
              </a:rPr>
              <a:t>Participating</a:t>
            </a:r>
            <a:r>
              <a:rPr lang="ru-RU" sz="2400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b="1" dirty="0" err="1">
                <a:solidFill>
                  <a:srgbClr val="46505E"/>
                </a:solidFill>
                <a:ea typeface="+mn-lt"/>
                <a:cs typeface="+mn-lt"/>
              </a:rPr>
              <a:t>tables</a:t>
            </a:r>
            <a:r>
              <a:rPr lang="ru-RU" sz="2400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b="1" dirty="0" err="1">
                <a:solidFill>
                  <a:srgbClr val="46505E"/>
                </a:solidFill>
                <a:ea typeface="+mn-lt"/>
                <a:cs typeface="+mn-lt"/>
              </a:rPr>
              <a:t>must</a:t>
            </a:r>
            <a:r>
              <a:rPr lang="ru-RU" sz="2400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b="1" dirty="0" err="1">
                <a:solidFill>
                  <a:srgbClr val="46505E"/>
                </a:solidFill>
                <a:ea typeface="+mn-lt"/>
                <a:cs typeface="+mn-lt"/>
              </a:rPr>
              <a:t>have</a:t>
            </a:r>
            <a:r>
              <a:rPr lang="ru-RU" sz="2400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b="1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sz="2400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b="1" dirty="0" err="1">
                <a:solidFill>
                  <a:srgbClr val="46505E"/>
                </a:solidFill>
                <a:ea typeface="+mn-lt"/>
                <a:cs typeface="+mn-lt"/>
              </a:rPr>
              <a:t>following</a:t>
            </a:r>
            <a:r>
              <a:rPr lang="ru-RU" sz="2400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b="1" dirty="0" err="1">
                <a:solidFill>
                  <a:srgbClr val="46505E"/>
                </a:solidFill>
                <a:ea typeface="+mn-lt"/>
                <a:cs typeface="+mn-lt"/>
              </a:rPr>
              <a:t>properties</a:t>
            </a:r>
            <a:r>
              <a:rPr lang="ru-RU" sz="2400" b="1" dirty="0">
                <a:solidFill>
                  <a:srgbClr val="46505E"/>
                </a:solidFill>
                <a:ea typeface="+mn-lt"/>
                <a:cs typeface="+mn-lt"/>
              </a:rPr>
              <a:t>:</a:t>
            </a:r>
            <a:endParaRPr lang="en-US" sz="2400" b="1">
              <a:solidFill>
                <a:srgbClr val="46505E"/>
              </a:solidFill>
              <a:ea typeface="Calibri"/>
              <a:cs typeface="Calibri"/>
            </a:endParaRPr>
          </a:p>
          <a:p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 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Same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number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attributes</a:t>
            </a:r>
            <a:endParaRPr lang="en-US" err="1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 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Matching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data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type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matching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attributes</a:t>
            </a:r>
            <a:endParaRPr lang="en-US" dirty="0">
              <a:ea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617396D-22AB-A400-5623-804C300DFCE0}"/>
                  </a:ext>
                </a:extLst>
              </p14:cNvPr>
              <p14:cNvContentPartPr/>
              <p14:nvPr/>
            </p14:nvContentPartPr>
            <p14:xfrm>
              <a:off x="9039959" y="1222428"/>
              <a:ext cx="2530572" cy="32336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617396D-22AB-A400-5623-804C300DFC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3840" y="1216387"/>
                <a:ext cx="2542811" cy="4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8268D73-E35A-90C7-3B07-5965F8842EDD}"/>
                  </a:ext>
                </a:extLst>
              </p14:cNvPr>
              <p14:cNvContentPartPr/>
              <p14:nvPr/>
            </p14:nvContentPartPr>
            <p14:xfrm>
              <a:off x="9856957" y="972015"/>
              <a:ext cx="32496" cy="1017949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8268D73-E35A-90C7-3B07-5965F8842E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50886" y="965896"/>
                <a:ext cx="44637" cy="1030187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3A890898-4848-734B-FC23-8573A376B1E9}"/>
              </a:ext>
            </a:extLst>
          </p:cNvPr>
          <p:cNvGrpSpPr/>
          <p:nvPr/>
        </p:nvGrpSpPr>
        <p:grpSpPr>
          <a:xfrm>
            <a:off x="8963197" y="920794"/>
            <a:ext cx="2656717" cy="1134360"/>
            <a:chOff x="8963197" y="920794"/>
            <a:chExt cx="2656717" cy="11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BC008F-F257-1F05-FB7F-AB52510DEFC4}"/>
                    </a:ext>
                  </a:extLst>
                </p14:cNvPr>
                <p14:cNvContentPartPr/>
                <p14:nvPr/>
              </p14:nvContentPartPr>
              <p14:xfrm>
                <a:off x="8985714" y="985467"/>
                <a:ext cx="20981" cy="10865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BC008F-F257-1F05-FB7F-AB52510DEF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79669" y="979310"/>
                  <a:ext cx="33072" cy="23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62970C-7DF2-338E-FF0D-2801BC67B1C2}"/>
                    </a:ext>
                  </a:extLst>
                </p14:cNvPr>
                <p14:cNvContentPartPr/>
                <p14:nvPr/>
              </p14:nvContentPartPr>
              <p14:xfrm>
                <a:off x="8964220" y="952613"/>
                <a:ext cx="37613" cy="1049768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62970C-7DF2-338E-FF0D-2801BC67B1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58130" y="946493"/>
                  <a:ext cx="49792" cy="1062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B1A46F-67C4-28C0-70C8-212B6552B8CC}"/>
                    </a:ext>
                  </a:extLst>
                </p14:cNvPr>
                <p14:cNvContentPartPr/>
                <p14:nvPr/>
              </p14:nvContentPartPr>
              <p14:xfrm>
                <a:off x="9000043" y="920794"/>
                <a:ext cx="2530572" cy="35958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B1A46F-67C4-28C0-70C8-212B6552B8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93924" y="914681"/>
                  <a:ext cx="2542811" cy="481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01E118B-0703-F547-00D7-31FC6FD2B6EA}"/>
                    </a:ext>
                  </a:extLst>
                </p14:cNvPr>
                <p14:cNvContentPartPr/>
                <p14:nvPr/>
              </p14:nvContentPartPr>
              <p14:xfrm>
                <a:off x="8963197" y="2008590"/>
                <a:ext cx="2607334" cy="40356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01E118B-0703-F547-00D7-31FC6FD2B6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57077" y="2002519"/>
                  <a:ext cx="2619573" cy="5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96E84F-0498-ED4A-6204-75BBA2124464}"/>
                    </a:ext>
                  </a:extLst>
                </p14:cNvPr>
                <p14:cNvContentPartPr/>
                <p14:nvPr/>
              </p14:nvContentPartPr>
              <p14:xfrm>
                <a:off x="11547502" y="951061"/>
                <a:ext cx="72412" cy="1104093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D96E84F-0498-ED4A-6204-75BBA21244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541378" y="944941"/>
                  <a:ext cx="84661" cy="1116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15332DB-EEDB-76A7-B604-D4DAA6158208}"/>
                    </a:ext>
                  </a:extLst>
                </p14:cNvPr>
                <p14:cNvContentPartPr/>
                <p14:nvPr/>
              </p14:nvContentPartPr>
              <p14:xfrm>
                <a:off x="11517565" y="942524"/>
                <a:ext cx="42986" cy="157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15332DB-EEDB-76A7-B604-D4DAA61582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1475" y="936427"/>
                  <a:ext cx="55165" cy="27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6B27F3-5C1D-A435-8FD2-9D6ADD6B4F9C}"/>
                    </a:ext>
                  </a:extLst>
                </p14:cNvPr>
                <p14:cNvContentPartPr/>
                <p14:nvPr/>
              </p14:nvContentPartPr>
              <p14:xfrm>
                <a:off x="10749438" y="941231"/>
                <a:ext cx="34543" cy="1095815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6B27F3-5C1D-A435-8FD2-9D6ADD6B4F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43384" y="935111"/>
                  <a:ext cx="46651" cy="110805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164D7AE-D948-E21B-6A0C-347D253E6D91}"/>
                  </a:ext>
                </a:extLst>
              </p14:cNvPr>
              <p14:cNvContentPartPr/>
              <p14:nvPr/>
            </p14:nvContentPartPr>
            <p14:xfrm>
              <a:off x="9083457" y="3072069"/>
              <a:ext cx="2530572" cy="32336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164D7AE-D948-E21B-6A0C-347D253E6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7338" y="3066028"/>
                <a:ext cx="2542811" cy="4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2EC0CD-F593-2479-FAF9-43C42DAED054}"/>
                  </a:ext>
                </a:extLst>
              </p14:cNvPr>
              <p14:cNvContentPartPr/>
              <p14:nvPr/>
            </p14:nvContentPartPr>
            <p14:xfrm>
              <a:off x="9900455" y="2821656"/>
              <a:ext cx="32496" cy="1017949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2EC0CD-F593-2479-FAF9-43C42DAED0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94384" y="2815537"/>
                <a:ext cx="44637" cy="1030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D183131-1D0A-4C05-8FBE-0DAEC6C8CAEE}"/>
                  </a:ext>
                </a:extLst>
              </p14:cNvPr>
              <p14:cNvContentPartPr/>
              <p14:nvPr/>
            </p14:nvContentPartPr>
            <p14:xfrm>
              <a:off x="9029212" y="2835108"/>
              <a:ext cx="20981" cy="10865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D183131-1D0A-4C05-8FBE-0DAEC6C8CA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23167" y="2828951"/>
                <a:ext cx="33072" cy="23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4DF8436-33CA-D9A4-8AA5-54593E9B8BC3}"/>
                  </a:ext>
                </a:extLst>
              </p14:cNvPr>
              <p14:cNvContentPartPr/>
              <p14:nvPr/>
            </p14:nvContentPartPr>
            <p14:xfrm>
              <a:off x="9007718" y="2802254"/>
              <a:ext cx="37613" cy="1049768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4DF8436-33CA-D9A4-8AA5-54593E9B8B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01628" y="2796134"/>
                <a:ext cx="49792" cy="1062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6F9D81D-410D-B391-0E79-7A57C2FF9C2B}"/>
                  </a:ext>
                </a:extLst>
              </p14:cNvPr>
              <p14:cNvContentPartPr/>
              <p14:nvPr/>
            </p14:nvContentPartPr>
            <p14:xfrm>
              <a:off x="9043541" y="2770435"/>
              <a:ext cx="2530572" cy="35958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6F9D81D-410D-B391-0E79-7A57C2FF9C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37422" y="2764322"/>
                <a:ext cx="2542811" cy="48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DF48CF1-B95B-AAD7-6B04-A8673672D3FC}"/>
                  </a:ext>
                </a:extLst>
              </p14:cNvPr>
              <p14:cNvContentPartPr/>
              <p14:nvPr/>
            </p14:nvContentPartPr>
            <p14:xfrm>
              <a:off x="9006695" y="3858231"/>
              <a:ext cx="2607334" cy="40356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DF48CF1-B95B-AAD7-6B04-A8673672D3F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00575" y="3852160"/>
                <a:ext cx="2619573" cy="52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01C6042-6279-B100-51E9-5FCFD04D1F32}"/>
                  </a:ext>
                </a:extLst>
              </p14:cNvPr>
              <p14:cNvContentPartPr/>
              <p14:nvPr/>
            </p14:nvContentPartPr>
            <p14:xfrm>
              <a:off x="11591000" y="2800702"/>
              <a:ext cx="72412" cy="1104093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01C6042-6279-B100-51E9-5FCFD04D1F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584876" y="2794582"/>
                <a:ext cx="84661" cy="111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9FCBFBB-2466-34AE-61F5-94BB847BE56F}"/>
                  </a:ext>
                </a:extLst>
              </p14:cNvPr>
              <p14:cNvContentPartPr/>
              <p14:nvPr/>
            </p14:nvContentPartPr>
            <p14:xfrm>
              <a:off x="11561063" y="2792165"/>
              <a:ext cx="42986" cy="157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9FCBFBB-2466-34AE-61F5-94BB847BE5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54973" y="2786068"/>
                <a:ext cx="55165" cy="27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BA89FA1-FB63-90E7-1555-635845FF46DB}"/>
                  </a:ext>
                </a:extLst>
              </p14:cNvPr>
              <p14:cNvContentPartPr/>
              <p14:nvPr/>
            </p14:nvContentPartPr>
            <p14:xfrm>
              <a:off x="10792936" y="2790872"/>
              <a:ext cx="34543" cy="1095815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BA89FA1-FB63-90E7-1555-635845FF46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86882" y="2784752"/>
                <a:ext cx="46651" cy="1108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3D70C3D-6B65-D63D-2FD6-8688E02BA184}"/>
                  </a:ext>
                </a:extLst>
              </p14:cNvPr>
              <p14:cNvContentPartPr/>
              <p14:nvPr/>
            </p14:nvContentPartPr>
            <p14:xfrm>
              <a:off x="9116721" y="5159919"/>
              <a:ext cx="2530572" cy="32336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3D70C3D-6B65-D63D-2FD6-8688E02BA1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0602" y="5153878"/>
                <a:ext cx="2542811" cy="4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F1466A2-09B7-94CC-5B18-86493DB80CC8}"/>
                  </a:ext>
                </a:extLst>
              </p14:cNvPr>
              <p14:cNvContentPartPr/>
              <p14:nvPr/>
            </p14:nvContentPartPr>
            <p14:xfrm>
              <a:off x="9933719" y="4909506"/>
              <a:ext cx="32496" cy="1017949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F1466A2-09B7-94CC-5B18-86493DB80C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27648" y="4903387"/>
                <a:ext cx="44637" cy="1030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316BEB8-B374-02DA-232A-D751E62FA69C}"/>
                  </a:ext>
                </a:extLst>
              </p14:cNvPr>
              <p14:cNvContentPartPr/>
              <p14:nvPr/>
            </p14:nvContentPartPr>
            <p14:xfrm>
              <a:off x="9062476" y="4922958"/>
              <a:ext cx="20981" cy="10865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316BEB8-B374-02DA-232A-D751E62FA6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56431" y="4916801"/>
                <a:ext cx="33072" cy="23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C2E0F92-2785-8551-41C9-0D5C794E4249}"/>
                  </a:ext>
                </a:extLst>
              </p14:cNvPr>
              <p14:cNvContentPartPr/>
              <p14:nvPr/>
            </p14:nvContentPartPr>
            <p14:xfrm>
              <a:off x="9040982" y="4890104"/>
              <a:ext cx="37613" cy="1049768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C2E0F92-2785-8551-41C9-0D5C794E42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34892" y="4883984"/>
                <a:ext cx="49792" cy="1062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A1C9DF3-BB01-E07F-B07B-E474AB5D54F6}"/>
                  </a:ext>
                </a:extLst>
              </p14:cNvPr>
              <p14:cNvContentPartPr/>
              <p14:nvPr/>
            </p14:nvContentPartPr>
            <p14:xfrm>
              <a:off x="9076805" y="4858285"/>
              <a:ext cx="2530572" cy="35958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A1C9DF3-BB01-E07F-B07B-E474AB5D54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0686" y="4852172"/>
                <a:ext cx="2542811" cy="48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91F7C0A-0D75-C564-2C08-05600D07C886}"/>
                  </a:ext>
                </a:extLst>
              </p14:cNvPr>
              <p14:cNvContentPartPr/>
              <p14:nvPr/>
            </p14:nvContentPartPr>
            <p14:xfrm>
              <a:off x="9039959" y="5946081"/>
              <a:ext cx="2607334" cy="40356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91F7C0A-0D75-C564-2C08-05600D07C8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33839" y="5940010"/>
                <a:ext cx="2619573" cy="52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B070CB7-28E6-D11D-16D1-ED05503B804A}"/>
                  </a:ext>
                </a:extLst>
              </p14:cNvPr>
              <p14:cNvContentPartPr/>
              <p14:nvPr/>
            </p14:nvContentPartPr>
            <p14:xfrm>
              <a:off x="11624264" y="4888552"/>
              <a:ext cx="72412" cy="1104093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B070CB7-28E6-D11D-16D1-ED05503B80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18140" y="4882432"/>
                <a:ext cx="84661" cy="111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8FEE8EB-857A-301C-1FB3-B18229883378}"/>
                  </a:ext>
                </a:extLst>
              </p14:cNvPr>
              <p14:cNvContentPartPr/>
              <p14:nvPr/>
            </p14:nvContentPartPr>
            <p14:xfrm>
              <a:off x="11594327" y="4880015"/>
              <a:ext cx="42986" cy="157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8FEE8EB-857A-301C-1FB3-B1822988337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88237" y="4873918"/>
                <a:ext cx="55165" cy="27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5994506-256F-B2C9-1F90-E2B65E4CBE26}"/>
                  </a:ext>
                </a:extLst>
              </p14:cNvPr>
              <p14:cNvContentPartPr/>
              <p14:nvPr/>
            </p14:nvContentPartPr>
            <p14:xfrm>
              <a:off x="10826200" y="4878722"/>
              <a:ext cx="34543" cy="1095815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5994506-256F-B2C9-1F90-E2B65E4CBE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20146" y="4872602"/>
                <a:ext cx="46651" cy="1108055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31853257-F488-D760-46B5-3C4FA8862A2C}"/>
              </a:ext>
            </a:extLst>
          </p:cNvPr>
          <p:cNvGrpSpPr/>
          <p:nvPr/>
        </p:nvGrpSpPr>
        <p:grpSpPr>
          <a:xfrm>
            <a:off x="9210545" y="1520585"/>
            <a:ext cx="337320" cy="18000"/>
            <a:chOff x="9210545" y="1520585"/>
            <a:chExt cx="337320" cy="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9DB8069-1692-620C-99CA-96C7C4284880}"/>
                    </a:ext>
                  </a:extLst>
                </p14:cNvPr>
                <p14:cNvContentPartPr/>
                <p14:nvPr/>
              </p14:nvContentPartPr>
              <p14:xfrm>
                <a:off x="9210545" y="1520585"/>
                <a:ext cx="36720" cy="15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9DB8069-1692-620C-99CA-96C7C428488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04425" y="1514601"/>
                  <a:ext cx="48960" cy="278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CF50E22-C1E5-C7C6-EA79-DEB1425D50E3}"/>
                    </a:ext>
                  </a:extLst>
                </p14:cNvPr>
                <p14:cNvContentPartPr/>
                <p14:nvPr/>
              </p14:nvContentPartPr>
              <p14:xfrm>
                <a:off x="9387665" y="1520585"/>
                <a:ext cx="160200" cy="18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CF50E22-C1E5-C7C6-EA79-DEB1425D50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81559" y="1514585"/>
                  <a:ext cx="172413" cy="3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0DCFD5E-B5C4-1B2E-DD4C-B3B7AC805A8A}"/>
              </a:ext>
            </a:extLst>
          </p:cNvPr>
          <p:cNvGrpSpPr/>
          <p:nvPr/>
        </p:nvGrpSpPr>
        <p:grpSpPr>
          <a:xfrm>
            <a:off x="10095065" y="1494305"/>
            <a:ext cx="350640" cy="30240"/>
            <a:chOff x="10095065" y="1494305"/>
            <a:chExt cx="350640" cy="3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E8E3DD6-49F1-4911-EB9F-50E55E885BE7}"/>
                    </a:ext>
                  </a:extLst>
                </p14:cNvPr>
                <p14:cNvContentPartPr/>
                <p14:nvPr/>
              </p14:nvContentPartPr>
              <p14:xfrm>
                <a:off x="10095065" y="1494305"/>
                <a:ext cx="62640" cy="24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E8E3DD6-49F1-4911-EB9F-50E55E885B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88945" y="1488094"/>
                  <a:ext cx="74880" cy="36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58B615A-DDA2-AD14-FF31-1284DC4D92E5}"/>
                    </a:ext>
                  </a:extLst>
                </p14:cNvPr>
                <p14:cNvContentPartPr/>
                <p14:nvPr/>
              </p14:nvContentPartPr>
              <p14:xfrm>
                <a:off x="10261025" y="1511585"/>
                <a:ext cx="184680" cy="12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58B615A-DDA2-AD14-FF31-1284DC4D92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54905" y="1505465"/>
                  <a:ext cx="1969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95B783-A32E-39EF-C101-27868AA0202B}"/>
              </a:ext>
            </a:extLst>
          </p:cNvPr>
          <p:cNvGrpSpPr/>
          <p:nvPr/>
        </p:nvGrpSpPr>
        <p:grpSpPr>
          <a:xfrm>
            <a:off x="10936385" y="1500425"/>
            <a:ext cx="521640" cy="16920"/>
            <a:chOff x="10936385" y="1500425"/>
            <a:chExt cx="521640" cy="1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C22D26D-D2CB-9297-D0CB-062176BC7B25}"/>
                    </a:ext>
                  </a:extLst>
                </p14:cNvPr>
                <p14:cNvContentPartPr/>
                <p14:nvPr/>
              </p14:nvContentPartPr>
              <p14:xfrm>
                <a:off x="10936385" y="1504385"/>
                <a:ext cx="18000" cy="5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C22D26D-D2CB-9297-D0CB-062176BC7B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30265" y="1498647"/>
                  <a:ext cx="30240" cy="16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7133B6-15F2-BBF2-78E3-87B85F6881B5}"/>
                    </a:ext>
                  </a:extLst>
                </p14:cNvPr>
                <p14:cNvContentPartPr/>
                <p14:nvPr/>
              </p14:nvContentPartPr>
              <p14:xfrm>
                <a:off x="11058785" y="1500425"/>
                <a:ext cx="239040" cy="16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7133B6-15F2-BBF2-78E3-87B85F6881B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052665" y="1494305"/>
                  <a:ext cx="2512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742163D-4DB5-08EF-4001-CADD41F11677}"/>
                    </a:ext>
                  </a:extLst>
                </p14:cNvPr>
                <p14:cNvContentPartPr/>
                <p14:nvPr/>
              </p14:nvContentPartPr>
              <p14:xfrm>
                <a:off x="11453345" y="1509425"/>
                <a:ext cx="4680" cy="7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742163D-4DB5-08EF-4001-CADD41F116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47225" y="1503014"/>
                  <a:ext cx="16920" cy="2074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165FEF8-0EDE-4D54-9A79-D3E22A2257CA}"/>
              </a:ext>
            </a:extLst>
          </p:cNvPr>
          <p:cNvGrpSpPr/>
          <p:nvPr/>
        </p:nvGrpSpPr>
        <p:grpSpPr>
          <a:xfrm>
            <a:off x="9217025" y="1803545"/>
            <a:ext cx="352800" cy="11160"/>
            <a:chOff x="9217025" y="1803545"/>
            <a:chExt cx="352800" cy="1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8A6EBC1-2301-F295-65E5-82BD83E8DCD8}"/>
                    </a:ext>
                  </a:extLst>
                </p14:cNvPr>
                <p14:cNvContentPartPr/>
                <p14:nvPr/>
              </p14:nvContentPartPr>
              <p14:xfrm>
                <a:off x="9217025" y="1803545"/>
                <a:ext cx="34560" cy="9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8A6EBC1-2301-F295-65E5-82BD83E8DC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10905" y="1797425"/>
                  <a:ext cx="46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695E347-39BD-DA48-4393-883C28B61F21}"/>
                    </a:ext>
                  </a:extLst>
                </p14:cNvPr>
                <p14:cNvContentPartPr/>
                <p14:nvPr/>
              </p14:nvContentPartPr>
              <p14:xfrm>
                <a:off x="9408905" y="1808585"/>
                <a:ext cx="160920" cy="6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695E347-39BD-DA48-4393-883C28B61F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02785" y="1802465"/>
                  <a:ext cx="17316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844D6BF-8C9D-E184-0C4E-29082837BAE0}"/>
              </a:ext>
            </a:extLst>
          </p:cNvPr>
          <p:cNvGrpSpPr/>
          <p:nvPr/>
        </p:nvGrpSpPr>
        <p:grpSpPr>
          <a:xfrm>
            <a:off x="10070585" y="1802105"/>
            <a:ext cx="529920" cy="33480"/>
            <a:chOff x="10070585" y="1802105"/>
            <a:chExt cx="529920" cy="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A7AAAE2-DD8F-3547-D4C1-75B73AE35D20}"/>
                    </a:ext>
                  </a:extLst>
                </p14:cNvPr>
                <p14:cNvContentPartPr/>
                <p14:nvPr/>
              </p14:nvContentPartPr>
              <p14:xfrm>
                <a:off x="10070585" y="1802105"/>
                <a:ext cx="33120" cy="9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A7AAAE2-DD8F-3547-D4C1-75B73AE35D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64465" y="1795985"/>
                  <a:ext cx="45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788BBC-4BFF-17B0-CF06-F079DFC00502}"/>
                    </a:ext>
                  </a:extLst>
                </p14:cNvPr>
                <p14:cNvContentPartPr/>
                <p14:nvPr/>
              </p14:nvContentPartPr>
              <p14:xfrm>
                <a:off x="10200905" y="1817585"/>
                <a:ext cx="207000" cy="18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788BBC-4BFF-17B0-CF06-F079DFC0050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94785" y="1811585"/>
                  <a:ext cx="219240" cy="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392E518-E7E2-C903-97C4-031C6448CD88}"/>
                    </a:ext>
                  </a:extLst>
                </p14:cNvPr>
                <p14:cNvContentPartPr/>
                <p14:nvPr/>
              </p14:nvContentPartPr>
              <p14:xfrm>
                <a:off x="10589705" y="1817585"/>
                <a:ext cx="10800" cy="11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392E518-E7E2-C903-97C4-031C6448CD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583374" y="1811465"/>
                  <a:ext cx="23462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3C711AF-7FF5-E410-D53E-F0128B8263F2}"/>
              </a:ext>
            </a:extLst>
          </p:cNvPr>
          <p:cNvGrpSpPr/>
          <p:nvPr/>
        </p:nvGrpSpPr>
        <p:grpSpPr>
          <a:xfrm>
            <a:off x="10926665" y="1814705"/>
            <a:ext cx="487080" cy="15840"/>
            <a:chOff x="10926665" y="1814705"/>
            <a:chExt cx="48708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AEFE595-8811-1AE5-0BC1-0640D7638C9B}"/>
                    </a:ext>
                  </a:extLst>
                </p14:cNvPr>
                <p14:cNvContentPartPr/>
                <p14:nvPr/>
              </p14:nvContentPartPr>
              <p14:xfrm>
                <a:off x="10926665" y="1825145"/>
                <a:ext cx="50040" cy="3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AEFE595-8811-1AE5-0BC1-0640D7638C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20545" y="1819025"/>
                  <a:ext cx="622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467BF7D-4098-2052-2EE5-D757141A552B}"/>
                    </a:ext>
                  </a:extLst>
                </p14:cNvPr>
                <p14:cNvContentPartPr/>
                <p14:nvPr/>
              </p14:nvContentPartPr>
              <p14:xfrm>
                <a:off x="11128985" y="1816145"/>
                <a:ext cx="215280" cy="14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467BF7D-4098-2052-2EE5-D757141A55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22855" y="1810025"/>
                  <a:ext cx="227541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69F796E-802E-6173-650C-62DC16EB0710}"/>
                    </a:ext>
                  </a:extLst>
                </p14:cNvPr>
                <p14:cNvContentPartPr/>
                <p14:nvPr/>
              </p14:nvContentPartPr>
              <p14:xfrm>
                <a:off x="11409785" y="1814705"/>
                <a:ext cx="3960" cy="7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69F796E-802E-6173-650C-62DC16EB071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404175" y="1808585"/>
                  <a:ext cx="1518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5D00233-0219-CC7E-8A60-31AF5A7D2512}"/>
              </a:ext>
            </a:extLst>
          </p:cNvPr>
          <p:cNvGrpSpPr/>
          <p:nvPr/>
        </p:nvGrpSpPr>
        <p:grpSpPr>
          <a:xfrm>
            <a:off x="9255185" y="3346505"/>
            <a:ext cx="343080" cy="39600"/>
            <a:chOff x="9255185" y="3346505"/>
            <a:chExt cx="343080" cy="3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E80F54-093B-CC9A-526C-99ECA860E85B}"/>
                    </a:ext>
                  </a:extLst>
                </p14:cNvPr>
                <p14:cNvContentPartPr/>
                <p14:nvPr/>
              </p14:nvContentPartPr>
              <p14:xfrm>
                <a:off x="9255185" y="3360545"/>
                <a:ext cx="48240" cy="2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E80F54-093B-CC9A-526C-99ECA860E85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49065" y="3354425"/>
                  <a:ext cx="60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C565203-9FE9-3A8A-4B8C-0C7BFA4E4D59}"/>
                    </a:ext>
                  </a:extLst>
                </p14:cNvPr>
                <p14:cNvContentPartPr/>
                <p14:nvPr/>
              </p14:nvContentPartPr>
              <p14:xfrm>
                <a:off x="9411425" y="3349385"/>
                <a:ext cx="31680" cy="10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C565203-9FE9-3A8A-4B8C-0C7BFA4E4D5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05305" y="3343265"/>
                  <a:ext cx="43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F9823D2-9D2C-C24A-652A-568AEF2AA95A}"/>
                    </a:ext>
                  </a:extLst>
                </p14:cNvPr>
                <p14:cNvContentPartPr/>
                <p14:nvPr/>
              </p14:nvContentPartPr>
              <p14:xfrm>
                <a:off x="9569825" y="3346505"/>
                <a:ext cx="28440" cy="2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F9823D2-9D2C-C24A-652A-568AEF2AA9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63781" y="3340385"/>
                  <a:ext cx="40527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A20AA3-8FC6-68D0-B1CB-F6F0CDD9FAE8}"/>
              </a:ext>
            </a:extLst>
          </p:cNvPr>
          <p:cNvGrpSpPr/>
          <p:nvPr/>
        </p:nvGrpSpPr>
        <p:grpSpPr>
          <a:xfrm>
            <a:off x="10097945" y="3366305"/>
            <a:ext cx="331920" cy="18360"/>
            <a:chOff x="10097945" y="3366305"/>
            <a:chExt cx="331920" cy="1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9EBF0F7-710A-1A40-CF9F-E50F4B3E20B0}"/>
                    </a:ext>
                  </a:extLst>
                </p14:cNvPr>
                <p14:cNvContentPartPr/>
                <p14:nvPr/>
              </p14:nvContentPartPr>
              <p14:xfrm>
                <a:off x="10097945" y="3376745"/>
                <a:ext cx="19800" cy="7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9EBF0F7-710A-1A40-CF9F-E50F4B3E20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91825" y="3370334"/>
                  <a:ext cx="32040" cy="20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C0248DC-7389-781F-DE84-D2A68A5F8684}"/>
                    </a:ext>
                  </a:extLst>
                </p14:cNvPr>
                <p14:cNvContentPartPr/>
                <p14:nvPr/>
              </p14:nvContentPartPr>
              <p14:xfrm>
                <a:off x="10231145" y="3366305"/>
                <a:ext cx="198720" cy="14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C0248DC-7389-781F-DE84-D2A68A5F868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25025" y="3360185"/>
                  <a:ext cx="2109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DA6B50A-61DE-26E6-AADE-45E000C71C7F}"/>
              </a:ext>
            </a:extLst>
          </p:cNvPr>
          <p:cNvGrpSpPr/>
          <p:nvPr/>
        </p:nvGrpSpPr>
        <p:grpSpPr>
          <a:xfrm>
            <a:off x="10950425" y="3354065"/>
            <a:ext cx="463320" cy="53280"/>
            <a:chOff x="10950425" y="3354065"/>
            <a:chExt cx="463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7989675-2256-9518-969C-7EB204E8F908}"/>
                    </a:ext>
                  </a:extLst>
                </p14:cNvPr>
                <p14:cNvContentPartPr/>
                <p14:nvPr/>
              </p14:nvContentPartPr>
              <p14:xfrm>
                <a:off x="10950425" y="3373145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7989675-2256-9518-969C-7EB204E8F9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44305" y="336702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FAC7684-9819-70C9-BB7D-C65462254A0E}"/>
                    </a:ext>
                  </a:extLst>
                </p14:cNvPr>
                <p14:cNvContentPartPr/>
                <p14:nvPr/>
              </p14:nvContentPartPr>
              <p14:xfrm>
                <a:off x="11094785" y="3367745"/>
                <a:ext cx="10800" cy="7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FAC7684-9819-70C9-BB7D-C65462254A0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88665" y="3361334"/>
                  <a:ext cx="23040" cy="20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48E2C77-BD31-C372-5139-7FA6BB7C6FE8}"/>
                    </a:ext>
                  </a:extLst>
                </p14:cNvPr>
                <p14:cNvContentPartPr/>
                <p14:nvPr/>
              </p14:nvContentPartPr>
              <p14:xfrm>
                <a:off x="11297105" y="3375665"/>
                <a:ext cx="13680" cy="6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48E2C77-BD31-C372-5139-7FA6BB7C6FE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90985" y="3369545"/>
                  <a:ext cx="259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1510A12-6C49-80CA-9E25-418CCB7BB3B8}"/>
                    </a:ext>
                  </a:extLst>
                </p14:cNvPr>
                <p14:cNvContentPartPr/>
                <p14:nvPr/>
              </p14:nvContentPartPr>
              <p14:xfrm>
                <a:off x="11203145" y="3354065"/>
                <a:ext cx="210600" cy="53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1510A12-6C49-80CA-9E25-418CCB7BB3B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197035" y="3347945"/>
                  <a:ext cx="222819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49A43EA-887B-6E62-7476-095B3846BFFB}"/>
              </a:ext>
            </a:extLst>
          </p:cNvPr>
          <p:cNvGrpSpPr/>
          <p:nvPr/>
        </p:nvGrpSpPr>
        <p:grpSpPr>
          <a:xfrm>
            <a:off x="9258785" y="3692465"/>
            <a:ext cx="411480" cy="30600"/>
            <a:chOff x="9258785" y="3692465"/>
            <a:chExt cx="411480" cy="3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4A33288-6236-31AF-96AD-091F1E0C55EE}"/>
                    </a:ext>
                  </a:extLst>
                </p14:cNvPr>
                <p14:cNvContentPartPr/>
                <p14:nvPr/>
              </p14:nvContentPartPr>
              <p14:xfrm>
                <a:off x="9258785" y="3692465"/>
                <a:ext cx="18720" cy="2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4A33288-6236-31AF-96AD-091F1E0C55E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52780" y="3686345"/>
                  <a:ext cx="30729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2EFF80C-C578-E94B-2B88-52E83A116A29}"/>
                    </a:ext>
                  </a:extLst>
                </p14:cNvPr>
                <p14:cNvContentPartPr/>
                <p14:nvPr/>
              </p14:nvContentPartPr>
              <p14:xfrm>
                <a:off x="9343025" y="3693905"/>
                <a:ext cx="178920" cy="11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2EFF80C-C578-E94B-2B88-52E83A116A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36905" y="3687785"/>
                  <a:ext cx="191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54A3FD3-9606-80F9-B3F7-849AD16CC1D3}"/>
                    </a:ext>
                  </a:extLst>
                </p14:cNvPr>
                <p14:cNvContentPartPr/>
                <p14:nvPr/>
              </p14:nvContentPartPr>
              <p14:xfrm>
                <a:off x="9660185" y="3711545"/>
                <a:ext cx="10080" cy="11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54A3FD3-9606-80F9-B3F7-849AD16CC1D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54065" y="3705228"/>
                  <a:ext cx="22320" cy="2415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316EE6E-8F0B-DE5E-0D17-CB86394BE000}"/>
              </a:ext>
            </a:extLst>
          </p:cNvPr>
          <p:cNvGrpSpPr/>
          <p:nvPr/>
        </p:nvGrpSpPr>
        <p:grpSpPr>
          <a:xfrm>
            <a:off x="10192625" y="3653585"/>
            <a:ext cx="305640" cy="44280"/>
            <a:chOff x="10192625" y="3653585"/>
            <a:chExt cx="305640" cy="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09FBCBE-4AA1-8CE8-93A7-AB20A4F22FD7}"/>
                    </a:ext>
                  </a:extLst>
                </p14:cNvPr>
                <p14:cNvContentPartPr/>
                <p14:nvPr/>
              </p14:nvContentPartPr>
              <p14:xfrm>
                <a:off x="10192625" y="3653585"/>
                <a:ext cx="24840" cy="1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09FBCBE-4AA1-8CE8-93A7-AB20A4F22FD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86505" y="3647465"/>
                  <a:ext cx="370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A29D121-682F-4A6F-ED8A-B2D4599AE8F1}"/>
                    </a:ext>
                  </a:extLst>
                </p14:cNvPr>
                <p14:cNvContentPartPr/>
                <p14:nvPr/>
              </p14:nvContentPartPr>
              <p14:xfrm>
                <a:off x="10353545" y="3679865"/>
                <a:ext cx="144720" cy="18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A29D121-682F-4A6F-ED8A-B2D4599AE8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47425" y="3673745"/>
                  <a:ext cx="15696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10C1B2F-566E-F3A4-9BCC-5B43FC3772DF}"/>
              </a:ext>
            </a:extLst>
          </p:cNvPr>
          <p:cNvGrpSpPr/>
          <p:nvPr/>
        </p:nvGrpSpPr>
        <p:grpSpPr>
          <a:xfrm>
            <a:off x="11096585" y="3672305"/>
            <a:ext cx="349560" cy="46800"/>
            <a:chOff x="11096585" y="3672305"/>
            <a:chExt cx="349560" cy="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F97F268-8EFF-6DBE-76D0-8F85AFB89FC0}"/>
                    </a:ext>
                  </a:extLst>
                </p14:cNvPr>
                <p14:cNvContentPartPr/>
                <p14:nvPr/>
              </p14:nvContentPartPr>
              <p14:xfrm>
                <a:off x="11096585" y="3672305"/>
                <a:ext cx="27000" cy="11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F97F268-8EFF-6DBE-76D0-8F85AFB89F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090465" y="3666185"/>
                  <a:ext cx="39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00D74DA-9AB4-02EA-E7A2-165DA9492628}"/>
                    </a:ext>
                  </a:extLst>
                </p14:cNvPr>
                <p14:cNvContentPartPr/>
                <p14:nvPr/>
              </p14:nvContentPartPr>
              <p14:xfrm>
                <a:off x="11248865" y="3701105"/>
                <a:ext cx="197280" cy="18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00D74DA-9AB4-02EA-E7A2-165DA949262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242745" y="3694985"/>
                  <a:ext cx="20952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AB3C662-D5CB-F99D-103A-00F6DBB19651}"/>
              </a:ext>
            </a:extLst>
          </p:cNvPr>
          <p:cNvGrpSpPr/>
          <p:nvPr/>
        </p:nvGrpSpPr>
        <p:grpSpPr>
          <a:xfrm>
            <a:off x="9258785" y="3530105"/>
            <a:ext cx="326880" cy="21960"/>
            <a:chOff x="9258785" y="3530105"/>
            <a:chExt cx="326880" cy="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BBCA6E6-B17C-534B-5AAF-DDC51546A5F5}"/>
                    </a:ext>
                  </a:extLst>
                </p14:cNvPr>
                <p14:cNvContentPartPr/>
                <p14:nvPr/>
              </p14:nvContentPartPr>
              <p14:xfrm>
                <a:off x="9258785" y="3533705"/>
                <a:ext cx="30600" cy="10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BBCA6E6-B17C-534B-5AAF-DDC51546A5F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52736" y="3527585"/>
                  <a:ext cx="42698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9BDD643-7DCC-F2F7-05DF-A3517503D4DF}"/>
                    </a:ext>
                  </a:extLst>
                </p14:cNvPr>
                <p14:cNvContentPartPr/>
                <p14:nvPr/>
              </p14:nvContentPartPr>
              <p14:xfrm>
                <a:off x="9413585" y="3530105"/>
                <a:ext cx="172080" cy="21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9BDD643-7DCC-F2F7-05DF-A3517503D4D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07478" y="3523985"/>
                  <a:ext cx="184294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90AE9FD-2B2B-08DF-11BC-F6F035FA5DA9}"/>
              </a:ext>
            </a:extLst>
          </p:cNvPr>
          <p:cNvGrpSpPr/>
          <p:nvPr/>
        </p:nvGrpSpPr>
        <p:grpSpPr>
          <a:xfrm>
            <a:off x="10206665" y="3546305"/>
            <a:ext cx="301320" cy="24840"/>
            <a:chOff x="10206665" y="3546305"/>
            <a:chExt cx="301320" cy="2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AED6944-EC1F-B421-4C40-BA6DF6CBC156}"/>
                    </a:ext>
                  </a:extLst>
                </p14:cNvPr>
                <p14:cNvContentPartPr/>
                <p14:nvPr/>
              </p14:nvContentPartPr>
              <p14:xfrm>
                <a:off x="10206665" y="3561785"/>
                <a:ext cx="34560" cy="9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AED6944-EC1F-B421-4C40-BA6DF6CBC15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00545" y="3555665"/>
                  <a:ext cx="46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C27D56D-4A46-07D9-EA15-4A909F557E91}"/>
                    </a:ext>
                  </a:extLst>
                </p14:cNvPr>
                <p14:cNvContentPartPr/>
                <p14:nvPr/>
              </p14:nvContentPartPr>
              <p14:xfrm>
                <a:off x="10300985" y="3546305"/>
                <a:ext cx="207000" cy="15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C27D56D-4A46-07D9-EA15-4A909F557E9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94865" y="3540185"/>
                  <a:ext cx="2192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D2167FF-B077-09B9-AB2B-AA60BCAA8935}"/>
              </a:ext>
            </a:extLst>
          </p:cNvPr>
          <p:cNvGrpSpPr/>
          <p:nvPr/>
        </p:nvGrpSpPr>
        <p:grpSpPr>
          <a:xfrm>
            <a:off x="11024585" y="3544145"/>
            <a:ext cx="395280" cy="29160"/>
            <a:chOff x="11024585" y="3544145"/>
            <a:chExt cx="39528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06EF8F0-2C29-CA5A-C4AD-117D24239A52}"/>
                    </a:ext>
                  </a:extLst>
                </p14:cNvPr>
                <p14:cNvContentPartPr/>
                <p14:nvPr/>
              </p14:nvContentPartPr>
              <p14:xfrm>
                <a:off x="11024585" y="3555305"/>
                <a:ext cx="30600" cy="15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06EF8F0-2C29-CA5A-C4AD-117D24239A5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18536" y="3549321"/>
                  <a:ext cx="42698" cy="278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8A25889-63B1-7E54-531B-25D126C0C886}"/>
                    </a:ext>
                  </a:extLst>
                </p14:cNvPr>
                <p14:cNvContentPartPr/>
                <p14:nvPr/>
              </p14:nvContentPartPr>
              <p14:xfrm>
                <a:off x="11187665" y="3544145"/>
                <a:ext cx="232200" cy="29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8A25889-63B1-7E54-531B-25D126C0C88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181545" y="3538025"/>
                  <a:ext cx="24444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435E60C-1A30-102C-329C-CFFB6CE9DA44}"/>
                  </a:ext>
                </a:extLst>
              </p14:cNvPr>
              <p14:cNvContentPartPr/>
              <p14:nvPr/>
            </p14:nvContentPartPr>
            <p14:xfrm>
              <a:off x="9375065" y="5398865"/>
              <a:ext cx="47160" cy="9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435E60C-1A30-102C-329C-CFFB6CE9DA4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368945" y="5392500"/>
                <a:ext cx="59400" cy="2209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0845514-876F-550D-BEAE-333F01CD41F6}"/>
              </a:ext>
            </a:extLst>
          </p:cNvPr>
          <p:cNvGrpSpPr/>
          <p:nvPr/>
        </p:nvGrpSpPr>
        <p:grpSpPr>
          <a:xfrm>
            <a:off x="9623825" y="5364665"/>
            <a:ext cx="122760" cy="24120"/>
            <a:chOff x="9623825" y="5364665"/>
            <a:chExt cx="122760" cy="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44196AE-9372-861F-0259-0102D367D6AE}"/>
                    </a:ext>
                  </a:extLst>
                </p14:cNvPr>
                <p14:cNvContentPartPr/>
                <p14:nvPr/>
              </p14:nvContentPartPr>
              <p14:xfrm>
                <a:off x="9623825" y="5364665"/>
                <a:ext cx="22680" cy="2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44196AE-9372-861F-0259-0102D367D6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17606" y="5358545"/>
                  <a:ext cx="35117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AAEF738-743A-7608-B671-D8BBA8C9D49F}"/>
                    </a:ext>
                  </a:extLst>
                </p14:cNvPr>
                <p14:cNvContentPartPr/>
                <p14:nvPr/>
              </p14:nvContentPartPr>
              <p14:xfrm>
                <a:off x="9709865" y="5367185"/>
                <a:ext cx="36720" cy="9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AAEF738-743A-7608-B671-D8BBA8C9D49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03745" y="5361065"/>
                  <a:ext cx="4896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1CA8616-64D8-F1E4-DC9F-F65335DE0326}"/>
                  </a:ext>
                </a:extLst>
              </p14:cNvPr>
              <p14:cNvContentPartPr/>
              <p14:nvPr/>
            </p14:nvContentPartPr>
            <p14:xfrm>
              <a:off x="10154825" y="5340545"/>
              <a:ext cx="42480" cy="108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1CA8616-64D8-F1E4-DC9F-F65335DE032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148705" y="5334425"/>
                <a:ext cx="5472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368C82C-D018-1402-8EF7-0EF68FDA3830}"/>
              </a:ext>
            </a:extLst>
          </p:cNvPr>
          <p:cNvGrpSpPr/>
          <p:nvPr/>
        </p:nvGrpSpPr>
        <p:grpSpPr>
          <a:xfrm>
            <a:off x="10369025" y="5331545"/>
            <a:ext cx="223200" cy="15840"/>
            <a:chOff x="10369025" y="5331545"/>
            <a:chExt cx="22320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E02C271-6141-51BB-9D57-C5E80C5CA19A}"/>
                    </a:ext>
                  </a:extLst>
                </p14:cNvPr>
                <p14:cNvContentPartPr/>
                <p14:nvPr/>
              </p14:nvContentPartPr>
              <p14:xfrm>
                <a:off x="10369025" y="5335145"/>
                <a:ext cx="56520" cy="5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E02C271-6141-51BB-9D57-C5E80C5CA1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62944" y="5329025"/>
                  <a:ext cx="68683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A025489-9A06-E96A-2BD8-C110290E2BAA}"/>
                    </a:ext>
                  </a:extLst>
                </p14:cNvPr>
                <p14:cNvContentPartPr/>
                <p14:nvPr/>
              </p14:nvContentPartPr>
              <p14:xfrm>
                <a:off x="10560185" y="5331545"/>
                <a:ext cx="32040" cy="15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A025489-9A06-E96A-2BD8-C110290E2BA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54133" y="5325561"/>
                  <a:ext cx="44144" cy="278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A825755-0F8D-2372-FC32-7120E467C98C}"/>
              </a:ext>
            </a:extLst>
          </p:cNvPr>
          <p:cNvGrpSpPr/>
          <p:nvPr/>
        </p:nvGrpSpPr>
        <p:grpSpPr>
          <a:xfrm>
            <a:off x="11010545" y="5336585"/>
            <a:ext cx="243360" cy="19440"/>
            <a:chOff x="11010545" y="5336585"/>
            <a:chExt cx="243360" cy="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60C17FF-9074-FB10-1BD1-304CFFA71F99}"/>
                    </a:ext>
                  </a:extLst>
                </p14:cNvPr>
                <p14:cNvContentPartPr/>
                <p14:nvPr/>
              </p14:nvContentPartPr>
              <p14:xfrm>
                <a:off x="11010545" y="5347025"/>
                <a:ext cx="73080" cy="9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60C17FF-9074-FB10-1BD1-304CFFA71F9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004425" y="5340650"/>
                  <a:ext cx="85320" cy="21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0C68545-B5FB-AE1C-6457-A87804DDB998}"/>
                    </a:ext>
                  </a:extLst>
                </p14:cNvPr>
                <p14:cNvContentPartPr/>
                <p14:nvPr/>
              </p14:nvContentPartPr>
              <p14:xfrm>
                <a:off x="11189105" y="5336585"/>
                <a:ext cx="64800" cy="4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0C68545-B5FB-AE1C-6457-A87804DDB99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82985" y="5329955"/>
                  <a:ext cx="77040" cy="179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2033810-C61B-7482-B434-D90C69EC0F24}"/>
                  </a:ext>
                </a:extLst>
              </p14:cNvPr>
              <p14:cNvContentPartPr/>
              <p14:nvPr/>
            </p14:nvContentPartPr>
            <p14:xfrm>
              <a:off x="11406185" y="5344145"/>
              <a:ext cx="43920" cy="54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2033810-C61B-7482-B434-D90C69EC0F2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400065" y="5338407"/>
                <a:ext cx="56160" cy="16875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70A8751-34E0-3419-6206-AE6DF4A59F0E}"/>
              </a:ext>
            </a:extLst>
          </p:cNvPr>
          <p:cNvGrpSpPr/>
          <p:nvPr/>
        </p:nvGrpSpPr>
        <p:grpSpPr>
          <a:xfrm>
            <a:off x="9300905" y="5575265"/>
            <a:ext cx="315360" cy="20160"/>
            <a:chOff x="9300905" y="5575265"/>
            <a:chExt cx="315360" cy="2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0500B6F-0A09-15A6-47A7-87E98E182A8C}"/>
                    </a:ext>
                  </a:extLst>
                </p14:cNvPr>
                <p14:cNvContentPartPr/>
                <p14:nvPr/>
              </p14:nvContentPartPr>
              <p14:xfrm>
                <a:off x="9300905" y="5592905"/>
                <a:ext cx="30600" cy="2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0500B6F-0A09-15A6-47A7-87E98E182A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94856" y="5586785"/>
                  <a:ext cx="42698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566A18C-7CAC-9C7B-01B9-6353E4829D5B}"/>
                    </a:ext>
                  </a:extLst>
                </p14:cNvPr>
                <p14:cNvContentPartPr/>
                <p14:nvPr/>
              </p14:nvContentPartPr>
              <p14:xfrm>
                <a:off x="9434825" y="5575265"/>
                <a:ext cx="44640" cy="16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566A18C-7CAC-9C7B-01B9-6353E4829D5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8705" y="5569275"/>
                  <a:ext cx="56880" cy="28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22DA933-2671-BF12-96FD-C195F54219CB}"/>
                    </a:ext>
                  </a:extLst>
                </p14:cNvPr>
                <p14:cNvContentPartPr/>
                <p14:nvPr/>
              </p14:nvContentPartPr>
              <p14:xfrm>
                <a:off x="9607625" y="5577425"/>
                <a:ext cx="8640" cy="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22DA933-2671-BF12-96FD-C195F54219C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601505" y="5572325"/>
                  <a:ext cx="20880" cy="1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C37E391-0394-82AC-EB7F-82E13AE5D6CF}"/>
              </a:ext>
            </a:extLst>
          </p:cNvPr>
          <p:cNvGrpSpPr/>
          <p:nvPr/>
        </p:nvGrpSpPr>
        <p:grpSpPr>
          <a:xfrm>
            <a:off x="10158785" y="5532785"/>
            <a:ext cx="497160" cy="32400"/>
            <a:chOff x="10158785" y="5532785"/>
            <a:chExt cx="497160" cy="3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220C38C-8C8E-8300-61ED-4419560F6D03}"/>
                    </a:ext>
                  </a:extLst>
                </p14:cNvPr>
                <p14:cNvContentPartPr/>
                <p14:nvPr/>
              </p14:nvContentPartPr>
              <p14:xfrm>
                <a:off x="10158785" y="5542505"/>
                <a:ext cx="87120" cy="22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220C38C-8C8E-8300-61ED-4419560F6D0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152665" y="5536286"/>
                  <a:ext cx="99360" cy="35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52A7BD5-4C2D-4674-2542-EFAC1624D258}"/>
                    </a:ext>
                  </a:extLst>
                </p14:cNvPr>
                <p14:cNvContentPartPr/>
                <p14:nvPr/>
              </p14:nvContentPartPr>
              <p14:xfrm>
                <a:off x="10329065" y="5532785"/>
                <a:ext cx="47160" cy="27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52A7BD5-4C2D-4674-2542-EFAC1624D25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322945" y="5526665"/>
                  <a:ext cx="59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0C2E2E3-7775-50DD-7E14-A2C1ED7F7A34}"/>
                    </a:ext>
                  </a:extLst>
                </p14:cNvPr>
                <p14:cNvContentPartPr/>
                <p14:nvPr/>
              </p14:nvContentPartPr>
              <p14:xfrm>
                <a:off x="10513385" y="5539625"/>
                <a:ext cx="142560" cy="16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0C2E2E3-7775-50DD-7E14-A2C1ED7F7A3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07265" y="5533635"/>
                  <a:ext cx="154800" cy="285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3E86F62-F0FC-1977-36D1-D7760BE4700B}"/>
                  </a:ext>
                </a:extLst>
              </p14:cNvPr>
              <p14:cNvContentPartPr/>
              <p14:nvPr/>
            </p14:nvContentPartPr>
            <p14:xfrm>
              <a:off x="11038625" y="5548985"/>
              <a:ext cx="28440" cy="266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3E86F62-F0FC-1977-36D1-D7760BE4700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032581" y="5542865"/>
                <a:ext cx="40527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DFF5E94-ED97-D038-E8D1-C0A111C817EE}"/>
              </a:ext>
            </a:extLst>
          </p:cNvPr>
          <p:cNvGrpSpPr/>
          <p:nvPr/>
        </p:nvGrpSpPr>
        <p:grpSpPr>
          <a:xfrm>
            <a:off x="11239505" y="5530625"/>
            <a:ext cx="320760" cy="16560"/>
            <a:chOff x="11239505" y="5530625"/>
            <a:chExt cx="320760" cy="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5796606-CA6E-65F7-1938-E4FBCD4D01DE}"/>
                    </a:ext>
                  </a:extLst>
                </p14:cNvPr>
                <p14:cNvContentPartPr/>
                <p14:nvPr/>
              </p14:nvContentPartPr>
              <p14:xfrm>
                <a:off x="11239505" y="5530625"/>
                <a:ext cx="188640" cy="16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5796606-CA6E-65F7-1938-E4FBCD4D01D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233385" y="5524505"/>
                  <a:ext cx="200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019A51B-DAB0-D0F1-67FF-A70630B8CA21}"/>
                    </a:ext>
                  </a:extLst>
                </p14:cNvPr>
                <p14:cNvContentPartPr/>
                <p14:nvPr/>
              </p14:nvContentPartPr>
              <p14:xfrm>
                <a:off x="11545865" y="5543225"/>
                <a:ext cx="14400" cy="1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019A51B-DAB0-D0F1-67FF-A70630B8CA2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539745" y="5537105"/>
                  <a:ext cx="26640" cy="1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65DF456-033F-1FC1-22AE-C548EDA5359A}"/>
              </a:ext>
            </a:extLst>
          </p:cNvPr>
          <p:cNvGrpSpPr/>
          <p:nvPr/>
        </p:nvGrpSpPr>
        <p:grpSpPr>
          <a:xfrm>
            <a:off x="9240785" y="3196745"/>
            <a:ext cx="409320" cy="32400"/>
            <a:chOff x="9240785" y="3196745"/>
            <a:chExt cx="409320" cy="3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03F07E9-CBCD-39C5-D360-15976A124661}"/>
                    </a:ext>
                  </a:extLst>
                </p14:cNvPr>
                <p14:cNvContentPartPr/>
                <p14:nvPr/>
              </p14:nvContentPartPr>
              <p14:xfrm>
                <a:off x="9240785" y="3226625"/>
                <a:ext cx="28440" cy="2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03F07E9-CBCD-39C5-D360-15976A12466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234665" y="3220505"/>
                  <a:ext cx="406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B4FC9B5-2295-A745-6E7D-1DAF47F976D0}"/>
                    </a:ext>
                  </a:extLst>
                </p14:cNvPr>
                <p14:cNvContentPartPr/>
                <p14:nvPr/>
              </p14:nvContentPartPr>
              <p14:xfrm>
                <a:off x="9380825" y="3201785"/>
                <a:ext cx="22680" cy="3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B4FC9B5-2295-A745-6E7D-1DAF47F976D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74606" y="3195665"/>
                  <a:ext cx="35117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54B6258-6095-7E07-A7D2-1A1123F27B73}"/>
                    </a:ext>
                  </a:extLst>
                </p14:cNvPr>
                <p14:cNvContentPartPr/>
                <p14:nvPr/>
              </p14:nvContentPartPr>
              <p14:xfrm>
                <a:off x="9529865" y="3196745"/>
                <a:ext cx="120240" cy="3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54B6258-6095-7E07-A7D2-1A1123F27B7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23763" y="3190625"/>
                  <a:ext cx="132443" cy="1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BDC0428-FA99-CCF0-3FD8-15232A4C66DD}"/>
              </a:ext>
            </a:extLst>
          </p:cNvPr>
          <p:cNvGrpSpPr/>
          <p:nvPr/>
        </p:nvGrpSpPr>
        <p:grpSpPr>
          <a:xfrm>
            <a:off x="10066625" y="3209345"/>
            <a:ext cx="344880" cy="27000"/>
            <a:chOff x="10066625" y="3209345"/>
            <a:chExt cx="344880" cy="2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58BC5FA-47A1-14FB-26FC-A6A5BE04C24B}"/>
                    </a:ext>
                  </a:extLst>
                </p14:cNvPr>
                <p14:cNvContentPartPr/>
                <p14:nvPr/>
              </p14:nvContentPartPr>
              <p14:xfrm>
                <a:off x="10066625" y="3218345"/>
                <a:ext cx="24120" cy="14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58BC5FA-47A1-14FB-26FC-A6A5BE04C24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060505" y="3212225"/>
                  <a:ext cx="36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60A979B-3BA2-2FF4-A693-633FE94F666C}"/>
                    </a:ext>
                  </a:extLst>
                </p14:cNvPr>
                <p14:cNvContentPartPr/>
                <p14:nvPr/>
              </p14:nvContentPartPr>
              <p14:xfrm>
                <a:off x="10178585" y="3214385"/>
                <a:ext cx="12960" cy="2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60A979B-3BA2-2FF4-A693-633FE94F666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72465" y="3207391"/>
                  <a:ext cx="25200" cy="168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023F178-CC49-C078-3A60-78C19D818D27}"/>
                    </a:ext>
                  </a:extLst>
                </p14:cNvPr>
                <p14:cNvContentPartPr/>
                <p14:nvPr/>
              </p14:nvContentPartPr>
              <p14:xfrm>
                <a:off x="10279385" y="3209345"/>
                <a:ext cx="132120" cy="27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023F178-CC49-C078-3A60-78C19D818D2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73282" y="3203225"/>
                  <a:ext cx="144327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E7E1DED-7154-C9EB-0D24-79866E5F4487}"/>
              </a:ext>
            </a:extLst>
          </p:cNvPr>
          <p:cNvGrpSpPr/>
          <p:nvPr/>
        </p:nvGrpSpPr>
        <p:grpSpPr>
          <a:xfrm>
            <a:off x="11018465" y="3218345"/>
            <a:ext cx="369360" cy="23040"/>
            <a:chOff x="11018465" y="3218345"/>
            <a:chExt cx="369360" cy="2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E5620F9-EBF0-9273-FB42-2597AD2B80A5}"/>
                    </a:ext>
                  </a:extLst>
                </p14:cNvPr>
                <p14:cNvContentPartPr/>
                <p14:nvPr/>
              </p14:nvContentPartPr>
              <p14:xfrm>
                <a:off x="11018465" y="3235985"/>
                <a:ext cx="20520" cy="5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E5620F9-EBF0-9273-FB42-2597AD2B80A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012236" y="3229865"/>
                  <a:ext cx="32979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EFA363C-036A-08C2-5C3D-B1484144BC80}"/>
                    </a:ext>
                  </a:extLst>
                </p14:cNvPr>
                <p14:cNvContentPartPr/>
                <p14:nvPr/>
              </p14:nvContentPartPr>
              <p14:xfrm>
                <a:off x="11145185" y="3230945"/>
                <a:ext cx="28440" cy="1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EFA363C-036A-08C2-5C3D-B1484144BC8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39065" y="3224825"/>
                  <a:ext cx="406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98CA3E3-CE9D-6E62-A529-DDE5823B17F7}"/>
                    </a:ext>
                  </a:extLst>
                </p14:cNvPr>
                <p14:cNvContentPartPr/>
                <p14:nvPr/>
              </p14:nvContentPartPr>
              <p14:xfrm>
                <a:off x="11247425" y="3218345"/>
                <a:ext cx="140400" cy="21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98CA3E3-CE9D-6E62-A529-DDE5823B17F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241305" y="3212225"/>
                  <a:ext cx="1526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AB9C75B-3F8A-1B0E-8483-116B8D2DFF65}"/>
              </a:ext>
            </a:extLst>
          </p:cNvPr>
          <p:cNvGrpSpPr/>
          <p:nvPr/>
        </p:nvGrpSpPr>
        <p:grpSpPr>
          <a:xfrm>
            <a:off x="10209545" y="4100345"/>
            <a:ext cx="488880" cy="619920"/>
            <a:chOff x="10209545" y="4100345"/>
            <a:chExt cx="48888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0EB3EB9-2A01-C15C-F9A3-A53F09E652A9}"/>
                    </a:ext>
                  </a:extLst>
                </p14:cNvPr>
                <p14:cNvContentPartPr/>
                <p14:nvPr/>
              </p14:nvContentPartPr>
              <p14:xfrm>
                <a:off x="10209545" y="4100345"/>
                <a:ext cx="244440" cy="565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0EB3EB9-2A01-C15C-F9A3-A53F09E652A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203425" y="4094225"/>
                  <a:ext cx="25668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21DB710-D82F-650C-99C4-0AFF08D2EBC0}"/>
                    </a:ext>
                  </a:extLst>
                </p14:cNvPr>
                <p14:cNvContentPartPr/>
                <p14:nvPr/>
              </p14:nvContentPartPr>
              <p14:xfrm>
                <a:off x="10432745" y="4426505"/>
                <a:ext cx="265680" cy="293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21DB710-D82F-650C-99C4-0AFF08D2EBC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426625" y="4420385"/>
                  <a:ext cx="27792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A3968C4-710D-789B-4DCD-6F356E023DCC}"/>
              </a:ext>
            </a:extLst>
          </p:cNvPr>
          <p:cNvGrpSpPr/>
          <p:nvPr/>
        </p:nvGrpSpPr>
        <p:grpSpPr>
          <a:xfrm>
            <a:off x="8593505" y="2164985"/>
            <a:ext cx="3447720" cy="412200"/>
            <a:chOff x="8593505" y="2164985"/>
            <a:chExt cx="3447720" cy="41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04A69C2-9E41-C96B-B47E-D198024CC914}"/>
                    </a:ext>
                  </a:extLst>
                </p14:cNvPr>
                <p14:cNvContentPartPr/>
                <p14:nvPr/>
              </p14:nvContentPartPr>
              <p14:xfrm>
                <a:off x="8593505" y="2240585"/>
                <a:ext cx="236880" cy="168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04A69C2-9E41-C96B-B47E-D198024CC91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587385" y="2234465"/>
                  <a:ext cx="249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C6BB58A-08E4-E5F7-C435-CC34C5446546}"/>
                    </a:ext>
                  </a:extLst>
                </p14:cNvPr>
                <p14:cNvContentPartPr/>
                <p14:nvPr/>
              </p14:nvContentPartPr>
              <p14:xfrm>
                <a:off x="8863865" y="2244905"/>
                <a:ext cx="135360" cy="152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C6BB58A-08E4-E5F7-C435-CC34C544654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57745" y="2238785"/>
                  <a:ext cx="147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01FE60C-27F7-58CB-4C05-ED7C8EC886BF}"/>
                    </a:ext>
                  </a:extLst>
                </p14:cNvPr>
                <p14:cNvContentPartPr/>
                <p14:nvPr/>
              </p14:nvContentPartPr>
              <p14:xfrm>
                <a:off x="9062225" y="2276225"/>
                <a:ext cx="66240" cy="105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01FE60C-27F7-58CB-4C05-ED7C8EC886B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056105" y="2270105"/>
                  <a:ext cx="78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C04050-4FE8-7A66-2737-FC0EB4B8D427}"/>
                    </a:ext>
                  </a:extLst>
                </p14:cNvPr>
                <p14:cNvContentPartPr/>
                <p14:nvPr/>
              </p14:nvContentPartPr>
              <p14:xfrm>
                <a:off x="9169145" y="2201345"/>
                <a:ext cx="14400" cy="21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C04050-4FE8-7A66-2737-FC0EB4B8D42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63025" y="2195225"/>
                  <a:ext cx="26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B5E6105-99AC-EE89-06D0-9027EF76087E}"/>
                    </a:ext>
                  </a:extLst>
                </p14:cNvPr>
                <p14:cNvContentPartPr/>
                <p14:nvPr/>
              </p14:nvContentPartPr>
              <p14:xfrm>
                <a:off x="9186785" y="2282345"/>
                <a:ext cx="110880" cy="133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B5E6105-99AC-EE89-06D0-9027EF76087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180665" y="2276241"/>
                  <a:ext cx="123120" cy="1457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F7C780A-0E8B-CBD8-9BAB-E9DCBCAA7ED2}"/>
                    </a:ext>
                  </a:extLst>
                </p14:cNvPr>
                <p14:cNvContentPartPr/>
                <p14:nvPr/>
              </p14:nvContentPartPr>
              <p14:xfrm>
                <a:off x="9304505" y="2284865"/>
                <a:ext cx="139320" cy="128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F7C780A-0E8B-CBD8-9BAB-E9DCBCAA7ED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98385" y="2278745"/>
                  <a:ext cx="151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3643024-6206-A776-854A-4D3DFAE6DA68}"/>
                    </a:ext>
                  </a:extLst>
                </p14:cNvPr>
                <p14:cNvContentPartPr/>
                <p14:nvPr/>
              </p14:nvContentPartPr>
              <p14:xfrm>
                <a:off x="9539585" y="2193785"/>
                <a:ext cx="204840" cy="269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3643024-6206-A776-854A-4D3DFAE6DA6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33465" y="2187665"/>
                  <a:ext cx="2170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ACD768E-4F71-9FB2-CF64-F3C6826DF24A}"/>
                    </a:ext>
                  </a:extLst>
                </p14:cNvPr>
                <p14:cNvContentPartPr/>
                <p14:nvPr/>
              </p14:nvContentPartPr>
              <p14:xfrm>
                <a:off x="9755585" y="2315465"/>
                <a:ext cx="82440" cy="124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ACD768E-4F71-9FB2-CF64-F3C6826DF24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749465" y="2309345"/>
                  <a:ext cx="94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E3FB79B-344F-ACAF-82D8-05CC8076C2A1}"/>
                    </a:ext>
                  </a:extLst>
                </p14:cNvPr>
                <p14:cNvContentPartPr/>
                <p14:nvPr/>
              </p14:nvContentPartPr>
              <p14:xfrm>
                <a:off x="9857825" y="2213225"/>
                <a:ext cx="33120" cy="25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E3FB79B-344F-ACAF-82D8-05CC8076C2A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851705" y="2207105"/>
                  <a:ext cx="45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D5DE4B4-9736-A2BA-B2EC-A5DFB3BB2224}"/>
                    </a:ext>
                  </a:extLst>
                </p14:cNvPr>
                <p14:cNvContentPartPr/>
                <p14:nvPr/>
              </p14:nvContentPartPr>
              <p14:xfrm>
                <a:off x="9882305" y="2295305"/>
                <a:ext cx="86400" cy="113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D5DE4B4-9736-A2BA-B2EC-A5DFB3BB22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76185" y="2289165"/>
                  <a:ext cx="98640" cy="125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46C314-B623-70DA-EA45-8D4C9B0CABA3}"/>
                    </a:ext>
                  </a:extLst>
                </p14:cNvPr>
                <p14:cNvContentPartPr/>
                <p14:nvPr/>
              </p14:nvContentPartPr>
              <p14:xfrm>
                <a:off x="10036385" y="2164985"/>
                <a:ext cx="96480" cy="230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46C314-B623-70DA-EA45-8D4C9B0CABA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30265" y="2158865"/>
                  <a:ext cx="108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ADBA04D-F724-CDCB-83B3-CE314F2A1694}"/>
                    </a:ext>
                  </a:extLst>
                </p14:cNvPr>
                <p14:cNvContentPartPr/>
                <p14:nvPr/>
              </p14:nvContentPartPr>
              <p14:xfrm>
                <a:off x="10000745" y="2279105"/>
                <a:ext cx="260280" cy="125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ADBA04D-F724-CDCB-83B3-CE314F2A169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994625" y="2272985"/>
                  <a:ext cx="272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5146215-94E0-0636-5055-D6FF6667A431}"/>
                    </a:ext>
                  </a:extLst>
                </p14:cNvPr>
                <p14:cNvContentPartPr/>
                <p14:nvPr/>
              </p14:nvContentPartPr>
              <p14:xfrm>
                <a:off x="10330865" y="2298545"/>
                <a:ext cx="122760" cy="130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5146215-94E0-0636-5055-D6FF6667A43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24745" y="2292408"/>
                  <a:ext cx="135000" cy="142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A11333-E79A-0721-3B6E-B7A816DE4B54}"/>
                    </a:ext>
                  </a:extLst>
                </p14:cNvPr>
                <p14:cNvContentPartPr/>
                <p14:nvPr/>
              </p14:nvContentPartPr>
              <p14:xfrm>
                <a:off x="10453625" y="2305745"/>
                <a:ext cx="136800" cy="144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A11333-E79A-0721-3B6E-B7A816DE4B5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447505" y="2299640"/>
                  <a:ext cx="149040" cy="156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7555D2D-0798-A0AA-7278-C8AE3ECD3273}"/>
                    </a:ext>
                  </a:extLst>
                </p14:cNvPr>
                <p14:cNvContentPartPr/>
                <p14:nvPr/>
              </p14:nvContentPartPr>
              <p14:xfrm>
                <a:off x="10635785" y="2338865"/>
                <a:ext cx="106200" cy="93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7555D2D-0798-A0AA-7278-C8AE3ECD327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629665" y="2332745"/>
                  <a:ext cx="118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9C0EF70-247A-73F6-701F-0EEEEFEAE063}"/>
                    </a:ext>
                  </a:extLst>
                </p14:cNvPr>
                <p14:cNvContentPartPr/>
                <p14:nvPr/>
              </p14:nvContentPartPr>
              <p14:xfrm>
                <a:off x="10780145" y="2339945"/>
                <a:ext cx="153000" cy="106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9C0EF70-247A-73F6-701F-0EEEEFEAE06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774025" y="2333825"/>
                  <a:ext cx="165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1C75D7E-4207-521C-ED28-C73F63FFC18A}"/>
                    </a:ext>
                  </a:extLst>
                </p14:cNvPr>
                <p14:cNvContentPartPr/>
                <p14:nvPr/>
              </p14:nvContentPartPr>
              <p14:xfrm>
                <a:off x="10916225" y="2220425"/>
                <a:ext cx="101520" cy="230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1C75D7E-4207-521C-ED28-C73F63FFC18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910105" y="2214305"/>
                  <a:ext cx="1137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B87CE5B-573F-DB40-A4C7-BCD91E4FFFA0}"/>
                    </a:ext>
                  </a:extLst>
                </p14:cNvPr>
                <p14:cNvContentPartPr/>
                <p14:nvPr/>
              </p14:nvContentPartPr>
              <p14:xfrm>
                <a:off x="10940705" y="2318345"/>
                <a:ext cx="72360" cy="9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87CE5B-573F-DB40-A4C7-BCD91E4FFFA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934554" y="2312225"/>
                  <a:ext cx="84661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BAC42CF-5415-1DA1-5234-0291C56D67F4}"/>
                    </a:ext>
                  </a:extLst>
                </p14:cNvPr>
                <p14:cNvContentPartPr/>
                <p14:nvPr/>
              </p14:nvContentPartPr>
              <p14:xfrm>
                <a:off x="10946825" y="2207825"/>
                <a:ext cx="268560" cy="342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BAC42CF-5415-1DA1-5234-0291C56D67F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940705" y="2201699"/>
                  <a:ext cx="280800" cy="354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E319CCC-D709-8329-5341-DC29D034B871}"/>
                    </a:ext>
                  </a:extLst>
                </p14:cNvPr>
                <p14:cNvContentPartPr/>
                <p14:nvPr/>
              </p14:nvContentPartPr>
              <p14:xfrm>
                <a:off x="11100905" y="2346425"/>
                <a:ext cx="257400" cy="126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E319CCC-D709-8329-5341-DC29D034B87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094785" y="2340305"/>
                  <a:ext cx="2696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8681861-16FD-20F7-E69F-2E8EF019A737}"/>
                    </a:ext>
                  </a:extLst>
                </p14:cNvPr>
                <p14:cNvContentPartPr/>
                <p14:nvPr/>
              </p14:nvContentPartPr>
              <p14:xfrm>
                <a:off x="11379545" y="2362625"/>
                <a:ext cx="62640" cy="73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8681861-16FD-20F7-E69F-2E8EF019A73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373425" y="2356505"/>
                  <a:ext cx="74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28E1120-8DCE-DBE4-38AE-4974A85F718C}"/>
                    </a:ext>
                  </a:extLst>
                </p14:cNvPr>
                <p14:cNvContentPartPr/>
                <p14:nvPr/>
              </p14:nvContentPartPr>
              <p14:xfrm>
                <a:off x="11323745" y="2357585"/>
                <a:ext cx="152280" cy="121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28E1120-8DCE-DBE4-38AE-4974A85F718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317610" y="2351483"/>
                  <a:ext cx="164549" cy="1338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7ADBB81-FD42-0AC5-C562-638D78CA370A}"/>
                    </a:ext>
                  </a:extLst>
                </p14:cNvPr>
                <p14:cNvContentPartPr/>
                <p14:nvPr/>
              </p14:nvContentPartPr>
              <p14:xfrm>
                <a:off x="11519945" y="2368385"/>
                <a:ext cx="202320" cy="119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7ADBB81-FD42-0AC5-C562-638D78CA370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513825" y="2362265"/>
                  <a:ext cx="2145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9CD6964-81D7-2721-758D-32D5AF12CDE4}"/>
                    </a:ext>
                  </a:extLst>
                </p14:cNvPr>
                <p14:cNvContentPartPr/>
                <p14:nvPr/>
              </p14:nvContentPartPr>
              <p14:xfrm>
                <a:off x="11728385" y="2381345"/>
                <a:ext cx="109800" cy="176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9CD6964-81D7-2721-758D-32D5AF12CDE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722265" y="2375225"/>
                  <a:ext cx="122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AB8CFB-A333-8AF2-4875-27145A902B60}"/>
                    </a:ext>
                  </a:extLst>
                </p14:cNvPr>
                <p14:cNvContentPartPr/>
                <p14:nvPr/>
              </p14:nvContentPartPr>
              <p14:xfrm>
                <a:off x="11912345" y="2297465"/>
                <a:ext cx="68760" cy="142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AB8CFB-A333-8AF2-4875-27145A902B6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906225" y="2291345"/>
                  <a:ext cx="81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EFA9DD-8B71-9170-915F-044D3F2E1200}"/>
                    </a:ext>
                  </a:extLst>
                </p14:cNvPr>
                <p14:cNvContentPartPr/>
                <p14:nvPr/>
              </p14:nvContentPartPr>
              <p14:xfrm>
                <a:off x="11883185" y="2362625"/>
                <a:ext cx="158040" cy="34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EFA9DD-8B71-9170-915F-044D3F2E120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877065" y="2356441"/>
                  <a:ext cx="170280" cy="469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BC90A7E-A6A8-0061-EF35-90776A8915E2}"/>
                    </a:ext>
                  </a:extLst>
                </p14:cNvPr>
                <p14:cNvContentPartPr/>
                <p14:nvPr/>
              </p14:nvContentPartPr>
              <p14:xfrm>
                <a:off x="11929265" y="2207825"/>
                <a:ext cx="105840" cy="369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BC90A7E-A6A8-0061-EF35-90776A8915E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923145" y="2201705"/>
                  <a:ext cx="118080" cy="38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03149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5634-EA97-4400-A8A3-75F3FAC2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sz="6000" dirty="0">
                <a:solidFill>
                  <a:srgbClr val="000000"/>
                </a:solidFill>
              </a:rPr>
              <a:t>Operations </a:t>
            </a:r>
            <a:r>
              <a:rPr lang="ru-RU" sz="6000" dirty="0" err="1">
                <a:solidFill>
                  <a:srgbClr val="000000"/>
                </a:solidFill>
              </a:rPr>
              <a:t>on</a:t>
            </a:r>
            <a:r>
              <a:rPr lang="ru-RU" sz="6000" dirty="0">
                <a:solidFill>
                  <a:srgbClr val="000000"/>
                </a:solidFill>
              </a:rPr>
              <a:t> </a:t>
            </a:r>
            <a:r>
              <a:rPr lang="ru-RU" sz="6000" dirty="0" err="1">
                <a:solidFill>
                  <a:srgbClr val="000000"/>
                </a:solidFill>
              </a:rPr>
              <a:t>sets</a:t>
            </a:r>
            <a:endParaRPr lang="ru-RU" sz="6000" dirty="0" err="1">
              <a:solidFill>
                <a:srgbClr val="000000"/>
              </a:solidFill>
              <a:ea typeface="Calibri Light"/>
              <a:cs typeface="Calibri Light"/>
            </a:endParaRPr>
          </a:p>
          <a:p>
            <a:endParaRPr lang="ru-RU" sz="6000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C24C-DFE5-4697-950C-7AF98634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45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46505E"/>
                </a:solidFill>
                <a:ea typeface="Calibri" panose="020F0502020204030204"/>
                <a:cs typeface="Calibri" panose="020F0502020204030204"/>
              </a:rPr>
              <a:t>UNION</a:t>
            </a:r>
            <a:endParaRPr lang="en-US" dirty="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46505E"/>
                </a:solidFill>
                <a:ea typeface="Calibri" panose="020F0502020204030204"/>
                <a:cs typeface="Calibri" panose="020F0502020204030204"/>
              </a:rPr>
              <a:t>INTERSECT</a:t>
            </a:r>
            <a:endParaRPr lang="en-US" dirty="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46505E"/>
                </a:solidFill>
                <a:ea typeface="Calibri" panose="020F0502020204030204"/>
                <a:cs typeface="Calibri" panose="020F0502020204030204"/>
              </a:rPr>
              <a:t>EXCEPT (Set </a:t>
            </a:r>
            <a:r>
              <a:rPr lang="ru-RU" dirty="0" err="1">
                <a:solidFill>
                  <a:srgbClr val="46505E"/>
                </a:solidFill>
                <a:ea typeface="Calibri" panose="020F0502020204030204"/>
                <a:cs typeface="Calibri" panose="020F0502020204030204"/>
              </a:rPr>
              <a:t>Difference</a:t>
            </a:r>
            <a:r>
              <a:rPr lang="ru-RU" dirty="0">
                <a:solidFill>
                  <a:srgbClr val="46505E"/>
                </a:solidFill>
                <a:ea typeface="Calibri" panose="020F0502020204030204"/>
                <a:cs typeface="Calibri" panose="020F0502020204030204"/>
              </a:rPr>
              <a:t>)</a:t>
            </a:r>
            <a:endParaRPr lang="en-US" dirty="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rgbClr val="46505E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solidFill>
                  <a:srgbClr val="46505E"/>
                </a:solidFill>
                <a:ea typeface="+mn-lt"/>
                <a:cs typeface="+mn-lt"/>
              </a:rPr>
              <a:t>In SQL, these operations will return unique rows. You can disable this feature by using the word ALL. For example, UNION ALL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F598AD-C8BE-F5A5-3D0D-54B0F06531E8}"/>
                  </a:ext>
                </a:extLst>
              </p14:cNvPr>
              <p14:cNvContentPartPr/>
              <p14:nvPr/>
            </p14:nvContentPartPr>
            <p14:xfrm>
              <a:off x="8948519" y="863702"/>
              <a:ext cx="2530572" cy="32336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F598AD-C8BE-F5A5-3D0D-54B0F06531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2400" y="857661"/>
                <a:ext cx="2542811" cy="4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F85CE2-C89A-BDF6-C969-BFFD99202229}"/>
                  </a:ext>
                </a:extLst>
              </p14:cNvPr>
              <p14:cNvContentPartPr/>
              <p14:nvPr/>
            </p14:nvContentPartPr>
            <p14:xfrm>
              <a:off x="9765517" y="613289"/>
              <a:ext cx="32496" cy="1017949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F85CE2-C89A-BDF6-C969-BFFD992022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59446" y="607170"/>
                <a:ext cx="44637" cy="1030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870F6E-54A7-B73F-AAA1-1B4C6D3A468E}"/>
                  </a:ext>
                </a:extLst>
              </p14:cNvPr>
              <p14:cNvContentPartPr/>
              <p14:nvPr/>
            </p14:nvContentPartPr>
            <p14:xfrm>
              <a:off x="8894274" y="626741"/>
              <a:ext cx="20981" cy="1086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870F6E-54A7-B73F-AAA1-1B4C6D3A46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8229" y="620584"/>
                <a:ext cx="33072" cy="23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8AB871-EF87-8C90-AA84-195769322F04}"/>
                  </a:ext>
                </a:extLst>
              </p14:cNvPr>
              <p14:cNvContentPartPr/>
              <p14:nvPr/>
            </p14:nvContentPartPr>
            <p14:xfrm>
              <a:off x="8872780" y="593887"/>
              <a:ext cx="37613" cy="1049768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8AB871-EF87-8C90-AA84-195769322F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6690" y="587767"/>
                <a:ext cx="49792" cy="1062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32EB543-7AA6-85A2-BAE6-272B423BFE16}"/>
                  </a:ext>
                </a:extLst>
              </p14:cNvPr>
              <p14:cNvContentPartPr/>
              <p14:nvPr/>
            </p14:nvContentPartPr>
            <p14:xfrm>
              <a:off x="8908603" y="562068"/>
              <a:ext cx="2530572" cy="35958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32EB543-7AA6-85A2-BAE6-272B423BFE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02484" y="555955"/>
                <a:ext cx="2542811" cy="48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127A892-C635-1879-A28E-22115A8F7599}"/>
                  </a:ext>
                </a:extLst>
              </p14:cNvPr>
              <p14:cNvContentPartPr/>
              <p14:nvPr/>
            </p14:nvContentPartPr>
            <p14:xfrm>
              <a:off x="8871757" y="1649864"/>
              <a:ext cx="2607334" cy="40356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127A892-C635-1879-A28E-22115A8F75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5637" y="1643793"/>
                <a:ext cx="2619573" cy="52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B8C899-E83A-D6B3-21A9-E6FD6BABD7B5}"/>
                  </a:ext>
                </a:extLst>
              </p14:cNvPr>
              <p14:cNvContentPartPr/>
              <p14:nvPr/>
            </p14:nvContentPartPr>
            <p14:xfrm>
              <a:off x="11456062" y="592335"/>
              <a:ext cx="72412" cy="110409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B8C899-E83A-D6B3-21A9-E6FD6BABD7B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49938" y="586215"/>
                <a:ext cx="84661" cy="111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E7DBE7A-194E-3758-91E0-CE55FF8A1D60}"/>
                  </a:ext>
                </a:extLst>
              </p14:cNvPr>
              <p14:cNvContentPartPr/>
              <p14:nvPr/>
            </p14:nvContentPartPr>
            <p14:xfrm>
              <a:off x="11426125" y="583798"/>
              <a:ext cx="42986" cy="157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E7DBE7A-194E-3758-91E0-CE55FF8A1D6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20035" y="577701"/>
                <a:ext cx="55165" cy="27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79C77D-610E-7B88-5FA4-1C2E6E94B7B5}"/>
                  </a:ext>
                </a:extLst>
              </p14:cNvPr>
              <p14:cNvContentPartPr/>
              <p14:nvPr/>
            </p14:nvContentPartPr>
            <p14:xfrm>
              <a:off x="10657998" y="582505"/>
              <a:ext cx="34543" cy="109581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79C77D-610E-7B88-5FA4-1C2E6E94B7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51944" y="576385"/>
                <a:ext cx="46651" cy="1108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B4A4952-6D28-CAB9-97F3-1338F18C022D}"/>
                  </a:ext>
                </a:extLst>
              </p14:cNvPr>
              <p14:cNvContentPartPr/>
              <p14:nvPr/>
            </p14:nvContentPartPr>
            <p14:xfrm>
              <a:off x="8992017" y="2713343"/>
              <a:ext cx="2530572" cy="32336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B4A4952-6D28-CAB9-97F3-1338F18C02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5898" y="2707302"/>
                <a:ext cx="2542811" cy="4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CC21C0E-47AF-900F-9464-C8A44F6087D3}"/>
                  </a:ext>
                </a:extLst>
              </p14:cNvPr>
              <p14:cNvContentPartPr/>
              <p14:nvPr/>
            </p14:nvContentPartPr>
            <p14:xfrm>
              <a:off x="9809015" y="2462930"/>
              <a:ext cx="32496" cy="1017949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CC21C0E-47AF-900F-9464-C8A44F6087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02944" y="2456811"/>
                <a:ext cx="44637" cy="1030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A72883-A134-B1D9-5970-9492965C7844}"/>
                  </a:ext>
                </a:extLst>
              </p14:cNvPr>
              <p14:cNvContentPartPr/>
              <p14:nvPr/>
            </p14:nvContentPartPr>
            <p14:xfrm>
              <a:off x="8937772" y="2476382"/>
              <a:ext cx="20981" cy="1086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A72883-A134-B1D9-5970-9492965C78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31727" y="2470225"/>
                <a:ext cx="33072" cy="23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D9B3A8C-60B4-0900-B92E-E386FC39813C}"/>
                  </a:ext>
                </a:extLst>
              </p14:cNvPr>
              <p14:cNvContentPartPr/>
              <p14:nvPr/>
            </p14:nvContentPartPr>
            <p14:xfrm>
              <a:off x="8916278" y="2443528"/>
              <a:ext cx="37613" cy="104976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D9B3A8C-60B4-0900-B92E-E386FC3981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10188" y="2437408"/>
                <a:ext cx="49792" cy="1062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7A3D311-B98D-2C69-D91A-D278B1E21B6D}"/>
                  </a:ext>
                </a:extLst>
              </p14:cNvPr>
              <p14:cNvContentPartPr/>
              <p14:nvPr/>
            </p14:nvContentPartPr>
            <p14:xfrm>
              <a:off x="8952101" y="2411709"/>
              <a:ext cx="2530572" cy="35958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7A3D311-B98D-2C69-D91A-D278B1E21B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45982" y="2405596"/>
                <a:ext cx="2542811" cy="48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FE734E-AEA1-2F92-F9C7-AEF273D0AF1D}"/>
                  </a:ext>
                </a:extLst>
              </p14:cNvPr>
              <p14:cNvContentPartPr/>
              <p14:nvPr/>
            </p14:nvContentPartPr>
            <p14:xfrm>
              <a:off x="8915255" y="3499505"/>
              <a:ext cx="2607334" cy="40356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FE734E-AEA1-2F92-F9C7-AEF273D0AF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09135" y="3493434"/>
                <a:ext cx="2619573" cy="52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BAE793-3EC6-C1BF-13D7-A8325575330B}"/>
                  </a:ext>
                </a:extLst>
              </p14:cNvPr>
              <p14:cNvContentPartPr/>
              <p14:nvPr/>
            </p14:nvContentPartPr>
            <p14:xfrm>
              <a:off x="11499560" y="2441976"/>
              <a:ext cx="72412" cy="1104093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BAE793-3EC6-C1BF-13D7-A832557533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93436" y="2435856"/>
                <a:ext cx="84661" cy="111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16CE694-A05B-3B3A-1161-CF0318666BF7}"/>
                  </a:ext>
                </a:extLst>
              </p14:cNvPr>
              <p14:cNvContentPartPr/>
              <p14:nvPr/>
            </p14:nvContentPartPr>
            <p14:xfrm>
              <a:off x="11469623" y="2433439"/>
              <a:ext cx="42986" cy="157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16CE694-A05B-3B3A-1161-CF0318666B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63533" y="2427342"/>
                <a:ext cx="55165" cy="27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B9D0A7-4072-0E01-B839-AAA949CA614F}"/>
                  </a:ext>
                </a:extLst>
              </p14:cNvPr>
              <p14:cNvContentPartPr/>
              <p14:nvPr/>
            </p14:nvContentPartPr>
            <p14:xfrm>
              <a:off x="10701496" y="2432146"/>
              <a:ext cx="34543" cy="1095815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B9D0A7-4072-0E01-B839-AAA949CA61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95442" y="2426026"/>
                <a:ext cx="46651" cy="1108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619392-815C-E198-5BFA-5D3479F29BE3}"/>
                  </a:ext>
                </a:extLst>
              </p14:cNvPr>
              <p14:cNvContentPartPr/>
              <p14:nvPr/>
            </p14:nvContentPartPr>
            <p14:xfrm>
              <a:off x="9025281" y="4801193"/>
              <a:ext cx="2530572" cy="32336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619392-815C-E198-5BFA-5D3479F29B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9162" y="4795152"/>
                <a:ext cx="2542811" cy="4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CF91062-CD87-8C68-1612-EDB7080C85F1}"/>
                  </a:ext>
                </a:extLst>
              </p14:cNvPr>
              <p14:cNvContentPartPr/>
              <p14:nvPr/>
            </p14:nvContentPartPr>
            <p14:xfrm>
              <a:off x="9842279" y="4550780"/>
              <a:ext cx="32496" cy="1017949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CF91062-CD87-8C68-1612-EDB7080C85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36208" y="4544661"/>
                <a:ext cx="44637" cy="1030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7F242FB-BD7D-B106-FE5A-0E9D226C97AD}"/>
                  </a:ext>
                </a:extLst>
              </p14:cNvPr>
              <p14:cNvContentPartPr/>
              <p14:nvPr/>
            </p14:nvContentPartPr>
            <p14:xfrm>
              <a:off x="8971036" y="4564232"/>
              <a:ext cx="20981" cy="10865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7F242FB-BD7D-B106-FE5A-0E9D226C97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64991" y="4558075"/>
                <a:ext cx="33072" cy="23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53ADBB9-7E63-BCFF-30B9-25D1D7EF6E8B}"/>
                  </a:ext>
                </a:extLst>
              </p14:cNvPr>
              <p14:cNvContentPartPr/>
              <p14:nvPr/>
            </p14:nvContentPartPr>
            <p14:xfrm>
              <a:off x="8949542" y="4531378"/>
              <a:ext cx="37613" cy="1049768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53ADBB9-7E63-BCFF-30B9-25D1D7EF6E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43452" y="4525258"/>
                <a:ext cx="49792" cy="1062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D6A1CA7-A318-29FD-D508-024B3FE16201}"/>
                  </a:ext>
                </a:extLst>
              </p14:cNvPr>
              <p14:cNvContentPartPr/>
              <p14:nvPr/>
            </p14:nvContentPartPr>
            <p14:xfrm>
              <a:off x="8985365" y="4499559"/>
              <a:ext cx="2530572" cy="35958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D6A1CA7-A318-29FD-D508-024B3FE162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79246" y="4493446"/>
                <a:ext cx="2542811" cy="48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7C4281-A629-7043-A6A4-A6521A300369}"/>
                  </a:ext>
                </a:extLst>
              </p14:cNvPr>
              <p14:cNvContentPartPr/>
              <p14:nvPr/>
            </p14:nvContentPartPr>
            <p14:xfrm>
              <a:off x="8948519" y="5587355"/>
              <a:ext cx="2607334" cy="40356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7C4281-A629-7043-A6A4-A6521A3003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42399" y="5581284"/>
                <a:ext cx="2619573" cy="52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D4579A6-AAC7-E45B-3BA1-FB11DF294A88}"/>
                  </a:ext>
                </a:extLst>
              </p14:cNvPr>
              <p14:cNvContentPartPr/>
              <p14:nvPr/>
            </p14:nvContentPartPr>
            <p14:xfrm>
              <a:off x="11532824" y="4529826"/>
              <a:ext cx="72412" cy="1104093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D4579A6-AAC7-E45B-3BA1-FB11DF294A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526700" y="4523706"/>
                <a:ext cx="84661" cy="111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4FEDEC6-39CA-6044-E683-9D9557EA836D}"/>
                  </a:ext>
                </a:extLst>
              </p14:cNvPr>
              <p14:cNvContentPartPr/>
              <p14:nvPr/>
            </p14:nvContentPartPr>
            <p14:xfrm>
              <a:off x="11502887" y="4521289"/>
              <a:ext cx="42986" cy="157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4FEDEC6-39CA-6044-E683-9D9557EA83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96797" y="4515192"/>
                <a:ext cx="55165" cy="27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B5A98D0-82F3-2366-620F-81507E0C8CD7}"/>
                  </a:ext>
                </a:extLst>
              </p14:cNvPr>
              <p14:cNvContentPartPr/>
              <p14:nvPr/>
            </p14:nvContentPartPr>
            <p14:xfrm>
              <a:off x="10734760" y="4519996"/>
              <a:ext cx="34543" cy="1095815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B5A98D0-82F3-2366-620F-81507E0C8C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28706" y="4513876"/>
                <a:ext cx="46651" cy="1108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12D2AE3-480A-2932-91F9-F0F2CEEC5418}"/>
                  </a:ext>
                </a:extLst>
              </p14:cNvPr>
              <p14:cNvContentPartPr/>
              <p14:nvPr/>
            </p14:nvContentPartPr>
            <p14:xfrm>
              <a:off x="9119105" y="1161859"/>
              <a:ext cx="36720" cy="15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12D2AE3-480A-2932-91F9-F0F2CEEC541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12985" y="1155875"/>
                <a:ext cx="48960" cy="27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6B1FDA3-849E-6700-651B-7EDB68EF819F}"/>
                  </a:ext>
                </a:extLst>
              </p14:cNvPr>
              <p14:cNvContentPartPr/>
              <p14:nvPr/>
            </p14:nvContentPartPr>
            <p14:xfrm>
              <a:off x="9296225" y="1161859"/>
              <a:ext cx="32040" cy="3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6B1FDA3-849E-6700-651B-7EDB68EF81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90173" y="1156249"/>
                <a:ext cx="44144" cy="15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CF67851-B40F-2518-F36C-D39DD73D98C6}"/>
                  </a:ext>
                </a:extLst>
              </p14:cNvPr>
              <p14:cNvContentPartPr/>
              <p14:nvPr/>
            </p14:nvContentPartPr>
            <p14:xfrm>
              <a:off x="10003625" y="1135579"/>
              <a:ext cx="62640" cy="24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CF67851-B40F-2518-F36C-D39DD73D98C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97505" y="1129368"/>
                <a:ext cx="74880" cy="36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73CCEB9-2CFE-D1C6-27BB-3A305BF5A385}"/>
                  </a:ext>
                </a:extLst>
              </p14:cNvPr>
              <p14:cNvContentPartPr/>
              <p14:nvPr/>
            </p14:nvContentPartPr>
            <p14:xfrm>
              <a:off x="10844945" y="1145659"/>
              <a:ext cx="18000" cy="5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73CCEB9-2CFE-D1C6-27BB-3A305BF5A38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838825" y="1139921"/>
                <a:ext cx="30240" cy="16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E142605-2381-5D9F-6E8B-9EECF0A48052}"/>
                  </a:ext>
                </a:extLst>
              </p14:cNvPr>
              <p14:cNvContentPartPr/>
              <p14:nvPr/>
            </p14:nvContentPartPr>
            <p14:xfrm>
              <a:off x="10967345" y="1141699"/>
              <a:ext cx="239040" cy="16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E142605-2381-5D9F-6E8B-9EECF0A4805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961225" y="1135579"/>
                <a:ext cx="2512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8964A55-0283-C516-2CEA-063B274532AD}"/>
                  </a:ext>
                </a:extLst>
              </p14:cNvPr>
              <p14:cNvContentPartPr/>
              <p14:nvPr/>
            </p14:nvContentPartPr>
            <p14:xfrm>
              <a:off x="11361905" y="1150699"/>
              <a:ext cx="4680" cy="7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8964A55-0283-C516-2CEA-063B274532A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355785" y="1144288"/>
                <a:ext cx="16920" cy="20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43A503-25E9-11FC-FBBA-48583FEE8348}"/>
                  </a:ext>
                </a:extLst>
              </p14:cNvPr>
              <p14:cNvContentPartPr/>
              <p14:nvPr/>
            </p14:nvContentPartPr>
            <p14:xfrm>
              <a:off x="9125585" y="1444819"/>
              <a:ext cx="34560" cy="9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43A503-25E9-11FC-FBBA-48583FEE834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119465" y="1438699"/>
                <a:ext cx="468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DFF99CE-69D0-C9C1-9F5D-7ACD11CA6575}"/>
                  </a:ext>
                </a:extLst>
              </p14:cNvPr>
              <p14:cNvContentPartPr/>
              <p14:nvPr/>
            </p14:nvContentPartPr>
            <p14:xfrm>
              <a:off x="9317465" y="1449859"/>
              <a:ext cx="160920" cy="6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DFF99CE-69D0-C9C1-9F5D-7ACD11CA657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11345" y="1443739"/>
                <a:ext cx="1731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4CBDCBC-B53A-CD80-F110-D84E9AEB95D0}"/>
                  </a:ext>
                </a:extLst>
              </p14:cNvPr>
              <p14:cNvContentPartPr/>
              <p14:nvPr/>
            </p14:nvContentPartPr>
            <p14:xfrm>
              <a:off x="9979145" y="1443379"/>
              <a:ext cx="33120" cy="9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4CBDCBC-B53A-CD80-F110-D84E9AEB95D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73025" y="1437259"/>
                <a:ext cx="453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5CD44D9-21CC-BE78-AD8A-4E57438A82F8}"/>
                  </a:ext>
                </a:extLst>
              </p14:cNvPr>
              <p14:cNvContentPartPr/>
              <p14:nvPr/>
            </p14:nvContentPartPr>
            <p14:xfrm>
              <a:off x="10109465" y="1458859"/>
              <a:ext cx="207000" cy="18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5CD44D9-21CC-BE78-AD8A-4E57438A82F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103345" y="1452859"/>
                <a:ext cx="219240" cy="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D893918-4468-5386-505E-E9789A75B0CF}"/>
                  </a:ext>
                </a:extLst>
              </p14:cNvPr>
              <p14:cNvContentPartPr/>
              <p14:nvPr/>
            </p14:nvContentPartPr>
            <p14:xfrm>
              <a:off x="10498265" y="1458859"/>
              <a:ext cx="10800" cy="11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D893918-4468-5386-505E-E9789A75B0C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491934" y="1452739"/>
                <a:ext cx="23462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F76448E-9D5E-124A-208A-7442806B6C00}"/>
                  </a:ext>
                </a:extLst>
              </p14:cNvPr>
              <p14:cNvContentPartPr/>
              <p14:nvPr/>
            </p14:nvContentPartPr>
            <p14:xfrm>
              <a:off x="10835225" y="1466419"/>
              <a:ext cx="50040" cy="3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F76448E-9D5E-124A-208A-7442806B6C0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829105" y="1460299"/>
                <a:ext cx="622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27BAAED-E448-ADB1-5CB5-3884A7C86407}"/>
                  </a:ext>
                </a:extLst>
              </p14:cNvPr>
              <p14:cNvContentPartPr/>
              <p14:nvPr/>
            </p14:nvContentPartPr>
            <p14:xfrm>
              <a:off x="11037545" y="1457419"/>
              <a:ext cx="215280" cy="14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27BAAED-E448-ADB1-5CB5-3884A7C8640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031415" y="1451299"/>
                <a:ext cx="227541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05095C8-2101-6BFE-0920-78856860D7D2}"/>
                  </a:ext>
                </a:extLst>
              </p14:cNvPr>
              <p14:cNvContentPartPr/>
              <p14:nvPr/>
            </p14:nvContentPartPr>
            <p14:xfrm>
              <a:off x="11318345" y="1455979"/>
              <a:ext cx="3960" cy="7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05095C8-2101-6BFE-0920-78856860D7D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312735" y="1449859"/>
                <a:ext cx="151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E69E0E8-4F90-E2B5-6F35-8437814DEA7D}"/>
                  </a:ext>
                </a:extLst>
              </p14:cNvPr>
              <p14:cNvContentPartPr/>
              <p14:nvPr/>
            </p14:nvContentPartPr>
            <p14:xfrm>
              <a:off x="9163745" y="3001819"/>
              <a:ext cx="48240" cy="25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E69E0E8-4F90-E2B5-6F35-8437814DEA7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57625" y="2995699"/>
                <a:ext cx="604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68A0E9B-28D2-AEAF-B8FA-E09947EE3063}"/>
                  </a:ext>
                </a:extLst>
              </p14:cNvPr>
              <p14:cNvContentPartPr/>
              <p14:nvPr/>
            </p14:nvContentPartPr>
            <p14:xfrm>
              <a:off x="9319985" y="2990659"/>
              <a:ext cx="31680" cy="10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68A0E9B-28D2-AEAF-B8FA-E09947EE306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313865" y="2984539"/>
                <a:ext cx="439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B049959-C334-71E0-4C1F-D4028485D5D7}"/>
                  </a:ext>
                </a:extLst>
              </p14:cNvPr>
              <p14:cNvContentPartPr/>
              <p14:nvPr/>
            </p14:nvContentPartPr>
            <p14:xfrm>
              <a:off x="9478385" y="2987779"/>
              <a:ext cx="28440" cy="25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B049959-C334-71E0-4C1F-D4028485D5D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472341" y="2981659"/>
                <a:ext cx="40527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6ADE141-BDB1-96A7-6ECD-0403A161D350}"/>
                  </a:ext>
                </a:extLst>
              </p14:cNvPr>
              <p14:cNvContentPartPr/>
              <p14:nvPr/>
            </p14:nvContentPartPr>
            <p14:xfrm>
              <a:off x="10006505" y="3018019"/>
              <a:ext cx="19800" cy="7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6ADE141-BDB1-96A7-6ECD-0403A161D35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00385" y="3011608"/>
                <a:ext cx="32040" cy="20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88E6493-641D-81C7-9397-D8F0CC621ED3}"/>
                  </a:ext>
                </a:extLst>
              </p14:cNvPr>
              <p14:cNvContentPartPr/>
              <p14:nvPr/>
            </p14:nvContentPartPr>
            <p14:xfrm>
              <a:off x="10139705" y="3007579"/>
              <a:ext cx="198720" cy="14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88E6493-641D-81C7-9397-D8F0CC621ED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133585" y="3001459"/>
                <a:ext cx="2109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3806252-7CA0-A3F2-E528-FF6416339D2C}"/>
                  </a:ext>
                </a:extLst>
              </p14:cNvPr>
              <p14:cNvContentPartPr/>
              <p14:nvPr/>
            </p14:nvContentPartPr>
            <p14:xfrm>
              <a:off x="10858985" y="3014419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3806252-7CA0-A3F2-E528-FF6416339D2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852865" y="300829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A5491AA-E5E8-AA1F-CC0E-453A68D51AE3}"/>
                  </a:ext>
                </a:extLst>
              </p14:cNvPr>
              <p14:cNvContentPartPr/>
              <p14:nvPr/>
            </p14:nvContentPartPr>
            <p14:xfrm>
              <a:off x="11003345" y="3009019"/>
              <a:ext cx="10800" cy="7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A5491AA-E5E8-AA1F-CC0E-453A68D51AE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997225" y="3002608"/>
                <a:ext cx="23040" cy="20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D895840-DE9B-92FD-B702-09FB96ABE518}"/>
                  </a:ext>
                </a:extLst>
              </p14:cNvPr>
              <p14:cNvContentPartPr/>
              <p14:nvPr/>
            </p14:nvContentPartPr>
            <p14:xfrm>
              <a:off x="11205665" y="3016939"/>
              <a:ext cx="13680" cy="6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D895840-DE9B-92FD-B702-09FB96ABE51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199545" y="3010819"/>
                <a:ext cx="259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731137B-613E-CC3C-9635-C4FB1D57A92A}"/>
                  </a:ext>
                </a:extLst>
              </p14:cNvPr>
              <p14:cNvContentPartPr/>
              <p14:nvPr/>
            </p14:nvContentPartPr>
            <p14:xfrm>
              <a:off x="11111705" y="2995339"/>
              <a:ext cx="210600" cy="53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731137B-613E-CC3C-9635-C4FB1D57A92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105595" y="2989219"/>
                <a:ext cx="222819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1C4EE31-DBEF-8BD9-DB19-F26CEB75D6AA}"/>
                  </a:ext>
                </a:extLst>
              </p14:cNvPr>
              <p14:cNvContentPartPr/>
              <p14:nvPr/>
            </p14:nvContentPartPr>
            <p14:xfrm>
              <a:off x="9167345" y="3333739"/>
              <a:ext cx="18720" cy="21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1C4EE31-DBEF-8BD9-DB19-F26CEB75D6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61340" y="3327619"/>
                <a:ext cx="30729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8F4DAE3-19FA-412D-AB8E-C72D5F42E6B0}"/>
                  </a:ext>
                </a:extLst>
              </p14:cNvPr>
              <p14:cNvContentPartPr/>
              <p14:nvPr/>
            </p14:nvContentPartPr>
            <p14:xfrm>
              <a:off x="9251585" y="3335179"/>
              <a:ext cx="178920" cy="11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8F4DAE3-19FA-412D-AB8E-C72D5F42E6B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245465" y="3329059"/>
                <a:ext cx="1911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98DAFB7-0086-9AF6-2567-E69CC0A4C56D}"/>
                  </a:ext>
                </a:extLst>
              </p14:cNvPr>
              <p14:cNvContentPartPr/>
              <p14:nvPr/>
            </p14:nvContentPartPr>
            <p14:xfrm>
              <a:off x="9568745" y="3352819"/>
              <a:ext cx="10080" cy="115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98DAFB7-0086-9AF6-2567-E69CC0A4C56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562625" y="3346502"/>
                <a:ext cx="22320" cy="24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A5B7382-B97E-E1CC-81BF-081D9EFEDFE1}"/>
                  </a:ext>
                </a:extLst>
              </p14:cNvPr>
              <p14:cNvContentPartPr/>
              <p14:nvPr/>
            </p14:nvContentPartPr>
            <p14:xfrm>
              <a:off x="10101185" y="3294859"/>
              <a:ext cx="24840" cy="1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A5B7382-B97E-E1CC-81BF-081D9EFEDFE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095065" y="3288739"/>
                <a:ext cx="3708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440857A-D6B5-6693-1513-A7CC1CC43512}"/>
                  </a:ext>
                </a:extLst>
              </p14:cNvPr>
              <p14:cNvContentPartPr/>
              <p14:nvPr/>
            </p14:nvContentPartPr>
            <p14:xfrm>
              <a:off x="10262105" y="3321139"/>
              <a:ext cx="144720" cy="18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440857A-D6B5-6693-1513-A7CC1CC4351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255985" y="3315019"/>
                <a:ext cx="1569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EC55751-9F48-4B94-8E1C-A1903A5154F0}"/>
                  </a:ext>
                </a:extLst>
              </p14:cNvPr>
              <p14:cNvContentPartPr/>
              <p14:nvPr/>
            </p14:nvContentPartPr>
            <p14:xfrm>
              <a:off x="11005145" y="3313579"/>
              <a:ext cx="27000" cy="115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EC55751-9F48-4B94-8E1C-A1903A5154F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999025" y="3307459"/>
                <a:ext cx="392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1DDA286-C33F-3B32-A91C-D9C78654F9CE}"/>
                  </a:ext>
                </a:extLst>
              </p14:cNvPr>
              <p14:cNvContentPartPr/>
              <p14:nvPr/>
            </p14:nvContentPartPr>
            <p14:xfrm>
              <a:off x="11157425" y="3342379"/>
              <a:ext cx="197280" cy="180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1DDA286-C33F-3B32-A91C-D9C78654F9C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151305" y="3336259"/>
                <a:ext cx="2095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324E659-EC70-5177-B40A-AAEC1684082A}"/>
                  </a:ext>
                </a:extLst>
              </p14:cNvPr>
              <p14:cNvContentPartPr/>
              <p14:nvPr/>
            </p14:nvContentPartPr>
            <p14:xfrm>
              <a:off x="9167345" y="3174979"/>
              <a:ext cx="30600" cy="10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324E659-EC70-5177-B40A-AAEC1684082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161296" y="3168859"/>
                <a:ext cx="42698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CC1148A-F415-49D7-8F0C-CB0014C0CF9B}"/>
                  </a:ext>
                </a:extLst>
              </p14:cNvPr>
              <p14:cNvContentPartPr/>
              <p14:nvPr/>
            </p14:nvContentPartPr>
            <p14:xfrm>
              <a:off x="9322145" y="3171379"/>
              <a:ext cx="172080" cy="21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CC1148A-F415-49D7-8F0C-CB0014C0CF9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16038" y="3165259"/>
                <a:ext cx="184294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C843F18-B2DA-1FE0-84C5-1D3401F57D3C}"/>
                  </a:ext>
                </a:extLst>
              </p14:cNvPr>
              <p14:cNvContentPartPr/>
              <p14:nvPr/>
            </p14:nvContentPartPr>
            <p14:xfrm>
              <a:off x="10115225" y="3203059"/>
              <a:ext cx="34560" cy="9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C843F18-B2DA-1FE0-84C5-1D3401F57D3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09105" y="3196939"/>
                <a:ext cx="468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19644E9-96EE-199A-A49A-39FC8C42D33F}"/>
                  </a:ext>
                </a:extLst>
              </p14:cNvPr>
              <p14:cNvContentPartPr/>
              <p14:nvPr/>
            </p14:nvContentPartPr>
            <p14:xfrm>
              <a:off x="10209545" y="3187579"/>
              <a:ext cx="207000" cy="158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19644E9-96EE-199A-A49A-39FC8C42D33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203425" y="3181459"/>
                <a:ext cx="219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A2ECC0D-CCF7-C3E4-B047-6EEA3D8531EE}"/>
                  </a:ext>
                </a:extLst>
              </p14:cNvPr>
              <p14:cNvContentPartPr/>
              <p14:nvPr/>
            </p14:nvContentPartPr>
            <p14:xfrm>
              <a:off x="10933145" y="3196579"/>
              <a:ext cx="30600" cy="158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A2ECC0D-CCF7-C3E4-B047-6EEA3D8531E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927096" y="3190595"/>
                <a:ext cx="42698" cy="27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8D66604-330F-B170-4486-13C9F9063144}"/>
                  </a:ext>
                </a:extLst>
              </p14:cNvPr>
              <p14:cNvContentPartPr/>
              <p14:nvPr/>
            </p14:nvContentPartPr>
            <p14:xfrm>
              <a:off x="11096225" y="3185419"/>
              <a:ext cx="232200" cy="29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8D66604-330F-B170-4486-13C9F906314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090105" y="3179299"/>
                <a:ext cx="2444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B7A156A-7E5A-488D-6E98-7BAA2EFEDA67}"/>
                  </a:ext>
                </a:extLst>
              </p14:cNvPr>
              <p14:cNvContentPartPr/>
              <p14:nvPr/>
            </p14:nvContentPartPr>
            <p14:xfrm>
              <a:off x="9283625" y="5040139"/>
              <a:ext cx="47160" cy="9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B7A156A-7E5A-488D-6E98-7BAA2EFEDA6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277505" y="5033774"/>
                <a:ext cx="59400" cy="22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F2A0D20-65BF-FE4B-A81E-69AE61D867F8}"/>
                  </a:ext>
                </a:extLst>
              </p14:cNvPr>
              <p14:cNvContentPartPr/>
              <p14:nvPr/>
            </p14:nvContentPartPr>
            <p14:xfrm>
              <a:off x="9532385" y="5005939"/>
              <a:ext cx="22680" cy="24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F2A0D20-65BF-FE4B-A81E-69AE61D867F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526166" y="4999819"/>
                <a:ext cx="35117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C7E22DD-75BF-5711-A42F-B039EAE99054}"/>
                  </a:ext>
                </a:extLst>
              </p14:cNvPr>
              <p14:cNvContentPartPr/>
              <p14:nvPr/>
            </p14:nvContentPartPr>
            <p14:xfrm>
              <a:off x="9618425" y="5008459"/>
              <a:ext cx="36720" cy="9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C7E22DD-75BF-5711-A42F-B039EAE9905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612305" y="5002339"/>
                <a:ext cx="489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A3C4DA-C099-FC8F-0F86-8660EBAAD0F5}"/>
                  </a:ext>
                </a:extLst>
              </p14:cNvPr>
              <p14:cNvContentPartPr/>
              <p14:nvPr/>
            </p14:nvContentPartPr>
            <p14:xfrm>
              <a:off x="10063385" y="4981819"/>
              <a:ext cx="42480" cy="10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A3C4DA-C099-FC8F-0F86-8660EBAAD0F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057265" y="4975699"/>
                <a:ext cx="547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2F38293-3680-A682-805A-EEE356D38E92}"/>
                  </a:ext>
                </a:extLst>
              </p14:cNvPr>
              <p14:cNvContentPartPr/>
              <p14:nvPr/>
            </p14:nvContentPartPr>
            <p14:xfrm>
              <a:off x="10277585" y="4976419"/>
              <a:ext cx="56520" cy="5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2F38293-3680-A682-805A-EEE356D38E9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271504" y="4970299"/>
                <a:ext cx="68683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70CECE4-4075-B85E-D3FC-0CC2E20AEE24}"/>
                  </a:ext>
                </a:extLst>
              </p14:cNvPr>
              <p14:cNvContentPartPr/>
              <p14:nvPr/>
            </p14:nvContentPartPr>
            <p14:xfrm>
              <a:off x="10468745" y="4972819"/>
              <a:ext cx="32040" cy="15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70CECE4-4075-B85E-D3FC-0CC2E20AEE2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462693" y="4966835"/>
                <a:ext cx="44144" cy="27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F4E4E7B-77C5-EB13-3B4A-D56CA1686E5A}"/>
                  </a:ext>
                </a:extLst>
              </p14:cNvPr>
              <p14:cNvContentPartPr/>
              <p14:nvPr/>
            </p14:nvContentPartPr>
            <p14:xfrm>
              <a:off x="10919105" y="4988299"/>
              <a:ext cx="73080" cy="90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F4E4E7B-77C5-EB13-3B4A-D56CA1686E5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912985" y="4981924"/>
                <a:ext cx="85320" cy="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E490412-8F28-FCCD-73C6-ADAB99E22DEC}"/>
                  </a:ext>
                </a:extLst>
              </p14:cNvPr>
              <p14:cNvContentPartPr/>
              <p14:nvPr/>
            </p14:nvContentPartPr>
            <p14:xfrm>
              <a:off x="11097665" y="4977859"/>
              <a:ext cx="64800" cy="46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E490412-8F28-FCCD-73C6-ADAB99E22DE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091545" y="4971229"/>
                <a:ext cx="77040" cy="17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E6A6DEC-E1F6-2DFD-1355-AA3BB6059547}"/>
                  </a:ext>
                </a:extLst>
              </p14:cNvPr>
              <p14:cNvContentPartPr/>
              <p14:nvPr/>
            </p14:nvContentPartPr>
            <p14:xfrm>
              <a:off x="11314745" y="4985419"/>
              <a:ext cx="43920" cy="5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E6A6DEC-E1F6-2DFD-1355-AA3BB605954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308625" y="4979681"/>
                <a:ext cx="56160" cy="16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943AF5A-7B88-C15D-D93B-0AEBF2644AE3}"/>
                  </a:ext>
                </a:extLst>
              </p14:cNvPr>
              <p14:cNvContentPartPr/>
              <p14:nvPr/>
            </p14:nvContentPartPr>
            <p14:xfrm>
              <a:off x="9209465" y="5234179"/>
              <a:ext cx="30600" cy="2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943AF5A-7B88-C15D-D93B-0AEBF2644AE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203416" y="5228059"/>
                <a:ext cx="42698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C9C2D41-2AE3-5C30-C02D-F761F28B0BCB}"/>
                  </a:ext>
                </a:extLst>
              </p14:cNvPr>
              <p14:cNvContentPartPr/>
              <p14:nvPr/>
            </p14:nvContentPartPr>
            <p14:xfrm>
              <a:off x="10421945" y="5180899"/>
              <a:ext cx="142560" cy="165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C9C2D41-2AE3-5C30-C02D-F761F28B0BC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415825" y="5174909"/>
                <a:ext cx="154800" cy="28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BCBD803-0F87-9515-7254-4A304C27A481}"/>
                  </a:ext>
                </a:extLst>
              </p14:cNvPr>
              <p14:cNvContentPartPr/>
              <p14:nvPr/>
            </p14:nvContentPartPr>
            <p14:xfrm>
              <a:off x="10947185" y="5190259"/>
              <a:ext cx="28440" cy="266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BCBD803-0F87-9515-7254-4A304C27A48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941141" y="5184139"/>
                <a:ext cx="40527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8222208-A1C0-4D71-3B3F-A2F8AC6B2048}"/>
                  </a:ext>
                </a:extLst>
              </p14:cNvPr>
              <p14:cNvContentPartPr/>
              <p14:nvPr/>
            </p14:nvContentPartPr>
            <p14:xfrm>
              <a:off x="11334545" y="5180899"/>
              <a:ext cx="1800" cy="39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8222208-A1C0-4D71-3B3F-A2F8AC6B204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328425" y="5175289"/>
                <a:ext cx="14040" cy="15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5FEE71B-1092-02EE-9F3E-BCD66EA8B6FD}"/>
                  </a:ext>
                </a:extLst>
              </p14:cNvPr>
              <p14:cNvContentPartPr/>
              <p14:nvPr/>
            </p14:nvContentPartPr>
            <p14:xfrm>
              <a:off x="11454425" y="5184499"/>
              <a:ext cx="14400" cy="1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5FEE71B-1092-02EE-9F3E-BCD66EA8B6F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448305" y="5178379"/>
                <a:ext cx="266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83FA36C-9A8B-74B6-F06A-4A1973DD9018}"/>
                  </a:ext>
                </a:extLst>
              </p14:cNvPr>
              <p14:cNvContentPartPr/>
              <p14:nvPr/>
            </p14:nvContentPartPr>
            <p14:xfrm>
              <a:off x="9149345" y="2867899"/>
              <a:ext cx="28440" cy="2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83FA36C-9A8B-74B6-F06A-4A1973DD901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143225" y="2861779"/>
                <a:ext cx="4068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A6178F9-5754-52B5-5EAE-EF0D903CA4AC}"/>
                  </a:ext>
                </a:extLst>
              </p14:cNvPr>
              <p14:cNvContentPartPr/>
              <p14:nvPr/>
            </p14:nvContentPartPr>
            <p14:xfrm>
              <a:off x="9289385" y="2843059"/>
              <a:ext cx="22680" cy="39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A6178F9-5754-52B5-5EAE-EF0D903CA4A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283166" y="2836939"/>
                <a:ext cx="35117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F63ED45-63F5-F2FB-C4B2-12BCC5E793AE}"/>
                  </a:ext>
                </a:extLst>
              </p14:cNvPr>
              <p14:cNvContentPartPr/>
              <p14:nvPr/>
            </p14:nvContentPartPr>
            <p14:xfrm>
              <a:off x="9438425" y="2838019"/>
              <a:ext cx="120240" cy="39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F63ED45-63F5-F2FB-C4B2-12BCC5E793A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432323" y="2831899"/>
                <a:ext cx="132443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6A100AD-AD94-6AFC-06AA-0A4B1AE163B7}"/>
                  </a:ext>
                </a:extLst>
              </p14:cNvPr>
              <p14:cNvContentPartPr/>
              <p14:nvPr/>
            </p14:nvContentPartPr>
            <p14:xfrm>
              <a:off x="9975185" y="2859619"/>
              <a:ext cx="24120" cy="14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6A100AD-AD94-6AFC-06AA-0A4B1AE163B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969065" y="2853499"/>
                <a:ext cx="363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7C015E4-7A6F-12C5-BAEB-A5CFC1692DE8}"/>
                  </a:ext>
                </a:extLst>
              </p14:cNvPr>
              <p14:cNvContentPartPr/>
              <p14:nvPr/>
            </p14:nvContentPartPr>
            <p14:xfrm>
              <a:off x="10087145" y="2855659"/>
              <a:ext cx="12960" cy="28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7C015E4-7A6F-12C5-BAEB-A5CFC1692DE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081025" y="2848665"/>
                <a:ext cx="25200" cy="16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43A0037-0F01-22EF-6125-0A7F74E85C15}"/>
                  </a:ext>
                </a:extLst>
              </p14:cNvPr>
              <p14:cNvContentPartPr/>
              <p14:nvPr/>
            </p14:nvContentPartPr>
            <p14:xfrm>
              <a:off x="10187945" y="2850619"/>
              <a:ext cx="132120" cy="270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43A0037-0F01-22EF-6125-0A7F74E85C1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181842" y="2844499"/>
                <a:ext cx="144327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A42232A-D943-9DB4-8878-3E33634C44EE}"/>
                  </a:ext>
                </a:extLst>
              </p14:cNvPr>
              <p14:cNvContentPartPr/>
              <p14:nvPr/>
            </p14:nvContentPartPr>
            <p14:xfrm>
              <a:off x="10927025" y="2877259"/>
              <a:ext cx="20520" cy="54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A42232A-D943-9DB4-8878-3E33634C44E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920796" y="2871139"/>
                <a:ext cx="32979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82FE712-B769-9C92-4922-FE3E2141499A}"/>
                  </a:ext>
                </a:extLst>
              </p14:cNvPr>
              <p14:cNvContentPartPr/>
              <p14:nvPr/>
            </p14:nvContentPartPr>
            <p14:xfrm>
              <a:off x="11053745" y="2872219"/>
              <a:ext cx="28440" cy="18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82FE712-B769-9C92-4922-FE3E2141499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047625" y="2866099"/>
                <a:ext cx="4068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094CEFB-1FE3-B7A1-DE57-56E4D051C83E}"/>
                  </a:ext>
                </a:extLst>
              </p14:cNvPr>
              <p14:cNvContentPartPr/>
              <p14:nvPr/>
            </p14:nvContentPartPr>
            <p14:xfrm>
              <a:off x="11155985" y="2859619"/>
              <a:ext cx="140400" cy="219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094CEFB-1FE3-B7A1-DE57-56E4D051C83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149865" y="2853499"/>
                <a:ext cx="1526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A200A54-CDDC-0F55-D47B-499D66AB6F08}"/>
                  </a:ext>
                </a:extLst>
              </p14:cNvPr>
              <p14:cNvContentPartPr/>
              <p14:nvPr/>
            </p14:nvContentPartPr>
            <p14:xfrm>
              <a:off x="10118105" y="3741619"/>
              <a:ext cx="244440" cy="5652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A200A54-CDDC-0F55-D47B-499D66AB6F0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111985" y="3735499"/>
                <a:ext cx="25668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AED66F8-4DD1-75D1-B28D-66093643306A}"/>
                  </a:ext>
                </a:extLst>
              </p14:cNvPr>
              <p14:cNvContentPartPr/>
              <p14:nvPr/>
            </p14:nvContentPartPr>
            <p14:xfrm>
              <a:off x="10341305" y="4067779"/>
              <a:ext cx="265680" cy="2937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AED66F8-4DD1-75D1-B28D-66093643306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335185" y="4061659"/>
                <a:ext cx="277920" cy="3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D66A4CA-57F5-35FD-D599-C4DDADF485B4}"/>
              </a:ext>
            </a:extLst>
          </p:cNvPr>
          <p:cNvGrpSpPr/>
          <p:nvPr/>
        </p:nvGrpSpPr>
        <p:grpSpPr>
          <a:xfrm>
            <a:off x="9465065" y="1960865"/>
            <a:ext cx="1868760" cy="303120"/>
            <a:chOff x="9465065" y="1960865"/>
            <a:chExt cx="186876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633F2FF-E228-5807-1F1A-02CD65763955}"/>
                    </a:ext>
                  </a:extLst>
                </p14:cNvPr>
                <p14:cNvContentPartPr/>
                <p14:nvPr/>
              </p14:nvContentPartPr>
              <p14:xfrm>
                <a:off x="9465065" y="1962305"/>
                <a:ext cx="337680" cy="253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633F2FF-E228-5807-1F1A-02CD6576395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458938" y="1956176"/>
                  <a:ext cx="349933" cy="266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062E20C-376C-9060-82BA-A229615F02BD}"/>
                    </a:ext>
                  </a:extLst>
                </p14:cNvPr>
                <p14:cNvContentPartPr/>
                <p14:nvPr/>
              </p14:nvContentPartPr>
              <p14:xfrm>
                <a:off x="9899585" y="1962305"/>
                <a:ext cx="115920" cy="270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062E20C-376C-9060-82BA-A229615F02B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93465" y="1956185"/>
                  <a:ext cx="128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43BE5B7-50E7-4EF1-C10A-EB3E0F9B38DC}"/>
                    </a:ext>
                  </a:extLst>
                </p14:cNvPr>
                <p14:cNvContentPartPr/>
                <p14:nvPr/>
              </p14:nvContentPartPr>
              <p14:xfrm>
                <a:off x="9992825" y="1960865"/>
                <a:ext cx="230760" cy="212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43BE5B7-50E7-4EF1-C10A-EB3E0F9B38D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86705" y="1954745"/>
                  <a:ext cx="243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FF5A421-1559-2B65-A8EF-C244DBBA5AEE}"/>
                    </a:ext>
                  </a:extLst>
                </p14:cNvPr>
                <p14:cNvContentPartPr/>
                <p14:nvPr/>
              </p14:nvContentPartPr>
              <p14:xfrm>
                <a:off x="10358945" y="1991105"/>
                <a:ext cx="32400" cy="222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FF5A421-1559-2B65-A8EF-C244DBBA5AE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52756" y="1984975"/>
                  <a:ext cx="44778" cy="234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30A58F5-5958-99E6-FEE6-6EB24A395EF9}"/>
                    </a:ext>
                  </a:extLst>
                </p14:cNvPr>
                <p14:cNvContentPartPr/>
                <p14:nvPr/>
              </p14:nvContentPartPr>
              <p14:xfrm>
                <a:off x="10629665" y="1974905"/>
                <a:ext cx="228600" cy="234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30A58F5-5958-99E6-FEE6-6EB24A395EF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23545" y="1968776"/>
                  <a:ext cx="240840" cy="2466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C9C43F9-DF8B-18FB-D166-6A296B5035D6}"/>
                    </a:ext>
                  </a:extLst>
                </p14:cNvPr>
                <p14:cNvContentPartPr/>
                <p14:nvPr/>
              </p14:nvContentPartPr>
              <p14:xfrm>
                <a:off x="10922345" y="1976345"/>
                <a:ext cx="109080" cy="271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C9C43F9-DF8B-18FB-D166-6A296B5035D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16245" y="1970225"/>
                  <a:ext cx="1212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9FEAEDA-2ECB-07E2-33D2-23FA3B64149E}"/>
                    </a:ext>
                  </a:extLst>
                </p14:cNvPr>
                <p14:cNvContentPartPr/>
                <p14:nvPr/>
              </p14:nvContentPartPr>
              <p14:xfrm>
                <a:off x="11031065" y="1988585"/>
                <a:ext cx="302760" cy="257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9FEAEDA-2ECB-07E2-33D2-23FA3B64149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024945" y="1982465"/>
                  <a:ext cx="315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2E2927D-4B46-C54A-343B-9ADEB04B98C7}"/>
                    </a:ext>
                  </a:extLst>
                </p14:cNvPr>
                <p14:cNvContentPartPr/>
                <p14:nvPr/>
              </p14:nvContentPartPr>
              <p14:xfrm>
                <a:off x="10300985" y="1979945"/>
                <a:ext cx="138960" cy="12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2E2927D-4B46-C54A-343B-9ADEB04B98C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294865" y="1973825"/>
                  <a:ext cx="151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A8548C1-DEFC-E644-0C84-B1A6FBF71C51}"/>
                    </a:ext>
                  </a:extLst>
                </p14:cNvPr>
                <p14:cNvContentPartPr/>
                <p14:nvPr/>
              </p14:nvContentPartPr>
              <p14:xfrm>
                <a:off x="10307465" y="2245265"/>
                <a:ext cx="144000" cy="18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A8548C1-DEFC-E644-0C84-B1A6FBF71C5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301345" y="2239145"/>
                  <a:ext cx="156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EE9A4C0-2352-0282-CA95-6277B5A187A7}"/>
              </a:ext>
            </a:extLst>
          </p:cNvPr>
          <p:cNvGrpSpPr/>
          <p:nvPr/>
        </p:nvGrpSpPr>
        <p:grpSpPr>
          <a:xfrm>
            <a:off x="10152665" y="1044665"/>
            <a:ext cx="232920" cy="183960"/>
            <a:chOff x="10152665" y="1044665"/>
            <a:chExt cx="23292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8412443-A4BF-8ADA-294B-5455C1755FDB}"/>
                    </a:ext>
                  </a:extLst>
                </p14:cNvPr>
                <p14:cNvContentPartPr/>
                <p14:nvPr/>
              </p14:nvContentPartPr>
              <p14:xfrm>
                <a:off x="10152665" y="1059425"/>
                <a:ext cx="82440" cy="169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8412443-A4BF-8ADA-294B-5455C1755FD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146545" y="1053305"/>
                  <a:ext cx="94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8D60F06-2040-7849-2671-B3E80CBD31D6}"/>
                    </a:ext>
                  </a:extLst>
                </p14:cNvPr>
                <p14:cNvContentPartPr/>
                <p14:nvPr/>
              </p14:nvContentPartPr>
              <p14:xfrm>
                <a:off x="10268945" y="1044665"/>
                <a:ext cx="68400" cy="178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8D60F06-2040-7849-2671-B3E80CBD31D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262825" y="1038545"/>
                  <a:ext cx="80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B03E800-388F-5451-0E84-10D697B6549C}"/>
                    </a:ext>
                  </a:extLst>
                </p14:cNvPr>
                <p14:cNvContentPartPr/>
                <p14:nvPr/>
              </p14:nvContentPartPr>
              <p14:xfrm>
                <a:off x="10173185" y="1146185"/>
                <a:ext cx="212400" cy="35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B03E800-388F-5451-0E84-10D697B6549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167075" y="1140065"/>
                  <a:ext cx="224619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4D58698-39B9-F435-45C7-737249A9E800}"/>
              </a:ext>
            </a:extLst>
          </p:cNvPr>
          <p:cNvGrpSpPr/>
          <p:nvPr/>
        </p:nvGrpSpPr>
        <p:grpSpPr>
          <a:xfrm>
            <a:off x="10954745" y="1069865"/>
            <a:ext cx="253080" cy="196560"/>
            <a:chOff x="10954745" y="1069865"/>
            <a:chExt cx="25308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9408DAF-EC60-A1B1-88C1-134B6E39BE9C}"/>
                    </a:ext>
                  </a:extLst>
                </p14:cNvPr>
                <p14:cNvContentPartPr/>
                <p14:nvPr/>
              </p14:nvContentPartPr>
              <p14:xfrm>
                <a:off x="10954745" y="1088945"/>
                <a:ext cx="83880" cy="177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9408DAF-EC60-A1B1-88C1-134B6E39BE9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48625" y="1082813"/>
                  <a:ext cx="96120" cy="1897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205F2AD-7BB4-6F6E-E41D-8B668B321082}"/>
                    </a:ext>
                  </a:extLst>
                </p14:cNvPr>
                <p14:cNvContentPartPr/>
                <p14:nvPr/>
              </p14:nvContentPartPr>
              <p14:xfrm>
                <a:off x="11046905" y="1069865"/>
                <a:ext cx="80280" cy="164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205F2AD-7BB4-6F6E-E41D-8B668B32108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040785" y="1063745"/>
                  <a:ext cx="92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D7DC278-0854-4D47-198F-2E4F1172005D}"/>
                    </a:ext>
                  </a:extLst>
                </p14:cNvPr>
                <p14:cNvContentPartPr/>
                <p14:nvPr/>
              </p14:nvContentPartPr>
              <p14:xfrm>
                <a:off x="10960865" y="1183985"/>
                <a:ext cx="246960" cy="14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D7DC278-0854-4D47-198F-2E4F1172005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54754" y="1178018"/>
                  <a:ext cx="259182" cy="259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DC3CE21-D9CF-DF53-2A30-35AC15A4A0BF}"/>
              </a:ext>
            </a:extLst>
          </p:cNvPr>
          <p:cNvGrpSpPr/>
          <p:nvPr/>
        </p:nvGrpSpPr>
        <p:grpSpPr>
          <a:xfrm>
            <a:off x="9174905" y="1069865"/>
            <a:ext cx="254520" cy="500760"/>
            <a:chOff x="9174905" y="1069865"/>
            <a:chExt cx="254520" cy="50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B8D4F9A-EBCE-CE46-9B95-2A80B315B323}"/>
                    </a:ext>
                  </a:extLst>
                </p14:cNvPr>
                <p14:cNvContentPartPr/>
                <p14:nvPr/>
              </p14:nvContentPartPr>
              <p14:xfrm>
                <a:off x="9174905" y="1077065"/>
                <a:ext cx="116640" cy="231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B8D4F9A-EBCE-CE46-9B95-2A80B315B32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168785" y="1070945"/>
                  <a:ext cx="128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B199403-D3AB-9CB2-80CD-D4CDF17D0E97}"/>
                    </a:ext>
                  </a:extLst>
                </p14:cNvPr>
                <p14:cNvContentPartPr/>
                <p14:nvPr/>
              </p14:nvContentPartPr>
              <p14:xfrm>
                <a:off x="9328985" y="1069865"/>
                <a:ext cx="46440" cy="203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B199403-D3AB-9CB2-80CD-D4CDF17D0E9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22817" y="1063745"/>
                  <a:ext cx="58776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1D3BB8D-E363-AA58-EF4B-FE07684D39B5}"/>
                    </a:ext>
                  </a:extLst>
                </p14:cNvPr>
                <p14:cNvContentPartPr/>
                <p14:nvPr/>
              </p14:nvContentPartPr>
              <p14:xfrm>
                <a:off x="9228905" y="1192625"/>
                <a:ext cx="200520" cy="22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1D3BB8D-E363-AA58-EF4B-FE07684D39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22774" y="1186505"/>
                  <a:ext cx="212782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9E4C260-DA80-386E-C088-C6206558AACD}"/>
                    </a:ext>
                  </a:extLst>
                </p14:cNvPr>
                <p14:cNvContentPartPr/>
                <p14:nvPr/>
              </p14:nvContentPartPr>
              <p14:xfrm>
                <a:off x="9253745" y="1369025"/>
                <a:ext cx="23760" cy="177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9E4C260-DA80-386E-C088-C6206558AAC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247716" y="1362905"/>
                  <a:ext cx="35817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A29C852-A2CD-6284-0ADF-F7F9E23D17E3}"/>
                    </a:ext>
                  </a:extLst>
                </p14:cNvPr>
                <p14:cNvContentPartPr/>
                <p14:nvPr/>
              </p14:nvContentPartPr>
              <p14:xfrm>
                <a:off x="9260945" y="1365065"/>
                <a:ext cx="150840" cy="205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A29C852-A2CD-6284-0ADF-F7F9E23D17E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54825" y="1358945"/>
                  <a:ext cx="163080" cy="21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CBC452D-73D9-ACDF-053B-FDB4258F40DB}"/>
                  </a:ext>
                </a:extLst>
              </p14:cNvPr>
              <p14:cNvContentPartPr/>
              <p14:nvPr/>
            </p14:nvContentPartPr>
            <p14:xfrm>
              <a:off x="10144745" y="1360025"/>
              <a:ext cx="150120" cy="1692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CBC452D-73D9-ACDF-053B-FDB4258F40D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138625" y="1353918"/>
                <a:ext cx="162360" cy="181414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6944BEB-8F21-72EE-ECE1-6FAF0EB277AF}"/>
              </a:ext>
            </a:extLst>
          </p:cNvPr>
          <p:cNvGrpSpPr/>
          <p:nvPr/>
        </p:nvGrpSpPr>
        <p:grpSpPr>
          <a:xfrm>
            <a:off x="11031065" y="1357505"/>
            <a:ext cx="140400" cy="186480"/>
            <a:chOff x="11031065" y="1357505"/>
            <a:chExt cx="14040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23198BC-B787-C6E6-8A91-A333781E4975}"/>
                    </a:ext>
                  </a:extLst>
                </p14:cNvPr>
                <p14:cNvContentPartPr/>
                <p14:nvPr/>
              </p14:nvContentPartPr>
              <p14:xfrm>
                <a:off x="11031065" y="1357505"/>
                <a:ext cx="15840" cy="179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23198BC-B787-C6E6-8A91-A333781E497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24945" y="1351385"/>
                  <a:ext cx="28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7718724-30FE-2199-733D-30C8ECD11383}"/>
                    </a:ext>
                  </a:extLst>
                </p14:cNvPr>
                <p14:cNvContentPartPr/>
                <p14:nvPr/>
              </p14:nvContentPartPr>
              <p14:xfrm>
                <a:off x="11044385" y="1433465"/>
                <a:ext cx="127080" cy="110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7718724-30FE-2199-733D-30C8ECD1138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038265" y="1427365"/>
                  <a:ext cx="139320" cy="12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8BAB3D6-9B63-4C96-82B9-FDE0205B1A8B}"/>
              </a:ext>
            </a:extLst>
          </p:cNvPr>
          <p:cNvGrpSpPr/>
          <p:nvPr/>
        </p:nvGrpSpPr>
        <p:grpSpPr>
          <a:xfrm>
            <a:off x="10118825" y="2877785"/>
            <a:ext cx="311040" cy="200160"/>
            <a:chOff x="10118825" y="2877785"/>
            <a:chExt cx="31104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59F174B-CD2A-DA78-5BCE-4371FA27834C}"/>
                    </a:ext>
                  </a:extLst>
                </p14:cNvPr>
                <p14:cNvContentPartPr/>
                <p14:nvPr/>
              </p14:nvContentPartPr>
              <p14:xfrm>
                <a:off x="10118825" y="2879945"/>
                <a:ext cx="142200" cy="198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59F174B-CD2A-DA78-5BCE-4371FA27834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12705" y="2873825"/>
                  <a:ext cx="1544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67629F6-0650-2E8C-1DBC-37DA1845B863}"/>
                    </a:ext>
                  </a:extLst>
                </p14:cNvPr>
                <p14:cNvContentPartPr/>
                <p14:nvPr/>
              </p14:nvContentPartPr>
              <p14:xfrm>
                <a:off x="10212785" y="2877785"/>
                <a:ext cx="61920" cy="190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67629F6-0650-2E8C-1DBC-37DA1845B86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06665" y="2871665"/>
                  <a:ext cx="74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255FB37-305D-290D-4A8E-677485FB8BB5}"/>
                    </a:ext>
                  </a:extLst>
                </p14:cNvPr>
                <p14:cNvContentPartPr/>
                <p14:nvPr/>
              </p14:nvContentPartPr>
              <p14:xfrm>
                <a:off x="10154825" y="2958425"/>
                <a:ext cx="275040" cy="25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255FB37-305D-290D-4A8E-677485FB8BB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148705" y="2952305"/>
                  <a:ext cx="28728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A372AD2-1A98-51F1-5131-DB818E8E0572}"/>
              </a:ext>
            </a:extLst>
          </p:cNvPr>
          <p:cNvGrpSpPr/>
          <p:nvPr/>
        </p:nvGrpSpPr>
        <p:grpSpPr>
          <a:xfrm>
            <a:off x="11014865" y="2848265"/>
            <a:ext cx="311040" cy="204840"/>
            <a:chOff x="11014865" y="2848265"/>
            <a:chExt cx="31104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A9CE4D5-1566-5BB0-4976-0807346C7562}"/>
                    </a:ext>
                  </a:extLst>
                </p14:cNvPr>
                <p14:cNvContentPartPr/>
                <p14:nvPr/>
              </p14:nvContentPartPr>
              <p14:xfrm>
                <a:off x="11014865" y="2855825"/>
                <a:ext cx="113400" cy="197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A9CE4D5-1566-5BB0-4976-0807346C756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008745" y="2849705"/>
                  <a:ext cx="125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3A096EB-11F8-6DC1-9BF8-7254B1694176}"/>
                    </a:ext>
                  </a:extLst>
                </p14:cNvPr>
                <p14:cNvContentPartPr/>
                <p14:nvPr/>
              </p14:nvContentPartPr>
              <p14:xfrm>
                <a:off x="11119265" y="2848265"/>
                <a:ext cx="43920" cy="199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3A096EB-11F8-6DC1-9BF8-7254B169417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13145" y="2842156"/>
                  <a:ext cx="56160" cy="211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98691C3-0F3A-07AD-F0CC-59B63106E2F6}"/>
                    </a:ext>
                  </a:extLst>
                </p14:cNvPr>
                <p14:cNvContentPartPr/>
                <p14:nvPr/>
              </p14:nvContentPartPr>
              <p14:xfrm>
                <a:off x="11058785" y="2946905"/>
                <a:ext cx="267120" cy="9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98691C3-0F3A-07AD-F0CC-59B63106E2F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052665" y="2940530"/>
                  <a:ext cx="279360" cy="2175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42003BE-C1EF-ADAC-8A13-C9A1306DDC55}"/>
              </a:ext>
            </a:extLst>
          </p:cNvPr>
          <p:cNvGrpSpPr/>
          <p:nvPr/>
        </p:nvGrpSpPr>
        <p:grpSpPr>
          <a:xfrm>
            <a:off x="9235025" y="2855825"/>
            <a:ext cx="268560" cy="490680"/>
            <a:chOff x="9235025" y="2855825"/>
            <a:chExt cx="26856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97688FB-1B70-D176-6168-B6AFC5FBC7FF}"/>
                    </a:ext>
                  </a:extLst>
                </p14:cNvPr>
                <p14:cNvContentPartPr/>
                <p14:nvPr/>
              </p14:nvContentPartPr>
              <p14:xfrm>
                <a:off x="9235025" y="2855825"/>
                <a:ext cx="160920" cy="217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97688FB-1B70-D176-6168-B6AFC5FBC7F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28919" y="2849705"/>
                  <a:ext cx="173133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76FBFD2-12E0-ED42-B3B1-F9D585ACD6A7}"/>
                    </a:ext>
                  </a:extLst>
                </p14:cNvPr>
                <p14:cNvContentPartPr/>
                <p14:nvPr/>
              </p14:nvContentPartPr>
              <p14:xfrm>
                <a:off x="9389105" y="2865905"/>
                <a:ext cx="42480" cy="2048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76FBFD2-12E0-ED42-B3B1-F9D585ACD6A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83036" y="2859785"/>
                  <a:ext cx="54617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CFFF981-74D2-7ACE-48B0-254F92C470BE}"/>
                    </a:ext>
                  </a:extLst>
                </p14:cNvPr>
                <p14:cNvContentPartPr/>
                <p14:nvPr/>
              </p14:nvContentPartPr>
              <p14:xfrm>
                <a:off x="9298745" y="2988665"/>
                <a:ext cx="204840" cy="37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CFFF981-74D2-7ACE-48B0-254F92C470B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292625" y="2982545"/>
                  <a:ext cx="217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B1995D9-4C58-895F-FC57-6862C4B231F9}"/>
                    </a:ext>
                  </a:extLst>
                </p14:cNvPr>
                <p14:cNvContentPartPr/>
                <p14:nvPr/>
              </p14:nvContentPartPr>
              <p14:xfrm>
                <a:off x="9285425" y="3162545"/>
                <a:ext cx="214560" cy="183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B1995D9-4C58-895F-FC57-6862C4B231F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279305" y="3156425"/>
                  <a:ext cx="22680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6EE127A-EF8A-1A1A-8B7E-DC2264F5BDC8}"/>
                  </a:ext>
                </a:extLst>
              </p14:cNvPr>
              <p14:cNvContentPartPr/>
              <p14:nvPr/>
            </p14:nvContentPartPr>
            <p14:xfrm>
              <a:off x="10184705" y="3171905"/>
              <a:ext cx="223200" cy="189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6EE127A-EF8A-1A1A-8B7E-DC2264F5BDC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178575" y="3165785"/>
                <a:ext cx="2354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7CF97B2-FFB1-69F0-6147-62C7F73131A6}"/>
                  </a:ext>
                </a:extLst>
              </p14:cNvPr>
              <p14:cNvContentPartPr/>
              <p14:nvPr/>
            </p14:nvContentPartPr>
            <p14:xfrm>
              <a:off x="11078585" y="3157505"/>
              <a:ext cx="271440" cy="2019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7CF97B2-FFB1-69F0-6147-62C7F73131A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072465" y="3151385"/>
                <a:ext cx="28368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DA847DBA-A733-05CD-174D-926260E38A02}"/>
              </a:ext>
            </a:extLst>
          </p:cNvPr>
          <p:cNvGrpSpPr/>
          <p:nvPr/>
        </p:nvGrpSpPr>
        <p:grpSpPr>
          <a:xfrm>
            <a:off x="11029985" y="4907465"/>
            <a:ext cx="277920" cy="213840"/>
            <a:chOff x="11029985" y="4907465"/>
            <a:chExt cx="27792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BF9AD43-774D-78B1-8A21-A99DBD992199}"/>
                    </a:ext>
                  </a:extLst>
                </p14:cNvPr>
                <p14:cNvContentPartPr/>
                <p14:nvPr/>
              </p14:nvContentPartPr>
              <p14:xfrm>
                <a:off x="11029985" y="4907465"/>
                <a:ext cx="123840" cy="2138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BF9AD43-774D-78B1-8A21-A99DBD99219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023865" y="4901345"/>
                  <a:ext cx="1360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771005A-3DD1-467F-CCCE-7862EF667227}"/>
                    </a:ext>
                  </a:extLst>
                </p14:cNvPr>
                <p14:cNvContentPartPr/>
                <p14:nvPr/>
              </p14:nvContentPartPr>
              <p14:xfrm>
                <a:off x="11071385" y="4960745"/>
                <a:ext cx="236520" cy="43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771005A-3DD1-467F-CCCE-7862EF66722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065265" y="4954676"/>
                  <a:ext cx="248760" cy="5533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802C042-34F1-B218-F738-31F856A73925}"/>
              </a:ext>
            </a:extLst>
          </p:cNvPr>
          <p:cNvGrpSpPr/>
          <p:nvPr/>
        </p:nvGrpSpPr>
        <p:grpSpPr>
          <a:xfrm>
            <a:off x="9321065" y="4918625"/>
            <a:ext cx="283320" cy="635040"/>
            <a:chOff x="9321065" y="4918625"/>
            <a:chExt cx="28332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413E016-5250-821F-C706-37E25D628CE0}"/>
                    </a:ext>
                  </a:extLst>
                </p14:cNvPr>
                <p14:cNvContentPartPr/>
                <p14:nvPr/>
              </p14:nvContentPartPr>
              <p14:xfrm>
                <a:off x="9321065" y="4918625"/>
                <a:ext cx="92880" cy="189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413E016-5250-821F-C706-37E25D628CE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314945" y="4912505"/>
                  <a:ext cx="105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9296560-764E-C47D-6715-3037DFA96110}"/>
                    </a:ext>
                  </a:extLst>
                </p14:cNvPr>
                <p14:cNvContentPartPr/>
                <p14:nvPr/>
              </p14:nvContentPartPr>
              <p14:xfrm>
                <a:off x="9415025" y="4934105"/>
                <a:ext cx="48600" cy="150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9296560-764E-C47D-6715-3037DFA9611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408950" y="4927985"/>
                  <a:ext cx="6075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EE8BEA0-0596-C35B-C30C-4CB788AD761B}"/>
                    </a:ext>
                  </a:extLst>
                </p14:cNvPr>
                <p14:cNvContentPartPr/>
                <p14:nvPr/>
              </p14:nvContentPartPr>
              <p14:xfrm>
                <a:off x="9354545" y="5031665"/>
                <a:ext cx="179280" cy="21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EE8BEA0-0596-C35B-C30C-4CB788AD761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48425" y="5025644"/>
                  <a:ext cx="191520" cy="34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04A830D-F12B-D02B-CD01-D0D01B5D96B3}"/>
                    </a:ext>
                  </a:extLst>
                </p14:cNvPr>
                <p14:cNvContentPartPr/>
                <p14:nvPr/>
              </p14:nvContentPartPr>
              <p14:xfrm>
                <a:off x="9332585" y="5183585"/>
                <a:ext cx="51840" cy="1285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04A830D-F12B-D02B-CD01-D0D01B5D96B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326465" y="5177465"/>
                  <a:ext cx="64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819F6EF-B8C3-1F01-73F0-56638CFF1505}"/>
                    </a:ext>
                  </a:extLst>
                </p14:cNvPr>
                <p14:cNvContentPartPr/>
                <p14:nvPr/>
              </p14:nvContentPartPr>
              <p14:xfrm>
                <a:off x="9385505" y="5176745"/>
                <a:ext cx="133920" cy="1764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819F6EF-B8C3-1F01-73F0-56638CFF150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379385" y="5170625"/>
                  <a:ext cx="146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A34BDB3-694B-DEE6-B697-C24E164B48B5}"/>
                    </a:ext>
                  </a:extLst>
                </p14:cNvPr>
                <p14:cNvContentPartPr/>
                <p14:nvPr/>
              </p14:nvContentPartPr>
              <p14:xfrm>
                <a:off x="9438425" y="5392385"/>
                <a:ext cx="165960" cy="161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A34BDB3-694B-DEE6-B697-C24E164B48B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432305" y="5386265"/>
                  <a:ext cx="17820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E98F595-C4F4-F147-3848-7B6B7B408A74}"/>
              </a:ext>
            </a:extLst>
          </p:cNvPr>
          <p:cNvGrpSpPr/>
          <p:nvPr/>
        </p:nvGrpSpPr>
        <p:grpSpPr>
          <a:xfrm>
            <a:off x="10135025" y="4895225"/>
            <a:ext cx="275040" cy="606600"/>
            <a:chOff x="10135025" y="4895225"/>
            <a:chExt cx="275040" cy="60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89A2A1F-9B69-F406-941E-D207636F7D1F}"/>
                    </a:ext>
                  </a:extLst>
                </p14:cNvPr>
                <p14:cNvContentPartPr/>
                <p14:nvPr/>
              </p14:nvContentPartPr>
              <p14:xfrm>
                <a:off x="10135025" y="4906385"/>
                <a:ext cx="138960" cy="2206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89A2A1F-9B69-F406-941E-D207636F7D1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128905" y="4900265"/>
                  <a:ext cx="151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48D8BF5-E340-56FA-DCC1-477FF9FCEED2}"/>
                    </a:ext>
                  </a:extLst>
                </p14:cNvPr>
                <p14:cNvContentPartPr/>
                <p14:nvPr/>
              </p14:nvContentPartPr>
              <p14:xfrm>
                <a:off x="10226825" y="4895225"/>
                <a:ext cx="56880" cy="1908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48D8BF5-E340-56FA-DCC1-477FF9FCEED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220743" y="4889105"/>
                  <a:ext cx="69043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35380C0-B5A1-F3D5-8702-8C6E9DACA52D}"/>
                    </a:ext>
                  </a:extLst>
                </p14:cNvPr>
                <p14:cNvContentPartPr/>
                <p14:nvPr/>
              </p14:nvContentPartPr>
              <p14:xfrm>
                <a:off x="10188305" y="4999985"/>
                <a:ext cx="221760" cy="79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35380C0-B5A1-F3D5-8702-8C6E9DACA52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182185" y="4993865"/>
                  <a:ext cx="234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C089D99-C6FD-A2B1-C782-E61C0A202109}"/>
                    </a:ext>
                  </a:extLst>
                </p14:cNvPr>
                <p14:cNvContentPartPr/>
                <p14:nvPr/>
              </p14:nvContentPartPr>
              <p14:xfrm>
                <a:off x="10168865" y="5176385"/>
                <a:ext cx="132840" cy="136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C089D99-C6FD-A2B1-C782-E61C0A20210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162745" y="5170265"/>
                  <a:ext cx="145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C1529AC-4464-F03E-CC20-8C64D3DC574A}"/>
                    </a:ext>
                  </a:extLst>
                </p14:cNvPr>
                <p14:cNvContentPartPr/>
                <p14:nvPr/>
              </p14:nvContentPartPr>
              <p14:xfrm>
                <a:off x="10196225" y="5392025"/>
                <a:ext cx="147240" cy="109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C1529AC-4464-F03E-CC20-8C64D3DC574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190090" y="5385905"/>
                  <a:ext cx="15951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C1E199A-0AF5-F79E-EA5A-C85075E97B14}"/>
              </a:ext>
            </a:extLst>
          </p:cNvPr>
          <p:cNvGrpSpPr/>
          <p:nvPr/>
        </p:nvGrpSpPr>
        <p:grpSpPr>
          <a:xfrm>
            <a:off x="11018465" y="5149745"/>
            <a:ext cx="176760" cy="386280"/>
            <a:chOff x="11018465" y="5149745"/>
            <a:chExt cx="17676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CCE3212-844E-9BC1-AF98-1A72D4318B73}"/>
                    </a:ext>
                  </a:extLst>
                </p14:cNvPr>
                <p14:cNvContentPartPr/>
                <p14:nvPr/>
              </p14:nvContentPartPr>
              <p14:xfrm>
                <a:off x="11028905" y="5149745"/>
                <a:ext cx="110880" cy="145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CCE3212-844E-9BC1-AF98-1A72D4318B7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022765" y="5143625"/>
                  <a:ext cx="123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E5D29F8-3DDC-F839-E48F-0DCA3B8C1322}"/>
                    </a:ext>
                  </a:extLst>
                </p14:cNvPr>
                <p14:cNvContentPartPr/>
                <p14:nvPr/>
              </p14:nvContentPartPr>
              <p14:xfrm>
                <a:off x="11018465" y="5376185"/>
                <a:ext cx="176760" cy="159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E5D29F8-3DDC-F839-E48F-0DCA3B8C132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012357" y="5370065"/>
                  <a:ext cx="188975" cy="17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02123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A22FD-9803-B924-F637-D33A47819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675C00-4C83-F766-9094-8247B1FDF9BF}"/>
                  </a:ext>
                </a:extLst>
              </p14:cNvPr>
              <p14:cNvContentPartPr/>
              <p14:nvPr/>
            </p14:nvContentPartPr>
            <p14:xfrm>
              <a:off x="8948519" y="863702"/>
              <a:ext cx="2530572" cy="32336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675C00-4C83-F766-9094-8247B1FDF9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2400" y="857661"/>
                <a:ext cx="2542811" cy="4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812E73-F321-3C5D-C3FA-5B3E818D08DE}"/>
                  </a:ext>
                </a:extLst>
              </p14:cNvPr>
              <p14:cNvContentPartPr/>
              <p14:nvPr/>
            </p14:nvContentPartPr>
            <p14:xfrm>
              <a:off x="9765517" y="613289"/>
              <a:ext cx="32496" cy="1017949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812E73-F321-3C5D-C3FA-5B3E818D08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59446" y="607170"/>
                <a:ext cx="44637" cy="1030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EFBF6A-4977-FB35-B394-F040D3F3B47A}"/>
                  </a:ext>
                </a:extLst>
              </p14:cNvPr>
              <p14:cNvContentPartPr/>
              <p14:nvPr/>
            </p14:nvContentPartPr>
            <p14:xfrm>
              <a:off x="8894274" y="626741"/>
              <a:ext cx="20981" cy="1086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EFBF6A-4977-FB35-B394-F040D3F3B4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8229" y="620584"/>
                <a:ext cx="33072" cy="23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F19D2E-F460-0160-F6B0-EA34B0006EA2}"/>
                  </a:ext>
                </a:extLst>
              </p14:cNvPr>
              <p14:cNvContentPartPr/>
              <p14:nvPr/>
            </p14:nvContentPartPr>
            <p14:xfrm>
              <a:off x="8872780" y="593887"/>
              <a:ext cx="37613" cy="1049768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F19D2E-F460-0160-F6B0-EA34B0006E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6690" y="587767"/>
                <a:ext cx="49792" cy="1062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18F4B4-5E66-1CFA-27C3-ED219A3A3FBE}"/>
                  </a:ext>
                </a:extLst>
              </p14:cNvPr>
              <p14:cNvContentPartPr/>
              <p14:nvPr/>
            </p14:nvContentPartPr>
            <p14:xfrm>
              <a:off x="8908603" y="562068"/>
              <a:ext cx="2530572" cy="35958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18F4B4-5E66-1CFA-27C3-ED219A3A3F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02484" y="555955"/>
                <a:ext cx="2542811" cy="48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B09CAC3-6EBF-FDAD-3F67-4AC69CB6E4E4}"/>
                  </a:ext>
                </a:extLst>
              </p14:cNvPr>
              <p14:cNvContentPartPr/>
              <p14:nvPr/>
            </p14:nvContentPartPr>
            <p14:xfrm>
              <a:off x="8871757" y="1649864"/>
              <a:ext cx="2607334" cy="40356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B09CAC3-6EBF-FDAD-3F67-4AC69CB6E4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5637" y="1643793"/>
                <a:ext cx="2619573" cy="52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61B42A-87EF-4D82-19AB-F87922F82238}"/>
                  </a:ext>
                </a:extLst>
              </p14:cNvPr>
              <p14:cNvContentPartPr/>
              <p14:nvPr/>
            </p14:nvContentPartPr>
            <p14:xfrm>
              <a:off x="11456062" y="592335"/>
              <a:ext cx="72412" cy="110409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61B42A-87EF-4D82-19AB-F87922F822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49938" y="586215"/>
                <a:ext cx="84661" cy="111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B07174-8972-B3B6-B116-E2A3F24FB7A8}"/>
                  </a:ext>
                </a:extLst>
              </p14:cNvPr>
              <p14:cNvContentPartPr/>
              <p14:nvPr/>
            </p14:nvContentPartPr>
            <p14:xfrm>
              <a:off x="11426125" y="583798"/>
              <a:ext cx="42986" cy="157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B07174-8972-B3B6-B116-E2A3F24FB7A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20035" y="577701"/>
                <a:ext cx="55165" cy="27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A6B6767-62B0-9109-A109-E145F441FB40}"/>
                  </a:ext>
                </a:extLst>
              </p14:cNvPr>
              <p14:cNvContentPartPr/>
              <p14:nvPr/>
            </p14:nvContentPartPr>
            <p14:xfrm>
              <a:off x="10657998" y="582505"/>
              <a:ext cx="34543" cy="109581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A6B6767-62B0-9109-A109-E145F441FB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51944" y="576385"/>
                <a:ext cx="46651" cy="1108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A4D95F-D70F-6E53-CE00-AFB8BE01E29B}"/>
                  </a:ext>
                </a:extLst>
              </p14:cNvPr>
              <p14:cNvContentPartPr/>
              <p14:nvPr/>
            </p14:nvContentPartPr>
            <p14:xfrm>
              <a:off x="8992017" y="2713343"/>
              <a:ext cx="2530572" cy="32336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A4D95F-D70F-6E53-CE00-AFB8BE01E2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5898" y="2707302"/>
                <a:ext cx="2542811" cy="4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9246D51-AF64-1467-C3C4-D398BB85F721}"/>
                  </a:ext>
                </a:extLst>
              </p14:cNvPr>
              <p14:cNvContentPartPr/>
              <p14:nvPr/>
            </p14:nvContentPartPr>
            <p14:xfrm>
              <a:off x="9809015" y="2462930"/>
              <a:ext cx="32496" cy="1017949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9246D51-AF64-1467-C3C4-D398BB85F7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02944" y="2456811"/>
                <a:ext cx="44637" cy="1030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760D16-164E-6889-A070-CF024F5B6B5F}"/>
                  </a:ext>
                </a:extLst>
              </p14:cNvPr>
              <p14:cNvContentPartPr/>
              <p14:nvPr/>
            </p14:nvContentPartPr>
            <p14:xfrm>
              <a:off x="8937772" y="2476382"/>
              <a:ext cx="20981" cy="1086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760D16-164E-6889-A070-CF024F5B6B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31727" y="2470225"/>
                <a:ext cx="33072" cy="23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4DBFDB3-0E7B-2BBD-BFB8-D53F82CEC892}"/>
                  </a:ext>
                </a:extLst>
              </p14:cNvPr>
              <p14:cNvContentPartPr/>
              <p14:nvPr/>
            </p14:nvContentPartPr>
            <p14:xfrm>
              <a:off x="8916278" y="2443528"/>
              <a:ext cx="37613" cy="104976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4DBFDB3-0E7B-2BBD-BFB8-D53F82CEC8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10188" y="2437408"/>
                <a:ext cx="49792" cy="1062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0A3735-0875-FD85-E7B9-6C4BA1595A4D}"/>
                  </a:ext>
                </a:extLst>
              </p14:cNvPr>
              <p14:cNvContentPartPr/>
              <p14:nvPr/>
            </p14:nvContentPartPr>
            <p14:xfrm>
              <a:off x="8952101" y="2411709"/>
              <a:ext cx="2530572" cy="35958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0A3735-0875-FD85-E7B9-6C4BA1595A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45982" y="2405596"/>
                <a:ext cx="2542811" cy="48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691528F-73F9-8D74-0753-72886E650696}"/>
                  </a:ext>
                </a:extLst>
              </p14:cNvPr>
              <p14:cNvContentPartPr/>
              <p14:nvPr/>
            </p14:nvContentPartPr>
            <p14:xfrm>
              <a:off x="8915255" y="3499505"/>
              <a:ext cx="2607334" cy="40356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691528F-73F9-8D74-0753-72886E6506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09135" y="3493434"/>
                <a:ext cx="2619573" cy="52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E5B55D4-6ACE-FA37-4942-CDF056DDBB76}"/>
                  </a:ext>
                </a:extLst>
              </p14:cNvPr>
              <p14:cNvContentPartPr/>
              <p14:nvPr/>
            </p14:nvContentPartPr>
            <p14:xfrm>
              <a:off x="11499560" y="2441976"/>
              <a:ext cx="72412" cy="1104093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E5B55D4-6ACE-FA37-4942-CDF056DDBB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93436" y="2435856"/>
                <a:ext cx="84661" cy="111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03D2FC-0B36-FC05-EAEB-18E3E192B30E}"/>
                  </a:ext>
                </a:extLst>
              </p14:cNvPr>
              <p14:cNvContentPartPr/>
              <p14:nvPr/>
            </p14:nvContentPartPr>
            <p14:xfrm>
              <a:off x="11469623" y="2433439"/>
              <a:ext cx="42986" cy="157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03D2FC-0B36-FC05-EAEB-18E3E192B3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63533" y="2427342"/>
                <a:ext cx="55165" cy="27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FB928BA-92D4-7027-8360-B5B50A4994E1}"/>
                  </a:ext>
                </a:extLst>
              </p14:cNvPr>
              <p14:cNvContentPartPr/>
              <p14:nvPr/>
            </p14:nvContentPartPr>
            <p14:xfrm>
              <a:off x="10701496" y="2432146"/>
              <a:ext cx="34543" cy="1095815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FB928BA-92D4-7027-8360-B5B50A4994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95442" y="2426026"/>
                <a:ext cx="46651" cy="1108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4A9A3FC-0965-01A7-8C40-8A57C0341B78}"/>
                  </a:ext>
                </a:extLst>
              </p14:cNvPr>
              <p14:cNvContentPartPr/>
              <p14:nvPr/>
            </p14:nvContentPartPr>
            <p14:xfrm>
              <a:off x="9025281" y="4835306"/>
              <a:ext cx="2530572" cy="36259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4A9A3FC-0965-01A7-8C40-8A57C0341B7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019162" y="4829263"/>
                <a:ext cx="2542811" cy="48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524886-8182-696B-4742-07B71247F651}"/>
                  </a:ext>
                </a:extLst>
              </p14:cNvPr>
              <p14:cNvContentPartPr/>
              <p14:nvPr/>
            </p14:nvContentPartPr>
            <p14:xfrm>
              <a:off x="9842279" y="4554514"/>
              <a:ext cx="32496" cy="114144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524886-8182-696B-4742-07B71247F65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836208" y="4548395"/>
                <a:ext cx="44637" cy="1153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C7943E5-A9F2-0C7B-CA97-007D7351AE6E}"/>
                  </a:ext>
                </a:extLst>
              </p14:cNvPr>
              <p14:cNvContentPartPr/>
              <p14:nvPr/>
            </p14:nvContentPartPr>
            <p14:xfrm>
              <a:off x="8971036" y="4564232"/>
              <a:ext cx="20981" cy="10865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C7943E5-A9F2-0C7B-CA97-007D7351AE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64991" y="4558075"/>
                <a:ext cx="33072" cy="23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D101D14-A536-F368-D17A-346EFCBD6347}"/>
                  </a:ext>
                </a:extLst>
              </p14:cNvPr>
              <p14:cNvContentPartPr/>
              <p14:nvPr/>
            </p14:nvContentPartPr>
            <p14:xfrm>
              <a:off x="8949542" y="4532759"/>
              <a:ext cx="37613" cy="1177121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D101D14-A536-F368-D17A-346EFCBD634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43452" y="4526639"/>
                <a:ext cx="49792" cy="1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580F665-3946-31D0-C452-5849CFE52B90}"/>
                  </a:ext>
                </a:extLst>
              </p14:cNvPr>
              <p14:cNvContentPartPr/>
              <p14:nvPr/>
            </p14:nvContentPartPr>
            <p14:xfrm>
              <a:off x="8985365" y="4499559"/>
              <a:ext cx="2530572" cy="35958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580F665-3946-31D0-C452-5849CFE52B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79246" y="4493446"/>
                <a:ext cx="2542811" cy="48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B60B5B8-E28B-55FF-9DBD-7128C171760A}"/>
                  </a:ext>
                </a:extLst>
              </p14:cNvPr>
              <p14:cNvContentPartPr/>
              <p14:nvPr/>
            </p14:nvContentPartPr>
            <p14:xfrm>
              <a:off x="11532824" y="4531019"/>
              <a:ext cx="72412" cy="1238036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B60B5B8-E28B-55FF-9DBD-7128C171760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526700" y="4524899"/>
                <a:ext cx="84661" cy="1250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D8A6894-7B60-07F8-2DBD-EA28A684B438}"/>
                  </a:ext>
                </a:extLst>
              </p14:cNvPr>
              <p14:cNvContentPartPr/>
              <p14:nvPr/>
            </p14:nvContentPartPr>
            <p14:xfrm>
              <a:off x="11502887" y="4521446"/>
              <a:ext cx="42986" cy="17695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D8A6894-7B60-07F8-2DBD-EA28A684B43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496797" y="4515307"/>
                <a:ext cx="55165" cy="29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8DC6BB7-2909-C2B6-6E3D-DEC59CE6ECAF}"/>
                  </a:ext>
                </a:extLst>
              </p14:cNvPr>
              <p14:cNvContentPartPr/>
              <p14:nvPr/>
            </p14:nvContentPartPr>
            <p14:xfrm>
              <a:off x="10734760" y="4519996"/>
              <a:ext cx="34543" cy="1228754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8DC6BB7-2909-C2B6-6E3D-DEC59CE6ECA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728706" y="4513876"/>
                <a:ext cx="46651" cy="1240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995D264-2B8C-9ADA-BEE5-0540D58E6245}"/>
                  </a:ext>
                </a:extLst>
              </p14:cNvPr>
              <p14:cNvContentPartPr/>
              <p14:nvPr/>
            </p14:nvContentPartPr>
            <p14:xfrm>
              <a:off x="9119105" y="1161859"/>
              <a:ext cx="36720" cy="15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995D264-2B8C-9ADA-BEE5-0540D58E624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112985" y="1155875"/>
                <a:ext cx="48960" cy="27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D0519C0-A867-FADD-BDDF-A8928452B565}"/>
                  </a:ext>
                </a:extLst>
              </p14:cNvPr>
              <p14:cNvContentPartPr/>
              <p14:nvPr/>
            </p14:nvContentPartPr>
            <p14:xfrm>
              <a:off x="9296225" y="1161859"/>
              <a:ext cx="32040" cy="3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D0519C0-A867-FADD-BDDF-A8928452B56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290173" y="1156249"/>
                <a:ext cx="44144" cy="15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BDC2BAD-7C04-35D2-A1A2-D33C07704840}"/>
                  </a:ext>
                </a:extLst>
              </p14:cNvPr>
              <p14:cNvContentPartPr/>
              <p14:nvPr/>
            </p14:nvContentPartPr>
            <p14:xfrm>
              <a:off x="10003625" y="1135579"/>
              <a:ext cx="62640" cy="24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BDC2BAD-7C04-35D2-A1A2-D33C0770484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997505" y="1129368"/>
                <a:ext cx="74880" cy="36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232259F-2205-5491-07C6-4FAD53C7D73C}"/>
                  </a:ext>
                </a:extLst>
              </p14:cNvPr>
              <p14:cNvContentPartPr/>
              <p14:nvPr/>
            </p14:nvContentPartPr>
            <p14:xfrm>
              <a:off x="10844945" y="1145659"/>
              <a:ext cx="18000" cy="5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232259F-2205-5491-07C6-4FAD53C7D73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838825" y="1139921"/>
                <a:ext cx="30240" cy="16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88BFB6E-0949-0F8C-6A31-CFBB92FB9BD8}"/>
                  </a:ext>
                </a:extLst>
              </p14:cNvPr>
              <p14:cNvContentPartPr/>
              <p14:nvPr/>
            </p14:nvContentPartPr>
            <p14:xfrm>
              <a:off x="10967345" y="1141699"/>
              <a:ext cx="239040" cy="16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88BFB6E-0949-0F8C-6A31-CFBB92FB9BD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961225" y="1135579"/>
                <a:ext cx="2512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82A500F-3B62-C64B-5E39-30865A6FC53D}"/>
                  </a:ext>
                </a:extLst>
              </p14:cNvPr>
              <p14:cNvContentPartPr/>
              <p14:nvPr/>
            </p14:nvContentPartPr>
            <p14:xfrm>
              <a:off x="11361905" y="1150699"/>
              <a:ext cx="4680" cy="7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82A500F-3B62-C64B-5E39-30865A6FC53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355785" y="1144288"/>
                <a:ext cx="16920" cy="20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E66D0E9-DE60-298D-416E-5F8958A6D13B}"/>
                  </a:ext>
                </a:extLst>
              </p14:cNvPr>
              <p14:cNvContentPartPr/>
              <p14:nvPr/>
            </p14:nvContentPartPr>
            <p14:xfrm>
              <a:off x="9125585" y="1444819"/>
              <a:ext cx="34560" cy="9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E66D0E9-DE60-298D-416E-5F8958A6D13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119465" y="1438699"/>
                <a:ext cx="468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81F3C46-6663-39B3-43E3-D25747121903}"/>
                  </a:ext>
                </a:extLst>
              </p14:cNvPr>
              <p14:cNvContentPartPr/>
              <p14:nvPr/>
            </p14:nvContentPartPr>
            <p14:xfrm>
              <a:off x="9317465" y="1449859"/>
              <a:ext cx="160920" cy="6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81F3C46-6663-39B3-43E3-D2574712190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311345" y="1443739"/>
                <a:ext cx="1731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1AA7EC5-406C-4777-083A-0CBF7A2B97A9}"/>
                  </a:ext>
                </a:extLst>
              </p14:cNvPr>
              <p14:cNvContentPartPr/>
              <p14:nvPr/>
            </p14:nvContentPartPr>
            <p14:xfrm>
              <a:off x="9979145" y="1443379"/>
              <a:ext cx="33120" cy="9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1AA7EC5-406C-4777-083A-0CBF7A2B97A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973025" y="1437259"/>
                <a:ext cx="453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CD935FF-5A3C-CC36-4517-F5E48BEDCECB}"/>
                  </a:ext>
                </a:extLst>
              </p14:cNvPr>
              <p14:cNvContentPartPr/>
              <p14:nvPr/>
            </p14:nvContentPartPr>
            <p14:xfrm>
              <a:off x="10109465" y="1458859"/>
              <a:ext cx="207000" cy="18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CD935FF-5A3C-CC36-4517-F5E48BEDCEC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103345" y="1452859"/>
                <a:ext cx="219240" cy="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80BE59B-C86B-A8E5-153D-AFD561DA3C58}"/>
                  </a:ext>
                </a:extLst>
              </p14:cNvPr>
              <p14:cNvContentPartPr/>
              <p14:nvPr/>
            </p14:nvContentPartPr>
            <p14:xfrm>
              <a:off x="10498265" y="1458859"/>
              <a:ext cx="10800" cy="11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80BE59B-C86B-A8E5-153D-AFD561DA3C5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491934" y="1452739"/>
                <a:ext cx="23462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B51C0E4-CEE1-4499-45B8-F88EF9F6CCC2}"/>
                  </a:ext>
                </a:extLst>
              </p14:cNvPr>
              <p14:cNvContentPartPr/>
              <p14:nvPr/>
            </p14:nvContentPartPr>
            <p14:xfrm>
              <a:off x="10835225" y="1466419"/>
              <a:ext cx="50040" cy="3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B51C0E4-CEE1-4499-45B8-F88EF9F6CCC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829105" y="1460299"/>
                <a:ext cx="622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CD0ED36-13DA-35CC-6B65-4A55696FA51D}"/>
                  </a:ext>
                </a:extLst>
              </p14:cNvPr>
              <p14:cNvContentPartPr/>
              <p14:nvPr/>
            </p14:nvContentPartPr>
            <p14:xfrm>
              <a:off x="11037545" y="1457419"/>
              <a:ext cx="215280" cy="14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CD0ED36-13DA-35CC-6B65-4A55696FA51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031415" y="1451299"/>
                <a:ext cx="227541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613F138-1F60-C4D2-B376-762993CC2268}"/>
                  </a:ext>
                </a:extLst>
              </p14:cNvPr>
              <p14:cNvContentPartPr/>
              <p14:nvPr/>
            </p14:nvContentPartPr>
            <p14:xfrm>
              <a:off x="11318345" y="1455979"/>
              <a:ext cx="3960" cy="7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613F138-1F60-C4D2-B376-762993CC226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1312735" y="1449859"/>
                <a:ext cx="151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84B34E7-2310-A925-75D6-71D99E52C218}"/>
                  </a:ext>
                </a:extLst>
              </p14:cNvPr>
              <p14:cNvContentPartPr/>
              <p14:nvPr/>
            </p14:nvContentPartPr>
            <p14:xfrm>
              <a:off x="9163745" y="3001819"/>
              <a:ext cx="48240" cy="25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84B34E7-2310-A925-75D6-71D99E52C21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157625" y="2995699"/>
                <a:ext cx="604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D3FCD31-9638-9004-9ED0-781845E28DCE}"/>
                  </a:ext>
                </a:extLst>
              </p14:cNvPr>
              <p14:cNvContentPartPr/>
              <p14:nvPr/>
            </p14:nvContentPartPr>
            <p14:xfrm>
              <a:off x="9319985" y="2990659"/>
              <a:ext cx="31680" cy="10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D3FCD31-9638-9004-9ED0-781845E28DC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313865" y="2984539"/>
                <a:ext cx="439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2210E24-99F7-2034-556F-31611082566E}"/>
                  </a:ext>
                </a:extLst>
              </p14:cNvPr>
              <p14:cNvContentPartPr/>
              <p14:nvPr/>
            </p14:nvContentPartPr>
            <p14:xfrm>
              <a:off x="9478385" y="2987779"/>
              <a:ext cx="28440" cy="25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2210E24-99F7-2034-556F-31611082566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472341" y="2981659"/>
                <a:ext cx="40527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DF7AF76-569C-53C4-1DD3-CD73FF410989}"/>
                  </a:ext>
                </a:extLst>
              </p14:cNvPr>
              <p14:cNvContentPartPr/>
              <p14:nvPr/>
            </p14:nvContentPartPr>
            <p14:xfrm>
              <a:off x="10006505" y="3018019"/>
              <a:ext cx="19800" cy="7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DF7AF76-569C-53C4-1DD3-CD73FF41098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000385" y="3011608"/>
                <a:ext cx="32040" cy="20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ED3A1B2-82B4-FA28-99B8-BDA9A8641A41}"/>
                  </a:ext>
                </a:extLst>
              </p14:cNvPr>
              <p14:cNvContentPartPr/>
              <p14:nvPr/>
            </p14:nvContentPartPr>
            <p14:xfrm>
              <a:off x="10139705" y="3007579"/>
              <a:ext cx="198720" cy="14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ED3A1B2-82B4-FA28-99B8-BDA9A8641A4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133585" y="3001459"/>
                <a:ext cx="2109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97B0693-67ED-233E-B41A-8C1E637A1321}"/>
                  </a:ext>
                </a:extLst>
              </p14:cNvPr>
              <p14:cNvContentPartPr/>
              <p14:nvPr/>
            </p14:nvContentPartPr>
            <p14:xfrm>
              <a:off x="10858985" y="3014419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97B0693-67ED-233E-B41A-8C1E637A132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852865" y="300829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33AD5D5-47AC-5438-B137-D3C7232F5F56}"/>
                  </a:ext>
                </a:extLst>
              </p14:cNvPr>
              <p14:cNvContentPartPr/>
              <p14:nvPr/>
            </p14:nvContentPartPr>
            <p14:xfrm>
              <a:off x="11003345" y="3009019"/>
              <a:ext cx="10800" cy="7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33AD5D5-47AC-5438-B137-D3C7232F5F5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997225" y="3002608"/>
                <a:ext cx="23040" cy="20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91D9C14-C858-5E40-CA41-BCB1F874C03C}"/>
                  </a:ext>
                </a:extLst>
              </p14:cNvPr>
              <p14:cNvContentPartPr/>
              <p14:nvPr/>
            </p14:nvContentPartPr>
            <p14:xfrm>
              <a:off x="11205665" y="3016939"/>
              <a:ext cx="13680" cy="6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91D9C14-C858-5E40-CA41-BCB1F874C03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1199545" y="3010819"/>
                <a:ext cx="259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96C9047-9673-99C4-23E1-7AC4A866A560}"/>
                  </a:ext>
                </a:extLst>
              </p14:cNvPr>
              <p14:cNvContentPartPr/>
              <p14:nvPr/>
            </p14:nvContentPartPr>
            <p14:xfrm>
              <a:off x="11111705" y="2995339"/>
              <a:ext cx="210600" cy="53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96C9047-9673-99C4-23E1-7AC4A866A56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1105595" y="2989219"/>
                <a:ext cx="222819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29A45C7-312B-77EE-D059-45328B52F0C0}"/>
                  </a:ext>
                </a:extLst>
              </p14:cNvPr>
              <p14:cNvContentPartPr/>
              <p14:nvPr/>
            </p14:nvContentPartPr>
            <p14:xfrm>
              <a:off x="9167345" y="3333739"/>
              <a:ext cx="18720" cy="21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29A45C7-312B-77EE-D059-45328B52F0C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161340" y="3327619"/>
                <a:ext cx="30729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34118D1-4935-DC97-C5E7-6215504363B4}"/>
                  </a:ext>
                </a:extLst>
              </p14:cNvPr>
              <p14:cNvContentPartPr/>
              <p14:nvPr/>
            </p14:nvContentPartPr>
            <p14:xfrm>
              <a:off x="9251585" y="3335179"/>
              <a:ext cx="178920" cy="11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34118D1-4935-DC97-C5E7-6215504363B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245465" y="3329059"/>
                <a:ext cx="1911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1C2B8A2-73CC-99B6-F33A-CC35885914BD}"/>
                  </a:ext>
                </a:extLst>
              </p14:cNvPr>
              <p14:cNvContentPartPr/>
              <p14:nvPr/>
            </p14:nvContentPartPr>
            <p14:xfrm>
              <a:off x="9568745" y="3352819"/>
              <a:ext cx="10080" cy="115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1C2B8A2-73CC-99B6-F33A-CC35885914B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562625" y="3346502"/>
                <a:ext cx="22320" cy="24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B9ABCBF-8171-6739-FB40-EDB460D9581E}"/>
                  </a:ext>
                </a:extLst>
              </p14:cNvPr>
              <p14:cNvContentPartPr/>
              <p14:nvPr/>
            </p14:nvContentPartPr>
            <p14:xfrm>
              <a:off x="10101185" y="3294859"/>
              <a:ext cx="24840" cy="1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B9ABCBF-8171-6739-FB40-EDB460D9581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095065" y="3288739"/>
                <a:ext cx="3708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5A81D68-466B-47D8-3F74-74EBD3368F26}"/>
                  </a:ext>
                </a:extLst>
              </p14:cNvPr>
              <p14:cNvContentPartPr/>
              <p14:nvPr/>
            </p14:nvContentPartPr>
            <p14:xfrm>
              <a:off x="10262105" y="3321139"/>
              <a:ext cx="144720" cy="18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5A81D68-466B-47D8-3F74-74EBD3368F2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255985" y="3315019"/>
                <a:ext cx="1569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BAA9B39-9352-E8E6-E5A7-3AB9B32136A0}"/>
                  </a:ext>
                </a:extLst>
              </p14:cNvPr>
              <p14:cNvContentPartPr/>
              <p14:nvPr/>
            </p14:nvContentPartPr>
            <p14:xfrm>
              <a:off x="11005145" y="3313579"/>
              <a:ext cx="27000" cy="115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BAA9B39-9352-E8E6-E5A7-3AB9B32136A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999025" y="3307459"/>
                <a:ext cx="392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C3A260A-E118-4094-C9BA-BFC91982627C}"/>
                  </a:ext>
                </a:extLst>
              </p14:cNvPr>
              <p14:cNvContentPartPr/>
              <p14:nvPr/>
            </p14:nvContentPartPr>
            <p14:xfrm>
              <a:off x="11157425" y="3342379"/>
              <a:ext cx="197280" cy="180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C3A260A-E118-4094-C9BA-BFC91982627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151305" y="3336259"/>
                <a:ext cx="2095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699CF4A-5B95-6984-631C-4945CDE7473C}"/>
                  </a:ext>
                </a:extLst>
              </p14:cNvPr>
              <p14:cNvContentPartPr/>
              <p14:nvPr/>
            </p14:nvContentPartPr>
            <p14:xfrm>
              <a:off x="9167345" y="3174979"/>
              <a:ext cx="30600" cy="10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699CF4A-5B95-6984-631C-4945CDE7473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161296" y="3168859"/>
                <a:ext cx="42698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7B51301-7CF7-4C3A-74F6-AD2A123131C1}"/>
                  </a:ext>
                </a:extLst>
              </p14:cNvPr>
              <p14:cNvContentPartPr/>
              <p14:nvPr/>
            </p14:nvContentPartPr>
            <p14:xfrm>
              <a:off x="9322145" y="3171379"/>
              <a:ext cx="172080" cy="21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7B51301-7CF7-4C3A-74F6-AD2A123131C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316038" y="3165259"/>
                <a:ext cx="184294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E0CFBCD-B5E0-80EF-2317-4C25D1E79AE1}"/>
                  </a:ext>
                </a:extLst>
              </p14:cNvPr>
              <p14:cNvContentPartPr/>
              <p14:nvPr/>
            </p14:nvContentPartPr>
            <p14:xfrm>
              <a:off x="10115225" y="3203059"/>
              <a:ext cx="34560" cy="9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E0CFBCD-B5E0-80EF-2317-4C25D1E79AE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109105" y="3196939"/>
                <a:ext cx="468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FAB343-2F31-4978-D399-BA5E46CC1044}"/>
                  </a:ext>
                </a:extLst>
              </p14:cNvPr>
              <p14:cNvContentPartPr/>
              <p14:nvPr/>
            </p14:nvContentPartPr>
            <p14:xfrm>
              <a:off x="10209545" y="3187579"/>
              <a:ext cx="207000" cy="158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FAB343-2F31-4978-D399-BA5E46CC104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203425" y="3181459"/>
                <a:ext cx="219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9A6FDD0-1910-BE05-02E5-04C48563DA8E}"/>
                  </a:ext>
                </a:extLst>
              </p14:cNvPr>
              <p14:cNvContentPartPr/>
              <p14:nvPr/>
            </p14:nvContentPartPr>
            <p14:xfrm>
              <a:off x="10933145" y="3196579"/>
              <a:ext cx="30600" cy="158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9A6FDD0-1910-BE05-02E5-04C48563DA8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927096" y="3190595"/>
                <a:ext cx="42698" cy="27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3E9E4AF-9471-9B7D-1BF6-B5038C5683EA}"/>
                  </a:ext>
                </a:extLst>
              </p14:cNvPr>
              <p14:cNvContentPartPr/>
              <p14:nvPr/>
            </p14:nvContentPartPr>
            <p14:xfrm>
              <a:off x="11096225" y="3185419"/>
              <a:ext cx="232200" cy="29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3E9E4AF-9471-9B7D-1BF6-B5038C5683E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1090105" y="3179299"/>
                <a:ext cx="2444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076B740-4574-19B1-8F9D-E81BAAA83D90}"/>
                  </a:ext>
                </a:extLst>
              </p14:cNvPr>
              <p14:cNvContentPartPr/>
              <p14:nvPr/>
            </p14:nvContentPartPr>
            <p14:xfrm>
              <a:off x="9283625" y="5103240"/>
              <a:ext cx="47160" cy="10496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076B740-4574-19B1-8F9D-E81BAAA83D9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277505" y="5096867"/>
                <a:ext cx="59400" cy="23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CC4B671-44EA-32DE-497A-3B645E69CEC9}"/>
                  </a:ext>
                </a:extLst>
              </p14:cNvPr>
              <p14:cNvContentPartPr/>
              <p14:nvPr/>
            </p14:nvContentPartPr>
            <p14:xfrm>
              <a:off x="9532385" y="5064891"/>
              <a:ext cx="22680" cy="27046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CC4B671-44EA-32DE-497A-3B645E69CEC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526166" y="5058761"/>
                <a:ext cx="35117" cy="39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3010A88-7CC1-BE76-EC36-192D2E258D34}"/>
                  </a:ext>
                </a:extLst>
              </p14:cNvPr>
              <p14:cNvContentPartPr/>
              <p14:nvPr/>
            </p14:nvContentPartPr>
            <p14:xfrm>
              <a:off x="9618425" y="5067717"/>
              <a:ext cx="36720" cy="10899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3010A88-7CC1-BE76-EC36-192D2E258D3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612305" y="5061541"/>
                <a:ext cx="48960" cy="23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7F7950C-6939-6CEF-EAC2-A0237767218E}"/>
                  </a:ext>
                </a:extLst>
              </p14:cNvPr>
              <p14:cNvContentPartPr/>
              <p14:nvPr/>
            </p14:nvContentPartPr>
            <p14:xfrm>
              <a:off x="10063385" y="5037846"/>
              <a:ext cx="42480" cy="12111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7F7950C-6939-6CEF-EAC2-A0237767218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057265" y="5031790"/>
                <a:ext cx="54720" cy="24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983B63A-E9EC-FE6C-0FFE-C0343C8AB7BE}"/>
                  </a:ext>
                </a:extLst>
              </p14:cNvPr>
              <p14:cNvContentPartPr/>
              <p14:nvPr/>
            </p14:nvContentPartPr>
            <p14:xfrm>
              <a:off x="10468745" y="5027753"/>
              <a:ext cx="32040" cy="17761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983B63A-E9EC-FE6C-0FFE-C0343C8AB7BE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462693" y="5021714"/>
                <a:ext cx="44144" cy="29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1A36267-6DEA-3252-BBA5-8EDC815E9B5F}"/>
                  </a:ext>
                </a:extLst>
              </p14:cNvPr>
              <p14:cNvContentPartPr/>
              <p14:nvPr/>
            </p14:nvContentPartPr>
            <p14:xfrm>
              <a:off x="11314745" y="5041882"/>
              <a:ext cx="43920" cy="6055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1A36267-6DEA-3252-BBA5-8EDC815E9B5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1308625" y="5036163"/>
                <a:ext cx="56160" cy="17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17AA083-0024-1FAC-AB9F-3A8610129EC3}"/>
                  </a:ext>
                </a:extLst>
              </p14:cNvPr>
              <p14:cNvContentPartPr/>
              <p14:nvPr/>
            </p14:nvContentPartPr>
            <p14:xfrm>
              <a:off x="9209465" y="5320821"/>
              <a:ext cx="30600" cy="2825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17AA083-0024-1FAC-AB9F-3A8610129EC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203416" y="5314818"/>
                <a:ext cx="42698" cy="14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1E04773-79E0-0C74-177F-396636C112C2}"/>
                  </a:ext>
                </a:extLst>
              </p14:cNvPr>
              <p14:cNvContentPartPr/>
              <p14:nvPr/>
            </p14:nvContentPartPr>
            <p14:xfrm>
              <a:off x="10421945" y="5261077"/>
              <a:ext cx="142560" cy="18569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1E04773-79E0-0C74-177F-396636C112C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415825" y="5255121"/>
                <a:ext cx="154800" cy="30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2B0E916-09E7-B5F6-FD38-935584A93874}"/>
                  </a:ext>
                </a:extLst>
              </p14:cNvPr>
              <p14:cNvContentPartPr/>
              <p14:nvPr/>
            </p14:nvContentPartPr>
            <p14:xfrm>
              <a:off x="11334545" y="5261077"/>
              <a:ext cx="1800" cy="44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2B0E916-09E7-B5F6-FD38-935584A9387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1328425" y="5255271"/>
                <a:ext cx="14040" cy="16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943D971-D31A-10F7-DEDB-B0F203B463FB}"/>
                  </a:ext>
                </a:extLst>
              </p14:cNvPr>
              <p14:cNvContentPartPr/>
              <p14:nvPr/>
            </p14:nvContentPartPr>
            <p14:xfrm>
              <a:off x="11454425" y="5265114"/>
              <a:ext cx="14400" cy="2018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943D971-D31A-10F7-DEDB-B0F203B463F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1448305" y="5258253"/>
                <a:ext cx="26640" cy="15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89A1159-48C8-3753-62E2-FF9A38638FD9}"/>
                  </a:ext>
                </a:extLst>
              </p14:cNvPr>
              <p14:cNvContentPartPr/>
              <p14:nvPr/>
            </p14:nvContentPartPr>
            <p14:xfrm>
              <a:off x="9149345" y="2867899"/>
              <a:ext cx="28440" cy="2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89A1159-48C8-3753-62E2-FF9A38638FD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143225" y="2861779"/>
                <a:ext cx="4068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3A0B601-97FD-43CC-2069-BB34FDFB9CE9}"/>
                  </a:ext>
                </a:extLst>
              </p14:cNvPr>
              <p14:cNvContentPartPr/>
              <p14:nvPr/>
            </p14:nvContentPartPr>
            <p14:xfrm>
              <a:off x="9289385" y="2843059"/>
              <a:ext cx="22680" cy="39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3A0B601-97FD-43CC-2069-BB34FDFB9CE9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283166" y="2836939"/>
                <a:ext cx="35117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788A15C-381C-CFF0-9F2A-A73EE5122956}"/>
                  </a:ext>
                </a:extLst>
              </p14:cNvPr>
              <p14:cNvContentPartPr/>
              <p14:nvPr/>
            </p14:nvContentPartPr>
            <p14:xfrm>
              <a:off x="9438425" y="2838019"/>
              <a:ext cx="120240" cy="39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788A15C-381C-CFF0-9F2A-A73EE512295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432323" y="2831899"/>
                <a:ext cx="132443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76AA818-AAD9-6AF8-88B4-11E2BEE661F3}"/>
                  </a:ext>
                </a:extLst>
              </p14:cNvPr>
              <p14:cNvContentPartPr/>
              <p14:nvPr/>
            </p14:nvContentPartPr>
            <p14:xfrm>
              <a:off x="9975185" y="2859619"/>
              <a:ext cx="24120" cy="14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76AA818-AAD9-6AF8-88B4-11E2BEE661F3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969065" y="2853499"/>
                <a:ext cx="363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0C538C0-1166-6207-AB1B-D7A3FDEC33E7}"/>
                  </a:ext>
                </a:extLst>
              </p14:cNvPr>
              <p14:cNvContentPartPr/>
              <p14:nvPr/>
            </p14:nvContentPartPr>
            <p14:xfrm>
              <a:off x="10087145" y="2855659"/>
              <a:ext cx="12960" cy="28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0C538C0-1166-6207-AB1B-D7A3FDEC33E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081025" y="2848665"/>
                <a:ext cx="25200" cy="16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CED8781-8894-2F04-1A3F-26D75C738A54}"/>
                  </a:ext>
                </a:extLst>
              </p14:cNvPr>
              <p14:cNvContentPartPr/>
              <p14:nvPr/>
            </p14:nvContentPartPr>
            <p14:xfrm>
              <a:off x="10187945" y="2850619"/>
              <a:ext cx="132120" cy="270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CED8781-8894-2F04-1A3F-26D75C738A5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181842" y="2844499"/>
                <a:ext cx="144327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565B2C4-CFD4-5D30-5B4D-48670E5BF0D1}"/>
                  </a:ext>
                </a:extLst>
              </p14:cNvPr>
              <p14:cNvContentPartPr/>
              <p14:nvPr/>
            </p14:nvContentPartPr>
            <p14:xfrm>
              <a:off x="10927025" y="2877259"/>
              <a:ext cx="20520" cy="54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565B2C4-CFD4-5D30-5B4D-48670E5BF0D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920796" y="2871139"/>
                <a:ext cx="32979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9A0E0CE-323F-74D8-DA03-082236FBFEEE}"/>
                  </a:ext>
                </a:extLst>
              </p14:cNvPr>
              <p14:cNvContentPartPr/>
              <p14:nvPr/>
            </p14:nvContentPartPr>
            <p14:xfrm>
              <a:off x="11053745" y="2872219"/>
              <a:ext cx="28440" cy="18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9A0E0CE-323F-74D8-DA03-082236FBFEE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1047625" y="2866099"/>
                <a:ext cx="4068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6807AD7-5B07-C372-BCA3-73CEB005DE8F}"/>
                  </a:ext>
                </a:extLst>
              </p14:cNvPr>
              <p14:cNvContentPartPr/>
              <p14:nvPr/>
            </p14:nvContentPartPr>
            <p14:xfrm>
              <a:off x="11155985" y="2859619"/>
              <a:ext cx="140400" cy="219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6807AD7-5B07-C372-BCA3-73CEB005DE8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149865" y="2853499"/>
                <a:ext cx="1526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E6B847F-8966-F881-9E00-802B2D265B01}"/>
                  </a:ext>
                </a:extLst>
              </p14:cNvPr>
              <p14:cNvContentPartPr/>
              <p14:nvPr/>
            </p14:nvContentPartPr>
            <p14:xfrm>
              <a:off x="10118105" y="3741619"/>
              <a:ext cx="244440" cy="5652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E6B847F-8966-F881-9E00-802B2D265B0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111985" y="3735499"/>
                <a:ext cx="25668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082CD1A-B259-2D3A-804E-BBA4009260FA}"/>
                  </a:ext>
                </a:extLst>
              </p14:cNvPr>
              <p14:cNvContentPartPr/>
              <p14:nvPr/>
            </p14:nvContentPartPr>
            <p14:xfrm>
              <a:off x="10341305" y="4067779"/>
              <a:ext cx="265680" cy="2937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082CD1A-B259-2D3A-804E-BBA4009260F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335185" y="4061659"/>
                <a:ext cx="277920" cy="3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745C17C-E680-72A0-1DCD-411DAB119ACC}"/>
              </a:ext>
            </a:extLst>
          </p:cNvPr>
          <p:cNvGrpSpPr/>
          <p:nvPr/>
        </p:nvGrpSpPr>
        <p:grpSpPr>
          <a:xfrm>
            <a:off x="8466785" y="1940633"/>
            <a:ext cx="1868760" cy="303120"/>
            <a:chOff x="9465065" y="1960865"/>
            <a:chExt cx="186876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E42477B-E260-145A-4017-9CA34085D3DD}"/>
                    </a:ext>
                  </a:extLst>
                </p14:cNvPr>
                <p14:cNvContentPartPr/>
                <p14:nvPr/>
              </p14:nvContentPartPr>
              <p14:xfrm>
                <a:off x="9465065" y="1962305"/>
                <a:ext cx="337680" cy="253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E42477B-E260-145A-4017-9CA34085D3D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458938" y="1956176"/>
                  <a:ext cx="349933" cy="266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DE3E793-46F3-7BB4-E793-423A9703D1A0}"/>
                    </a:ext>
                  </a:extLst>
                </p14:cNvPr>
                <p14:cNvContentPartPr/>
                <p14:nvPr/>
              </p14:nvContentPartPr>
              <p14:xfrm>
                <a:off x="9899585" y="1962305"/>
                <a:ext cx="115920" cy="270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DE3E793-46F3-7BB4-E793-423A9703D1A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893465" y="1956185"/>
                  <a:ext cx="128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7F705BD-4DE6-A863-70DD-B9112D8C380C}"/>
                    </a:ext>
                  </a:extLst>
                </p14:cNvPr>
                <p14:cNvContentPartPr/>
                <p14:nvPr/>
              </p14:nvContentPartPr>
              <p14:xfrm>
                <a:off x="9992825" y="1960865"/>
                <a:ext cx="230760" cy="212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7F705BD-4DE6-A863-70DD-B9112D8C380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986705" y="1954745"/>
                  <a:ext cx="243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EEF066-70CF-0A92-3D47-E13C1E267AE8}"/>
                    </a:ext>
                  </a:extLst>
                </p14:cNvPr>
                <p14:cNvContentPartPr/>
                <p14:nvPr/>
              </p14:nvContentPartPr>
              <p14:xfrm>
                <a:off x="10358945" y="1991105"/>
                <a:ext cx="32400" cy="222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EEF066-70CF-0A92-3D47-E13C1E267AE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352756" y="1984975"/>
                  <a:ext cx="44778" cy="234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7F31360-2EC8-2A20-F438-D09FD2AF25B0}"/>
                    </a:ext>
                  </a:extLst>
                </p14:cNvPr>
                <p14:cNvContentPartPr/>
                <p14:nvPr/>
              </p14:nvContentPartPr>
              <p14:xfrm>
                <a:off x="10629665" y="1974905"/>
                <a:ext cx="228600" cy="234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7F31360-2EC8-2A20-F438-D09FD2AF25B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623545" y="1968776"/>
                  <a:ext cx="240840" cy="2466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B7626E5-AE10-B465-3F8A-00033F69D74C}"/>
                    </a:ext>
                  </a:extLst>
                </p14:cNvPr>
                <p14:cNvContentPartPr/>
                <p14:nvPr/>
              </p14:nvContentPartPr>
              <p14:xfrm>
                <a:off x="10922345" y="1976345"/>
                <a:ext cx="109080" cy="271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B7626E5-AE10-B465-3F8A-00033F69D74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916245" y="1970225"/>
                  <a:ext cx="1212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1574C34-2BC9-EB1D-E21F-C5AB04649982}"/>
                    </a:ext>
                  </a:extLst>
                </p14:cNvPr>
                <p14:cNvContentPartPr/>
                <p14:nvPr/>
              </p14:nvContentPartPr>
              <p14:xfrm>
                <a:off x="11031065" y="1988585"/>
                <a:ext cx="302760" cy="257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1574C34-2BC9-EB1D-E21F-C5AB0464998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024945" y="1982465"/>
                  <a:ext cx="315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0B1AF1A-F5BE-C17A-2117-5578650EC000}"/>
                    </a:ext>
                  </a:extLst>
                </p14:cNvPr>
                <p14:cNvContentPartPr/>
                <p14:nvPr/>
              </p14:nvContentPartPr>
              <p14:xfrm>
                <a:off x="10300985" y="1979945"/>
                <a:ext cx="138960" cy="12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0B1AF1A-F5BE-C17A-2117-5578650EC00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94865" y="1973825"/>
                  <a:ext cx="151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4A8424D-00B3-ECC3-F300-181AB0B9B2E8}"/>
                    </a:ext>
                  </a:extLst>
                </p14:cNvPr>
                <p14:cNvContentPartPr/>
                <p14:nvPr/>
              </p14:nvContentPartPr>
              <p14:xfrm>
                <a:off x="10307465" y="2245265"/>
                <a:ext cx="144000" cy="18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4A8424D-00B3-ECC3-F300-181AB0B9B2E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301345" y="2239145"/>
                  <a:ext cx="156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7D2F74C-E8EF-02EC-8A3E-A322B9CC6943}"/>
              </a:ext>
            </a:extLst>
          </p:cNvPr>
          <p:cNvGrpSpPr/>
          <p:nvPr/>
        </p:nvGrpSpPr>
        <p:grpSpPr>
          <a:xfrm>
            <a:off x="10152665" y="1044665"/>
            <a:ext cx="232920" cy="183960"/>
            <a:chOff x="10152665" y="1044665"/>
            <a:chExt cx="23292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0C2E201-AC8D-8395-076C-4C997643071A}"/>
                    </a:ext>
                  </a:extLst>
                </p14:cNvPr>
                <p14:cNvContentPartPr/>
                <p14:nvPr/>
              </p14:nvContentPartPr>
              <p14:xfrm>
                <a:off x="10152665" y="1059425"/>
                <a:ext cx="82440" cy="169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0C2E201-AC8D-8395-076C-4C997643071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146545" y="1053305"/>
                  <a:ext cx="94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2E1B812-5294-DC56-DADD-3BBDF4241E83}"/>
                    </a:ext>
                  </a:extLst>
                </p14:cNvPr>
                <p14:cNvContentPartPr/>
                <p14:nvPr/>
              </p14:nvContentPartPr>
              <p14:xfrm>
                <a:off x="10268945" y="1044665"/>
                <a:ext cx="68400" cy="178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2E1B812-5294-DC56-DADD-3BBDF4241E8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262825" y="1038545"/>
                  <a:ext cx="80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A4368A8-D435-9952-32E1-A820C50A115E}"/>
                    </a:ext>
                  </a:extLst>
                </p14:cNvPr>
                <p14:cNvContentPartPr/>
                <p14:nvPr/>
              </p14:nvContentPartPr>
              <p14:xfrm>
                <a:off x="10173185" y="1146185"/>
                <a:ext cx="212400" cy="35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A4368A8-D435-9952-32E1-A820C50A115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167075" y="1140065"/>
                  <a:ext cx="224619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61C7990-783F-969D-D166-57067B2DF27D}"/>
              </a:ext>
            </a:extLst>
          </p:cNvPr>
          <p:cNvGrpSpPr/>
          <p:nvPr/>
        </p:nvGrpSpPr>
        <p:grpSpPr>
          <a:xfrm>
            <a:off x="10954745" y="1069865"/>
            <a:ext cx="253080" cy="196560"/>
            <a:chOff x="10954745" y="1069865"/>
            <a:chExt cx="25308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D0F6420-3206-916C-EBE9-6BDABF063AAF}"/>
                    </a:ext>
                  </a:extLst>
                </p14:cNvPr>
                <p14:cNvContentPartPr/>
                <p14:nvPr/>
              </p14:nvContentPartPr>
              <p14:xfrm>
                <a:off x="10954745" y="1088945"/>
                <a:ext cx="83880" cy="177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D0F6420-3206-916C-EBE9-6BDABF063AA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948625" y="1082813"/>
                  <a:ext cx="96120" cy="1897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C8EF151-4D5E-CA51-0334-08899C635E2C}"/>
                    </a:ext>
                  </a:extLst>
                </p14:cNvPr>
                <p14:cNvContentPartPr/>
                <p14:nvPr/>
              </p14:nvContentPartPr>
              <p14:xfrm>
                <a:off x="11046905" y="1069865"/>
                <a:ext cx="80280" cy="164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C8EF151-4D5E-CA51-0334-08899C635E2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040785" y="1063745"/>
                  <a:ext cx="92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933B776-73E8-B61E-4B01-DA253656C10E}"/>
                    </a:ext>
                  </a:extLst>
                </p14:cNvPr>
                <p14:cNvContentPartPr/>
                <p14:nvPr/>
              </p14:nvContentPartPr>
              <p14:xfrm>
                <a:off x="10960865" y="1183985"/>
                <a:ext cx="246960" cy="14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933B776-73E8-B61E-4B01-DA253656C10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954754" y="1178018"/>
                  <a:ext cx="259182" cy="259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62E806F-AE9F-93E8-689C-50387AA673FC}"/>
              </a:ext>
            </a:extLst>
          </p:cNvPr>
          <p:cNvGrpSpPr/>
          <p:nvPr/>
        </p:nvGrpSpPr>
        <p:grpSpPr>
          <a:xfrm>
            <a:off x="9174905" y="1069865"/>
            <a:ext cx="254520" cy="500760"/>
            <a:chOff x="9174905" y="1069865"/>
            <a:chExt cx="254520" cy="50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8C46350-162A-136E-EB71-E28785714586}"/>
                    </a:ext>
                  </a:extLst>
                </p14:cNvPr>
                <p14:cNvContentPartPr/>
                <p14:nvPr/>
              </p14:nvContentPartPr>
              <p14:xfrm>
                <a:off x="9174905" y="1077065"/>
                <a:ext cx="116640" cy="231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8C46350-162A-136E-EB71-E2878571458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168785" y="1070945"/>
                  <a:ext cx="128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8446C31-0BC6-8639-1430-D91070719D30}"/>
                    </a:ext>
                  </a:extLst>
                </p14:cNvPr>
                <p14:cNvContentPartPr/>
                <p14:nvPr/>
              </p14:nvContentPartPr>
              <p14:xfrm>
                <a:off x="9328985" y="1069865"/>
                <a:ext cx="46440" cy="203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8446C31-0BC6-8639-1430-D91070719D3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322817" y="1063745"/>
                  <a:ext cx="58776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53CC845-47D6-EAB4-2AFB-392FF376699B}"/>
                    </a:ext>
                  </a:extLst>
                </p14:cNvPr>
                <p14:cNvContentPartPr/>
                <p14:nvPr/>
              </p14:nvContentPartPr>
              <p14:xfrm>
                <a:off x="9228905" y="1192625"/>
                <a:ext cx="200520" cy="22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53CC845-47D6-EAB4-2AFB-392FF376699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222774" y="1186505"/>
                  <a:ext cx="212782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29DA97F-D17B-8213-3A93-D12CEEB98C6A}"/>
                    </a:ext>
                  </a:extLst>
                </p14:cNvPr>
                <p14:cNvContentPartPr/>
                <p14:nvPr/>
              </p14:nvContentPartPr>
              <p14:xfrm>
                <a:off x="9253745" y="1369025"/>
                <a:ext cx="23760" cy="177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29DA97F-D17B-8213-3A93-D12CEEB98C6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247716" y="1362905"/>
                  <a:ext cx="35817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715AD4E-FD94-C1AF-5B43-B48D86020700}"/>
                    </a:ext>
                  </a:extLst>
                </p14:cNvPr>
                <p14:cNvContentPartPr/>
                <p14:nvPr/>
              </p14:nvContentPartPr>
              <p14:xfrm>
                <a:off x="9260945" y="1365065"/>
                <a:ext cx="150840" cy="205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715AD4E-FD94-C1AF-5B43-B48D8602070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254825" y="1358945"/>
                  <a:ext cx="163080" cy="21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64E4BF6-B9B6-5DAB-308B-FC43D1A3A84E}"/>
                  </a:ext>
                </a:extLst>
              </p14:cNvPr>
              <p14:cNvContentPartPr/>
              <p14:nvPr/>
            </p14:nvContentPartPr>
            <p14:xfrm>
              <a:off x="10144745" y="1360025"/>
              <a:ext cx="150120" cy="1692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64E4BF6-B9B6-5DAB-308B-FC43D1A3A84E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138625" y="1353918"/>
                <a:ext cx="162360" cy="181414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A6276AA-1A81-B208-ADB2-A35A7A96F883}"/>
              </a:ext>
            </a:extLst>
          </p:cNvPr>
          <p:cNvGrpSpPr/>
          <p:nvPr/>
        </p:nvGrpSpPr>
        <p:grpSpPr>
          <a:xfrm>
            <a:off x="11031065" y="1357505"/>
            <a:ext cx="140400" cy="186480"/>
            <a:chOff x="11031065" y="1357505"/>
            <a:chExt cx="14040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210593D-7AFB-1836-D5AD-55CB55893836}"/>
                    </a:ext>
                  </a:extLst>
                </p14:cNvPr>
                <p14:cNvContentPartPr/>
                <p14:nvPr/>
              </p14:nvContentPartPr>
              <p14:xfrm>
                <a:off x="11031065" y="1357505"/>
                <a:ext cx="15840" cy="179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210593D-7AFB-1836-D5AD-55CB5589383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024945" y="1351385"/>
                  <a:ext cx="28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2D833D7-1109-45CD-F4DB-418D1579BA24}"/>
                    </a:ext>
                  </a:extLst>
                </p14:cNvPr>
                <p14:cNvContentPartPr/>
                <p14:nvPr/>
              </p14:nvContentPartPr>
              <p14:xfrm>
                <a:off x="11044385" y="1433465"/>
                <a:ext cx="127080" cy="110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2D833D7-1109-45CD-F4DB-418D1579BA2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038265" y="1427365"/>
                  <a:ext cx="139320" cy="12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10F19EB-AAD7-1A7F-21BC-B8BE7E33E14E}"/>
              </a:ext>
            </a:extLst>
          </p:cNvPr>
          <p:cNvGrpSpPr/>
          <p:nvPr/>
        </p:nvGrpSpPr>
        <p:grpSpPr>
          <a:xfrm>
            <a:off x="10118825" y="2877785"/>
            <a:ext cx="311040" cy="200160"/>
            <a:chOff x="10118825" y="2877785"/>
            <a:chExt cx="31104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DA1B7D8-2101-E546-397F-5AA67B68DC81}"/>
                    </a:ext>
                  </a:extLst>
                </p14:cNvPr>
                <p14:cNvContentPartPr/>
                <p14:nvPr/>
              </p14:nvContentPartPr>
              <p14:xfrm>
                <a:off x="10118825" y="2879945"/>
                <a:ext cx="142200" cy="198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DA1B7D8-2101-E546-397F-5AA67B68DC8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112705" y="2873825"/>
                  <a:ext cx="1544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16FBDEF-74A5-8CF2-467D-81A0502BF00F}"/>
                    </a:ext>
                  </a:extLst>
                </p14:cNvPr>
                <p14:cNvContentPartPr/>
                <p14:nvPr/>
              </p14:nvContentPartPr>
              <p14:xfrm>
                <a:off x="10212785" y="2877785"/>
                <a:ext cx="61920" cy="190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16FBDEF-74A5-8CF2-467D-81A0502BF00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206665" y="2871665"/>
                  <a:ext cx="74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5D66FD4-D1CE-826D-3A05-903522691719}"/>
                    </a:ext>
                  </a:extLst>
                </p14:cNvPr>
                <p14:cNvContentPartPr/>
                <p14:nvPr/>
              </p14:nvContentPartPr>
              <p14:xfrm>
                <a:off x="10154825" y="2958425"/>
                <a:ext cx="275040" cy="25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5D66FD4-D1CE-826D-3A05-90352269171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148705" y="2952305"/>
                  <a:ext cx="28728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5E7A46F-5DAB-E6C4-5518-62404F91AEC9}"/>
              </a:ext>
            </a:extLst>
          </p:cNvPr>
          <p:cNvGrpSpPr/>
          <p:nvPr/>
        </p:nvGrpSpPr>
        <p:grpSpPr>
          <a:xfrm>
            <a:off x="11014865" y="2848265"/>
            <a:ext cx="311040" cy="204840"/>
            <a:chOff x="11014865" y="2848265"/>
            <a:chExt cx="31104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3E00FB7-AAE5-AA67-FC12-676EB9F3EB99}"/>
                    </a:ext>
                  </a:extLst>
                </p14:cNvPr>
                <p14:cNvContentPartPr/>
                <p14:nvPr/>
              </p14:nvContentPartPr>
              <p14:xfrm>
                <a:off x="11014865" y="2855825"/>
                <a:ext cx="113400" cy="197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3E00FB7-AAE5-AA67-FC12-676EB9F3EB9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008745" y="2849705"/>
                  <a:ext cx="125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0E3F2AD-3D7A-C59C-C72F-B812802CD081}"/>
                    </a:ext>
                  </a:extLst>
                </p14:cNvPr>
                <p14:cNvContentPartPr/>
                <p14:nvPr/>
              </p14:nvContentPartPr>
              <p14:xfrm>
                <a:off x="11119265" y="2848265"/>
                <a:ext cx="43920" cy="199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0E3F2AD-3D7A-C59C-C72F-B812802CD08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113145" y="2842156"/>
                  <a:ext cx="56160" cy="211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C993792-B46D-2DC3-A76E-3AF5B98830C1}"/>
                    </a:ext>
                  </a:extLst>
                </p14:cNvPr>
                <p14:cNvContentPartPr/>
                <p14:nvPr/>
              </p14:nvContentPartPr>
              <p14:xfrm>
                <a:off x="11058785" y="2946905"/>
                <a:ext cx="267120" cy="9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C993792-B46D-2DC3-A76E-3AF5B98830C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052665" y="2940530"/>
                  <a:ext cx="279360" cy="2175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52CFB8D-7B86-5BC4-AED1-74C70DA35720}"/>
              </a:ext>
            </a:extLst>
          </p:cNvPr>
          <p:cNvGrpSpPr/>
          <p:nvPr/>
        </p:nvGrpSpPr>
        <p:grpSpPr>
          <a:xfrm>
            <a:off x="9235025" y="2855825"/>
            <a:ext cx="268560" cy="490680"/>
            <a:chOff x="9235025" y="2855825"/>
            <a:chExt cx="26856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F58C047-C939-5C55-C172-BE1AD79447EE}"/>
                    </a:ext>
                  </a:extLst>
                </p14:cNvPr>
                <p14:cNvContentPartPr/>
                <p14:nvPr/>
              </p14:nvContentPartPr>
              <p14:xfrm>
                <a:off x="9235025" y="2855825"/>
                <a:ext cx="160920" cy="217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F58C047-C939-5C55-C172-BE1AD79447E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228919" y="2849705"/>
                  <a:ext cx="173133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3D65FE0-9BBE-27D4-40DE-FDA83D6F30FD}"/>
                    </a:ext>
                  </a:extLst>
                </p14:cNvPr>
                <p14:cNvContentPartPr/>
                <p14:nvPr/>
              </p14:nvContentPartPr>
              <p14:xfrm>
                <a:off x="9389105" y="2865905"/>
                <a:ext cx="42480" cy="2048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3D65FE0-9BBE-27D4-40DE-FDA83D6F30F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383036" y="2859785"/>
                  <a:ext cx="54617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EF15E19-16FA-AC32-4A8D-DEF601918440}"/>
                    </a:ext>
                  </a:extLst>
                </p14:cNvPr>
                <p14:cNvContentPartPr/>
                <p14:nvPr/>
              </p14:nvContentPartPr>
              <p14:xfrm>
                <a:off x="9298745" y="2988665"/>
                <a:ext cx="204840" cy="37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EF15E19-16FA-AC32-4A8D-DEF60191844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292625" y="2982545"/>
                  <a:ext cx="217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8AF2C75-648A-C3FE-9233-087E6F9536CA}"/>
                    </a:ext>
                  </a:extLst>
                </p14:cNvPr>
                <p14:cNvContentPartPr/>
                <p14:nvPr/>
              </p14:nvContentPartPr>
              <p14:xfrm>
                <a:off x="9285425" y="3162545"/>
                <a:ext cx="214560" cy="183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8AF2C75-648A-C3FE-9233-087E6F9536C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279305" y="3156425"/>
                  <a:ext cx="22680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C1E2656-E5C6-3163-CEEB-E08C71C5DF4B}"/>
                  </a:ext>
                </a:extLst>
              </p14:cNvPr>
              <p14:cNvContentPartPr/>
              <p14:nvPr/>
            </p14:nvContentPartPr>
            <p14:xfrm>
              <a:off x="10184705" y="3171905"/>
              <a:ext cx="223200" cy="189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C1E2656-E5C6-3163-CEEB-E08C71C5DF4B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0178575" y="3165785"/>
                <a:ext cx="2354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6876F33-C9E2-CFC6-A0E6-324B457975BE}"/>
                  </a:ext>
                </a:extLst>
              </p14:cNvPr>
              <p14:cNvContentPartPr/>
              <p14:nvPr/>
            </p14:nvContentPartPr>
            <p14:xfrm>
              <a:off x="11078585" y="3157505"/>
              <a:ext cx="271440" cy="2019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6876F33-C9E2-CFC6-A0E6-324B457975BE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1072465" y="3151385"/>
                <a:ext cx="28368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D17F9E53-4336-B591-8CA5-C09DC4CBB10B}"/>
              </a:ext>
            </a:extLst>
          </p:cNvPr>
          <p:cNvGrpSpPr/>
          <p:nvPr/>
        </p:nvGrpSpPr>
        <p:grpSpPr>
          <a:xfrm>
            <a:off x="10457585" y="1960865"/>
            <a:ext cx="804240" cy="281160"/>
            <a:chOff x="10457585" y="1960865"/>
            <a:chExt cx="80424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7C7FAAA-FF3B-7B74-4A66-5619330C1B6D}"/>
                    </a:ext>
                  </a:extLst>
                </p14:cNvPr>
                <p14:cNvContentPartPr/>
                <p14:nvPr/>
              </p14:nvContentPartPr>
              <p14:xfrm>
                <a:off x="10457585" y="1979945"/>
                <a:ext cx="220680" cy="262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7C7FAAA-FF3B-7B74-4A66-5619330C1B6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451455" y="1973817"/>
                  <a:ext cx="232940" cy="274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284B1AF-DF14-54C7-C06A-E08F23C0D744}"/>
                    </a:ext>
                  </a:extLst>
                </p14:cNvPr>
                <p14:cNvContentPartPr/>
                <p14:nvPr/>
              </p14:nvContentPartPr>
              <p14:xfrm>
                <a:off x="10674305" y="1960865"/>
                <a:ext cx="24120" cy="266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284B1AF-DF14-54C7-C06A-E08F23C0D74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668185" y="1954753"/>
                  <a:ext cx="36360" cy="278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864186-AA5E-796B-9437-A326B7E3CF5C}"/>
                    </a:ext>
                  </a:extLst>
                </p14:cNvPr>
                <p14:cNvContentPartPr/>
                <p14:nvPr/>
              </p14:nvContentPartPr>
              <p14:xfrm>
                <a:off x="10587545" y="2101625"/>
                <a:ext cx="170640" cy="21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864186-AA5E-796B-9437-A326B7E3CF5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581438" y="2095505"/>
                  <a:ext cx="182854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F3FF22E-9AAE-177F-E0E4-ED97E0CB5FEE}"/>
                    </a:ext>
                  </a:extLst>
                </p14:cNvPr>
                <p14:cNvContentPartPr/>
                <p14:nvPr/>
              </p14:nvContentPartPr>
              <p14:xfrm>
                <a:off x="10794185" y="1978505"/>
                <a:ext cx="171000" cy="253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F3FF22E-9AAE-177F-E0E4-ED97E0CB5FE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788065" y="1972385"/>
                  <a:ext cx="183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89272AA-83FF-0491-C1E4-9004A3155AEF}"/>
                    </a:ext>
                  </a:extLst>
                </p14:cNvPr>
                <p14:cNvContentPartPr/>
                <p14:nvPr/>
              </p14:nvContentPartPr>
              <p14:xfrm>
                <a:off x="11032505" y="1975625"/>
                <a:ext cx="229320" cy="232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89272AA-83FF-0491-C1E4-9004A3155AE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026385" y="1969505"/>
                  <a:ext cx="24156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A118375-3A93-F861-2111-3215C85B53CA}"/>
                  </a:ext>
                </a:extLst>
              </p14:cNvPr>
              <p14:cNvContentPartPr/>
              <p14:nvPr/>
            </p14:nvContentPartPr>
            <p14:xfrm>
              <a:off x="10680065" y="6484265"/>
              <a:ext cx="7200" cy="219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A118375-3A93-F861-2111-3215C85B53CA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0673945" y="6478043"/>
                <a:ext cx="19440" cy="34404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DDB9CD2-2A94-7B68-2FF8-937353A7E400}"/>
              </a:ext>
            </a:extLst>
          </p:cNvPr>
          <p:cNvGrpSpPr/>
          <p:nvPr/>
        </p:nvGrpSpPr>
        <p:grpSpPr>
          <a:xfrm>
            <a:off x="10144745" y="4883345"/>
            <a:ext cx="190440" cy="179280"/>
            <a:chOff x="10144745" y="4883345"/>
            <a:chExt cx="190440" cy="1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2C01FDB-17C7-4578-6513-E7181B1A2339}"/>
                    </a:ext>
                  </a:extLst>
                </p14:cNvPr>
                <p14:cNvContentPartPr/>
                <p14:nvPr/>
              </p14:nvContentPartPr>
              <p14:xfrm>
                <a:off x="10144745" y="4907465"/>
                <a:ext cx="138960" cy="155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2C01FDB-17C7-4578-6513-E7181B1A233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138625" y="4901345"/>
                  <a:ext cx="1512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F382218-A2D0-118F-080A-8D938A62D834}"/>
                    </a:ext>
                  </a:extLst>
                </p14:cNvPr>
                <p14:cNvContentPartPr/>
                <p14:nvPr/>
              </p14:nvContentPartPr>
              <p14:xfrm>
                <a:off x="10211345" y="4883345"/>
                <a:ext cx="90000" cy="178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F382218-A2D0-118F-080A-8D938A62D83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205225" y="4877225"/>
                  <a:ext cx="102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0FD714C-C7BE-8F34-256D-B7B7FB79334E}"/>
                    </a:ext>
                  </a:extLst>
                </p14:cNvPr>
                <p14:cNvContentPartPr/>
                <p14:nvPr/>
              </p14:nvContentPartPr>
              <p14:xfrm>
                <a:off x="10168505" y="4967945"/>
                <a:ext cx="166680" cy="30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0FD714C-C7BE-8F34-256D-B7B7FB79334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162385" y="4961825"/>
                  <a:ext cx="17892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4961076-D06C-14D3-01ED-14D9E69594A3}"/>
              </a:ext>
            </a:extLst>
          </p:cNvPr>
          <p:cNvGrpSpPr/>
          <p:nvPr/>
        </p:nvGrpSpPr>
        <p:grpSpPr>
          <a:xfrm>
            <a:off x="11000825" y="4909625"/>
            <a:ext cx="214560" cy="177840"/>
            <a:chOff x="11000825" y="4909625"/>
            <a:chExt cx="21456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041BA56-7524-D215-3E77-DF35A3BCA7F9}"/>
                    </a:ext>
                  </a:extLst>
                </p14:cNvPr>
                <p14:cNvContentPartPr/>
                <p14:nvPr/>
              </p14:nvContentPartPr>
              <p14:xfrm>
                <a:off x="11000825" y="4927265"/>
                <a:ext cx="128520" cy="16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041BA56-7524-D215-3E77-DF35A3BCA7F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994705" y="4921145"/>
                  <a:ext cx="140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5185FF0-1284-505C-1AFA-DD4DD65CF401}"/>
                    </a:ext>
                  </a:extLst>
                </p14:cNvPr>
                <p14:cNvContentPartPr/>
                <p14:nvPr/>
              </p14:nvContentPartPr>
              <p14:xfrm>
                <a:off x="11108825" y="4909625"/>
                <a:ext cx="30600" cy="165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5185FF0-1284-505C-1AFA-DD4DD65CF40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102705" y="4903505"/>
                  <a:ext cx="42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B643B69-92B7-BD2B-5972-FBCAE9E44563}"/>
                    </a:ext>
                  </a:extLst>
                </p14:cNvPr>
                <p14:cNvContentPartPr/>
                <p14:nvPr/>
              </p14:nvContentPartPr>
              <p14:xfrm>
                <a:off x="11038625" y="4982345"/>
                <a:ext cx="176760" cy="24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B643B69-92B7-BD2B-5972-FBCAE9E4456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032505" y="4976225"/>
                  <a:ext cx="18900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23F115E-64F6-6DF7-BBBF-F5496BC1286F}"/>
                  </a:ext>
                </a:extLst>
              </p14:cNvPr>
              <p14:cNvContentPartPr/>
              <p14:nvPr/>
            </p14:nvContentPartPr>
            <p14:xfrm>
              <a:off x="10083185" y="5169905"/>
              <a:ext cx="104040" cy="138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23F115E-64F6-6DF7-BBBF-F5496BC1286F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0077065" y="5163785"/>
                <a:ext cx="1162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759DAF2-CEEF-5981-2E9E-CC6FCC933ACF}"/>
                  </a:ext>
                </a:extLst>
              </p14:cNvPr>
              <p14:cNvContentPartPr/>
              <p14:nvPr/>
            </p14:nvContentPartPr>
            <p14:xfrm>
              <a:off x="11012705" y="5178545"/>
              <a:ext cx="141120" cy="1630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759DAF2-CEEF-5981-2E9E-CC6FCC933ACF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1006585" y="5172425"/>
                <a:ext cx="15336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567B35F-EA62-33CC-7CED-92DFBF3F3109}"/>
              </a:ext>
            </a:extLst>
          </p:cNvPr>
          <p:cNvGrpSpPr/>
          <p:nvPr/>
        </p:nvGrpSpPr>
        <p:grpSpPr>
          <a:xfrm>
            <a:off x="9166985" y="4942745"/>
            <a:ext cx="310680" cy="659520"/>
            <a:chOff x="9166985" y="4942745"/>
            <a:chExt cx="310680" cy="6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DEC6169-4873-68E5-50CA-EEBCF4338240}"/>
                    </a:ext>
                  </a:extLst>
                </p14:cNvPr>
                <p14:cNvContentPartPr/>
                <p14:nvPr/>
              </p14:nvContentPartPr>
              <p14:xfrm>
                <a:off x="9237185" y="4994945"/>
                <a:ext cx="20520" cy="10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DEC6169-4873-68E5-50CA-EEBCF433824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230956" y="4988825"/>
                  <a:ext cx="32979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F99F34F-3D57-963C-F8AF-9EAF61666D22}"/>
                    </a:ext>
                  </a:extLst>
                </p14:cNvPr>
                <p14:cNvContentPartPr/>
                <p14:nvPr/>
              </p14:nvContentPartPr>
              <p14:xfrm>
                <a:off x="9166985" y="4946705"/>
                <a:ext cx="168480" cy="217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F99F34F-3D57-963C-F8AF-9EAF61666D2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160865" y="4940585"/>
                  <a:ext cx="180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41EEEBC-D6CE-9210-3486-865492FF588B}"/>
                    </a:ext>
                  </a:extLst>
                </p14:cNvPr>
                <p14:cNvContentPartPr/>
                <p14:nvPr/>
              </p14:nvContentPartPr>
              <p14:xfrm>
                <a:off x="9280745" y="4942745"/>
                <a:ext cx="75960" cy="200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41EEEBC-D6CE-9210-3486-865492FF588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274625" y="4936625"/>
                  <a:ext cx="88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F55EC33-978B-1862-2B6F-9DD976785249}"/>
                    </a:ext>
                  </a:extLst>
                </p14:cNvPr>
                <p14:cNvContentPartPr/>
                <p14:nvPr/>
              </p14:nvContentPartPr>
              <p14:xfrm>
                <a:off x="9221345" y="5055425"/>
                <a:ext cx="127800" cy="3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F55EC33-978B-1862-2B6F-9DD97678524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215225" y="5049243"/>
                  <a:ext cx="140040" cy="48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8847C8-25BD-3C4F-1510-CA608D793F66}"/>
                    </a:ext>
                  </a:extLst>
                </p14:cNvPr>
                <p14:cNvContentPartPr/>
                <p14:nvPr/>
              </p14:nvContentPartPr>
              <p14:xfrm>
                <a:off x="9251225" y="5215985"/>
                <a:ext cx="81720" cy="135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8847C8-25BD-3C4F-1510-CA608D793F6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245105" y="5209865"/>
                  <a:ext cx="93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15946CB-1F43-E7C3-23C8-6B9DE45054E2}"/>
                    </a:ext>
                  </a:extLst>
                </p14:cNvPr>
                <p14:cNvContentPartPr/>
                <p14:nvPr/>
              </p14:nvContentPartPr>
              <p14:xfrm>
                <a:off x="9263105" y="5170985"/>
                <a:ext cx="153360" cy="225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15946CB-1F43-E7C3-23C8-6B9DE45054E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256985" y="5164865"/>
                  <a:ext cx="165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883737C-F802-2F53-A90A-4E3B6F0341F2}"/>
                    </a:ext>
                  </a:extLst>
                </p14:cNvPr>
                <p14:cNvContentPartPr/>
                <p14:nvPr/>
              </p14:nvContentPartPr>
              <p14:xfrm>
                <a:off x="9212705" y="5410385"/>
                <a:ext cx="264960" cy="191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883737C-F802-2F53-A90A-4E3B6F0341F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206577" y="5404265"/>
                  <a:ext cx="277217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BE7622B-D57E-72CE-09D4-EB6AA298C199}"/>
              </a:ext>
            </a:extLst>
          </p:cNvPr>
          <p:cNvGrpSpPr/>
          <p:nvPr/>
        </p:nvGrpSpPr>
        <p:grpSpPr>
          <a:xfrm>
            <a:off x="10138625" y="5424425"/>
            <a:ext cx="252720" cy="200160"/>
            <a:chOff x="10138625" y="5424425"/>
            <a:chExt cx="25272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31AF0C8-7CA4-6085-39F4-F28D9D9D654A}"/>
                    </a:ext>
                  </a:extLst>
                </p14:cNvPr>
                <p14:cNvContentPartPr/>
                <p14:nvPr/>
              </p14:nvContentPartPr>
              <p14:xfrm>
                <a:off x="10138625" y="5431625"/>
                <a:ext cx="115200" cy="153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31AF0C8-7CA4-6085-39F4-F28D9D9D654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132486" y="5425505"/>
                  <a:ext cx="127478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F9FC71B-0C6C-1FA2-78D3-857B5D677976}"/>
                    </a:ext>
                  </a:extLst>
                </p14:cNvPr>
                <p14:cNvContentPartPr/>
                <p14:nvPr/>
              </p14:nvContentPartPr>
              <p14:xfrm>
                <a:off x="10234745" y="5424425"/>
                <a:ext cx="20880" cy="200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F9FC71B-0C6C-1FA2-78D3-857B5D67797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228625" y="5418316"/>
                  <a:ext cx="33120" cy="212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7A84C9D-8B00-4B29-C75D-36F84BA0DC04}"/>
                    </a:ext>
                  </a:extLst>
                </p14:cNvPr>
                <p14:cNvContentPartPr/>
                <p14:nvPr/>
              </p14:nvContentPartPr>
              <p14:xfrm>
                <a:off x="10162025" y="5514785"/>
                <a:ext cx="229320" cy="38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7A84C9D-8B00-4B29-C75D-36F84BA0DC0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155905" y="5508665"/>
                  <a:ext cx="24156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0B73FB8-4F35-66A2-573C-233B0FBC8BBA}"/>
              </a:ext>
            </a:extLst>
          </p:cNvPr>
          <p:cNvGrpSpPr/>
          <p:nvPr/>
        </p:nvGrpSpPr>
        <p:grpSpPr>
          <a:xfrm>
            <a:off x="11018465" y="5424425"/>
            <a:ext cx="272880" cy="177480"/>
            <a:chOff x="11018465" y="5424425"/>
            <a:chExt cx="27288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798E236-3E1B-5A1B-D67D-80DCC246F930}"/>
                    </a:ext>
                  </a:extLst>
                </p14:cNvPr>
                <p14:cNvContentPartPr/>
                <p14:nvPr/>
              </p14:nvContentPartPr>
              <p14:xfrm>
                <a:off x="11021345" y="5427305"/>
                <a:ext cx="133560" cy="174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798E236-3E1B-5A1B-D67D-80DCC246F93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015225" y="5421185"/>
                  <a:ext cx="145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F67C1FF-3143-F564-3709-8C9FE97FB829}"/>
                    </a:ext>
                  </a:extLst>
                </p14:cNvPr>
                <p14:cNvContentPartPr/>
                <p14:nvPr/>
              </p14:nvContentPartPr>
              <p14:xfrm>
                <a:off x="11120705" y="5424425"/>
                <a:ext cx="28440" cy="176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F67C1FF-3143-F564-3709-8C9FE97FB82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114585" y="5418305"/>
                  <a:ext cx="40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467D791-12D1-256E-F851-1B1A26DA8C3B}"/>
                    </a:ext>
                  </a:extLst>
                </p14:cNvPr>
                <p14:cNvContentPartPr/>
                <p14:nvPr/>
              </p14:nvContentPartPr>
              <p14:xfrm>
                <a:off x="11018465" y="5509385"/>
                <a:ext cx="272880" cy="34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467D791-12D1-256E-F851-1B1A26DA8C3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012345" y="5503265"/>
                  <a:ext cx="28512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9B1C031-3340-2384-52F7-ADF9D714AFE5}"/>
                  </a:ext>
                </a:extLst>
              </p14:cNvPr>
              <p14:cNvContentPartPr/>
              <p14:nvPr/>
            </p14:nvContentPartPr>
            <p14:xfrm>
              <a:off x="9254105" y="5720345"/>
              <a:ext cx="148680" cy="140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9B1C031-3340-2384-52F7-ADF9D714AFE5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9247985" y="5714225"/>
                <a:ext cx="1609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10FC17F-350E-9874-3A9A-70B18C394C33}"/>
                  </a:ext>
                </a:extLst>
              </p14:cNvPr>
              <p14:cNvContentPartPr/>
              <p14:nvPr/>
            </p14:nvContentPartPr>
            <p14:xfrm>
              <a:off x="10178585" y="5732945"/>
              <a:ext cx="201240" cy="108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10FC17F-350E-9874-3A9A-70B18C394C33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0172454" y="5726825"/>
                <a:ext cx="213502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1784144-05C0-268C-5DA6-44FB0BD1A85C}"/>
                  </a:ext>
                </a:extLst>
              </p14:cNvPr>
              <p14:cNvContentPartPr/>
              <p14:nvPr/>
            </p14:nvContentPartPr>
            <p14:xfrm>
              <a:off x="11086505" y="5744465"/>
              <a:ext cx="209520" cy="1180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1784144-05C0-268C-5DA6-44FB0BD1A85C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1080385" y="5738345"/>
                <a:ext cx="22176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53775E9-9F67-3B5B-06FF-32BA861279E0}"/>
              </a:ext>
            </a:extLst>
          </p:cNvPr>
          <p:cNvGrpSpPr/>
          <p:nvPr/>
        </p:nvGrpSpPr>
        <p:grpSpPr>
          <a:xfrm>
            <a:off x="8949905" y="5653025"/>
            <a:ext cx="2690280" cy="391680"/>
            <a:chOff x="8949905" y="5653025"/>
            <a:chExt cx="269028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A416FC4-DDBB-5ACE-F5CB-0329C84E49FA}"/>
                    </a:ext>
                  </a:extLst>
                </p14:cNvPr>
                <p14:cNvContentPartPr/>
                <p14:nvPr/>
              </p14:nvContentPartPr>
              <p14:xfrm>
                <a:off x="8956025" y="5754185"/>
                <a:ext cx="57960" cy="235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A416FC4-DDBB-5ACE-F5CB-0329C84E49F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949905" y="5748056"/>
                  <a:ext cx="70200" cy="247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7E40D78-6A9B-89DD-33D5-1B8695FD5ABF}"/>
                    </a:ext>
                  </a:extLst>
                </p14:cNvPr>
                <p14:cNvContentPartPr/>
                <p14:nvPr/>
              </p14:nvContentPartPr>
              <p14:xfrm>
                <a:off x="9882665" y="5653025"/>
                <a:ext cx="21960" cy="261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7E40D78-6A9B-89DD-33D5-1B8695FD5AB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876545" y="5646905"/>
                  <a:ext cx="34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A33402C-C17F-935F-3BAE-2770A46F85F2}"/>
                    </a:ext>
                  </a:extLst>
                </p14:cNvPr>
                <p14:cNvContentPartPr/>
                <p14:nvPr/>
              </p14:nvContentPartPr>
              <p14:xfrm>
                <a:off x="10752065" y="5743385"/>
                <a:ext cx="30600" cy="179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A33402C-C17F-935F-3BAE-2770A46F85F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746016" y="5737265"/>
                  <a:ext cx="42698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D3B30A5-BFE6-09B9-22CC-BBBA3366CFA1}"/>
                    </a:ext>
                  </a:extLst>
                </p14:cNvPr>
                <p14:cNvContentPartPr/>
                <p14:nvPr/>
              </p14:nvContentPartPr>
              <p14:xfrm>
                <a:off x="11602025" y="5775065"/>
                <a:ext cx="20880" cy="165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D3B30A5-BFE6-09B9-22CC-BBBA3366CFA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595905" y="5768932"/>
                  <a:ext cx="33120" cy="178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D8C5920-BF19-659D-D94A-7148EE702B5B}"/>
                    </a:ext>
                  </a:extLst>
                </p14:cNvPr>
                <p14:cNvContentPartPr/>
                <p14:nvPr/>
              </p14:nvContentPartPr>
              <p14:xfrm>
                <a:off x="8949905" y="5689385"/>
                <a:ext cx="39240" cy="114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D8C5920-BF19-659D-D94A-7148EE702B5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943785" y="5683265"/>
                  <a:ext cx="51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D8F3FDC-459A-7C68-BD5D-1A6F3F660FDC}"/>
                    </a:ext>
                  </a:extLst>
                </p14:cNvPr>
                <p14:cNvContentPartPr/>
                <p14:nvPr/>
              </p14:nvContentPartPr>
              <p14:xfrm>
                <a:off x="9072665" y="6042185"/>
                <a:ext cx="7920" cy="2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D8F3FDC-459A-7C68-BD5D-1A6F3F660FD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066254" y="6036830"/>
                  <a:ext cx="20743" cy="13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583380C-D45A-45C6-3513-60B3E8247307}"/>
                    </a:ext>
                  </a:extLst>
                </p14:cNvPr>
                <p14:cNvContentPartPr/>
                <p14:nvPr/>
              </p14:nvContentPartPr>
              <p14:xfrm>
                <a:off x="8995265" y="5856785"/>
                <a:ext cx="2644920" cy="172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583380C-D45A-45C6-3513-60B3E824730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989145" y="5850665"/>
                  <a:ext cx="2657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1DB7DF6-BFC1-75E3-0307-B3C7EFAD9412}"/>
                    </a:ext>
                  </a:extLst>
                </p14:cNvPr>
                <p14:cNvContentPartPr/>
                <p14:nvPr/>
              </p14:nvContentPartPr>
              <p14:xfrm>
                <a:off x="10757825" y="5745185"/>
                <a:ext cx="28440" cy="235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1DB7DF6-BFC1-75E3-0307-B3C7EFAD941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751705" y="5739065"/>
                  <a:ext cx="40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5AEBEA9-A9CD-836F-48F1-06C6D632BD50}"/>
                    </a:ext>
                  </a:extLst>
                </p14:cNvPr>
                <p14:cNvContentPartPr/>
                <p14:nvPr/>
              </p14:nvContentPartPr>
              <p14:xfrm>
                <a:off x="9874385" y="5927345"/>
                <a:ext cx="36720" cy="871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5AEBEA9-A9CD-836F-48F1-06C6D632BD5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868265" y="5921225"/>
                  <a:ext cx="48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4B7A276-2300-86ED-889E-8CE8A7914B7B}"/>
                    </a:ext>
                  </a:extLst>
                </p14:cNvPr>
                <p14:cNvContentPartPr/>
                <p14:nvPr/>
              </p14:nvContentPartPr>
              <p14:xfrm>
                <a:off x="9896345" y="5899985"/>
                <a:ext cx="24120" cy="550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4B7A276-2300-86ED-889E-8CE8A7914B7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890225" y="5893905"/>
                  <a:ext cx="36360" cy="6724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" name="Title 74">
            <a:extLst>
              <a:ext uri="{FF2B5EF4-FFF2-40B4-BE49-F238E27FC236}">
                <a16:creationId xmlns:a16="http://schemas.microsoft.com/office/drawing/2014/main" id="{C2C68BC0-9121-BE24-B77D-004C81A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>
                <a:ea typeface="Calibri Light"/>
                <a:cs typeface="Calibri Light"/>
              </a:rPr>
              <a:t>Operations </a:t>
            </a:r>
            <a:r>
              <a:rPr lang="ru-RU" sz="6000" dirty="0" err="1">
                <a:ea typeface="Calibri Light"/>
                <a:cs typeface="Calibri Light"/>
              </a:rPr>
              <a:t>on</a:t>
            </a:r>
            <a:r>
              <a:rPr lang="ru-RU" sz="6000" dirty="0">
                <a:ea typeface="Calibri Light"/>
                <a:cs typeface="Calibri Light"/>
              </a:rPr>
              <a:t> </a:t>
            </a:r>
            <a:r>
              <a:rPr lang="ru-RU" sz="6000" dirty="0" err="1">
                <a:ea typeface="Calibri Light"/>
                <a:cs typeface="Calibri Light"/>
              </a:rPr>
              <a:t>sets</a:t>
            </a:r>
            <a:endParaRPr lang="en-US" dirty="0" err="1"/>
          </a:p>
        </p:txBody>
      </p: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9E325BC1-B77E-9033-56AD-2CB14DB9F7AA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731455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dirty="0">
                <a:solidFill>
                  <a:srgbClr val="46505E"/>
                </a:solidFill>
                <a:ea typeface="Calibri" panose="020F0502020204030204"/>
                <a:cs typeface="Calibri" panose="020F0502020204030204"/>
              </a:rPr>
              <a:t>UNION</a:t>
            </a:r>
            <a:endParaRPr lang="en-US" dirty="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46505E"/>
                </a:solidFill>
                <a:ea typeface="Calibri" panose="020F0502020204030204"/>
                <a:cs typeface="Calibri" panose="020F0502020204030204"/>
              </a:rPr>
              <a:t>INTERSECT</a:t>
            </a:r>
            <a:endParaRPr lang="en-US" dirty="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46505E"/>
                </a:solidFill>
                <a:ea typeface="Calibri" panose="020F0502020204030204"/>
                <a:cs typeface="Calibri" panose="020F0502020204030204"/>
              </a:rPr>
              <a:t>EXCEPT (Set </a:t>
            </a:r>
            <a:r>
              <a:rPr lang="ru-RU" dirty="0" err="1">
                <a:solidFill>
                  <a:srgbClr val="46505E"/>
                </a:solidFill>
                <a:ea typeface="Calibri" panose="020F0502020204030204"/>
                <a:cs typeface="Calibri" panose="020F0502020204030204"/>
              </a:rPr>
              <a:t>Difference</a:t>
            </a:r>
            <a:endParaRPr lang="ru-RU">
              <a:solidFill>
                <a:srgbClr val="46505E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solidFill>
                <a:srgbClr val="46505E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solidFill>
                  <a:srgbClr val="46505E"/>
                </a:solidFill>
                <a:ea typeface="+mn-lt"/>
                <a:cs typeface="+mn-lt"/>
              </a:rPr>
              <a:t>In SQL, these operations will return unique rows. You can disable this feature by using the word ALL. For example, UNION ALL</a:t>
            </a:r>
          </a:p>
        </p:txBody>
      </p:sp>
    </p:spTree>
    <p:extLst>
      <p:ext uri="{BB962C8B-B14F-4D97-AF65-F5344CB8AC3E}">
        <p14:creationId xmlns:p14="http://schemas.microsoft.com/office/powerpoint/2010/main" val="9366082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B6A5-F6A5-4FF8-900C-92E1881E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sz="6000" dirty="0">
                <a:solidFill>
                  <a:srgbClr val="000000"/>
                </a:solidFill>
              </a:rPr>
              <a:t>Operations </a:t>
            </a:r>
            <a:r>
              <a:rPr lang="ru-RU" sz="6000" dirty="0" err="1">
                <a:solidFill>
                  <a:srgbClr val="000000"/>
                </a:solidFill>
              </a:rPr>
              <a:t>on</a:t>
            </a:r>
            <a:r>
              <a:rPr lang="ru-RU" sz="6000" dirty="0">
                <a:solidFill>
                  <a:srgbClr val="000000"/>
                </a:solidFill>
              </a:rPr>
              <a:t> </a:t>
            </a:r>
            <a:r>
              <a:rPr lang="ru-RU" sz="6000" dirty="0" err="1">
                <a:solidFill>
                  <a:srgbClr val="000000"/>
                </a:solidFill>
              </a:rPr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F0F6-F1E9-47B3-8FBD-75984130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8416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solidFill>
                  <a:srgbClr val="46505E"/>
                </a:solidFill>
              </a:rPr>
              <a:t>Union </a:t>
            </a:r>
            <a:r>
              <a:rPr lang="en-US" sz="2400">
                <a:solidFill>
                  <a:srgbClr val="46505E"/>
                </a:solidFill>
              </a:rPr>
              <a:t>X and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en-US" sz="2400" dirty="0">
                <a:solidFill>
                  <a:srgbClr val="46505E"/>
                </a:solidFill>
              </a:rPr>
              <a:t>Y</a:t>
            </a:r>
            <a:endParaRPr lang="en-US"/>
          </a:p>
          <a:p>
            <a:pPr lvl="1"/>
            <a:r>
              <a:rPr lang="ru-RU" dirty="0" err="1">
                <a:solidFill>
                  <a:srgbClr val="46505E"/>
                </a:solidFill>
              </a:rPr>
              <a:t>Unique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(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all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)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rows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their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two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tables</a:t>
            </a:r>
            <a:endParaRPr lang="en-US" dirty="0" err="1">
              <a:solidFill>
                <a:srgbClr val="46505E"/>
              </a:solidFill>
            </a:endParaRPr>
          </a:p>
          <a:p>
            <a:r>
              <a:rPr lang="ru-RU" dirty="0" err="1">
                <a:solidFill>
                  <a:srgbClr val="46505E"/>
                </a:solidFill>
              </a:rPr>
              <a:t>Except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en-US" dirty="0">
                <a:solidFill>
                  <a:srgbClr val="46505E"/>
                </a:solidFill>
              </a:rPr>
              <a:t>X and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en-US" dirty="0">
                <a:solidFill>
                  <a:srgbClr val="46505E"/>
                </a:solidFill>
              </a:rPr>
              <a:t>Y</a:t>
            </a:r>
          </a:p>
          <a:p>
            <a:pPr lvl="1"/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Rows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found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X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but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not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Y </a:t>
            </a:r>
            <a:endParaRPr lang="en-US" dirty="0">
              <a:solidFill>
                <a:srgbClr val="46505E"/>
              </a:solidFill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46505E"/>
                </a:solidFill>
              </a:rPr>
              <a:t>Intesect</a:t>
            </a:r>
            <a:r>
              <a:rPr lang="en-US" dirty="0">
                <a:solidFill>
                  <a:srgbClr val="46505E"/>
                </a:solidFill>
              </a:rPr>
              <a:t> X and Y</a:t>
            </a:r>
          </a:p>
          <a:p>
            <a:pPr lvl="1"/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Shared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rows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contained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two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same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time</a:t>
            </a:r>
            <a:endParaRPr lang="en-US" dirty="0" err="1">
              <a:solidFill>
                <a:srgbClr val="46505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B7E1B-35C5-8797-25EC-40BF1B7FA6C6}"/>
              </a:ext>
            </a:extLst>
          </p:cNvPr>
          <p:cNvSpPr txBox="1"/>
          <p:nvPr/>
        </p:nvSpPr>
        <p:spPr>
          <a:xfrm>
            <a:off x="8613913" y="1825625"/>
            <a:ext cx="3233530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SELECT ...</a:t>
            </a:r>
          </a:p>
          <a:p>
            <a:r>
              <a:rPr lang="en-US" sz="2400" dirty="0"/>
              <a:t>FROM ...</a:t>
            </a:r>
          </a:p>
          <a:p>
            <a:r>
              <a:rPr lang="en-US" sz="2400" dirty="0"/>
              <a:t>WHERE ...</a:t>
            </a:r>
          </a:p>
          <a:p>
            <a:r>
              <a:rPr lang="ru-RU" sz="2400" b="1" dirty="0" err="1"/>
              <a:t>Operation</a:t>
            </a:r>
            <a:endParaRPr lang="ru-RU" sz="2400" b="1" dirty="0" err="1">
              <a:ea typeface="Calibri"/>
              <a:cs typeface="Calibri"/>
            </a:endParaRPr>
          </a:p>
          <a:p>
            <a:r>
              <a:rPr lang="en-US" sz="2400" dirty="0"/>
              <a:t>SELECT ...</a:t>
            </a:r>
          </a:p>
          <a:p>
            <a:r>
              <a:rPr lang="en-US" sz="2400" dirty="0"/>
              <a:t>FROM ...</a:t>
            </a:r>
          </a:p>
          <a:p>
            <a:r>
              <a:rPr lang="en-US" sz="2400" dirty="0"/>
              <a:t>WHERE ...</a:t>
            </a:r>
          </a:p>
          <a:p>
            <a:r>
              <a:rPr lang="ru-RU" sz="2400" b="1" dirty="0" err="1"/>
              <a:t>Operation</a:t>
            </a:r>
            <a:endParaRPr lang="en-US" dirty="0" err="1"/>
          </a:p>
          <a:p>
            <a:r>
              <a:rPr lang="en-US" sz="2400" dirty="0"/>
              <a:t>SELECT ...</a:t>
            </a:r>
          </a:p>
          <a:p>
            <a:r>
              <a:rPr lang="en-US" sz="2400" dirty="0"/>
              <a:t>FROM ...</a:t>
            </a:r>
          </a:p>
          <a:p>
            <a:r>
              <a:rPr lang="en-US" sz="2400" dirty="0"/>
              <a:t>WHERE ...</a:t>
            </a:r>
          </a:p>
          <a:p>
            <a:r>
              <a:rPr lang="en-US" sz="2400" b="1" dirty="0"/>
              <a:t>.....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348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B973-E62E-40AB-B8B1-9CE31DBE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Main SELECT Query Clauses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4871-A849-4BED-843C-00E5B9632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246" y="1429092"/>
            <a:ext cx="7802209" cy="43041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/>
              <a:t>All </a:t>
            </a:r>
            <a:r>
              <a:rPr lang="ru-RU" sz="3200" dirty="0" err="1"/>
              <a:t>parts</a:t>
            </a:r>
            <a:r>
              <a:rPr lang="ru-RU" sz="3200" dirty="0"/>
              <a:t> </a:t>
            </a:r>
            <a:r>
              <a:rPr lang="ru-RU" sz="3200" dirty="0" err="1"/>
              <a:t>of</a:t>
            </a:r>
            <a:r>
              <a:rPr lang="ru-RU" sz="3200" dirty="0"/>
              <a:t> </a:t>
            </a:r>
            <a:r>
              <a:rPr lang="en-US" sz="3200" dirty="0"/>
              <a:t>SELECT</a:t>
            </a:r>
          </a:p>
          <a:p>
            <a:pPr lvl="1" fontAlgn="base"/>
            <a:r>
              <a:rPr lang="en-US" sz="2800" dirty="0"/>
              <a:t>1. SELECT​</a:t>
            </a:r>
          </a:p>
          <a:p>
            <a:pPr lvl="1" fontAlgn="base"/>
            <a:r>
              <a:rPr lang="en-US" sz="2800" dirty="0"/>
              <a:t>2. FROM​</a:t>
            </a:r>
          </a:p>
          <a:p>
            <a:pPr lvl="1" fontAlgn="base"/>
            <a:r>
              <a:rPr lang="en-US" sz="2800" dirty="0"/>
              <a:t>3. WHERE​</a:t>
            </a:r>
          </a:p>
          <a:p>
            <a:pPr lvl="1" fontAlgn="base"/>
            <a:r>
              <a:rPr lang="en-US" sz="2800" dirty="0"/>
              <a:t>4. GROUP BY​</a:t>
            </a:r>
          </a:p>
          <a:p>
            <a:pPr lvl="1" fontAlgn="base"/>
            <a:r>
              <a:rPr lang="en-US" sz="2800" dirty="0"/>
              <a:t>5. HAVING ​</a:t>
            </a:r>
          </a:p>
          <a:p>
            <a:pPr lvl="1" fontAlgn="base"/>
            <a:r>
              <a:rPr lang="en-US" sz="2800" dirty="0"/>
              <a:t>6. ORDER BY</a:t>
            </a:r>
          </a:p>
          <a:p>
            <a:pPr lvl="1" fontAlgn="base"/>
            <a:r>
              <a:rPr lang="en-US" sz="2800" dirty="0"/>
              <a:t>7. LIMIT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6716ACD-301A-4B20-8CA4-3080544826EF}"/>
              </a:ext>
            </a:extLst>
          </p:cNvPr>
          <p:cNvSpPr/>
          <p:nvPr/>
        </p:nvSpPr>
        <p:spPr>
          <a:xfrm>
            <a:off x="3074175" y="3212977"/>
            <a:ext cx="1869698" cy="8124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94D0F1F-61F6-4D62-9A85-9938B9F92485}"/>
              </a:ext>
            </a:extLst>
          </p:cNvPr>
          <p:cNvSpPr txBox="1"/>
          <p:nvPr/>
        </p:nvSpPr>
        <p:spPr>
          <a:xfrm>
            <a:off x="6721577" y="4005065"/>
            <a:ext cx="322555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>
                <a:ea typeface="+mn-lt"/>
                <a:cs typeface="+mn-lt"/>
              </a:rPr>
              <a:t>Used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in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aggregate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calculations</a:t>
            </a:r>
            <a:r>
              <a:rPr lang="ru-RU" sz="2400" dirty="0">
                <a:ea typeface="+mn-lt"/>
                <a:cs typeface="+mn-lt"/>
              </a:rPr>
              <a:t> </a:t>
            </a:r>
            <a:endParaRPr lang="en-US" dirty="0"/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B1F7E946-3E3F-4276-AB31-D9364EDEE250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H="1" flipV="1">
            <a:off x="4943873" y="3619179"/>
            <a:ext cx="3390480" cy="385886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2">
            <a:extLst>
              <a:ext uri="{FF2B5EF4-FFF2-40B4-BE49-F238E27FC236}">
                <a16:creationId xmlns:a16="http://schemas.microsoft.com/office/drawing/2014/main" id="{DBF5B27F-8812-4C28-A296-2AC96E984FD2}"/>
              </a:ext>
            </a:extLst>
          </p:cNvPr>
          <p:cNvSpPr txBox="1"/>
          <p:nvPr/>
        </p:nvSpPr>
        <p:spPr>
          <a:xfrm>
            <a:off x="7500156" y="5143532"/>
            <a:ext cx="184704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>
                <a:ea typeface="+mn-lt"/>
                <a:cs typeface="+mn-lt"/>
              </a:rPr>
              <a:t>Sorting</a:t>
            </a:r>
            <a:endParaRPr lang="en-US" dirty="0" err="1"/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33714A75-C323-4094-AF56-411DF6E8E0B8}"/>
              </a:ext>
            </a:extLst>
          </p:cNvPr>
          <p:cNvSpPr txBox="1"/>
          <p:nvPr/>
        </p:nvSpPr>
        <p:spPr>
          <a:xfrm>
            <a:off x="6528048" y="1959234"/>
            <a:ext cx="338437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ea typeface="+mn-lt"/>
                <a:cs typeface="+mn-lt"/>
              </a:rPr>
              <a:t>The </a:t>
            </a:r>
            <a:r>
              <a:rPr lang="ru-RU" sz="2400" dirty="0" err="1">
                <a:ea typeface="+mn-lt"/>
                <a:cs typeface="+mn-lt"/>
              </a:rPr>
              <a:t>most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frequently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used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parts</a:t>
            </a:r>
            <a:r>
              <a:rPr lang="ru-RU" sz="2400" dirty="0">
                <a:ea typeface="+mn-lt"/>
                <a:cs typeface="+mn-lt"/>
              </a:rPr>
              <a:t>. What </a:t>
            </a:r>
            <a:r>
              <a:rPr lang="ru-RU" sz="2400" dirty="0" err="1">
                <a:ea typeface="+mn-lt"/>
                <a:cs typeface="+mn-lt"/>
              </a:rPr>
              <a:t>to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display</a:t>
            </a:r>
            <a:r>
              <a:rPr lang="ru-RU" sz="2400" dirty="0">
                <a:ea typeface="+mn-lt"/>
                <a:cs typeface="+mn-lt"/>
              </a:rPr>
              <a:t>, </a:t>
            </a:r>
            <a:r>
              <a:rPr lang="ru-RU" sz="2400" dirty="0" err="1">
                <a:ea typeface="+mn-lt"/>
                <a:cs typeface="+mn-lt"/>
              </a:rPr>
              <a:t>where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get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and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how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look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for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it</a:t>
            </a:r>
            <a:endParaRPr lang="en-US" dirty="0" err="1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AE469C3E-8676-4336-A3D6-5FC5A65095B0}"/>
              </a:ext>
            </a:extLst>
          </p:cNvPr>
          <p:cNvSpPr/>
          <p:nvPr/>
        </p:nvSpPr>
        <p:spPr>
          <a:xfrm>
            <a:off x="3074175" y="1884686"/>
            <a:ext cx="1869698" cy="1263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53EEB3FD-5C05-4D15-8296-C91CAEB75318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4943873" y="2516685"/>
            <a:ext cx="1584175" cy="227379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7">
            <a:extLst>
              <a:ext uri="{FF2B5EF4-FFF2-40B4-BE49-F238E27FC236}">
                <a16:creationId xmlns:a16="http://schemas.microsoft.com/office/drawing/2014/main" id="{8DEF1772-C477-4E32-A794-270AF02DDE4A}"/>
              </a:ext>
            </a:extLst>
          </p:cNvPr>
          <p:cNvSpPr/>
          <p:nvPr/>
        </p:nvSpPr>
        <p:spPr>
          <a:xfrm>
            <a:off x="3071664" y="4077072"/>
            <a:ext cx="1869698" cy="4243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11">
            <a:extLst>
              <a:ext uri="{FF2B5EF4-FFF2-40B4-BE49-F238E27FC236}">
                <a16:creationId xmlns:a16="http://schemas.microsoft.com/office/drawing/2014/main" id="{1EA7AB47-B3A0-4C83-B3B3-C5B16E701319}"/>
              </a:ext>
            </a:extLst>
          </p:cNvPr>
          <p:cNvCxnSpPr>
            <a:cxnSpLocks/>
            <a:stCxn id="16" idx="1"/>
            <a:endCxn id="22" idx="3"/>
          </p:cNvCxnSpPr>
          <p:nvPr/>
        </p:nvCxnSpPr>
        <p:spPr>
          <a:xfrm flipH="1" flipV="1">
            <a:off x="4941362" y="4289239"/>
            <a:ext cx="2558794" cy="1085126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2">
            <a:extLst>
              <a:ext uri="{FF2B5EF4-FFF2-40B4-BE49-F238E27FC236}">
                <a16:creationId xmlns:a16="http://schemas.microsoft.com/office/drawing/2014/main" id="{6560FE50-7BA7-445D-8975-4EB5FC59930E}"/>
              </a:ext>
            </a:extLst>
          </p:cNvPr>
          <p:cNvSpPr txBox="1"/>
          <p:nvPr/>
        </p:nvSpPr>
        <p:spPr>
          <a:xfrm>
            <a:off x="3287689" y="5373217"/>
            <a:ext cx="281438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ea typeface="+mn-lt"/>
                <a:cs typeface="+mn-lt"/>
              </a:rPr>
              <a:t>Number </a:t>
            </a:r>
            <a:r>
              <a:rPr lang="ru-RU" sz="2400" dirty="0" err="1">
                <a:ea typeface="+mn-lt"/>
                <a:cs typeface="+mn-lt"/>
              </a:rPr>
              <a:t>of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lines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in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output</a:t>
            </a:r>
            <a:endParaRPr lang="en-US" dirty="0" err="1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0DAB6A3A-76BD-4607-9BEF-A59B5D0D02A8}"/>
              </a:ext>
            </a:extLst>
          </p:cNvPr>
          <p:cNvSpPr/>
          <p:nvPr/>
        </p:nvSpPr>
        <p:spPr>
          <a:xfrm>
            <a:off x="3067969" y="4581128"/>
            <a:ext cx="1869698" cy="4243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4" name="Straight Arrow Connector 11">
            <a:extLst>
              <a:ext uri="{FF2B5EF4-FFF2-40B4-BE49-F238E27FC236}">
                <a16:creationId xmlns:a16="http://schemas.microsoft.com/office/drawing/2014/main" id="{3A2DC9CF-2987-48B8-9B05-5C16EB0101C2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H="1" flipV="1">
            <a:off x="4002818" y="5005462"/>
            <a:ext cx="692065" cy="367755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2">
            <a:extLst>
              <a:ext uri="{FF2B5EF4-FFF2-40B4-BE49-F238E27FC236}">
                <a16:creationId xmlns:a16="http://schemas.microsoft.com/office/drawing/2014/main" id="{FD297CED-98E8-587D-0262-27C3FE547CDB}"/>
              </a:ext>
            </a:extLst>
          </p:cNvPr>
          <p:cNvSpPr txBox="1"/>
          <p:nvPr/>
        </p:nvSpPr>
        <p:spPr>
          <a:xfrm>
            <a:off x="6993244" y="5694265"/>
            <a:ext cx="461612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DBMS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vendors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may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add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support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for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additional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keywords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.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Postgres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has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such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additions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.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5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UNION in SQL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1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6505E"/>
                </a:solidFill>
              </a:rPr>
              <a:t>Example </a:t>
            </a:r>
            <a:r>
              <a:rPr lang="ru-RU" dirty="0">
                <a:solidFill>
                  <a:srgbClr val="46505E"/>
                </a:solidFill>
              </a:rPr>
              <a:t>№1.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Merging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multiple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tables</a:t>
            </a:r>
            <a:endParaRPr lang="ru-RU" dirty="0" err="1">
              <a:solidFill>
                <a:srgbClr val="46505E"/>
              </a:solidFill>
            </a:endParaRPr>
          </a:p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You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need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get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containing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geographical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names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-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countries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cities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.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Each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line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must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correspond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city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country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</a:p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Required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result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format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</a:t>
            </a:r>
            <a:endParaRPr lang="ru-RU" dirty="0">
              <a:ea typeface="+mn-lt"/>
              <a:cs typeface="+mn-lt"/>
            </a:endParaRPr>
          </a:p>
          <a:p>
            <a:endParaRPr lang="en-US" sz="2800" dirty="0">
              <a:solidFill>
                <a:srgbClr val="46505E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46505E"/>
                </a:solidFill>
              </a:rPr>
              <a:t>geo_name</a:t>
            </a:r>
            <a:r>
              <a:rPr lang="en-US" dirty="0">
                <a:solidFill>
                  <a:srgbClr val="46505E"/>
                </a:solidFill>
              </a:rPr>
              <a:t> – name</a:t>
            </a:r>
            <a:endParaRPr lang="ru-RU" dirty="0">
              <a:solidFill>
                <a:srgbClr val="46505E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46505E"/>
                </a:solidFill>
              </a:rPr>
              <a:t>geo_type_name</a:t>
            </a:r>
            <a:r>
              <a:rPr lang="en-US" dirty="0">
                <a:solidFill>
                  <a:srgbClr val="46505E"/>
                </a:solidFill>
              </a:rPr>
              <a:t> – </a:t>
            </a:r>
            <a:r>
              <a:rPr lang="ru-RU" dirty="0" err="1">
                <a:solidFill>
                  <a:srgbClr val="46505E"/>
                </a:solidFill>
              </a:rPr>
              <a:t>type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of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name</a:t>
            </a:r>
            <a:r>
              <a:rPr lang="ru-RU" dirty="0">
                <a:solidFill>
                  <a:srgbClr val="46505E"/>
                </a:solidFill>
              </a:rPr>
              <a:t>. 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Country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city</a:t>
            </a:r>
          </a:p>
          <a:p>
            <a:pPr marL="0" indent="0">
              <a:buNone/>
            </a:pPr>
            <a:r>
              <a:rPr lang="en-US" dirty="0">
                <a:solidFill>
                  <a:srgbClr val="46505E"/>
                </a:solidFill>
              </a:rPr>
              <a:t>population – </a:t>
            </a:r>
            <a:r>
              <a:rPr lang="en-US" dirty="0" err="1">
                <a:solidFill>
                  <a:srgbClr val="46505E"/>
                </a:solidFill>
              </a:rPr>
              <a:t>popultaion</a:t>
            </a:r>
            <a:r>
              <a:rPr lang="en-US" dirty="0">
                <a:solidFill>
                  <a:srgbClr val="46505E"/>
                </a:solidFill>
              </a:rPr>
              <a:t> :) </a:t>
            </a:r>
            <a:endParaRPr lang="ru-RU" dirty="0">
              <a:solidFill>
                <a:srgbClr val="46505E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33595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UNION in SQL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3300" dirty="0">
                <a:solidFill>
                  <a:srgbClr val="46505E"/>
                </a:solidFill>
              </a:rPr>
              <a:t>Example </a:t>
            </a:r>
            <a:r>
              <a:rPr lang="ru-RU" sz="3300" dirty="0">
                <a:solidFill>
                  <a:srgbClr val="46505E"/>
                </a:solidFill>
              </a:rPr>
              <a:t>№1. </a:t>
            </a:r>
            <a:r>
              <a:rPr lang="ru-RU" sz="3300" dirty="0" err="1">
                <a:solidFill>
                  <a:srgbClr val="46505E"/>
                </a:solidFill>
              </a:rPr>
              <a:t>Merging</a:t>
            </a:r>
            <a:r>
              <a:rPr lang="ru-RU" sz="3300" dirty="0">
                <a:solidFill>
                  <a:srgbClr val="46505E"/>
                </a:solidFill>
              </a:rPr>
              <a:t> </a:t>
            </a:r>
            <a:r>
              <a:rPr lang="ru-RU" sz="3300" dirty="0" err="1">
                <a:solidFill>
                  <a:srgbClr val="46505E"/>
                </a:solidFill>
              </a:rPr>
              <a:t>multiple</a:t>
            </a:r>
            <a:r>
              <a:rPr lang="ru-RU" sz="3300" dirty="0">
                <a:solidFill>
                  <a:srgbClr val="46505E"/>
                </a:solidFill>
              </a:rPr>
              <a:t> </a:t>
            </a:r>
            <a:r>
              <a:rPr lang="ru-RU" sz="3300" dirty="0" err="1">
                <a:solidFill>
                  <a:srgbClr val="46505E"/>
                </a:solidFill>
              </a:rPr>
              <a:t>tables</a:t>
            </a:r>
            <a:endParaRPr lang="ru-RU" sz="3300" dirty="0" err="1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ru-RU" sz="3300" dirty="0">
                <a:solidFill>
                  <a:srgbClr val="46505E"/>
                </a:solidFill>
              </a:rPr>
              <a:t>You </a:t>
            </a:r>
            <a:r>
              <a:rPr lang="ru-RU" sz="3300" dirty="0" err="1">
                <a:solidFill>
                  <a:srgbClr val="46505E"/>
                </a:solidFill>
              </a:rPr>
              <a:t>need</a:t>
            </a:r>
            <a:r>
              <a:rPr lang="ru-RU" sz="3300" dirty="0">
                <a:solidFill>
                  <a:srgbClr val="46505E"/>
                </a:solidFill>
              </a:rPr>
              <a:t> </a:t>
            </a:r>
            <a:r>
              <a:rPr lang="ru-RU" sz="3300" dirty="0" err="1">
                <a:solidFill>
                  <a:srgbClr val="46505E"/>
                </a:solidFill>
              </a:rPr>
              <a:t>to</a:t>
            </a:r>
            <a:r>
              <a:rPr lang="ru-RU" sz="3300" dirty="0">
                <a:solidFill>
                  <a:srgbClr val="46505E"/>
                </a:solidFill>
              </a:rPr>
              <a:t> </a:t>
            </a:r>
            <a:r>
              <a:rPr lang="ru-RU" sz="3300" dirty="0" err="1">
                <a:solidFill>
                  <a:srgbClr val="46505E"/>
                </a:solidFill>
              </a:rPr>
              <a:t>get</a:t>
            </a:r>
            <a:r>
              <a:rPr lang="ru-RU" sz="3300" dirty="0">
                <a:solidFill>
                  <a:srgbClr val="46505E"/>
                </a:solidFill>
              </a:rPr>
              <a:t> a </a:t>
            </a:r>
            <a:r>
              <a:rPr lang="ru-RU" sz="3300" dirty="0" err="1">
                <a:solidFill>
                  <a:srgbClr val="46505E"/>
                </a:solidFill>
              </a:rPr>
              <a:t>table</a:t>
            </a:r>
            <a:r>
              <a:rPr lang="ru-RU" sz="3300" dirty="0">
                <a:solidFill>
                  <a:srgbClr val="46505E"/>
                </a:solidFill>
              </a:rPr>
              <a:t> </a:t>
            </a:r>
            <a:r>
              <a:rPr lang="ru-RU" sz="3300" dirty="0" err="1">
                <a:solidFill>
                  <a:srgbClr val="46505E"/>
                </a:solidFill>
              </a:rPr>
              <a:t>containing</a:t>
            </a:r>
            <a:r>
              <a:rPr lang="ru-RU" sz="3300" dirty="0">
                <a:solidFill>
                  <a:srgbClr val="46505E"/>
                </a:solidFill>
              </a:rPr>
              <a:t> </a:t>
            </a:r>
            <a:r>
              <a:rPr lang="ru-RU" sz="3300" dirty="0" err="1">
                <a:solidFill>
                  <a:srgbClr val="46505E"/>
                </a:solidFill>
              </a:rPr>
              <a:t>geographical</a:t>
            </a:r>
            <a:r>
              <a:rPr lang="ru-RU" sz="3300" dirty="0">
                <a:solidFill>
                  <a:srgbClr val="46505E"/>
                </a:solidFill>
              </a:rPr>
              <a:t> </a:t>
            </a:r>
            <a:r>
              <a:rPr lang="ru-RU" sz="3300" dirty="0" err="1">
                <a:solidFill>
                  <a:srgbClr val="46505E"/>
                </a:solidFill>
              </a:rPr>
              <a:t>names</a:t>
            </a:r>
            <a:r>
              <a:rPr lang="ru-RU" sz="3300" dirty="0">
                <a:solidFill>
                  <a:srgbClr val="46505E"/>
                </a:solidFill>
              </a:rPr>
              <a:t> - </a:t>
            </a:r>
            <a:r>
              <a:rPr lang="ru-RU" sz="3300" dirty="0" err="1">
                <a:solidFill>
                  <a:srgbClr val="46505E"/>
                </a:solidFill>
              </a:rPr>
              <a:t>countries</a:t>
            </a:r>
            <a:r>
              <a:rPr lang="ru-RU" sz="3300" dirty="0">
                <a:solidFill>
                  <a:srgbClr val="46505E"/>
                </a:solidFill>
              </a:rPr>
              <a:t> </a:t>
            </a:r>
            <a:r>
              <a:rPr lang="ru-RU" sz="3300" dirty="0" err="1">
                <a:solidFill>
                  <a:srgbClr val="46505E"/>
                </a:solidFill>
              </a:rPr>
              <a:t>and</a:t>
            </a:r>
            <a:r>
              <a:rPr lang="ru-RU" sz="3300" dirty="0">
                <a:solidFill>
                  <a:srgbClr val="46505E"/>
                </a:solidFill>
              </a:rPr>
              <a:t> </a:t>
            </a:r>
            <a:r>
              <a:rPr lang="ru-RU" sz="3300" dirty="0" err="1">
                <a:solidFill>
                  <a:srgbClr val="46505E"/>
                </a:solidFill>
              </a:rPr>
              <a:t>cities</a:t>
            </a:r>
            <a:r>
              <a:rPr lang="ru-RU" sz="3300" dirty="0">
                <a:solidFill>
                  <a:srgbClr val="46505E"/>
                </a:solidFill>
              </a:rPr>
              <a:t>. </a:t>
            </a:r>
            <a:r>
              <a:rPr lang="ru-RU" sz="3300" dirty="0" err="1">
                <a:solidFill>
                  <a:srgbClr val="46505E"/>
                </a:solidFill>
              </a:rPr>
              <a:t>Each</a:t>
            </a:r>
            <a:r>
              <a:rPr lang="ru-RU" sz="3300" dirty="0">
                <a:solidFill>
                  <a:srgbClr val="46505E"/>
                </a:solidFill>
              </a:rPr>
              <a:t> </a:t>
            </a:r>
            <a:r>
              <a:rPr lang="ru-RU" sz="3300" dirty="0" err="1">
                <a:solidFill>
                  <a:srgbClr val="46505E"/>
                </a:solidFill>
              </a:rPr>
              <a:t>line</a:t>
            </a:r>
            <a:r>
              <a:rPr lang="ru-RU" sz="3300" dirty="0">
                <a:solidFill>
                  <a:srgbClr val="46505E"/>
                </a:solidFill>
              </a:rPr>
              <a:t> </a:t>
            </a:r>
            <a:r>
              <a:rPr lang="ru-RU" sz="3300" dirty="0" err="1">
                <a:solidFill>
                  <a:srgbClr val="46505E"/>
                </a:solidFill>
              </a:rPr>
              <a:t>must</a:t>
            </a:r>
            <a:r>
              <a:rPr lang="ru-RU" sz="3300" dirty="0">
                <a:solidFill>
                  <a:srgbClr val="46505E"/>
                </a:solidFill>
              </a:rPr>
              <a:t> </a:t>
            </a:r>
            <a:r>
              <a:rPr lang="ru-RU" sz="3300" dirty="0" err="1">
                <a:solidFill>
                  <a:srgbClr val="46505E"/>
                </a:solidFill>
              </a:rPr>
              <a:t>correspond</a:t>
            </a:r>
            <a:r>
              <a:rPr lang="ru-RU" sz="3300" dirty="0">
                <a:solidFill>
                  <a:srgbClr val="46505E"/>
                </a:solidFill>
              </a:rPr>
              <a:t> </a:t>
            </a:r>
            <a:r>
              <a:rPr lang="ru-RU" sz="3300" dirty="0" err="1">
                <a:solidFill>
                  <a:srgbClr val="46505E"/>
                </a:solidFill>
              </a:rPr>
              <a:t>to</a:t>
            </a:r>
            <a:r>
              <a:rPr lang="ru-RU" sz="3300" dirty="0">
                <a:solidFill>
                  <a:srgbClr val="46505E"/>
                </a:solidFill>
              </a:rPr>
              <a:t> a </a:t>
            </a:r>
            <a:r>
              <a:rPr lang="ru-RU" sz="3300" dirty="0" err="1">
                <a:solidFill>
                  <a:srgbClr val="46505E"/>
                </a:solidFill>
              </a:rPr>
              <a:t>city</a:t>
            </a:r>
            <a:r>
              <a:rPr lang="ru-RU" sz="3300" dirty="0">
                <a:solidFill>
                  <a:srgbClr val="46505E"/>
                </a:solidFill>
              </a:rPr>
              <a:t> </a:t>
            </a:r>
            <a:r>
              <a:rPr lang="ru-RU" sz="3300" dirty="0" err="1">
                <a:solidFill>
                  <a:srgbClr val="46505E"/>
                </a:solidFill>
              </a:rPr>
              <a:t>or</a:t>
            </a:r>
            <a:r>
              <a:rPr lang="ru-RU" sz="3300" dirty="0">
                <a:solidFill>
                  <a:srgbClr val="46505E"/>
                </a:solidFill>
              </a:rPr>
              <a:t> </a:t>
            </a:r>
            <a:r>
              <a:rPr lang="ru-RU" sz="3300" dirty="0" err="1">
                <a:solidFill>
                  <a:srgbClr val="46505E"/>
                </a:solidFill>
              </a:rPr>
              <a:t>country</a:t>
            </a:r>
            <a:r>
              <a:rPr lang="ru-RU" sz="3300" dirty="0">
                <a:solidFill>
                  <a:srgbClr val="46505E"/>
                </a:solidFill>
              </a:rPr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solidFill>
                  <a:srgbClr val="46505E"/>
                </a:solidFill>
                <a:latin typeface="Courier New"/>
                <a:cs typeface="Courier New"/>
              </a:rPr>
              <a:t>    name as </a:t>
            </a:r>
            <a:r>
              <a:rPr lang="en-US" dirty="0" err="1">
                <a:solidFill>
                  <a:srgbClr val="46505E"/>
                </a:solidFill>
                <a:latin typeface="Courier New"/>
                <a:cs typeface="Courier New"/>
              </a:rPr>
              <a:t>geo_name</a:t>
            </a:r>
            <a:r>
              <a:rPr lang="en-US" dirty="0">
                <a:solidFill>
                  <a:srgbClr val="46505E"/>
                </a:solidFill>
                <a:latin typeface="Courier New"/>
                <a:cs typeface="Courier New"/>
              </a:rPr>
              <a:t>, 'country' as </a:t>
            </a:r>
            <a:r>
              <a:rPr lang="en-US" dirty="0" err="1">
                <a:solidFill>
                  <a:srgbClr val="46505E"/>
                </a:solidFill>
                <a:latin typeface="Courier New"/>
                <a:cs typeface="Courier New"/>
              </a:rPr>
              <a:t>geo_type_name</a:t>
            </a:r>
            <a:r>
              <a:rPr lang="en-US" dirty="0">
                <a:solidFill>
                  <a:srgbClr val="46505E"/>
                </a:solidFill>
                <a:latin typeface="Courier New"/>
                <a:cs typeface="Courier New"/>
              </a:rPr>
              <a:t>,</a:t>
            </a:r>
            <a:r>
              <a:rPr lang="ru-RU" dirty="0">
                <a:solidFill>
                  <a:srgbClr val="46505E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6505E"/>
                </a:solidFill>
                <a:latin typeface="Courier New"/>
                <a:cs typeface="Courier New"/>
              </a:rPr>
              <a:t>population</a:t>
            </a:r>
            <a:r>
              <a:rPr lang="ru-RU" dirty="0">
                <a:solidFill>
                  <a:srgbClr val="46505E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country</a:t>
            </a:r>
          </a:p>
          <a:p>
            <a:pPr marL="0" indent="0">
              <a:buNone/>
            </a:pPr>
            <a:endParaRPr lang="en-US" dirty="0">
              <a:solidFill>
                <a:srgbClr val="4650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solidFill>
                  <a:srgbClr val="46505E"/>
                </a:solidFill>
                <a:latin typeface="Courier New"/>
                <a:cs typeface="Courier New"/>
              </a:rPr>
              <a:t>    name as </a:t>
            </a:r>
            <a:r>
              <a:rPr lang="en-US" dirty="0" err="1">
                <a:solidFill>
                  <a:srgbClr val="46505E"/>
                </a:solidFill>
                <a:latin typeface="Courier New"/>
                <a:cs typeface="Courier New"/>
              </a:rPr>
              <a:t>geo_name</a:t>
            </a:r>
            <a:r>
              <a:rPr lang="en-US" dirty="0">
                <a:solidFill>
                  <a:srgbClr val="46505E"/>
                </a:solidFill>
                <a:latin typeface="Courier New"/>
                <a:cs typeface="Courier New"/>
              </a:rPr>
              <a:t>, '</a:t>
            </a:r>
            <a:r>
              <a:rPr lang="ru-RU" dirty="0" err="1">
                <a:solidFill>
                  <a:srgbClr val="46505E"/>
                </a:solidFill>
                <a:latin typeface="Courier New"/>
                <a:cs typeface="Courier New"/>
              </a:rPr>
              <a:t>city</a:t>
            </a:r>
            <a:r>
              <a:rPr lang="en-US" dirty="0">
                <a:solidFill>
                  <a:srgbClr val="46505E"/>
                </a:solidFill>
                <a:latin typeface="Courier New"/>
                <a:cs typeface="Courier New"/>
              </a:rPr>
              <a:t>' as </a:t>
            </a:r>
            <a:r>
              <a:rPr lang="en-US" dirty="0" err="1">
                <a:solidFill>
                  <a:srgbClr val="46505E"/>
                </a:solidFill>
                <a:latin typeface="Courier New"/>
                <a:cs typeface="Courier New"/>
              </a:rPr>
              <a:t>geo_type_name</a:t>
            </a:r>
            <a:r>
              <a:rPr lang="en-US" dirty="0">
                <a:solidFill>
                  <a:srgbClr val="46505E"/>
                </a:solidFill>
                <a:latin typeface="Courier New"/>
                <a:cs typeface="Courier New"/>
              </a:rPr>
              <a:t>, population</a:t>
            </a:r>
          </a:p>
          <a:p>
            <a:pPr marL="0" indent="0">
              <a:buNone/>
            </a:pPr>
            <a:r>
              <a:rPr lang="en-US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city</a:t>
            </a:r>
            <a:endParaRPr lang="en-US" sz="2800" dirty="0">
              <a:solidFill>
                <a:srgbClr val="4650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AA4EE-9817-B054-D4F8-A0438EB69AEF}"/>
              </a:ext>
            </a:extLst>
          </p:cNvPr>
          <p:cNvSpPr/>
          <p:nvPr/>
        </p:nvSpPr>
        <p:spPr>
          <a:xfrm>
            <a:off x="7765774" y="3697357"/>
            <a:ext cx="2676939" cy="64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RU" dirty="0"/>
              <a:t>Only country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0CB4AB-80AF-E48D-9233-0131C999CF21}"/>
              </a:ext>
            </a:extLst>
          </p:cNvPr>
          <p:cNvSpPr/>
          <p:nvPr/>
        </p:nvSpPr>
        <p:spPr>
          <a:xfrm>
            <a:off x="7765774" y="5527607"/>
            <a:ext cx="2676939" cy="649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Only city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CA1538-3151-9D4A-A044-BFD363BD3C0F}"/>
              </a:ext>
            </a:extLst>
          </p:cNvPr>
          <p:cNvCxnSpPr/>
          <p:nvPr/>
        </p:nvCxnSpPr>
        <p:spPr>
          <a:xfrm flipH="1" flipV="1">
            <a:off x="4943061" y="3856383"/>
            <a:ext cx="2385391" cy="16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B1FD40-9D6A-1A7C-1C21-05A4FF40F168}"/>
              </a:ext>
            </a:extLst>
          </p:cNvPr>
          <p:cNvCxnSpPr/>
          <p:nvPr/>
        </p:nvCxnSpPr>
        <p:spPr>
          <a:xfrm flipH="1" flipV="1">
            <a:off x="4903304" y="5686633"/>
            <a:ext cx="2385391" cy="16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0460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UNION in SQL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17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6505E"/>
                </a:solidFill>
              </a:rPr>
              <a:t>Example </a:t>
            </a:r>
            <a:r>
              <a:rPr lang="ru-RU" dirty="0">
                <a:solidFill>
                  <a:srgbClr val="46505E"/>
                </a:solidFill>
              </a:rPr>
              <a:t>№1. </a:t>
            </a:r>
            <a:r>
              <a:rPr lang="ru-RU" dirty="0" err="1">
                <a:solidFill>
                  <a:srgbClr val="46505E"/>
                </a:solidFill>
              </a:rPr>
              <a:t>Merging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multiple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tables</a:t>
            </a:r>
          </a:p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You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need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get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containing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geographical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names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-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countries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cities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.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Each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line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must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correspond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city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country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7AC1ED-A4E1-A04E-CD28-BC38CC20978C}"/>
              </a:ext>
            </a:extLst>
          </p:cNvPr>
          <p:cNvSpPr/>
          <p:nvPr/>
        </p:nvSpPr>
        <p:spPr>
          <a:xfrm>
            <a:off x="2756184" y="3697357"/>
            <a:ext cx="1530283" cy="64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RU" dirty="0"/>
              <a:t>Only </a:t>
            </a:r>
            <a:r>
              <a:rPr lang="ru-RU"/>
              <a:t>country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3F77F9-C296-D932-0220-078F1FA40934}"/>
              </a:ext>
            </a:extLst>
          </p:cNvPr>
          <p:cNvSpPr/>
          <p:nvPr/>
        </p:nvSpPr>
        <p:spPr>
          <a:xfrm>
            <a:off x="2756183" y="4937160"/>
            <a:ext cx="1530283" cy="649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RU" dirty="0"/>
              <a:t>Only </a:t>
            </a:r>
            <a:r>
              <a:rPr lang="ru-RU"/>
              <a:t>city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F0B30-8237-976B-48C7-08F427F26BCF}"/>
              </a:ext>
            </a:extLst>
          </p:cNvPr>
          <p:cNvSpPr txBox="1"/>
          <p:nvPr/>
        </p:nvSpPr>
        <p:spPr>
          <a:xfrm>
            <a:off x="2840659" y="4457270"/>
            <a:ext cx="136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U</a:t>
            </a:r>
            <a:r>
              <a:rPr lang="en-US" b="1" dirty="0"/>
              <a:t>NION ALL</a:t>
            </a:r>
            <a:endParaRPr lang="en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E9A28-0B54-CBC2-648E-0F8D4C2F8428}"/>
              </a:ext>
            </a:extLst>
          </p:cNvPr>
          <p:cNvSpPr txBox="1"/>
          <p:nvPr/>
        </p:nvSpPr>
        <p:spPr>
          <a:xfrm>
            <a:off x="834794" y="3697357"/>
            <a:ext cx="164928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look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like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: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43EBE-15A3-12C2-3613-3925DB5D289A}"/>
              </a:ext>
            </a:extLst>
          </p:cNvPr>
          <p:cNvSpPr txBox="1"/>
          <p:nvPr/>
        </p:nvSpPr>
        <p:spPr>
          <a:xfrm>
            <a:off x="5089229" y="3697357"/>
            <a:ext cx="3514104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name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geo_name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en-GB" sz="1400" b="1" dirty="0">
                <a:solidFill>
                  <a:srgbClr val="008000"/>
                </a:solidFill>
                <a:effectLst/>
                <a:latin typeface="Courier"/>
              </a:rPr>
              <a:t>'</a:t>
            </a:r>
            <a:r>
              <a:rPr lang="ru-RU" sz="1400" b="1" dirty="0" err="1">
                <a:solidFill>
                  <a:srgbClr val="008000"/>
                </a:solidFill>
                <a:latin typeface="Courier"/>
              </a:rPr>
              <a:t>country</a:t>
            </a:r>
            <a:r>
              <a:rPr lang="ru-RU" sz="1400" b="1" dirty="0">
                <a:solidFill>
                  <a:srgbClr val="008000"/>
                </a:solidFill>
                <a:effectLst/>
                <a:latin typeface="Courier"/>
              </a:rPr>
              <a:t>'</a:t>
            </a:r>
            <a:r>
              <a:rPr lang="ru-RU" sz="140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latin typeface="Courier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latin typeface="Courier"/>
              </a:rPr>
              <a:t>geo_type_name</a:t>
            </a:r>
            <a:r>
              <a:rPr lang="en-GB" sz="1400" dirty="0">
                <a:solidFill>
                  <a:srgbClr val="000000"/>
                </a:solidFill>
                <a:effectLst/>
                <a:latin typeface="Courier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1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population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endParaRPr lang="en-GB" sz="1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union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all</a:t>
            </a:r>
            <a:endParaRPr lang="en-GB" sz="1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name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geo_name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en-GB" sz="1400" b="1" dirty="0">
                <a:solidFill>
                  <a:srgbClr val="008000"/>
                </a:solidFill>
                <a:effectLst/>
                <a:latin typeface="Courier"/>
              </a:rPr>
              <a:t>'</a:t>
            </a:r>
            <a:r>
              <a:rPr lang="ru-RU" sz="1400" b="1" dirty="0" err="1">
                <a:solidFill>
                  <a:srgbClr val="008000"/>
                </a:solidFill>
                <a:latin typeface="Courier"/>
              </a:rPr>
              <a:t>city</a:t>
            </a:r>
            <a:r>
              <a:rPr lang="ru-RU" sz="1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</a:t>
            </a:r>
            <a:r>
              <a:rPr lang="ru-RU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latin typeface="Courier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latin typeface="Courier"/>
              </a:rPr>
              <a:t>geo_type_name</a:t>
            </a:r>
            <a:r>
              <a:rPr lang="en-GB" sz="1400" dirty="0">
                <a:solidFill>
                  <a:srgbClr val="000000"/>
                </a:solidFill>
                <a:effectLst/>
                <a:latin typeface="Courier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1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population</a:t>
            </a:r>
            <a:endParaRPr lang="en-GB" sz="1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endParaRPr lang="en-GB" sz="1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endParaRPr lang="en-RU" sz="1400" dirty="0"/>
          </a:p>
        </p:txBody>
      </p:sp>
    </p:spTree>
    <p:extLst>
      <p:ext uri="{BB962C8B-B14F-4D97-AF65-F5344CB8AC3E}">
        <p14:creationId xmlns:p14="http://schemas.microsoft.com/office/powerpoint/2010/main" val="31730080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UNION in SQL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6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6505E"/>
                </a:solidFill>
              </a:rPr>
              <a:t>Example </a:t>
            </a:r>
            <a:r>
              <a:rPr lang="ru-RU" dirty="0">
                <a:solidFill>
                  <a:srgbClr val="46505E"/>
                </a:solidFill>
              </a:rPr>
              <a:t>№1. </a:t>
            </a:r>
            <a:r>
              <a:rPr lang="ru-RU" dirty="0" err="1">
                <a:solidFill>
                  <a:srgbClr val="46505E"/>
                </a:solidFill>
              </a:rPr>
              <a:t>Merging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multiple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tables</a:t>
            </a:r>
          </a:p>
          <a:p>
            <a:r>
              <a:rPr lang="ru-RU" dirty="0" err="1">
                <a:solidFill>
                  <a:srgbClr val="46505E"/>
                </a:solidFill>
              </a:rPr>
              <a:t>Now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let's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try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add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continents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request</a:t>
            </a:r>
            <a:endParaRPr lang="ru-RU" dirty="0">
              <a:solidFill>
                <a:srgbClr val="46505E"/>
              </a:solidFill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7AC1ED-A4E1-A04E-CD28-BC38CC20978C}"/>
              </a:ext>
            </a:extLst>
          </p:cNvPr>
          <p:cNvSpPr/>
          <p:nvPr/>
        </p:nvSpPr>
        <p:spPr>
          <a:xfrm>
            <a:off x="2756184" y="3140766"/>
            <a:ext cx="1530283" cy="64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Only </a:t>
            </a:r>
            <a:r>
              <a:rPr lang="ru-RU" dirty="0" err="1"/>
              <a:t>country</a:t>
            </a:r>
            <a:endParaRPr lang="ru-RU" dirty="0" err="1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3F77F9-C296-D932-0220-078F1FA40934}"/>
              </a:ext>
            </a:extLst>
          </p:cNvPr>
          <p:cNvSpPr/>
          <p:nvPr/>
        </p:nvSpPr>
        <p:spPr>
          <a:xfrm>
            <a:off x="2756183" y="4380569"/>
            <a:ext cx="1530283" cy="649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Only </a:t>
            </a:r>
            <a:r>
              <a:rPr lang="ru-RU" dirty="0" err="1"/>
              <a:t>city</a:t>
            </a:r>
            <a:endParaRPr lang="ru-RU" dirty="0" err="1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F0B30-8237-976B-48C7-08F427F26BCF}"/>
              </a:ext>
            </a:extLst>
          </p:cNvPr>
          <p:cNvSpPr txBox="1"/>
          <p:nvPr/>
        </p:nvSpPr>
        <p:spPr>
          <a:xfrm>
            <a:off x="2840659" y="3900679"/>
            <a:ext cx="136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U</a:t>
            </a:r>
            <a:r>
              <a:rPr lang="en-US" b="1" dirty="0"/>
              <a:t>NION ALL</a:t>
            </a:r>
            <a:endParaRPr lang="en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43EBE-15A3-12C2-3613-3925DB5D289A}"/>
              </a:ext>
            </a:extLst>
          </p:cNvPr>
          <p:cNvSpPr txBox="1"/>
          <p:nvPr/>
        </p:nvSpPr>
        <p:spPr>
          <a:xfrm>
            <a:off x="5089228" y="2935532"/>
            <a:ext cx="6264572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name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geo_name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en-GB" sz="1400" b="1" dirty="0">
                <a:solidFill>
                  <a:srgbClr val="008000"/>
                </a:solidFill>
                <a:effectLst/>
                <a:latin typeface="Courier"/>
              </a:rPr>
              <a:t>'</a:t>
            </a:r>
            <a:r>
              <a:rPr lang="ru-RU" sz="1400" b="1" dirty="0" err="1">
                <a:solidFill>
                  <a:srgbClr val="008000"/>
                </a:solidFill>
                <a:latin typeface="Courier"/>
              </a:rPr>
              <a:t>country</a:t>
            </a:r>
            <a:r>
              <a:rPr lang="ru-RU" sz="1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</a:t>
            </a:r>
            <a:r>
              <a:rPr lang="ru-RU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latin typeface="Courier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latin typeface="Courier"/>
              </a:rPr>
              <a:t>geo_type_name</a:t>
            </a:r>
            <a:r>
              <a:rPr lang="en-GB" sz="1400" dirty="0">
                <a:solidFill>
                  <a:srgbClr val="000000"/>
                </a:solidFill>
                <a:effectLst/>
                <a:latin typeface="Courier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1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population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endParaRPr lang="en-GB" sz="1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union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all</a:t>
            </a:r>
            <a:endParaRPr lang="en-GB" sz="1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name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geo_name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en-GB" sz="1400" b="1" dirty="0">
                <a:solidFill>
                  <a:srgbClr val="008000"/>
                </a:solidFill>
                <a:latin typeface="Courier"/>
              </a:rPr>
              <a:t>'city</a:t>
            </a:r>
            <a:r>
              <a:rPr lang="ru-RU" sz="1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</a:t>
            </a:r>
            <a:r>
              <a:rPr lang="ru-RU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latin typeface="Courier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latin typeface="Courier"/>
              </a:rPr>
              <a:t>geo_type_name</a:t>
            </a:r>
            <a:r>
              <a:rPr lang="en-GB" sz="1400" dirty="0">
                <a:solidFill>
                  <a:srgbClr val="000000"/>
                </a:solidFill>
                <a:effectLst/>
                <a:latin typeface="Courier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1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population</a:t>
            </a:r>
            <a:endParaRPr lang="en-GB" sz="1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</a:p>
          <a:p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union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all</a:t>
            </a:r>
            <a:endParaRPr lang="ru-RU" sz="1400" dirty="0">
              <a:solidFill>
                <a:srgbClr val="8E00C6"/>
              </a:solidFill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continent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geo_name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  <a:endParaRPr lang="ru-RU" sz="1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1400" b="1" dirty="0">
                <a:solidFill>
                  <a:srgbClr val="008000"/>
                </a:solidFill>
                <a:latin typeface="Courier"/>
              </a:rPr>
              <a:t>'</a:t>
            </a:r>
            <a:r>
              <a:rPr lang="en-GB" sz="1400" dirty="0">
                <a:solidFill>
                  <a:srgbClr val="008000"/>
                </a:solidFill>
                <a:ea typeface="+mn-lt"/>
                <a:cs typeface="+mn-lt"/>
              </a:rPr>
              <a:t>continent</a:t>
            </a:r>
            <a:r>
              <a:rPr lang="ru-RU" sz="1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</a:t>
            </a:r>
            <a:r>
              <a:rPr lang="ru-RU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latin typeface="Courier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latin typeface="Courier"/>
              </a:rPr>
              <a:t>geo_type_name</a:t>
            </a:r>
            <a:r>
              <a:rPr lang="en-GB" sz="1400" dirty="0">
                <a:solidFill>
                  <a:srgbClr val="000000"/>
                </a:solidFill>
                <a:effectLst/>
                <a:latin typeface="Courier"/>
              </a:rPr>
              <a:t>,</a:t>
            </a:r>
            <a:endParaRPr lang="ru-RU" sz="1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r>
              <a:rPr lang="en-GB" sz="14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771B7-8703-FA79-ADD3-910B8CD2A6E3}"/>
              </a:ext>
            </a:extLst>
          </p:cNvPr>
          <p:cNvSpPr txBox="1"/>
          <p:nvPr/>
        </p:nvSpPr>
        <p:spPr>
          <a:xfrm>
            <a:off x="2840659" y="5094826"/>
            <a:ext cx="136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U</a:t>
            </a:r>
            <a:r>
              <a:rPr lang="en-US" b="1" dirty="0"/>
              <a:t>NION ALL</a:t>
            </a:r>
            <a:endParaRPr lang="en-RU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EDE7A4-FCB7-FC60-ECA1-4F007DCCC896}"/>
              </a:ext>
            </a:extLst>
          </p:cNvPr>
          <p:cNvSpPr/>
          <p:nvPr/>
        </p:nvSpPr>
        <p:spPr>
          <a:xfrm>
            <a:off x="2756183" y="5493744"/>
            <a:ext cx="1530283" cy="6493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Only continents</a:t>
            </a:r>
            <a:endParaRPr lang="ru-RU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368F5-96CC-AB98-CE22-0CA4615B6DB4}"/>
              </a:ext>
            </a:extLst>
          </p:cNvPr>
          <p:cNvSpPr txBox="1"/>
          <p:nvPr/>
        </p:nvSpPr>
        <p:spPr>
          <a:xfrm>
            <a:off x="164435" y="5346626"/>
            <a:ext cx="210682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We </a:t>
            </a:r>
            <a:r>
              <a:rPr lang="ru-RU" dirty="0" err="1">
                <a:ea typeface="+mn-lt"/>
                <a:cs typeface="+mn-lt"/>
              </a:rPr>
              <a:t>do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indicate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here</a:t>
            </a:r>
            <a:endParaRPr lang="en-US" dirty="0" err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EFE8DF-37F1-B6C7-1FB3-9E5BFA7F38B0}"/>
              </a:ext>
            </a:extLst>
          </p:cNvPr>
          <p:cNvCxnSpPr>
            <a:cxnSpLocks/>
          </p:cNvCxnSpPr>
          <p:nvPr/>
        </p:nvCxnSpPr>
        <p:spPr>
          <a:xfrm>
            <a:off x="1887159" y="5698434"/>
            <a:ext cx="7594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4E1A6-712C-C5C9-5924-CD02EE8610BD}"/>
              </a:ext>
            </a:extLst>
          </p:cNvPr>
          <p:cNvSpPr/>
          <p:nvPr/>
        </p:nvSpPr>
        <p:spPr>
          <a:xfrm>
            <a:off x="4850296" y="5548728"/>
            <a:ext cx="4731026" cy="120033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161783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UNION in SQL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46700" cy="37548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6505E"/>
                </a:solidFill>
              </a:rPr>
              <a:t>Example </a:t>
            </a:r>
            <a:r>
              <a:rPr lang="ru-RU" dirty="0">
                <a:solidFill>
                  <a:srgbClr val="46505E"/>
                </a:solidFill>
              </a:rPr>
              <a:t>№1. </a:t>
            </a:r>
            <a:r>
              <a:rPr lang="ru-RU" dirty="0" err="1">
                <a:solidFill>
                  <a:srgbClr val="46505E"/>
                </a:solidFill>
              </a:rPr>
              <a:t>Merging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multiple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tables</a:t>
            </a:r>
            <a:endParaRPr lang="ru-RU">
              <a:solidFill>
                <a:srgbClr val="46505E"/>
              </a:solidFill>
              <a:ea typeface="Calibri"/>
              <a:cs typeface="Calibri"/>
            </a:endParaRPr>
          </a:p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Sorting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limiting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number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rows</a:t>
            </a:r>
            <a:endParaRPr lang="ru-RU" dirty="0" err="1"/>
          </a:p>
          <a:p>
            <a:pPr lvl="1"/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No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brackets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end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. You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need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use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column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number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column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name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query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result</a:t>
            </a:r>
            <a:endParaRPr lang="ru-RU" dirty="0" err="1">
              <a:ea typeface="Calibri"/>
              <a:cs typeface="Calibri"/>
            </a:endParaRPr>
          </a:p>
          <a:p>
            <a:pPr lvl="1"/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In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brackets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any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part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query</a:t>
            </a:r>
            <a:endParaRPr lang="ru-RU" dirty="0" err="1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43EBE-15A3-12C2-3613-3925DB5D289A}"/>
              </a:ext>
            </a:extLst>
          </p:cNvPr>
          <p:cNvSpPr txBox="1"/>
          <p:nvPr/>
        </p:nvSpPr>
        <p:spPr>
          <a:xfrm>
            <a:off x="6499836" y="1690688"/>
            <a:ext cx="4206264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geo_name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08000"/>
                </a:solidFill>
                <a:effectLst/>
                <a:latin typeface="Courier"/>
              </a:rPr>
              <a:t>  '</a:t>
            </a:r>
            <a:r>
              <a:rPr lang="ru-RU" b="1" dirty="0" err="1">
                <a:solidFill>
                  <a:srgbClr val="008000"/>
                </a:solidFill>
                <a:latin typeface="Courier"/>
              </a:rPr>
              <a:t>county</a:t>
            </a:r>
            <a:r>
              <a:rPr lang="ru-RU" sz="18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</a:t>
            </a:r>
            <a:r>
              <a:rPr lang="ru-RU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latin typeface="Courier"/>
              </a:rPr>
              <a:t>geo_type_name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population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union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all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geo_name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08000"/>
                </a:solidFill>
                <a:effectLst/>
                <a:latin typeface="Courier"/>
              </a:rPr>
              <a:t>  '</a:t>
            </a:r>
            <a:r>
              <a:rPr lang="ru-RU" b="1" dirty="0" err="1">
                <a:solidFill>
                  <a:srgbClr val="008000"/>
                </a:solidFill>
                <a:latin typeface="Courier"/>
              </a:rPr>
              <a:t>city</a:t>
            </a:r>
            <a:r>
              <a:rPr lang="ru-RU" sz="18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</a:t>
            </a:r>
            <a:r>
              <a:rPr lang="ru-RU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latin typeface="Courier"/>
              </a:rPr>
              <a:t>geo_type_name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population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geo_name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limit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50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47233-8EC3-8570-EB5A-2E636A37FE34}"/>
              </a:ext>
            </a:extLst>
          </p:cNvPr>
          <p:cNvSpPr txBox="1"/>
          <p:nvPr/>
        </p:nvSpPr>
        <p:spPr>
          <a:xfrm>
            <a:off x="2247900" y="5555535"/>
            <a:ext cx="5960606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apply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entire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endParaRPr lang="en-US" dirty="0" err="1"/>
          </a:p>
          <a:p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If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write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name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instead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geo_name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there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error</a:t>
            </a:r>
            <a:endParaRPr lang="en-RU" dirty="0" err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D9977D-B301-27D6-8C64-6B303D2DBEA7}"/>
              </a:ext>
            </a:extLst>
          </p:cNvPr>
          <p:cNvCxnSpPr/>
          <p:nvPr/>
        </p:nvCxnSpPr>
        <p:spPr>
          <a:xfrm flipV="1">
            <a:off x="5511800" y="5092700"/>
            <a:ext cx="988036" cy="46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FBC6D5A-3D1A-EDE5-DC41-74428B199684}"/>
              </a:ext>
            </a:extLst>
          </p:cNvPr>
          <p:cNvSpPr/>
          <p:nvPr/>
        </p:nvSpPr>
        <p:spPr>
          <a:xfrm>
            <a:off x="6499836" y="4724537"/>
            <a:ext cx="4731026" cy="65947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85433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UNION in SQL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1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46700" cy="37548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6505E"/>
                </a:solidFill>
              </a:rPr>
              <a:t>Example </a:t>
            </a:r>
            <a:r>
              <a:rPr lang="ru-RU" dirty="0">
                <a:solidFill>
                  <a:srgbClr val="46505E"/>
                </a:solidFill>
              </a:rPr>
              <a:t>№1. </a:t>
            </a:r>
            <a:r>
              <a:rPr lang="ru-RU" dirty="0" err="1">
                <a:solidFill>
                  <a:srgbClr val="46505E"/>
                </a:solidFill>
              </a:rPr>
              <a:t>Merging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multiple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tables</a:t>
            </a:r>
            <a:endParaRPr lang="ru-RU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ru-RU" dirty="0" err="1">
                <a:solidFill>
                  <a:srgbClr val="46505E"/>
                </a:solidFill>
              </a:rPr>
              <a:t>Sorting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and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limiting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the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number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of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rows</a:t>
            </a:r>
            <a:endParaRPr lang="ru-RU" dirty="0">
              <a:solidFill>
                <a:srgbClr val="000000"/>
              </a:solidFill>
              <a:ea typeface="Calibri"/>
              <a:cs typeface="Calibri"/>
            </a:endParaRPr>
          </a:p>
          <a:p>
            <a:pPr lvl="1"/>
            <a:r>
              <a:rPr lang="ru-RU" dirty="0">
                <a:solidFill>
                  <a:srgbClr val="46505E"/>
                </a:solidFill>
              </a:rPr>
              <a:t>No </a:t>
            </a:r>
            <a:r>
              <a:rPr lang="ru-RU" dirty="0" err="1">
                <a:solidFill>
                  <a:srgbClr val="46505E"/>
                </a:solidFill>
              </a:rPr>
              <a:t>brackets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at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the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end</a:t>
            </a:r>
            <a:r>
              <a:rPr lang="ru-RU" dirty="0">
                <a:solidFill>
                  <a:srgbClr val="46505E"/>
                </a:solidFill>
              </a:rPr>
              <a:t>. You </a:t>
            </a:r>
            <a:r>
              <a:rPr lang="ru-RU" dirty="0" err="1">
                <a:solidFill>
                  <a:srgbClr val="46505E"/>
                </a:solidFill>
              </a:rPr>
              <a:t>need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to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use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the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column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number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or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column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name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in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the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query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result</a:t>
            </a:r>
            <a:endParaRPr lang="ru-RU" dirty="0">
              <a:solidFill>
                <a:srgbClr val="000000"/>
              </a:solidFill>
            </a:endParaRPr>
          </a:p>
          <a:p>
            <a:pPr lvl="1"/>
            <a:r>
              <a:rPr lang="ru-RU" dirty="0">
                <a:solidFill>
                  <a:srgbClr val="46505E"/>
                </a:solidFill>
              </a:rPr>
              <a:t>In </a:t>
            </a:r>
            <a:r>
              <a:rPr lang="ru-RU" dirty="0" err="1">
                <a:solidFill>
                  <a:srgbClr val="46505E"/>
                </a:solidFill>
              </a:rPr>
              <a:t>brackets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in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any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part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of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the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query</a:t>
            </a:r>
            <a:endParaRPr lang="ru-RU" dirty="0" err="1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43EBE-15A3-12C2-3613-3925DB5D289A}"/>
              </a:ext>
            </a:extLst>
          </p:cNvPr>
          <p:cNvSpPr txBox="1"/>
          <p:nvPr/>
        </p:nvSpPr>
        <p:spPr>
          <a:xfrm>
            <a:off x="6499836" y="1690688"/>
            <a:ext cx="420626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geo_name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08000"/>
                </a:solidFill>
                <a:effectLst/>
                <a:latin typeface="Courier"/>
              </a:rPr>
              <a:t>  '</a:t>
            </a:r>
            <a:r>
              <a:rPr lang="ru-RU" b="1" dirty="0" err="1">
                <a:solidFill>
                  <a:srgbClr val="008000"/>
                </a:solidFill>
                <a:latin typeface="Courier" panose="02070309020205020404" pitchFamily="49" charset="0"/>
              </a:rPr>
              <a:t>county</a:t>
            </a:r>
            <a:r>
              <a:rPr lang="ru-RU" sz="18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</a:t>
            </a:r>
            <a:r>
              <a:rPr lang="ru-RU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latin typeface="Courier"/>
              </a:rPr>
              <a:t>geo_type_name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population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endParaRPr lang="ru-RU" sz="1800" dirty="0">
              <a:solidFill>
                <a:srgbClr val="8E00C6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geo_name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limit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50</a:t>
            </a:r>
            <a:r>
              <a:rPr lang="ru-RU" dirty="0">
                <a:solidFill>
                  <a:srgbClr val="8E00C6"/>
                </a:solidFill>
                <a:latin typeface="Courier" panose="02070309020205020404" pitchFamily="49" charset="0"/>
              </a:rPr>
              <a:t>)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union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all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geo_name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08000"/>
                </a:solidFill>
                <a:effectLst/>
                <a:latin typeface="Courier"/>
              </a:rPr>
              <a:t>  '</a:t>
            </a:r>
            <a:r>
              <a:rPr lang="ru-RU" b="1" dirty="0" err="1">
                <a:solidFill>
                  <a:srgbClr val="008000"/>
                </a:solidFill>
                <a:latin typeface="Courier"/>
              </a:rPr>
              <a:t>city</a:t>
            </a:r>
            <a:r>
              <a:rPr lang="ru-RU" sz="18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</a:t>
            </a:r>
            <a:r>
              <a:rPr lang="ru-RU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latin typeface="Courier"/>
              </a:rPr>
              <a:t>geo_type_name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population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47233-8EC3-8570-EB5A-2E636A37FE34}"/>
              </a:ext>
            </a:extLst>
          </p:cNvPr>
          <p:cNvSpPr txBox="1"/>
          <p:nvPr/>
        </p:nvSpPr>
        <p:spPr>
          <a:xfrm>
            <a:off x="2247900" y="5555535"/>
            <a:ext cx="5149167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apply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first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endParaRPr lang="en-US" dirty="0" err="1"/>
          </a:p>
          <a:p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If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remove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parentheses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there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error</a:t>
            </a:r>
            <a:endParaRPr lang="ru-RU" dirty="0" err="1"/>
          </a:p>
          <a:p>
            <a:r>
              <a:rPr lang="ru-RU" dirty="0">
                <a:ea typeface="+mn-lt"/>
                <a:cs typeface="+mn-lt"/>
              </a:rPr>
              <a:t>It </a:t>
            </a:r>
            <a:r>
              <a:rPr lang="ru-RU" dirty="0" err="1">
                <a:ea typeface="+mn-lt"/>
                <a:cs typeface="+mn-lt"/>
              </a:rPr>
              <a:t>was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possible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write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name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instead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geo_name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D9977D-B301-27D6-8C64-6B303D2DBEA7}"/>
              </a:ext>
            </a:extLst>
          </p:cNvPr>
          <p:cNvCxnSpPr>
            <a:cxnSpLocks/>
          </p:cNvCxnSpPr>
          <p:nvPr/>
        </p:nvCxnSpPr>
        <p:spPr>
          <a:xfrm flipV="1">
            <a:off x="5511800" y="3175000"/>
            <a:ext cx="1079500" cy="238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FBC6D5A-3D1A-EDE5-DC41-74428B199684}"/>
              </a:ext>
            </a:extLst>
          </p:cNvPr>
          <p:cNvSpPr/>
          <p:nvPr/>
        </p:nvSpPr>
        <p:spPr>
          <a:xfrm>
            <a:off x="6499836" y="3069529"/>
            <a:ext cx="4731026" cy="65947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593372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UNION in SQL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467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6505E"/>
                </a:solidFill>
              </a:rPr>
              <a:t>Example </a:t>
            </a:r>
            <a:r>
              <a:rPr lang="ru-RU" dirty="0">
                <a:solidFill>
                  <a:srgbClr val="46505E"/>
                </a:solidFill>
              </a:rPr>
              <a:t>№1. </a:t>
            </a:r>
            <a:r>
              <a:rPr lang="ru-RU" dirty="0" err="1">
                <a:solidFill>
                  <a:srgbClr val="46505E"/>
                </a:solidFill>
              </a:rPr>
              <a:t>Merging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multiple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tables</a:t>
            </a:r>
            <a:endParaRPr lang="ru-RU" dirty="0">
              <a:solidFill>
                <a:srgbClr val="46505E"/>
              </a:solidFill>
              <a:ea typeface="Calibri"/>
              <a:cs typeface="Calibri"/>
            </a:endParaRPr>
          </a:p>
          <a:p>
            <a:endParaRPr lang="ru-RU" dirty="0">
              <a:solidFill>
                <a:srgbClr val="46505E"/>
              </a:solidFill>
            </a:endParaRPr>
          </a:p>
          <a:p>
            <a:endParaRPr lang="ru-RU" dirty="0">
              <a:solidFill>
                <a:srgbClr val="46505E"/>
              </a:solidFill>
            </a:endParaRPr>
          </a:p>
          <a:p>
            <a:r>
              <a:rPr lang="ru-RU" dirty="0" err="1">
                <a:solidFill>
                  <a:srgbClr val="46505E"/>
                </a:solidFill>
              </a:rPr>
              <a:t>Error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in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postgresql</a:t>
            </a:r>
            <a:endParaRPr lang="ru-RU" dirty="0" err="1">
              <a:solidFill>
                <a:srgbClr val="46505E"/>
              </a:solidFill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43EBE-15A3-12C2-3613-3925DB5D289A}"/>
              </a:ext>
            </a:extLst>
          </p:cNvPr>
          <p:cNvSpPr txBox="1"/>
          <p:nvPr/>
        </p:nvSpPr>
        <p:spPr>
          <a:xfrm>
            <a:off x="6499836" y="1690688"/>
            <a:ext cx="420626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geo_name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08000"/>
                </a:solidFill>
                <a:effectLst/>
                <a:latin typeface="Courier"/>
              </a:rPr>
              <a:t>  </a:t>
            </a:r>
            <a:r>
              <a:rPr lang="en-GB" b="1" dirty="0">
                <a:solidFill>
                  <a:srgbClr val="008000"/>
                </a:solidFill>
                <a:latin typeface="Courier"/>
              </a:rPr>
              <a:t>'country</a:t>
            </a:r>
            <a:r>
              <a:rPr lang="ru-RU" sz="18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</a:t>
            </a:r>
            <a:r>
              <a:rPr lang="ru-RU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latin typeface="Courier"/>
              </a:rPr>
              <a:t>geo_type_name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population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endParaRPr lang="ru-RU" sz="1800" dirty="0">
              <a:solidFill>
                <a:srgbClr val="8E00C6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1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limit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50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union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all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geo_name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08000"/>
                </a:solidFill>
                <a:effectLst/>
                <a:latin typeface="Courier"/>
              </a:rPr>
              <a:t>  '</a:t>
            </a:r>
            <a:r>
              <a:rPr lang="ru-RU" b="1" dirty="0" err="1">
                <a:solidFill>
                  <a:srgbClr val="008000"/>
                </a:solidFill>
                <a:latin typeface="Courier" panose="02070309020205020404" pitchFamily="49" charset="0"/>
              </a:rPr>
              <a:t>city</a:t>
            </a:r>
            <a:r>
              <a:rPr lang="ru-RU" sz="18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</a:t>
            </a:r>
            <a:r>
              <a:rPr lang="ru-RU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latin typeface="Courier"/>
              </a:rPr>
              <a:t>geo_type_name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population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F272E-281E-D339-2C73-92B381416022}"/>
              </a:ext>
            </a:extLst>
          </p:cNvPr>
          <p:cNvSpPr txBox="1"/>
          <p:nvPr/>
        </p:nvSpPr>
        <p:spPr>
          <a:xfrm>
            <a:off x="10584011" y="3429000"/>
            <a:ext cx="129176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RU"/>
              <a:t>No brackets</a:t>
            </a: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9D1918-50F9-006F-B463-C5DEBC904FD9}"/>
              </a:ext>
            </a:extLst>
          </p:cNvPr>
          <p:cNvCxnSpPr/>
          <p:nvPr/>
        </p:nvCxnSpPr>
        <p:spPr>
          <a:xfrm flipH="1" flipV="1">
            <a:off x="7772400" y="3491181"/>
            <a:ext cx="262628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192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UNION in SQL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467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6505E"/>
                </a:solidFill>
              </a:rPr>
              <a:t>Example </a:t>
            </a:r>
            <a:r>
              <a:rPr lang="ru-RU" dirty="0">
                <a:solidFill>
                  <a:srgbClr val="46505E"/>
                </a:solidFill>
              </a:rPr>
              <a:t>№1. </a:t>
            </a:r>
            <a:r>
              <a:rPr lang="ru-RU" err="1">
                <a:solidFill>
                  <a:srgbClr val="46505E"/>
                </a:solidFill>
              </a:rPr>
              <a:t>Merging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err="1">
                <a:solidFill>
                  <a:srgbClr val="46505E"/>
                </a:solidFill>
              </a:rPr>
              <a:t>multiple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err="1">
                <a:solidFill>
                  <a:srgbClr val="46505E"/>
                </a:solidFill>
              </a:rPr>
              <a:t>tables</a:t>
            </a:r>
            <a:endParaRPr lang="ru-RU">
              <a:solidFill>
                <a:srgbClr val="46505E"/>
              </a:solidFill>
              <a:ea typeface="Calibri"/>
              <a:cs typeface="Calibri"/>
            </a:endParaRPr>
          </a:p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Column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names</a:t>
            </a:r>
            <a:endParaRPr lang="ru-RU" dirty="0" err="1"/>
          </a:p>
          <a:p>
            <a:pPr lvl="1"/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Column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names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are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determined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by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first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request</a:t>
            </a:r>
            <a:endParaRPr lang="ru-RU" err="1">
              <a:ea typeface="Calibri"/>
              <a:cs typeface="Calibri"/>
            </a:endParaRPr>
          </a:p>
          <a:p>
            <a:pPr lvl="1"/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In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second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subsequent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queries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connected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operations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sets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you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can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omit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column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names</a:t>
            </a:r>
            <a:endParaRPr lang="ru-RU" dirty="0" err="1">
              <a:ea typeface="Calibri"/>
              <a:cs typeface="Calibri"/>
            </a:endParaRPr>
          </a:p>
          <a:p>
            <a:pPr lvl="1"/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An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important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limitation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that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data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types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values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one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column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must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match</a:t>
            </a:r>
            <a:endParaRPr lang="ru-RU" err="1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43EBE-15A3-12C2-3613-3925DB5D289A}"/>
              </a:ext>
            </a:extLst>
          </p:cNvPr>
          <p:cNvSpPr txBox="1"/>
          <p:nvPr/>
        </p:nvSpPr>
        <p:spPr>
          <a:xfrm>
            <a:off x="6499836" y="1690688"/>
            <a:ext cx="420626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geo_name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08000"/>
                </a:solidFill>
                <a:effectLst/>
                <a:latin typeface="Courier"/>
              </a:rPr>
              <a:t>  '</a:t>
            </a:r>
            <a:r>
              <a:rPr lang="ru-RU" b="1" dirty="0" err="1">
                <a:solidFill>
                  <a:srgbClr val="008000"/>
                </a:solidFill>
                <a:latin typeface="Courier"/>
              </a:rPr>
              <a:t>country</a:t>
            </a:r>
            <a:r>
              <a:rPr lang="ru-RU" sz="18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</a:t>
            </a:r>
            <a:r>
              <a:rPr lang="ru-RU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latin typeface="Courier"/>
              </a:rPr>
              <a:t>geo_type_name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population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endParaRPr lang="ru-RU" sz="1800" dirty="0">
              <a:solidFill>
                <a:srgbClr val="8E00C6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1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limit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50</a:t>
            </a:r>
            <a:r>
              <a:rPr lang="ru-RU" dirty="0">
                <a:solidFill>
                  <a:srgbClr val="8E00C6"/>
                </a:solidFill>
                <a:latin typeface="Courier" panose="02070309020205020404" pitchFamily="49" charset="0"/>
              </a:rPr>
              <a:t>)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union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all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name</a:t>
            </a:r>
            <a:r>
              <a:rPr lang="en-GB" sz="1800" strike="sngStrike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strike="sngStrike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strike="sngStrike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strike="sngStrike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geo_name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08000"/>
                </a:solidFill>
                <a:effectLst/>
                <a:latin typeface="Courier"/>
              </a:rPr>
              <a:t>  '</a:t>
            </a:r>
            <a:r>
              <a:rPr lang="ru-RU" b="1" dirty="0" err="1">
                <a:solidFill>
                  <a:srgbClr val="008000"/>
                </a:solidFill>
                <a:latin typeface="Courier" panose="02070309020205020404" pitchFamily="49" charset="0"/>
              </a:rPr>
              <a:t>city</a:t>
            </a:r>
            <a:r>
              <a:rPr lang="ru-RU" sz="18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</a:t>
            </a:r>
            <a:r>
              <a:rPr lang="ru-RU" sz="1800" strike="sngStrike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strike="sngStrike" dirty="0">
                <a:solidFill>
                  <a:srgbClr val="800000"/>
                </a:solidFill>
                <a:effectLst/>
                <a:latin typeface="Courier"/>
              </a:rPr>
              <a:t>as</a:t>
            </a:r>
            <a:r>
              <a:rPr lang="en-GB" sz="1800" strike="sngStrike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GB" sz="1800" i="1" strike="sngStrike" dirty="0" err="1">
                <a:solidFill>
                  <a:srgbClr val="006464"/>
                </a:solidFill>
                <a:effectLst/>
                <a:latin typeface="Courier"/>
              </a:rPr>
              <a:t>geo_type_name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population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077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UNION in SQL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2</a:t>
            </a:r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Example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2.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Displaying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values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from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different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columns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one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column</a:t>
            </a:r>
            <a:endParaRPr lang="en-US" dirty="0" err="1">
              <a:solidFill>
                <a:srgbClr val="46505E"/>
              </a:solidFill>
              <a:ea typeface="Calibri"/>
              <a:cs typeface="Calibri"/>
            </a:endParaRPr>
          </a:p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We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need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find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all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dates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when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drivers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started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ended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booking</a:t>
            </a:r>
            <a:endParaRPr lang="en-US" dirty="0" err="1">
              <a:solidFill>
                <a:srgbClr val="46505E"/>
              </a:solidFill>
            </a:endParaRPr>
          </a:p>
          <a:p>
            <a:endParaRPr lang="ru-RU" dirty="0">
              <a:solidFill>
                <a:srgbClr val="46505E"/>
              </a:solidFill>
            </a:endParaRPr>
          </a:p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The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source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data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contains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booking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records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</a:p>
          <a:p>
            <a:pPr lvl="1"/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Start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date</a:t>
            </a:r>
            <a:endParaRPr lang="ru-RU">
              <a:ea typeface="Calibri"/>
              <a:cs typeface="Calibri"/>
            </a:endParaRPr>
          </a:p>
          <a:p>
            <a:pPr lvl="1"/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Completion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date</a:t>
            </a:r>
            <a:endParaRPr lang="ru-RU" dirty="0" err="1">
              <a:ea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5FD797-E03B-36CD-5B1F-913724B3AADC}"/>
              </a:ext>
            </a:extLst>
          </p:cNvPr>
          <p:cNvSpPr/>
          <p:nvPr/>
        </p:nvSpPr>
        <p:spPr>
          <a:xfrm>
            <a:off x="5524500" y="4965700"/>
            <a:ext cx="4572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42D9E-718E-6774-F8D2-CAA0F48378A4}"/>
              </a:ext>
            </a:extLst>
          </p:cNvPr>
          <p:cNvSpPr/>
          <p:nvPr/>
        </p:nvSpPr>
        <p:spPr>
          <a:xfrm>
            <a:off x="6083300" y="4965700"/>
            <a:ext cx="457200" cy="66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EC9BE0-2922-5390-5ED5-83A72555D7C4}"/>
              </a:ext>
            </a:extLst>
          </p:cNvPr>
          <p:cNvSpPr/>
          <p:nvPr/>
        </p:nvSpPr>
        <p:spPr>
          <a:xfrm>
            <a:off x="6642100" y="4965700"/>
            <a:ext cx="457200" cy="66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707AEC-0256-BECC-3AFA-6C80D73B2FE2}"/>
              </a:ext>
            </a:extLst>
          </p:cNvPr>
          <p:cNvSpPr/>
          <p:nvPr/>
        </p:nvSpPr>
        <p:spPr>
          <a:xfrm>
            <a:off x="7200900" y="4965700"/>
            <a:ext cx="457200" cy="660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42A47-CD3E-3665-9B6B-3FE651DDA08C}"/>
              </a:ext>
            </a:extLst>
          </p:cNvPr>
          <p:cNvSpPr/>
          <p:nvPr/>
        </p:nvSpPr>
        <p:spPr>
          <a:xfrm>
            <a:off x="9601200" y="5575300"/>
            <a:ext cx="4572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2CBCC-F791-EACB-F548-12E2305DF879}"/>
              </a:ext>
            </a:extLst>
          </p:cNvPr>
          <p:cNvSpPr/>
          <p:nvPr/>
        </p:nvSpPr>
        <p:spPr>
          <a:xfrm>
            <a:off x="9601200" y="5003800"/>
            <a:ext cx="45720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6CF522-4AB7-FDAD-BD3C-864032CF83F4}"/>
                  </a:ext>
                </a:extLst>
              </p14:cNvPr>
              <p14:cNvContentPartPr/>
              <p14:nvPr/>
            </p14:nvContentPartPr>
            <p14:xfrm>
              <a:off x="6723260" y="5780860"/>
              <a:ext cx="987840" cy="52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6CF522-4AB7-FDAD-BD3C-864032CF83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4260" y="5771860"/>
                <a:ext cx="10054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E776FEB-6E2D-2349-12FC-E9AD1357C1CD}"/>
                  </a:ext>
                </a:extLst>
              </p14:cNvPr>
              <p14:cNvContentPartPr/>
              <p14:nvPr/>
            </p14:nvContentPartPr>
            <p14:xfrm>
              <a:off x="7197020" y="5416540"/>
              <a:ext cx="2266920" cy="957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E776FEB-6E2D-2349-12FC-E9AD1357C1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8020" y="5407540"/>
                <a:ext cx="2284560" cy="9752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8CC7755-1110-C1C3-8149-42007A3C409A}"/>
              </a:ext>
            </a:extLst>
          </p:cNvPr>
          <p:cNvSpPr txBox="1"/>
          <p:nvPr/>
        </p:nvSpPr>
        <p:spPr>
          <a:xfrm>
            <a:off x="8958785" y="4348718"/>
            <a:ext cx="169651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/>
              <a:t>Unique</a:t>
            </a:r>
            <a:r>
              <a:rPr lang="ru-RU" dirty="0"/>
              <a:t> </a:t>
            </a:r>
            <a:r>
              <a:rPr lang="ru-RU" dirty="0" err="1"/>
              <a:t>dates</a:t>
            </a:r>
            <a:r>
              <a:rPr lang="ru-RU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498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UNION in SQL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2</a:t>
            </a:r>
          </a:p>
          <a:p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solidFill>
                  <a:srgbClr val="46505E"/>
                </a:solidFill>
              </a:rPr>
              <a:t>Example</a:t>
            </a:r>
            <a:r>
              <a:rPr lang="ru-RU" dirty="0">
                <a:solidFill>
                  <a:srgbClr val="46505E"/>
                </a:solidFill>
              </a:rPr>
              <a:t> 2. </a:t>
            </a:r>
            <a:r>
              <a:rPr lang="ru-RU" dirty="0" err="1">
                <a:solidFill>
                  <a:srgbClr val="46505E"/>
                </a:solidFill>
              </a:rPr>
              <a:t>Displaying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values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from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different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columns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in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one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column</a:t>
            </a:r>
            <a:endParaRPr lang="en-US" dirty="0" err="1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ru-RU" dirty="0">
                <a:solidFill>
                  <a:srgbClr val="46505E"/>
                </a:solidFill>
              </a:rPr>
              <a:t>We </a:t>
            </a:r>
            <a:r>
              <a:rPr lang="ru-RU" dirty="0" err="1">
                <a:solidFill>
                  <a:srgbClr val="46505E"/>
                </a:solidFill>
              </a:rPr>
              <a:t>need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to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find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all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the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dates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when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the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drivers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started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or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ended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the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booking</a:t>
            </a:r>
            <a:endParaRPr lang="en-US" dirty="0" err="1"/>
          </a:p>
          <a:p>
            <a:endParaRPr lang="ru-RU">
              <a:solidFill>
                <a:srgbClr val="46505E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To do this, you can read values from one field, then from another field and combine the results using UNION 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5FD797-E03B-36CD-5B1F-913724B3AADC}"/>
              </a:ext>
            </a:extLst>
          </p:cNvPr>
          <p:cNvSpPr/>
          <p:nvPr/>
        </p:nvSpPr>
        <p:spPr>
          <a:xfrm>
            <a:off x="5524500" y="4965700"/>
            <a:ext cx="4572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42D9E-718E-6774-F8D2-CAA0F48378A4}"/>
              </a:ext>
            </a:extLst>
          </p:cNvPr>
          <p:cNvSpPr/>
          <p:nvPr/>
        </p:nvSpPr>
        <p:spPr>
          <a:xfrm>
            <a:off x="6083300" y="4965700"/>
            <a:ext cx="457200" cy="66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EC9BE0-2922-5390-5ED5-83A72555D7C4}"/>
              </a:ext>
            </a:extLst>
          </p:cNvPr>
          <p:cNvSpPr/>
          <p:nvPr/>
        </p:nvSpPr>
        <p:spPr>
          <a:xfrm>
            <a:off x="6642100" y="4965700"/>
            <a:ext cx="457200" cy="66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707AEC-0256-BECC-3AFA-6C80D73B2FE2}"/>
              </a:ext>
            </a:extLst>
          </p:cNvPr>
          <p:cNvSpPr/>
          <p:nvPr/>
        </p:nvSpPr>
        <p:spPr>
          <a:xfrm>
            <a:off x="7200900" y="4965700"/>
            <a:ext cx="457200" cy="660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42A47-CD3E-3665-9B6B-3FE651DDA08C}"/>
              </a:ext>
            </a:extLst>
          </p:cNvPr>
          <p:cNvSpPr/>
          <p:nvPr/>
        </p:nvSpPr>
        <p:spPr>
          <a:xfrm>
            <a:off x="9601200" y="5575300"/>
            <a:ext cx="4572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2CBCC-F791-EACB-F548-12E2305DF879}"/>
              </a:ext>
            </a:extLst>
          </p:cNvPr>
          <p:cNvSpPr/>
          <p:nvPr/>
        </p:nvSpPr>
        <p:spPr>
          <a:xfrm>
            <a:off x="9601200" y="5003800"/>
            <a:ext cx="45720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6CF522-4AB7-FDAD-BD3C-864032CF83F4}"/>
                  </a:ext>
                </a:extLst>
              </p14:cNvPr>
              <p14:cNvContentPartPr/>
              <p14:nvPr/>
            </p14:nvContentPartPr>
            <p14:xfrm>
              <a:off x="6723260" y="5780860"/>
              <a:ext cx="987840" cy="52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6CF522-4AB7-FDAD-BD3C-864032CF83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4260" y="5771860"/>
                <a:ext cx="10054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E776FEB-6E2D-2349-12FC-E9AD1357C1CD}"/>
                  </a:ext>
                </a:extLst>
              </p14:cNvPr>
              <p14:cNvContentPartPr/>
              <p14:nvPr/>
            </p14:nvContentPartPr>
            <p14:xfrm>
              <a:off x="7197020" y="5416540"/>
              <a:ext cx="2266920" cy="957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E776FEB-6E2D-2349-12FC-E9AD1357C1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8020" y="5407540"/>
                <a:ext cx="2284560" cy="9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05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1505F3-3A45-7577-3E47-073F6AAB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Queries</a:t>
            </a:r>
            <a:r>
              <a:rPr lang="ru-RU" dirty="0"/>
              <a:t> </a:t>
            </a:r>
            <a:r>
              <a:rPr lang="en-RU"/>
              <a:t>select from where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83F60-EF3E-AABC-6AC6-2E73AC479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42477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UNION in SQL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2</a:t>
            </a:r>
          </a:p>
          <a:p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solidFill>
                  <a:srgbClr val="46505E"/>
                </a:solidFill>
              </a:rPr>
              <a:t>Example</a:t>
            </a:r>
            <a:r>
              <a:rPr lang="ru-RU">
                <a:solidFill>
                  <a:srgbClr val="46505E"/>
                </a:solidFill>
              </a:rPr>
              <a:t> 2. </a:t>
            </a:r>
            <a:r>
              <a:rPr lang="ru-RU" err="1">
                <a:solidFill>
                  <a:srgbClr val="46505E"/>
                </a:solidFill>
              </a:rPr>
              <a:t>Displaying</a:t>
            </a:r>
            <a:r>
              <a:rPr lang="ru-RU">
                <a:solidFill>
                  <a:srgbClr val="46505E"/>
                </a:solidFill>
              </a:rPr>
              <a:t> </a:t>
            </a:r>
            <a:r>
              <a:rPr lang="ru-RU" err="1">
                <a:solidFill>
                  <a:srgbClr val="46505E"/>
                </a:solidFill>
              </a:rPr>
              <a:t>values</a:t>
            </a:r>
            <a:r>
              <a:rPr lang="ru-RU">
                <a:solidFill>
                  <a:srgbClr val="46505E"/>
                </a:solidFill>
              </a:rPr>
              <a:t> </a:t>
            </a:r>
            <a:r>
              <a:rPr lang="ru-RU" err="1">
                <a:solidFill>
                  <a:srgbClr val="46505E"/>
                </a:solidFill>
              </a:rPr>
              <a:t>from</a:t>
            </a:r>
            <a:r>
              <a:rPr lang="ru-RU">
                <a:solidFill>
                  <a:srgbClr val="46505E"/>
                </a:solidFill>
              </a:rPr>
              <a:t> </a:t>
            </a:r>
            <a:r>
              <a:rPr lang="ru-RU" err="1">
                <a:solidFill>
                  <a:srgbClr val="46505E"/>
                </a:solidFill>
              </a:rPr>
              <a:t>different</a:t>
            </a:r>
            <a:r>
              <a:rPr lang="ru-RU">
                <a:solidFill>
                  <a:srgbClr val="46505E"/>
                </a:solidFill>
              </a:rPr>
              <a:t> </a:t>
            </a:r>
            <a:r>
              <a:rPr lang="ru-RU" err="1">
                <a:solidFill>
                  <a:srgbClr val="46505E"/>
                </a:solidFill>
              </a:rPr>
              <a:t>columns</a:t>
            </a:r>
            <a:r>
              <a:rPr lang="ru-RU">
                <a:solidFill>
                  <a:srgbClr val="46505E"/>
                </a:solidFill>
              </a:rPr>
              <a:t> </a:t>
            </a:r>
            <a:r>
              <a:rPr lang="ru-RU" err="1">
                <a:solidFill>
                  <a:srgbClr val="46505E"/>
                </a:solidFill>
              </a:rPr>
              <a:t>in</a:t>
            </a:r>
            <a:r>
              <a:rPr lang="ru-RU">
                <a:solidFill>
                  <a:srgbClr val="46505E"/>
                </a:solidFill>
              </a:rPr>
              <a:t> </a:t>
            </a:r>
            <a:r>
              <a:rPr lang="ru-RU" err="1">
                <a:solidFill>
                  <a:srgbClr val="46505E"/>
                </a:solidFill>
              </a:rPr>
              <a:t>one</a:t>
            </a:r>
            <a:r>
              <a:rPr lang="ru-RU">
                <a:solidFill>
                  <a:srgbClr val="46505E"/>
                </a:solidFill>
              </a:rPr>
              <a:t> </a:t>
            </a:r>
            <a:r>
              <a:rPr lang="ru-RU" err="1">
                <a:solidFill>
                  <a:srgbClr val="46505E"/>
                </a:solidFill>
              </a:rPr>
              <a:t>column</a:t>
            </a:r>
            <a:endParaRPr lang="en-US" err="1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ru-RU" dirty="0">
                <a:solidFill>
                  <a:srgbClr val="46505E"/>
                </a:solidFill>
              </a:rPr>
              <a:t>We </a:t>
            </a:r>
            <a:r>
              <a:rPr lang="ru-RU" dirty="0" err="1">
                <a:solidFill>
                  <a:srgbClr val="46505E"/>
                </a:solidFill>
              </a:rPr>
              <a:t>need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to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find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all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the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dates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when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the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drivers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started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or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ended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the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booking</a:t>
            </a:r>
            <a:endParaRPr lang="en-US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2B6CC-807E-8551-088E-4A085B229561}"/>
              </a:ext>
            </a:extLst>
          </p:cNvPr>
          <p:cNvSpPr txBox="1"/>
          <p:nvPr/>
        </p:nvSpPr>
        <p:spPr>
          <a:xfrm>
            <a:off x="990600" y="3429000"/>
            <a:ext cx="197682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64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GB" sz="18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endParaRPr lang="en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646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  <a:endParaRPr lang="en-GB" sz="18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endParaRPr lang="en-GB" sz="18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9B094-CF2F-8840-65C6-D9D2965703C7}"/>
              </a:ext>
            </a:extLst>
          </p:cNvPr>
          <p:cNvSpPr txBox="1"/>
          <p:nvPr/>
        </p:nvSpPr>
        <p:spPr>
          <a:xfrm>
            <a:off x="4749800" y="3459778"/>
            <a:ext cx="30796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start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dates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res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union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finish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res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endParaRPr lang="en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581849-76D5-32F9-2CDD-8A9161182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3398222"/>
            <a:ext cx="12192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905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C7A0-BD7A-4058-AB5C-F30BAADD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Connection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NION and 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3F33-D5D4-4EAB-BD4E-9206D81E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5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46505E"/>
                </a:solidFill>
                <a:ea typeface="+mn-lt"/>
                <a:cs typeface="+mn-lt"/>
              </a:rPr>
              <a:t>A query on a single table with an OR condition can also be implemented using UNION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98F5E-E7DB-40D7-2F26-028D19A9F318}"/>
              </a:ext>
            </a:extLst>
          </p:cNvPr>
          <p:cNvSpPr txBox="1"/>
          <p:nvPr/>
        </p:nvSpPr>
        <p:spPr>
          <a:xfrm>
            <a:off x="6515100" y="3200738"/>
            <a:ext cx="19768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car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clsid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=</a:t>
            </a:r>
            <a:r>
              <a:rPr lang="en-GB" sz="18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'A'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union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all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car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clsid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=</a:t>
            </a:r>
            <a:r>
              <a:rPr lang="en-GB" sz="18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'B'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45E24-386A-7199-21AB-200C5766CF10}"/>
              </a:ext>
            </a:extLst>
          </p:cNvPr>
          <p:cNvSpPr txBox="1"/>
          <p:nvPr/>
        </p:nvSpPr>
        <p:spPr>
          <a:xfrm>
            <a:off x="1333500" y="3365500"/>
            <a:ext cx="37689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car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clsid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=</a:t>
            </a:r>
            <a:r>
              <a:rPr lang="en-GB" sz="18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'A'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or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clsid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=</a:t>
            </a:r>
            <a:r>
              <a:rPr lang="en-GB" sz="18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'B'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034304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5634-EA97-4400-A8A3-75F3FAC2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EXCEPT –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set difference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C24C-DFE5-4697-950C-7AF98634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EXCEPT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returns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records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from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first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that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are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missing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from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second</a:t>
            </a:r>
            <a:endParaRPr lang="en-US" dirty="0" err="1">
              <a:solidFill>
                <a:srgbClr val="46505E"/>
              </a:solidFill>
            </a:endParaRPr>
          </a:p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Possible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use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case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checking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whether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two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query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results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match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783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5634-EA97-4400-A8A3-75F3FAC2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EXCEPT – set difference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C24C-DFE5-4697-950C-7AF98634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You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need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compare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two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same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structure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find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differences</a:t>
            </a:r>
            <a:endParaRPr lang="en-US" dirty="0" err="1">
              <a:solidFill>
                <a:srgbClr val="46505E"/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52917-4CD9-C833-CCF0-3331024F10E2}"/>
              </a:ext>
            </a:extLst>
          </p:cNvPr>
          <p:cNvSpPr txBox="1"/>
          <p:nvPr/>
        </p:nvSpPr>
        <p:spPr>
          <a:xfrm>
            <a:off x="838200" y="3429000"/>
            <a:ext cx="5147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create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table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not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exists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car_b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car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clsid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'B'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EE20A-CE5E-C475-6822-743CE6E2EA98}"/>
              </a:ext>
            </a:extLst>
          </p:cNvPr>
          <p:cNvSpPr txBox="1"/>
          <p:nvPr/>
        </p:nvSpPr>
        <p:spPr>
          <a:xfrm>
            <a:off x="8877300" y="3429000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car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8E43A-1A96-1C2E-F735-A8B037012A0E}"/>
              </a:ext>
            </a:extLst>
          </p:cNvPr>
          <p:cNvSpPr/>
          <p:nvPr/>
        </p:nvSpPr>
        <p:spPr>
          <a:xfrm>
            <a:off x="5272533" y="4923689"/>
            <a:ext cx="554737" cy="796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54B19F-3783-9F4D-E211-B752B5CBEB9E}"/>
              </a:ext>
            </a:extLst>
          </p:cNvPr>
          <p:cNvSpPr/>
          <p:nvPr/>
        </p:nvSpPr>
        <p:spPr>
          <a:xfrm>
            <a:off x="6733193" y="4923689"/>
            <a:ext cx="609600" cy="7963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39741B-DF42-2563-9B6F-C8EB0BD9AB52}"/>
              </a:ext>
            </a:extLst>
          </p:cNvPr>
          <p:cNvSpPr/>
          <p:nvPr/>
        </p:nvSpPr>
        <p:spPr>
          <a:xfrm>
            <a:off x="6809393" y="496570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1E07A-501F-FC1B-A95D-8BD46B0D7B5E}"/>
              </a:ext>
            </a:extLst>
          </p:cNvPr>
          <p:cNvSpPr/>
          <p:nvPr/>
        </p:nvSpPr>
        <p:spPr>
          <a:xfrm>
            <a:off x="5321301" y="496570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A641E-8822-B365-E0EE-60C112EC1C94}"/>
              </a:ext>
            </a:extLst>
          </p:cNvPr>
          <p:cNvSpPr txBox="1"/>
          <p:nvPr/>
        </p:nvSpPr>
        <p:spPr>
          <a:xfrm>
            <a:off x="5842163" y="4999752"/>
            <a:ext cx="87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EXCEPT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4295D5-6C8C-C058-2ED6-58761943CD88}"/>
              </a:ext>
            </a:extLst>
          </p:cNvPr>
          <p:cNvSpPr txBox="1"/>
          <p:nvPr/>
        </p:nvSpPr>
        <p:spPr>
          <a:xfrm>
            <a:off x="7467345" y="4948952"/>
            <a:ext cx="31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2800" dirty="0"/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B44985-EBEE-8860-C113-0D328575D940}"/>
              </a:ext>
            </a:extLst>
          </p:cNvPr>
          <p:cNvSpPr txBox="1"/>
          <p:nvPr/>
        </p:nvSpPr>
        <p:spPr>
          <a:xfrm>
            <a:off x="7900494" y="5025896"/>
            <a:ext cx="131093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 err="1"/>
              <a:t>Empty</a:t>
            </a:r>
            <a:r>
              <a:rPr lang="ru-RU" dirty="0"/>
              <a:t> </a:t>
            </a:r>
            <a:r>
              <a:rPr lang="ru-RU" dirty="0" err="1"/>
              <a:t>table</a:t>
            </a:r>
            <a:endParaRPr lang="en-US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AC698-7130-8077-BA72-DF896BDABED7}"/>
              </a:ext>
            </a:extLst>
          </p:cNvPr>
          <p:cNvSpPr/>
          <p:nvPr/>
        </p:nvSpPr>
        <p:spPr>
          <a:xfrm>
            <a:off x="6733193" y="5892521"/>
            <a:ext cx="554737" cy="7314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01CF4-EBC2-B337-2A29-FECD8585FFBA}"/>
              </a:ext>
            </a:extLst>
          </p:cNvPr>
          <p:cNvSpPr/>
          <p:nvPr/>
        </p:nvSpPr>
        <p:spPr>
          <a:xfrm>
            <a:off x="6781961" y="5934532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44966B-B52F-D0CB-2711-786B62699D7C}"/>
              </a:ext>
            </a:extLst>
          </p:cNvPr>
          <p:cNvSpPr txBox="1"/>
          <p:nvPr/>
        </p:nvSpPr>
        <p:spPr>
          <a:xfrm>
            <a:off x="5842163" y="5968584"/>
            <a:ext cx="87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EXCEPT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A51912-3F3F-302E-4855-93A78F82A1D9}"/>
              </a:ext>
            </a:extLst>
          </p:cNvPr>
          <p:cNvSpPr txBox="1"/>
          <p:nvPr/>
        </p:nvSpPr>
        <p:spPr>
          <a:xfrm>
            <a:off x="7467345" y="5917784"/>
            <a:ext cx="31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2800" dirty="0"/>
              <a:t>=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AEF6C9-C682-4848-0180-78347DAF91F6}"/>
              </a:ext>
            </a:extLst>
          </p:cNvPr>
          <p:cNvSpPr/>
          <p:nvPr/>
        </p:nvSpPr>
        <p:spPr>
          <a:xfrm>
            <a:off x="6810382" y="5475104"/>
            <a:ext cx="457200" cy="180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E51A0D-7635-0BF7-9CDF-FA4877E1211A}"/>
              </a:ext>
            </a:extLst>
          </p:cNvPr>
          <p:cNvSpPr/>
          <p:nvPr/>
        </p:nvSpPr>
        <p:spPr>
          <a:xfrm>
            <a:off x="5232563" y="5892521"/>
            <a:ext cx="609600" cy="7963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171AA4-4283-1AE8-AF6D-94EC6933FE10}"/>
              </a:ext>
            </a:extLst>
          </p:cNvPr>
          <p:cNvSpPr/>
          <p:nvPr/>
        </p:nvSpPr>
        <p:spPr>
          <a:xfrm>
            <a:off x="5308763" y="5934532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01CBFE-8F59-1C1E-7FEB-68B239CF323F}"/>
              </a:ext>
            </a:extLst>
          </p:cNvPr>
          <p:cNvSpPr/>
          <p:nvPr/>
        </p:nvSpPr>
        <p:spPr>
          <a:xfrm>
            <a:off x="5309752" y="6443936"/>
            <a:ext cx="457200" cy="180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4B9A87-FD56-D3A1-55C8-5DBE7514B293}"/>
              </a:ext>
            </a:extLst>
          </p:cNvPr>
          <p:cNvSpPr/>
          <p:nvPr/>
        </p:nvSpPr>
        <p:spPr>
          <a:xfrm>
            <a:off x="8114882" y="6089358"/>
            <a:ext cx="457200" cy="180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CE82FF-09EA-9F1D-01DF-9F426EA8B3CE}"/>
              </a:ext>
            </a:extLst>
          </p:cNvPr>
          <p:cNvSpPr txBox="1"/>
          <p:nvPr/>
        </p:nvSpPr>
        <p:spPr>
          <a:xfrm>
            <a:off x="5321301" y="4439273"/>
            <a:ext cx="153638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 err="1"/>
              <a:t>tables</a:t>
            </a:r>
            <a:r>
              <a:rPr lang="ru-RU" dirty="0"/>
              <a:t>/</a:t>
            </a:r>
            <a:r>
              <a:rPr lang="ru-RU" dirty="0" err="1"/>
              <a:t>queries</a:t>
            </a:r>
            <a:endParaRPr lang="en-US" dirty="0" err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67CB01-4D52-4A6F-7456-B6988C6DC400}"/>
              </a:ext>
            </a:extLst>
          </p:cNvPr>
          <p:cNvSpPr txBox="1"/>
          <p:nvPr/>
        </p:nvSpPr>
        <p:spPr>
          <a:xfrm>
            <a:off x="3517292" y="6123543"/>
            <a:ext cx="12825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 err="1"/>
              <a:t>Rows</a:t>
            </a:r>
            <a:r>
              <a:rPr lang="ru-RU" dirty="0"/>
              <a:t> </a:t>
            </a:r>
            <a:r>
              <a:rPr lang="ru-RU" dirty="0" err="1"/>
              <a:t>group</a:t>
            </a:r>
            <a:endParaRPr lang="en-US" dirty="0" err="1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FB3F45-FE7E-E451-4016-BA80B749660F}"/>
              </a:ext>
            </a:extLst>
          </p:cNvPr>
          <p:cNvCxnSpPr/>
          <p:nvPr/>
        </p:nvCxnSpPr>
        <p:spPr>
          <a:xfrm flipV="1">
            <a:off x="4974982" y="6153250"/>
            <a:ext cx="533400" cy="10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F09DF5-0A3E-980B-6FC4-CDC20D4355E9}"/>
              </a:ext>
            </a:extLst>
          </p:cNvPr>
          <p:cNvCxnSpPr>
            <a:cxnSpLocks/>
          </p:cNvCxnSpPr>
          <p:nvPr/>
        </p:nvCxnSpPr>
        <p:spPr>
          <a:xfrm>
            <a:off x="4963924" y="6378531"/>
            <a:ext cx="471676" cy="14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3847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5634-EA97-4400-A8A3-75F3FAC2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EXCEPT – set difference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C24C-DFE5-4697-950C-7AF98634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solidFill>
                  <a:srgbClr val="46505E"/>
                </a:solidFill>
              </a:rPr>
              <a:t>You </a:t>
            </a:r>
            <a:r>
              <a:rPr lang="ru-RU" dirty="0" err="1">
                <a:solidFill>
                  <a:srgbClr val="46505E"/>
                </a:solidFill>
              </a:rPr>
              <a:t>need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to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compare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two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tables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with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the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same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structure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and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find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the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differences</a:t>
            </a:r>
            <a:endParaRPr lang="en-US" dirty="0" err="1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52917-4CD9-C833-CCF0-3331024F10E2}"/>
              </a:ext>
            </a:extLst>
          </p:cNvPr>
          <p:cNvSpPr txBox="1"/>
          <p:nvPr/>
        </p:nvSpPr>
        <p:spPr>
          <a:xfrm>
            <a:off x="838200" y="3000852"/>
            <a:ext cx="17011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car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except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car_b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9DE5C-F375-2EF7-3B91-AD115561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72999"/>
            <a:ext cx="4555435" cy="14198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F2FF92-4A6C-CE03-C002-5710274C18CE}"/>
              </a:ext>
            </a:extLst>
          </p:cNvPr>
          <p:cNvSpPr txBox="1"/>
          <p:nvPr/>
        </p:nvSpPr>
        <p:spPr>
          <a:xfrm>
            <a:off x="6096000" y="3000852"/>
            <a:ext cx="1563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car_b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except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car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2B0434-E7A2-0E21-1608-650105237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72999"/>
            <a:ext cx="4880113" cy="79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058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5634-EA97-4400-A8A3-75F3FAC2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EXCEPT – set difference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C24C-DFE5-4697-950C-7AF98634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solidFill>
                  <a:srgbClr val="46505E"/>
                </a:solidFill>
              </a:rPr>
              <a:t>You </a:t>
            </a:r>
            <a:r>
              <a:rPr lang="ru-RU" dirty="0" err="1">
                <a:solidFill>
                  <a:srgbClr val="46505E"/>
                </a:solidFill>
              </a:rPr>
              <a:t>need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to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compare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two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tables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with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the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same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structure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and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find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the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differences</a:t>
            </a:r>
            <a:endParaRPr lang="en-US" dirty="0" err="1">
              <a:solidFill>
                <a:srgbClr val="000000"/>
              </a:solidFill>
              <a:ea typeface="Calibri"/>
              <a:cs typeface="Calibri"/>
            </a:endParaRPr>
          </a:p>
          <a:p>
            <a:endParaRPr lang="ru-RU" dirty="0">
              <a:solidFill>
                <a:srgbClr val="46505E"/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52917-4CD9-C833-CCF0-3331024F10E2}"/>
              </a:ext>
            </a:extLst>
          </p:cNvPr>
          <p:cNvSpPr txBox="1"/>
          <p:nvPr/>
        </p:nvSpPr>
        <p:spPr>
          <a:xfrm>
            <a:off x="838200" y="3000852"/>
            <a:ext cx="17011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car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except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car_b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9DE5C-F375-2EF7-3B91-AD115561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72999"/>
            <a:ext cx="4555435" cy="14198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F2FF92-4A6C-CE03-C002-5710274C18CE}"/>
              </a:ext>
            </a:extLst>
          </p:cNvPr>
          <p:cNvSpPr txBox="1"/>
          <p:nvPr/>
        </p:nvSpPr>
        <p:spPr>
          <a:xfrm>
            <a:off x="6096000" y="3000852"/>
            <a:ext cx="1563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car_b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except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car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2B0434-E7A2-0E21-1608-650105237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72999"/>
            <a:ext cx="4880113" cy="792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F5172-6533-10BF-934E-48C56900E429}"/>
              </a:ext>
            </a:extLst>
          </p:cNvPr>
          <p:cNvSpPr txBox="1"/>
          <p:nvPr/>
        </p:nvSpPr>
        <p:spPr>
          <a:xfrm>
            <a:off x="5989982" y="5865225"/>
            <a:ext cx="488011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>
                <a:solidFill>
                  <a:schemeClr val="accent1"/>
                </a:solidFill>
                <a:ea typeface="+mn-lt"/>
                <a:cs typeface="+mn-lt"/>
              </a:rPr>
              <a:t>If</a:t>
            </a:r>
            <a:r>
              <a:rPr lang="ru-RU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1"/>
                </a:solidFill>
                <a:ea typeface="+mn-lt"/>
                <a:cs typeface="+mn-lt"/>
              </a:rPr>
              <a:t>both</a:t>
            </a:r>
            <a:r>
              <a:rPr lang="ru-RU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1"/>
                </a:solidFill>
                <a:ea typeface="+mn-lt"/>
                <a:cs typeface="+mn-lt"/>
              </a:rPr>
              <a:t>queries</a:t>
            </a:r>
            <a:r>
              <a:rPr lang="ru-RU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1"/>
                </a:solidFill>
                <a:ea typeface="+mn-lt"/>
                <a:cs typeface="+mn-lt"/>
              </a:rPr>
              <a:t>return</a:t>
            </a:r>
            <a:r>
              <a:rPr lang="ru-RU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1"/>
                </a:solidFill>
                <a:ea typeface="+mn-lt"/>
                <a:cs typeface="+mn-lt"/>
              </a:rPr>
              <a:t>an</a:t>
            </a:r>
            <a:r>
              <a:rPr lang="ru-RU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1"/>
                </a:solidFill>
                <a:ea typeface="+mn-lt"/>
                <a:cs typeface="+mn-lt"/>
              </a:rPr>
              <a:t>empty</a:t>
            </a:r>
            <a:r>
              <a:rPr lang="ru-RU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1"/>
                </a:solidFill>
                <a:ea typeface="+mn-lt"/>
                <a:cs typeface="+mn-lt"/>
              </a:rPr>
              <a:t>table</a:t>
            </a:r>
            <a:r>
              <a:rPr lang="ru-RU" dirty="0">
                <a:solidFill>
                  <a:schemeClr val="accent1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chemeClr val="accent1"/>
                </a:solidFill>
                <a:ea typeface="+mn-lt"/>
                <a:cs typeface="+mn-lt"/>
              </a:rPr>
              <a:t>then</a:t>
            </a:r>
            <a:r>
              <a:rPr lang="ru-RU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1"/>
                </a:solidFill>
                <a:ea typeface="+mn-lt"/>
                <a:cs typeface="+mn-lt"/>
              </a:rPr>
              <a:t>their</a:t>
            </a:r>
            <a:r>
              <a:rPr lang="ru-RU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1"/>
                </a:solidFill>
                <a:ea typeface="+mn-lt"/>
                <a:cs typeface="+mn-lt"/>
              </a:rPr>
              <a:t>results</a:t>
            </a:r>
            <a:r>
              <a:rPr lang="ru-RU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1"/>
                </a:solidFill>
                <a:ea typeface="+mn-lt"/>
                <a:cs typeface="+mn-lt"/>
              </a:rPr>
              <a:t>are</a:t>
            </a:r>
            <a:r>
              <a:rPr lang="ru-RU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1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1"/>
                </a:solidFill>
                <a:ea typeface="+mn-lt"/>
                <a:cs typeface="+mn-lt"/>
              </a:rPr>
              <a:t>same</a:t>
            </a:r>
            <a:endParaRPr lang="en-US" dirty="0" err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418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5634-EA97-4400-A8A3-75F3FAC2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Connection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XCEPT and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 W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C24C-DFE5-4697-950C-7AF98634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A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query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against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single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AND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condition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can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also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be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implemented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using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EXCEPT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addition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opposite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condition</a:t>
            </a:r>
            <a:endParaRPr lang="en-US" sz="2400" dirty="0" err="1">
              <a:solidFill>
                <a:srgbClr val="46505E"/>
              </a:solidFill>
            </a:endParaRPr>
          </a:p>
          <a:p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We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need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find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all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bookings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made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at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airport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lasting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more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than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12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days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1A5FC-F605-3B19-2920-516A6142FCDA}"/>
              </a:ext>
            </a:extLst>
          </p:cNvPr>
          <p:cNvSpPr txBox="1"/>
          <p:nvPr/>
        </p:nvSpPr>
        <p:spPr>
          <a:xfrm>
            <a:off x="838200" y="3750365"/>
            <a:ext cx="28440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res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pickat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'airport'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days &lt;=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ru-RU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46505E"/>
              </a:solidFill>
            </a:endParaRPr>
          </a:p>
          <a:p>
            <a:endParaRPr lang="ru-RU" sz="1800" dirty="0">
              <a:solidFill>
                <a:srgbClr val="46505E"/>
              </a:solidFill>
            </a:endParaRPr>
          </a:p>
          <a:p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B52E6-4DE5-5AEE-7247-8402EA21D52D}"/>
              </a:ext>
            </a:extLst>
          </p:cNvPr>
          <p:cNvSpPr txBox="1"/>
          <p:nvPr/>
        </p:nvSpPr>
        <p:spPr>
          <a:xfrm>
            <a:off x="5459896" y="3750365"/>
            <a:ext cx="33505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res 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pickat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'airport'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except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res 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days &gt;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R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CD76F8-0081-AA81-1136-00EDA265A3DF}"/>
              </a:ext>
            </a:extLst>
          </p:cNvPr>
          <p:cNvCxnSpPr/>
          <p:nvPr/>
        </p:nvCxnSpPr>
        <p:spPr>
          <a:xfrm>
            <a:off x="2623930" y="5155096"/>
            <a:ext cx="3723861" cy="62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E32E3E-CA65-D2EF-4DE1-92AF7915F7BE}"/>
              </a:ext>
            </a:extLst>
          </p:cNvPr>
          <p:cNvSpPr txBox="1"/>
          <p:nvPr/>
        </p:nvSpPr>
        <p:spPr>
          <a:xfrm>
            <a:off x="3485644" y="5689357"/>
            <a:ext cx="107240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err="1">
                <a:ea typeface="+mn-lt"/>
                <a:cs typeface="+mn-lt"/>
              </a:rPr>
              <a:t>Opposite</a:t>
            </a:r>
            <a:endParaRPr lang="en-US"/>
          </a:p>
          <a:p>
            <a:r>
              <a:rPr lang="ru-RU" dirty="0" err="1">
                <a:ea typeface="+mn-lt"/>
                <a:cs typeface="+mn-lt"/>
              </a:rPr>
              <a:t>condition</a:t>
            </a:r>
            <a:endParaRPr lang="en-RU" dirty="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87697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C7A0-BD7A-4058-AB5C-F30BAADD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INTERSECT –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intersection of sets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3F33-D5D4-4EAB-BD4E-9206D81E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96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INTERSECT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returns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common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rows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simultaneously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contained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results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both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queries</a:t>
            </a:r>
            <a:endParaRPr lang="en-US" dirty="0" err="1">
              <a:solidFill>
                <a:srgbClr val="46505E"/>
              </a:solidFill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4A7CA-AC6E-F35F-BAC5-235D9EB4A8D4}"/>
              </a:ext>
            </a:extLst>
          </p:cNvPr>
          <p:cNvSpPr/>
          <p:nvPr/>
        </p:nvSpPr>
        <p:spPr>
          <a:xfrm>
            <a:off x="1224146" y="3574588"/>
            <a:ext cx="554737" cy="796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C63F8C-6070-461A-51D8-67DD277E7FCC}"/>
              </a:ext>
            </a:extLst>
          </p:cNvPr>
          <p:cNvSpPr/>
          <p:nvPr/>
        </p:nvSpPr>
        <p:spPr>
          <a:xfrm>
            <a:off x="3042615" y="3574588"/>
            <a:ext cx="609600" cy="7963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49BF96-ED65-F7FC-C8A0-D65A4792C2BF}"/>
              </a:ext>
            </a:extLst>
          </p:cNvPr>
          <p:cNvSpPr/>
          <p:nvPr/>
        </p:nvSpPr>
        <p:spPr>
          <a:xfrm>
            <a:off x="3118815" y="3616599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35FE6-04E2-D029-4542-4A4D6656D99A}"/>
              </a:ext>
            </a:extLst>
          </p:cNvPr>
          <p:cNvSpPr/>
          <p:nvPr/>
        </p:nvSpPr>
        <p:spPr>
          <a:xfrm>
            <a:off x="1272914" y="3696111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8D1569-1558-5DA5-E298-3DBE5992B890}"/>
              </a:ext>
            </a:extLst>
          </p:cNvPr>
          <p:cNvSpPr txBox="1"/>
          <p:nvPr/>
        </p:nvSpPr>
        <p:spPr>
          <a:xfrm>
            <a:off x="1793776" y="3650651"/>
            <a:ext cx="119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INTERSECT</a:t>
            </a:r>
            <a:endParaRPr lang="en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87768-A9D3-C3A6-A2B5-92A3E8616793}"/>
              </a:ext>
            </a:extLst>
          </p:cNvPr>
          <p:cNvSpPr txBox="1"/>
          <p:nvPr/>
        </p:nvSpPr>
        <p:spPr>
          <a:xfrm>
            <a:off x="3776767" y="3599851"/>
            <a:ext cx="31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2800" dirty="0"/>
              <a:t>=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C5CD6-7E6B-1FBA-C824-2F378E9DDA97}"/>
              </a:ext>
            </a:extLst>
          </p:cNvPr>
          <p:cNvSpPr/>
          <p:nvPr/>
        </p:nvSpPr>
        <p:spPr>
          <a:xfrm>
            <a:off x="3108875" y="4543420"/>
            <a:ext cx="554737" cy="796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A1850-E5DB-0448-9B71-02527DAC24E5}"/>
              </a:ext>
            </a:extLst>
          </p:cNvPr>
          <p:cNvSpPr txBox="1"/>
          <p:nvPr/>
        </p:nvSpPr>
        <p:spPr>
          <a:xfrm>
            <a:off x="1793776" y="4619483"/>
            <a:ext cx="119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INTERSECT</a:t>
            </a:r>
            <a:endParaRPr lang="en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57F253-33CB-2DAA-E4F2-F1E6F6EAAF26}"/>
              </a:ext>
            </a:extLst>
          </p:cNvPr>
          <p:cNvSpPr txBox="1"/>
          <p:nvPr/>
        </p:nvSpPr>
        <p:spPr>
          <a:xfrm>
            <a:off x="3843027" y="4568683"/>
            <a:ext cx="31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2800" dirty="0"/>
              <a:t>=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A78A91-9DF5-1D78-32FB-706FFF305037}"/>
              </a:ext>
            </a:extLst>
          </p:cNvPr>
          <p:cNvSpPr/>
          <p:nvPr/>
        </p:nvSpPr>
        <p:spPr>
          <a:xfrm>
            <a:off x="1184176" y="4543420"/>
            <a:ext cx="609600" cy="7963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405979-FD39-777B-DAB5-BEE64BC444D3}"/>
              </a:ext>
            </a:extLst>
          </p:cNvPr>
          <p:cNvSpPr/>
          <p:nvPr/>
        </p:nvSpPr>
        <p:spPr>
          <a:xfrm>
            <a:off x="1260376" y="4585431"/>
            <a:ext cx="457200" cy="6894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F9DE22-DB85-C34B-F010-4E07BC891771}"/>
              </a:ext>
            </a:extLst>
          </p:cNvPr>
          <p:cNvSpPr txBox="1"/>
          <p:nvPr/>
        </p:nvSpPr>
        <p:spPr>
          <a:xfrm>
            <a:off x="1272914" y="3090172"/>
            <a:ext cx="153638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 err="1"/>
              <a:t>tables</a:t>
            </a:r>
            <a:r>
              <a:rPr lang="ru-RU" dirty="0"/>
              <a:t>/</a:t>
            </a:r>
            <a:r>
              <a:rPr lang="ru-RU" dirty="0" err="1"/>
              <a:t>queries</a:t>
            </a:r>
            <a:endParaRPr lang="en-US" dirty="0" err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D7E625-E81E-0C5E-AAE6-DE69103705F4}"/>
              </a:ext>
            </a:extLst>
          </p:cNvPr>
          <p:cNvSpPr/>
          <p:nvPr/>
        </p:nvSpPr>
        <p:spPr>
          <a:xfrm>
            <a:off x="4295095" y="3650651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A2AC6F-6009-3147-4137-5A584CEC3CF8}"/>
              </a:ext>
            </a:extLst>
          </p:cNvPr>
          <p:cNvSpPr/>
          <p:nvPr/>
        </p:nvSpPr>
        <p:spPr>
          <a:xfrm>
            <a:off x="3157643" y="4597235"/>
            <a:ext cx="457200" cy="6776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35A20E-BB74-3AF4-75F5-80C24A719388}"/>
              </a:ext>
            </a:extLst>
          </p:cNvPr>
          <p:cNvSpPr txBox="1"/>
          <p:nvPr/>
        </p:nvSpPr>
        <p:spPr>
          <a:xfrm>
            <a:off x="4406499" y="4773403"/>
            <a:ext cx="131093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 err="1"/>
              <a:t>Empty</a:t>
            </a:r>
            <a:r>
              <a:rPr lang="ru-RU" dirty="0"/>
              <a:t> </a:t>
            </a:r>
            <a:r>
              <a:rPr lang="ru-RU" dirty="0" err="1"/>
              <a:t>table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1291041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C7A0-BD7A-4058-AB5C-F30BAADD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INTERSECT – intersection of sets</a:t>
            </a:r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3F33-D5D4-4EAB-BD4E-9206D81E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125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INTERSECT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returns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common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rows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simultaneously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contained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results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both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queries</a:t>
            </a:r>
            <a:endParaRPr lang="en-US" dirty="0" err="1"/>
          </a:p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The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query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below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will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find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all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cars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car_b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that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are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also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result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query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car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that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returns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cars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more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than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60,000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miles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them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8BB6B-2AB7-DEBC-06AA-59BDC028F537}"/>
              </a:ext>
            </a:extLst>
          </p:cNvPr>
          <p:cNvSpPr txBox="1"/>
          <p:nvPr/>
        </p:nvSpPr>
        <p:spPr>
          <a:xfrm>
            <a:off x="1020417" y="462248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car_b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intersect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car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mileage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&gt; </a:t>
            </a:r>
            <a:r>
              <a:rPr lang="en-GB" sz="1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60000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120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C7A0-BD7A-4058-AB5C-F30BAADD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Connection of 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NTERSECT and 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3F33-D5D4-4EAB-BD4E-9206D81E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8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If</a:t>
            </a:r>
            <a:r>
              <a:rPr lang="ru-RU" sz="2400">
                <a:solidFill>
                  <a:srgbClr val="46505E"/>
                </a:solidFill>
                <a:ea typeface="+mn-lt"/>
                <a:cs typeface="+mn-lt"/>
              </a:rPr>
              <a:t> INTERSECT 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uses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sz="240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same</a:t>
            </a:r>
            <a:r>
              <a:rPr lang="ru-RU" sz="240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r>
              <a:rPr lang="ru-RU" sz="240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then</a:t>
            </a:r>
            <a:r>
              <a:rPr lang="ru-RU" sz="240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it</a:t>
            </a:r>
            <a:r>
              <a:rPr lang="ru-RU" sz="240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can</a:t>
            </a:r>
            <a:r>
              <a:rPr lang="ru-RU" sz="240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be</a:t>
            </a:r>
            <a:r>
              <a:rPr lang="ru-RU" sz="240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implemented</a:t>
            </a:r>
            <a:r>
              <a:rPr lang="ru-RU" sz="240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using</a:t>
            </a:r>
            <a:r>
              <a:rPr lang="ru-RU" sz="240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condition</a:t>
            </a:r>
            <a:r>
              <a:rPr lang="ru-RU" sz="240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sz="2400">
                <a:solidFill>
                  <a:srgbClr val="46505E"/>
                </a:solidFill>
                <a:ea typeface="+mn-lt"/>
                <a:cs typeface="+mn-lt"/>
              </a:rPr>
              <a:t> AND </a:t>
            </a:r>
            <a:endParaRPr lang="en-US" sz="2400">
              <a:solidFill>
                <a:srgbClr val="46505E"/>
              </a:solidFill>
            </a:endParaRPr>
          </a:p>
          <a:p>
            <a:r>
              <a:rPr lang="ru-RU" sz="2400">
                <a:solidFill>
                  <a:srgbClr val="46505E"/>
                </a:solidFill>
                <a:ea typeface="+mn-lt"/>
                <a:cs typeface="+mn-lt"/>
              </a:rPr>
              <a:t>We 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need</a:t>
            </a:r>
            <a:r>
              <a:rPr lang="ru-RU" sz="240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sz="2400">
                <a:solidFill>
                  <a:srgbClr val="46505E"/>
                </a:solidFill>
                <a:ea typeface="+mn-lt"/>
                <a:cs typeface="+mn-lt"/>
              </a:rPr>
              <a:t> find all cars in class A with mileage up to 20,000 </a:t>
            </a:r>
            <a:endParaRPr lang="ru-RU"/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Here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you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can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rewrite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query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using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condition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AND</a:t>
            </a:r>
            <a:endParaRPr lang="ru-RU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2AF5F-98B2-7A9D-A514-7FCC2BB2911A}"/>
              </a:ext>
            </a:extLst>
          </p:cNvPr>
          <p:cNvSpPr txBox="1"/>
          <p:nvPr/>
        </p:nvSpPr>
        <p:spPr>
          <a:xfrm>
            <a:off x="838200" y="4428641"/>
            <a:ext cx="29706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clsid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intersect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mileage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20000;</a:t>
            </a:r>
            <a:endParaRPr lang="en-US" sz="2400" dirty="0">
              <a:solidFill>
                <a:srgbClr val="46505E"/>
              </a:solidFill>
            </a:endParaRPr>
          </a:p>
          <a:p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0965A-9F54-EB05-5A6E-4D993D507856}"/>
              </a:ext>
            </a:extLst>
          </p:cNvPr>
          <p:cNvSpPr txBox="1"/>
          <p:nvPr/>
        </p:nvSpPr>
        <p:spPr>
          <a:xfrm>
            <a:off x="6453809" y="4428641"/>
            <a:ext cx="3097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car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clsid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mileage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20000</a:t>
            </a:r>
            <a:r>
              <a:rPr lang="ru-RU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46505E"/>
              </a:solidFill>
            </a:endParaRP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7293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8BE7-DC07-5891-3D65-832537A9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About support for relational operations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118DB-F7A7-6306-7E29-B38CF4E1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You </a:t>
            </a:r>
            <a:r>
              <a:rPr lang="ru-RU" err="1">
                <a:ea typeface="+mn-lt"/>
                <a:cs typeface="+mn-lt"/>
              </a:rPr>
              <a:t>can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write</a:t>
            </a:r>
            <a:r>
              <a:rPr lang="ru-RU">
                <a:ea typeface="+mn-lt"/>
                <a:cs typeface="+mn-lt"/>
              </a:rPr>
              <a:t> queries in SQL that match all the operations available in the </a:t>
            </a:r>
            <a:r>
              <a:rPr lang="ru-RU" err="1">
                <a:ea typeface="+mn-lt"/>
                <a:cs typeface="+mn-lt"/>
              </a:rPr>
              <a:t>relational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data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model</a:t>
            </a:r>
            <a:r>
              <a:rPr lang="ru-RU">
                <a:ea typeface="+mn-lt"/>
                <a:cs typeface="+mn-lt"/>
              </a:rPr>
              <a:t>.</a:t>
            </a:r>
            <a:endParaRPr lang="en-US"/>
          </a:p>
          <a:p>
            <a:r>
              <a:rPr lang="ru-RU" dirty="0">
                <a:ea typeface="+mn-lt"/>
                <a:cs typeface="+mn-lt"/>
              </a:rPr>
              <a:t>The SQL </a:t>
            </a:r>
            <a:r>
              <a:rPr lang="ru-RU" dirty="0" err="1">
                <a:ea typeface="+mn-lt"/>
                <a:cs typeface="+mn-lt"/>
              </a:rPr>
              <a:t>language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supports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significantly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features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compared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those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described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relational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model</a:t>
            </a:r>
            <a:r>
              <a:rPr lang="ru-RU" dirty="0">
                <a:ea typeface="+mn-lt"/>
                <a:cs typeface="+mn-lt"/>
              </a:rPr>
              <a:t>.</a:t>
            </a:r>
            <a:endParaRPr lang="en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79704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3B24-B649-BAF8-D068-CD4EB412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Join</a:t>
            </a:r>
            <a:r>
              <a:rPr lang="ru-RU" dirty="0"/>
              <a:t> </a:t>
            </a:r>
            <a:r>
              <a:rPr lang="ru-RU" dirty="0" err="1"/>
              <a:t>operations</a:t>
            </a:r>
            <a:endParaRPr lang="en-US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56F73-D0DE-F630-B571-00FD0D183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JOIN</a:t>
            </a:r>
          </a:p>
          <a:p>
            <a:r>
              <a:rPr lang="en-US" dirty="0"/>
              <a:t>JOIN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149260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46FB-3610-404F-9C5E-D92312A0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Join</a:t>
            </a:r>
            <a:endParaRPr lang="en-US" dirty="0" err="1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55BB-F778-4144-BEF9-2647DBD30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Problem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 </a:t>
            </a:r>
            <a:endParaRPr lang="en-US" dirty="0">
              <a:solidFill>
                <a:srgbClr val="46505E"/>
              </a:solidFill>
            </a:endParaRPr>
          </a:p>
          <a:p>
            <a:pPr lvl="1"/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How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find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all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cars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that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were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rented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airport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? 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The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information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different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–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car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You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must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first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compare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rows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different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that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car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data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corresponding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booking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record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appear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same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row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when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executing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query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.</a:t>
            </a:r>
            <a:endParaRPr lang="ru-RU" dirty="0">
              <a:ea typeface="Calibri"/>
              <a:cs typeface="Calibri"/>
            </a:endParaRPr>
          </a:p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Solution: </a:t>
            </a:r>
            <a:endParaRPr lang="ru-RU" dirty="0"/>
          </a:p>
          <a:p>
            <a:pPr lvl="1"/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Use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JOIN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operation</a:t>
            </a:r>
            <a:endParaRPr lang="en-US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1707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46FB-3610-404F-9C5E-D92312A0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Join</a:t>
            </a:r>
            <a:endParaRPr lang="en-US" dirty="0" err="1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55BB-F778-4144-BEF9-2647DBD30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Problem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 </a:t>
            </a:r>
            <a:endParaRPr lang="en-US" dirty="0">
              <a:solidFill>
                <a:srgbClr val="46505E"/>
              </a:solidFill>
            </a:endParaRPr>
          </a:p>
          <a:p>
            <a:pPr lvl="1"/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You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need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display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all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reservations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for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one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car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for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certain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period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indicating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names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drivers</a:t>
            </a:r>
            <a:endParaRPr lang="en-US">
              <a:ea typeface="Calibri"/>
              <a:cs typeface="Calibri"/>
            </a:endParaRPr>
          </a:p>
          <a:p>
            <a:pPr lvl="1">
              <a:spcBef>
                <a:spcPts val="1000"/>
              </a:spcBef>
            </a:pP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The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information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different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–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driver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For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each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line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from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res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you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need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find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record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about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driver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whose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key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indicated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this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line</a:t>
            </a:r>
            <a:endParaRPr lang="ru-RU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ru-RU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Solution: </a:t>
            </a:r>
            <a:endParaRPr lang="ru-RU" dirty="0"/>
          </a:p>
          <a:p>
            <a:pPr lvl="1"/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Use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JOIN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operation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16574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46FB-3610-404F-9C5E-D92312A0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55BB-F778-4144-BEF9-2647DBD3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2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The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join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operation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adds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records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horizontally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unlike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set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operations</a:t>
            </a:r>
            <a:endParaRPr lang="en-US" dirty="0" err="1"/>
          </a:p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Elimination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duplicates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after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join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not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provided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unless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distinct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keyword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specified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select</a:t>
            </a:r>
            <a:endParaRPr lang="en-US" dirty="0" err="1"/>
          </a:p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Place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JOIN -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inside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FROM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clause</a:t>
            </a:r>
            <a:endParaRPr lang="ru-RU" dirty="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A57BB5-56F1-9EE8-66C0-6E38F04CDBF7}"/>
              </a:ext>
            </a:extLst>
          </p:cNvPr>
          <p:cNvSpPr/>
          <p:nvPr/>
        </p:nvSpPr>
        <p:spPr>
          <a:xfrm>
            <a:off x="2098790" y="4727652"/>
            <a:ext cx="554737" cy="796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80334-ABEF-A44E-64AF-2E98C7DE3AD2}"/>
              </a:ext>
            </a:extLst>
          </p:cNvPr>
          <p:cNvSpPr/>
          <p:nvPr/>
        </p:nvSpPr>
        <p:spPr>
          <a:xfrm>
            <a:off x="3634725" y="4727652"/>
            <a:ext cx="609600" cy="7963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CA276-3D9B-A989-FE13-B9A0DEA8A19E}"/>
              </a:ext>
            </a:extLst>
          </p:cNvPr>
          <p:cNvSpPr txBox="1"/>
          <p:nvPr/>
        </p:nvSpPr>
        <p:spPr>
          <a:xfrm>
            <a:off x="2888758" y="48758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C3A11-C225-EB8A-CD21-5606C0C4ADA2}"/>
              </a:ext>
            </a:extLst>
          </p:cNvPr>
          <p:cNvSpPr txBox="1"/>
          <p:nvPr/>
        </p:nvSpPr>
        <p:spPr>
          <a:xfrm>
            <a:off x="4651411" y="4752915"/>
            <a:ext cx="31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28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0CA4D-D153-A121-F4B2-63F5CFE1A8F6}"/>
              </a:ext>
            </a:extLst>
          </p:cNvPr>
          <p:cNvSpPr txBox="1"/>
          <p:nvPr/>
        </p:nvSpPr>
        <p:spPr>
          <a:xfrm>
            <a:off x="2147558" y="4243236"/>
            <a:ext cx="153638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 err="1"/>
              <a:t>tables</a:t>
            </a:r>
            <a:r>
              <a:rPr lang="ru-RU" dirty="0"/>
              <a:t>/</a:t>
            </a:r>
            <a:r>
              <a:rPr lang="ru-RU" dirty="0" err="1"/>
              <a:t>queries</a:t>
            </a:r>
            <a:endParaRPr lang="en-RU" dirty="0" err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244FB9-6E59-1487-1DE9-C418E54D21BB}"/>
              </a:ext>
            </a:extLst>
          </p:cNvPr>
          <p:cNvSpPr/>
          <p:nvPr/>
        </p:nvSpPr>
        <p:spPr>
          <a:xfrm>
            <a:off x="5926990" y="4717774"/>
            <a:ext cx="609600" cy="5583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AEC9ED-A42B-D6DB-D3E5-CF8D8391842C}"/>
              </a:ext>
            </a:extLst>
          </p:cNvPr>
          <p:cNvSpPr/>
          <p:nvPr/>
        </p:nvSpPr>
        <p:spPr>
          <a:xfrm>
            <a:off x="5372253" y="4717774"/>
            <a:ext cx="554737" cy="5583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874271-F40A-5C50-A1DA-CB87DE0F47B0}"/>
              </a:ext>
            </a:extLst>
          </p:cNvPr>
          <p:cNvSpPr txBox="1"/>
          <p:nvPr/>
        </p:nvSpPr>
        <p:spPr>
          <a:xfrm>
            <a:off x="1032057" y="5870713"/>
            <a:ext cx="107106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RU"/>
              <a:t>Left table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D1879-9065-7DBD-32DC-7D99822D9B1F}"/>
              </a:ext>
            </a:extLst>
          </p:cNvPr>
          <p:cNvSpPr txBox="1"/>
          <p:nvPr/>
        </p:nvSpPr>
        <p:spPr>
          <a:xfrm>
            <a:off x="3343697" y="5870713"/>
            <a:ext cx="119603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 err="1"/>
              <a:t>Right</a:t>
            </a:r>
            <a:r>
              <a:rPr lang="ru-RU" dirty="0"/>
              <a:t> </a:t>
            </a:r>
            <a:r>
              <a:rPr lang="ru-RU" dirty="0" err="1"/>
              <a:t>table</a:t>
            </a:r>
            <a:endParaRPr lang="en-RU" dirty="0" err="1"/>
          </a:p>
        </p:txBody>
      </p:sp>
    </p:spTree>
    <p:extLst>
      <p:ext uri="{BB962C8B-B14F-4D97-AF65-F5344CB8AC3E}">
        <p14:creationId xmlns:p14="http://schemas.microsoft.com/office/powerpoint/2010/main" val="11172029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46FB-3610-404F-9C5E-D92312A0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Join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55BB-F778-4144-BEF9-2647DBD3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87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SQL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supports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several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variants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join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operator</a:t>
            </a:r>
            <a:endParaRPr lang="en-US" dirty="0" err="1"/>
          </a:p>
          <a:p>
            <a:pPr lvl="1"/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Cartesian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product</a:t>
            </a:r>
            <a:endParaRPr lang="ru-RU">
              <a:ea typeface="Calibri"/>
              <a:cs typeface="Calibri"/>
            </a:endParaRPr>
          </a:p>
          <a:p>
            <a:pPr lvl="1"/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Inner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join</a:t>
            </a:r>
            <a:endParaRPr lang="ru-RU" err="1">
              <a:ea typeface="Calibri"/>
              <a:cs typeface="Calibri"/>
            </a:endParaRPr>
          </a:p>
          <a:p>
            <a:pPr lvl="1"/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External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join</a:t>
            </a:r>
            <a:endParaRPr lang="ru-RU" err="1">
              <a:ea typeface="Calibri"/>
              <a:cs typeface="Calibri"/>
            </a:endParaRPr>
          </a:p>
          <a:p>
            <a:endParaRPr lang="ru-RU"/>
          </a:p>
          <a:p>
            <a:pPr marL="0" indent="0">
              <a:buNone/>
            </a:pPr>
            <a:endParaRPr lang="ru-RU">
              <a:ea typeface="Calibri" panose="020F0502020204030204"/>
              <a:cs typeface="Calibri" panose="020F0502020204030204"/>
            </a:endParaRPr>
          </a:p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And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there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also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semi-join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anti-join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.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Implemented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WHERE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0097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D95E-7AF7-4524-9722-D7C33673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Cartesian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product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CROSS JOIN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19A3-8CE9-4ED0-BA2E-FB0C9FDC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3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Returns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all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possible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combinations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rows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from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left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and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right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endParaRPr lang="en-US" dirty="0" err="1"/>
          </a:p>
          <a:p>
            <a:endParaRPr lang="ru-RU" sz="2400" dirty="0">
              <a:solidFill>
                <a:srgbClr val="46505E"/>
              </a:solidFill>
            </a:endParaRPr>
          </a:p>
          <a:p>
            <a:r>
              <a:rPr lang="en-US" sz="2400" dirty="0">
                <a:solidFill>
                  <a:srgbClr val="46505E"/>
                </a:solidFill>
              </a:rPr>
              <a:t>SELECT * FROM </a:t>
            </a:r>
            <a:r>
              <a:rPr lang="ru-RU" sz="2400" b="1" dirty="0">
                <a:solidFill>
                  <a:srgbClr val="46505E"/>
                </a:solidFill>
              </a:rPr>
              <a:t>T</a:t>
            </a:r>
            <a:r>
              <a:rPr lang="en-US" sz="2400" b="1" dirty="0">
                <a:solidFill>
                  <a:srgbClr val="46505E"/>
                </a:solidFill>
              </a:rPr>
              <a:t>ab1, Tab2</a:t>
            </a:r>
          </a:p>
          <a:p>
            <a:r>
              <a:rPr lang="en-US" sz="2400" dirty="0">
                <a:solidFill>
                  <a:srgbClr val="46505E"/>
                </a:solidFill>
              </a:rPr>
              <a:t>SELECT * FROM </a:t>
            </a:r>
            <a:r>
              <a:rPr lang="en-US" sz="2400" b="1" dirty="0">
                <a:solidFill>
                  <a:srgbClr val="46505E"/>
                </a:solidFill>
              </a:rPr>
              <a:t>Tab1 CROSS JOIN Tab2</a:t>
            </a:r>
            <a:endParaRPr lang="en-US" sz="2400" dirty="0">
              <a:solidFill>
                <a:srgbClr val="46505E"/>
              </a:solidFill>
              <a:ea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81E342-B13B-4AB0-BD3B-A170CBB51652}"/>
              </a:ext>
            </a:extLst>
          </p:cNvPr>
          <p:cNvGraphicFramePr>
            <a:graphicFrameLocks noGrp="1"/>
          </p:cNvGraphicFramePr>
          <p:nvPr/>
        </p:nvGraphicFramePr>
        <p:xfrm>
          <a:off x="4646056" y="4806628"/>
          <a:ext cx="1246338" cy="13030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23169">
                  <a:extLst>
                    <a:ext uri="{9D8B030D-6E8A-4147-A177-3AD203B41FA5}">
                      <a16:colId xmlns:a16="http://schemas.microsoft.com/office/drawing/2014/main" val="3093288990"/>
                    </a:ext>
                  </a:extLst>
                </a:gridCol>
                <a:gridCol w="623169">
                  <a:extLst>
                    <a:ext uri="{9D8B030D-6E8A-4147-A177-3AD203B41FA5}">
                      <a16:colId xmlns:a16="http://schemas.microsoft.com/office/drawing/2014/main" val="385081205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166059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6505E"/>
                          </a:solidFill>
                        </a:rPr>
                        <a:t>A1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46505E"/>
                          </a:solidFill>
                        </a:rPr>
                        <a:t>A2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686124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6505E"/>
                          </a:solidFill>
                        </a:rPr>
                        <a:t>B1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6505E"/>
                          </a:solidFill>
                        </a:rPr>
                        <a:t>B2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4150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65C28B-C327-4688-8C94-0D0D05F35C42}"/>
              </a:ext>
            </a:extLst>
          </p:cNvPr>
          <p:cNvGraphicFramePr>
            <a:graphicFrameLocks noGrp="1"/>
          </p:cNvGraphicFramePr>
          <p:nvPr/>
        </p:nvGraphicFramePr>
        <p:xfrm>
          <a:off x="2074634" y="4849858"/>
          <a:ext cx="1702362" cy="13030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7454">
                  <a:extLst>
                    <a:ext uri="{9D8B030D-6E8A-4147-A177-3AD203B41FA5}">
                      <a16:colId xmlns:a16="http://schemas.microsoft.com/office/drawing/2014/main" val="3093288990"/>
                    </a:ext>
                  </a:extLst>
                </a:gridCol>
                <a:gridCol w="567454">
                  <a:extLst>
                    <a:ext uri="{9D8B030D-6E8A-4147-A177-3AD203B41FA5}">
                      <a16:colId xmlns:a16="http://schemas.microsoft.com/office/drawing/2014/main" val="3850812050"/>
                    </a:ext>
                  </a:extLst>
                </a:gridCol>
                <a:gridCol w="567454">
                  <a:extLst>
                    <a:ext uri="{9D8B030D-6E8A-4147-A177-3AD203B41FA5}">
                      <a16:colId xmlns:a16="http://schemas.microsoft.com/office/drawing/2014/main" val="458555409"/>
                    </a:ext>
                  </a:extLst>
                </a:gridCol>
              </a:tblGrid>
              <a:tr h="322919">
                <a:tc>
                  <a:txBody>
                    <a:bodyPr/>
                    <a:lstStyle/>
                    <a:p>
                      <a:r>
                        <a:rPr lang="en-US" sz="2400" dirty="0"/>
                        <a:t>b1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16605990"/>
                  </a:ext>
                </a:extLst>
              </a:tr>
              <a:tr h="32291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46505E"/>
                          </a:solidFill>
                        </a:rPr>
                        <a:t>C1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46505E"/>
                          </a:solidFill>
                        </a:rPr>
                        <a:t>C2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46505E"/>
                          </a:solidFill>
                        </a:rPr>
                        <a:t>C3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68612405"/>
                  </a:ext>
                </a:extLst>
              </a:tr>
              <a:tr h="322919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46505E"/>
                          </a:solidFill>
                        </a:rPr>
                        <a:t>D1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6505E"/>
                          </a:solidFill>
                        </a:rPr>
                        <a:t>D2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6505E"/>
                          </a:solidFill>
                        </a:rPr>
                        <a:t>D3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4150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AF6F24-A0CD-4B84-823C-B6F1AC177374}"/>
              </a:ext>
            </a:extLst>
          </p:cNvPr>
          <p:cNvSpPr txBox="1"/>
          <p:nvPr/>
        </p:nvSpPr>
        <p:spPr>
          <a:xfrm>
            <a:off x="2097101" y="4336320"/>
            <a:ext cx="1070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6505E"/>
                </a:solidFill>
              </a:rPr>
              <a:t>Tab1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25CC7-ECFD-4CF6-849C-5463E831D81D}"/>
              </a:ext>
            </a:extLst>
          </p:cNvPr>
          <p:cNvSpPr txBox="1"/>
          <p:nvPr/>
        </p:nvSpPr>
        <p:spPr>
          <a:xfrm>
            <a:off x="4608695" y="4280671"/>
            <a:ext cx="83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6505E"/>
                </a:solidFill>
              </a:rPr>
              <a:t>Tab2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2DA3DC-6F78-4348-A04F-B836296F2E78}"/>
              </a:ext>
            </a:extLst>
          </p:cNvPr>
          <p:cNvSpPr txBox="1"/>
          <p:nvPr/>
        </p:nvSpPr>
        <p:spPr>
          <a:xfrm>
            <a:off x="7159339" y="3920631"/>
            <a:ext cx="177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6505E"/>
                </a:solidFill>
              </a:rPr>
              <a:t>Tab1 X Tab2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8C048B-0958-4367-8A77-09C44801F142}"/>
              </a:ext>
            </a:extLst>
          </p:cNvPr>
          <p:cNvGraphicFramePr>
            <a:graphicFrameLocks noGrp="1"/>
          </p:cNvGraphicFramePr>
          <p:nvPr/>
        </p:nvGraphicFramePr>
        <p:xfrm>
          <a:off x="6624177" y="4457963"/>
          <a:ext cx="3021950" cy="21717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04390">
                  <a:extLst>
                    <a:ext uri="{9D8B030D-6E8A-4147-A177-3AD203B41FA5}">
                      <a16:colId xmlns:a16="http://schemas.microsoft.com/office/drawing/2014/main" val="3093288990"/>
                    </a:ext>
                  </a:extLst>
                </a:gridCol>
                <a:gridCol w="604390">
                  <a:extLst>
                    <a:ext uri="{9D8B030D-6E8A-4147-A177-3AD203B41FA5}">
                      <a16:colId xmlns:a16="http://schemas.microsoft.com/office/drawing/2014/main" val="3850812050"/>
                    </a:ext>
                  </a:extLst>
                </a:gridCol>
                <a:gridCol w="604390">
                  <a:extLst>
                    <a:ext uri="{9D8B030D-6E8A-4147-A177-3AD203B41FA5}">
                      <a16:colId xmlns:a16="http://schemas.microsoft.com/office/drawing/2014/main" val="458555409"/>
                    </a:ext>
                  </a:extLst>
                </a:gridCol>
                <a:gridCol w="604390">
                  <a:extLst>
                    <a:ext uri="{9D8B030D-6E8A-4147-A177-3AD203B41FA5}">
                      <a16:colId xmlns:a16="http://schemas.microsoft.com/office/drawing/2014/main" val="1421192208"/>
                    </a:ext>
                  </a:extLst>
                </a:gridCol>
                <a:gridCol w="604390">
                  <a:extLst>
                    <a:ext uri="{9D8B030D-6E8A-4147-A177-3AD203B41FA5}">
                      <a16:colId xmlns:a16="http://schemas.microsoft.com/office/drawing/2014/main" val="910353583"/>
                    </a:ext>
                  </a:extLst>
                </a:gridCol>
              </a:tblGrid>
              <a:tr h="316128">
                <a:tc>
                  <a:txBody>
                    <a:bodyPr/>
                    <a:lstStyle/>
                    <a:p>
                      <a:r>
                        <a:rPr lang="en-US" sz="2400" dirty="0"/>
                        <a:t>b1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16605990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46505E"/>
                          </a:solidFill>
                        </a:rPr>
                        <a:t>C1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46505E"/>
                          </a:solidFill>
                        </a:rPr>
                        <a:t>C2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46505E"/>
                          </a:solidFill>
                        </a:rPr>
                        <a:t>C3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46505E"/>
                          </a:solidFill>
                        </a:rPr>
                        <a:t>A1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46505E"/>
                          </a:solidFill>
                        </a:rPr>
                        <a:t>A2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68612405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6505E"/>
                          </a:solidFill>
                        </a:rPr>
                        <a:t>D1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6505E"/>
                          </a:solidFill>
                        </a:rPr>
                        <a:t>D2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6505E"/>
                          </a:solidFill>
                        </a:rPr>
                        <a:t>D3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46505E"/>
                          </a:solidFill>
                        </a:rPr>
                        <a:t>A1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46505E"/>
                          </a:solidFill>
                        </a:rPr>
                        <a:t>A2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3415026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46505E"/>
                          </a:solidFill>
                        </a:rPr>
                        <a:t>C1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46505E"/>
                          </a:solidFill>
                        </a:rPr>
                        <a:t>C2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46505E"/>
                          </a:solidFill>
                        </a:rPr>
                        <a:t>C3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6505E"/>
                          </a:solidFill>
                        </a:rPr>
                        <a:t>B1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6505E"/>
                          </a:solidFill>
                        </a:rPr>
                        <a:t>B2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7740004"/>
                  </a:ext>
                </a:extLst>
              </a:tr>
              <a:tr h="316128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46505E"/>
                          </a:solidFill>
                        </a:rPr>
                        <a:t>D1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46505E"/>
                          </a:solidFill>
                        </a:rPr>
                        <a:t>D2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46505E"/>
                          </a:solidFill>
                        </a:rPr>
                        <a:t>D3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6505E"/>
                          </a:solidFill>
                        </a:rPr>
                        <a:t>B1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6505E"/>
                          </a:solidFill>
                        </a:rPr>
                        <a:t>B2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016702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7C15AC-6FF5-4F06-87C5-F51C3DF7B426}"/>
              </a:ext>
            </a:extLst>
          </p:cNvPr>
          <p:cNvSpPr txBox="1"/>
          <p:nvPr/>
        </p:nvSpPr>
        <p:spPr>
          <a:xfrm>
            <a:off x="4113561" y="5115150"/>
            <a:ext cx="26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6505E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AD512-213D-4A13-9B2E-2B0D1C26AD00}"/>
              </a:ext>
            </a:extLst>
          </p:cNvPr>
          <p:cNvSpPr txBox="1"/>
          <p:nvPr/>
        </p:nvSpPr>
        <p:spPr>
          <a:xfrm>
            <a:off x="6173943" y="5063618"/>
            <a:ext cx="26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6505E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81519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1BEF-AE56-4C07-85DA-12BD947C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1CDC-D9BA-499D-899D-48FB39C5D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5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You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need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display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list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all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cars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along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data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from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class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. In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this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example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-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transmission</a:t>
            </a:r>
            <a:endParaRPr lang="en-US" dirty="0" err="1"/>
          </a:p>
          <a:p>
            <a:pPr marL="0" indent="0">
              <a:buNone/>
            </a:pPr>
            <a:endParaRPr lang="ru-RU">
              <a:ea typeface="Calibri" panose="020F0502020204030204"/>
              <a:cs typeface="Calibri" panose="020F0502020204030204"/>
            </a:endParaRPr>
          </a:p>
          <a:p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The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first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query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option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(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incorrect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)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simply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add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both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tables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FROM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78948-6DA3-D1CF-1F73-07636F35F0A9}"/>
              </a:ext>
            </a:extLst>
          </p:cNvPr>
          <p:cNvSpPr txBox="1"/>
          <p:nvPr/>
        </p:nvSpPr>
        <p:spPr>
          <a:xfrm>
            <a:off x="838200" y="3670852"/>
            <a:ext cx="26468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0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cid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mileage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transmission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0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car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0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class</a:t>
            </a:r>
            <a:r>
              <a:rPr lang="en-GB" sz="20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20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054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1BEF-AE56-4C07-85DA-12BD947C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1CDC-D9BA-499D-899D-48FB39C5D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5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You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need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display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list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all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cars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along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data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from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class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. In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this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example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-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transmission</a:t>
            </a:r>
            <a:endParaRPr lang="en-US" dirty="0" err="1"/>
          </a:p>
          <a:p>
            <a:endParaRPr lang="ru-RU"/>
          </a:p>
          <a:p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This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query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will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use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cross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join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operation</a:t>
            </a:r>
            <a:endParaRPr lang="ru-RU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78948-6DA3-D1CF-1F73-07636F35F0A9}"/>
              </a:ext>
            </a:extLst>
          </p:cNvPr>
          <p:cNvSpPr txBox="1"/>
          <p:nvPr/>
        </p:nvSpPr>
        <p:spPr>
          <a:xfrm>
            <a:off x="838200" y="3670852"/>
            <a:ext cx="26468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0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cid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mileage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transmission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0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car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0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class</a:t>
            </a:r>
            <a:r>
              <a:rPr lang="en-GB" sz="20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20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A0A3D-C23D-8CED-697F-CCD9BC3A2E59}"/>
              </a:ext>
            </a:extLst>
          </p:cNvPr>
          <p:cNvSpPr txBox="1"/>
          <p:nvPr/>
        </p:nvSpPr>
        <p:spPr>
          <a:xfrm>
            <a:off x="6096000" y="4271016"/>
            <a:ext cx="429444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All combinations of rows from car and class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C36FDB-F3BB-9731-073B-8F0C1C319F5A}"/>
                  </a:ext>
                </a:extLst>
              </p14:cNvPr>
              <p14:cNvContentPartPr/>
              <p14:nvPr/>
            </p14:nvContentPartPr>
            <p14:xfrm>
              <a:off x="3352440" y="4643395"/>
              <a:ext cx="2851920" cy="889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C36FDB-F3BB-9731-073B-8F0C1C319F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3440" y="4634395"/>
                <a:ext cx="286956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B84D40-6AA9-6A4E-8A03-DF7EAA87DEA9}"/>
                  </a:ext>
                </a:extLst>
              </p14:cNvPr>
              <p14:cNvContentPartPr/>
              <p14:nvPr/>
            </p14:nvContentPartPr>
            <p14:xfrm>
              <a:off x="1332120" y="5606035"/>
              <a:ext cx="1823760" cy="25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B84D40-6AA9-6A4E-8A03-DF7EAA87DE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3120" y="5597160"/>
                <a:ext cx="1841400" cy="42955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A6EA3CE-F9FD-512E-3211-653D60010891}"/>
              </a:ext>
            </a:extLst>
          </p:cNvPr>
          <p:cNvSpPr/>
          <p:nvPr/>
        </p:nvSpPr>
        <p:spPr>
          <a:xfrm>
            <a:off x="1219200" y="3987960"/>
            <a:ext cx="2133240" cy="62588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B5D6D7-157F-9186-0D33-C856A74488EF}"/>
              </a:ext>
            </a:extLst>
          </p:cNvPr>
          <p:cNvSpPr/>
          <p:nvPr/>
        </p:nvSpPr>
        <p:spPr>
          <a:xfrm>
            <a:off x="1219200" y="4663148"/>
            <a:ext cx="2133240" cy="267804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1E03C-9DC4-63EB-5BB9-8C083D1CE5E8}"/>
              </a:ext>
            </a:extLst>
          </p:cNvPr>
          <p:cNvSpPr txBox="1"/>
          <p:nvPr/>
        </p:nvSpPr>
        <p:spPr>
          <a:xfrm>
            <a:off x="4006509" y="461238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956C3-399D-B277-8AEC-209F8C7AE31F}"/>
              </a:ext>
            </a:extLst>
          </p:cNvPr>
          <p:cNvSpPr txBox="1"/>
          <p:nvPr/>
        </p:nvSpPr>
        <p:spPr>
          <a:xfrm>
            <a:off x="4083614" y="4009019"/>
            <a:ext cx="4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car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ACEE024-13D2-2EBE-C99B-C2DC1C298BB8}"/>
                  </a:ext>
                </a:extLst>
              </p14:cNvPr>
              <p14:cNvContentPartPr/>
              <p14:nvPr/>
            </p14:nvContentPartPr>
            <p14:xfrm>
              <a:off x="3458661" y="4199875"/>
              <a:ext cx="564840" cy="98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ACEE024-13D2-2EBE-C99B-C2DC1C298B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9661" y="4190875"/>
                <a:ext cx="5824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0976A7D-CA8F-83F7-FED9-23E454FE354C}"/>
                  </a:ext>
                </a:extLst>
              </p14:cNvPr>
              <p14:cNvContentPartPr/>
              <p14:nvPr/>
            </p14:nvContentPartPr>
            <p14:xfrm>
              <a:off x="3441741" y="4774795"/>
              <a:ext cx="597240" cy="21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0976A7D-CA8F-83F7-FED9-23E454FE35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2741" y="4765795"/>
                <a:ext cx="614880" cy="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68085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1BEF-AE56-4C07-85DA-12BD947C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1CDC-D9BA-499D-899D-48FB39C5D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5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solidFill>
                  <a:srgbClr val="46505E"/>
                </a:solidFill>
              </a:rPr>
              <a:t>You </a:t>
            </a:r>
            <a:r>
              <a:rPr lang="ru-RU" sz="2400" dirty="0" err="1">
                <a:solidFill>
                  <a:srgbClr val="46505E"/>
                </a:solidFill>
              </a:rPr>
              <a:t>need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to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display</a:t>
            </a:r>
            <a:r>
              <a:rPr lang="ru-RU" sz="2400" dirty="0">
                <a:solidFill>
                  <a:srgbClr val="46505E"/>
                </a:solidFill>
              </a:rPr>
              <a:t> a </a:t>
            </a:r>
            <a:r>
              <a:rPr lang="ru-RU" sz="2400" dirty="0" err="1">
                <a:solidFill>
                  <a:srgbClr val="46505E"/>
                </a:solidFill>
              </a:rPr>
              <a:t>list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of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all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cars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along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with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data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from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the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class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table</a:t>
            </a:r>
            <a:r>
              <a:rPr lang="ru-RU" sz="2400" dirty="0">
                <a:solidFill>
                  <a:srgbClr val="46505E"/>
                </a:solidFill>
              </a:rPr>
              <a:t>. In </a:t>
            </a:r>
            <a:r>
              <a:rPr lang="ru-RU" sz="2400" dirty="0" err="1">
                <a:solidFill>
                  <a:srgbClr val="46505E"/>
                </a:solidFill>
              </a:rPr>
              <a:t>this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example</a:t>
            </a:r>
            <a:r>
              <a:rPr lang="ru-RU" sz="2400" dirty="0">
                <a:solidFill>
                  <a:srgbClr val="46505E"/>
                </a:solidFill>
              </a:rPr>
              <a:t> - </a:t>
            </a:r>
            <a:r>
              <a:rPr lang="ru-RU" sz="2400" dirty="0" err="1">
                <a:solidFill>
                  <a:srgbClr val="46505E"/>
                </a:solidFill>
              </a:rPr>
              <a:t>transmission</a:t>
            </a:r>
            <a:endParaRPr lang="en-US" sz="2400" dirty="0" err="1">
              <a:solidFill>
                <a:srgbClr val="000000"/>
              </a:solidFill>
              <a:ea typeface="Calibri"/>
              <a:cs typeface="Calibri"/>
            </a:endParaRPr>
          </a:p>
          <a:p>
            <a:endParaRPr lang="ru-RU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ru-RU" sz="2400" dirty="0" err="1">
                <a:solidFill>
                  <a:srgbClr val="46505E"/>
                </a:solidFill>
              </a:rPr>
              <a:t>This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query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will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use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the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cross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join</a:t>
            </a:r>
            <a:r>
              <a:rPr lang="ru-RU" sz="2400" dirty="0">
                <a:solidFill>
                  <a:srgbClr val="46505E"/>
                </a:solidFill>
              </a:rPr>
              <a:t> </a:t>
            </a:r>
            <a:r>
              <a:rPr lang="ru-RU" sz="2400" dirty="0" err="1">
                <a:solidFill>
                  <a:srgbClr val="46505E"/>
                </a:solidFill>
              </a:rPr>
              <a:t>operation</a:t>
            </a:r>
            <a:endParaRPr lang="ru-RU" sz="2400" dirty="0" err="1">
              <a:solidFill>
                <a:srgbClr val="000000"/>
              </a:solidFill>
              <a:ea typeface="Calibri"/>
              <a:cs typeface="Calibri"/>
            </a:endParaRPr>
          </a:p>
          <a:p>
            <a:endParaRPr lang="ru-RU" sz="2400" dirty="0">
              <a:solidFill>
                <a:srgbClr val="46505E"/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78948-6DA3-D1CF-1F73-07636F35F0A9}"/>
              </a:ext>
            </a:extLst>
          </p:cNvPr>
          <p:cNvSpPr txBox="1"/>
          <p:nvPr/>
        </p:nvSpPr>
        <p:spPr>
          <a:xfrm>
            <a:off x="838200" y="3670852"/>
            <a:ext cx="26468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0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cid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mileage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transmission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0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car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0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class</a:t>
            </a:r>
            <a:r>
              <a:rPr lang="en-GB" sz="20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20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6EA3CE-F9FD-512E-3211-653D60010891}"/>
              </a:ext>
            </a:extLst>
          </p:cNvPr>
          <p:cNvSpPr/>
          <p:nvPr/>
        </p:nvSpPr>
        <p:spPr>
          <a:xfrm>
            <a:off x="1219200" y="3987960"/>
            <a:ext cx="2133240" cy="62588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B5D6D7-157F-9186-0D33-C856A74488EF}"/>
              </a:ext>
            </a:extLst>
          </p:cNvPr>
          <p:cNvSpPr/>
          <p:nvPr/>
        </p:nvSpPr>
        <p:spPr>
          <a:xfrm>
            <a:off x="1219200" y="4663148"/>
            <a:ext cx="2133240" cy="267804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FA9AB4-9815-F130-E00C-515AFD525FF7}"/>
              </a:ext>
            </a:extLst>
          </p:cNvPr>
          <p:cNvGraphicFramePr>
            <a:graphicFrameLocks noGrp="1"/>
          </p:cNvGraphicFramePr>
          <p:nvPr/>
        </p:nvGraphicFramePr>
        <p:xfrm>
          <a:off x="7885044" y="4072446"/>
          <a:ext cx="3737111" cy="199952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6952">
                  <a:extLst>
                    <a:ext uri="{9D8B030D-6E8A-4147-A177-3AD203B41FA5}">
                      <a16:colId xmlns:a16="http://schemas.microsoft.com/office/drawing/2014/main" val="3008008981"/>
                    </a:ext>
                  </a:extLst>
                </a:gridCol>
                <a:gridCol w="1182218">
                  <a:extLst>
                    <a:ext uri="{9D8B030D-6E8A-4147-A177-3AD203B41FA5}">
                      <a16:colId xmlns:a16="http://schemas.microsoft.com/office/drawing/2014/main" val="354942947"/>
                    </a:ext>
                  </a:extLst>
                </a:gridCol>
                <a:gridCol w="1647941">
                  <a:extLst>
                    <a:ext uri="{9D8B030D-6E8A-4147-A177-3AD203B41FA5}">
                      <a16:colId xmlns:a16="http://schemas.microsoft.com/office/drawing/2014/main" val="2781600425"/>
                    </a:ext>
                  </a:extLst>
                </a:gridCol>
              </a:tblGrid>
              <a:tr h="304431"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</a:rPr>
                        <a:t>cid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mileage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</a:rPr>
                        <a:t>transm</a:t>
                      </a:r>
                      <a:r>
                        <a:rPr lang="ru-RU" sz="1800" dirty="0" err="1">
                          <a:effectLst/>
                        </a:rPr>
                        <a:t>i</a:t>
                      </a:r>
                      <a:r>
                        <a:rPr lang="en-US" sz="1800" dirty="0" err="1">
                          <a:effectLst/>
                        </a:rPr>
                        <a:t>ssion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 anchor="b"/>
                </a:tc>
                <a:extLst>
                  <a:ext uri="{0D108BD9-81ED-4DB2-BD59-A6C34878D82A}">
                    <a16:rowId xmlns:a16="http://schemas.microsoft.com/office/drawing/2014/main" val="3605036485"/>
                  </a:ext>
                </a:extLst>
              </a:tr>
              <a:tr h="28251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35542810"/>
                  </a:ext>
                </a:extLst>
              </a:tr>
              <a:tr h="28251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520734254"/>
                  </a:ext>
                </a:extLst>
              </a:tr>
              <a:tr h="28251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85000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382702120"/>
                  </a:ext>
                </a:extLst>
              </a:tr>
              <a:tr h="28251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609774131"/>
                  </a:ext>
                </a:extLst>
              </a:tr>
              <a:tr h="28251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2486960070"/>
                  </a:ext>
                </a:extLst>
              </a:tr>
              <a:tr h="28251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38100" marR="3810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8100" marR="38100" marT="0" marB="0"/>
                </a:tc>
                <a:extLst>
                  <a:ext uri="{0D108BD9-81ED-4DB2-BD59-A6C34878D82A}">
                    <a16:rowId xmlns:a16="http://schemas.microsoft.com/office/drawing/2014/main" val="1220158114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EFD049A-7B10-C7F6-DDA8-06DB35ACE4CE}"/>
              </a:ext>
            </a:extLst>
          </p:cNvPr>
          <p:cNvSpPr/>
          <p:nvPr/>
        </p:nvSpPr>
        <p:spPr>
          <a:xfrm>
            <a:off x="7864985" y="4072446"/>
            <a:ext cx="2133240" cy="199952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1217E7-4F5D-9A60-C2E8-DBBC34B63843}"/>
              </a:ext>
            </a:extLst>
          </p:cNvPr>
          <p:cNvSpPr/>
          <p:nvPr/>
        </p:nvSpPr>
        <p:spPr>
          <a:xfrm>
            <a:off x="9998225" y="4072446"/>
            <a:ext cx="1603871" cy="1999526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FC549-8064-47F5-06F2-7F13E900C38D}"/>
              </a:ext>
            </a:extLst>
          </p:cNvPr>
          <p:cNvSpPr txBox="1"/>
          <p:nvPr/>
        </p:nvSpPr>
        <p:spPr>
          <a:xfrm>
            <a:off x="3866078" y="3670852"/>
            <a:ext cx="336960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full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combinations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necessary</a:t>
            </a:r>
            <a:r>
              <a:rPr lang="ru-RU" dirty="0">
                <a:ea typeface="+mn-lt"/>
                <a:cs typeface="+mn-lt"/>
              </a:rPr>
              <a:t>. </a:t>
            </a:r>
            <a:endParaRPr lang="en-US" dirty="0"/>
          </a:p>
          <a:p>
            <a:endParaRPr lang="ru-RU"/>
          </a:p>
          <a:p>
            <a:endParaRPr lang="ru-RU"/>
          </a:p>
          <a:p>
            <a:r>
              <a:rPr lang="ru-RU" dirty="0" err="1">
                <a:ea typeface="+mn-lt"/>
                <a:cs typeface="+mn-lt"/>
              </a:rPr>
              <a:t>Useful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those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machine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class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key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matches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key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class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endParaRPr lang="en-RU" dirty="0" err="1"/>
          </a:p>
        </p:txBody>
      </p:sp>
    </p:spTree>
    <p:extLst>
      <p:ext uri="{BB962C8B-B14F-4D97-AF65-F5344CB8AC3E}">
        <p14:creationId xmlns:p14="http://schemas.microsoft.com/office/powerpoint/2010/main" val="16604465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1BEF-AE56-4C07-85DA-12BD947C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INNER JOIN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1CDC-D9BA-499D-899D-48FB39C5D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sz="2400">
                <a:solidFill>
                  <a:srgbClr val="46505E"/>
                </a:solidFill>
                <a:ea typeface="+mn-lt"/>
                <a:cs typeface="+mn-lt"/>
              </a:rPr>
              <a:t>You 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need</a:t>
            </a:r>
            <a:r>
              <a:rPr lang="ru-RU" sz="240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sz="2400">
                <a:solidFill>
                  <a:srgbClr val="46505E"/>
                </a:solidFill>
                <a:ea typeface="+mn-lt"/>
                <a:cs typeface="+mn-lt"/>
              </a:rPr>
              <a:t> display a list of all cars along with transmission data</a:t>
            </a:r>
            <a:endParaRPr lang="en-US" sz="2400">
              <a:solidFill>
                <a:srgbClr val="46505E"/>
              </a:solidFill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The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condition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car.clsid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=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class.clsid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will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select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logically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related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rows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(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cars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and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classes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which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each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them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belongs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)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32491-1679-CF0A-A45F-23F544F6BB07}"/>
              </a:ext>
            </a:extLst>
          </p:cNvPr>
          <p:cNvSpPr txBox="1"/>
          <p:nvPr/>
        </p:nvSpPr>
        <p:spPr>
          <a:xfrm>
            <a:off x="838200" y="3468001"/>
            <a:ext cx="3906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mileage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transmission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car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class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car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clsid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class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clsid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914CDC-A629-4BCE-6F12-04EE4E8A7C87}"/>
                  </a:ext>
                </a:extLst>
              </p14:cNvPr>
              <p14:cNvContentPartPr/>
              <p14:nvPr/>
            </p14:nvContentPartPr>
            <p14:xfrm>
              <a:off x="3243720" y="2641075"/>
              <a:ext cx="917280" cy="2812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914CDC-A629-4BCE-6F12-04EE4E8A7C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4720" y="2632074"/>
                <a:ext cx="934920" cy="2830322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FD10364-3C24-F8C7-0410-8DC49D796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664" y="3429000"/>
            <a:ext cx="3063575" cy="1872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5E15F6-4CCD-6955-52A9-82D77F02CBD7}"/>
              </a:ext>
            </a:extLst>
          </p:cNvPr>
          <p:cNvSpPr txBox="1"/>
          <p:nvPr/>
        </p:nvSpPr>
        <p:spPr>
          <a:xfrm>
            <a:off x="8694264" y="5453755"/>
            <a:ext cx="190936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RU"/>
              <a:t>One car – one row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F2D32-4992-D9DF-4625-2A0506B11BC9}"/>
              </a:ext>
            </a:extLst>
          </p:cNvPr>
          <p:cNvSpPr txBox="1"/>
          <p:nvPr/>
        </p:nvSpPr>
        <p:spPr>
          <a:xfrm>
            <a:off x="4708825" y="3429000"/>
            <a:ext cx="36311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mileage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transmission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car</a:t>
            </a:r>
            <a:r>
              <a:rPr lang="ru-RU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US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as c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class as cl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clsid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cl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clsid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5B6DB-D433-67D2-2FD7-A160CFC50539}"/>
              </a:ext>
            </a:extLst>
          </p:cNvPr>
          <p:cNvSpPr txBox="1"/>
          <p:nvPr/>
        </p:nvSpPr>
        <p:spPr>
          <a:xfrm>
            <a:off x="5102086" y="5846544"/>
            <a:ext cx="251791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RU" dirty="0" err="1"/>
              <a:t>Verison</a:t>
            </a:r>
            <a:r>
              <a:rPr lang="en-RU"/>
              <a:t> with aliases</a:t>
            </a:r>
            <a:endParaRPr lang="ru-R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74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E2CA-2390-45E8-8FB9-6A2CCFC9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Supported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relational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operations</a:t>
            </a:r>
            <a:endParaRPr 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Projection</a:t>
            </a:r>
            <a:endParaRPr lang="en-US" dirty="0" err="1">
              <a:solidFill>
                <a:srgbClr val="46505E"/>
              </a:solidFill>
            </a:endParaRPr>
          </a:p>
          <a:p>
            <a:pPr>
              <a:lnSpc>
                <a:spcPct val="110000"/>
              </a:lnSpc>
            </a:pP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Selection</a:t>
            </a:r>
            <a:endParaRPr lang="en-US" dirty="0" err="1">
              <a:solidFill>
                <a:srgbClr val="46505E"/>
              </a:solidFill>
            </a:endParaRPr>
          </a:p>
          <a:p>
            <a:pPr>
              <a:lnSpc>
                <a:spcPct val="110000"/>
              </a:lnSpc>
            </a:pP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Rename</a:t>
            </a:r>
            <a:endParaRPr lang="en-US" dirty="0" err="1">
              <a:solidFill>
                <a:srgbClr val="46505E"/>
              </a:solidFill>
            </a:endParaRPr>
          </a:p>
          <a:p>
            <a:pPr>
              <a:lnSpc>
                <a:spcPct val="110000"/>
              </a:lnSpc>
            </a:pPr>
            <a:r>
              <a:rPr lang="ru-RU" dirty="0" err="1">
                <a:solidFill>
                  <a:srgbClr val="46505E"/>
                </a:solidFill>
              </a:rPr>
              <a:t>Set</a:t>
            </a:r>
            <a:r>
              <a:rPr lang="ru-RU" dirty="0">
                <a:solidFill>
                  <a:srgbClr val="46505E"/>
                </a:solidFill>
              </a:rPr>
              <a:t> Union. </a:t>
            </a:r>
            <a:r>
              <a:rPr lang="ru-RU" dirty="0" err="1">
                <a:solidFill>
                  <a:srgbClr val="46505E"/>
                </a:solidFill>
              </a:rPr>
              <a:t>Join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rows</a:t>
            </a:r>
            <a:r>
              <a:rPr lang="ru-RU" dirty="0">
                <a:solidFill>
                  <a:srgbClr val="46505E"/>
                </a:solidFill>
              </a:rPr>
              <a:t> </a:t>
            </a:r>
            <a:r>
              <a:rPr lang="ru-RU" dirty="0" err="1">
                <a:solidFill>
                  <a:srgbClr val="46505E"/>
                </a:solidFill>
              </a:rPr>
              <a:t>vertically</a:t>
            </a:r>
            <a:r>
              <a:rPr lang="ru-RU" dirty="0">
                <a:solidFill>
                  <a:srgbClr val="46505E"/>
                </a:solidFill>
              </a:rPr>
              <a:t> </a:t>
            </a:r>
            <a:endParaRPr lang="en-US" baseline="-25000" dirty="0">
              <a:solidFill>
                <a:srgbClr val="46505E"/>
              </a:solidFill>
            </a:endParaRPr>
          </a:p>
          <a:p>
            <a:pPr>
              <a:lnSpc>
                <a:spcPct val="110000"/>
              </a:lnSpc>
            </a:pP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Set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Difference</a:t>
            </a:r>
            <a:endParaRPr lang="ru-RU" baseline="-25000" dirty="0">
              <a:solidFill>
                <a:srgbClr val="46505E"/>
              </a:solidFill>
            </a:endParaRPr>
          </a:p>
          <a:p>
            <a:pPr>
              <a:lnSpc>
                <a:spcPct val="110000"/>
              </a:lnSpc>
            </a:pP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Set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Intersection</a:t>
            </a:r>
            <a:endParaRPr lang="ru-RU" dirty="0">
              <a:solidFill>
                <a:srgbClr val="46505E"/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Joins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(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differnt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way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attach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rows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horizontally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)</a:t>
            </a:r>
            <a:endParaRPr lang="ru-RU" err="1"/>
          </a:p>
        </p:txBody>
      </p:sp>
    </p:spTree>
    <p:extLst>
      <p:ext uri="{BB962C8B-B14F-4D97-AF65-F5344CB8AC3E}">
        <p14:creationId xmlns:p14="http://schemas.microsoft.com/office/powerpoint/2010/main" val="24027364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BCD9-79A7-4341-A41F-0D1BDDB0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8725-814F-45FA-9B55-25798044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1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You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need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display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list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all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cars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along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transmission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data</a:t>
            </a:r>
            <a:endParaRPr lang="en-US" dirty="0" err="1"/>
          </a:p>
          <a:p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Instead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WHERE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condition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you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can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use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JOIN</a:t>
            </a:r>
            <a:endParaRPr lang="ru-RU" dirty="0"/>
          </a:p>
          <a:p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JOIN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preferred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join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method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because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it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provides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more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functionality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A3097-2C0C-5B6F-DBC5-C7B114B3B304}"/>
              </a:ext>
            </a:extLst>
          </p:cNvPr>
          <p:cNvSpPr txBox="1"/>
          <p:nvPr/>
        </p:nvSpPr>
        <p:spPr>
          <a:xfrm>
            <a:off x="1060174" y="3872050"/>
            <a:ext cx="3906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mileage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transmission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car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inner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join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cl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clsid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cl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clsid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927FC-891D-C85F-57EA-36A37C72FB67}"/>
              </a:ext>
            </a:extLst>
          </p:cNvPr>
          <p:cNvSpPr txBox="1"/>
          <p:nvPr/>
        </p:nvSpPr>
        <p:spPr>
          <a:xfrm>
            <a:off x="6096000" y="3872050"/>
            <a:ext cx="3906839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The DBMS uses its own string matching algorithms</a:t>
            </a:r>
            <a:r>
              <a:rPr lang="en-US" sz="1800" dirty="0">
                <a:solidFill>
                  <a:srgbClr val="46505E"/>
                </a:solidFill>
                <a:ea typeface="+mn-lt"/>
                <a:cs typeface="+mn-lt"/>
              </a:rPr>
              <a:t>: 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hash join</a:t>
            </a:r>
            <a:endParaRPr lang="ru-RU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nested loop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merge join</a:t>
            </a:r>
            <a:endParaRPr lang="en-RU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85419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BCD9-79A7-4341-A41F-0D1BDDB0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8725-814F-45FA-9B55-25798044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If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two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queries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look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different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this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does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not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mean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that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DBMS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will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use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different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data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processing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methods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for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these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queries</a:t>
            </a:r>
            <a:endParaRPr lang="en-US" sz="2400">
              <a:solidFill>
                <a:srgbClr val="46505E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ru-RU" sz="2400" b="1" dirty="0">
              <a:solidFill>
                <a:srgbClr val="46505E"/>
              </a:solidFill>
            </a:endParaRPr>
          </a:p>
          <a:p>
            <a:pPr marL="0" indent="0">
              <a:buNone/>
            </a:pP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These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queries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will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be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executed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same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way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: </a:t>
            </a:r>
            <a:endParaRPr lang="en-US" dirty="0"/>
          </a:p>
          <a:p>
            <a:pPr marL="0" indent="0">
              <a:buNone/>
            </a:pPr>
            <a:endParaRPr lang="ru-RU" sz="2400" dirty="0">
              <a:solidFill>
                <a:srgbClr val="46505E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20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mileage, transmission FROM car c</a:t>
            </a:r>
            <a:r>
              <a:rPr lang="ru-RU" sz="20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 class cl </a:t>
            </a:r>
            <a:r>
              <a:rPr lang="en-US" sz="2000" b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b="1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c.clsid</a:t>
            </a:r>
            <a:r>
              <a:rPr lang="en-US" sz="2000" b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cl.clsid</a:t>
            </a:r>
            <a:endParaRPr lang="ru-RU" sz="2000" b="1" dirty="0">
              <a:solidFill>
                <a:srgbClr val="4650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4650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20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mileage, transmission FROM car c, class cl </a:t>
            </a:r>
            <a:r>
              <a:rPr lang="en-US" sz="2000" b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b="1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c.clsid</a:t>
            </a:r>
            <a:r>
              <a:rPr lang="en-US" sz="2000" b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cl.clsid</a:t>
            </a:r>
            <a:endParaRPr lang="en-US" sz="2000" b="1" dirty="0">
              <a:solidFill>
                <a:srgbClr val="4650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833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E9FEEA-10B7-4693-83D6-67BB5C668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917" y="4492487"/>
            <a:ext cx="6174165" cy="2365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7BBCD9-79A7-4341-A41F-0D1BDDB0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INNER JOIN 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8725-814F-45FA-9B55-25798044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06397" cy="25078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Execution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plans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for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two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queries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coincide</a:t>
            </a:r>
            <a:endParaRPr lang="ru-RU" sz="2400" b="1" dirty="0" err="1">
              <a:solidFill>
                <a:srgbClr val="46505E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24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mileage, transmission FROM car c</a:t>
            </a:r>
            <a:r>
              <a:rPr lang="ru-RU" sz="24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 class cl </a:t>
            </a:r>
            <a:br>
              <a:rPr lang="en-US" sz="24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400" b="1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c.clsid</a:t>
            </a:r>
            <a:r>
              <a:rPr lang="en-US" sz="2400" b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cl.clsid</a:t>
            </a:r>
            <a:endParaRPr lang="ru-RU" sz="2400" b="1" dirty="0">
              <a:solidFill>
                <a:srgbClr val="4650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4650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24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mileage, transmission FROM car c, class cl </a:t>
            </a:r>
            <a:br>
              <a:rPr lang="en-US" sz="2400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 b="1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c.clsid</a:t>
            </a:r>
            <a:r>
              <a:rPr lang="en-US" sz="2400" b="1" dirty="0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4650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cl.clsid</a:t>
            </a:r>
            <a:endParaRPr lang="en-US" sz="2400" b="1" dirty="0">
              <a:solidFill>
                <a:srgbClr val="4650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3533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ECDB-DDC5-4CD2-A9E8-7A8ACE32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General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syntax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joins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82FB-884A-47F2-AE25-676627EE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3200" dirty="0">
                <a:latin typeface="Courier New"/>
                <a:cs typeface="Courier New"/>
              </a:rPr>
              <a:t>SELECT expression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3200" dirty="0">
                <a:latin typeface="Courier New"/>
                <a:cs typeface="Courier New"/>
              </a:rPr>
              <a:t>FROM </a:t>
            </a:r>
            <a:r>
              <a:rPr lang="ru-RU" sz="3200" dirty="0">
                <a:solidFill>
                  <a:schemeClr val="accent1"/>
                </a:solidFill>
                <a:latin typeface="Courier New"/>
                <a:cs typeface="Courier New"/>
              </a:rPr>
              <a:t>Table1 </a:t>
            </a:r>
            <a:r>
              <a:rPr lang="en-US" sz="3200" dirty="0">
                <a:solidFill>
                  <a:schemeClr val="accent1"/>
                </a:solidFill>
                <a:latin typeface="Courier New"/>
                <a:cs typeface="Courier New"/>
              </a:rPr>
              <a:t>join </a:t>
            </a:r>
            <a:r>
              <a:rPr lang="ru-RU" sz="3200" dirty="0">
                <a:solidFill>
                  <a:schemeClr val="accent1"/>
                </a:solidFill>
                <a:latin typeface="Courier New"/>
                <a:cs typeface="Courier New"/>
              </a:rPr>
              <a:t>Table2 </a:t>
            </a:r>
            <a:r>
              <a:rPr lang="en-US" sz="3200" dirty="0">
                <a:solidFill>
                  <a:schemeClr val="accent1"/>
                </a:solidFill>
                <a:latin typeface="Courier New"/>
                <a:cs typeface="Courier New"/>
              </a:rPr>
              <a:t>on </a:t>
            </a:r>
            <a:r>
              <a:rPr lang="ru-RU" sz="3200" dirty="0" err="1">
                <a:latin typeface="Courier New"/>
                <a:cs typeface="Courier New"/>
              </a:rPr>
              <a:t>condition</a:t>
            </a:r>
          </a:p>
          <a:p>
            <a:pPr marL="457200" lvl="1" indent="0">
              <a:buNone/>
            </a:pPr>
            <a:r>
              <a:rPr lang="en-US" sz="3200" dirty="0">
                <a:latin typeface="Courier New"/>
                <a:cs typeface="Courier New"/>
              </a:rPr>
              <a:t>join </a:t>
            </a:r>
            <a:r>
              <a:rPr lang="ru-RU" sz="3200" dirty="0">
                <a:solidFill>
                  <a:schemeClr val="accent1"/>
                </a:solidFill>
                <a:latin typeface="Courier New"/>
                <a:cs typeface="Courier New"/>
              </a:rPr>
              <a:t>Table3 o</a:t>
            </a:r>
            <a:r>
              <a:rPr lang="en-US" sz="3200" dirty="0">
                <a:solidFill>
                  <a:schemeClr val="accent1"/>
                </a:solidFill>
                <a:latin typeface="Courier New"/>
                <a:cs typeface="Courier New"/>
              </a:rPr>
              <a:t>n </a:t>
            </a:r>
            <a:r>
              <a:rPr lang="ru-RU" sz="3200" dirty="0" err="1">
                <a:solidFill>
                  <a:srgbClr val="000000"/>
                </a:solidFill>
                <a:latin typeface="Courier New"/>
                <a:cs typeface="Courier New"/>
              </a:rPr>
              <a:t>condition</a:t>
            </a:r>
            <a:endParaRPr lang="ru-RU" dirty="0" err="1">
              <a:solidFill>
                <a:schemeClr val="accent1"/>
              </a:solidFill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r>
              <a:rPr lang="ru-RU" sz="3200" dirty="0">
                <a:latin typeface="Courier New"/>
                <a:cs typeface="Courier New"/>
              </a:rPr>
              <a:t>W</a:t>
            </a:r>
            <a:r>
              <a:rPr lang="en-US" sz="3200" dirty="0">
                <a:latin typeface="Courier New"/>
                <a:cs typeface="Courier New"/>
              </a:rPr>
              <a:t>HERE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endParaRPr lang="ru-RU" sz="3200" dirty="0"/>
          </a:p>
          <a:p>
            <a:pPr marL="457200" lvl="1" indent="0">
              <a:buNone/>
            </a:pPr>
            <a:r>
              <a:rPr lang="en-US" sz="3200" dirty="0">
                <a:solidFill>
                  <a:schemeClr val="tx2"/>
                </a:solidFill>
                <a:ea typeface="+mn-lt"/>
                <a:cs typeface="+mn-lt"/>
              </a:rPr>
              <a:t>FROM can contain multiple JOIN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41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9466-C06E-49C3-B2A4-24F4635C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General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syntax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joins</a:t>
            </a:r>
            <a:endParaRPr lang="ru-RU" dirty="0" err="1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  <a:p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2FD9-F11B-4B0D-AA72-5183C144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95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The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theory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describes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subtype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connection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-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natural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join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.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This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inner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join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whose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condition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uses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columns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two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tables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same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names</a:t>
            </a:r>
            <a:endParaRPr lang="en-US" sz="2400" dirty="0" err="1">
              <a:solidFill>
                <a:srgbClr val="46505E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46505E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6505E"/>
                </a:solidFill>
                <a:ea typeface="+mn-lt"/>
                <a:cs typeface="+mn-lt"/>
              </a:rPr>
              <a:t>PostgreSQL has a special using construct (columns separated by commas) in on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1F62D-1F8D-D99B-66FA-DA0654E59981}"/>
              </a:ext>
            </a:extLst>
          </p:cNvPr>
          <p:cNvSpPr txBox="1"/>
          <p:nvPr/>
        </p:nvSpPr>
        <p:spPr>
          <a:xfrm>
            <a:off x="838200" y="4190102"/>
            <a:ext cx="4757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cid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  mileage,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  transmission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car c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JOIN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cl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using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clsid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C1824-03D6-04A5-F145-B78E1E95742A}"/>
              </a:ext>
            </a:extLst>
          </p:cNvPr>
          <p:cNvSpPr txBox="1"/>
          <p:nvPr/>
        </p:nvSpPr>
        <p:spPr>
          <a:xfrm>
            <a:off x="6096000" y="4055165"/>
            <a:ext cx="339586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The query will work because c</a:t>
            </a:r>
            <a:r>
              <a:rPr lang="en-US" sz="1800" dirty="0">
                <a:solidFill>
                  <a:srgbClr val="46505E"/>
                </a:solidFill>
                <a:ea typeface="+mn-lt"/>
                <a:cs typeface="+mn-lt"/>
              </a:rPr>
              <a:t>ar </a:t>
            </a:r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and c</a:t>
            </a:r>
            <a:r>
              <a:rPr lang="en-US" sz="1800" dirty="0">
                <a:solidFill>
                  <a:srgbClr val="46505E"/>
                </a:solidFill>
                <a:ea typeface="+mn-lt"/>
                <a:cs typeface="+mn-lt"/>
              </a:rPr>
              <a:t>lass </a:t>
            </a:r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have a column named </a:t>
            </a:r>
            <a:r>
              <a:rPr lang="en-US" sz="1800" dirty="0" err="1">
                <a:solidFill>
                  <a:srgbClr val="46505E"/>
                </a:solidFill>
                <a:ea typeface="+mn-lt"/>
                <a:cs typeface="+mn-lt"/>
              </a:rPr>
              <a:t>clsid</a:t>
            </a:r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1F0A5E-8CEF-0C18-63DE-5CB19AC0E859}"/>
              </a:ext>
            </a:extLst>
          </p:cNvPr>
          <p:cNvSpPr/>
          <p:nvPr/>
        </p:nvSpPr>
        <p:spPr>
          <a:xfrm>
            <a:off x="6096000" y="5367130"/>
            <a:ext cx="3034748" cy="112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rewritten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follows</a:t>
            </a:r>
            <a:r>
              <a:rPr lang="ru-RU" dirty="0">
                <a:ea typeface="+mn-lt"/>
                <a:cs typeface="+mn-lt"/>
              </a:rPr>
              <a:t>: </a:t>
            </a:r>
            <a:endParaRPr lang="en-US" dirty="0"/>
          </a:p>
          <a:p>
            <a:r>
              <a:rPr lang="ru-RU" b="1" dirty="0"/>
              <a:t>c</a:t>
            </a:r>
            <a:r>
              <a:rPr lang="en-US" b="1" dirty="0"/>
              <a:t>.</a:t>
            </a:r>
            <a:r>
              <a:rPr lang="en-US" b="1" dirty="0" err="1"/>
              <a:t>clsid</a:t>
            </a:r>
            <a:r>
              <a:rPr lang="en-US" b="1" dirty="0"/>
              <a:t> = </a:t>
            </a:r>
            <a:r>
              <a:rPr lang="en-US" b="1" dirty="0" err="1"/>
              <a:t>cl.clsid</a:t>
            </a:r>
            <a:endParaRPr lang="en-RU" b="1" dirty="0"/>
          </a:p>
        </p:txBody>
      </p:sp>
    </p:spTree>
    <p:extLst>
      <p:ext uri="{BB962C8B-B14F-4D97-AF65-F5344CB8AC3E}">
        <p14:creationId xmlns:p14="http://schemas.microsoft.com/office/powerpoint/2010/main" val="35462622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9466-C06E-49C3-B2A4-24F4635C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Using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the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same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table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multiple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times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a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query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2FD9-F11B-4B0D-AA72-5183C144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You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can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use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same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more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than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once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join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operation</a:t>
            </a:r>
            <a:endParaRPr lang="en-US" dirty="0" err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/>
          </a:p>
          <a:p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Below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are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two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tables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-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users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and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their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messages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. You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need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display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messages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names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receivers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and </a:t>
            </a:r>
            <a:r>
              <a:rPr lang="ru-RU" sz="2400" dirty="0" err="1">
                <a:solidFill>
                  <a:srgbClr val="46505E"/>
                </a:solidFill>
                <a:ea typeface="+mn-lt"/>
                <a:cs typeface="+mn-lt"/>
              </a:rPr>
              <a:t>senders</a:t>
            </a:r>
            <a:r>
              <a:rPr lang="ru-RU" sz="2400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701CDD-E645-B0C5-108A-BA3B0EED6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484588"/>
              </p:ext>
            </p:extLst>
          </p:nvPr>
        </p:nvGraphicFramePr>
        <p:xfrm>
          <a:off x="3615789" y="3429000"/>
          <a:ext cx="6323341" cy="2524689"/>
        </p:xfrm>
        <a:graphic>
          <a:graphicData uri="http://schemas.openxmlformats.org/drawingml/2006/table">
            <a:tbl>
              <a:tblPr firstRow="1"/>
              <a:tblGrid>
                <a:gridCol w="669531">
                  <a:extLst>
                    <a:ext uri="{9D8B030D-6E8A-4147-A177-3AD203B41FA5}">
                      <a16:colId xmlns:a16="http://schemas.microsoft.com/office/drawing/2014/main" val="3081983698"/>
                    </a:ext>
                  </a:extLst>
                </a:gridCol>
                <a:gridCol w="3348195">
                  <a:extLst>
                    <a:ext uri="{9D8B030D-6E8A-4147-A177-3AD203B41FA5}">
                      <a16:colId xmlns:a16="http://schemas.microsoft.com/office/drawing/2014/main" val="3485070639"/>
                    </a:ext>
                  </a:extLst>
                </a:gridCol>
                <a:gridCol w="1080757">
                  <a:extLst>
                    <a:ext uri="{9D8B030D-6E8A-4147-A177-3AD203B41FA5}">
                      <a16:colId xmlns:a16="http://schemas.microsoft.com/office/drawing/2014/main" val="2939966185"/>
                    </a:ext>
                  </a:extLst>
                </a:gridCol>
                <a:gridCol w="1224858">
                  <a:extLst>
                    <a:ext uri="{9D8B030D-6E8A-4147-A177-3AD203B41FA5}">
                      <a16:colId xmlns:a16="http://schemas.microsoft.com/office/drawing/2014/main" val="3468965477"/>
                    </a:ext>
                  </a:extLst>
                </a:gridCol>
              </a:tblGrid>
              <a:tr h="30883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text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sender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receiver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244908"/>
                  </a:ext>
                </a:extLst>
              </a:tr>
              <a:tr h="308831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Hi!</a:t>
                      </a:r>
                      <a:endParaRPr lang="ru-RU" sz="2400" b="0" i="0" u="none" strike="noStrike" dirty="0">
                        <a:solidFill>
                          <a:srgbClr val="46505E"/>
                        </a:solidFill>
                        <a:effectLst/>
                        <a:latin typeface="+mj-lt"/>
                      </a:endParaRP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090110"/>
                  </a:ext>
                </a:extLst>
              </a:tr>
              <a:tr h="614676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400" b="0" i="0" u="none" strike="noStrike" dirty="0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Lets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dirty="0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write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a </a:t>
                      </a:r>
                      <a:r>
                        <a:rPr lang="ru-RU" sz="2400" b="0" i="0" u="none" strike="noStrike" dirty="0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query</a:t>
                      </a:r>
                      <a:endParaRPr lang="en-US" dirty="0" err="1"/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06624"/>
                  </a:ext>
                </a:extLst>
              </a:tr>
              <a:tr h="432685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I </a:t>
                      </a:r>
                      <a:r>
                        <a:rPr lang="ru-RU" sz="2400" b="0" i="0" u="none" strike="noStrike" dirty="0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don't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dirty="0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know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dirty="0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how</a:t>
                      </a:r>
                      <a:endParaRPr lang="en-US" sz="2400" b="0" i="0" u="none" strike="noStrike" dirty="0" err="1">
                        <a:solidFill>
                          <a:srgbClr val="46505E"/>
                        </a:solidFill>
                        <a:effectLst/>
                        <a:latin typeface="+mj-lt"/>
                      </a:endParaRP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491894"/>
                  </a:ext>
                </a:extLst>
              </a:tr>
              <a:tr h="308831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Can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dirty="0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you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dirty="0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help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dirty="0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me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?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817953"/>
                  </a:ext>
                </a:extLst>
              </a:tr>
              <a:tr h="308831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dirty="0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Yeah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ru-RU" sz="2400" b="0" i="0" u="none" strike="noStrike" dirty="0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with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dirty="0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pleasure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46505E"/>
                        </a:solidFill>
                        <a:effectLst/>
                        <a:latin typeface="+mj-lt"/>
                      </a:endParaRP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4033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A8922B-3186-60F1-37B4-768A10819DA7}"/>
              </a:ext>
            </a:extLst>
          </p:cNvPr>
          <p:cNvGraphicFramePr>
            <a:graphicFrameLocks noGrp="1"/>
          </p:cNvGraphicFramePr>
          <p:nvPr/>
        </p:nvGraphicFramePr>
        <p:xfrm>
          <a:off x="1185241" y="3435387"/>
          <a:ext cx="2016224" cy="1107996"/>
        </p:xfrm>
        <a:graphic>
          <a:graphicData uri="http://schemas.openxmlformats.org/drawingml/2006/table">
            <a:tbl>
              <a:tblPr/>
              <a:tblGrid>
                <a:gridCol w="733172">
                  <a:extLst>
                    <a:ext uri="{9D8B030D-6E8A-4147-A177-3AD203B41FA5}">
                      <a16:colId xmlns:a16="http://schemas.microsoft.com/office/drawing/2014/main" val="1160119160"/>
                    </a:ext>
                  </a:extLst>
                </a:gridCol>
                <a:gridCol w="1283052">
                  <a:extLst>
                    <a:ext uri="{9D8B030D-6E8A-4147-A177-3AD203B41FA5}">
                      <a16:colId xmlns:a16="http://schemas.microsoft.com/office/drawing/2014/main" val="2711095426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</a:rPr>
                        <a:t>uid</a:t>
                      </a:r>
                      <a:endParaRPr lang="en-US" sz="2400" b="1" i="0" u="none" strike="noStrike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646667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</a:rPr>
                        <a:t>Carol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22897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</a:rPr>
                        <a:t>Sophie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273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8839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9466-C06E-49C3-B2A4-24F4635C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Using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same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table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multiple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times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query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  <a:p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701CDD-E645-B0C5-108A-BA3B0EED6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20040"/>
              </p:ext>
            </p:extLst>
          </p:nvPr>
        </p:nvGraphicFramePr>
        <p:xfrm>
          <a:off x="3268749" y="1700627"/>
          <a:ext cx="6376350" cy="2421239"/>
        </p:xfrm>
        <a:graphic>
          <a:graphicData uri="http://schemas.openxmlformats.org/drawingml/2006/table">
            <a:tbl>
              <a:tblPr firstRow="1"/>
              <a:tblGrid>
                <a:gridCol w="675143">
                  <a:extLst>
                    <a:ext uri="{9D8B030D-6E8A-4147-A177-3AD203B41FA5}">
                      <a16:colId xmlns:a16="http://schemas.microsoft.com/office/drawing/2014/main" val="3081983698"/>
                    </a:ext>
                  </a:extLst>
                </a:gridCol>
                <a:gridCol w="3376264">
                  <a:extLst>
                    <a:ext uri="{9D8B030D-6E8A-4147-A177-3AD203B41FA5}">
                      <a16:colId xmlns:a16="http://schemas.microsoft.com/office/drawing/2014/main" val="3485070639"/>
                    </a:ext>
                  </a:extLst>
                </a:gridCol>
                <a:gridCol w="1089817">
                  <a:extLst>
                    <a:ext uri="{9D8B030D-6E8A-4147-A177-3AD203B41FA5}">
                      <a16:colId xmlns:a16="http://schemas.microsoft.com/office/drawing/2014/main" val="2939966185"/>
                    </a:ext>
                  </a:extLst>
                </a:gridCol>
                <a:gridCol w="1235126">
                  <a:extLst>
                    <a:ext uri="{9D8B030D-6E8A-4147-A177-3AD203B41FA5}">
                      <a16:colId xmlns:a16="http://schemas.microsoft.com/office/drawing/2014/main" val="3468965477"/>
                    </a:ext>
                  </a:extLst>
                </a:gridCol>
              </a:tblGrid>
              <a:tr h="28868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text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sender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receiver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244908"/>
                  </a:ext>
                </a:extLst>
              </a:tr>
              <a:tr h="288686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Hi!</a:t>
                      </a:r>
                      <a:endParaRPr lang="ru-RU" sz="2400" b="0" i="0" u="none" strike="noStrike" dirty="0">
                        <a:solidFill>
                          <a:srgbClr val="46505E"/>
                        </a:solidFill>
                        <a:effectLst/>
                        <a:latin typeface="+mj-lt"/>
                      </a:endParaRP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090110"/>
                  </a:ext>
                </a:extLst>
              </a:tr>
              <a:tr h="574579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Lets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write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a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query</a:t>
                      </a:r>
                      <a:endParaRPr lang="en-US"/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06624"/>
                  </a:ext>
                </a:extLst>
              </a:tr>
              <a:tr h="315008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I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don't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know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how</a:t>
                      </a:r>
                      <a:endParaRPr lang="en-US" sz="2400" b="0" i="0" u="none" strike="noStrike">
                        <a:solidFill>
                          <a:srgbClr val="46505E"/>
                        </a:solidFill>
                        <a:effectLst/>
                        <a:latin typeface="+mj-lt"/>
                      </a:endParaRP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491894"/>
                  </a:ext>
                </a:extLst>
              </a:tr>
              <a:tr h="288686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Can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you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help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me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en-US"/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817953"/>
                  </a:ext>
                </a:extLst>
              </a:tr>
              <a:tr h="315008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Yeah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with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pleasure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46505E"/>
                        </a:solidFill>
                        <a:effectLst/>
                        <a:latin typeface="+mj-lt"/>
                      </a:endParaRP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4033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A8922B-3186-60F1-37B4-768A10819DA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07014"/>
          <a:ext cx="2034325" cy="1107996"/>
        </p:xfrm>
        <a:graphic>
          <a:graphicData uri="http://schemas.openxmlformats.org/drawingml/2006/table">
            <a:tbl>
              <a:tblPr/>
              <a:tblGrid>
                <a:gridCol w="739754">
                  <a:extLst>
                    <a:ext uri="{9D8B030D-6E8A-4147-A177-3AD203B41FA5}">
                      <a16:colId xmlns:a16="http://schemas.microsoft.com/office/drawing/2014/main" val="1160119160"/>
                    </a:ext>
                  </a:extLst>
                </a:gridCol>
                <a:gridCol w="1294571">
                  <a:extLst>
                    <a:ext uri="{9D8B030D-6E8A-4147-A177-3AD203B41FA5}">
                      <a16:colId xmlns:a16="http://schemas.microsoft.com/office/drawing/2014/main" val="2711095426"/>
                    </a:ext>
                  </a:extLst>
                </a:gridCol>
              </a:tblGrid>
              <a:tr h="28868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</a:rPr>
                        <a:t>uid</a:t>
                      </a:r>
                      <a:endParaRPr lang="en-US" sz="2400" b="1" i="0" u="none" strike="noStrike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646667"/>
                  </a:ext>
                </a:extLst>
              </a:tr>
              <a:tr h="288686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</a:rPr>
                        <a:t>Carol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228975"/>
                  </a:ext>
                </a:extLst>
              </a:tr>
              <a:tr h="288686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</a:rPr>
                        <a:t>Sophie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2733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14F8C9-244E-A79D-1D70-48DF376CDBAE}"/>
              </a:ext>
            </a:extLst>
          </p:cNvPr>
          <p:cNvSpPr txBox="1"/>
          <p:nvPr/>
        </p:nvSpPr>
        <p:spPr>
          <a:xfrm>
            <a:off x="742121" y="446155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s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sender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r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receiver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message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text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message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m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JOIN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user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m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sender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s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uid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join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user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message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receiver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r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uid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307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9466-C06E-49C3-B2A4-24F4635C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Using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same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table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multiple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times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query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  <a:p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701CDD-E645-B0C5-108A-BA3B0EED6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06230"/>
              </p:ext>
            </p:extLst>
          </p:nvPr>
        </p:nvGraphicFramePr>
        <p:xfrm>
          <a:off x="838200" y="1900712"/>
          <a:ext cx="6376350" cy="2421239"/>
        </p:xfrm>
        <a:graphic>
          <a:graphicData uri="http://schemas.openxmlformats.org/drawingml/2006/table">
            <a:tbl>
              <a:tblPr firstRow="1"/>
              <a:tblGrid>
                <a:gridCol w="675143">
                  <a:extLst>
                    <a:ext uri="{9D8B030D-6E8A-4147-A177-3AD203B41FA5}">
                      <a16:colId xmlns:a16="http://schemas.microsoft.com/office/drawing/2014/main" val="3081983698"/>
                    </a:ext>
                  </a:extLst>
                </a:gridCol>
                <a:gridCol w="3376264">
                  <a:extLst>
                    <a:ext uri="{9D8B030D-6E8A-4147-A177-3AD203B41FA5}">
                      <a16:colId xmlns:a16="http://schemas.microsoft.com/office/drawing/2014/main" val="3485070639"/>
                    </a:ext>
                  </a:extLst>
                </a:gridCol>
                <a:gridCol w="1089817">
                  <a:extLst>
                    <a:ext uri="{9D8B030D-6E8A-4147-A177-3AD203B41FA5}">
                      <a16:colId xmlns:a16="http://schemas.microsoft.com/office/drawing/2014/main" val="2939966185"/>
                    </a:ext>
                  </a:extLst>
                </a:gridCol>
                <a:gridCol w="1235126">
                  <a:extLst>
                    <a:ext uri="{9D8B030D-6E8A-4147-A177-3AD203B41FA5}">
                      <a16:colId xmlns:a16="http://schemas.microsoft.com/office/drawing/2014/main" val="3468965477"/>
                    </a:ext>
                  </a:extLst>
                </a:gridCol>
              </a:tblGrid>
              <a:tr h="28868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text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sender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receiver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244908"/>
                  </a:ext>
                </a:extLst>
              </a:tr>
              <a:tr h="288686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Hi!</a:t>
                      </a:r>
                      <a:endParaRPr lang="ru-RU" sz="2400" b="0" i="0" u="none" strike="noStrike" dirty="0">
                        <a:solidFill>
                          <a:srgbClr val="46505E"/>
                        </a:solidFill>
                        <a:effectLst/>
                        <a:latin typeface="+mj-lt"/>
                      </a:endParaRP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090110"/>
                  </a:ext>
                </a:extLst>
              </a:tr>
              <a:tr h="574579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Lets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write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a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query</a:t>
                      </a:r>
                      <a:endParaRPr lang="en-US"/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06624"/>
                  </a:ext>
                </a:extLst>
              </a:tr>
              <a:tr h="315008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I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don't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know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how</a:t>
                      </a:r>
                      <a:endParaRPr lang="en-US" sz="2400" b="0" i="0" u="none" strike="noStrike">
                        <a:solidFill>
                          <a:srgbClr val="46505E"/>
                        </a:solidFill>
                        <a:effectLst/>
                        <a:latin typeface="+mj-lt"/>
                      </a:endParaRP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491894"/>
                  </a:ext>
                </a:extLst>
              </a:tr>
              <a:tr h="288686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Can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you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help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me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en-US"/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817953"/>
                  </a:ext>
                </a:extLst>
              </a:tr>
              <a:tr h="315008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Yeah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with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err="1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pleasure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46505E"/>
                        </a:solidFill>
                        <a:effectLst/>
                        <a:latin typeface="+mj-lt"/>
                      </a:endParaRP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4033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A8922B-3186-60F1-37B4-768A10819DA7}"/>
              </a:ext>
            </a:extLst>
          </p:cNvPr>
          <p:cNvGraphicFramePr>
            <a:graphicFrameLocks noGrp="1"/>
          </p:cNvGraphicFramePr>
          <p:nvPr/>
        </p:nvGraphicFramePr>
        <p:xfrm>
          <a:off x="8745572" y="1714331"/>
          <a:ext cx="2034325" cy="1107996"/>
        </p:xfrm>
        <a:graphic>
          <a:graphicData uri="http://schemas.openxmlformats.org/drawingml/2006/table">
            <a:tbl>
              <a:tblPr/>
              <a:tblGrid>
                <a:gridCol w="739754">
                  <a:extLst>
                    <a:ext uri="{9D8B030D-6E8A-4147-A177-3AD203B41FA5}">
                      <a16:colId xmlns:a16="http://schemas.microsoft.com/office/drawing/2014/main" val="1160119160"/>
                    </a:ext>
                  </a:extLst>
                </a:gridCol>
                <a:gridCol w="1294571">
                  <a:extLst>
                    <a:ext uri="{9D8B030D-6E8A-4147-A177-3AD203B41FA5}">
                      <a16:colId xmlns:a16="http://schemas.microsoft.com/office/drawing/2014/main" val="2711095426"/>
                    </a:ext>
                  </a:extLst>
                </a:gridCol>
              </a:tblGrid>
              <a:tr h="28868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</a:rPr>
                        <a:t>uid</a:t>
                      </a:r>
                      <a:endParaRPr lang="en-US" sz="2400" b="1" i="0" u="none" strike="noStrike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646667"/>
                  </a:ext>
                </a:extLst>
              </a:tr>
              <a:tr h="288686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</a:rPr>
                        <a:t>Carol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228975"/>
                  </a:ext>
                </a:extLst>
              </a:tr>
              <a:tr h="288686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</a:rPr>
                        <a:t>Sophie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2733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14F8C9-244E-A79D-1D70-48DF376CDBAE}"/>
              </a:ext>
            </a:extLst>
          </p:cNvPr>
          <p:cNvSpPr txBox="1"/>
          <p:nvPr/>
        </p:nvSpPr>
        <p:spPr>
          <a:xfrm>
            <a:off x="742121" y="470505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s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sender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r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receiver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message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text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message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m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JOIN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user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m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sender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s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uid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join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user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message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receiver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r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uid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98FA22F4-1A86-871E-C476-EEB1B6ADC529}"/>
              </a:ext>
            </a:extLst>
          </p:cNvPr>
          <p:cNvSpPr/>
          <p:nvPr/>
        </p:nvSpPr>
        <p:spPr>
          <a:xfrm>
            <a:off x="4632860" y="2134902"/>
            <a:ext cx="318052" cy="2347562"/>
          </a:xfrm>
          <a:prstGeom prst="downArrow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81858-FDA6-E91E-48C9-377300A43B5D}"/>
              </a:ext>
            </a:extLst>
          </p:cNvPr>
          <p:cNvSpPr txBox="1"/>
          <p:nvPr/>
        </p:nvSpPr>
        <p:spPr>
          <a:xfrm>
            <a:off x="838200" y="1531380"/>
            <a:ext cx="1951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400" b="1" dirty="0"/>
              <a:t>message as 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59301-4F35-BD97-52E7-4858E36D7898}"/>
              </a:ext>
            </a:extLst>
          </p:cNvPr>
          <p:cNvSpPr txBox="1"/>
          <p:nvPr/>
        </p:nvSpPr>
        <p:spPr>
          <a:xfrm>
            <a:off x="8693289" y="122902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400" b="1" dirty="0"/>
              <a:t>user as 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6C0CD3-E2BC-8B57-B33F-8C9374222231}"/>
              </a:ext>
            </a:extLst>
          </p:cNvPr>
          <p:cNvGraphicFramePr>
            <a:graphicFrameLocks noGrp="1"/>
          </p:cNvGraphicFramePr>
          <p:nvPr/>
        </p:nvGraphicFramePr>
        <p:xfrm>
          <a:off x="8771597" y="3411013"/>
          <a:ext cx="2034325" cy="1107996"/>
        </p:xfrm>
        <a:graphic>
          <a:graphicData uri="http://schemas.openxmlformats.org/drawingml/2006/table">
            <a:tbl>
              <a:tblPr/>
              <a:tblGrid>
                <a:gridCol w="739754">
                  <a:extLst>
                    <a:ext uri="{9D8B030D-6E8A-4147-A177-3AD203B41FA5}">
                      <a16:colId xmlns:a16="http://schemas.microsoft.com/office/drawing/2014/main" val="1160119160"/>
                    </a:ext>
                  </a:extLst>
                </a:gridCol>
                <a:gridCol w="1294571">
                  <a:extLst>
                    <a:ext uri="{9D8B030D-6E8A-4147-A177-3AD203B41FA5}">
                      <a16:colId xmlns:a16="http://schemas.microsoft.com/office/drawing/2014/main" val="2711095426"/>
                    </a:ext>
                  </a:extLst>
                </a:gridCol>
              </a:tblGrid>
              <a:tr h="28868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</a:rPr>
                        <a:t>uid</a:t>
                      </a:r>
                      <a:endParaRPr lang="en-US" sz="2400" b="1" i="0" u="none" strike="noStrike" dirty="0">
                        <a:solidFill>
                          <a:srgbClr val="46505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646667"/>
                  </a:ext>
                </a:extLst>
              </a:tr>
              <a:tr h="288686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</a:rPr>
                        <a:t>Carol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228975"/>
                  </a:ext>
                </a:extLst>
              </a:tr>
              <a:tr h="288686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</a:rPr>
                        <a:t>Sophie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2733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DD2C3EA-1926-DFA6-BF3E-4A6E2D9CD364}"/>
              </a:ext>
            </a:extLst>
          </p:cNvPr>
          <p:cNvSpPr txBox="1"/>
          <p:nvPr/>
        </p:nvSpPr>
        <p:spPr>
          <a:xfrm>
            <a:off x="8675919" y="2952600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400" b="1" dirty="0"/>
              <a:t>user as 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2D8204-0F0A-76B2-E096-5DADF6201589}"/>
              </a:ext>
            </a:extLst>
          </p:cNvPr>
          <p:cNvCxnSpPr/>
          <p:nvPr/>
        </p:nvCxnSpPr>
        <p:spPr>
          <a:xfrm flipV="1">
            <a:off x="5565913" y="2279374"/>
            <a:ext cx="3352800" cy="1590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95180D-C629-D0AE-8736-190DCFEDC2C7}"/>
              </a:ext>
            </a:extLst>
          </p:cNvPr>
          <p:cNvCxnSpPr>
            <a:cxnSpLocks/>
          </p:cNvCxnSpPr>
          <p:nvPr/>
        </p:nvCxnSpPr>
        <p:spPr>
          <a:xfrm flipV="1">
            <a:off x="5538150" y="2341772"/>
            <a:ext cx="3380563" cy="8592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7AB25D-8C5E-9083-BC0E-F9D51469487B}"/>
              </a:ext>
            </a:extLst>
          </p:cNvPr>
          <p:cNvCxnSpPr>
            <a:cxnSpLocks/>
          </p:cNvCxnSpPr>
          <p:nvPr/>
        </p:nvCxnSpPr>
        <p:spPr>
          <a:xfrm flipV="1">
            <a:off x="5565913" y="2358887"/>
            <a:ext cx="3352800" cy="1948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4B1D66-A00C-3C11-32D5-F150709BBA24}"/>
              </a:ext>
            </a:extLst>
          </p:cNvPr>
          <p:cNvCxnSpPr>
            <a:cxnSpLocks/>
          </p:cNvCxnSpPr>
          <p:nvPr/>
        </p:nvCxnSpPr>
        <p:spPr>
          <a:xfrm flipV="1">
            <a:off x="5565913" y="2713824"/>
            <a:ext cx="3352800" cy="8307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A8317-63E0-A6AF-489A-C1BB86B3A5AC}"/>
              </a:ext>
            </a:extLst>
          </p:cNvPr>
          <p:cNvCxnSpPr>
            <a:cxnSpLocks/>
          </p:cNvCxnSpPr>
          <p:nvPr/>
        </p:nvCxnSpPr>
        <p:spPr>
          <a:xfrm flipV="1">
            <a:off x="5565913" y="2771380"/>
            <a:ext cx="3352800" cy="11652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059CA8-E803-08FB-0738-1B4B896EB101}"/>
              </a:ext>
            </a:extLst>
          </p:cNvPr>
          <p:cNvCxnSpPr>
            <a:cxnSpLocks/>
          </p:cNvCxnSpPr>
          <p:nvPr/>
        </p:nvCxnSpPr>
        <p:spPr>
          <a:xfrm>
            <a:off x="6838121" y="3650288"/>
            <a:ext cx="2108355" cy="352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C28C6C-0EAB-1678-AAE5-0DAC86A774C8}"/>
              </a:ext>
            </a:extLst>
          </p:cNvPr>
          <p:cNvCxnSpPr>
            <a:cxnSpLocks/>
          </p:cNvCxnSpPr>
          <p:nvPr/>
        </p:nvCxnSpPr>
        <p:spPr>
          <a:xfrm>
            <a:off x="6858363" y="3960246"/>
            <a:ext cx="2060350" cy="42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4E9A9E-1649-2C6A-ABF1-545411370349}"/>
              </a:ext>
            </a:extLst>
          </p:cNvPr>
          <p:cNvCxnSpPr>
            <a:cxnSpLocks/>
          </p:cNvCxnSpPr>
          <p:nvPr/>
        </p:nvCxnSpPr>
        <p:spPr>
          <a:xfrm>
            <a:off x="6865884" y="2544149"/>
            <a:ext cx="2100834" cy="17800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2DFB9E-4749-4311-69F3-B6AFEDAFD7F9}"/>
              </a:ext>
            </a:extLst>
          </p:cNvPr>
          <p:cNvCxnSpPr>
            <a:cxnSpLocks/>
          </p:cNvCxnSpPr>
          <p:nvPr/>
        </p:nvCxnSpPr>
        <p:spPr>
          <a:xfrm>
            <a:off x="6953647" y="3306738"/>
            <a:ext cx="1992829" cy="10175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F3ECFE8-84A8-A778-B6D0-9CC757E1E55F}"/>
              </a:ext>
            </a:extLst>
          </p:cNvPr>
          <p:cNvCxnSpPr>
            <a:cxnSpLocks/>
          </p:cNvCxnSpPr>
          <p:nvPr/>
        </p:nvCxnSpPr>
        <p:spPr>
          <a:xfrm>
            <a:off x="6877015" y="4324243"/>
            <a:ext cx="2097224" cy="236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66FE8A1F-366A-1591-4F4B-EBFF69F29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53578"/>
              </p:ext>
            </p:extLst>
          </p:nvPr>
        </p:nvGraphicFramePr>
        <p:xfrm>
          <a:off x="6953647" y="4765541"/>
          <a:ext cx="5072230" cy="1313243"/>
        </p:xfrm>
        <a:graphic>
          <a:graphicData uri="http://schemas.openxmlformats.org/drawingml/2006/table">
            <a:tbl>
              <a:tblPr firstRow="1"/>
              <a:tblGrid>
                <a:gridCol w="2611379">
                  <a:extLst>
                    <a:ext uri="{9D8B030D-6E8A-4147-A177-3AD203B41FA5}">
                      <a16:colId xmlns:a16="http://schemas.microsoft.com/office/drawing/2014/main" val="3485070639"/>
                    </a:ext>
                  </a:extLst>
                </a:gridCol>
                <a:gridCol w="1123331">
                  <a:extLst>
                    <a:ext uri="{9D8B030D-6E8A-4147-A177-3AD203B41FA5}">
                      <a16:colId xmlns:a16="http://schemas.microsoft.com/office/drawing/2014/main" val="2939966185"/>
                    </a:ext>
                  </a:extLst>
                </a:gridCol>
                <a:gridCol w="1337520">
                  <a:extLst>
                    <a:ext uri="{9D8B030D-6E8A-4147-A177-3AD203B41FA5}">
                      <a16:colId xmlns:a16="http://schemas.microsoft.com/office/drawing/2014/main" val="3468965477"/>
                    </a:ext>
                  </a:extLst>
                </a:gridCol>
              </a:tblGrid>
              <a:tr h="28868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text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sender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46505E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receiver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244908"/>
                  </a:ext>
                </a:extLst>
              </a:tr>
              <a:tr h="28868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ru-RU" sz="2400" b="0" i="0" u="none" strike="noStrike" dirty="0">
                          <a:solidFill>
                            <a:srgbClr val="46505E"/>
                          </a:solidFill>
                          <a:effectLst/>
                          <a:latin typeface="+mj-lt"/>
                        </a:rPr>
                        <a:t>Hi!</a:t>
                      </a:r>
                      <a:endParaRPr lang="en-US" sz="2400" b="0" i="0" u="none" strike="noStrike" dirty="0">
                        <a:solidFill>
                          <a:srgbClr val="46505E"/>
                        </a:solidFill>
                        <a:effectLst/>
                        <a:latin typeface="+mj-lt"/>
                      </a:endParaRP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Carol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Sophie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090110"/>
                  </a:ext>
                </a:extLst>
              </a:tr>
              <a:tr h="574579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noProof="0" dirty="0" err="1">
                          <a:solidFill>
                            <a:srgbClr val="46505E"/>
                          </a:solidFill>
                          <a:effectLst/>
                          <a:latin typeface="Calibri Light"/>
                        </a:rPr>
                        <a:t>Lets</a:t>
                      </a:r>
                      <a:r>
                        <a:rPr lang="ru-RU" sz="2400" b="0" i="0" u="none" strike="noStrike" noProof="0" dirty="0">
                          <a:solidFill>
                            <a:srgbClr val="46505E"/>
                          </a:solidFill>
                          <a:effectLst/>
                          <a:latin typeface="Calibri Light"/>
                        </a:rPr>
                        <a:t> </a:t>
                      </a:r>
                      <a:r>
                        <a:rPr lang="ru-RU" sz="2400" b="0" i="0" u="none" strike="noStrike" noProof="0" dirty="0" err="1">
                          <a:solidFill>
                            <a:srgbClr val="46505E"/>
                          </a:solidFill>
                          <a:effectLst/>
                          <a:latin typeface="Calibri Light"/>
                        </a:rPr>
                        <a:t>write</a:t>
                      </a:r>
                      <a:r>
                        <a:rPr lang="ru-RU" sz="2400" b="0" i="0" u="none" strike="noStrike" noProof="0" dirty="0">
                          <a:solidFill>
                            <a:srgbClr val="46505E"/>
                          </a:solidFill>
                          <a:effectLst/>
                          <a:latin typeface="Calibri Light"/>
                        </a:rPr>
                        <a:t> a </a:t>
                      </a:r>
                      <a:r>
                        <a:rPr lang="ru-RU" sz="2400" b="0" i="0" u="none" strike="noStrike" noProof="0" dirty="0" err="1">
                          <a:solidFill>
                            <a:srgbClr val="46505E"/>
                          </a:solidFill>
                          <a:effectLst/>
                          <a:latin typeface="Calibri Light"/>
                        </a:rPr>
                        <a:t>query</a:t>
                      </a:r>
                      <a:endParaRPr lang="en-US" sz="2400" b="0" i="0" u="none" strike="noStrike" dirty="0">
                        <a:solidFill>
                          <a:srgbClr val="46505E"/>
                        </a:solidFill>
                        <a:effectLst/>
                        <a:latin typeface="+mj-lt"/>
                      </a:endParaRP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Carol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46505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Sophie</a:t>
                      </a:r>
                    </a:p>
                  </a:txBody>
                  <a:tcPr marL="3572" marR="3572" marT="35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0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8099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33BA-F9CF-4A09-8023-37EAD646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of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a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complex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request</a:t>
            </a:r>
            <a:endParaRPr lang="en-US" dirty="0" err="1">
              <a:solidFill>
                <a:schemeClr val="accent2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CADF-F18A-46AF-A224-29EA50628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Problem: Who ordered the same cars as Linda?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240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33BA-F9CF-4A09-8023-37EAD646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complex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ru-RU" dirty="0" err="1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  <a:p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CADF-F18A-46AF-A224-29EA50628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6505E"/>
                </a:solidFill>
              </a:rPr>
              <a:t>Problem: Who ordered the same cars as Linda? 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46505E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46505E"/>
              </a:solidFill>
            </a:endParaRPr>
          </a:p>
          <a:p>
            <a:pPr>
              <a:buNone/>
            </a:pP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The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query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must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answer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following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questions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 </a:t>
            </a:r>
            <a:endParaRPr lang="ru-RU" dirty="0"/>
          </a:p>
          <a:p>
            <a:pPr>
              <a:buNone/>
            </a:pP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 What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kind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bookings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did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Linda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make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? </a:t>
            </a:r>
            <a:endParaRPr lang="en-US" dirty="0"/>
          </a:p>
          <a:p>
            <a:pPr>
              <a:buNone/>
            </a:pP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 What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cars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were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mentioned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these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bookings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? </a:t>
            </a:r>
            <a:endParaRPr lang="ru-RU" dirty="0"/>
          </a:p>
          <a:p>
            <a:pPr>
              <a:buNone/>
            </a:pP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 What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reservations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are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associated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these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vehicles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? </a:t>
            </a:r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rgbClr val="46505E"/>
                </a:solidFill>
                <a:ea typeface="Calibri"/>
                <a:cs typeface="Calibri"/>
              </a:rPr>
              <a:t> 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Which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drivers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were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included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these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bookings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other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than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Linda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?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297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20066</TotalTime>
  <Words>3003</Words>
  <Application>Microsoft Office PowerPoint</Application>
  <PresentationFormat>Широкоэкранный</PresentationFormat>
  <Paragraphs>828</Paragraphs>
  <Slides>108</Slides>
  <Notes>44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108</vt:i4>
      </vt:variant>
    </vt:vector>
  </HeadingPairs>
  <TitlesOfParts>
    <vt:vector size="109" baseType="lpstr">
      <vt:lpstr>Office Theme</vt:lpstr>
      <vt:lpstr>SQL</vt:lpstr>
      <vt:lpstr>Introduction to queries</vt:lpstr>
      <vt:lpstr>Key components, that handle SQL queries</vt:lpstr>
      <vt:lpstr>Key components, that handle SQL queries</vt:lpstr>
      <vt:lpstr>Key components, that handle SQL queries</vt:lpstr>
      <vt:lpstr>Main SELECT Query Clauses</vt:lpstr>
      <vt:lpstr>Queries select from where</vt:lpstr>
      <vt:lpstr>About support for relational operations in SQL</vt:lpstr>
      <vt:lpstr>Supported relational operations</vt:lpstr>
      <vt:lpstr>Structure of a SELECT query with selection (search condition) and projection</vt:lpstr>
      <vt:lpstr>Structure of a SELECT query with selection (search condition) and projection </vt:lpstr>
      <vt:lpstr>Examples of queries</vt:lpstr>
      <vt:lpstr>Projection operation in SQL </vt:lpstr>
      <vt:lpstr>Projection operation in SQL </vt:lpstr>
      <vt:lpstr>Projection operation in SQL </vt:lpstr>
      <vt:lpstr>Selecting all fields from the tables available in the query</vt:lpstr>
      <vt:lpstr>What can be written inside from?</vt:lpstr>
      <vt:lpstr>What can be written inside from?</vt:lpstr>
      <vt:lpstr>What can be written inside from?</vt:lpstr>
      <vt:lpstr>Another way to add a table to FROM that is not stored in the database</vt:lpstr>
      <vt:lpstr>Another way to add a table to FROM that is not stored in the database</vt:lpstr>
      <vt:lpstr>Another way to add a table to FROM that is not stored in the database</vt:lpstr>
      <vt:lpstr>Question</vt:lpstr>
      <vt:lpstr>Selection operation in SQL</vt:lpstr>
      <vt:lpstr>Selection operation in SQL</vt:lpstr>
      <vt:lpstr>Selection operation in SQL</vt:lpstr>
      <vt:lpstr>Selection operation in SQL</vt:lpstr>
      <vt:lpstr>Selection operation in SQL</vt:lpstr>
      <vt:lpstr>Selection with a condition that always returns false</vt:lpstr>
      <vt:lpstr>Selection with a condition that always returns false</vt:lpstr>
      <vt:lpstr>Query with condition IN </vt:lpstr>
      <vt:lpstr>Query with condition IN </vt:lpstr>
      <vt:lpstr>Query with BETWEEN condition</vt:lpstr>
      <vt:lpstr>Query with search by pattern</vt:lpstr>
      <vt:lpstr>Using Aliases in SQL </vt:lpstr>
      <vt:lpstr>Using Aliases in SQL </vt:lpstr>
      <vt:lpstr>Using Aliases in SQL </vt:lpstr>
      <vt:lpstr>About using CTE (Common table expression) in a query</vt:lpstr>
      <vt:lpstr>About using CTE in a query</vt:lpstr>
      <vt:lpstr>About using CTE in a query</vt:lpstr>
      <vt:lpstr>Queries without FROM</vt:lpstr>
      <vt:lpstr>Sorting. Controlling the order in which rows are displayed </vt:lpstr>
      <vt:lpstr>Sorting. Controlling the order in which rows are displayed </vt:lpstr>
      <vt:lpstr>Sorting. Controlling the order in which rows are displayed </vt:lpstr>
      <vt:lpstr>Sorting. Controlling the order in which rows are displayed </vt:lpstr>
      <vt:lpstr>An interesting example of using distinct together with sorting </vt:lpstr>
      <vt:lpstr>An interesting example of using distinct together with sorting </vt:lpstr>
      <vt:lpstr>An interesting example of using distinct together with sorting </vt:lpstr>
      <vt:lpstr>Series generator</vt:lpstr>
      <vt:lpstr>Table functions generating series values </vt:lpstr>
      <vt:lpstr>Table functions generating series values </vt:lpstr>
      <vt:lpstr>Table functions generating series values </vt:lpstr>
      <vt:lpstr>Table functions generating series values </vt:lpstr>
      <vt:lpstr>Operations on sets</vt:lpstr>
      <vt:lpstr>Supported relational operations</vt:lpstr>
      <vt:lpstr>Operations on sets</vt:lpstr>
      <vt:lpstr>Operations on sets </vt:lpstr>
      <vt:lpstr>Operations on sets</vt:lpstr>
      <vt:lpstr>Operations on sets</vt:lpstr>
      <vt:lpstr>UNION in SQL. Example 1</vt:lpstr>
      <vt:lpstr>UNION in SQL. Example 1</vt:lpstr>
      <vt:lpstr>UNION in SQL. Example 1</vt:lpstr>
      <vt:lpstr>UNION in SQL. Example 1</vt:lpstr>
      <vt:lpstr>UNION in SQL. Example 1 </vt:lpstr>
      <vt:lpstr>UNION in SQL. Example 1 </vt:lpstr>
      <vt:lpstr>UNION in SQL. Example 1 </vt:lpstr>
      <vt:lpstr>UNION in SQL. Example 1</vt:lpstr>
      <vt:lpstr>UNION in SQL. Example 2</vt:lpstr>
      <vt:lpstr>UNION in SQL. Example 2 </vt:lpstr>
      <vt:lpstr>UNION in SQL. Example 2 </vt:lpstr>
      <vt:lpstr>Connection of UNION and WHERE</vt:lpstr>
      <vt:lpstr>EXCEPT – set difference </vt:lpstr>
      <vt:lpstr>EXCEPT – set difference  </vt:lpstr>
      <vt:lpstr>EXCEPT – set difference   </vt:lpstr>
      <vt:lpstr>EXCEPT – set difference  </vt:lpstr>
      <vt:lpstr>Connection of EXCEPT and WHERE</vt:lpstr>
      <vt:lpstr>INTERSECT – intersection of sets</vt:lpstr>
      <vt:lpstr>INTERSECT – intersection of sets</vt:lpstr>
      <vt:lpstr>Connection of INTERSECT and WHERE</vt:lpstr>
      <vt:lpstr>Join operations</vt:lpstr>
      <vt:lpstr>Join</vt:lpstr>
      <vt:lpstr>Join </vt:lpstr>
      <vt:lpstr>Join</vt:lpstr>
      <vt:lpstr>Join</vt:lpstr>
      <vt:lpstr>Cartesian product. CROSS JOIN</vt:lpstr>
      <vt:lpstr>INNER JOIN </vt:lpstr>
      <vt:lpstr>INNER JOIN </vt:lpstr>
      <vt:lpstr>INNER JOIN </vt:lpstr>
      <vt:lpstr>INNER JOIN</vt:lpstr>
      <vt:lpstr>INNER JOIN </vt:lpstr>
      <vt:lpstr>INNER JOIN </vt:lpstr>
      <vt:lpstr>INNER JOIN </vt:lpstr>
      <vt:lpstr>General syntax for joins</vt:lpstr>
      <vt:lpstr>General syntax for joins </vt:lpstr>
      <vt:lpstr>Using the same table multiple times in a query </vt:lpstr>
      <vt:lpstr>Using the same table multiple times in a query  </vt:lpstr>
      <vt:lpstr>Using the same table multiple times in a query  </vt:lpstr>
      <vt:lpstr>Example of a complex request</vt:lpstr>
      <vt:lpstr>Example of a complex request </vt:lpstr>
      <vt:lpstr>Conditional expression in SQL</vt:lpstr>
      <vt:lpstr>Conditional expression</vt:lpstr>
      <vt:lpstr>Two options for writing a conditional expression in SQL</vt:lpstr>
      <vt:lpstr>Selecting an option for the value of the expression</vt:lpstr>
      <vt:lpstr>Selecting an option for the value of the expression </vt:lpstr>
      <vt:lpstr>Selecting the first condition from a list of conditions that returns true </vt:lpstr>
      <vt:lpstr>The data types in the conditional expression must match</vt:lpstr>
      <vt:lpstr>The data types in the conditional expression must match</vt:lpstr>
      <vt:lpstr>Thanks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запросов</dc:title>
  <dc:creator>Кирилл Гоменюк</dc:creator>
  <cp:lastModifiedBy>Кирилл Гоменюк</cp:lastModifiedBy>
  <cp:revision>691</cp:revision>
  <dcterms:created xsi:type="dcterms:W3CDTF">2021-09-26T20:33:01Z</dcterms:created>
  <dcterms:modified xsi:type="dcterms:W3CDTF">2025-02-08T08:09:22Z</dcterms:modified>
</cp:coreProperties>
</file>