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942" r:id="rId3"/>
    <p:sldId id="921" r:id="rId4"/>
    <p:sldId id="984" r:id="rId5"/>
    <p:sldId id="983" r:id="rId6"/>
    <p:sldId id="985" r:id="rId7"/>
    <p:sldId id="922" r:id="rId8"/>
    <p:sldId id="986" r:id="rId9"/>
    <p:sldId id="987" r:id="rId10"/>
    <p:sldId id="988" r:id="rId11"/>
    <p:sldId id="944" r:id="rId12"/>
    <p:sldId id="971" r:id="rId13"/>
    <p:sldId id="1003" r:id="rId14"/>
    <p:sldId id="973" r:id="rId15"/>
    <p:sldId id="963" r:id="rId16"/>
    <p:sldId id="1024" r:id="rId17"/>
    <p:sldId id="1005" r:id="rId18"/>
    <p:sldId id="927" r:id="rId19"/>
    <p:sldId id="928" r:id="rId20"/>
    <p:sldId id="929" r:id="rId21"/>
    <p:sldId id="930" r:id="rId22"/>
    <p:sldId id="1006" r:id="rId23"/>
    <p:sldId id="975" r:id="rId24"/>
    <p:sldId id="1028" r:id="rId25"/>
    <p:sldId id="977" r:id="rId26"/>
    <p:sldId id="965" r:id="rId27"/>
    <p:sldId id="884" r:id="rId28"/>
    <p:sldId id="1029" r:id="rId29"/>
    <p:sldId id="1009" r:id="rId30"/>
    <p:sldId id="1010" r:id="rId31"/>
    <p:sldId id="859" r:id="rId32"/>
    <p:sldId id="1011" r:id="rId33"/>
    <p:sldId id="1012" r:id="rId34"/>
    <p:sldId id="1014" r:id="rId35"/>
    <p:sldId id="1015" r:id="rId36"/>
    <p:sldId id="1017" r:id="rId37"/>
    <p:sldId id="880" r:id="rId38"/>
    <p:sldId id="882" r:id="rId39"/>
    <p:sldId id="1025" r:id="rId40"/>
    <p:sldId id="979" r:id="rId41"/>
    <p:sldId id="1030" r:id="rId42"/>
    <p:sldId id="1031" r:id="rId43"/>
    <p:sldId id="1032" r:id="rId44"/>
    <p:sldId id="1034" r:id="rId45"/>
    <p:sldId id="1033" r:id="rId46"/>
    <p:sldId id="981" r:id="rId47"/>
    <p:sldId id="1027" r:id="rId48"/>
    <p:sldId id="1004" r:id="rId49"/>
    <p:sldId id="989" r:id="rId50"/>
    <p:sldId id="992" r:id="rId51"/>
    <p:sldId id="991" r:id="rId52"/>
    <p:sldId id="993" r:id="rId53"/>
    <p:sldId id="995" r:id="rId54"/>
    <p:sldId id="990" r:id="rId55"/>
    <p:sldId id="996" r:id="rId56"/>
    <p:sldId id="997" r:id="rId57"/>
    <p:sldId id="998" r:id="rId58"/>
    <p:sldId id="999" r:id="rId59"/>
    <p:sldId id="1001" r:id="rId60"/>
    <p:sldId id="1002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66DB8-B8CE-4EF3-BBF4-3AA09FE30393}" v="120" dt="2025-02-14T14:28:54.893"/>
    <p1510:client id="{BD679177-1C3F-4E29-B36F-CB7AEBF9B60B}" v="1226" dt="2025-02-14T15:59:41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10"/>
  </p:normalViewPr>
  <p:slideViewPr>
    <p:cSldViewPr snapToGrid="0">
      <p:cViewPr varScale="1">
        <p:scale>
          <a:sx n="88" d="100"/>
          <a:sy n="88" d="100"/>
        </p:scale>
        <p:origin x="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еонид Смелов" userId="fea2e2fc1fde16d6" providerId="Windows Live" clId="Web-{BD679177-1C3F-4E29-B36F-CB7AEBF9B60B}"/>
    <pc:docChg chg="addSld delSld modSld">
      <pc:chgData name="Леонид Смелов" userId="fea2e2fc1fde16d6" providerId="Windows Live" clId="Web-{BD679177-1C3F-4E29-B36F-CB7AEBF9B60B}" dt="2025-02-14T15:59:41.855" v="1106" actId="20577"/>
      <pc:docMkLst>
        <pc:docMk/>
      </pc:docMkLst>
      <pc:sldChg chg="modSp">
        <pc:chgData name="Леонид Смелов" userId="fea2e2fc1fde16d6" providerId="Windows Live" clId="Web-{BD679177-1C3F-4E29-B36F-CB7AEBF9B60B}" dt="2025-02-14T14:42:25.523" v="3" actId="20577"/>
        <pc:sldMkLst>
          <pc:docMk/>
          <pc:sldMk cId="3771467179" sldId="256"/>
        </pc:sldMkLst>
        <pc:spChg chg="mod">
          <ac:chgData name="Леонид Смелов" userId="fea2e2fc1fde16d6" providerId="Windows Live" clId="Web-{BD679177-1C3F-4E29-B36F-CB7AEBF9B60B}" dt="2025-02-14T14:40:53.735" v="0" actId="20577"/>
          <ac:spMkLst>
            <pc:docMk/>
            <pc:sldMk cId="3771467179" sldId="256"/>
            <ac:spMk id="2" creationId="{45DC427A-83FB-489C-8F41-F5AC9D46B6E7}"/>
          </ac:spMkLst>
        </pc:spChg>
        <pc:spChg chg="mod">
          <ac:chgData name="Леонид Смелов" userId="fea2e2fc1fde16d6" providerId="Windows Live" clId="Web-{BD679177-1C3F-4E29-B36F-CB7AEBF9B60B}" dt="2025-02-14T14:42:25.523" v="3" actId="20577"/>
          <ac:spMkLst>
            <pc:docMk/>
            <pc:sldMk cId="3771467179" sldId="256"/>
            <ac:spMk id="3" creationId="{406BBB4B-244A-43C0-9CA6-BA029E67B79B}"/>
          </ac:spMkLst>
        </pc:spChg>
      </pc:sldChg>
      <pc:sldChg chg="modSp">
        <pc:chgData name="Леонид Смелов" userId="fea2e2fc1fde16d6" providerId="Windows Live" clId="Web-{BD679177-1C3F-4E29-B36F-CB7AEBF9B60B}" dt="2025-02-14T15:41:12.151" v="716" actId="20577"/>
        <pc:sldMkLst>
          <pc:docMk/>
          <pc:sldMk cId="630559190" sldId="859"/>
        </pc:sldMkLst>
        <pc:spChg chg="mod">
          <ac:chgData name="Леонид Смелов" userId="fea2e2fc1fde16d6" providerId="Windows Live" clId="Web-{BD679177-1C3F-4E29-B36F-CB7AEBF9B60B}" dt="2025-02-14T15:41:12.151" v="716" actId="20577"/>
          <ac:spMkLst>
            <pc:docMk/>
            <pc:sldMk cId="630559190" sldId="859"/>
            <ac:spMk id="2" creationId="{3D8370C0-18B9-44DA-BC28-1ABF58B48313}"/>
          </ac:spMkLst>
        </pc:spChg>
        <pc:spChg chg="mod">
          <ac:chgData name="Леонид Смелов" userId="fea2e2fc1fde16d6" providerId="Windows Live" clId="Web-{BD679177-1C3F-4E29-B36F-CB7AEBF9B60B}" dt="2025-02-14T15:41:01.041" v="714" actId="20577"/>
          <ac:spMkLst>
            <pc:docMk/>
            <pc:sldMk cId="630559190" sldId="859"/>
            <ac:spMk id="3" creationId="{4F481000-49AC-4E06-8916-3B1E2D3479AA}"/>
          </ac:spMkLst>
        </pc:spChg>
      </pc:sldChg>
      <pc:sldChg chg="modSp">
        <pc:chgData name="Леонид Смелов" userId="fea2e2fc1fde16d6" providerId="Windows Live" clId="Web-{BD679177-1C3F-4E29-B36F-CB7AEBF9B60B}" dt="2025-02-14T15:45:01.261" v="823" actId="20577"/>
        <pc:sldMkLst>
          <pc:docMk/>
          <pc:sldMk cId="1433113991" sldId="880"/>
        </pc:sldMkLst>
        <pc:spChg chg="mod">
          <ac:chgData name="Леонид Смелов" userId="fea2e2fc1fde16d6" providerId="Windows Live" clId="Web-{BD679177-1C3F-4E29-B36F-CB7AEBF9B60B}" dt="2025-02-14T15:45:01.261" v="823" actId="20577"/>
          <ac:spMkLst>
            <pc:docMk/>
            <pc:sldMk cId="1433113991" sldId="880"/>
            <ac:spMk id="2" creationId="{0885A664-1FF7-48FC-A30D-4C17652CFE7D}"/>
          </ac:spMkLst>
        </pc:spChg>
      </pc:sldChg>
      <pc:sldChg chg="modSp">
        <pc:chgData name="Леонид Смелов" userId="fea2e2fc1fde16d6" providerId="Windows Live" clId="Web-{BD679177-1C3F-4E29-B36F-CB7AEBF9B60B}" dt="2025-02-14T15:45:04.621" v="825" actId="20577"/>
        <pc:sldMkLst>
          <pc:docMk/>
          <pc:sldMk cId="3171770453" sldId="882"/>
        </pc:sldMkLst>
        <pc:spChg chg="mod">
          <ac:chgData name="Леонид Смелов" userId="fea2e2fc1fde16d6" providerId="Windows Live" clId="Web-{BD679177-1C3F-4E29-B36F-CB7AEBF9B60B}" dt="2025-02-14T15:45:04.621" v="825" actId="20577"/>
          <ac:spMkLst>
            <pc:docMk/>
            <pc:sldMk cId="3171770453" sldId="882"/>
            <ac:spMk id="2" creationId="{0885A664-1FF7-48FC-A30D-4C17652CFE7D}"/>
          </ac:spMkLst>
        </pc:spChg>
      </pc:sldChg>
      <pc:sldChg chg="modSp">
        <pc:chgData name="Леонид Смелов" userId="fea2e2fc1fde16d6" providerId="Windows Live" clId="Web-{BD679177-1C3F-4E29-B36F-CB7AEBF9B60B}" dt="2025-02-14T15:32:58.912" v="632"/>
        <pc:sldMkLst>
          <pc:docMk/>
          <pc:sldMk cId="4027049746" sldId="884"/>
        </pc:sldMkLst>
        <pc:spChg chg="mod">
          <ac:chgData name="Леонид Смелов" userId="fea2e2fc1fde16d6" providerId="Windows Live" clId="Web-{BD679177-1C3F-4E29-B36F-CB7AEBF9B60B}" dt="2025-02-14T15:31:13.296" v="541" actId="20577"/>
          <ac:spMkLst>
            <pc:docMk/>
            <pc:sldMk cId="4027049746" sldId="884"/>
            <ac:spMk id="2" creationId="{0BED807C-0C28-4C0F-B957-D0360C921D19}"/>
          </ac:spMkLst>
        </pc:spChg>
        <pc:spChg chg="mod">
          <ac:chgData name="Леонид Смелов" userId="fea2e2fc1fde16d6" providerId="Windows Live" clId="Web-{BD679177-1C3F-4E29-B36F-CB7AEBF9B60B}" dt="2025-02-14T15:31:40.313" v="545" actId="20577"/>
          <ac:spMkLst>
            <pc:docMk/>
            <pc:sldMk cId="4027049746" sldId="884"/>
            <ac:spMk id="3" creationId="{A45AF429-54D9-498E-BE79-A8D38DAE10AF}"/>
          </ac:spMkLst>
        </pc:spChg>
        <pc:spChg chg="mod">
          <ac:chgData name="Леонид Смелов" userId="fea2e2fc1fde16d6" providerId="Windows Live" clId="Web-{BD679177-1C3F-4E29-B36F-CB7AEBF9B60B}" dt="2025-02-14T15:31:50.251" v="548" actId="14100"/>
          <ac:spMkLst>
            <pc:docMk/>
            <pc:sldMk cId="4027049746" sldId="884"/>
            <ac:spMk id="5" creationId="{77D1E856-26FF-6875-69E8-71FC44F6E371}"/>
          </ac:spMkLst>
        </pc:spChg>
        <pc:graphicFrameChg chg="mod modGraphic">
          <ac:chgData name="Леонид Смелов" userId="fea2e2fc1fde16d6" providerId="Windows Live" clId="Web-{BD679177-1C3F-4E29-B36F-CB7AEBF9B60B}" dt="2025-02-14T15:32:58.912" v="632"/>
          <ac:graphicFrameMkLst>
            <pc:docMk/>
            <pc:sldMk cId="4027049746" sldId="884"/>
            <ac:graphicFrameMk id="4" creationId="{7DF7A049-0048-8F52-38C1-989A99D19D5C}"/>
          </ac:graphicFrameMkLst>
        </pc:graphicFrameChg>
      </pc:sldChg>
      <pc:sldChg chg="modSp">
        <pc:chgData name="Леонид Смелов" userId="fea2e2fc1fde16d6" providerId="Windows Live" clId="Web-{BD679177-1C3F-4E29-B36F-CB7AEBF9B60B}" dt="2025-02-14T14:44:12.265" v="30" actId="20577"/>
        <pc:sldMkLst>
          <pc:docMk/>
          <pc:sldMk cId="171866119" sldId="921"/>
        </pc:sldMkLst>
        <pc:spChg chg="mod">
          <ac:chgData name="Леонид Смелов" userId="fea2e2fc1fde16d6" providerId="Windows Live" clId="Web-{BD679177-1C3F-4E29-B36F-CB7AEBF9B60B}" dt="2025-02-14T14:43:01.541" v="14" actId="20577"/>
          <ac:spMkLst>
            <pc:docMk/>
            <pc:sldMk cId="171866119" sldId="921"/>
            <ac:spMk id="2" creationId="{A5E2F2AE-834A-460C-A9AA-9A7CC4DC0172}"/>
          </ac:spMkLst>
        </pc:spChg>
        <pc:spChg chg="mod">
          <ac:chgData name="Леонид Смелов" userId="fea2e2fc1fde16d6" providerId="Windows Live" clId="Web-{BD679177-1C3F-4E29-B36F-CB7AEBF9B60B}" dt="2025-02-14T14:44:12.265" v="30" actId="20577"/>
          <ac:spMkLst>
            <pc:docMk/>
            <pc:sldMk cId="171866119" sldId="921"/>
            <ac:spMk id="3" creationId="{C8B03225-94E5-4A1F-985E-348691BC30A5}"/>
          </ac:spMkLst>
        </pc:spChg>
      </pc:sldChg>
      <pc:sldChg chg="modSp">
        <pc:chgData name="Леонид Смелов" userId="fea2e2fc1fde16d6" providerId="Windows Live" clId="Web-{BD679177-1C3F-4E29-B36F-CB7AEBF9B60B}" dt="2025-02-14T14:47:28.919" v="120" actId="20577"/>
        <pc:sldMkLst>
          <pc:docMk/>
          <pc:sldMk cId="470429140" sldId="922"/>
        </pc:sldMkLst>
        <pc:spChg chg="mod">
          <ac:chgData name="Леонид Смелов" userId="fea2e2fc1fde16d6" providerId="Windows Live" clId="Web-{BD679177-1C3F-4E29-B36F-CB7AEBF9B60B}" dt="2025-02-14T14:46:46.354" v="98" actId="20577"/>
          <ac:spMkLst>
            <pc:docMk/>
            <pc:sldMk cId="470429140" sldId="922"/>
            <ac:spMk id="2" creationId="{A5E2F2AE-834A-460C-A9AA-9A7CC4DC0172}"/>
          </ac:spMkLst>
        </pc:spChg>
        <pc:spChg chg="mod">
          <ac:chgData name="Леонид Смелов" userId="fea2e2fc1fde16d6" providerId="Windows Live" clId="Web-{BD679177-1C3F-4E29-B36F-CB7AEBF9B60B}" dt="2025-02-14T14:47:28.919" v="120" actId="20577"/>
          <ac:spMkLst>
            <pc:docMk/>
            <pc:sldMk cId="470429140" sldId="922"/>
            <ac:spMk id="3" creationId="{C8B03225-94E5-4A1F-985E-348691BC30A5}"/>
          </ac:spMkLst>
        </pc:spChg>
      </pc:sldChg>
      <pc:sldChg chg="modSp">
        <pc:chgData name="Леонид Смелов" userId="fea2e2fc1fde16d6" providerId="Windows Live" clId="Web-{BD679177-1C3F-4E29-B36F-CB7AEBF9B60B}" dt="2025-02-14T15:01:08.166" v="325" actId="20577"/>
        <pc:sldMkLst>
          <pc:docMk/>
          <pc:sldMk cId="3484764588" sldId="927"/>
        </pc:sldMkLst>
        <pc:spChg chg="mod">
          <ac:chgData name="Леонид Смелов" userId="fea2e2fc1fde16d6" providerId="Windows Live" clId="Web-{BD679177-1C3F-4E29-B36F-CB7AEBF9B60B}" dt="2025-02-14T15:00:47.883" v="319" actId="20577"/>
          <ac:spMkLst>
            <pc:docMk/>
            <pc:sldMk cId="3484764588" sldId="927"/>
            <ac:spMk id="2" creationId="{27705886-143D-435F-A02F-C6B9432E384B}"/>
          </ac:spMkLst>
        </pc:spChg>
        <pc:spChg chg="mod">
          <ac:chgData name="Леонид Смелов" userId="fea2e2fc1fde16d6" providerId="Windows Live" clId="Web-{BD679177-1C3F-4E29-B36F-CB7AEBF9B60B}" dt="2025-02-14T15:01:08.166" v="325" actId="20577"/>
          <ac:spMkLst>
            <pc:docMk/>
            <pc:sldMk cId="3484764588" sldId="927"/>
            <ac:spMk id="3" creationId="{6920FD78-E562-4869-A80B-F4FA1160CC04}"/>
          </ac:spMkLst>
        </pc:spChg>
      </pc:sldChg>
      <pc:sldChg chg="modSp">
        <pc:chgData name="Леонид Смелов" userId="fea2e2fc1fde16d6" providerId="Windows Live" clId="Web-{BD679177-1C3F-4E29-B36F-CB7AEBF9B60B}" dt="2025-02-14T15:03:05.518" v="360" actId="20577"/>
        <pc:sldMkLst>
          <pc:docMk/>
          <pc:sldMk cId="4036066590" sldId="928"/>
        </pc:sldMkLst>
        <pc:spChg chg="mod">
          <ac:chgData name="Леонид Смелов" userId="fea2e2fc1fde16d6" providerId="Windows Live" clId="Web-{BD679177-1C3F-4E29-B36F-CB7AEBF9B60B}" dt="2025-02-14T15:01:35.934" v="348" actId="20577"/>
          <ac:spMkLst>
            <pc:docMk/>
            <pc:sldMk cId="4036066590" sldId="928"/>
            <ac:spMk id="2" creationId="{707010AD-0ADB-4CD4-9554-1289AC00714C}"/>
          </ac:spMkLst>
        </pc:spChg>
        <pc:spChg chg="mod">
          <ac:chgData name="Леонид Смелов" userId="fea2e2fc1fde16d6" providerId="Windows Live" clId="Web-{BD679177-1C3F-4E29-B36F-CB7AEBF9B60B}" dt="2025-02-14T15:03:05.518" v="360" actId="20577"/>
          <ac:spMkLst>
            <pc:docMk/>
            <pc:sldMk cId="4036066590" sldId="928"/>
            <ac:spMk id="3" creationId="{D9E01FB8-B7B4-45E1-8FDF-EF4A26AD0FC5}"/>
          </ac:spMkLst>
        </pc:spChg>
      </pc:sldChg>
      <pc:sldChg chg="modSp">
        <pc:chgData name="Леонид Смелов" userId="fea2e2fc1fde16d6" providerId="Windows Live" clId="Web-{BD679177-1C3F-4E29-B36F-CB7AEBF9B60B}" dt="2025-02-14T15:19:14.541" v="399" actId="20577"/>
        <pc:sldMkLst>
          <pc:docMk/>
          <pc:sldMk cId="1978852473" sldId="929"/>
        </pc:sldMkLst>
        <pc:spChg chg="mod">
          <ac:chgData name="Леонид Смелов" userId="fea2e2fc1fde16d6" providerId="Windows Live" clId="Web-{BD679177-1C3F-4E29-B36F-CB7AEBF9B60B}" dt="2025-02-14T15:03:11.644" v="367" actId="20577"/>
          <ac:spMkLst>
            <pc:docMk/>
            <pc:sldMk cId="1978852473" sldId="929"/>
            <ac:spMk id="2" creationId="{9A292F32-E791-469C-8986-1404CB7A978A}"/>
          </ac:spMkLst>
        </pc:spChg>
        <pc:spChg chg="mod">
          <ac:chgData name="Леонид Смелов" userId="fea2e2fc1fde16d6" providerId="Windows Live" clId="Web-{BD679177-1C3F-4E29-B36F-CB7AEBF9B60B}" dt="2025-02-14T15:19:14.541" v="399" actId="20577"/>
          <ac:spMkLst>
            <pc:docMk/>
            <pc:sldMk cId="1978852473" sldId="929"/>
            <ac:spMk id="3" creationId="{24EB2293-9E17-46C9-9F4F-A746A1EDE5CE}"/>
          </ac:spMkLst>
        </pc:spChg>
      </pc:sldChg>
      <pc:sldChg chg="modSp">
        <pc:chgData name="Леонид Смелов" userId="fea2e2fc1fde16d6" providerId="Windows Live" clId="Web-{BD679177-1C3F-4E29-B36F-CB7AEBF9B60B}" dt="2025-02-14T15:28:00.954" v="488" actId="20577"/>
        <pc:sldMkLst>
          <pc:docMk/>
          <pc:sldMk cId="3198414138" sldId="930"/>
        </pc:sldMkLst>
        <pc:spChg chg="mod">
          <ac:chgData name="Леонид Смелов" userId="fea2e2fc1fde16d6" providerId="Windows Live" clId="Web-{BD679177-1C3F-4E29-B36F-CB7AEBF9B60B}" dt="2025-02-14T15:19:24.260" v="404" actId="20577"/>
          <ac:spMkLst>
            <pc:docMk/>
            <pc:sldMk cId="3198414138" sldId="930"/>
            <ac:spMk id="2" creationId="{9160C9C4-4670-4C00-A606-1389DFF2DB4C}"/>
          </ac:spMkLst>
        </pc:spChg>
        <pc:spChg chg="mod">
          <ac:chgData name="Леонид Смелов" userId="fea2e2fc1fde16d6" providerId="Windows Live" clId="Web-{BD679177-1C3F-4E29-B36F-CB7AEBF9B60B}" dt="2025-02-14T15:28:00.954" v="488" actId="20577"/>
          <ac:spMkLst>
            <pc:docMk/>
            <pc:sldMk cId="3198414138" sldId="930"/>
            <ac:spMk id="3" creationId="{AECE2A9B-EC2E-4E29-AADB-1EF4AFB59B10}"/>
          </ac:spMkLst>
        </pc:spChg>
      </pc:sldChg>
      <pc:sldChg chg="modSp">
        <pc:chgData name="Леонид Смелов" userId="fea2e2fc1fde16d6" providerId="Windows Live" clId="Web-{BD679177-1C3F-4E29-B36F-CB7AEBF9B60B}" dt="2025-02-14T14:42:37.290" v="6" actId="20577"/>
        <pc:sldMkLst>
          <pc:docMk/>
          <pc:sldMk cId="2340472077" sldId="942"/>
        </pc:sldMkLst>
        <pc:spChg chg="mod">
          <ac:chgData name="Леонид Смелов" userId="fea2e2fc1fde16d6" providerId="Windows Live" clId="Web-{BD679177-1C3F-4E29-B36F-CB7AEBF9B60B}" dt="2025-02-14T14:42:37.290" v="6" actId="20577"/>
          <ac:spMkLst>
            <pc:docMk/>
            <pc:sldMk cId="2340472077" sldId="942"/>
            <ac:spMk id="4" creationId="{1DF49106-219A-4B92-A59E-77A74EBE4F3F}"/>
          </ac:spMkLst>
        </pc:spChg>
      </pc:sldChg>
      <pc:sldChg chg="modSp">
        <pc:chgData name="Леонид Смелов" userId="fea2e2fc1fde16d6" providerId="Windows Live" clId="Web-{BD679177-1C3F-4E29-B36F-CB7AEBF9B60B}" dt="2025-02-14T14:56:09.676" v="228" actId="20577"/>
        <pc:sldMkLst>
          <pc:docMk/>
          <pc:sldMk cId="47438174" sldId="944"/>
        </pc:sldMkLst>
        <pc:spChg chg="mod">
          <ac:chgData name="Леонид Смелов" userId="fea2e2fc1fde16d6" providerId="Windows Live" clId="Web-{BD679177-1C3F-4E29-B36F-CB7AEBF9B60B}" dt="2025-02-14T14:56:07.644" v="227" actId="20577"/>
          <ac:spMkLst>
            <pc:docMk/>
            <pc:sldMk cId="47438174" sldId="944"/>
            <ac:spMk id="4" creationId="{42DE4EC3-5EEC-421C-B394-C457DD620782}"/>
          </ac:spMkLst>
        </pc:spChg>
        <pc:spChg chg="mod">
          <ac:chgData name="Леонид Смелов" userId="fea2e2fc1fde16d6" providerId="Windows Live" clId="Web-{BD679177-1C3F-4E29-B36F-CB7AEBF9B60B}" dt="2025-02-14T14:56:09.676" v="228" actId="20577"/>
          <ac:spMkLst>
            <pc:docMk/>
            <pc:sldMk cId="47438174" sldId="944"/>
            <ac:spMk id="5" creationId="{65C61934-15EA-4057-AF23-05C3F24726F1}"/>
          </ac:spMkLst>
        </pc:spChg>
      </pc:sldChg>
      <pc:sldChg chg="modSp">
        <pc:chgData name="Леонид Смелов" userId="fea2e2fc1fde16d6" providerId="Windows Live" clId="Web-{BD679177-1C3F-4E29-B36F-CB7AEBF9B60B}" dt="2025-02-14T14:59:57.020" v="283" actId="20577"/>
        <pc:sldMkLst>
          <pc:docMk/>
          <pc:sldMk cId="2637357276" sldId="963"/>
        </pc:sldMkLst>
        <pc:spChg chg="mod">
          <ac:chgData name="Леонид Смелов" userId="fea2e2fc1fde16d6" providerId="Windows Live" clId="Web-{BD679177-1C3F-4E29-B36F-CB7AEBF9B60B}" dt="2025-02-14T14:59:43.269" v="273" actId="20577"/>
          <ac:spMkLst>
            <pc:docMk/>
            <pc:sldMk cId="2637357276" sldId="963"/>
            <ac:spMk id="2" creationId="{0885A664-1FF7-48FC-A30D-4C17652CFE7D}"/>
          </ac:spMkLst>
        </pc:spChg>
        <pc:spChg chg="mod">
          <ac:chgData name="Леонид Смелов" userId="fea2e2fc1fde16d6" providerId="Windows Live" clId="Web-{BD679177-1C3F-4E29-B36F-CB7AEBF9B60B}" dt="2025-02-14T14:59:57.020" v="283" actId="20577"/>
          <ac:spMkLst>
            <pc:docMk/>
            <pc:sldMk cId="2637357276" sldId="963"/>
            <ac:spMk id="3" creationId="{B6D86AEA-121F-3667-04A3-32521860EB94}"/>
          </ac:spMkLst>
        </pc:spChg>
        <pc:spChg chg="mod">
          <ac:chgData name="Леонид Смелов" userId="fea2e2fc1fde16d6" providerId="Windows Live" clId="Web-{BD679177-1C3F-4E29-B36F-CB7AEBF9B60B}" dt="2025-02-14T14:59:53.098" v="275" actId="20577"/>
          <ac:spMkLst>
            <pc:docMk/>
            <pc:sldMk cId="2637357276" sldId="963"/>
            <ac:spMk id="10" creationId="{D6857044-5E1A-1F5B-4367-F2F5392DFB47}"/>
          </ac:spMkLst>
        </pc:spChg>
      </pc:sldChg>
      <pc:sldChg chg="modSp">
        <pc:chgData name="Леонид Смелов" userId="fea2e2fc1fde16d6" providerId="Windows Live" clId="Web-{BD679177-1C3F-4E29-B36F-CB7AEBF9B60B}" dt="2025-02-14T15:30:52.107" v="534" actId="20577"/>
        <pc:sldMkLst>
          <pc:docMk/>
          <pc:sldMk cId="2993684595" sldId="965"/>
        </pc:sldMkLst>
        <pc:spChg chg="mod">
          <ac:chgData name="Леонид Смелов" userId="fea2e2fc1fde16d6" providerId="Windows Live" clId="Web-{BD679177-1C3F-4E29-B36F-CB7AEBF9B60B}" dt="2025-02-14T15:30:52.107" v="534" actId="20577"/>
          <ac:spMkLst>
            <pc:docMk/>
            <pc:sldMk cId="2993684595" sldId="965"/>
            <ac:spMk id="4" creationId="{31B704B7-B85C-44F7-91CA-47DDDD83D8DB}"/>
          </ac:spMkLst>
        </pc:spChg>
      </pc:sldChg>
      <pc:sldChg chg="modSp">
        <pc:chgData name="Леонид Смелов" userId="fea2e2fc1fde16d6" providerId="Windows Live" clId="Web-{BD679177-1C3F-4E29-B36F-CB7AEBF9B60B}" dt="2025-02-14T14:57:08.867" v="250" actId="20577"/>
        <pc:sldMkLst>
          <pc:docMk/>
          <pc:sldMk cId="1694442854" sldId="971"/>
        </pc:sldMkLst>
        <pc:spChg chg="mod">
          <ac:chgData name="Леонид Смелов" userId="fea2e2fc1fde16d6" providerId="Windows Live" clId="Web-{BD679177-1C3F-4E29-B36F-CB7AEBF9B60B}" dt="2025-02-14T14:56:37.991" v="234" actId="20577"/>
          <ac:spMkLst>
            <pc:docMk/>
            <pc:sldMk cId="1694442854" sldId="971"/>
            <ac:spMk id="2" creationId="{14B8A151-AC63-04AE-EA12-C3AC976EBE0C}"/>
          </ac:spMkLst>
        </pc:spChg>
        <pc:spChg chg="mod">
          <ac:chgData name="Леонид Смелов" userId="fea2e2fc1fde16d6" providerId="Windows Live" clId="Web-{BD679177-1C3F-4E29-B36F-CB7AEBF9B60B}" dt="2025-02-14T14:57:08.867" v="250" actId="20577"/>
          <ac:spMkLst>
            <pc:docMk/>
            <pc:sldMk cId="1694442854" sldId="971"/>
            <ac:spMk id="3" creationId="{97DA3D5D-6F1A-7219-2037-EC893EEFD762}"/>
          </ac:spMkLst>
        </pc:spChg>
      </pc:sldChg>
      <pc:sldChg chg="modSp">
        <pc:chgData name="Леонид Смелов" userId="fea2e2fc1fde16d6" providerId="Windows Live" clId="Web-{BD679177-1C3F-4E29-B36F-CB7AEBF9B60B}" dt="2025-02-14T14:59:27.096" v="257" actId="20577"/>
        <pc:sldMkLst>
          <pc:docMk/>
          <pc:sldMk cId="508442282" sldId="973"/>
        </pc:sldMkLst>
        <pc:spChg chg="mod">
          <ac:chgData name="Леонид Смелов" userId="fea2e2fc1fde16d6" providerId="Windows Live" clId="Web-{BD679177-1C3F-4E29-B36F-CB7AEBF9B60B}" dt="2025-02-14T14:59:27.096" v="257" actId="20577"/>
          <ac:spMkLst>
            <pc:docMk/>
            <pc:sldMk cId="508442282" sldId="973"/>
            <ac:spMk id="3" creationId="{D23BF24E-7A3B-DD16-4790-CC6348A4BC18}"/>
          </ac:spMkLst>
        </pc:spChg>
      </pc:sldChg>
      <pc:sldChg chg="modSp">
        <pc:chgData name="Леонид Смелов" userId="fea2e2fc1fde16d6" providerId="Windows Live" clId="Web-{BD679177-1C3F-4E29-B36F-CB7AEBF9B60B}" dt="2025-02-14T15:30:00.603" v="516" actId="20577"/>
        <pc:sldMkLst>
          <pc:docMk/>
          <pc:sldMk cId="805056622" sldId="975"/>
        </pc:sldMkLst>
        <pc:spChg chg="mod">
          <ac:chgData name="Леонид Смелов" userId="fea2e2fc1fde16d6" providerId="Windows Live" clId="Web-{BD679177-1C3F-4E29-B36F-CB7AEBF9B60B}" dt="2025-02-14T15:29:08.849" v="505" actId="20577"/>
          <ac:spMkLst>
            <pc:docMk/>
            <pc:sldMk cId="805056622" sldId="975"/>
            <ac:spMk id="2" creationId="{14B8A151-AC63-04AE-EA12-C3AC976EBE0C}"/>
          </ac:spMkLst>
        </pc:spChg>
        <pc:spChg chg="mod">
          <ac:chgData name="Леонид Смелов" userId="fea2e2fc1fde16d6" providerId="Windows Live" clId="Web-{BD679177-1C3F-4E29-B36F-CB7AEBF9B60B}" dt="2025-02-14T15:30:00.603" v="516" actId="20577"/>
          <ac:spMkLst>
            <pc:docMk/>
            <pc:sldMk cId="805056622" sldId="975"/>
            <ac:spMk id="3" creationId="{97DA3D5D-6F1A-7219-2037-EC893EEFD762}"/>
          </ac:spMkLst>
        </pc:spChg>
      </pc:sldChg>
      <pc:sldChg chg="modSp">
        <pc:chgData name="Леонид Смелов" userId="fea2e2fc1fde16d6" providerId="Windows Live" clId="Web-{BD679177-1C3F-4E29-B36F-CB7AEBF9B60B}" dt="2025-02-14T15:30:42.278" v="532" actId="20577"/>
        <pc:sldMkLst>
          <pc:docMk/>
          <pc:sldMk cId="818610458" sldId="977"/>
        </pc:sldMkLst>
        <pc:spChg chg="mod">
          <ac:chgData name="Леонид Смелов" userId="fea2e2fc1fde16d6" providerId="Windows Live" clId="Web-{BD679177-1C3F-4E29-B36F-CB7AEBF9B60B}" dt="2025-02-14T15:30:42.278" v="532" actId="20577"/>
          <ac:spMkLst>
            <pc:docMk/>
            <pc:sldMk cId="818610458" sldId="977"/>
            <ac:spMk id="3" creationId="{D23BF24E-7A3B-DD16-4790-CC6348A4BC18}"/>
          </ac:spMkLst>
        </pc:spChg>
      </pc:sldChg>
      <pc:sldChg chg="modSp">
        <pc:chgData name="Леонид Смелов" userId="fea2e2fc1fde16d6" providerId="Windows Live" clId="Web-{BD679177-1C3F-4E29-B36F-CB7AEBF9B60B}" dt="2025-02-14T15:45:44.264" v="853" actId="20577"/>
        <pc:sldMkLst>
          <pc:docMk/>
          <pc:sldMk cId="3862039166" sldId="979"/>
        </pc:sldMkLst>
        <pc:spChg chg="mod">
          <ac:chgData name="Леонид Смелов" userId="fea2e2fc1fde16d6" providerId="Windows Live" clId="Web-{BD679177-1C3F-4E29-B36F-CB7AEBF9B60B}" dt="2025-02-14T15:45:17.028" v="838" actId="20577"/>
          <ac:spMkLst>
            <pc:docMk/>
            <pc:sldMk cId="3862039166" sldId="979"/>
            <ac:spMk id="2" creationId="{14B8A151-AC63-04AE-EA12-C3AC976EBE0C}"/>
          </ac:spMkLst>
        </pc:spChg>
        <pc:spChg chg="mod">
          <ac:chgData name="Леонид Смелов" userId="fea2e2fc1fde16d6" providerId="Windows Live" clId="Web-{BD679177-1C3F-4E29-B36F-CB7AEBF9B60B}" dt="2025-02-14T15:45:44.264" v="853" actId="20577"/>
          <ac:spMkLst>
            <pc:docMk/>
            <pc:sldMk cId="3862039166" sldId="979"/>
            <ac:spMk id="3" creationId="{97DA3D5D-6F1A-7219-2037-EC893EEFD762}"/>
          </ac:spMkLst>
        </pc:spChg>
      </pc:sldChg>
      <pc:sldChg chg="modSp">
        <pc:chgData name="Леонид Смелов" userId="fea2e2fc1fde16d6" providerId="Windows Live" clId="Web-{BD679177-1C3F-4E29-B36F-CB7AEBF9B60B}" dt="2025-02-14T15:49:51.173" v="908" actId="20577"/>
        <pc:sldMkLst>
          <pc:docMk/>
          <pc:sldMk cId="3669007263" sldId="981"/>
        </pc:sldMkLst>
        <pc:spChg chg="mod">
          <ac:chgData name="Леонид Смелов" userId="fea2e2fc1fde16d6" providerId="Windows Live" clId="Web-{BD679177-1C3F-4E29-B36F-CB7AEBF9B60B}" dt="2025-02-14T15:49:38.578" v="906" actId="20577"/>
          <ac:spMkLst>
            <pc:docMk/>
            <pc:sldMk cId="3669007263" sldId="981"/>
            <ac:spMk id="2" creationId="{80888444-B16C-948C-1BBE-AF6A25860C6C}"/>
          </ac:spMkLst>
        </pc:spChg>
        <pc:spChg chg="mod">
          <ac:chgData name="Леонид Смелов" userId="fea2e2fc1fde16d6" providerId="Windows Live" clId="Web-{BD679177-1C3F-4E29-B36F-CB7AEBF9B60B}" dt="2025-02-14T15:49:51.173" v="908" actId="20577"/>
          <ac:spMkLst>
            <pc:docMk/>
            <pc:sldMk cId="3669007263" sldId="981"/>
            <ac:spMk id="3" creationId="{D23BF24E-7A3B-DD16-4790-CC6348A4BC18}"/>
          </ac:spMkLst>
        </pc:spChg>
      </pc:sldChg>
      <pc:sldChg chg="modSp">
        <pc:chgData name="Леонид Смелов" userId="fea2e2fc1fde16d6" providerId="Windows Live" clId="Web-{BD679177-1C3F-4E29-B36F-CB7AEBF9B60B}" dt="2025-02-14T14:45:42.803" v="74" actId="20577"/>
        <pc:sldMkLst>
          <pc:docMk/>
          <pc:sldMk cId="752037747" sldId="983"/>
        </pc:sldMkLst>
        <pc:spChg chg="mod">
          <ac:chgData name="Леонид Смелов" userId="fea2e2fc1fde16d6" providerId="Windows Live" clId="Web-{BD679177-1C3F-4E29-B36F-CB7AEBF9B60B}" dt="2025-02-14T14:45:05.644" v="71" actId="20577"/>
          <ac:spMkLst>
            <pc:docMk/>
            <pc:sldMk cId="752037747" sldId="983"/>
            <ac:spMk id="2" creationId="{EDE77E2A-95DA-CF67-707F-23582EE2311D}"/>
          </ac:spMkLst>
        </pc:spChg>
        <pc:spChg chg="mod">
          <ac:chgData name="Леонид Смелов" userId="fea2e2fc1fde16d6" providerId="Windows Live" clId="Web-{BD679177-1C3F-4E29-B36F-CB7AEBF9B60B}" dt="2025-02-14T14:45:42.803" v="74" actId="20577"/>
          <ac:spMkLst>
            <pc:docMk/>
            <pc:sldMk cId="752037747" sldId="983"/>
            <ac:spMk id="3" creationId="{F9C9376E-E8D6-D565-923F-3B0FD6ECE66E}"/>
          </ac:spMkLst>
        </pc:spChg>
      </pc:sldChg>
      <pc:sldChg chg="modSp">
        <pc:chgData name="Леонид Смелов" userId="fea2e2fc1fde16d6" providerId="Windows Live" clId="Web-{BD679177-1C3F-4E29-B36F-CB7AEBF9B60B}" dt="2025-02-14T14:44:59.815" v="69" actId="20577"/>
        <pc:sldMkLst>
          <pc:docMk/>
          <pc:sldMk cId="1434986740" sldId="984"/>
        </pc:sldMkLst>
        <pc:spChg chg="mod">
          <ac:chgData name="Леонид Смелов" userId="fea2e2fc1fde16d6" providerId="Windows Live" clId="Web-{BD679177-1C3F-4E29-B36F-CB7AEBF9B60B}" dt="2025-02-14T14:44:24.016" v="36" actId="20577"/>
          <ac:spMkLst>
            <pc:docMk/>
            <pc:sldMk cId="1434986740" sldId="984"/>
            <ac:spMk id="2" creationId="{A5E2F2AE-834A-460C-A9AA-9A7CC4DC0172}"/>
          </ac:spMkLst>
        </pc:spChg>
        <pc:spChg chg="mod">
          <ac:chgData name="Леонид Смелов" userId="fea2e2fc1fde16d6" providerId="Windows Live" clId="Web-{BD679177-1C3F-4E29-B36F-CB7AEBF9B60B}" dt="2025-02-14T14:44:59.815" v="69" actId="20577"/>
          <ac:spMkLst>
            <pc:docMk/>
            <pc:sldMk cId="1434986740" sldId="984"/>
            <ac:spMk id="3" creationId="{C8B03225-94E5-4A1F-985E-348691BC30A5}"/>
          </ac:spMkLst>
        </pc:spChg>
      </pc:sldChg>
      <pc:sldChg chg="modSp">
        <pc:chgData name="Леонид Смелов" userId="fea2e2fc1fde16d6" providerId="Windows Live" clId="Web-{BD679177-1C3F-4E29-B36F-CB7AEBF9B60B}" dt="2025-02-14T14:46:42.541" v="96" actId="20577"/>
        <pc:sldMkLst>
          <pc:docMk/>
          <pc:sldMk cId="1698558565" sldId="985"/>
        </pc:sldMkLst>
        <pc:spChg chg="mod">
          <ac:chgData name="Леонид Смелов" userId="fea2e2fc1fde16d6" providerId="Windows Live" clId="Web-{BD679177-1C3F-4E29-B36F-CB7AEBF9B60B}" dt="2025-02-14T14:45:48.787" v="76" actId="20577"/>
          <ac:spMkLst>
            <pc:docMk/>
            <pc:sldMk cId="1698558565" sldId="985"/>
            <ac:spMk id="2" creationId="{A5E2F2AE-834A-460C-A9AA-9A7CC4DC0172}"/>
          </ac:spMkLst>
        </pc:spChg>
        <pc:spChg chg="mod">
          <ac:chgData name="Леонид Смелов" userId="fea2e2fc1fde16d6" providerId="Windows Live" clId="Web-{BD679177-1C3F-4E29-B36F-CB7AEBF9B60B}" dt="2025-02-14T14:46:42.541" v="96" actId="20577"/>
          <ac:spMkLst>
            <pc:docMk/>
            <pc:sldMk cId="1698558565" sldId="985"/>
            <ac:spMk id="3" creationId="{C8B03225-94E5-4A1F-985E-348691BC30A5}"/>
          </ac:spMkLst>
        </pc:spChg>
      </pc:sldChg>
      <pc:sldChg chg="modSp">
        <pc:chgData name="Леонид Смелов" userId="fea2e2fc1fde16d6" providerId="Windows Live" clId="Web-{BD679177-1C3F-4E29-B36F-CB7AEBF9B60B}" dt="2025-02-14T14:48:38.018" v="145" actId="20577"/>
        <pc:sldMkLst>
          <pc:docMk/>
          <pc:sldMk cId="165231312" sldId="986"/>
        </pc:sldMkLst>
        <pc:spChg chg="mod">
          <ac:chgData name="Леонид Смелов" userId="fea2e2fc1fde16d6" providerId="Windows Live" clId="Web-{BD679177-1C3F-4E29-B36F-CB7AEBF9B60B}" dt="2025-02-14T14:47:33.185" v="122" actId="20577"/>
          <ac:spMkLst>
            <pc:docMk/>
            <pc:sldMk cId="165231312" sldId="986"/>
            <ac:spMk id="2" creationId="{A5E2F2AE-834A-460C-A9AA-9A7CC4DC0172}"/>
          </ac:spMkLst>
        </pc:spChg>
        <pc:spChg chg="mod">
          <ac:chgData name="Леонид Смелов" userId="fea2e2fc1fde16d6" providerId="Windows Live" clId="Web-{BD679177-1C3F-4E29-B36F-CB7AEBF9B60B}" dt="2025-02-14T14:48:38.018" v="145" actId="20577"/>
          <ac:spMkLst>
            <pc:docMk/>
            <pc:sldMk cId="165231312" sldId="986"/>
            <ac:spMk id="3" creationId="{C8B03225-94E5-4A1F-985E-348691BC30A5}"/>
          </ac:spMkLst>
        </pc:spChg>
      </pc:sldChg>
      <pc:sldChg chg="modSp">
        <pc:chgData name="Леонид Смелов" userId="fea2e2fc1fde16d6" providerId="Windows Live" clId="Web-{BD679177-1C3F-4E29-B36F-CB7AEBF9B60B}" dt="2025-02-14T14:54:09.839" v="199" actId="20577"/>
        <pc:sldMkLst>
          <pc:docMk/>
          <pc:sldMk cId="3774617601" sldId="987"/>
        </pc:sldMkLst>
        <pc:spChg chg="mod">
          <ac:chgData name="Леонид Смелов" userId="fea2e2fc1fde16d6" providerId="Windows Live" clId="Web-{BD679177-1C3F-4E29-B36F-CB7AEBF9B60B}" dt="2025-02-14T14:48:48.206" v="148" actId="20577"/>
          <ac:spMkLst>
            <pc:docMk/>
            <pc:sldMk cId="3774617601" sldId="987"/>
            <ac:spMk id="2" creationId="{A5E2F2AE-834A-460C-A9AA-9A7CC4DC0172}"/>
          </ac:spMkLst>
        </pc:spChg>
        <pc:spChg chg="mod">
          <ac:chgData name="Леонид Смелов" userId="fea2e2fc1fde16d6" providerId="Windows Live" clId="Web-{BD679177-1C3F-4E29-B36F-CB7AEBF9B60B}" dt="2025-02-14T14:54:09.839" v="199" actId="20577"/>
          <ac:spMkLst>
            <pc:docMk/>
            <pc:sldMk cId="3774617601" sldId="987"/>
            <ac:spMk id="3" creationId="{C8B03225-94E5-4A1F-985E-348691BC30A5}"/>
          </ac:spMkLst>
        </pc:spChg>
      </pc:sldChg>
      <pc:sldChg chg="modSp">
        <pc:chgData name="Леонид Смелов" userId="fea2e2fc1fde16d6" providerId="Windows Live" clId="Web-{BD679177-1C3F-4E29-B36F-CB7AEBF9B60B}" dt="2025-02-14T14:55:10.250" v="225" actId="20577"/>
        <pc:sldMkLst>
          <pc:docMk/>
          <pc:sldMk cId="1174317834" sldId="988"/>
        </pc:sldMkLst>
        <pc:spChg chg="mod">
          <ac:chgData name="Леонид Смелов" userId="fea2e2fc1fde16d6" providerId="Windows Live" clId="Web-{BD679177-1C3F-4E29-B36F-CB7AEBF9B60B}" dt="2025-02-14T14:54:21.590" v="201" actId="20577"/>
          <ac:spMkLst>
            <pc:docMk/>
            <pc:sldMk cId="1174317834" sldId="988"/>
            <ac:spMk id="2" creationId="{A5E2F2AE-834A-460C-A9AA-9A7CC4DC0172}"/>
          </ac:spMkLst>
        </pc:spChg>
        <pc:spChg chg="mod">
          <ac:chgData name="Леонид Смелов" userId="fea2e2fc1fde16d6" providerId="Windows Live" clId="Web-{BD679177-1C3F-4E29-B36F-CB7AEBF9B60B}" dt="2025-02-14T14:55:10.250" v="225" actId="20577"/>
          <ac:spMkLst>
            <pc:docMk/>
            <pc:sldMk cId="1174317834" sldId="988"/>
            <ac:spMk id="3" creationId="{C8B03225-94E5-4A1F-985E-348691BC30A5}"/>
          </ac:spMkLst>
        </pc:spChg>
      </pc:sldChg>
      <pc:sldChg chg="modSp">
        <pc:chgData name="Леонид Смелов" userId="fea2e2fc1fde16d6" providerId="Windows Live" clId="Web-{BD679177-1C3F-4E29-B36F-CB7AEBF9B60B}" dt="2025-02-14T15:53:17.500" v="950" actId="20577"/>
        <pc:sldMkLst>
          <pc:docMk/>
          <pc:sldMk cId="3751068372" sldId="989"/>
        </pc:sldMkLst>
        <pc:spChg chg="mod">
          <ac:chgData name="Леонид Смелов" userId="fea2e2fc1fde16d6" providerId="Windows Live" clId="Web-{BD679177-1C3F-4E29-B36F-CB7AEBF9B60B}" dt="2025-02-14T15:52:33.965" v="923" actId="20577"/>
          <ac:spMkLst>
            <pc:docMk/>
            <pc:sldMk cId="3751068372" sldId="989"/>
            <ac:spMk id="2" creationId="{8F1496B3-3BF1-F8A8-6970-0F52105E2BA2}"/>
          </ac:spMkLst>
        </pc:spChg>
        <pc:spChg chg="mod">
          <ac:chgData name="Леонид Смелов" userId="fea2e2fc1fde16d6" providerId="Windows Live" clId="Web-{BD679177-1C3F-4E29-B36F-CB7AEBF9B60B}" dt="2025-02-14T15:53:17.500" v="950" actId="20577"/>
          <ac:spMkLst>
            <pc:docMk/>
            <pc:sldMk cId="3751068372" sldId="989"/>
            <ac:spMk id="3" creationId="{161ED95F-1A0B-A0F7-D6A3-E80D387E4329}"/>
          </ac:spMkLst>
        </pc:spChg>
      </pc:sldChg>
      <pc:sldChg chg="modSp">
        <pc:chgData name="Леонид Смелов" userId="fea2e2fc1fde16d6" providerId="Windows Live" clId="Web-{BD679177-1C3F-4E29-B36F-CB7AEBF9B60B}" dt="2025-02-14T15:54:57.569" v="1026" actId="20577"/>
        <pc:sldMkLst>
          <pc:docMk/>
          <pc:sldMk cId="1617453566" sldId="990"/>
        </pc:sldMkLst>
        <pc:spChg chg="mod">
          <ac:chgData name="Леонид Смелов" userId="fea2e2fc1fde16d6" providerId="Windows Live" clId="Web-{BD679177-1C3F-4E29-B36F-CB7AEBF9B60B}" dt="2025-02-14T15:54:57.569" v="1026" actId="20577"/>
          <ac:spMkLst>
            <pc:docMk/>
            <pc:sldMk cId="1617453566" sldId="990"/>
            <ac:spMk id="2" creationId="{8F1496B3-3BF1-F8A8-6970-0F52105E2BA2}"/>
          </ac:spMkLst>
        </pc:spChg>
      </pc:sldChg>
      <pc:sldChg chg="modSp">
        <pc:chgData name="Леонид Смелов" userId="fea2e2fc1fde16d6" providerId="Windows Live" clId="Web-{BD679177-1C3F-4E29-B36F-CB7AEBF9B60B}" dt="2025-02-14T15:54:44.319" v="1020" actId="20577"/>
        <pc:sldMkLst>
          <pc:docMk/>
          <pc:sldMk cId="1865373220" sldId="991"/>
        </pc:sldMkLst>
        <pc:spChg chg="mod">
          <ac:chgData name="Леонид Смелов" userId="fea2e2fc1fde16d6" providerId="Windows Live" clId="Web-{BD679177-1C3F-4E29-B36F-CB7AEBF9B60B}" dt="2025-02-14T15:54:33.833" v="1014" actId="20577"/>
          <ac:spMkLst>
            <pc:docMk/>
            <pc:sldMk cId="1865373220" sldId="991"/>
            <ac:spMk id="2" creationId="{8F1496B3-3BF1-F8A8-6970-0F52105E2BA2}"/>
          </ac:spMkLst>
        </pc:spChg>
        <pc:spChg chg="mod">
          <ac:chgData name="Леонид Смелов" userId="fea2e2fc1fde16d6" providerId="Windows Live" clId="Web-{BD679177-1C3F-4E29-B36F-CB7AEBF9B60B}" dt="2025-02-14T15:54:37.334" v="1017" actId="20577"/>
          <ac:spMkLst>
            <pc:docMk/>
            <pc:sldMk cId="1865373220" sldId="991"/>
            <ac:spMk id="3" creationId="{161ED95F-1A0B-A0F7-D6A3-E80D387E4329}"/>
          </ac:spMkLst>
        </pc:spChg>
        <pc:spChg chg="mod">
          <ac:chgData name="Леонид Смелов" userId="fea2e2fc1fde16d6" providerId="Windows Live" clId="Web-{BD679177-1C3F-4E29-B36F-CB7AEBF9B60B}" dt="2025-02-14T15:54:44.319" v="1020" actId="20577"/>
          <ac:spMkLst>
            <pc:docMk/>
            <pc:sldMk cId="1865373220" sldId="991"/>
            <ac:spMk id="5" creationId="{4015209F-804F-9DB7-A703-BC181DC0F457}"/>
          </ac:spMkLst>
        </pc:spChg>
      </pc:sldChg>
      <pc:sldChg chg="addSp delSp modSp">
        <pc:chgData name="Леонид Смелов" userId="fea2e2fc1fde16d6" providerId="Windows Live" clId="Web-{BD679177-1C3F-4E29-B36F-CB7AEBF9B60B}" dt="2025-02-14T15:54:15.926" v="1009" actId="20577"/>
        <pc:sldMkLst>
          <pc:docMk/>
          <pc:sldMk cId="3148080694" sldId="992"/>
        </pc:sldMkLst>
        <pc:spChg chg="del">
          <ac:chgData name="Леонид Смелов" userId="fea2e2fc1fde16d6" providerId="Windows Live" clId="Web-{BD679177-1C3F-4E29-B36F-CB7AEBF9B60B}" dt="2025-02-14T15:53:28.422" v="952"/>
          <ac:spMkLst>
            <pc:docMk/>
            <pc:sldMk cId="3148080694" sldId="992"/>
            <ac:spMk id="2" creationId="{8F1496B3-3BF1-F8A8-6970-0F52105E2BA2}"/>
          </ac:spMkLst>
        </pc:spChg>
        <pc:spChg chg="del">
          <ac:chgData name="Леонид Смелов" userId="fea2e2fc1fde16d6" providerId="Windows Live" clId="Web-{BD679177-1C3F-4E29-B36F-CB7AEBF9B60B}" dt="2025-02-14T15:53:28.297" v="951"/>
          <ac:spMkLst>
            <pc:docMk/>
            <pc:sldMk cId="3148080694" sldId="992"/>
            <ac:spMk id="3" creationId="{161ED95F-1A0B-A0F7-D6A3-E80D387E4329}"/>
          </ac:spMkLst>
        </pc:spChg>
        <pc:spChg chg="mod">
          <ac:chgData name="Леонид Смелов" userId="fea2e2fc1fde16d6" providerId="Windows Live" clId="Web-{BD679177-1C3F-4E29-B36F-CB7AEBF9B60B}" dt="2025-02-14T15:54:15.926" v="1009" actId="20577"/>
          <ac:spMkLst>
            <pc:docMk/>
            <pc:sldMk cId="3148080694" sldId="992"/>
            <ac:spMk id="5" creationId="{C26CA010-DFF7-3958-713E-17A8EF79EFDF}"/>
          </ac:spMkLst>
        </pc:spChg>
        <pc:spChg chg="add del mod">
          <ac:chgData name="Леонид Смелов" userId="fea2e2fc1fde16d6" providerId="Windows Live" clId="Web-{BD679177-1C3F-4E29-B36F-CB7AEBF9B60B}" dt="2025-02-14T15:53:41.986" v="961"/>
          <ac:spMkLst>
            <pc:docMk/>
            <pc:sldMk cId="3148080694" sldId="992"/>
            <ac:spMk id="8" creationId="{D0304381-E460-A8B2-E6CA-1915BD389D70}"/>
          </ac:spMkLst>
        </pc:spChg>
        <pc:spChg chg="add del mod">
          <ac:chgData name="Леонид Смелов" userId="fea2e2fc1fde16d6" providerId="Windows Live" clId="Web-{BD679177-1C3F-4E29-B36F-CB7AEBF9B60B}" dt="2025-02-14T15:53:31.657" v="955"/>
          <ac:spMkLst>
            <pc:docMk/>
            <pc:sldMk cId="3148080694" sldId="992"/>
            <ac:spMk id="10" creationId="{449957CC-347F-1322-08B0-27CF8D6D7255}"/>
          </ac:spMkLst>
        </pc:spChg>
        <pc:spChg chg="mod">
          <ac:chgData name="Леонид Смелов" userId="fea2e2fc1fde16d6" providerId="Windows Live" clId="Web-{BD679177-1C3F-4E29-B36F-CB7AEBF9B60B}" dt="2025-02-14T15:54:01.440" v="991" actId="20577"/>
          <ac:spMkLst>
            <pc:docMk/>
            <pc:sldMk cId="3148080694" sldId="992"/>
            <ac:spMk id="11" creationId="{063C5877-16A9-5FDA-CE62-EDF299D8DC79}"/>
          </ac:spMkLst>
        </pc:spChg>
        <pc:spChg chg="add del">
          <ac:chgData name="Леонид Смелов" userId="fea2e2fc1fde16d6" providerId="Windows Live" clId="Web-{BD679177-1C3F-4E29-B36F-CB7AEBF9B60B}" dt="2025-02-14T15:53:43.658" v="963"/>
          <ac:spMkLst>
            <pc:docMk/>
            <pc:sldMk cId="3148080694" sldId="992"/>
            <ac:spMk id="14" creationId="{7DDFE2E0-D986-437F-F477-55E01B6F6293}"/>
          </ac:spMkLst>
        </pc:spChg>
        <pc:spChg chg="mod">
          <ac:chgData name="Леонид Смелов" userId="fea2e2fc1fde16d6" providerId="Windows Live" clId="Web-{BD679177-1C3F-4E29-B36F-CB7AEBF9B60B}" dt="2025-02-14T15:54:07.831" v="1001" actId="20577"/>
          <ac:spMkLst>
            <pc:docMk/>
            <pc:sldMk cId="3148080694" sldId="992"/>
            <ac:spMk id="15" creationId="{D09B45D6-A5A6-2BED-D8B0-FE179F87A9F6}"/>
          </ac:spMkLst>
        </pc:spChg>
        <pc:spChg chg="add del mod">
          <ac:chgData name="Леонид Смелов" userId="fea2e2fc1fde16d6" providerId="Windows Live" clId="Web-{BD679177-1C3F-4E29-B36F-CB7AEBF9B60B}" dt="2025-02-14T15:53:43.658" v="962"/>
          <ac:spMkLst>
            <pc:docMk/>
            <pc:sldMk cId="3148080694" sldId="992"/>
            <ac:spMk id="18" creationId="{B5E41748-A172-FB4B-D02C-BDBFBADC202F}"/>
          </ac:spMkLst>
        </pc:spChg>
        <pc:spChg chg="add mod">
          <ac:chgData name="Леонид Смелов" userId="fea2e2fc1fde16d6" providerId="Windows Live" clId="Web-{BD679177-1C3F-4E29-B36F-CB7AEBF9B60B}" dt="2025-02-14T15:53:44.252" v="964"/>
          <ac:spMkLst>
            <pc:docMk/>
            <pc:sldMk cId="3148080694" sldId="992"/>
            <ac:spMk id="20" creationId="{4C690D39-1372-97FD-DF3D-E6763CB22643}"/>
          </ac:spMkLst>
        </pc:spChg>
        <pc:spChg chg="add mod">
          <ac:chgData name="Леонид Смелов" userId="fea2e2fc1fde16d6" providerId="Windows Live" clId="Web-{BD679177-1C3F-4E29-B36F-CB7AEBF9B60B}" dt="2025-02-14T15:53:44.330" v="965"/>
          <ac:spMkLst>
            <pc:docMk/>
            <pc:sldMk cId="3148080694" sldId="992"/>
            <ac:spMk id="22" creationId="{F3C54712-945B-D413-054E-5784E7425BFB}"/>
          </ac:spMkLst>
        </pc:spChg>
      </pc:sldChg>
      <pc:sldChg chg="modSp">
        <pc:chgData name="Леонид Смелов" userId="fea2e2fc1fde16d6" providerId="Windows Live" clId="Web-{BD679177-1C3F-4E29-B36F-CB7AEBF9B60B}" dt="2025-02-14T15:56:26.263" v="1050" actId="20577"/>
        <pc:sldMkLst>
          <pc:docMk/>
          <pc:sldMk cId="444312068" sldId="993"/>
        </pc:sldMkLst>
        <pc:spChg chg="mod">
          <ac:chgData name="Леонид Смелов" userId="fea2e2fc1fde16d6" providerId="Windows Live" clId="Web-{BD679177-1C3F-4E29-B36F-CB7AEBF9B60B}" dt="2025-02-14T15:54:49.897" v="1022" actId="20577"/>
          <ac:spMkLst>
            <pc:docMk/>
            <pc:sldMk cId="444312068" sldId="993"/>
            <ac:spMk id="2" creationId="{8F1496B3-3BF1-F8A8-6970-0F52105E2BA2}"/>
          </ac:spMkLst>
        </pc:spChg>
        <pc:spChg chg="mod">
          <ac:chgData name="Леонид Смелов" userId="fea2e2fc1fde16d6" providerId="Windows Live" clId="Web-{BD679177-1C3F-4E29-B36F-CB7AEBF9B60B}" dt="2025-02-14T15:56:26.263" v="1050" actId="20577"/>
          <ac:spMkLst>
            <pc:docMk/>
            <pc:sldMk cId="444312068" sldId="993"/>
            <ac:spMk id="3" creationId="{161ED95F-1A0B-A0F7-D6A3-E80D387E4329}"/>
          </ac:spMkLst>
        </pc:spChg>
      </pc:sldChg>
      <pc:sldChg chg="modSp">
        <pc:chgData name="Леонид Смелов" userId="fea2e2fc1fde16d6" providerId="Windows Live" clId="Web-{BD679177-1C3F-4E29-B36F-CB7AEBF9B60B}" dt="2025-02-14T15:56:49.640" v="1057" actId="20577"/>
        <pc:sldMkLst>
          <pc:docMk/>
          <pc:sldMk cId="538921230" sldId="995"/>
        </pc:sldMkLst>
        <pc:spChg chg="mod">
          <ac:chgData name="Леонид Смелов" userId="fea2e2fc1fde16d6" providerId="Windows Live" clId="Web-{BD679177-1C3F-4E29-B36F-CB7AEBF9B60B}" dt="2025-02-14T15:54:53.491" v="1024" actId="20577"/>
          <ac:spMkLst>
            <pc:docMk/>
            <pc:sldMk cId="538921230" sldId="995"/>
            <ac:spMk id="2" creationId="{8F1496B3-3BF1-F8A8-6970-0F52105E2BA2}"/>
          </ac:spMkLst>
        </pc:spChg>
        <pc:spChg chg="mod">
          <ac:chgData name="Леонид Смелов" userId="fea2e2fc1fde16d6" providerId="Windows Live" clId="Web-{BD679177-1C3F-4E29-B36F-CB7AEBF9B60B}" dt="2025-02-14T15:56:49.640" v="1057" actId="20577"/>
          <ac:spMkLst>
            <pc:docMk/>
            <pc:sldMk cId="538921230" sldId="995"/>
            <ac:spMk id="9" creationId="{FFCD3F43-885D-E0EA-B0CA-15AB021391C7}"/>
          </ac:spMkLst>
        </pc:spChg>
        <pc:spChg chg="mod">
          <ac:chgData name="Леонид Смелов" userId="fea2e2fc1fde16d6" providerId="Windows Live" clId="Web-{BD679177-1C3F-4E29-B36F-CB7AEBF9B60B}" dt="2025-02-14T15:56:39.217" v="1053" actId="20577"/>
          <ac:spMkLst>
            <pc:docMk/>
            <pc:sldMk cId="538921230" sldId="995"/>
            <ac:spMk id="10" creationId="{CE89399E-4F39-A791-A10E-FEB4D829D149}"/>
          </ac:spMkLst>
        </pc:spChg>
      </pc:sldChg>
      <pc:sldChg chg="modSp">
        <pc:chgData name="Леонид Смелов" userId="fea2e2fc1fde16d6" providerId="Windows Live" clId="Web-{BD679177-1C3F-4E29-B36F-CB7AEBF9B60B}" dt="2025-02-14T15:57:03.735" v="1060" actId="20577"/>
        <pc:sldMkLst>
          <pc:docMk/>
          <pc:sldMk cId="734891466" sldId="996"/>
        </pc:sldMkLst>
        <pc:spChg chg="mod">
          <ac:chgData name="Леонид Смелов" userId="fea2e2fc1fde16d6" providerId="Windows Live" clId="Web-{BD679177-1C3F-4E29-B36F-CB7AEBF9B60B}" dt="2025-02-14T15:55:01.273" v="1028" actId="20577"/>
          <ac:spMkLst>
            <pc:docMk/>
            <pc:sldMk cId="734891466" sldId="996"/>
            <ac:spMk id="2" creationId="{8F1496B3-3BF1-F8A8-6970-0F52105E2BA2}"/>
          </ac:spMkLst>
        </pc:spChg>
        <pc:spChg chg="mod">
          <ac:chgData name="Леонид Смелов" userId="fea2e2fc1fde16d6" providerId="Windows Live" clId="Web-{BD679177-1C3F-4E29-B36F-CB7AEBF9B60B}" dt="2025-02-14T15:57:03.735" v="1060" actId="20577"/>
          <ac:spMkLst>
            <pc:docMk/>
            <pc:sldMk cId="734891466" sldId="996"/>
            <ac:spMk id="5" creationId="{B8092207-CFF8-DECB-B044-50B1A7EC96E5}"/>
          </ac:spMkLst>
        </pc:spChg>
      </pc:sldChg>
      <pc:sldChg chg="modSp">
        <pc:chgData name="Леонид Смелов" userId="fea2e2fc1fde16d6" providerId="Windows Live" clId="Web-{BD679177-1C3F-4E29-B36F-CB7AEBF9B60B}" dt="2025-02-14T15:57:19.908" v="1063" actId="20577"/>
        <pc:sldMkLst>
          <pc:docMk/>
          <pc:sldMk cId="604852657" sldId="997"/>
        </pc:sldMkLst>
        <pc:spChg chg="mod">
          <ac:chgData name="Леонид Смелов" userId="fea2e2fc1fde16d6" providerId="Windows Live" clId="Web-{BD679177-1C3F-4E29-B36F-CB7AEBF9B60B}" dt="2025-02-14T15:55:03.273" v="1030" actId="20577"/>
          <ac:spMkLst>
            <pc:docMk/>
            <pc:sldMk cId="604852657" sldId="997"/>
            <ac:spMk id="2" creationId="{8F1496B3-3BF1-F8A8-6970-0F52105E2BA2}"/>
          </ac:spMkLst>
        </pc:spChg>
        <pc:spChg chg="mod">
          <ac:chgData name="Леонид Смелов" userId="fea2e2fc1fde16d6" providerId="Windows Live" clId="Web-{BD679177-1C3F-4E29-B36F-CB7AEBF9B60B}" dt="2025-02-14T15:57:19.908" v="1063" actId="20577"/>
          <ac:spMkLst>
            <pc:docMk/>
            <pc:sldMk cId="604852657" sldId="997"/>
            <ac:spMk id="5" creationId="{B8092207-CFF8-DECB-B044-50B1A7EC96E5}"/>
          </ac:spMkLst>
        </pc:spChg>
      </pc:sldChg>
      <pc:sldChg chg="modSp">
        <pc:chgData name="Леонид Смелов" userId="fea2e2fc1fde16d6" providerId="Windows Live" clId="Web-{BD679177-1C3F-4E29-B36F-CB7AEBF9B60B}" dt="2025-02-14T15:58:14.568" v="1066" actId="20577"/>
        <pc:sldMkLst>
          <pc:docMk/>
          <pc:sldMk cId="3614456136" sldId="998"/>
        </pc:sldMkLst>
        <pc:spChg chg="mod">
          <ac:chgData name="Леонид Смелов" userId="fea2e2fc1fde16d6" providerId="Windows Live" clId="Web-{BD679177-1C3F-4E29-B36F-CB7AEBF9B60B}" dt="2025-02-14T15:55:07.476" v="1032" actId="20577"/>
          <ac:spMkLst>
            <pc:docMk/>
            <pc:sldMk cId="3614456136" sldId="998"/>
            <ac:spMk id="2" creationId="{8F1496B3-3BF1-F8A8-6970-0F52105E2BA2}"/>
          </ac:spMkLst>
        </pc:spChg>
        <pc:spChg chg="mod">
          <ac:chgData name="Леонид Смелов" userId="fea2e2fc1fde16d6" providerId="Windows Live" clId="Web-{BD679177-1C3F-4E29-B36F-CB7AEBF9B60B}" dt="2025-02-14T15:58:14.568" v="1066" actId="20577"/>
          <ac:spMkLst>
            <pc:docMk/>
            <pc:sldMk cId="3614456136" sldId="998"/>
            <ac:spMk id="7" creationId="{2B38A3B4-FEB7-4634-7E22-D17A91312C10}"/>
          </ac:spMkLst>
        </pc:spChg>
      </pc:sldChg>
      <pc:sldChg chg="modSp">
        <pc:chgData name="Леонид Смелов" userId="fea2e2fc1fde16d6" providerId="Windows Live" clId="Web-{BD679177-1C3F-4E29-B36F-CB7AEBF9B60B}" dt="2025-02-14T15:58:54.571" v="1089" actId="20577"/>
        <pc:sldMkLst>
          <pc:docMk/>
          <pc:sldMk cId="977943222" sldId="999"/>
        </pc:sldMkLst>
        <pc:spChg chg="mod">
          <ac:chgData name="Леонид Смелов" userId="fea2e2fc1fde16d6" providerId="Windows Live" clId="Web-{BD679177-1C3F-4E29-B36F-CB7AEBF9B60B}" dt="2025-02-14T15:55:12.320" v="1035" actId="20577"/>
          <ac:spMkLst>
            <pc:docMk/>
            <pc:sldMk cId="977943222" sldId="999"/>
            <ac:spMk id="2" creationId="{8F1496B3-3BF1-F8A8-6970-0F52105E2BA2}"/>
          </ac:spMkLst>
        </pc:spChg>
        <pc:spChg chg="mod">
          <ac:chgData name="Леонид Смелов" userId="fea2e2fc1fde16d6" providerId="Windows Live" clId="Web-{BD679177-1C3F-4E29-B36F-CB7AEBF9B60B}" dt="2025-02-14T15:58:54.571" v="1089" actId="20577"/>
          <ac:spMkLst>
            <pc:docMk/>
            <pc:sldMk cId="977943222" sldId="999"/>
            <ac:spMk id="7" creationId="{2B38A3B4-FEB7-4634-7E22-D17A91312C10}"/>
          </ac:spMkLst>
        </pc:spChg>
      </pc:sldChg>
      <pc:sldChg chg="modSp">
        <pc:chgData name="Леонид Смелов" userId="fea2e2fc1fde16d6" providerId="Windows Live" clId="Web-{BD679177-1C3F-4E29-B36F-CB7AEBF9B60B}" dt="2025-02-14T15:59:21.635" v="1099" actId="20577"/>
        <pc:sldMkLst>
          <pc:docMk/>
          <pc:sldMk cId="4271777056" sldId="1001"/>
        </pc:sldMkLst>
        <pc:spChg chg="mod">
          <ac:chgData name="Леонид Смелов" userId="fea2e2fc1fde16d6" providerId="Windows Live" clId="Web-{BD679177-1C3F-4E29-B36F-CB7AEBF9B60B}" dt="2025-02-14T15:55:14.946" v="1037" actId="20577"/>
          <ac:spMkLst>
            <pc:docMk/>
            <pc:sldMk cId="4271777056" sldId="1001"/>
            <ac:spMk id="2" creationId="{8F1496B3-3BF1-F8A8-6970-0F52105E2BA2}"/>
          </ac:spMkLst>
        </pc:spChg>
        <pc:spChg chg="mod">
          <ac:chgData name="Леонид Смелов" userId="fea2e2fc1fde16d6" providerId="Windows Live" clId="Web-{BD679177-1C3F-4E29-B36F-CB7AEBF9B60B}" dt="2025-02-14T15:59:21.635" v="1099" actId="20577"/>
          <ac:spMkLst>
            <pc:docMk/>
            <pc:sldMk cId="4271777056" sldId="1001"/>
            <ac:spMk id="7" creationId="{2B38A3B4-FEB7-4634-7E22-D17A91312C10}"/>
          </ac:spMkLst>
        </pc:spChg>
      </pc:sldChg>
      <pc:sldChg chg="modSp">
        <pc:chgData name="Леонид Смелов" userId="fea2e2fc1fde16d6" providerId="Windows Live" clId="Web-{BD679177-1C3F-4E29-B36F-CB7AEBF9B60B}" dt="2025-02-14T15:59:41.855" v="1106" actId="20577"/>
        <pc:sldMkLst>
          <pc:docMk/>
          <pc:sldMk cId="3578114577" sldId="1002"/>
        </pc:sldMkLst>
        <pc:spChg chg="mod">
          <ac:chgData name="Леонид Смелов" userId="fea2e2fc1fde16d6" providerId="Windows Live" clId="Web-{BD679177-1C3F-4E29-B36F-CB7AEBF9B60B}" dt="2025-02-14T15:55:18.758" v="1040" actId="20577"/>
          <ac:spMkLst>
            <pc:docMk/>
            <pc:sldMk cId="3578114577" sldId="1002"/>
            <ac:spMk id="2" creationId="{1846AFB2-E67D-B2E2-27C9-5FE8CA407CDB}"/>
          </ac:spMkLst>
        </pc:spChg>
        <pc:spChg chg="mod">
          <ac:chgData name="Леонид Смелов" userId="fea2e2fc1fde16d6" providerId="Windows Live" clId="Web-{BD679177-1C3F-4E29-B36F-CB7AEBF9B60B}" dt="2025-02-14T15:59:41.855" v="1106" actId="20577"/>
          <ac:spMkLst>
            <pc:docMk/>
            <pc:sldMk cId="3578114577" sldId="1002"/>
            <ac:spMk id="3" creationId="{2E4F5029-466B-EC1E-EB39-6C10C11C8D16}"/>
          </ac:spMkLst>
        </pc:spChg>
      </pc:sldChg>
      <pc:sldChg chg="modSp">
        <pc:chgData name="Леонид Смелов" userId="fea2e2fc1fde16d6" providerId="Windows Live" clId="Web-{BD679177-1C3F-4E29-B36F-CB7AEBF9B60B}" dt="2025-02-14T14:59:12.533" v="255" actId="20577"/>
        <pc:sldMkLst>
          <pc:docMk/>
          <pc:sldMk cId="3180736070" sldId="1003"/>
        </pc:sldMkLst>
        <pc:spChg chg="mod">
          <ac:chgData name="Леонид Смелов" userId="fea2e2fc1fde16d6" providerId="Windows Live" clId="Web-{BD679177-1C3F-4E29-B36F-CB7AEBF9B60B}" dt="2025-02-14T14:57:15.399" v="252" actId="20577"/>
          <ac:spMkLst>
            <pc:docMk/>
            <pc:sldMk cId="3180736070" sldId="1003"/>
            <ac:spMk id="2" creationId="{14B8A151-AC63-04AE-EA12-C3AC976EBE0C}"/>
          </ac:spMkLst>
        </pc:spChg>
        <pc:spChg chg="mod">
          <ac:chgData name="Леонид Смелов" userId="fea2e2fc1fde16d6" providerId="Windows Live" clId="Web-{BD679177-1C3F-4E29-B36F-CB7AEBF9B60B}" dt="2025-02-14T14:59:12.533" v="255" actId="20577"/>
          <ac:spMkLst>
            <pc:docMk/>
            <pc:sldMk cId="3180736070" sldId="1003"/>
            <ac:spMk id="3" creationId="{97DA3D5D-6F1A-7219-2037-EC893EEFD762}"/>
          </ac:spMkLst>
        </pc:spChg>
      </pc:sldChg>
      <pc:sldChg chg="modSp">
        <pc:chgData name="Леонид Смелов" userId="fea2e2fc1fde16d6" providerId="Windows Live" clId="Web-{BD679177-1C3F-4E29-B36F-CB7AEBF9B60B}" dt="2025-02-14T15:50:15.721" v="921" actId="20577"/>
        <pc:sldMkLst>
          <pc:docMk/>
          <pc:sldMk cId="3253559396" sldId="1004"/>
        </pc:sldMkLst>
        <pc:spChg chg="mod">
          <ac:chgData name="Леонид Смелов" userId="fea2e2fc1fde16d6" providerId="Windows Live" clId="Web-{BD679177-1C3F-4E29-B36F-CB7AEBF9B60B}" dt="2025-02-14T15:50:15.721" v="921" actId="20577"/>
          <ac:spMkLst>
            <pc:docMk/>
            <pc:sldMk cId="3253559396" sldId="1004"/>
            <ac:spMk id="4" creationId="{E5EF57DB-3313-9C06-E4A0-BE801AF95DB8}"/>
          </ac:spMkLst>
        </pc:spChg>
      </pc:sldChg>
      <pc:sldChg chg="modSp">
        <pc:chgData name="Леонид Смелов" userId="fea2e2fc1fde16d6" providerId="Windows Live" clId="Web-{BD679177-1C3F-4E29-B36F-CB7AEBF9B60B}" dt="2025-02-14T15:00:37.461" v="318" actId="20577"/>
        <pc:sldMkLst>
          <pc:docMk/>
          <pc:sldMk cId="1545203779" sldId="1005"/>
        </pc:sldMkLst>
        <pc:spChg chg="mod">
          <ac:chgData name="Леонид Смелов" userId="fea2e2fc1fde16d6" providerId="Windows Live" clId="Web-{BD679177-1C3F-4E29-B36F-CB7AEBF9B60B}" dt="2025-02-14T15:00:33.382" v="306" actId="20577"/>
          <ac:spMkLst>
            <pc:docMk/>
            <pc:sldMk cId="1545203779" sldId="1005"/>
            <ac:spMk id="2" creationId="{0885A664-1FF7-48FC-A30D-4C17652CFE7D}"/>
          </ac:spMkLst>
        </pc:spChg>
        <pc:spChg chg="mod">
          <ac:chgData name="Леонид Смелов" userId="fea2e2fc1fde16d6" providerId="Windows Live" clId="Web-{BD679177-1C3F-4E29-B36F-CB7AEBF9B60B}" dt="2025-02-14T15:00:37.461" v="318" actId="20577"/>
          <ac:spMkLst>
            <pc:docMk/>
            <pc:sldMk cId="1545203779" sldId="1005"/>
            <ac:spMk id="3" creationId="{B6D86AEA-121F-3667-04A3-32521860EB94}"/>
          </ac:spMkLst>
        </pc:spChg>
      </pc:sldChg>
      <pc:sldChg chg="modSp">
        <pc:chgData name="Леонид Смелов" userId="fea2e2fc1fde16d6" providerId="Windows Live" clId="Web-{BD679177-1C3F-4E29-B36F-CB7AEBF9B60B}" dt="2025-02-14T15:28:51.254" v="494" actId="20577"/>
        <pc:sldMkLst>
          <pc:docMk/>
          <pc:sldMk cId="433336775" sldId="1006"/>
        </pc:sldMkLst>
        <pc:spChg chg="mod">
          <ac:chgData name="Леонид Смелов" userId="fea2e2fc1fde16d6" providerId="Windows Live" clId="Web-{BD679177-1C3F-4E29-B36F-CB7AEBF9B60B}" dt="2025-02-14T15:28:18.502" v="490" actId="20577"/>
          <ac:spMkLst>
            <pc:docMk/>
            <pc:sldMk cId="433336775" sldId="1006"/>
            <ac:spMk id="2" creationId="{399812D9-0627-B109-B0EF-3648CDC8216A}"/>
          </ac:spMkLst>
        </pc:spChg>
        <pc:spChg chg="mod">
          <ac:chgData name="Леонид Смелов" userId="fea2e2fc1fde16d6" providerId="Windows Live" clId="Web-{BD679177-1C3F-4E29-B36F-CB7AEBF9B60B}" dt="2025-02-14T15:28:51.254" v="494" actId="20577"/>
          <ac:spMkLst>
            <pc:docMk/>
            <pc:sldMk cId="433336775" sldId="1006"/>
            <ac:spMk id="3" creationId="{915EA870-B616-76A6-576E-52CAB4677FB7}"/>
          </ac:spMkLst>
        </pc:spChg>
      </pc:sldChg>
      <pc:sldChg chg="modSp del">
        <pc:chgData name="Леонид Смелов" userId="fea2e2fc1fde16d6" providerId="Windows Live" clId="Web-{BD679177-1C3F-4E29-B36F-CB7AEBF9B60B}" dt="2025-02-14T15:30:19.667" v="524"/>
        <pc:sldMkLst>
          <pc:docMk/>
          <pc:sldMk cId="3454292451" sldId="1007"/>
        </pc:sldMkLst>
        <pc:spChg chg="mod">
          <ac:chgData name="Леонид Смелов" userId="fea2e2fc1fde16d6" providerId="Windows Live" clId="Web-{BD679177-1C3F-4E29-B36F-CB7AEBF9B60B}" dt="2025-02-14T15:30:15.823" v="519" actId="20577"/>
          <ac:spMkLst>
            <pc:docMk/>
            <pc:sldMk cId="3454292451" sldId="1007"/>
            <ac:spMk id="3" creationId="{97DA3D5D-6F1A-7219-2037-EC893EEFD762}"/>
          </ac:spMkLst>
        </pc:spChg>
      </pc:sldChg>
      <pc:sldChg chg="modSp add del">
        <pc:chgData name="Леонид Смелов" userId="fea2e2fc1fde16d6" providerId="Windows Live" clId="Web-{BD679177-1C3F-4E29-B36F-CB7AEBF9B60B}" dt="2025-02-14T15:34:18.481" v="655"/>
        <pc:sldMkLst>
          <pc:docMk/>
          <pc:sldMk cId="4265611482" sldId="1008"/>
        </pc:sldMkLst>
        <pc:spChg chg="mod">
          <ac:chgData name="Леонид Смелов" userId="fea2e2fc1fde16d6" providerId="Windows Live" clId="Web-{BD679177-1C3F-4E29-B36F-CB7AEBF9B60B}" dt="2025-02-14T15:33:10.882" v="635" actId="20577"/>
          <ac:spMkLst>
            <pc:docMk/>
            <pc:sldMk cId="4265611482" sldId="1008"/>
            <ac:spMk id="2" creationId="{0BED807C-0C28-4C0F-B957-D0360C921D19}"/>
          </ac:spMkLst>
        </pc:spChg>
      </pc:sldChg>
      <pc:sldChg chg="addSp delSp modSp">
        <pc:chgData name="Леонид Смелов" userId="fea2e2fc1fde16d6" providerId="Windows Live" clId="Web-{BD679177-1C3F-4E29-B36F-CB7AEBF9B60B}" dt="2025-02-14T15:38:52.844" v="672" actId="20577"/>
        <pc:sldMkLst>
          <pc:docMk/>
          <pc:sldMk cId="3782005838" sldId="1009"/>
        </pc:sldMkLst>
        <pc:spChg chg="mod">
          <ac:chgData name="Леонид Смелов" userId="fea2e2fc1fde16d6" providerId="Windows Live" clId="Web-{BD679177-1C3F-4E29-B36F-CB7AEBF9B60B}" dt="2025-02-14T15:37:38.698" v="658" actId="20577"/>
          <ac:spMkLst>
            <pc:docMk/>
            <pc:sldMk cId="3782005838" sldId="1009"/>
            <ac:spMk id="2" creationId="{0BED807C-0C28-4C0F-B957-D0360C921D19}"/>
          </ac:spMkLst>
        </pc:spChg>
        <pc:spChg chg="mod">
          <ac:chgData name="Леонид Смелов" userId="fea2e2fc1fde16d6" providerId="Windows Live" clId="Web-{BD679177-1C3F-4E29-B36F-CB7AEBF9B60B}" dt="2025-02-14T15:38:52.844" v="672" actId="20577"/>
          <ac:spMkLst>
            <pc:docMk/>
            <pc:sldMk cId="3782005838" sldId="1009"/>
            <ac:spMk id="3" creationId="{A45AF429-54D9-498E-BE79-A8D38DAE10AF}"/>
          </ac:spMkLst>
        </pc:spChg>
        <pc:graphicFrameChg chg="del">
          <ac:chgData name="Леонид Смелов" userId="fea2e2fc1fde16d6" providerId="Windows Live" clId="Web-{BD679177-1C3F-4E29-B36F-CB7AEBF9B60B}" dt="2025-02-14T15:37:46.058" v="659"/>
          <ac:graphicFrameMkLst>
            <pc:docMk/>
            <pc:sldMk cId="3782005838" sldId="1009"/>
            <ac:graphicFrameMk id="4" creationId="{7DF7A049-0048-8F52-38C1-989A99D19D5C}"/>
          </ac:graphicFrameMkLst>
        </pc:graphicFrameChg>
        <pc:graphicFrameChg chg="add mod modGraphic">
          <ac:chgData name="Леонид Смелов" userId="fea2e2fc1fde16d6" providerId="Windows Live" clId="Web-{BD679177-1C3F-4E29-B36F-CB7AEBF9B60B}" dt="2025-02-14T15:38:33.530" v="669"/>
          <ac:graphicFrameMkLst>
            <pc:docMk/>
            <pc:sldMk cId="3782005838" sldId="1009"/>
            <ac:graphicFrameMk id="7" creationId="{61E73BA7-3F47-5BD4-2CFD-CD33B3E2686B}"/>
          </ac:graphicFrameMkLst>
        </pc:graphicFrameChg>
      </pc:sldChg>
      <pc:sldChg chg="addSp delSp modSp">
        <pc:chgData name="Леонид Смелов" userId="fea2e2fc1fde16d6" providerId="Windows Live" clId="Web-{BD679177-1C3F-4E29-B36F-CB7AEBF9B60B}" dt="2025-02-14T15:40:23.757" v="703" actId="20577"/>
        <pc:sldMkLst>
          <pc:docMk/>
          <pc:sldMk cId="1863883189" sldId="1010"/>
        </pc:sldMkLst>
        <pc:spChg chg="mod">
          <ac:chgData name="Леонид Смелов" userId="fea2e2fc1fde16d6" providerId="Windows Live" clId="Web-{BD679177-1C3F-4E29-B36F-CB7AEBF9B60B}" dt="2025-02-14T15:39:10.127" v="675" actId="20577"/>
          <ac:spMkLst>
            <pc:docMk/>
            <pc:sldMk cId="1863883189" sldId="1010"/>
            <ac:spMk id="2" creationId="{0BED807C-0C28-4C0F-B957-D0360C921D19}"/>
          </ac:spMkLst>
        </pc:spChg>
        <pc:spChg chg="mod">
          <ac:chgData name="Леонид Смелов" userId="fea2e2fc1fde16d6" providerId="Windows Live" clId="Web-{BD679177-1C3F-4E29-B36F-CB7AEBF9B60B}" dt="2025-02-14T15:40:06.881" v="701" actId="20577"/>
          <ac:spMkLst>
            <pc:docMk/>
            <pc:sldMk cId="1863883189" sldId="1010"/>
            <ac:spMk id="3" creationId="{A45AF429-54D9-498E-BE79-A8D38DAE10AF}"/>
          </ac:spMkLst>
        </pc:spChg>
        <pc:spChg chg="mod">
          <ac:chgData name="Леонид Смелов" userId="fea2e2fc1fde16d6" providerId="Windows Live" clId="Web-{BD679177-1C3F-4E29-B36F-CB7AEBF9B60B}" dt="2025-02-14T15:40:23.757" v="703" actId="20577"/>
          <ac:spMkLst>
            <pc:docMk/>
            <pc:sldMk cId="1863883189" sldId="1010"/>
            <ac:spMk id="6" creationId="{58514E2B-179D-00CD-A4C8-7D3A929873AB}"/>
          </ac:spMkLst>
        </pc:spChg>
        <pc:graphicFrameChg chg="del">
          <ac:chgData name="Леонид Смелов" userId="fea2e2fc1fde16d6" providerId="Windows Live" clId="Web-{BD679177-1C3F-4E29-B36F-CB7AEBF9B60B}" dt="2025-02-14T15:39:16.268" v="676"/>
          <ac:graphicFrameMkLst>
            <pc:docMk/>
            <pc:sldMk cId="1863883189" sldId="1010"/>
            <ac:graphicFrameMk id="4" creationId="{7DF7A049-0048-8F52-38C1-989A99D19D5C}"/>
          </ac:graphicFrameMkLst>
        </pc:graphicFrameChg>
        <pc:graphicFrameChg chg="add mod modGraphic">
          <ac:chgData name="Леонид Смелов" userId="fea2e2fc1fde16d6" providerId="Windows Live" clId="Web-{BD679177-1C3F-4E29-B36F-CB7AEBF9B60B}" dt="2025-02-14T15:39:32.097" v="698"/>
          <ac:graphicFrameMkLst>
            <pc:docMk/>
            <pc:sldMk cId="1863883189" sldId="1010"/>
            <ac:graphicFrameMk id="9" creationId="{21739EDB-5124-2DF6-9506-40443F744E1F}"/>
          </ac:graphicFrameMkLst>
        </pc:graphicFrameChg>
      </pc:sldChg>
      <pc:sldChg chg="modSp">
        <pc:chgData name="Леонид Смелов" userId="fea2e2fc1fde16d6" providerId="Windows Live" clId="Web-{BD679177-1C3F-4E29-B36F-CB7AEBF9B60B}" dt="2025-02-14T15:42:16.906" v="723" actId="20577"/>
        <pc:sldMkLst>
          <pc:docMk/>
          <pc:sldMk cId="1110517734" sldId="1011"/>
        </pc:sldMkLst>
        <pc:spChg chg="mod">
          <ac:chgData name="Леонид Смелов" userId="fea2e2fc1fde16d6" providerId="Windows Live" clId="Web-{BD679177-1C3F-4E29-B36F-CB7AEBF9B60B}" dt="2025-02-14T15:41:14.182" v="718" actId="20577"/>
          <ac:spMkLst>
            <pc:docMk/>
            <pc:sldMk cId="1110517734" sldId="1011"/>
            <ac:spMk id="2" creationId="{B7D1C072-A027-13BB-6B85-295CED1E246E}"/>
          </ac:spMkLst>
        </pc:spChg>
        <pc:spChg chg="mod">
          <ac:chgData name="Леонид Смелов" userId="fea2e2fc1fde16d6" providerId="Windows Live" clId="Web-{BD679177-1C3F-4E29-B36F-CB7AEBF9B60B}" dt="2025-02-14T15:42:00.717" v="720" actId="20577"/>
          <ac:spMkLst>
            <pc:docMk/>
            <pc:sldMk cId="1110517734" sldId="1011"/>
            <ac:spMk id="5" creationId="{BBD777CD-1AE5-851B-B47C-29688B5A0A6A}"/>
          </ac:spMkLst>
        </pc:spChg>
        <pc:spChg chg="mod">
          <ac:chgData name="Леонид Смелов" userId="fea2e2fc1fde16d6" providerId="Windows Live" clId="Web-{BD679177-1C3F-4E29-B36F-CB7AEBF9B60B}" dt="2025-02-14T15:42:08.671" v="721" actId="20577"/>
          <ac:spMkLst>
            <pc:docMk/>
            <pc:sldMk cId="1110517734" sldId="1011"/>
            <ac:spMk id="10" creationId="{D954751E-6443-26A7-D05C-BE0DA16B07AE}"/>
          </ac:spMkLst>
        </pc:spChg>
        <pc:spChg chg="mod">
          <ac:chgData name="Леонид Смелов" userId="fea2e2fc1fde16d6" providerId="Windows Live" clId="Web-{BD679177-1C3F-4E29-B36F-CB7AEBF9B60B}" dt="2025-02-14T15:42:16.906" v="723" actId="20577"/>
          <ac:spMkLst>
            <pc:docMk/>
            <pc:sldMk cId="1110517734" sldId="1011"/>
            <ac:spMk id="13" creationId="{94CDF5D4-9633-89AE-F168-FB5CC086ACBF}"/>
          </ac:spMkLst>
        </pc:spChg>
      </pc:sldChg>
      <pc:sldChg chg="addSp delSp modSp">
        <pc:chgData name="Леонид Смелов" userId="fea2e2fc1fde16d6" providerId="Windows Live" clId="Web-{BD679177-1C3F-4E29-B36F-CB7AEBF9B60B}" dt="2025-02-14T15:43:36.833" v="756" actId="20577"/>
        <pc:sldMkLst>
          <pc:docMk/>
          <pc:sldMk cId="3478763674" sldId="1012"/>
        </pc:sldMkLst>
        <pc:spChg chg="mod">
          <ac:chgData name="Леонид Смелов" userId="fea2e2fc1fde16d6" providerId="Windows Live" clId="Web-{BD679177-1C3F-4E29-B36F-CB7AEBF9B60B}" dt="2025-02-14T15:42:29.735" v="725" actId="20577"/>
          <ac:spMkLst>
            <pc:docMk/>
            <pc:sldMk cId="3478763674" sldId="1012"/>
            <ac:spMk id="2" creationId="{B7D1C072-A027-13BB-6B85-295CED1E246E}"/>
          </ac:spMkLst>
        </pc:spChg>
        <pc:spChg chg="mod">
          <ac:chgData name="Леонид Смелов" userId="fea2e2fc1fde16d6" providerId="Windows Live" clId="Web-{BD679177-1C3F-4E29-B36F-CB7AEBF9B60B}" dt="2025-02-14T15:43:36.833" v="756" actId="20577"/>
          <ac:spMkLst>
            <pc:docMk/>
            <pc:sldMk cId="3478763674" sldId="1012"/>
            <ac:spMk id="5" creationId="{BBD777CD-1AE5-851B-B47C-29688B5A0A6A}"/>
          </ac:spMkLst>
        </pc:spChg>
        <pc:spChg chg="mod">
          <ac:chgData name="Леонид Смелов" userId="fea2e2fc1fde16d6" providerId="Windows Live" clId="Web-{BD679177-1C3F-4E29-B36F-CB7AEBF9B60B}" dt="2025-02-14T15:42:54.299" v="735" actId="1076"/>
          <ac:spMkLst>
            <pc:docMk/>
            <pc:sldMk cId="3478763674" sldId="1012"/>
            <ac:spMk id="10" creationId="{D954751E-6443-26A7-D05C-BE0DA16B07AE}"/>
          </ac:spMkLst>
        </pc:spChg>
        <pc:spChg chg="del mod">
          <ac:chgData name="Леонид Смелов" userId="fea2e2fc1fde16d6" providerId="Windows Live" clId="Web-{BD679177-1C3F-4E29-B36F-CB7AEBF9B60B}" dt="2025-02-14T15:43:26.067" v="749"/>
          <ac:spMkLst>
            <pc:docMk/>
            <pc:sldMk cId="3478763674" sldId="1012"/>
            <ac:spMk id="13" creationId="{94CDF5D4-9633-89AE-F168-FB5CC086ACBF}"/>
          </ac:spMkLst>
        </pc:spChg>
        <pc:spChg chg="add">
          <ac:chgData name="Леонид Смелов" userId="fea2e2fc1fde16d6" providerId="Windows Live" clId="Web-{BD679177-1C3F-4E29-B36F-CB7AEBF9B60B}" dt="2025-02-14T15:43:23.957" v="748"/>
          <ac:spMkLst>
            <pc:docMk/>
            <pc:sldMk cId="3478763674" sldId="1012"/>
            <ac:spMk id="15" creationId="{3A07099B-7C9A-DD66-0CFB-A9E4656D4CBB}"/>
          </ac:spMkLst>
        </pc:spChg>
      </pc:sldChg>
      <pc:sldChg chg="addSp delSp modSp">
        <pc:chgData name="Леонид Смелов" userId="fea2e2fc1fde16d6" providerId="Windows Live" clId="Web-{BD679177-1C3F-4E29-B36F-CB7AEBF9B60B}" dt="2025-02-14T15:43:40.396" v="758" actId="20577"/>
        <pc:sldMkLst>
          <pc:docMk/>
          <pc:sldMk cId="1106419197" sldId="1014"/>
        </pc:sldMkLst>
        <pc:spChg chg="mod">
          <ac:chgData name="Леонид Смелов" userId="fea2e2fc1fde16d6" providerId="Windows Live" clId="Web-{BD679177-1C3F-4E29-B36F-CB7AEBF9B60B}" dt="2025-02-14T15:43:13.738" v="743" actId="20577"/>
          <ac:spMkLst>
            <pc:docMk/>
            <pc:sldMk cId="1106419197" sldId="1014"/>
            <ac:spMk id="2" creationId="{B7D1C072-A027-13BB-6B85-295CED1E246E}"/>
          </ac:spMkLst>
        </pc:spChg>
        <pc:spChg chg="del">
          <ac:chgData name="Леонид Смелов" userId="fea2e2fc1fde16d6" providerId="Windows Live" clId="Web-{BD679177-1C3F-4E29-B36F-CB7AEBF9B60B}" dt="2025-02-14T15:43:06.690" v="739"/>
          <ac:spMkLst>
            <pc:docMk/>
            <pc:sldMk cId="1106419197" sldId="1014"/>
            <ac:spMk id="5" creationId="{BBD777CD-1AE5-851B-B47C-29688B5A0A6A}"/>
          </ac:spMkLst>
        </pc:spChg>
        <pc:spChg chg="add mod">
          <ac:chgData name="Леонид Смелов" userId="fea2e2fc1fde16d6" providerId="Windows Live" clId="Web-{BD679177-1C3F-4E29-B36F-CB7AEBF9B60B}" dt="2025-02-14T15:43:40.396" v="758" actId="20577"/>
          <ac:spMkLst>
            <pc:docMk/>
            <pc:sldMk cId="1106419197" sldId="1014"/>
            <ac:spMk id="7" creationId="{CA4BF1CC-CE35-4E9A-6708-85C5879AC2D6}"/>
          </ac:spMkLst>
        </pc:spChg>
        <pc:spChg chg="del">
          <ac:chgData name="Леонид Смелов" userId="fea2e2fc1fde16d6" providerId="Windows Live" clId="Web-{BD679177-1C3F-4E29-B36F-CB7AEBF9B60B}" dt="2025-02-14T15:43:06.690" v="738"/>
          <ac:spMkLst>
            <pc:docMk/>
            <pc:sldMk cId="1106419197" sldId="1014"/>
            <ac:spMk id="10" creationId="{D954751E-6443-26A7-D05C-BE0DA16B07AE}"/>
          </ac:spMkLst>
        </pc:spChg>
        <pc:spChg chg="del mod">
          <ac:chgData name="Леонид Смелов" userId="fea2e2fc1fde16d6" providerId="Windows Live" clId="Web-{BD679177-1C3F-4E29-B36F-CB7AEBF9B60B}" dt="2025-02-14T15:43:29.801" v="754"/>
          <ac:spMkLst>
            <pc:docMk/>
            <pc:sldMk cId="1106419197" sldId="1014"/>
            <ac:spMk id="13" creationId="{94CDF5D4-9633-89AE-F168-FB5CC086ACBF}"/>
          </ac:spMkLst>
        </pc:spChg>
        <pc:spChg chg="add">
          <ac:chgData name="Леонид Смелов" userId="fea2e2fc1fde16d6" providerId="Windows Live" clId="Web-{BD679177-1C3F-4E29-B36F-CB7AEBF9B60B}" dt="2025-02-14T15:43:07.175" v="741"/>
          <ac:spMkLst>
            <pc:docMk/>
            <pc:sldMk cId="1106419197" sldId="1014"/>
            <ac:spMk id="17" creationId="{CE9FFEE0-EAB8-5223-B387-DA8FA166B3AA}"/>
          </ac:spMkLst>
        </pc:spChg>
        <pc:spChg chg="add">
          <ac:chgData name="Леонид Смелов" userId="fea2e2fc1fde16d6" providerId="Windows Live" clId="Web-{BD679177-1C3F-4E29-B36F-CB7AEBF9B60B}" dt="2025-02-14T15:43:27.739" v="753"/>
          <ac:spMkLst>
            <pc:docMk/>
            <pc:sldMk cId="1106419197" sldId="1014"/>
            <ac:spMk id="19" creationId="{E9362E9A-7FDB-8F12-2512-54657995BB2D}"/>
          </ac:spMkLst>
        </pc:spChg>
      </pc:sldChg>
      <pc:sldChg chg="addSp delSp modSp">
        <pc:chgData name="Леонид Смелов" userId="fea2e2fc1fde16d6" providerId="Windows Live" clId="Web-{BD679177-1C3F-4E29-B36F-CB7AEBF9B60B}" dt="2025-02-14T15:44:04.366" v="767" actId="20577"/>
        <pc:sldMkLst>
          <pc:docMk/>
          <pc:sldMk cId="1796560917" sldId="1015"/>
        </pc:sldMkLst>
        <pc:spChg chg="mod">
          <ac:chgData name="Леонид Смелов" userId="fea2e2fc1fde16d6" providerId="Windows Live" clId="Web-{BD679177-1C3F-4E29-B36F-CB7AEBF9B60B}" dt="2025-02-14T15:43:50.506" v="760" actId="20577"/>
          <ac:spMkLst>
            <pc:docMk/>
            <pc:sldMk cId="1796560917" sldId="1015"/>
            <ac:spMk id="2" creationId="{B7D1C072-A027-13BB-6B85-295CED1E246E}"/>
          </ac:spMkLst>
        </pc:spChg>
        <pc:spChg chg="del">
          <ac:chgData name="Леонид Смелов" userId="fea2e2fc1fde16d6" providerId="Windows Live" clId="Web-{BD679177-1C3F-4E29-B36F-CB7AEBF9B60B}" dt="2025-02-14T15:43:56.116" v="762"/>
          <ac:spMkLst>
            <pc:docMk/>
            <pc:sldMk cId="1796560917" sldId="1015"/>
            <ac:spMk id="5" creationId="{BBD777CD-1AE5-851B-B47C-29688B5A0A6A}"/>
          </ac:spMkLst>
        </pc:spChg>
        <pc:spChg chg="add">
          <ac:chgData name="Леонид Смелов" userId="fea2e2fc1fde16d6" providerId="Windows Live" clId="Web-{BD679177-1C3F-4E29-B36F-CB7AEBF9B60B}" dt="2025-02-14T15:43:56.632" v="763"/>
          <ac:spMkLst>
            <pc:docMk/>
            <pc:sldMk cId="1796560917" sldId="1015"/>
            <ac:spMk id="7" creationId="{95E932BA-32AF-1107-A1BC-0609F1A404BD}"/>
          </ac:spMkLst>
        </pc:spChg>
        <pc:spChg chg="del">
          <ac:chgData name="Леонид Смелов" userId="fea2e2fc1fde16d6" providerId="Windows Live" clId="Web-{BD679177-1C3F-4E29-B36F-CB7AEBF9B60B}" dt="2025-02-14T15:43:56.116" v="761"/>
          <ac:spMkLst>
            <pc:docMk/>
            <pc:sldMk cId="1796560917" sldId="1015"/>
            <ac:spMk id="10" creationId="{D954751E-6443-26A7-D05C-BE0DA16B07AE}"/>
          </ac:spMkLst>
        </pc:spChg>
        <pc:spChg chg="mod">
          <ac:chgData name="Леонид Смелов" userId="fea2e2fc1fde16d6" providerId="Windows Live" clId="Web-{BD679177-1C3F-4E29-B36F-CB7AEBF9B60B}" dt="2025-02-14T15:44:04.366" v="767" actId="20577"/>
          <ac:spMkLst>
            <pc:docMk/>
            <pc:sldMk cId="1796560917" sldId="1015"/>
            <ac:spMk id="13" creationId="{94CDF5D4-9633-89AE-F168-FB5CC086ACBF}"/>
          </ac:spMkLst>
        </pc:spChg>
        <pc:spChg chg="add">
          <ac:chgData name="Леонид Смелов" userId="fea2e2fc1fde16d6" providerId="Windows Live" clId="Web-{BD679177-1C3F-4E29-B36F-CB7AEBF9B60B}" dt="2025-02-14T15:43:56.647" v="764"/>
          <ac:spMkLst>
            <pc:docMk/>
            <pc:sldMk cId="1796560917" sldId="1015"/>
            <ac:spMk id="17" creationId="{74948608-6C90-D577-84A9-50A8B801B4F6}"/>
          </ac:spMkLst>
        </pc:spChg>
      </pc:sldChg>
      <pc:sldChg chg="addSp delSp modSp">
        <pc:chgData name="Леонид Смелов" userId="fea2e2fc1fde16d6" providerId="Windows Live" clId="Web-{BD679177-1C3F-4E29-B36F-CB7AEBF9B60B}" dt="2025-02-14T15:44:38.744" v="801" actId="20577"/>
        <pc:sldMkLst>
          <pc:docMk/>
          <pc:sldMk cId="2907847254" sldId="1017"/>
        </pc:sldMkLst>
        <pc:spChg chg="mod">
          <ac:chgData name="Леонид Смелов" userId="fea2e2fc1fde16d6" providerId="Windows Live" clId="Web-{BD679177-1C3F-4E29-B36F-CB7AEBF9B60B}" dt="2025-02-14T15:44:16.070" v="770" actId="20577"/>
          <ac:spMkLst>
            <pc:docMk/>
            <pc:sldMk cId="2907847254" sldId="1017"/>
            <ac:spMk id="2" creationId="{B7D1C072-A027-13BB-6B85-295CED1E246E}"/>
          </ac:spMkLst>
        </pc:spChg>
        <pc:spChg chg="del">
          <ac:chgData name="Леонид Смелов" userId="fea2e2fc1fde16d6" providerId="Windows Live" clId="Web-{BD679177-1C3F-4E29-B36F-CB7AEBF9B60B}" dt="2025-02-14T15:44:20.461" v="772"/>
          <ac:spMkLst>
            <pc:docMk/>
            <pc:sldMk cId="2907847254" sldId="1017"/>
            <ac:spMk id="5" creationId="{BBD777CD-1AE5-851B-B47C-29688B5A0A6A}"/>
          </ac:spMkLst>
        </pc:spChg>
        <pc:spChg chg="del">
          <ac:chgData name="Леонид Смелов" userId="fea2e2fc1fde16d6" providerId="Windows Live" clId="Web-{BD679177-1C3F-4E29-B36F-CB7AEBF9B60B}" dt="2025-02-14T15:44:20.461" v="771"/>
          <ac:spMkLst>
            <pc:docMk/>
            <pc:sldMk cId="2907847254" sldId="1017"/>
            <ac:spMk id="10" creationId="{D954751E-6443-26A7-D05C-BE0DA16B07AE}"/>
          </ac:spMkLst>
        </pc:spChg>
        <pc:spChg chg="add">
          <ac:chgData name="Леонид Смелов" userId="fea2e2fc1fde16d6" providerId="Windows Live" clId="Web-{BD679177-1C3F-4E29-B36F-CB7AEBF9B60B}" dt="2025-02-14T15:44:20.836" v="773"/>
          <ac:spMkLst>
            <pc:docMk/>
            <pc:sldMk cId="2907847254" sldId="1017"/>
            <ac:spMk id="11" creationId="{4232FC3B-AAFE-4665-B515-49F26C8EC6E3}"/>
          </ac:spMkLst>
        </pc:spChg>
        <pc:spChg chg="mod">
          <ac:chgData name="Леонид Смелов" userId="fea2e2fc1fde16d6" providerId="Windows Live" clId="Web-{BD679177-1C3F-4E29-B36F-CB7AEBF9B60B}" dt="2025-02-14T15:44:38.744" v="801" actId="20577"/>
          <ac:spMkLst>
            <pc:docMk/>
            <pc:sldMk cId="2907847254" sldId="1017"/>
            <ac:spMk id="13" creationId="{94CDF5D4-9633-89AE-F168-FB5CC086ACBF}"/>
          </ac:spMkLst>
        </pc:spChg>
        <pc:spChg chg="add">
          <ac:chgData name="Леонид Смелов" userId="fea2e2fc1fde16d6" providerId="Windows Live" clId="Web-{BD679177-1C3F-4E29-B36F-CB7AEBF9B60B}" dt="2025-02-14T15:44:20.852" v="774"/>
          <ac:spMkLst>
            <pc:docMk/>
            <pc:sldMk cId="2907847254" sldId="1017"/>
            <ac:spMk id="14" creationId="{13355BB1-9678-C38A-DAD5-2DB1BA3EC3D3}"/>
          </ac:spMkLst>
        </pc:spChg>
      </pc:sldChg>
      <pc:sldChg chg="modSp del">
        <pc:chgData name="Леонид Смелов" userId="fea2e2fc1fde16d6" providerId="Windows Live" clId="Web-{BD679177-1C3F-4E29-B36F-CB7AEBF9B60B}" dt="2025-02-14T15:46:49.769" v="862"/>
        <pc:sldMkLst>
          <pc:docMk/>
          <pc:sldMk cId="2305708258" sldId="1018"/>
        </pc:sldMkLst>
        <pc:spChg chg="mod">
          <ac:chgData name="Леонид Смелов" userId="fea2e2fc1fde16d6" providerId="Windows Live" clId="Web-{BD679177-1C3F-4E29-B36F-CB7AEBF9B60B}" dt="2025-02-14T15:46:41.831" v="857" actId="20577"/>
          <ac:spMkLst>
            <pc:docMk/>
            <pc:sldMk cId="2305708258" sldId="1018"/>
            <ac:spMk id="3" creationId="{97DA3D5D-6F1A-7219-2037-EC893EEFD762}"/>
          </ac:spMkLst>
        </pc:spChg>
      </pc:sldChg>
      <pc:sldChg chg="del">
        <pc:chgData name="Леонид Смелов" userId="fea2e2fc1fde16d6" providerId="Windows Live" clId="Web-{BD679177-1C3F-4E29-B36F-CB7AEBF9B60B}" dt="2025-02-14T15:48:10.884" v="891"/>
        <pc:sldMkLst>
          <pc:docMk/>
          <pc:sldMk cId="2016007257" sldId="1019"/>
        </pc:sldMkLst>
      </pc:sldChg>
      <pc:sldChg chg="del">
        <pc:chgData name="Леонид Смелов" userId="fea2e2fc1fde16d6" providerId="Windows Live" clId="Web-{BD679177-1C3F-4E29-B36F-CB7AEBF9B60B}" dt="2025-02-14T15:48:12.978" v="892"/>
        <pc:sldMkLst>
          <pc:docMk/>
          <pc:sldMk cId="324288416" sldId="1020"/>
        </pc:sldMkLst>
      </pc:sldChg>
      <pc:sldChg chg="modSp del">
        <pc:chgData name="Леонид Смелов" userId="fea2e2fc1fde16d6" providerId="Windows Live" clId="Web-{BD679177-1C3F-4E29-B36F-CB7AEBF9B60B}" dt="2025-02-14T15:47:36.507" v="880"/>
        <pc:sldMkLst>
          <pc:docMk/>
          <pc:sldMk cId="4238650524" sldId="1021"/>
        </pc:sldMkLst>
        <pc:spChg chg="mod">
          <ac:chgData name="Леонид Смелов" userId="fea2e2fc1fde16d6" providerId="Windows Live" clId="Web-{BD679177-1C3F-4E29-B36F-CB7AEBF9B60B}" dt="2025-02-14T15:46:56.285" v="864" actId="20577"/>
          <ac:spMkLst>
            <pc:docMk/>
            <pc:sldMk cId="4238650524" sldId="1021"/>
            <ac:spMk id="2" creationId="{14B8A151-AC63-04AE-EA12-C3AC976EBE0C}"/>
          </ac:spMkLst>
        </pc:spChg>
      </pc:sldChg>
      <pc:sldChg chg="del">
        <pc:chgData name="Леонид Смелов" userId="fea2e2fc1fde16d6" providerId="Windows Live" clId="Web-{BD679177-1C3F-4E29-B36F-CB7AEBF9B60B}" dt="2025-02-14T15:47:38.257" v="881"/>
        <pc:sldMkLst>
          <pc:docMk/>
          <pc:sldMk cId="4132684919" sldId="1022"/>
        </pc:sldMkLst>
      </pc:sldChg>
      <pc:sldChg chg="modSp">
        <pc:chgData name="Леонид Смелов" userId="fea2e2fc1fde16d6" providerId="Windows Live" clId="Web-{BD679177-1C3F-4E29-B36F-CB7AEBF9B60B}" dt="2025-02-14T15:00:25.866" v="296" actId="20577"/>
        <pc:sldMkLst>
          <pc:docMk/>
          <pc:sldMk cId="2799113036" sldId="1024"/>
        </pc:sldMkLst>
        <pc:spChg chg="mod">
          <ac:chgData name="Леонид Смелов" userId="fea2e2fc1fde16d6" providerId="Windows Live" clId="Web-{BD679177-1C3F-4E29-B36F-CB7AEBF9B60B}" dt="2025-02-14T15:00:04.193" v="289" actId="20577"/>
          <ac:spMkLst>
            <pc:docMk/>
            <pc:sldMk cId="2799113036" sldId="1024"/>
            <ac:spMk id="2" creationId="{0885A664-1FF7-48FC-A30D-4C17652CFE7D}"/>
          </ac:spMkLst>
        </pc:spChg>
        <pc:spChg chg="mod">
          <ac:chgData name="Леонид Смелов" userId="fea2e2fc1fde16d6" providerId="Windows Live" clId="Web-{BD679177-1C3F-4E29-B36F-CB7AEBF9B60B}" dt="2025-02-14T15:00:12.787" v="294" actId="20577"/>
          <ac:spMkLst>
            <pc:docMk/>
            <pc:sldMk cId="2799113036" sldId="1024"/>
            <ac:spMk id="3" creationId="{B6D86AEA-121F-3667-04A3-32521860EB94}"/>
          </ac:spMkLst>
        </pc:spChg>
        <pc:spChg chg="mod">
          <ac:chgData name="Леонид Смелов" userId="fea2e2fc1fde16d6" providerId="Windows Live" clId="Web-{BD679177-1C3F-4E29-B36F-CB7AEBF9B60B}" dt="2025-02-14T15:00:10.427" v="292" actId="20577"/>
          <ac:spMkLst>
            <pc:docMk/>
            <pc:sldMk cId="2799113036" sldId="1024"/>
            <ac:spMk id="10" creationId="{D47180F4-9EAD-AAC8-42D2-49EC46023E0D}"/>
          </ac:spMkLst>
        </pc:spChg>
        <pc:spChg chg="mod">
          <ac:chgData name="Леонид Смелов" userId="fea2e2fc1fde16d6" providerId="Windows Live" clId="Web-{BD679177-1C3F-4E29-B36F-CB7AEBF9B60B}" dt="2025-02-14T15:00:25.866" v="296" actId="20577"/>
          <ac:spMkLst>
            <pc:docMk/>
            <pc:sldMk cId="2799113036" sldId="1024"/>
            <ac:spMk id="11" creationId="{5C80AC84-8525-1719-117B-B85A509E2050}"/>
          </ac:spMkLst>
        </pc:spChg>
      </pc:sldChg>
      <pc:sldChg chg="modSp">
        <pc:chgData name="Леонид Смелов" userId="fea2e2fc1fde16d6" providerId="Windows Live" clId="Web-{BD679177-1C3F-4E29-B36F-CB7AEBF9B60B}" dt="2025-02-14T15:45:08.012" v="827" actId="20577"/>
        <pc:sldMkLst>
          <pc:docMk/>
          <pc:sldMk cId="406869523" sldId="1025"/>
        </pc:sldMkLst>
        <pc:spChg chg="mod">
          <ac:chgData name="Леонид Смелов" userId="fea2e2fc1fde16d6" providerId="Windows Live" clId="Web-{BD679177-1C3F-4E29-B36F-CB7AEBF9B60B}" dt="2025-02-14T15:45:08.012" v="827" actId="20577"/>
          <ac:spMkLst>
            <pc:docMk/>
            <pc:sldMk cId="406869523" sldId="1025"/>
            <ac:spMk id="2" creationId="{0885A664-1FF7-48FC-A30D-4C17652CFE7D}"/>
          </ac:spMkLst>
        </pc:spChg>
      </pc:sldChg>
      <pc:sldChg chg="modSp">
        <pc:chgData name="Леонид Смелов" userId="fea2e2fc1fde16d6" providerId="Windows Live" clId="Web-{BD679177-1C3F-4E29-B36F-CB7AEBF9B60B}" dt="2025-02-14T15:50:06.549" v="919" actId="20577"/>
        <pc:sldMkLst>
          <pc:docMk/>
          <pc:sldMk cId="1281565333" sldId="1027"/>
        </pc:sldMkLst>
        <pc:spChg chg="mod">
          <ac:chgData name="Леонид Смелов" userId="fea2e2fc1fde16d6" providerId="Windows Live" clId="Web-{BD679177-1C3F-4E29-B36F-CB7AEBF9B60B}" dt="2025-02-14T15:49:57.986" v="916" actId="20577"/>
          <ac:spMkLst>
            <pc:docMk/>
            <pc:sldMk cId="1281565333" sldId="1027"/>
            <ac:spMk id="2" creationId="{80888444-B16C-948C-1BBE-AF6A25860C6C}"/>
          </ac:spMkLst>
        </pc:spChg>
        <pc:spChg chg="mod">
          <ac:chgData name="Леонид Смелов" userId="fea2e2fc1fde16d6" providerId="Windows Live" clId="Web-{BD679177-1C3F-4E29-B36F-CB7AEBF9B60B}" dt="2025-02-14T15:50:06.549" v="919" actId="20577"/>
          <ac:spMkLst>
            <pc:docMk/>
            <pc:sldMk cId="1281565333" sldId="1027"/>
            <ac:spMk id="3" creationId="{D23BF24E-7A3B-DD16-4790-CC6348A4BC18}"/>
          </ac:spMkLst>
        </pc:spChg>
      </pc:sldChg>
      <pc:sldChg chg="modSp add replId">
        <pc:chgData name="Леонид Смелов" userId="fea2e2fc1fde16d6" providerId="Windows Live" clId="Web-{BD679177-1C3F-4E29-B36F-CB7AEBF9B60B}" dt="2025-02-14T15:30:22.542" v="525" actId="14100"/>
        <pc:sldMkLst>
          <pc:docMk/>
          <pc:sldMk cId="247896971" sldId="1028"/>
        </pc:sldMkLst>
        <pc:spChg chg="mod">
          <ac:chgData name="Леонид Смелов" userId="fea2e2fc1fde16d6" providerId="Windows Live" clId="Web-{BD679177-1C3F-4E29-B36F-CB7AEBF9B60B}" dt="2025-02-14T15:30:22.542" v="525" actId="14100"/>
          <ac:spMkLst>
            <pc:docMk/>
            <pc:sldMk cId="247896971" sldId="1028"/>
            <ac:spMk id="3" creationId="{DDE30358-72B1-0F29-9027-FC0012346B95}"/>
          </ac:spMkLst>
        </pc:spChg>
      </pc:sldChg>
      <pc:sldChg chg="del">
        <pc:chgData name="Леонид Смелов" userId="fea2e2fc1fde16d6" providerId="Windows Live" clId="Web-{BD679177-1C3F-4E29-B36F-CB7AEBF9B60B}" dt="2025-02-14T14:42:26.585" v="4"/>
        <pc:sldMkLst>
          <pc:docMk/>
          <pc:sldMk cId="977766948" sldId="1028"/>
        </pc:sldMkLst>
      </pc:sldChg>
      <pc:sldChg chg="addSp delSp modSp add replId">
        <pc:chgData name="Леонид Смелов" userId="fea2e2fc1fde16d6" providerId="Windows Live" clId="Web-{BD679177-1C3F-4E29-B36F-CB7AEBF9B60B}" dt="2025-02-14T15:33:46.447" v="652" actId="20577"/>
        <pc:sldMkLst>
          <pc:docMk/>
          <pc:sldMk cId="2378096503" sldId="1029"/>
        </pc:sldMkLst>
        <pc:spChg chg="del">
          <ac:chgData name="Леонид Смелов" userId="fea2e2fc1fde16d6" providerId="Windows Live" clId="Web-{BD679177-1C3F-4E29-B36F-CB7AEBF9B60B}" dt="2025-02-14T15:33:21.977" v="637"/>
          <ac:spMkLst>
            <pc:docMk/>
            <pc:sldMk cId="2378096503" sldId="1029"/>
            <ac:spMk id="5" creationId="{B1B78FB8-8331-8F5B-5F1A-C3561910FBFF}"/>
          </ac:spMkLst>
        </pc:spChg>
        <pc:spChg chg="add">
          <ac:chgData name="Леонид Смелов" userId="fea2e2fc1fde16d6" providerId="Windows Live" clId="Web-{BD679177-1C3F-4E29-B36F-CB7AEBF9B60B}" dt="2025-02-14T15:33:31.759" v="639"/>
          <ac:spMkLst>
            <pc:docMk/>
            <pc:sldMk cId="2378096503" sldId="1029"/>
            <ac:spMk id="7" creationId="{18BEBA02-7391-F6C0-A7E1-F2C276078515}"/>
          </ac:spMkLst>
        </pc:spChg>
        <pc:spChg chg="add mod">
          <ac:chgData name="Леонид Смелов" userId="fea2e2fc1fde16d6" providerId="Windows Live" clId="Web-{BD679177-1C3F-4E29-B36F-CB7AEBF9B60B}" dt="2025-02-14T15:33:46.447" v="652" actId="20577"/>
          <ac:spMkLst>
            <pc:docMk/>
            <pc:sldMk cId="2378096503" sldId="1029"/>
            <ac:spMk id="10" creationId="{8F64F2C6-9ABC-C965-21A1-4465F052351C}"/>
          </ac:spMkLst>
        </pc:spChg>
        <pc:cxnChg chg="del">
          <ac:chgData name="Леонид Смелов" userId="fea2e2fc1fde16d6" providerId="Windows Live" clId="Web-{BD679177-1C3F-4E29-B36F-CB7AEBF9B60B}" dt="2025-02-14T15:33:23.305" v="638"/>
          <ac:cxnSpMkLst>
            <pc:docMk/>
            <pc:sldMk cId="2378096503" sldId="1029"/>
            <ac:cxnSpMk id="8" creationId="{9511C83A-A5F6-3454-1AE6-80E3AEE8AE77}"/>
          </ac:cxnSpMkLst>
        </pc:cxnChg>
      </pc:sldChg>
      <pc:sldChg chg="modSp add replId">
        <pc:chgData name="Леонид Смелов" userId="fea2e2fc1fde16d6" providerId="Windows Live" clId="Web-{BD679177-1C3F-4E29-B36F-CB7AEBF9B60B}" dt="2025-02-14T15:46:49.394" v="861" actId="20577"/>
        <pc:sldMkLst>
          <pc:docMk/>
          <pc:sldMk cId="2632649008" sldId="1030"/>
        </pc:sldMkLst>
        <pc:spChg chg="mod">
          <ac:chgData name="Леонид Смелов" userId="fea2e2fc1fde16d6" providerId="Windows Live" clId="Web-{BD679177-1C3F-4E29-B36F-CB7AEBF9B60B}" dt="2025-02-14T15:46:49.394" v="861" actId="20577"/>
          <ac:spMkLst>
            <pc:docMk/>
            <pc:sldMk cId="2632649008" sldId="1030"/>
            <ac:spMk id="3" creationId="{142B9B57-1C3C-8A12-E001-FF47677904DE}"/>
          </ac:spMkLst>
        </pc:spChg>
      </pc:sldChg>
      <pc:sldChg chg="modSp add replId">
        <pc:chgData name="Леонид Смелов" userId="fea2e2fc1fde16d6" providerId="Windows Live" clId="Web-{BD679177-1C3F-4E29-B36F-CB7AEBF9B60B}" dt="2025-02-14T15:47:24.412" v="875" actId="20577"/>
        <pc:sldMkLst>
          <pc:docMk/>
          <pc:sldMk cId="2258351932" sldId="1031"/>
        </pc:sldMkLst>
        <pc:spChg chg="mod">
          <ac:chgData name="Леонид Смелов" userId="fea2e2fc1fde16d6" providerId="Windows Live" clId="Web-{BD679177-1C3F-4E29-B36F-CB7AEBF9B60B}" dt="2025-02-14T15:47:24.412" v="875" actId="20577"/>
          <ac:spMkLst>
            <pc:docMk/>
            <pc:sldMk cId="2258351932" sldId="1031"/>
            <ac:spMk id="3" creationId="{9B0A608B-C523-A247-3795-59BD75071E83}"/>
          </ac:spMkLst>
        </pc:spChg>
      </pc:sldChg>
      <pc:sldChg chg="modSp add replId">
        <pc:chgData name="Леонид Смелов" userId="fea2e2fc1fde16d6" providerId="Windows Live" clId="Web-{BD679177-1C3F-4E29-B36F-CB7AEBF9B60B}" dt="2025-02-14T15:47:28.475" v="877" actId="20577"/>
        <pc:sldMkLst>
          <pc:docMk/>
          <pc:sldMk cId="2135152605" sldId="1032"/>
        </pc:sldMkLst>
        <pc:spChg chg="mod">
          <ac:chgData name="Леонид Смелов" userId="fea2e2fc1fde16d6" providerId="Windows Live" clId="Web-{BD679177-1C3F-4E29-B36F-CB7AEBF9B60B}" dt="2025-02-14T15:47:28.475" v="877" actId="20577"/>
          <ac:spMkLst>
            <pc:docMk/>
            <pc:sldMk cId="2135152605" sldId="1032"/>
            <ac:spMk id="3" creationId="{71B9FFCC-ECBD-BB5B-BE57-D0F22B78AFBD}"/>
          </ac:spMkLst>
        </pc:spChg>
      </pc:sldChg>
      <pc:sldChg chg="modSp add replId">
        <pc:chgData name="Леонид Смелов" userId="fea2e2fc1fde16d6" providerId="Windows Live" clId="Web-{BD679177-1C3F-4E29-B36F-CB7AEBF9B60B}" dt="2025-02-14T15:49:31.577" v="905" actId="20577"/>
        <pc:sldMkLst>
          <pc:docMk/>
          <pc:sldMk cId="2988372779" sldId="1033"/>
        </pc:sldMkLst>
        <pc:spChg chg="mod">
          <ac:chgData name="Леонид Смелов" userId="fea2e2fc1fde16d6" providerId="Windows Live" clId="Web-{BD679177-1C3F-4E29-B36F-CB7AEBF9B60B}" dt="2025-02-14T15:49:31.577" v="905" actId="20577"/>
          <ac:spMkLst>
            <pc:docMk/>
            <pc:sldMk cId="2988372779" sldId="1033"/>
            <ac:spMk id="3" creationId="{9081C8F4-8C15-14C2-8E69-08322DCD4418}"/>
          </ac:spMkLst>
        </pc:spChg>
      </pc:sldChg>
      <pc:sldChg chg="modSp add replId">
        <pc:chgData name="Леонид Смелов" userId="fea2e2fc1fde16d6" providerId="Windows Live" clId="Web-{BD679177-1C3F-4E29-B36F-CB7AEBF9B60B}" dt="2025-02-14T15:47:49.679" v="884" actId="20577"/>
        <pc:sldMkLst>
          <pc:docMk/>
          <pc:sldMk cId="2690962783" sldId="1034"/>
        </pc:sldMkLst>
        <pc:spChg chg="mod">
          <ac:chgData name="Леонид Смелов" userId="fea2e2fc1fde16d6" providerId="Windows Live" clId="Web-{BD679177-1C3F-4E29-B36F-CB7AEBF9B60B}" dt="2025-02-14T15:47:49.679" v="884" actId="20577"/>
          <ac:spMkLst>
            <pc:docMk/>
            <pc:sldMk cId="2690962783" sldId="1034"/>
            <ac:spMk id="3" creationId="{FA419EB3-B97E-DA01-226E-6A241D6FBF95}"/>
          </ac:spMkLst>
        </pc:spChg>
      </pc:sldChg>
    </pc:docChg>
  </pc:docChgLst>
  <pc:docChgLst>
    <pc:chgData name="Кирилл Гоменюк" userId="27247efe46d1cb93" providerId="LiveId" clId="{9451A021-D8A1-4436-9B47-A3DBDE7567B3}"/>
    <pc:docChg chg="undo custSel addSld delSld modSld sldOrd modMainMaster">
      <pc:chgData name="Кирилл Гоменюк" userId="27247efe46d1cb93" providerId="LiveId" clId="{9451A021-D8A1-4436-9B47-A3DBDE7567B3}" dt="2022-02-19T14:10:21.316" v="6698" actId="20577"/>
      <pc:docMkLst>
        <pc:docMk/>
      </pc:docMkLst>
      <pc:sldChg chg="addSp delSp modSp new mod modTransition">
        <pc:chgData name="Кирилл Гоменюк" userId="27247efe46d1cb93" providerId="LiveId" clId="{9451A021-D8A1-4436-9B47-A3DBDE7567B3}" dt="2022-02-11T15:19:34.083" v="6662"/>
        <pc:sldMkLst>
          <pc:docMk/>
          <pc:sldMk cId="3771467179" sldId="256"/>
        </pc:sldMkLst>
        <pc:spChg chg="mod">
          <ac:chgData name="Кирилл Гоменюк" userId="27247efe46d1cb93" providerId="LiveId" clId="{9451A021-D8A1-4436-9B47-A3DBDE7567B3}" dt="2022-02-10T09:04:52.292" v="247" actId="20577"/>
          <ac:spMkLst>
            <pc:docMk/>
            <pc:sldMk cId="3771467179" sldId="256"/>
            <ac:spMk id="2" creationId="{45DC427A-83FB-489C-8F41-F5AC9D46B6E7}"/>
          </ac:spMkLst>
        </pc:spChg>
        <pc:spChg chg="mod">
          <ac:chgData name="Кирилл Гоменюк" userId="27247efe46d1cb93" providerId="LiveId" clId="{9451A021-D8A1-4436-9B47-A3DBDE7567B3}" dt="2022-02-09T15:08:30.375" v="202" actId="20577"/>
          <ac:spMkLst>
            <pc:docMk/>
            <pc:sldMk cId="3771467179" sldId="256"/>
            <ac:spMk id="3" creationId="{406BBB4B-244A-43C0-9CA6-BA029E67B79B}"/>
          </ac:spMkLst>
        </pc:spChg>
        <pc:picChg chg="add del">
          <ac:chgData name="Кирилл Гоменюк" userId="27247efe46d1cb93" providerId="LiveId" clId="{9451A021-D8A1-4436-9B47-A3DBDE7567B3}" dt="2022-02-09T15:05:59.077" v="6" actId="22"/>
          <ac:picMkLst>
            <pc:docMk/>
            <pc:sldMk cId="3771467179" sldId="256"/>
            <ac:picMk id="5" creationId="{83DF3CDF-E60C-49AB-9775-317EDEE988C3}"/>
          </ac:picMkLst>
        </pc:picChg>
      </pc:sldChg>
      <pc:sldChg chg="add del ord modTransition">
        <pc:chgData name="Кирилл Гоменюк" userId="27247efe46d1cb93" providerId="LiveId" clId="{9451A021-D8A1-4436-9B47-A3DBDE7567B3}" dt="2022-02-11T18:09:59.022" v="6664" actId="2696"/>
        <pc:sldMkLst>
          <pc:docMk/>
          <pc:sldMk cId="3616973657" sldId="807"/>
        </pc:sldMkLst>
      </pc:sldChg>
      <pc:sldChg chg="add del ord modTransition">
        <pc:chgData name="Кирилл Гоменюк" userId="27247efe46d1cb93" providerId="LiveId" clId="{9451A021-D8A1-4436-9B47-A3DBDE7567B3}" dt="2022-02-11T18:09:59.022" v="6664" actId="2696"/>
        <pc:sldMkLst>
          <pc:docMk/>
          <pc:sldMk cId="3037370492" sldId="808"/>
        </pc:sldMkLst>
      </pc:sldChg>
      <pc:sldChg chg="add del ord modTransition">
        <pc:chgData name="Кирилл Гоменюк" userId="27247efe46d1cb93" providerId="LiveId" clId="{9451A021-D8A1-4436-9B47-A3DBDE7567B3}" dt="2022-02-11T18:09:59.022" v="6664" actId="2696"/>
        <pc:sldMkLst>
          <pc:docMk/>
          <pc:sldMk cId="150923580" sldId="818"/>
        </pc:sldMkLst>
      </pc:sldChg>
      <pc:sldChg chg="modSp add mod modTransition">
        <pc:chgData name="Кирилл Гоменюк" userId="27247efe46d1cb93" providerId="LiveId" clId="{9451A021-D8A1-4436-9B47-A3DBDE7567B3}" dt="2022-02-11T15:19:34.083" v="6662"/>
        <pc:sldMkLst>
          <pc:docMk/>
          <pc:sldMk cId="50068553" sldId="833"/>
        </pc:sldMkLst>
        <pc:spChg chg="mod">
          <ac:chgData name="Кирилл Гоменюк" userId="27247efe46d1cb93" providerId="LiveId" clId="{9451A021-D8A1-4436-9B47-A3DBDE7567B3}" dt="2022-02-10T09:23:21.182" v="317" actId="207"/>
          <ac:spMkLst>
            <pc:docMk/>
            <pc:sldMk cId="50068553" sldId="833"/>
            <ac:spMk id="3" creationId="{00000000-0000-0000-0000-000000000000}"/>
          </ac:spMkLst>
        </pc:spChg>
        <pc:spChg chg="mod">
          <ac:chgData name="Кирилл Гоменюк" userId="27247efe46d1cb93" providerId="LiveId" clId="{9451A021-D8A1-4436-9B47-A3DBDE7567B3}" dt="2022-02-10T09:23:41.686" v="320" actId="113"/>
          <ac:spMkLst>
            <pc:docMk/>
            <pc:sldMk cId="50068553" sldId="833"/>
            <ac:spMk id="4" creationId="{00000000-0000-0000-0000-000000000000}"/>
          </ac:spMkLst>
        </pc:spChg>
      </pc:sldChg>
      <pc:sldChg chg="add del">
        <pc:chgData name="Кирилл Гоменюк" userId="27247efe46d1cb93" providerId="LiveId" clId="{9451A021-D8A1-4436-9B47-A3DBDE7567B3}" dt="2022-02-10T15:02:26.906" v="1148" actId="47"/>
        <pc:sldMkLst>
          <pc:docMk/>
          <pc:sldMk cId="854212330" sldId="835"/>
        </pc:sldMkLst>
      </pc:sldChg>
      <pc:sldChg chg="addSp delSp modSp add del mod ord modTransition">
        <pc:chgData name="Кирилл Гоменюк" userId="27247efe46d1cb93" providerId="LiveId" clId="{9451A021-D8A1-4436-9B47-A3DBDE7567B3}" dt="2022-02-11T15:19:34.083" v="6662"/>
        <pc:sldMkLst>
          <pc:docMk/>
          <pc:sldMk cId="1846135332" sldId="837"/>
        </pc:sldMkLst>
        <pc:spChg chg="mod">
          <ac:chgData name="Кирилл Гоменюк" userId="27247efe46d1cb93" providerId="LiveId" clId="{9451A021-D8A1-4436-9B47-A3DBDE7567B3}" dt="2022-02-10T15:38:46.451" v="2040" actId="14100"/>
          <ac:spMkLst>
            <pc:docMk/>
            <pc:sldMk cId="1846135332" sldId="837"/>
            <ac:spMk id="2" creationId="{537BBCD9-79A7-4341-A41F-0D1BDDB0F796}"/>
          </ac:spMkLst>
        </pc:spChg>
        <pc:spChg chg="mod">
          <ac:chgData name="Кирилл Гоменюк" userId="27247efe46d1cb93" providerId="LiveId" clId="{9451A021-D8A1-4436-9B47-A3DBDE7567B3}" dt="2022-02-10T15:41:17.084" v="2252" actId="13926"/>
          <ac:spMkLst>
            <pc:docMk/>
            <pc:sldMk cId="1846135332" sldId="837"/>
            <ac:spMk id="3" creationId="{A0828725-814F-45FA-9B55-25798044C284}"/>
          </ac:spMkLst>
        </pc:spChg>
        <pc:spChg chg="del">
          <ac:chgData name="Кирилл Гоменюк" userId="27247efe46d1cb93" providerId="LiveId" clId="{9451A021-D8A1-4436-9B47-A3DBDE7567B3}" dt="2022-02-10T15:38:21.799" v="1992" actId="478"/>
          <ac:spMkLst>
            <pc:docMk/>
            <pc:sldMk cId="1846135332" sldId="837"/>
            <ac:spMk id="4" creationId="{9D35968C-D9EF-4D93-B43E-B4E0C9AA43B0}"/>
          </ac:spMkLst>
        </pc:spChg>
        <pc:spChg chg="add mod">
          <ac:chgData name="Кирилл Гоменюк" userId="27247efe46d1cb93" providerId="LiveId" clId="{9451A021-D8A1-4436-9B47-A3DBDE7567B3}" dt="2022-02-10T15:42:33.014" v="2305" actId="20577"/>
          <ac:spMkLst>
            <pc:docMk/>
            <pc:sldMk cId="1846135332" sldId="837"/>
            <ac:spMk id="5" creationId="{3FB4D424-5C95-4EEE-BF63-3C6AB8E1982D}"/>
          </ac:spMkLst>
        </pc:spChg>
        <pc:picChg chg="mod">
          <ac:chgData name="Кирилл Гоменюк" userId="27247efe46d1cb93" providerId="LiveId" clId="{9451A021-D8A1-4436-9B47-A3DBDE7567B3}" dt="2022-02-10T15:41:25.707" v="2253" actId="1076"/>
          <ac:picMkLst>
            <pc:docMk/>
            <pc:sldMk cId="1846135332" sldId="837"/>
            <ac:picMk id="6" creationId="{34E9FEEA-10B7-4693-83D6-67BB5C668223}"/>
          </ac:picMkLst>
        </pc:picChg>
      </pc:sldChg>
      <pc:sldChg chg="addSp modSp add del mod ord modTransition">
        <pc:chgData name="Кирилл Гоменюк" userId="27247efe46d1cb93" providerId="LiveId" clId="{9451A021-D8A1-4436-9B47-A3DBDE7567B3}" dt="2022-02-11T16:37:38.930" v="6663"/>
        <pc:sldMkLst>
          <pc:docMk/>
          <pc:sldMk cId="128994191" sldId="838"/>
        </pc:sldMkLst>
        <pc:spChg chg="mod">
          <ac:chgData name="Кирилл Гоменюк" userId="27247efe46d1cb93" providerId="LiveId" clId="{9451A021-D8A1-4436-9B47-A3DBDE7567B3}" dt="2022-02-10T21:31:53.962" v="4149" actId="113"/>
          <ac:spMkLst>
            <pc:docMk/>
            <pc:sldMk cId="128994191" sldId="838"/>
            <ac:spMk id="3" creationId="{8F5882FB-884A-47F2-AE25-676627EEBC62}"/>
          </ac:spMkLst>
        </pc:spChg>
        <pc:inkChg chg="add">
          <ac:chgData name="Кирилл Гоменюк" userId="27247efe46d1cb93" providerId="LiveId" clId="{9451A021-D8A1-4436-9B47-A3DBDE7567B3}" dt="2022-02-11T16:37:38.930" v="6663"/>
          <ac:inkMkLst>
            <pc:docMk/>
            <pc:sldMk cId="128994191" sldId="838"/>
            <ac:inkMk id="4" creationId="{4D5D3C02-A092-4D0D-BBDA-27E678CE1649}"/>
          </ac:inkMkLst>
        </pc:inkChg>
      </pc:sldChg>
      <pc:sldChg chg="modSp add del mod ord modTransition">
        <pc:chgData name="Кирилл Гоменюк" userId="27247efe46d1cb93" providerId="LiveId" clId="{9451A021-D8A1-4436-9B47-A3DBDE7567B3}" dt="2022-02-11T15:19:34.083" v="6662"/>
        <pc:sldMkLst>
          <pc:docMk/>
          <pc:sldMk cId="3387559656" sldId="839"/>
        </pc:sldMkLst>
        <pc:spChg chg="mod">
          <ac:chgData name="Кирилл Гоменюк" userId="27247efe46d1cb93" providerId="LiveId" clId="{9451A021-D8A1-4436-9B47-A3DBDE7567B3}" dt="2022-02-10T22:20:18.457" v="5275" actId="20577"/>
          <ac:spMkLst>
            <pc:docMk/>
            <pc:sldMk cId="3387559656" sldId="839"/>
            <ac:spMk id="3" creationId="{A39A60BB-EC01-43E4-8256-92610D21E9E3}"/>
          </ac:spMkLst>
        </pc:spChg>
      </pc:sldChg>
      <pc:sldChg chg="addSp modSp add del mod ord modTransition">
        <pc:chgData name="Кирилл Гоменюк" userId="27247efe46d1cb93" providerId="LiveId" clId="{9451A021-D8A1-4436-9B47-A3DBDE7567B3}" dt="2022-02-11T16:37:38.930" v="6663"/>
        <pc:sldMkLst>
          <pc:docMk/>
          <pc:sldMk cId="1588838448" sldId="840"/>
        </pc:sldMkLst>
        <pc:spChg chg="mod">
          <ac:chgData name="Кирилл Гоменюк" userId="27247efe46d1cb93" providerId="LiveId" clId="{9451A021-D8A1-4436-9B47-A3DBDE7567B3}" dt="2022-02-10T22:10:36.505" v="4959" actId="114"/>
          <ac:spMkLst>
            <pc:docMk/>
            <pc:sldMk cId="1588838448" sldId="840"/>
            <ac:spMk id="3" creationId="{A39A60BB-EC01-43E4-8256-92610D21E9E3}"/>
          </ac:spMkLst>
        </pc:spChg>
        <pc:inkChg chg="add">
          <ac:chgData name="Кирилл Гоменюк" userId="27247efe46d1cb93" providerId="LiveId" clId="{9451A021-D8A1-4436-9B47-A3DBDE7567B3}" dt="2022-02-11T16:37:38.930" v="6663"/>
          <ac:inkMkLst>
            <pc:docMk/>
            <pc:sldMk cId="1588838448" sldId="840"/>
            <ac:inkMk id="4" creationId="{BB9E8E40-C130-4AF1-81A4-2BE18F33C2BC}"/>
          </ac:inkMkLst>
        </pc:inkChg>
      </pc:sldChg>
      <pc:sldChg chg="addSp delSp modSp add del mod ord modTransition">
        <pc:chgData name="Кирилл Гоменюк" userId="27247efe46d1cb93" providerId="LiveId" clId="{9451A021-D8A1-4436-9B47-A3DBDE7567B3}" dt="2022-02-11T15:19:34.083" v="6662"/>
        <pc:sldMkLst>
          <pc:docMk/>
          <pc:sldMk cId="2822718986" sldId="841"/>
        </pc:sldMkLst>
        <pc:spChg chg="mod">
          <ac:chgData name="Кирилл Гоменюк" userId="27247efe46d1cb93" providerId="LiveId" clId="{9451A021-D8A1-4436-9B47-A3DBDE7567B3}" dt="2022-02-10T22:11:02.209" v="4960" actId="13926"/>
          <ac:spMkLst>
            <pc:docMk/>
            <pc:sldMk cId="2822718986" sldId="841"/>
            <ac:spMk id="3" creationId="{0F6451A9-5D5F-4109-A380-1808999D6A8F}"/>
          </ac:spMkLst>
        </pc:spChg>
        <pc:grpChg chg="del mod">
          <ac:chgData name="Кирилл Гоменюк" userId="27247efe46d1cb93" providerId="LiveId" clId="{9451A021-D8A1-4436-9B47-A3DBDE7567B3}" dt="2022-02-10T22:11:34.676" v="4975"/>
          <ac:grpSpMkLst>
            <pc:docMk/>
            <pc:sldMk cId="2822718986" sldId="841"/>
            <ac:grpSpMk id="13" creationId="{A6D8B2D9-5897-485A-9F46-DE731E1AF6DC}"/>
          </ac:grpSpMkLst>
        </pc:grpChg>
        <pc:grpChg chg="mod">
          <ac:chgData name="Кирилл Гоменюк" userId="27247efe46d1cb93" providerId="LiveId" clId="{9451A021-D8A1-4436-9B47-A3DBDE7567B3}" dt="2022-02-10T22:11:34.676" v="4975"/>
          <ac:grpSpMkLst>
            <pc:docMk/>
            <pc:sldMk cId="2822718986" sldId="841"/>
            <ac:grpSpMk id="16" creationId="{5C34FA79-4357-4D72-8DBB-8A0024DF0E6E}"/>
          </ac:grpSpMkLst>
        </pc:grpChg>
        <pc:inkChg chg="add del">
          <ac:chgData name="Кирилл Гоменюк" userId="27247efe46d1cb93" providerId="LiveId" clId="{9451A021-D8A1-4436-9B47-A3DBDE7567B3}" dt="2022-02-10T22:11:19.032" v="4962"/>
          <ac:inkMkLst>
            <pc:docMk/>
            <pc:sldMk cId="2822718986" sldId="841"/>
            <ac:inkMk id="4" creationId="{0C1702A2-1C5B-471E-8C28-98087F71665D}"/>
          </ac:inkMkLst>
        </pc:inkChg>
        <pc:inkChg chg="add del">
          <ac:chgData name="Кирилл Гоменюк" userId="27247efe46d1cb93" providerId="LiveId" clId="{9451A021-D8A1-4436-9B47-A3DBDE7567B3}" dt="2022-02-10T22:11:23.810" v="4964"/>
          <ac:inkMkLst>
            <pc:docMk/>
            <pc:sldMk cId="2822718986" sldId="841"/>
            <ac:inkMk id="5" creationId="{0108D423-A599-4F26-818D-A48B0C8D5254}"/>
          </ac:inkMkLst>
        </pc:inkChg>
        <pc:inkChg chg="add mod">
          <ac:chgData name="Кирилл Гоменюк" userId="27247efe46d1cb93" providerId="LiveId" clId="{9451A021-D8A1-4436-9B47-A3DBDE7567B3}" dt="2022-02-10T22:11:34.676" v="4975"/>
          <ac:inkMkLst>
            <pc:docMk/>
            <pc:sldMk cId="2822718986" sldId="841"/>
            <ac:inkMk id="6" creationId="{13B7112F-7628-4A46-B6F2-5A4EAB85A624}"/>
          </ac:inkMkLst>
        </pc:inkChg>
        <pc:inkChg chg="add mod">
          <ac:chgData name="Кирилл Гоменюк" userId="27247efe46d1cb93" providerId="LiveId" clId="{9451A021-D8A1-4436-9B47-A3DBDE7567B3}" dt="2022-02-10T22:11:34.676" v="4975"/>
          <ac:inkMkLst>
            <pc:docMk/>
            <pc:sldMk cId="2822718986" sldId="841"/>
            <ac:inkMk id="7" creationId="{34C4524F-1BAE-4563-8C10-9FFD8552C785}"/>
          </ac:inkMkLst>
        </pc:inkChg>
        <pc:inkChg chg="add mod">
          <ac:chgData name="Кирилл Гоменюк" userId="27247efe46d1cb93" providerId="LiveId" clId="{9451A021-D8A1-4436-9B47-A3DBDE7567B3}" dt="2022-02-10T22:11:34.676" v="4975"/>
          <ac:inkMkLst>
            <pc:docMk/>
            <pc:sldMk cId="2822718986" sldId="841"/>
            <ac:inkMk id="8" creationId="{FA080057-DF4B-4259-ABF9-AACE6D5197C2}"/>
          </ac:inkMkLst>
        </pc:inkChg>
        <pc:inkChg chg="add mod">
          <ac:chgData name="Кирилл Гоменюк" userId="27247efe46d1cb93" providerId="LiveId" clId="{9451A021-D8A1-4436-9B47-A3DBDE7567B3}" dt="2022-02-10T22:11:34.676" v="4975"/>
          <ac:inkMkLst>
            <pc:docMk/>
            <pc:sldMk cId="2822718986" sldId="841"/>
            <ac:inkMk id="9" creationId="{9C475C92-9BD3-4557-9152-9D39A00D145A}"/>
          </ac:inkMkLst>
        </pc:inkChg>
        <pc:inkChg chg="add mod">
          <ac:chgData name="Кирилл Гоменюк" userId="27247efe46d1cb93" providerId="LiveId" clId="{9451A021-D8A1-4436-9B47-A3DBDE7567B3}" dt="2022-02-10T22:11:34.676" v="4975"/>
          <ac:inkMkLst>
            <pc:docMk/>
            <pc:sldMk cId="2822718986" sldId="841"/>
            <ac:inkMk id="10" creationId="{0ACBE180-4498-428F-8E1A-5EBC386EB55B}"/>
          </ac:inkMkLst>
        </pc:inkChg>
        <pc:inkChg chg="add mod">
          <ac:chgData name="Кирилл Гоменюк" userId="27247efe46d1cb93" providerId="LiveId" clId="{9451A021-D8A1-4436-9B47-A3DBDE7567B3}" dt="2022-02-10T22:11:34.676" v="4975"/>
          <ac:inkMkLst>
            <pc:docMk/>
            <pc:sldMk cId="2822718986" sldId="841"/>
            <ac:inkMk id="11" creationId="{53C699D4-17D1-46B9-905C-8AB2660E0029}"/>
          </ac:inkMkLst>
        </pc:inkChg>
        <pc:inkChg chg="add mod">
          <ac:chgData name="Кирилл Гоменюк" userId="27247efe46d1cb93" providerId="LiveId" clId="{9451A021-D8A1-4436-9B47-A3DBDE7567B3}" dt="2022-02-10T22:11:34.676" v="4975"/>
          <ac:inkMkLst>
            <pc:docMk/>
            <pc:sldMk cId="2822718986" sldId="841"/>
            <ac:inkMk id="12" creationId="{12C41845-A1E7-44D2-B81B-0A586DFA2A3C}"/>
          </ac:inkMkLst>
        </pc:inkChg>
        <pc:inkChg chg="add mod">
          <ac:chgData name="Кирилл Гоменюк" userId="27247efe46d1cb93" providerId="LiveId" clId="{9451A021-D8A1-4436-9B47-A3DBDE7567B3}" dt="2022-02-10T22:11:34.676" v="4975"/>
          <ac:inkMkLst>
            <pc:docMk/>
            <pc:sldMk cId="2822718986" sldId="841"/>
            <ac:inkMk id="14" creationId="{9851CCEA-C2FE-46B9-B1BF-06EA358BF9C4}"/>
          </ac:inkMkLst>
        </pc:inkChg>
        <pc:inkChg chg="add mod">
          <ac:chgData name="Кирилл Гоменюк" userId="27247efe46d1cb93" providerId="LiveId" clId="{9451A021-D8A1-4436-9B47-A3DBDE7567B3}" dt="2022-02-10T22:11:34.676" v="4975"/>
          <ac:inkMkLst>
            <pc:docMk/>
            <pc:sldMk cId="2822718986" sldId="841"/>
            <ac:inkMk id="15" creationId="{935FD5B0-D1D0-45F7-98AD-EA3F0581BDE2}"/>
          </ac:inkMkLst>
        </pc:inkChg>
      </pc:sldChg>
      <pc:sldChg chg="add modTransition">
        <pc:chgData name="Кирилл Гоменюк" userId="27247efe46d1cb93" providerId="LiveId" clId="{9451A021-D8A1-4436-9B47-A3DBDE7567B3}" dt="2022-02-11T15:19:34.083" v="6662"/>
        <pc:sldMkLst>
          <pc:docMk/>
          <pc:sldMk cId="1882800262" sldId="847"/>
        </pc:sldMkLst>
      </pc:sldChg>
      <pc:sldChg chg="add modTransition">
        <pc:chgData name="Кирилл Гоменюк" userId="27247efe46d1cb93" providerId="LiveId" clId="{9451A021-D8A1-4436-9B47-A3DBDE7567B3}" dt="2022-02-11T15:19:34.083" v="6662"/>
        <pc:sldMkLst>
          <pc:docMk/>
          <pc:sldMk cId="3560900473" sldId="848"/>
        </pc:sldMkLst>
      </pc:sldChg>
      <pc:sldChg chg="modSp add del mod ord modTransition">
        <pc:chgData name="Кирилл Гоменюк" userId="27247efe46d1cb93" providerId="LiveId" clId="{9451A021-D8A1-4436-9B47-A3DBDE7567B3}" dt="2022-02-11T15:19:34.083" v="6662"/>
        <pc:sldMkLst>
          <pc:docMk/>
          <pc:sldMk cId="3624768145" sldId="859"/>
        </pc:sldMkLst>
        <pc:spChg chg="mod">
          <ac:chgData name="Кирилл Гоменюк" userId="27247efe46d1cb93" providerId="LiveId" clId="{9451A021-D8A1-4436-9B47-A3DBDE7567B3}" dt="2022-02-10T22:26:35.747" v="5421" actId="13926"/>
          <ac:spMkLst>
            <pc:docMk/>
            <pc:sldMk cId="3624768145" sldId="859"/>
            <ac:spMk id="3" creationId="{4F481000-49AC-4E06-8916-3B1E2D3479AA}"/>
          </ac:spMkLst>
        </pc:spChg>
      </pc:sldChg>
      <pc:sldChg chg="addSp add del ord modTransition">
        <pc:chgData name="Кирилл Гоменюк" userId="27247efe46d1cb93" providerId="LiveId" clId="{9451A021-D8A1-4436-9B47-A3DBDE7567B3}" dt="2022-02-11T16:37:38.930" v="6663"/>
        <pc:sldMkLst>
          <pc:docMk/>
          <pc:sldMk cId="1239748142" sldId="878"/>
        </pc:sldMkLst>
        <pc:inkChg chg="add">
          <ac:chgData name="Кирилл Гоменюк" userId="27247efe46d1cb93" providerId="LiveId" clId="{9451A021-D8A1-4436-9B47-A3DBDE7567B3}" dt="2022-02-11T16:37:38.930" v="6663"/>
          <ac:inkMkLst>
            <pc:docMk/>
            <pc:sldMk cId="1239748142" sldId="878"/>
            <ac:inkMk id="4" creationId="{5D4958E6-38D4-43FA-87E4-5FBDAB678651}"/>
          </ac:inkMkLst>
        </pc:inkChg>
      </pc:sldChg>
      <pc:sldChg chg="addSp add del ord modTransition">
        <pc:chgData name="Кирилл Гоменюк" userId="27247efe46d1cb93" providerId="LiveId" clId="{9451A021-D8A1-4436-9B47-A3DBDE7567B3}" dt="2022-02-11T16:37:38.930" v="6663"/>
        <pc:sldMkLst>
          <pc:docMk/>
          <pc:sldMk cId="3263019797" sldId="880"/>
        </pc:sldMkLst>
        <pc:inkChg chg="add">
          <ac:chgData name="Кирилл Гоменюк" userId="27247efe46d1cb93" providerId="LiveId" clId="{9451A021-D8A1-4436-9B47-A3DBDE7567B3}" dt="2022-02-11T16:37:38.930" v="6663"/>
          <ac:inkMkLst>
            <pc:docMk/>
            <pc:sldMk cId="3263019797" sldId="880"/>
            <ac:inkMk id="3" creationId="{5A956F34-EC02-4CA4-9D7C-167A4AB9181B}"/>
          </ac:inkMkLst>
        </pc:inkChg>
      </pc:sldChg>
      <pc:sldChg chg="addSp add del ord modTransition">
        <pc:chgData name="Кирилл Гоменюк" userId="27247efe46d1cb93" providerId="LiveId" clId="{9451A021-D8A1-4436-9B47-A3DBDE7567B3}" dt="2022-02-11T16:37:38.930" v="6663"/>
        <pc:sldMkLst>
          <pc:docMk/>
          <pc:sldMk cId="502627485" sldId="881"/>
        </pc:sldMkLst>
        <pc:inkChg chg="add">
          <ac:chgData name="Кирилл Гоменюк" userId="27247efe46d1cb93" providerId="LiveId" clId="{9451A021-D8A1-4436-9B47-A3DBDE7567B3}" dt="2022-02-11T16:37:38.930" v="6663"/>
          <ac:inkMkLst>
            <pc:docMk/>
            <pc:sldMk cId="502627485" sldId="881"/>
            <ac:inkMk id="9" creationId="{B0ADE23B-6AB7-41AD-A40F-6D323A75A4EA}"/>
          </ac:inkMkLst>
        </pc:inkChg>
      </pc:sldChg>
      <pc:sldChg chg="addSp add del ord modTransition">
        <pc:chgData name="Кирилл Гоменюк" userId="27247efe46d1cb93" providerId="LiveId" clId="{9451A021-D8A1-4436-9B47-A3DBDE7567B3}" dt="2022-02-11T16:37:38.930" v="6663"/>
        <pc:sldMkLst>
          <pc:docMk/>
          <pc:sldMk cId="2327457668" sldId="882"/>
        </pc:sldMkLst>
        <pc:inkChg chg="add">
          <ac:chgData name="Кирилл Гоменюк" userId="27247efe46d1cb93" providerId="LiveId" clId="{9451A021-D8A1-4436-9B47-A3DBDE7567B3}" dt="2022-02-11T16:37:38.930" v="6663"/>
          <ac:inkMkLst>
            <pc:docMk/>
            <pc:sldMk cId="2327457668" sldId="882"/>
            <ac:inkMk id="9" creationId="{FEB80FA1-06FC-4BBD-A7F7-73E7AC2DA2E7}"/>
          </ac:inkMkLst>
        </pc:inkChg>
      </pc:sldChg>
      <pc:sldChg chg="modSp add del mod ord modTransition">
        <pc:chgData name="Кирилл Гоменюк" userId="27247efe46d1cb93" providerId="LiveId" clId="{9451A021-D8A1-4436-9B47-A3DBDE7567B3}" dt="2022-02-11T15:19:34.083" v="6662"/>
        <pc:sldMkLst>
          <pc:docMk/>
          <pc:sldMk cId="3416295220" sldId="884"/>
        </pc:sldMkLst>
        <pc:spChg chg="mod">
          <ac:chgData name="Кирилл Гоменюк" userId="27247efe46d1cb93" providerId="LiveId" clId="{9451A021-D8A1-4436-9B47-A3DBDE7567B3}" dt="2022-02-10T22:29:17.438" v="5451" actId="20577"/>
          <ac:spMkLst>
            <pc:docMk/>
            <pc:sldMk cId="3416295220" sldId="884"/>
            <ac:spMk id="3" creationId="{A45AF429-54D9-498E-BE79-A8D38DAE10AF}"/>
          </ac:spMkLst>
        </pc:spChg>
      </pc:sldChg>
      <pc:sldChg chg="addSp modSp add del mod ord modTransition">
        <pc:chgData name="Кирилл Гоменюк" userId="27247efe46d1cb93" providerId="LiveId" clId="{9451A021-D8A1-4436-9B47-A3DBDE7567B3}" dt="2022-02-11T16:37:38.930" v="6663"/>
        <pc:sldMkLst>
          <pc:docMk/>
          <pc:sldMk cId="2640281030" sldId="888"/>
        </pc:sldMkLst>
        <pc:spChg chg="mod">
          <ac:chgData name="Кирилл Гоменюк" userId="27247efe46d1cb93" providerId="LiveId" clId="{9451A021-D8A1-4436-9B47-A3DBDE7567B3}" dt="2022-02-10T22:28:23.905" v="5432" actId="20577"/>
          <ac:spMkLst>
            <pc:docMk/>
            <pc:sldMk cId="2640281030" sldId="888"/>
            <ac:spMk id="3" creationId="{E4227376-2B18-4A5B-A24C-A38D6A013F34}"/>
          </ac:spMkLst>
        </pc:spChg>
        <pc:inkChg chg="add">
          <ac:chgData name="Кирилл Гоменюк" userId="27247efe46d1cb93" providerId="LiveId" clId="{9451A021-D8A1-4436-9B47-A3DBDE7567B3}" dt="2022-02-11T16:37:38.930" v="6663"/>
          <ac:inkMkLst>
            <pc:docMk/>
            <pc:sldMk cId="2640281030" sldId="888"/>
            <ac:inkMk id="4" creationId="{B41DDBA6-0A15-4E02-8F47-C5DF0CB251F5}"/>
          </ac:inkMkLst>
        </pc:inkChg>
      </pc:sldChg>
      <pc:sldChg chg="add del ord modTransition">
        <pc:chgData name="Кирилл Гоменюк" userId="27247efe46d1cb93" providerId="LiveId" clId="{9451A021-D8A1-4436-9B47-A3DBDE7567B3}" dt="2022-02-11T15:19:34.083" v="6662"/>
        <pc:sldMkLst>
          <pc:docMk/>
          <pc:sldMk cId="731719648" sldId="889"/>
        </pc:sldMkLst>
      </pc:sldChg>
      <pc:sldChg chg="modSp add del mod ord modTransition">
        <pc:chgData name="Кирилл Гоменюк" userId="27247efe46d1cb93" providerId="LiveId" clId="{9451A021-D8A1-4436-9B47-A3DBDE7567B3}" dt="2022-02-11T15:19:34.083" v="6662"/>
        <pc:sldMkLst>
          <pc:docMk/>
          <pc:sldMk cId="3293271245" sldId="895"/>
        </pc:sldMkLst>
        <pc:spChg chg="mod">
          <ac:chgData name="Кирилл Гоменюк" userId="27247efe46d1cb93" providerId="LiveId" clId="{9451A021-D8A1-4436-9B47-A3DBDE7567B3}" dt="2022-02-10T22:30:30.139" v="5454" actId="14100"/>
          <ac:spMkLst>
            <pc:docMk/>
            <pc:sldMk cId="3293271245" sldId="895"/>
            <ac:spMk id="3" creationId="{A45AF429-54D9-498E-BE79-A8D38DAE10AF}"/>
          </ac:spMkLst>
        </pc:spChg>
      </pc:sldChg>
      <pc:sldChg chg="addSp modSp add del mod ord modTransition">
        <pc:chgData name="Кирилл Гоменюк" userId="27247efe46d1cb93" providerId="LiveId" clId="{9451A021-D8A1-4436-9B47-A3DBDE7567B3}" dt="2022-02-11T16:37:38.930" v="6663"/>
        <pc:sldMkLst>
          <pc:docMk/>
          <pc:sldMk cId="1817492033" sldId="896"/>
        </pc:sldMkLst>
        <pc:spChg chg="mod">
          <ac:chgData name="Кирилл Гоменюк" userId="27247efe46d1cb93" providerId="LiveId" clId="{9451A021-D8A1-4436-9B47-A3DBDE7567B3}" dt="2022-02-10T22:27:29.814" v="5422" actId="113"/>
          <ac:spMkLst>
            <pc:docMk/>
            <pc:sldMk cId="1817492033" sldId="896"/>
            <ac:spMk id="3" creationId="{71611F80-7A7B-4342-9747-DF81CA157C83}"/>
          </ac:spMkLst>
        </pc:spChg>
        <pc:inkChg chg="add">
          <ac:chgData name="Кирилл Гоменюк" userId="27247efe46d1cb93" providerId="LiveId" clId="{9451A021-D8A1-4436-9B47-A3DBDE7567B3}" dt="2022-02-11T16:37:38.930" v="6663"/>
          <ac:inkMkLst>
            <pc:docMk/>
            <pc:sldMk cId="1817492033" sldId="896"/>
            <ac:inkMk id="4" creationId="{748AD8EC-0784-4D1A-93AD-FBC6CB079794}"/>
          </ac:inkMkLst>
        </pc:inkChg>
      </pc:sldChg>
      <pc:sldChg chg="add modTransition">
        <pc:chgData name="Кирилл Гоменюк" userId="27247efe46d1cb93" providerId="LiveId" clId="{9451A021-D8A1-4436-9B47-A3DBDE7567B3}" dt="2022-02-11T15:19:34.083" v="6662"/>
        <pc:sldMkLst>
          <pc:docMk/>
          <pc:sldMk cId="1810733856" sldId="912"/>
        </pc:sldMkLst>
      </pc:sldChg>
      <pc:sldChg chg="addSp modSp add mod modTransition">
        <pc:chgData name="Кирилл Гоменюк" userId="27247efe46d1cb93" providerId="LiveId" clId="{9451A021-D8A1-4436-9B47-A3DBDE7567B3}" dt="2022-02-11T16:37:38.930" v="6663"/>
        <pc:sldMkLst>
          <pc:docMk/>
          <pc:sldMk cId="2804954691" sldId="921"/>
        </pc:sldMkLst>
        <pc:spChg chg="mod">
          <ac:chgData name="Кирилл Гоменюк" userId="27247efe46d1cb93" providerId="LiveId" clId="{9451A021-D8A1-4436-9B47-A3DBDE7567B3}" dt="2022-02-10T10:16:13.647" v="868" actId="20577"/>
          <ac:spMkLst>
            <pc:docMk/>
            <pc:sldMk cId="2804954691" sldId="921"/>
            <ac:spMk id="3" creationId="{C8B03225-94E5-4A1F-985E-348691BC30A5}"/>
          </ac:spMkLst>
        </pc:spChg>
        <pc:inkChg chg="add">
          <ac:chgData name="Кирилл Гоменюк" userId="27247efe46d1cb93" providerId="LiveId" clId="{9451A021-D8A1-4436-9B47-A3DBDE7567B3}" dt="2022-02-11T16:37:38.930" v="6663"/>
          <ac:inkMkLst>
            <pc:docMk/>
            <pc:sldMk cId="2804954691" sldId="921"/>
            <ac:inkMk id="9" creationId="{DDB0BCED-EA46-4538-B1EB-79DD3B217989}"/>
          </ac:inkMkLst>
        </pc:inkChg>
      </pc:sldChg>
      <pc:sldChg chg="add modTransition">
        <pc:chgData name="Кирилл Гоменюк" userId="27247efe46d1cb93" providerId="LiveId" clId="{9451A021-D8A1-4436-9B47-A3DBDE7567B3}" dt="2022-02-11T15:19:34.083" v="6662"/>
        <pc:sldMkLst>
          <pc:docMk/>
          <pc:sldMk cId="964714142" sldId="922"/>
        </pc:sldMkLst>
      </pc:sldChg>
      <pc:sldChg chg="add del ord">
        <pc:chgData name="Кирилл Гоменюк" userId="27247efe46d1cb93" providerId="LiveId" clId="{9451A021-D8A1-4436-9B47-A3DBDE7567B3}" dt="2022-02-10T22:30:59.715" v="5456" actId="47"/>
        <pc:sldMkLst>
          <pc:docMk/>
          <pc:sldMk cId="10620118" sldId="923"/>
        </pc:sldMkLst>
      </pc:sldChg>
      <pc:sldChg chg="add del ord">
        <pc:chgData name="Кирилл Гоменюк" userId="27247efe46d1cb93" providerId="LiveId" clId="{9451A021-D8A1-4436-9B47-A3DBDE7567B3}" dt="2022-02-10T22:30:59.715" v="5456" actId="47"/>
        <pc:sldMkLst>
          <pc:docMk/>
          <pc:sldMk cId="2130315803" sldId="924"/>
        </pc:sldMkLst>
      </pc:sldChg>
      <pc:sldChg chg="add del ord">
        <pc:chgData name="Кирилл Гоменюк" userId="27247efe46d1cb93" providerId="LiveId" clId="{9451A021-D8A1-4436-9B47-A3DBDE7567B3}" dt="2022-02-10T22:30:59.715" v="5456" actId="47"/>
        <pc:sldMkLst>
          <pc:docMk/>
          <pc:sldMk cId="2213101295" sldId="925"/>
        </pc:sldMkLst>
      </pc:sldChg>
      <pc:sldChg chg="modSp add del mod modTransition">
        <pc:chgData name="Кирилл Гоменюк" userId="27247efe46d1cb93" providerId="LiveId" clId="{9451A021-D8A1-4436-9B47-A3DBDE7567B3}" dt="2022-02-11T15:19:34.083" v="6662"/>
        <pc:sldMkLst>
          <pc:docMk/>
          <pc:sldMk cId="4147316383" sldId="926"/>
        </pc:sldMkLst>
        <pc:spChg chg="mod">
          <ac:chgData name="Кирилл Гоменюк" userId="27247efe46d1cb93" providerId="LiveId" clId="{9451A021-D8A1-4436-9B47-A3DBDE7567B3}" dt="2022-02-10T15:25:23.042" v="1799" actId="20577"/>
          <ac:spMkLst>
            <pc:docMk/>
            <pc:sldMk cId="4147316383" sldId="926"/>
            <ac:spMk id="2" creationId="{78A11BEF-AE56-4C07-85DA-12BD947C7933}"/>
          </ac:spMkLst>
        </pc:spChg>
        <pc:spChg chg="mod">
          <ac:chgData name="Кирилл Гоменюк" userId="27247efe46d1cb93" providerId="LiveId" clId="{9451A021-D8A1-4436-9B47-A3DBDE7567B3}" dt="2022-02-10T15:33:01.821" v="1864" actId="13926"/>
          <ac:spMkLst>
            <pc:docMk/>
            <pc:sldMk cId="4147316383" sldId="926"/>
            <ac:spMk id="3" creationId="{4E911CDC-D9BA-499D-899D-48FB39C5D864}"/>
          </ac:spMkLst>
        </pc:spChg>
        <pc:spChg chg="mod">
          <ac:chgData name="Кирилл Гоменюк" userId="27247efe46d1cb93" providerId="LiveId" clId="{9451A021-D8A1-4436-9B47-A3DBDE7567B3}" dt="2022-02-10T15:32:43.712" v="1860" actId="1076"/>
          <ac:spMkLst>
            <pc:docMk/>
            <pc:sldMk cId="4147316383" sldId="926"/>
            <ac:spMk id="4" creationId="{412AB4EF-0EF2-47DD-9DD5-97CEB0C0E6E7}"/>
          </ac:spMkLst>
        </pc:spChg>
      </pc:sldChg>
      <pc:sldChg chg="add del modTransition">
        <pc:chgData name="Кирилл Гоменюк" userId="27247efe46d1cb93" providerId="LiveId" clId="{9451A021-D8A1-4436-9B47-A3DBDE7567B3}" dt="2022-02-11T18:09:59.022" v="6664" actId="2696"/>
        <pc:sldMkLst>
          <pc:docMk/>
          <pc:sldMk cId="3750843533" sldId="927"/>
        </pc:sldMkLst>
      </pc:sldChg>
      <pc:sldChg chg="add del modTransition">
        <pc:chgData name="Кирилл Гоменюк" userId="27247efe46d1cb93" providerId="LiveId" clId="{9451A021-D8A1-4436-9B47-A3DBDE7567B3}" dt="2022-02-11T18:09:59.022" v="6664" actId="2696"/>
        <pc:sldMkLst>
          <pc:docMk/>
          <pc:sldMk cId="2161954375" sldId="928"/>
        </pc:sldMkLst>
      </pc:sldChg>
      <pc:sldChg chg="add del modTransition">
        <pc:chgData name="Кирилл Гоменюк" userId="27247efe46d1cb93" providerId="LiveId" clId="{9451A021-D8A1-4436-9B47-A3DBDE7567B3}" dt="2022-02-11T18:09:59.022" v="6664" actId="2696"/>
        <pc:sldMkLst>
          <pc:docMk/>
          <pc:sldMk cId="3841333441" sldId="929"/>
        </pc:sldMkLst>
      </pc:sldChg>
      <pc:sldChg chg="add del modTransition">
        <pc:chgData name="Кирилл Гоменюк" userId="27247efe46d1cb93" providerId="LiveId" clId="{9451A021-D8A1-4436-9B47-A3DBDE7567B3}" dt="2022-02-11T18:09:59.022" v="6664" actId="2696"/>
        <pc:sldMkLst>
          <pc:docMk/>
          <pc:sldMk cId="1040961307" sldId="930"/>
        </pc:sldMkLst>
      </pc:sldChg>
      <pc:sldChg chg="add del">
        <pc:chgData name="Кирилл Гоменюк" userId="27247efe46d1cb93" providerId="LiveId" clId="{9451A021-D8A1-4436-9B47-A3DBDE7567B3}" dt="2022-02-10T22:30:46.150" v="5455" actId="47"/>
        <pc:sldMkLst>
          <pc:docMk/>
          <pc:sldMk cId="4036106578" sldId="931"/>
        </pc:sldMkLst>
      </pc:sldChg>
      <pc:sldChg chg="modSp add del mod ord modTransition">
        <pc:chgData name="Кирилл Гоменюк" userId="27247efe46d1cb93" providerId="LiveId" clId="{9451A021-D8A1-4436-9B47-A3DBDE7567B3}" dt="2022-02-11T15:19:34.083" v="6662"/>
        <pc:sldMkLst>
          <pc:docMk/>
          <pc:sldMk cId="4066593748" sldId="932"/>
        </pc:sldMkLst>
        <pc:spChg chg="mod">
          <ac:chgData name="Кирилл Гоменюк" userId="27247efe46d1cb93" providerId="LiveId" clId="{9451A021-D8A1-4436-9B47-A3DBDE7567B3}" dt="2022-02-10T22:19:38.507" v="5261" actId="20577"/>
          <ac:spMkLst>
            <pc:docMk/>
            <pc:sldMk cId="4066593748" sldId="932"/>
            <ac:spMk id="2" creationId="{5A3D9466-C06E-49C3-B2A4-24F4635CCFE4}"/>
          </ac:spMkLst>
        </pc:spChg>
        <pc:spChg chg="mod">
          <ac:chgData name="Кирилл Гоменюк" userId="27247efe46d1cb93" providerId="LiveId" clId="{9451A021-D8A1-4436-9B47-A3DBDE7567B3}" dt="2022-02-10T21:49:46.905" v="4154" actId="13926"/>
          <ac:spMkLst>
            <pc:docMk/>
            <pc:sldMk cId="4066593748" sldId="932"/>
            <ac:spMk id="3" creationId="{9FC52FD9-F11B-4B0D-AA72-5183C1444105}"/>
          </ac:spMkLst>
        </pc:spChg>
      </pc:sldChg>
      <pc:sldChg chg="addSp delSp modSp new del mod modTransition modClrScheme chgLayout">
        <pc:chgData name="Кирилл Гоменюк" userId="27247efe46d1cb93" providerId="LiveId" clId="{9451A021-D8A1-4436-9B47-A3DBDE7567B3}" dt="2022-02-11T18:09:59.022" v="6664" actId="2696"/>
        <pc:sldMkLst>
          <pc:docMk/>
          <pc:sldMk cId="3049491293" sldId="933"/>
        </pc:sldMkLst>
        <pc:spChg chg="del mod ord">
          <ac:chgData name="Кирилл Гоменюк" userId="27247efe46d1cb93" providerId="LiveId" clId="{9451A021-D8A1-4436-9B47-A3DBDE7567B3}" dt="2022-02-09T16:10:04.324" v="204" actId="700"/>
          <ac:spMkLst>
            <pc:docMk/>
            <pc:sldMk cId="3049491293" sldId="933"/>
            <ac:spMk id="2" creationId="{DE5F48CA-48EB-4C7A-9CD7-AD49C0AD3C8F}"/>
          </ac:spMkLst>
        </pc:spChg>
        <pc:spChg chg="del mod ord">
          <ac:chgData name="Кирилл Гоменюк" userId="27247efe46d1cb93" providerId="LiveId" clId="{9451A021-D8A1-4436-9B47-A3DBDE7567B3}" dt="2022-02-09T16:10:04.324" v="204" actId="700"/>
          <ac:spMkLst>
            <pc:docMk/>
            <pc:sldMk cId="3049491293" sldId="933"/>
            <ac:spMk id="3" creationId="{D44F452A-84D0-4C84-B046-916AEB6ED39C}"/>
          </ac:spMkLst>
        </pc:spChg>
        <pc:spChg chg="add mod ord">
          <ac:chgData name="Кирилл Гоменюк" userId="27247efe46d1cb93" providerId="LiveId" clId="{9451A021-D8A1-4436-9B47-A3DBDE7567B3}" dt="2022-02-09T16:10:04.324" v="204" actId="700"/>
          <ac:spMkLst>
            <pc:docMk/>
            <pc:sldMk cId="3049491293" sldId="933"/>
            <ac:spMk id="4" creationId="{925A1740-63EF-4B24-A62B-8DD07C0FA1F0}"/>
          </ac:spMkLst>
        </pc:spChg>
        <pc:spChg chg="add mod ord">
          <ac:chgData name="Кирилл Гоменюк" userId="27247efe46d1cb93" providerId="LiveId" clId="{9451A021-D8A1-4436-9B47-A3DBDE7567B3}" dt="2022-02-09T16:10:04.324" v="204" actId="700"/>
          <ac:spMkLst>
            <pc:docMk/>
            <pc:sldMk cId="3049491293" sldId="933"/>
            <ac:spMk id="5" creationId="{1BD96073-D686-46CC-B32E-BD7B7F66C3CA}"/>
          </ac:spMkLst>
        </pc:spChg>
      </pc:sldChg>
      <pc:sldChg chg="addSp delSp modSp new del mod modTransition modClrScheme chgLayout">
        <pc:chgData name="Кирилл Гоменюк" userId="27247efe46d1cb93" providerId="LiveId" clId="{9451A021-D8A1-4436-9B47-A3DBDE7567B3}" dt="2022-02-11T18:09:59.022" v="6664" actId="2696"/>
        <pc:sldMkLst>
          <pc:docMk/>
          <pc:sldMk cId="2657563807" sldId="934"/>
        </pc:sldMkLst>
        <pc:spChg chg="del mod ord">
          <ac:chgData name="Кирилл Гоменюк" userId="27247efe46d1cb93" providerId="LiveId" clId="{9451A021-D8A1-4436-9B47-A3DBDE7567B3}" dt="2022-02-09T16:10:12.777" v="206" actId="700"/>
          <ac:spMkLst>
            <pc:docMk/>
            <pc:sldMk cId="2657563807" sldId="934"/>
            <ac:spMk id="2" creationId="{587838AC-5790-4E83-A592-18027634A3A7}"/>
          </ac:spMkLst>
        </pc:spChg>
        <pc:spChg chg="del mod ord">
          <ac:chgData name="Кирилл Гоменюк" userId="27247efe46d1cb93" providerId="LiveId" clId="{9451A021-D8A1-4436-9B47-A3DBDE7567B3}" dt="2022-02-09T16:10:12.777" v="206" actId="700"/>
          <ac:spMkLst>
            <pc:docMk/>
            <pc:sldMk cId="2657563807" sldId="934"/>
            <ac:spMk id="3" creationId="{3757C78B-7D13-4F4C-B694-8DA542889265}"/>
          </ac:spMkLst>
        </pc:spChg>
        <pc:spChg chg="add mod ord">
          <ac:chgData name="Кирилл Гоменюк" userId="27247efe46d1cb93" providerId="LiveId" clId="{9451A021-D8A1-4436-9B47-A3DBDE7567B3}" dt="2022-02-09T16:10:12.777" v="206" actId="700"/>
          <ac:spMkLst>
            <pc:docMk/>
            <pc:sldMk cId="2657563807" sldId="934"/>
            <ac:spMk id="4" creationId="{F8FC70A6-DB06-418C-A0E7-FB3219B57D38}"/>
          </ac:spMkLst>
        </pc:spChg>
        <pc:spChg chg="add mod ord">
          <ac:chgData name="Кирилл Гоменюк" userId="27247efe46d1cb93" providerId="LiveId" clId="{9451A021-D8A1-4436-9B47-A3DBDE7567B3}" dt="2022-02-09T16:10:12.777" v="206" actId="700"/>
          <ac:spMkLst>
            <pc:docMk/>
            <pc:sldMk cId="2657563807" sldId="934"/>
            <ac:spMk id="5" creationId="{9AB86746-735F-4E1B-8C95-88ABF1D31B99}"/>
          </ac:spMkLst>
        </pc:spChg>
      </pc:sldChg>
      <pc:sldChg chg="addSp delSp modSp new mod modTransition modClrScheme chgLayout">
        <pc:chgData name="Кирилл Гоменюк" userId="27247efe46d1cb93" providerId="LiveId" clId="{9451A021-D8A1-4436-9B47-A3DBDE7567B3}" dt="2022-02-11T15:19:34.083" v="6662"/>
        <pc:sldMkLst>
          <pc:docMk/>
          <pc:sldMk cId="4075463205" sldId="935"/>
        </pc:sldMkLst>
        <pc:spChg chg="del mod ord">
          <ac:chgData name="Кирилл Гоменюк" userId="27247efe46d1cb93" providerId="LiveId" clId="{9451A021-D8A1-4436-9B47-A3DBDE7567B3}" dt="2022-02-10T09:22:14.372" v="251" actId="700"/>
          <ac:spMkLst>
            <pc:docMk/>
            <pc:sldMk cId="4075463205" sldId="935"/>
            <ac:spMk id="2" creationId="{53BEE15F-68E4-4983-8E2E-4FF58077A09C}"/>
          </ac:spMkLst>
        </pc:spChg>
        <pc:spChg chg="del mod ord">
          <ac:chgData name="Кирилл Гоменюк" userId="27247efe46d1cb93" providerId="LiveId" clId="{9451A021-D8A1-4436-9B47-A3DBDE7567B3}" dt="2022-02-10T09:22:14.372" v="251" actId="700"/>
          <ac:spMkLst>
            <pc:docMk/>
            <pc:sldMk cId="4075463205" sldId="935"/>
            <ac:spMk id="3" creationId="{AFC4527C-6BAC-4AE4-90EE-AFC7988C42AA}"/>
          </ac:spMkLst>
        </pc:spChg>
        <pc:spChg chg="add mod ord">
          <ac:chgData name="Кирилл Гоменюк" userId="27247efe46d1cb93" providerId="LiveId" clId="{9451A021-D8A1-4436-9B47-A3DBDE7567B3}" dt="2022-02-10T09:22:32.191" v="282" actId="20577"/>
          <ac:spMkLst>
            <pc:docMk/>
            <pc:sldMk cId="4075463205" sldId="935"/>
            <ac:spMk id="4" creationId="{4B01D8B4-BEC0-478E-AC44-1E1C031CCD8E}"/>
          </ac:spMkLst>
        </pc:spChg>
        <pc:spChg chg="add mod ord">
          <ac:chgData name="Кирилл Гоменюк" userId="27247efe46d1cb93" providerId="LiveId" clId="{9451A021-D8A1-4436-9B47-A3DBDE7567B3}" dt="2022-02-10T09:22:48.379" v="316" actId="20577"/>
          <ac:spMkLst>
            <pc:docMk/>
            <pc:sldMk cId="4075463205" sldId="935"/>
            <ac:spMk id="5" creationId="{15C17E57-B50D-4BBA-9B4C-05751F71EF5F}"/>
          </ac:spMkLst>
        </pc:spChg>
      </pc:sldChg>
      <pc:sldChg chg="addSp modSp new mod modTransition">
        <pc:chgData name="Кирилл Гоменюк" userId="27247efe46d1cb93" providerId="LiveId" clId="{9451A021-D8A1-4436-9B47-A3DBDE7567B3}" dt="2022-02-11T15:19:34.083" v="6662"/>
        <pc:sldMkLst>
          <pc:docMk/>
          <pc:sldMk cId="240943587" sldId="936"/>
        </pc:sldMkLst>
        <pc:spChg chg="mod">
          <ac:chgData name="Кирилл Гоменюк" userId="27247efe46d1cb93" providerId="LiveId" clId="{9451A021-D8A1-4436-9B47-A3DBDE7567B3}" dt="2022-02-10T09:24:11.023" v="365" actId="20577"/>
          <ac:spMkLst>
            <pc:docMk/>
            <pc:sldMk cId="240943587" sldId="936"/>
            <ac:spMk id="2" creationId="{829A0EB5-807A-4ADA-B9A9-BE7B04B2EB2E}"/>
          </ac:spMkLst>
        </pc:spChg>
        <pc:spChg chg="mod">
          <ac:chgData name="Кирилл Гоменюк" userId="27247efe46d1cb93" providerId="LiveId" clId="{9451A021-D8A1-4436-9B47-A3DBDE7567B3}" dt="2022-02-10T09:27:30.436" v="448" actId="14100"/>
          <ac:spMkLst>
            <pc:docMk/>
            <pc:sldMk cId="240943587" sldId="936"/>
            <ac:spMk id="3" creationId="{CC2EDDDB-3469-4D60-8E65-44B614240260}"/>
          </ac:spMkLst>
        </pc:spChg>
        <pc:spChg chg="add mod">
          <ac:chgData name="Кирилл Гоменюк" userId="27247efe46d1cb93" providerId="LiveId" clId="{9451A021-D8A1-4436-9B47-A3DBDE7567B3}" dt="2022-02-10T09:28:42.749" v="483" actId="13822"/>
          <ac:spMkLst>
            <pc:docMk/>
            <pc:sldMk cId="240943587" sldId="936"/>
            <ac:spMk id="4" creationId="{56CA43EF-AAD3-437D-89E8-879BA4CBC128}"/>
          </ac:spMkLst>
        </pc:spChg>
        <pc:spChg chg="add mod">
          <ac:chgData name="Кирилл Гоменюк" userId="27247efe46d1cb93" providerId="LiveId" clId="{9451A021-D8A1-4436-9B47-A3DBDE7567B3}" dt="2022-02-10T09:28:52.568" v="484" actId="13822"/>
          <ac:spMkLst>
            <pc:docMk/>
            <pc:sldMk cId="240943587" sldId="936"/>
            <ac:spMk id="5" creationId="{43385A69-318F-4EA8-8989-DBD44FC9160C}"/>
          </ac:spMkLst>
        </pc:spChg>
      </pc:sldChg>
      <pc:sldChg chg="addSp delSp modSp add mod modTransition">
        <pc:chgData name="Кирилл Гоменюк" userId="27247efe46d1cb93" providerId="LiveId" clId="{9451A021-D8A1-4436-9B47-A3DBDE7567B3}" dt="2022-02-11T15:19:34.083" v="6662"/>
        <pc:sldMkLst>
          <pc:docMk/>
          <pc:sldMk cId="2695564623" sldId="937"/>
        </pc:sldMkLst>
        <pc:spChg chg="mod">
          <ac:chgData name="Кирилл Гоменюк" userId="27247efe46d1cb93" providerId="LiveId" clId="{9451A021-D8A1-4436-9B47-A3DBDE7567B3}" dt="2022-02-10T09:33:19.839" v="649" actId="20577"/>
          <ac:spMkLst>
            <pc:docMk/>
            <pc:sldMk cId="2695564623" sldId="937"/>
            <ac:spMk id="3" creationId="{CC2EDDDB-3469-4D60-8E65-44B614240260}"/>
          </ac:spMkLst>
        </pc:spChg>
        <pc:spChg chg="mod">
          <ac:chgData name="Кирилл Гоменюк" userId="27247efe46d1cb93" providerId="LiveId" clId="{9451A021-D8A1-4436-9B47-A3DBDE7567B3}" dt="2022-02-10T09:33:04.036" v="641" actId="14100"/>
          <ac:spMkLst>
            <pc:docMk/>
            <pc:sldMk cId="2695564623" sldId="937"/>
            <ac:spMk id="4" creationId="{56CA43EF-AAD3-437D-89E8-879BA4CBC128}"/>
          </ac:spMkLst>
        </pc:spChg>
        <pc:spChg chg="del">
          <ac:chgData name="Кирилл Гоменюк" userId="27247efe46d1cb93" providerId="LiveId" clId="{9451A021-D8A1-4436-9B47-A3DBDE7567B3}" dt="2022-02-10T09:30:45.204" v="499" actId="478"/>
          <ac:spMkLst>
            <pc:docMk/>
            <pc:sldMk cId="2695564623" sldId="937"/>
            <ac:spMk id="5" creationId="{43385A69-318F-4EA8-8989-DBD44FC9160C}"/>
          </ac:spMkLst>
        </pc:spChg>
        <pc:spChg chg="add mod">
          <ac:chgData name="Кирилл Гоменюк" userId="27247efe46d1cb93" providerId="LiveId" clId="{9451A021-D8A1-4436-9B47-A3DBDE7567B3}" dt="2022-02-10T09:34:16.228" v="775" actId="20577"/>
          <ac:spMkLst>
            <pc:docMk/>
            <pc:sldMk cId="2695564623" sldId="937"/>
            <ac:spMk id="6" creationId="{C6F5DE58-AD24-473F-B52A-0DC749024190}"/>
          </ac:spMkLst>
        </pc:spChg>
      </pc:sldChg>
      <pc:sldChg chg="addSp delSp modSp new del mod modClrScheme chgLayout">
        <pc:chgData name="Кирилл Гоменюк" userId="27247efe46d1cb93" providerId="LiveId" clId="{9451A021-D8A1-4436-9B47-A3DBDE7567B3}" dt="2022-02-10T09:38:24.729" v="779" actId="47"/>
        <pc:sldMkLst>
          <pc:docMk/>
          <pc:sldMk cId="766942171" sldId="938"/>
        </pc:sldMkLst>
        <pc:spChg chg="del mod ord">
          <ac:chgData name="Кирилл Гоменюк" userId="27247efe46d1cb93" providerId="LiveId" clId="{9451A021-D8A1-4436-9B47-A3DBDE7567B3}" dt="2022-02-10T09:34:31.315" v="777" actId="700"/>
          <ac:spMkLst>
            <pc:docMk/>
            <pc:sldMk cId="766942171" sldId="938"/>
            <ac:spMk id="2" creationId="{964C56BD-1281-4505-95C4-A30A20E84822}"/>
          </ac:spMkLst>
        </pc:spChg>
        <pc:spChg chg="del mod ord">
          <ac:chgData name="Кирилл Гоменюк" userId="27247efe46d1cb93" providerId="LiveId" clId="{9451A021-D8A1-4436-9B47-A3DBDE7567B3}" dt="2022-02-10T09:34:31.315" v="777" actId="700"/>
          <ac:spMkLst>
            <pc:docMk/>
            <pc:sldMk cId="766942171" sldId="938"/>
            <ac:spMk id="3" creationId="{6FB04749-D19D-42B0-96AF-D446F9435798}"/>
          </ac:spMkLst>
        </pc:spChg>
        <pc:spChg chg="add mod ord">
          <ac:chgData name="Кирилл Гоменюк" userId="27247efe46d1cb93" providerId="LiveId" clId="{9451A021-D8A1-4436-9B47-A3DBDE7567B3}" dt="2022-02-10T09:34:31.315" v="777" actId="700"/>
          <ac:spMkLst>
            <pc:docMk/>
            <pc:sldMk cId="766942171" sldId="938"/>
            <ac:spMk id="4" creationId="{CAB96119-8844-4B28-A05B-0F3966F05EC6}"/>
          </ac:spMkLst>
        </pc:spChg>
        <pc:spChg chg="add mod ord">
          <ac:chgData name="Кирилл Гоменюк" userId="27247efe46d1cb93" providerId="LiveId" clId="{9451A021-D8A1-4436-9B47-A3DBDE7567B3}" dt="2022-02-10T09:34:31.315" v="777" actId="700"/>
          <ac:spMkLst>
            <pc:docMk/>
            <pc:sldMk cId="766942171" sldId="938"/>
            <ac:spMk id="5" creationId="{8D05D73B-C01F-4736-92C3-C792E7D36967}"/>
          </ac:spMkLst>
        </pc:spChg>
      </pc:sldChg>
      <pc:sldChg chg="modSp add mod modTransition">
        <pc:chgData name="Кирилл Гоменюк" userId="27247efe46d1cb93" providerId="LiveId" clId="{9451A021-D8A1-4436-9B47-A3DBDE7567B3}" dt="2022-02-11T15:19:34.083" v="6662"/>
        <pc:sldMkLst>
          <pc:docMk/>
          <pc:sldMk cId="1099472822" sldId="942"/>
        </pc:sldMkLst>
        <pc:spChg chg="mod">
          <ac:chgData name="Кирилл Гоменюк" userId="27247efe46d1cb93" providerId="LiveId" clId="{9451A021-D8A1-4436-9B47-A3DBDE7567B3}" dt="2022-02-10T09:38:51.464" v="796" actId="20577"/>
          <ac:spMkLst>
            <pc:docMk/>
            <pc:sldMk cId="1099472822" sldId="942"/>
            <ac:spMk id="4" creationId="{1DF49106-219A-4B92-A59E-77A74EBE4F3F}"/>
          </ac:spMkLst>
        </pc:spChg>
        <pc:spChg chg="mod">
          <ac:chgData name="Кирилл Гоменюк" userId="27247efe46d1cb93" providerId="LiveId" clId="{9451A021-D8A1-4436-9B47-A3DBDE7567B3}" dt="2022-02-10T09:39:18.947" v="864" actId="20577"/>
          <ac:spMkLst>
            <pc:docMk/>
            <pc:sldMk cId="1099472822" sldId="942"/>
            <ac:spMk id="5" creationId="{7FA6D552-8BBA-4452-9AFC-F447A62D25F7}"/>
          </ac:spMkLst>
        </pc:spChg>
      </pc:sldChg>
      <pc:sldChg chg="add modTransition">
        <pc:chgData name="Кирилл Гоменюк" userId="27247efe46d1cb93" providerId="LiveId" clId="{9451A021-D8A1-4436-9B47-A3DBDE7567B3}" dt="2022-02-11T15:19:34.083" v="6662"/>
        <pc:sldMkLst>
          <pc:docMk/>
          <pc:sldMk cId="2654914017" sldId="943"/>
        </pc:sldMkLst>
      </pc:sldChg>
      <pc:sldChg chg="addSp delSp modSp new mod modTransition modClrScheme chgLayout">
        <pc:chgData name="Кирилл Гоменюк" userId="27247efe46d1cb93" providerId="LiveId" clId="{9451A021-D8A1-4436-9B47-A3DBDE7567B3}" dt="2022-02-11T15:19:34.083" v="6662"/>
        <pc:sldMkLst>
          <pc:docMk/>
          <pc:sldMk cId="7535654" sldId="944"/>
        </pc:sldMkLst>
        <pc:spChg chg="del mod ord">
          <ac:chgData name="Кирилл Гоменюк" userId="27247efe46d1cb93" providerId="LiveId" clId="{9451A021-D8A1-4436-9B47-A3DBDE7567B3}" dt="2022-02-10T10:16:38.521" v="870" actId="700"/>
          <ac:spMkLst>
            <pc:docMk/>
            <pc:sldMk cId="7535654" sldId="944"/>
            <ac:spMk id="2" creationId="{EA85E52A-F47E-4639-A1C5-0D998162C220}"/>
          </ac:spMkLst>
        </pc:spChg>
        <pc:spChg chg="del mod ord">
          <ac:chgData name="Кирилл Гоменюк" userId="27247efe46d1cb93" providerId="LiveId" clId="{9451A021-D8A1-4436-9B47-A3DBDE7567B3}" dt="2022-02-10T10:16:38.521" v="870" actId="700"/>
          <ac:spMkLst>
            <pc:docMk/>
            <pc:sldMk cId="7535654" sldId="944"/>
            <ac:spMk id="3" creationId="{3CF5DC7E-B5BC-4F4A-8EBB-921151D40FAB}"/>
          </ac:spMkLst>
        </pc:spChg>
        <pc:spChg chg="add mod ord">
          <ac:chgData name="Кирилл Гоменюк" userId="27247efe46d1cb93" providerId="LiveId" clId="{9451A021-D8A1-4436-9B47-A3DBDE7567B3}" dt="2022-02-10T10:16:48.246" v="899" actId="20577"/>
          <ac:spMkLst>
            <pc:docMk/>
            <pc:sldMk cId="7535654" sldId="944"/>
            <ac:spMk id="4" creationId="{42DE4EC3-5EEC-421C-B394-C457DD620782}"/>
          </ac:spMkLst>
        </pc:spChg>
        <pc:spChg chg="add mod ord">
          <ac:chgData name="Кирилл Гоменюк" userId="27247efe46d1cb93" providerId="LiveId" clId="{9451A021-D8A1-4436-9B47-A3DBDE7567B3}" dt="2022-02-10T10:16:38.521" v="870" actId="700"/>
          <ac:spMkLst>
            <pc:docMk/>
            <pc:sldMk cId="7535654" sldId="944"/>
            <ac:spMk id="5" creationId="{65C61934-15EA-4057-AF23-05C3F24726F1}"/>
          </ac:spMkLst>
        </pc:spChg>
      </pc:sldChg>
      <pc:sldChg chg="modSp new mod ord modTransition">
        <pc:chgData name="Кирилл Гоменюк" userId="27247efe46d1cb93" providerId="LiveId" clId="{9451A021-D8A1-4436-9B47-A3DBDE7567B3}" dt="2022-02-11T15:19:34.083" v="6662"/>
        <pc:sldMkLst>
          <pc:docMk/>
          <pc:sldMk cId="3068609738" sldId="945"/>
        </pc:sldMkLst>
        <pc:spChg chg="mod">
          <ac:chgData name="Кирилл Гоменюк" userId="27247efe46d1cb93" providerId="LiveId" clId="{9451A021-D8A1-4436-9B47-A3DBDE7567B3}" dt="2022-02-10T10:26:48.606" v="1107"/>
          <ac:spMkLst>
            <pc:docMk/>
            <pc:sldMk cId="3068609738" sldId="945"/>
            <ac:spMk id="2" creationId="{CE0CF2AB-557E-4212-8ED4-66363D56D25C}"/>
          </ac:spMkLst>
        </pc:spChg>
        <pc:spChg chg="mod">
          <ac:chgData name="Кирилл Гоменюк" userId="27247efe46d1cb93" providerId="LiveId" clId="{9451A021-D8A1-4436-9B47-A3DBDE7567B3}" dt="2022-02-10T15:27:30.912" v="1850" actId="113"/>
          <ac:spMkLst>
            <pc:docMk/>
            <pc:sldMk cId="3068609738" sldId="945"/>
            <ac:spMk id="3" creationId="{407E8823-7E84-406F-A9A6-8B02F5139C4A}"/>
          </ac:spMkLst>
        </pc:spChg>
      </pc:sldChg>
      <pc:sldChg chg="modSp new mod ord modTransition">
        <pc:chgData name="Кирилл Гоменюк" userId="27247efe46d1cb93" providerId="LiveId" clId="{9451A021-D8A1-4436-9B47-A3DBDE7567B3}" dt="2022-02-11T15:19:34.083" v="6662"/>
        <pc:sldMkLst>
          <pc:docMk/>
          <pc:sldMk cId="2700518890" sldId="946"/>
        </pc:sldMkLst>
        <pc:spChg chg="mod">
          <ac:chgData name="Кирилл Гоменюк" userId="27247efe46d1cb93" providerId="LiveId" clId="{9451A021-D8A1-4436-9B47-A3DBDE7567B3}" dt="2022-02-10T10:28:03.432" v="1141"/>
          <ac:spMkLst>
            <pc:docMk/>
            <pc:sldMk cId="2700518890" sldId="946"/>
            <ac:spMk id="2" creationId="{286B373C-2651-4E68-AF8D-398ADBDC2CC2}"/>
          </ac:spMkLst>
        </pc:spChg>
        <pc:spChg chg="mod">
          <ac:chgData name="Кирилл Гоменюк" userId="27247efe46d1cb93" providerId="LiveId" clId="{9451A021-D8A1-4436-9B47-A3DBDE7567B3}" dt="2022-02-10T15:38:01.886" v="1989" actId="13926"/>
          <ac:spMkLst>
            <pc:docMk/>
            <pc:sldMk cId="2700518890" sldId="946"/>
            <ac:spMk id="3" creationId="{4474A0A5-1BA7-460C-AD08-D22B15256059}"/>
          </ac:spMkLst>
        </pc:spChg>
      </pc:sldChg>
      <pc:sldChg chg="addSp modSp new mod modTransition">
        <pc:chgData name="Кирилл Гоменюк" userId="27247efe46d1cb93" providerId="LiveId" clId="{9451A021-D8A1-4436-9B47-A3DBDE7567B3}" dt="2022-02-11T16:37:38.930" v="6663"/>
        <pc:sldMkLst>
          <pc:docMk/>
          <pc:sldMk cId="4141535040" sldId="947"/>
        </pc:sldMkLst>
        <pc:spChg chg="mod">
          <ac:chgData name="Кирилл Гоменюк" userId="27247efe46d1cb93" providerId="LiveId" clId="{9451A021-D8A1-4436-9B47-A3DBDE7567B3}" dt="2022-02-10T15:03:53.982" v="1175" actId="20577"/>
          <ac:spMkLst>
            <pc:docMk/>
            <pc:sldMk cId="4141535040" sldId="947"/>
            <ac:spMk id="2" creationId="{9E0FCE37-F636-4C01-B74B-EE89BB59FCB2}"/>
          </ac:spMkLst>
        </pc:spChg>
        <pc:spChg chg="mod">
          <ac:chgData name="Кирилл Гоменюк" userId="27247efe46d1cb93" providerId="LiveId" clId="{9451A021-D8A1-4436-9B47-A3DBDE7567B3}" dt="2022-02-10T15:08:04.134" v="1459" actId="14100"/>
          <ac:spMkLst>
            <pc:docMk/>
            <pc:sldMk cId="4141535040" sldId="947"/>
            <ac:spMk id="3" creationId="{E0DB6044-78F9-4BC5-B9FC-A37C5A0E7A61}"/>
          </ac:spMkLst>
        </pc:spChg>
        <pc:picChg chg="add mod">
          <ac:chgData name="Кирилл Гоменюк" userId="27247efe46d1cb93" providerId="LiveId" clId="{9451A021-D8A1-4436-9B47-A3DBDE7567B3}" dt="2022-02-10T15:08:16.451" v="1463" actId="14100"/>
          <ac:picMkLst>
            <pc:docMk/>
            <pc:sldMk cId="4141535040" sldId="947"/>
            <ac:picMk id="5" creationId="{986F0499-6DDA-49F8-91A6-7D56A8A9750B}"/>
          </ac:picMkLst>
        </pc:picChg>
        <pc:inkChg chg="add">
          <ac:chgData name="Кирилл Гоменюк" userId="27247efe46d1cb93" providerId="LiveId" clId="{9451A021-D8A1-4436-9B47-A3DBDE7567B3}" dt="2022-02-11T16:37:38.930" v="6663"/>
          <ac:inkMkLst>
            <pc:docMk/>
            <pc:sldMk cId="4141535040" sldId="947"/>
            <ac:inkMk id="4" creationId="{83A73BA1-0BE7-492C-BB3D-509C1F8BED12}"/>
          </ac:inkMkLst>
        </pc:inkChg>
      </pc:sldChg>
      <pc:sldChg chg="addSp modSp new mod modTransition">
        <pc:chgData name="Кирилл Гоменюк" userId="27247efe46d1cb93" providerId="LiveId" clId="{9451A021-D8A1-4436-9B47-A3DBDE7567B3}" dt="2022-02-11T16:37:38.930" v="6663"/>
        <pc:sldMkLst>
          <pc:docMk/>
          <pc:sldMk cId="1825290351" sldId="948"/>
        </pc:sldMkLst>
        <pc:spChg chg="mod">
          <ac:chgData name="Кирилл Гоменюк" userId="27247efe46d1cb93" providerId="LiveId" clId="{9451A021-D8A1-4436-9B47-A3DBDE7567B3}" dt="2022-02-10T15:08:54.956" v="1474" actId="20577"/>
          <ac:spMkLst>
            <pc:docMk/>
            <pc:sldMk cId="1825290351" sldId="948"/>
            <ac:spMk id="2" creationId="{BEB73E27-D4F8-4C2F-BABB-2B9461AF7B6D}"/>
          </ac:spMkLst>
        </pc:spChg>
        <pc:spChg chg="mod">
          <ac:chgData name="Кирилл Гоменюк" userId="27247efe46d1cb93" providerId="LiveId" clId="{9451A021-D8A1-4436-9B47-A3DBDE7567B3}" dt="2022-02-10T15:13:30.841" v="1666" actId="27636"/>
          <ac:spMkLst>
            <pc:docMk/>
            <pc:sldMk cId="1825290351" sldId="948"/>
            <ac:spMk id="3" creationId="{39061EE3-1EE5-4692-9C9B-E578BF07E090}"/>
          </ac:spMkLst>
        </pc:spChg>
        <pc:picChg chg="add mod">
          <ac:chgData name="Кирилл Гоменюк" userId="27247efe46d1cb93" providerId="LiveId" clId="{9451A021-D8A1-4436-9B47-A3DBDE7567B3}" dt="2022-02-10T15:13:02.014" v="1578" actId="1076"/>
          <ac:picMkLst>
            <pc:docMk/>
            <pc:sldMk cId="1825290351" sldId="948"/>
            <ac:picMk id="5" creationId="{1FA2E165-0469-4F83-9A30-2362B01AA976}"/>
          </ac:picMkLst>
        </pc:picChg>
        <pc:inkChg chg="add">
          <ac:chgData name="Кирилл Гоменюк" userId="27247efe46d1cb93" providerId="LiveId" clId="{9451A021-D8A1-4436-9B47-A3DBDE7567B3}" dt="2022-02-11T16:37:38.930" v="6663"/>
          <ac:inkMkLst>
            <pc:docMk/>
            <pc:sldMk cId="1825290351" sldId="948"/>
            <ac:inkMk id="4" creationId="{064CBA40-D9B6-4230-B758-631E00F4F586}"/>
          </ac:inkMkLst>
        </pc:inkChg>
      </pc:sldChg>
      <pc:sldChg chg="modSp add mod modTransition">
        <pc:chgData name="Кирилл Гоменюк" userId="27247efe46d1cb93" providerId="LiveId" clId="{9451A021-D8A1-4436-9B47-A3DBDE7567B3}" dt="2022-02-11T15:19:34.083" v="6662"/>
        <pc:sldMkLst>
          <pc:docMk/>
          <pc:sldMk cId="458574156" sldId="949"/>
        </pc:sldMkLst>
        <pc:spChg chg="mod">
          <ac:chgData name="Кирилл Гоменюк" userId="27247efe46d1cb93" providerId="LiveId" clId="{9451A021-D8A1-4436-9B47-A3DBDE7567B3}" dt="2022-02-10T15:19:16.587" v="1784" actId="20577"/>
          <ac:spMkLst>
            <pc:docMk/>
            <pc:sldMk cId="458574156" sldId="949"/>
            <ac:spMk id="3" creationId="{39061EE3-1EE5-4692-9C9B-E578BF07E090}"/>
          </ac:spMkLst>
        </pc:spChg>
        <pc:picChg chg="mod">
          <ac:chgData name="Кирилл Гоменюк" userId="27247efe46d1cb93" providerId="LiveId" clId="{9451A021-D8A1-4436-9B47-A3DBDE7567B3}" dt="2022-02-10T15:17:59.536" v="1736" actId="1036"/>
          <ac:picMkLst>
            <pc:docMk/>
            <pc:sldMk cId="458574156" sldId="949"/>
            <ac:picMk id="5" creationId="{1FA2E165-0469-4F83-9A30-2362B01AA976}"/>
          </ac:picMkLst>
        </pc:picChg>
      </pc:sldChg>
      <pc:sldChg chg="modSp add mod ord modTransition">
        <pc:chgData name="Кирилл Гоменюк" userId="27247efe46d1cb93" providerId="LiveId" clId="{9451A021-D8A1-4436-9B47-A3DBDE7567B3}" dt="2022-02-11T15:19:34.083" v="6662"/>
        <pc:sldMkLst>
          <pc:docMk/>
          <pc:sldMk cId="4044619274" sldId="950"/>
        </pc:sldMkLst>
        <pc:spChg chg="mod">
          <ac:chgData name="Кирилл Гоменюк" userId="27247efe46d1cb93" providerId="LiveId" clId="{9451A021-D8A1-4436-9B47-A3DBDE7567B3}" dt="2022-02-10T15:19:13.230" v="1782" actId="20577"/>
          <ac:spMkLst>
            <pc:docMk/>
            <pc:sldMk cId="4044619274" sldId="950"/>
            <ac:spMk id="3" creationId="{39061EE3-1EE5-4692-9C9B-E578BF07E090}"/>
          </ac:spMkLst>
        </pc:spChg>
      </pc:sldChg>
      <pc:sldChg chg="modSp add mod modTransition">
        <pc:chgData name="Кирилл Гоменюк" userId="27247efe46d1cb93" providerId="LiveId" clId="{9451A021-D8A1-4436-9B47-A3DBDE7567B3}" dt="2022-02-11T15:19:34.083" v="6662"/>
        <pc:sldMkLst>
          <pc:docMk/>
          <pc:sldMk cId="2492265716" sldId="951"/>
        </pc:sldMkLst>
        <pc:spChg chg="mod">
          <ac:chgData name="Кирилл Гоменюк" userId="27247efe46d1cb93" providerId="LiveId" clId="{9451A021-D8A1-4436-9B47-A3DBDE7567B3}" dt="2022-02-10T15:19:53.780" v="1798" actId="20577"/>
          <ac:spMkLst>
            <pc:docMk/>
            <pc:sldMk cId="2492265716" sldId="951"/>
            <ac:spMk id="3" creationId="{39061EE3-1EE5-4692-9C9B-E578BF07E090}"/>
          </ac:spMkLst>
        </pc:spChg>
      </pc:sldChg>
      <pc:sldChg chg="addSp delSp modSp new mod modTransition modClrScheme chgLayout">
        <pc:chgData name="Кирилл Гоменюк" userId="27247efe46d1cb93" providerId="LiveId" clId="{9451A021-D8A1-4436-9B47-A3DBDE7567B3}" dt="2022-02-11T15:19:34.083" v="6662"/>
        <pc:sldMkLst>
          <pc:docMk/>
          <pc:sldMk cId="3807501994" sldId="952"/>
        </pc:sldMkLst>
        <pc:spChg chg="del mod ord">
          <ac:chgData name="Кирилл Гоменюк" userId="27247efe46d1cb93" providerId="LiveId" clId="{9451A021-D8A1-4436-9B47-A3DBDE7567B3}" dt="2022-02-10T15:44:56.247" v="2307" actId="700"/>
          <ac:spMkLst>
            <pc:docMk/>
            <pc:sldMk cId="3807501994" sldId="952"/>
            <ac:spMk id="2" creationId="{F9F3056C-82F7-4607-997F-889872ED58AD}"/>
          </ac:spMkLst>
        </pc:spChg>
        <pc:spChg chg="del mod ord">
          <ac:chgData name="Кирилл Гоменюк" userId="27247efe46d1cb93" providerId="LiveId" clId="{9451A021-D8A1-4436-9B47-A3DBDE7567B3}" dt="2022-02-10T15:44:56.247" v="2307" actId="700"/>
          <ac:spMkLst>
            <pc:docMk/>
            <pc:sldMk cId="3807501994" sldId="952"/>
            <ac:spMk id="3" creationId="{B789178A-54D4-469C-A994-2A98442CEE72}"/>
          </ac:spMkLst>
        </pc:spChg>
        <pc:spChg chg="add mod ord">
          <ac:chgData name="Кирилл Гоменюк" userId="27247efe46d1cb93" providerId="LiveId" clId="{9451A021-D8A1-4436-9B47-A3DBDE7567B3}" dt="2022-02-10T15:45:03.568" v="2328" actId="20577"/>
          <ac:spMkLst>
            <pc:docMk/>
            <pc:sldMk cId="3807501994" sldId="952"/>
            <ac:spMk id="4" creationId="{B54A1B2C-E82D-4610-BE36-A68FB4F1B613}"/>
          </ac:spMkLst>
        </pc:spChg>
        <pc:spChg chg="add mod ord">
          <ac:chgData name="Кирилл Гоменюк" userId="27247efe46d1cb93" providerId="LiveId" clId="{9451A021-D8A1-4436-9B47-A3DBDE7567B3}" dt="2022-02-10T15:45:15.879" v="2361" actId="20577"/>
          <ac:spMkLst>
            <pc:docMk/>
            <pc:sldMk cId="3807501994" sldId="952"/>
            <ac:spMk id="5" creationId="{D13E2B37-F341-4E43-B09C-EF8001E95132}"/>
          </ac:spMkLst>
        </pc:spChg>
      </pc:sldChg>
      <pc:sldChg chg="addSp delSp modSp new mod modTransition">
        <pc:chgData name="Кирилл Гоменюк" userId="27247efe46d1cb93" providerId="LiveId" clId="{9451A021-D8A1-4436-9B47-A3DBDE7567B3}" dt="2022-02-11T15:19:34.083" v="6662"/>
        <pc:sldMkLst>
          <pc:docMk/>
          <pc:sldMk cId="2923991413" sldId="953"/>
        </pc:sldMkLst>
        <pc:spChg chg="mod">
          <ac:chgData name="Кирилл Гоменюк" userId="27247efe46d1cb93" providerId="LiveId" clId="{9451A021-D8A1-4436-9B47-A3DBDE7567B3}" dt="2022-02-10T16:11:59.133" v="3484" actId="20577"/>
          <ac:spMkLst>
            <pc:docMk/>
            <pc:sldMk cId="2923991413" sldId="953"/>
            <ac:spMk id="2" creationId="{6A0BAF26-D774-469A-8516-7EBDDFFDA0BA}"/>
          </ac:spMkLst>
        </pc:spChg>
        <pc:spChg chg="mod">
          <ac:chgData name="Кирилл Гоменюк" userId="27247efe46d1cb93" providerId="LiveId" clId="{9451A021-D8A1-4436-9B47-A3DBDE7567B3}" dt="2022-02-10T16:13:09.881" v="3553" actId="114"/>
          <ac:spMkLst>
            <pc:docMk/>
            <pc:sldMk cId="2923991413" sldId="953"/>
            <ac:spMk id="3" creationId="{D9D6A3C1-2131-4E38-A7B1-6A75F697C886}"/>
          </ac:spMkLst>
        </pc:spChg>
        <pc:spChg chg="add del">
          <ac:chgData name="Кирилл Гоменюк" userId="27247efe46d1cb93" providerId="LiveId" clId="{9451A021-D8A1-4436-9B47-A3DBDE7567B3}" dt="2022-02-10T16:13:41.676" v="3555" actId="22"/>
          <ac:spMkLst>
            <pc:docMk/>
            <pc:sldMk cId="2923991413" sldId="953"/>
            <ac:spMk id="5" creationId="{26DBEEFA-3475-4142-A816-159267CC6DF5}"/>
          </ac:spMkLst>
        </pc:spChg>
      </pc:sldChg>
      <pc:sldChg chg="modSp new mod modTransition">
        <pc:chgData name="Кирилл Гоменюк" userId="27247efe46d1cb93" providerId="LiveId" clId="{9451A021-D8A1-4436-9B47-A3DBDE7567B3}" dt="2022-02-11T15:19:34.083" v="6662"/>
        <pc:sldMkLst>
          <pc:docMk/>
          <pc:sldMk cId="1047667313" sldId="954"/>
        </pc:sldMkLst>
        <pc:spChg chg="mod">
          <ac:chgData name="Кирилл Гоменюк" userId="27247efe46d1cb93" providerId="LiveId" clId="{9451A021-D8A1-4436-9B47-A3DBDE7567B3}" dt="2022-02-10T15:49:43.894" v="2462" actId="20577"/>
          <ac:spMkLst>
            <pc:docMk/>
            <pc:sldMk cId="1047667313" sldId="954"/>
            <ac:spMk id="2" creationId="{EFA7C401-B0CD-4CDC-A6D1-06767E238D69}"/>
          </ac:spMkLst>
        </pc:spChg>
        <pc:spChg chg="mod">
          <ac:chgData name="Кирилл Гоменюк" userId="27247efe46d1cb93" providerId="LiveId" clId="{9451A021-D8A1-4436-9B47-A3DBDE7567B3}" dt="2022-02-10T16:02:16.179" v="3184" actId="20577"/>
          <ac:spMkLst>
            <pc:docMk/>
            <pc:sldMk cId="1047667313" sldId="954"/>
            <ac:spMk id="3" creationId="{EA62C296-7EAD-434C-866B-D07A149DCE02}"/>
          </ac:spMkLst>
        </pc:spChg>
      </pc:sldChg>
      <pc:sldChg chg="addSp delSp modSp new mod modTransition">
        <pc:chgData name="Кирилл Гоменюк" userId="27247efe46d1cb93" providerId="LiveId" clId="{9451A021-D8A1-4436-9B47-A3DBDE7567B3}" dt="2022-02-11T15:19:34.083" v="6662"/>
        <pc:sldMkLst>
          <pc:docMk/>
          <pc:sldMk cId="2441552588" sldId="955"/>
        </pc:sldMkLst>
        <pc:spChg chg="mod">
          <ac:chgData name="Кирилл Гоменюк" userId="27247efe46d1cb93" providerId="LiveId" clId="{9451A021-D8A1-4436-9B47-A3DBDE7567B3}" dt="2022-02-10T15:50:18.933" v="2507" actId="20577"/>
          <ac:spMkLst>
            <pc:docMk/>
            <pc:sldMk cId="2441552588" sldId="955"/>
            <ac:spMk id="2" creationId="{A36DB706-D019-4E98-9B1C-5E4B7E17CCDA}"/>
          </ac:spMkLst>
        </pc:spChg>
        <pc:spChg chg="mod">
          <ac:chgData name="Кирилл Гоменюк" userId="27247efe46d1cb93" providerId="LiveId" clId="{9451A021-D8A1-4436-9B47-A3DBDE7567B3}" dt="2022-02-10T15:56:03.447" v="2839" actId="20577"/>
          <ac:spMkLst>
            <pc:docMk/>
            <pc:sldMk cId="2441552588" sldId="955"/>
            <ac:spMk id="3" creationId="{E2934768-BDA2-496A-96BB-83E52F8D1939}"/>
          </ac:spMkLst>
        </pc:spChg>
        <pc:grpChg chg="del mod">
          <ac:chgData name="Кирилл Гоменюк" userId="27247efe46d1cb93" providerId="LiveId" clId="{9451A021-D8A1-4436-9B47-A3DBDE7567B3}" dt="2022-02-10T16:07:01.990" v="3194"/>
          <ac:grpSpMkLst>
            <pc:docMk/>
            <pc:sldMk cId="2441552588" sldId="955"/>
            <ac:grpSpMk id="11" creationId="{7C44051F-06E2-489B-BD9B-AD97C1626133}"/>
          </ac:grpSpMkLst>
        </pc:grpChg>
        <pc:grpChg chg="del mod">
          <ac:chgData name="Кирилл Гоменюк" userId="27247efe46d1cb93" providerId="LiveId" clId="{9451A021-D8A1-4436-9B47-A3DBDE7567B3}" dt="2022-02-10T16:07:05.455" v="3199"/>
          <ac:grpSpMkLst>
            <pc:docMk/>
            <pc:sldMk cId="2441552588" sldId="955"/>
            <ac:grpSpMk id="13" creationId="{1E21B9E9-67FC-447D-B0BC-36F92A3B9266}"/>
          </ac:grpSpMkLst>
        </pc:grpChg>
        <pc:grpChg chg="mod">
          <ac:chgData name="Кирилл Гоменюк" userId="27247efe46d1cb93" providerId="LiveId" clId="{9451A021-D8A1-4436-9B47-A3DBDE7567B3}" dt="2022-02-10T16:07:05.455" v="3199"/>
          <ac:grpSpMkLst>
            <pc:docMk/>
            <pc:sldMk cId="2441552588" sldId="955"/>
            <ac:grpSpMk id="18" creationId="{9DB16CD2-BD62-4436-B4E0-751ED1AA1F8C}"/>
          </ac:grpSpMkLst>
        </pc:grpChg>
        <pc:grpChg chg="del mod">
          <ac:chgData name="Кирилл Гоменюк" userId="27247efe46d1cb93" providerId="LiveId" clId="{9451A021-D8A1-4436-9B47-A3DBDE7567B3}" dt="2022-02-10T16:07:14.924" v="3207"/>
          <ac:grpSpMkLst>
            <pc:docMk/>
            <pc:sldMk cId="2441552588" sldId="955"/>
            <ac:grpSpMk id="21" creationId="{F25315B2-F91B-4F92-AA40-73D6645DB842}"/>
          </ac:grpSpMkLst>
        </pc:grpChg>
        <pc:grpChg chg="del mod">
          <ac:chgData name="Кирилл Гоменюк" userId="27247efe46d1cb93" providerId="LiveId" clId="{9451A021-D8A1-4436-9B47-A3DBDE7567B3}" dt="2022-02-10T16:07:27.792" v="3222"/>
          <ac:grpSpMkLst>
            <pc:docMk/>
            <pc:sldMk cId="2441552588" sldId="955"/>
            <ac:grpSpMk id="26" creationId="{14795485-BCD3-45B0-940D-93C338EA72B6}"/>
          </ac:grpSpMkLst>
        </pc:grpChg>
        <pc:grpChg chg="del mod">
          <ac:chgData name="Кирилл Гоменюк" userId="27247efe46d1cb93" providerId="LiveId" clId="{9451A021-D8A1-4436-9B47-A3DBDE7567B3}" dt="2022-02-10T16:07:27.792" v="3222"/>
          <ac:grpSpMkLst>
            <pc:docMk/>
            <pc:sldMk cId="2441552588" sldId="955"/>
            <ac:grpSpMk id="27" creationId="{867487E2-5BE8-47D8-B899-46256DE00CDA}"/>
          </ac:grpSpMkLst>
        </pc:grpChg>
        <pc:grpChg chg="del mod">
          <ac:chgData name="Кирилл Гоменюк" userId="27247efe46d1cb93" providerId="LiveId" clId="{9451A021-D8A1-4436-9B47-A3DBDE7567B3}" dt="2022-02-10T16:07:27.792" v="3222"/>
          <ac:grpSpMkLst>
            <pc:docMk/>
            <pc:sldMk cId="2441552588" sldId="955"/>
            <ac:grpSpMk id="31" creationId="{AAA909AC-C9A9-402E-B5FA-4741A03AA4E1}"/>
          </ac:grpSpMkLst>
        </pc:grpChg>
        <pc:grpChg chg="mod">
          <ac:chgData name="Кирилл Гоменюк" userId="27247efe46d1cb93" providerId="LiveId" clId="{9451A021-D8A1-4436-9B47-A3DBDE7567B3}" dt="2022-02-10T16:07:27.792" v="3222"/>
          <ac:grpSpMkLst>
            <pc:docMk/>
            <pc:sldMk cId="2441552588" sldId="955"/>
            <ac:grpSpMk id="42" creationId="{11C73C3E-1CA8-499A-B301-28A26BB9B93F}"/>
          </ac:grpSpMkLst>
        </pc:grpChg>
        <pc:grpChg chg="del mod">
          <ac:chgData name="Кирилл Гоменюк" userId="27247efe46d1cb93" providerId="LiveId" clId="{9451A021-D8A1-4436-9B47-A3DBDE7567B3}" dt="2022-02-10T16:07:29.097" v="3224"/>
          <ac:grpSpMkLst>
            <pc:docMk/>
            <pc:sldMk cId="2441552588" sldId="955"/>
            <ac:grpSpMk id="43" creationId="{438E03D8-E501-47D9-9A16-5635680E6A55}"/>
          </ac:grpSpMkLst>
        </pc:grpChg>
        <pc:grpChg chg="del mod">
          <ac:chgData name="Кирилл Гоменюк" userId="27247efe46d1cb93" providerId="LiveId" clId="{9451A021-D8A1-4436-9B47-A3DBDE7567B3}" dt="2022-02-10T16:07:30.435" v="3226"/>
          <ac:grpSpMkLst>
            <pc:docMk/>
            <pc:sldMk cId="2441552588" sldId="955"/>
            <ac:grpSpMk id="45" creationId="{96FA1817-250F-4702-B70F-BDA7BD09C16F}"/>
          </ac:grpSpMkLst>
        </pc:grpChg>
        <pc:grpChg chg="del mod">
          <ac:chgData name="Кирилл Гоменюк" userId="27247efe46d1cb93" providerId="LiveId" clId="{9451A021-D8A1-4436-9B47-A3DBDE7567B3}" dt="2022-02-10T16:07:31.890" v="3228"/>
          <ac:grpSpMkLst>
            <pc:docMk/>
            <pc:sldMk cId="2441552588" sldId="955"/>
            <ac:grpSpMk id="47" creationId="{F8A16CD6-C18D-4240-992D-CA0E4B9E3DAA}"/>
          </ac:grpSpMkLst>
        </pc:grpChg>
        <pc:grpChg chg="mod">
          <ac:chgData name="Кирилл Гоменюк" userId="27247efe46d1cb93" providerId="LiveId" clId="{9451A021-D8A1-4436-9B47-A3DBDE7567B3}" dt="2022-02-10T16:07:31.890" v="3228"/>
          <ac:grpSpMkLst>
            <pc:docMk/>
            <pc:sldMk cId="2441552588" sldId="955"/>
            <ac:grpSpMk id="49" creationId="{6D53494F-260E-4824-8B68-FFDF2CE77E2B}"/>
          </ac:grpSpMkLst>
        </pc:grpChg>
        <pc:grpChg chg="mod">
          <ac:chgData name="Кирилл Гоменюк" userId="27247efe46d1cb93" providerId="LiveId" clId="{9451A021-D8A1-4436-9B47-A3DBDE7567B3}" dt="2022-02-10T16:07:37.902" v="3235"/>
          <ac:grpSpMkLst>
            <pc:docMk/>
            <pc:sldMk cId="2441552588" sldId="955"/>
            <ac:grpSpMk id="56" creationId="{7D18191F-5F42-43F5-9D0F-E4709B3663A2}"/>
          </ac:grpSpMkLst>
        </pc:grpChg>
        <pc:grpChg chg="mod">
          <ac:chgData name="Кирилл Гоменюк" userId="27247efe46d1cb93" providerId="LiveId" clId="{9451A021-D8A1-4436-9B47-A3DBDE7567B3}" dt="2022-02-10T16:07:42.564" v="3242"/>
          <ac:grpSpMkLst>
            <pc:docMk/>
            <pc:sldMk cId="2441552588" sldId="955"/>
            <ac:grpSpMk id="63" creationId="{EC7D8EB7-B17D-454F-93C0-D441526DA136}"/>
          </ac:grpSpMkLst>
        </pc:grpChg>
        <pc:grpChg chg="del mod">
          <ac:chgData name="Кирилл Гоменюк" userId="27247efe46d1cb93" providerId="LiveId" clId="{9451A021-D8A1-4436-9B47-A3DBDE7567B3}" dt="2022-02-10T16:07:48.534" v="3250"/>
          <ac:grpSpMkLst>
            <pc:docMk/>
            <pc:sldMk cId="2441552588" sldId="955"/>
            <ac:grpSpMk id="68" creationId="{70F10419-932A-41CC-A446-5257C1F7BF44}"/>
          </ac:grpSpMkLst>
        </pc:grpChg>
        <pc:grpChg chg="mod">
          <ac:chgData name="Кирилл Гоменюк" userId="27247efe46d1cb93" providerId="LiveId" clId="{9451A021-D8A1-4436-9B47-A3DBDE7567B3}" dt="2022-02-10T16:07:48.534" v="3250"/>
          <ac:grpSpMkLst>
            <pc:docMk/>
            <pc:sldMk cId="2441552588" sldId="955"/>
            <ac:grpSpMk id="71" creationId="{DBEEEA74-393A-44CA-9B98-264A3E4972DC}"/>
          </ac:grpSpMkLst>
        </pc:grpChg>
        <pc:grpChg chg="mod">
          <ac:chgData name="Кирилл Гоменюк" userId="27247efe46d1cb93" providerId="LiveId" clId="{9451A021-D8A1-4436-9B47-A3DBDE7567B3}" dt="2022-02-10T16:07:53.513" v="3258"/>
          <ac:grpSpMkLst>
            <pc:docMk/>
            <pc:sldMk cId="2441552588" sldId="955"/>
            <ac:grpSpMk id="79" creationId="{D64E8321-BD8B-4DE4-A96E-372EBD905FA8}"/>
          </ac:grpSpMkLst>
        </pc:grpChg>
        <pc:grpChg chg="del mod">
          <ac:chgData name="Кирилл Гоменюк" userId="27247efe46d1cb93" providerId="LiveId" clId="{9451A021-D8A1-4436-9B47-A3DBDE7567B3}" dt="2022-02-10T16:10:18.494" v="3342"/>
          <ac:grpSpMkLst>
            <pc:docMk/>
            <pc:sldMk cId="2441552588" sldId="955"/>
            <ac:grpSpMk id="87" creationId="{639EB6A6-E3C7-4A5E-BDB0-9BC4D2EF5161}"/>
          </ac:grpSpMkLst>
        </pc:grpChg>
        <pc:grpChg chg="mod">
          <ac:chgData name="Кирилл Гоменюк" userId="27247efe46d1cb93" providerId="LiveId" clId="{9451A021-D8A1-4436-9B47-A3DBDE7567B3}" dt="2022-02-10T16:08:19.722" v="3266"/>
          <ac:grpSpMkLst>
            <pc:docMk/>
            <pc:sldMk cId="2441552588" sldId="955"/>
            <ac:grpSpMk id="88" creationId="{416682D7-5CAF-4649-8D30-0DE2C562CB87}"/>
          </ac:grpSpMkLst>
        </pc:grpChg>
        <pc:grpChg chg="del mod">
          <ac:chgData name="Кирилл Гоменюк" userId="27247efe46d1cb93" providerId="LiveId" clId="{9451A021-D8A1-4436-9B47-A3DBDE7567B3}" dt="2022-02-10T16:08:51.158" v="3282"/>
          <ac:grpSpMkLst>
            <pc:docMk/>
            <pc:sldMk cId="2441552588" sldId="955"/>
            <ac:grpSpMk id="99" creationId="{2695D669-C642-43E0-B216-EF22CC3BFE8E}"/>
          </ac:grpSpMkLst>
        </pc:grpChg>
        <pc:grpChg chg="del mod">
          <ac:chgData name="Кирилл Гоменюк" userId="27247efe46d1cb93" providerId="LiveId" clId="{9451A021-D8A1-4436-9B47-A3DBDE7567B3}" dt="2022-02-10T16:08:51.158" v="3282"/>
          <ac:grpSpMkLst>
            <pc:docMk/>
            <pc:sldMk cId="2441552588" sldId="955"/>
            <ac:grpSpMk id="100" creationId="{9B7B6FF9-C88A-4382-83AA-E086AD3D8569}"/>
          </ac:grpSpMkLst>
        </pc:grpChg>
        <pc:grpChg chg="mod">
          <ac:chgData name="Кирилл Гоменюк" userId="27247efe46d1cb93" providerId="LiveId" clId="{9451A021-D8A1-4436-9B47-A3DBDE7567B3}" dt="2022-02-10T16:08:51.158" v="3282"/>
          <ac:grpSpMkLst>
            <pc:docMk/>
            <pc:sldMk cId="2441552588" sldId="955"/>
            <ac:grpSpMk id="105" creationId="{818E76F2-5ED5-4207-875A-D089437911C7}"/>
          </ac:grpSpMkLst>
        </pc:grpChg>
        <pc:grpChg chg="mod">
          <ac:chgData name="Кирилл Гоменюк" userId="27247efe46d1cb93" providerId="LiveId" clId="{9451A021-D8A1-4436-9B47-A3DBDE7567B3}" dt="2022-02-10T16:08:51.158" v="3282"/>
          <ac:grpSpMkLst>
            <pc:docMk/>
            <pc:sldMk cId="2441552588" sldId="955"/>
            <ac:grpSpMk id="106" creationId="{A35F0F08-6234-4EBA-803D-D874866A0408}"/>
          </ac:grpSpMkLst>
        </pc:grpChg>
        <pc:grpChg chg="del mod">
          <ac:chgData name="Кирилл Гоменюк" userId="27247efe46d1cb93" providerId="LiveId" clId="{9451A021-D8A1-4436-9B47-A3DBDE7567B3}" dt="2022-02-10T16:09:06.535" v="3288"/>
          <ac:grpSpMkLst>
            <pc:docMk/>
            <pc:sldMk cId="2441552588" sldId="955"/>
            <ac:grpSpMk id="109" creationId="{C4760197-A2FE-4F07-9C22-47372DD0B551}"/>
          </ac:grpSpMkLst>
        </pc:grpChg>
        <pc:grpChg chg="del mod">
          <ac:chgData name="Кирилл Гоменюк" userId="27247efe46d1cb93" providerId="LiveId" clId="{9451A021-D8A1-4436-9B47-A3DBDE7567B3}" dt="2022-02-10T16:09:47.237" v="3337"/>
          <ac:grpSpMkLst>
            <pc:docMk/>
            <pc:sldMk cId="2441552588" sldId="955"/>
            <ac:grpSpMk id="112" creationId="{23A96496-836F-4656-8476-F43EA86C7682}"/>
          </ac:grpSpMkLst>
        </pc:grpChg>
        <pc:grpChg chg="del mod">
          <ac:chgData name="Кирилл Гоменюк" userId="27247efe46d1cb93" providerId="LiveId" clId="{9451A021-D8A1-4436-9B47-A3DBDE7567B3}" dt="2022-02-10T16:09:47.237" v="3337"/>
          <ac:grpSpMkLst>
            <pc:docMk/>
            <pc:sldMk cId="2441552588" sldId="955"/>
            <ac:grpSpMk id="136" creationId="{F08902C8-65AC-4214-A42B-CD6817881EF2}"/>
          </ac:grpSpMkLst>
        </pc:grpChg>
        <pc:grpChg chg="del mod">
          <ac:chgData name="Кирилл Гоменюк" userId="27247efe46d1cb93" providerId="LiveId" clId="{9451A021-D8A1-4436-9B47-A3DBDE7567B3}" dt="2022-02-10T16:09:32.921" v="3317"/>
          <ac:grpSpMkLst>
            <pc:docMk/>
            <pc:sldMk cId="2441552588" sldId="955"/>
            <ac:grpSpMk id="139" creationId="{9179F332-10BF-4362-850E-BC347ED46262}"/>
          </ac:grpSpMkLst>
        </pc:grpChg>
        <pc:grpChg chg="del mod">
          <ac:chgData name="Кирилл Гоменюк" userId="27247efe46d1cb93" providerId="LiveId" clId="{9451A021-D8A1-4436-9B47-A3DBDE7567B3}" dt="2022-02-10T16:09:39.935" v="3332"/>
          <ac:grpSpMkLst>
            <pc:docMk/>
            <pc:sldMk cId="2441552588" sldId="955"/>
            <ac:grpSpMk id="141" creationId="{6B5745BD-78FC-4642-AF6D-0F25070E13E4}"/>
          </ac:grpSpMkLst>
        </pc:grpChg>
        <pc:grpChg chg="del mod">
          <ac:chgData name="Кирилл Гоменюк" userId="27247efe46d1cb93" providerId="LiveId" clId="{9451A021-D8A1-4436-9B47-A3DBDE7567B3}" dt="2022-02-10T16:09:41.088" v="3335"/>
          <ac:grpSpMkLst>
            <pc:docMk/>
            <pc:sldMk cId="2441552588" sldId="955"/>
            <ac:grpSpMk id="156" creationId="{2BD6F161-D826-4877-9F3A-529A1FCF49FD}"/>
          </ac:grpSpMkLst>
        </pc:grpChg>
        <pc:grpChg chg="mod">
          <ac:chgData name="Кирилл Гоменюк" userId="27247efe46d1cb93" providerId="LiveId" clId="{9451A021-D8A1-4436-9B47-A3DBDE7567B3}" dt="2022-02-10T16:09:41.088" v="3335"/>
          <ac:grpSpMkLst>
            <pc:docMk/>
            <pc:sldMk cId="2441552588" sldId="955"/>
            <ac:grpSpMk id="159" creationId="{B1A3251C-A41B-4F3B-A81E-D4EB6BDF820F}"/>
          </ac:grpSpMkLst>
        </pc:grpChg>
        <pc:grpChg chg="mod">
          <ac:chgData name="Кирилл Гоменюк" userId="27247efe46d1cb93" providerId="LiveId" clId="{9451A021-D8A1-4436-9B47-A3DBDE7567B3}" dt="2022-02-10T16:09:47.237" v="3337"/>
          <ac:grpSpMkLst>
            <pc:docMk/>
            <pc:sldMk cId="2441552588" sldId="955"/>
            <ac:grpSpMk id="161" creationId="{84D189F1-266A-4473-BE2D-49EDA180BC03}"/>
          </ac:grpSpMkLst>
        </pc:grpChg>
        <pc:grpChg chg="mod">
          <ac:chgData name="Кирилл Гоменюк" userId="27247efe46d1cb93" providerId="LiveId" clId="{9451A021-D8A1-4436-9B47-A3DBDE7567B3}" dt="2022-02-10T16:10:18.494" v="3342"/>
          <ac:grpSpMkLst>
            <pc:docMk/>
            <pc:sldMk cId="2441552588" sldId="955"/>
            <ac:grpSpMk id="166" creationId="{0F88D3F7-986D-40EE-BA91-72D75A2390B2}"/>
          </ac:grpSpMkLst>
        </pc:grpChg>
        <pc:grpChg chg="del mod">
          <ac:chgData name="Кирилл Гоменюк" userId="27247efe46d1cb93" providerId="LiveId" clId="{9451A021-D8A1-4436-9B47-A3DBDE7567B3}" dt="2022-02-10T16:10:29.617" v="3352"/>
          <ac:grpSpMkLst>
            <pc:docMk/>
            <pc:sldMk cId="2441552588" sldId="955"/>
            <ac:grpSpMk id="174" creationId="{543A30C3-FA36-4B1E-BE94-74C6492CC2D0}"/>
          </ac:grpSpMkLst>
        </pc:grpChg>
        <pc:grpChg chg="del mod">
          <ac:chgData name="Кирилл Гоменюк" userId="27247efe46d1cb93" providerId="LiveId" clId="{9451A021-D8A1-4436-9B47-A3DBDE7567B3}" dt="2022-02-10T16:10:36.992" v="3360"/>
          <ac:grpSpMkLst>
            <pc:docMk/>
            <pc:sldMk cId="2441552588" sldId="955"/>
            <ac:grpSpMk id="176" creationId="{21863F22-37C9-4F28-BE8F-C64332F6AC72}"/>
          </ac:grpSpMkLst>
        </pc:grpChg>
        <pc:grpChg chg="del mod">
          <ac:chgData name="Кирилл Гоменюк" userId="27247efe46d1cb93" providerId="LiveId" clId="{9451A021-D8A1-4436-9B47-A3DBDE7567B3}" dt="2022-02-10T16:10:47.102" v="3369"/>
          <ac:grpSpMkLst>
            <pc:docMk/>
            <pc:sldMk cId="2441552588" sldId="955"/>
            <ac:grpSpMk id="181" creationId="{51DE9E83-E086-4888-AD49-CB48107723D3}"/>
          </ac:grpSpMkLst>
        </pc:grpChg>
        <pc:grpChg chg="mod">
          <ac:chgData name="Кирилл Гоменюк" userId="27247efe46d1cb93" providerId="LiveId" clId="{9451A021-D8A1-4436-9B47-A3DBDE7567B3}" dt="2022-02-10T16:10:47.102" v="3369"/>
          <ac:grpSpMkLst>
            <pc:docMk/>
            <pc:sldMk cId="2441552588" sldId="955"/>
            <ac:grpSpMk id="184" creationId="{2D3D7D01-4E19-4108-A790-8B4D9FC7D8C5}"/>
          </ac:grpSpMkLst>
        </pc:grpChg>
        <pc:inkChg chg="add mod">
          <ac:chgData name="Кирилл Гоменюк" userId="27247efe46d1cb93" providerId="LiveId" clId="{9451A021-D8A1-4436-9B47-A3DBDE7567B3}" dt="2022-02-10T16:07:05.455" v="3199"/>
          <ac:inkMkLst>
            <pc:docMk/>
            <pc:sldMk cId="2441552588" sldId="955"/>
            <ac:inkMk id="4" creationId="{E01CAD0B-FD54-459D-B3F1-B8F6C8A23C81}"/>
          </ac:inkMkLst>
        </pc:inkChg>
        <pc:inkChg chg="add mod">
          <ac:chgData name="Кирилл Гоменюк" userId="27247efe46d1cb93" providerId="LiveId" clId="{9451A021-D8A1-4436-9B47-A3DBDE7567B3}" dt="2022-02-10T16:07:05.455" v="3199"/>
          <ac:inkMkLst>
            <pc:docMk/>
            <pc:sldMk cId="2441552588" sldId="955"/>
            <ac:inkMk id="5" creationId="{4E5989AC-997F-469D-B5E5-28C0B72FDC57}"/>
          </ac:inkMkLst>
        </pc:inkChg>
        <pc:inkChg chg="add mod">
          <ac:chgData name="Кирилл Гоменюк" userId="27247efe46d1cb93" providerId="LiveId" clId="{9451A021-D8A1-4436-9B47-A3DBDE7567B3}" dt="2022-02-10T16:07:05.455" v="3199"/>
          <ac:inkMkLst>
            <pc:docMk/>
            <pc:sldMk cId="2441552588" sldId="955"/>
            <ac:inkMk id="6" creationId="{7EB7D63E-0BA4-4037-9543-E48E6086C91C}"/>
          </ac:inkMkLst>
        </pc:inkChg>
        <pc:inkChg chg="add mod">
          <ac:chgData name="Кирилл Гоменюк" userId="27247efe46d1cb93" providerId="LiveId" clId="{9451A021-D8A1-4436-9B47-A3DBDE7567B3}" dt="2022-02-10T16:07:05.455" v="3199"/>
          <ac:inkMkLst>
            <pc:docMk/>
            <pc:sldMk cId="2441552588" sldId="955"/>
            <ac:inkMk id="7" creationId="{92CC4A37-ADF3-4AAE-96D8-2CA88578A755}"/>
          </ac:inkMkLst>
        </pc:inkChg>
        <pc:inkChg chg="add mod">
          <ac:chgData name="Кирилл Гоменюк" userId="27247efe46d1cb93" providerId="LiveId" clId="{9451A021-D8A1-4436-9B47-A3DBDE7567B3}" dt="2022-02-10T16:07:05.455" v="3199"/>
          <ac:inkMkLst>
            <pc:docMk/>
            <pc:sldMk cId="2441552588" sldId="955"/>
            <ac:inkMk id="8" creationId="{1C2F20BA-942C-4095-87DD-8E16ECCDF191}"/>
          </ac:inkMkLst>
        </pc:inkChg>
        <pc:inkChg chg="add mod">
          <ac:chgData name="Кирилл Гоменюк" userId="27247efe46d1cb93" providerId="LiveId" clId="{9451A021-D8A1-4436-9B47-A3DBDE7567B3}" dt="2022-02-10T16:07:05.455" v="3199"/>
          <ac:inkMkLst>
            <pc:docMk/>
            <pc:sldMk cId="2441552588" sldId="955"/>
            <ac:inkMk id="9" creationId="{22BD4F17-7653-4986-BA56-A7E57390652F}"/>
          </ac:inkMkLst>
        </pc:inkChg>
        <pc:inkChg chg="add mod">
          <ac:chgData name="Кирилл Гоменюк" userId="27247efe46d1cb93" providerId="LiveId" clId="{9451A021-D8A1-4436-9B47-A3DBDE7567B3}" dt="2022-02-10T16:07:05.455" v="3199"/>
          <ac:inkMkLst>
            <pc:docMk/>
            <pc:sldMk cId="2441552588" sldId="955"/>
            <ac:inkMk id="10" creationId="{4865875F-9FD6-41D5-A591-E87E299D51C6}"/>
          </ac:inkMkLst>
        </pc:inkChg>
        <pc:inkChg chg="add mod">
          <ac:chgData name="Кирилл Гоменюк" userId="27247efe46d1cb93" providerId="LiveId" clId="{9451A021-D8A1-4436-9B47-A3DBDE7567B3}" dt="2022-02-10T16:07:05.455" v="3199"/>
          <ac:inkMkLst>
            <pc:docMk/>
            <pc:sldMk cId="2441552588" sldId="955"/>
            <ac:inkMk id="12" creationId="{9EA37FFF-7293-457F-80D8-7E3188499BB5}"/>
          </ac:inkMkLst>
        </pc:inkChg>
        <pc:inkChg chg="add mod">
          <ac:chgData name="Кирилл Гоменюк" userId="27247efe46d1cb93" providerId="LiveId" clId="{9451A021-D8A1-4436-9B47-A3DBDE7567B3}" dt="2022-02-10T16:07:05.455" v="3199"/>
          <ac:inkMkLst>
            <pc:docMk/>
            <pc:sldMk cId="2441552588" sldId="955"/>
            <ac:inkMk id="14" creationId="{EBA0E17C-D96C-43CD-A21D-D2EC2AFE51AE}"/>
          </ac:inkMkLst>
        </pc:inkChg>
        <pc:inkChg chg="add mod">
          <ac:chgData name="Кирилл Гоменюк" userId="27247efe46d1cb93" providerId="LiveId" clId="{9451A021-D8A1-4436-9B47-A3DBDE7567B3}" dt="2022-02-10T16:07:05.455" v="3199"/>
          <ac:inkMkLst>
            <pc:docMk/>
            <pc:sldMk cId="2441552588" sldId="955"/>
            <ac:inkMk id="15" creationId="{43C9265E-3761-45B0-987C-B5126624CBAE}"/>
          </ac:inkMkLst>
        </pc:inkChg>
        <pc:inkChg chg="add mod">
          <ac:chgData name="Кирилл Гоменюк" userId="27247efe46d1cb93" providerId="LiveId" clId="{9451A021-D8A1-4436-9B47-A3DBDE7567B3}" dt="2022-02-10T16:07:05.455" v="3199"/>
          <ac:inkMkLst>
            <pc:docMk/>
            <pc:sldMk cId="2441552588" sldId="955"/>
            <ac:inkMk id="16" creationId="{8D78BD04-0B39-455E-AEF0-553EE43DEDBB}"/>
          </ac:inkMkLst>
        </pc:inkChg>
        <pc:inkChg chg="add mod">
          <ac:chgData name="Кирилл Гоменюк" userId="27247efe46d1cb93" providerId="LiveId" clId="{9451A021-D8A1-4436-9B47-A3DBDE7567B3}" dt="2022-02-10T16:07:05.455" v="3199"/>
          <ac:inkMkLst>
            <pc:docMk/>
            <pc:sldMk cId="2441552588" sldId="955"/>
            <ac:inkMk id="17" creationId="{D4F303F2-7303-4518-95B6-558044DBD93D}"/>
          </ac:inkMkLst>
        </pc:inkChg>
        <pc:inkChg chg="add mod">
          <ac:chgData name="Кирилл Гоменюк" userId="27247efe46d1cb93" providerId="LiveId" clId="{9451A021-D8A1-4436-9B47-A3DBDE7567B3}" dt="2022-02-10T16:07:31.890" v="3228"/>
          <ac:inkMkLst>
            <pc:docMk/>
            <pc:sldMk cId="2441552588" sldId="955"/>
            <ac:inkMk id="19" creationId="{A38B189F-89D5-4645-ADC8-9B828F8403C6}"/>
          </ac:inkMkLst>
        </pc:inkChg>
        <pc:inkChg chg="add mod">
          <ac:chgData name="Кирилл Гоменюк" userId="27247efe46d1cb93" providerId="LiveId" clId="{9451A021-D8A1-4436-9B47-A3DBDE7567B3}" dt="2022-02-10T16:07:31.890" v="3228"/>
          <ac:inkMkLst>
            <pc:docMk/>
            <pc:sldMk cId="2441552588" sldId="955"/>
            <ac:inkMk id="20" creationId="{38C4127C-7CCC-4D8E-95BC-334D94415166}"/>
          </ac:inkMkLst>
        </pc:inkChg>
        <pc:inkChg chg="add mod">
          <ac:chgData name="Кирилл Гоменюк" userId="27247efe46d1cb93" providerId="LiveId" clId="{9451A021-D8A1-4436-9B47-A3DBDE7567B3}" dt="2022-02-10T16:07:31.890" v="3228"/>
          <ac:inkMkLst>
            <pc:docMk/>
            <pc:sldMk cId="2441552588" sldId="955"/>
            <ac:inkMk id="22" creationId="{E0AC4200-52CB-4962-B3E8-05CE732EA433}"/>
          </ac:inkMkLst>
        </pc:inkChg>
        <pc:inkChg chg="add mod">
          <ac:chgData name="Кирилл Гоменюк" userId="27247efe46d1cb93" providerId="LiveId" clId="{9451A021-D8A1-4436-9B47-A3DBDE7567B3}" dt="2022-02-10T16:07:31.890" v="3228"/>
          <ac:inkMkLst>
            <pc:docMk/>
            <pc:sldMk cId="2441552588" sldId="955"/>
            <ac:inkMk id="23" creationId="{3AF7EE61-E496-4254-BEB7-6B81FCD2EAE1}"/>
          </ac:inkMkLst>
        </pc:inkChg>
        <pc:inkChg chg="add mod">
          <ac:chgData name="Кирилл Гоменюк" userId="27247efe46d1cb93" providerId="LiveId" clId="{9451A021-D8A1-4436-9B47-A3DBDE7567B3}" dt="2022-02-10T16:07:31.890" v="3228"/>
          <ac:inkMkLst>
            <pc:docMk/>
            <pc:sldMk cId="2441552588" sldId="955"/>
            <ac:inkMk id="24" creationId="{4FBD73A0-4E54-45F3-9936-421358E09F0A}"/>
          </ac:inkMkLst>
        </pc:inkChg>
        <pc:inkChg chg="add mod">
          <ac:chgData name="Кирилл Гоменюк" userId="27247efe46d1cb93" providerId="LiveId" clId="{9451A021-D8A1-4436-9B47-A3DBDE7567B3}" dt="2022-02-10T16:07:31.890" v="3228"/>
          <ac:inkMkLst>
            <pc:docMk/>
            <pc:sldMk cId="2441552588" sldId="955"/>
            <ac:inkMk id="25" creationId="{F19CBD99-0EE7-4F21-A123-C253974402C5}"/>
          </ac:inkMkLst>
        </pc:inkChg>
        <pc:inkChg chg="add mod">
          <ac:chgData name="Кирилл Гоменюк" userId="27247efe46d1cb93" providerId="LiveId" clId="{9451A021-D8A1-4436-9B47-A3DBDE7567B3}" dt="2022-02-10T16:07:27.792" v="3222"/>
          <ac:inkMkLst>
            <pc:docMk/>
            <pc:sldMk cId="2441552588" sldId="955"/>
            <ac:inkMk id="28" creationId="{1FB333FD-58B8-440F-ADC6-CFEEE9D38949}"/>
          </ac:inkMkLst>
        </pc:inkChg>
        <pc:inkChg chg="add mod">
          <ac:chgData name="Кирилл Гоменюк" userId="27247efe46d1cb93" providerId="LiveId" clId="{9451A021-D8A1-4436-9B47-A3DBDE7567B3}" dt="2022-02-10T16:07:27.792" v="3222"/>
          <ac:inkMkLst>
            <pc:docMk/>
            <pc:sldMk cId="2441552588" sldId="955"/>
            <ac:inkMk id="29" creationId="{3C6E674E-E47F-4877-B0DA-C8CCDD526051}"/>
          </ac:inkMkLst>
        </pc:inkChg>
        <pc:inkChg chg="add mod">
          <ac:chgData name="Кирилл Гоменюк" userId="27247efe46d1cb93" providerId="LiveId" clId="{9451A021-D8A1-4436-9B47-A3DBDE7567B3}" dt="2022-02-10T16:07:27.792" v="3222"/>
          <ac:inkMkLst>
            <pc:docMk/>
            <pc:sldMk cId="2441552588" sldId="955"/>
            <ac:inkMk id="30" creationId="{D9936A10-DD7C-47AE-8FB6-C3B2CCC140F1}"/>
          </ac:inkMkLst>
        </pc:inkChg>
        <pc:inkChg chg="add mod">
          <ac:chgData name="Кирилл Гоменюк" userId="27247efe46d1cb93" providerId="LiveId" clId="{9451A021-D8A1-4436-9B47-A3DBDE7567B3}" dt="2022-02-10T16:07:31.890" v="3228"/>
          <ac:inkMkLst>
            <pc:docMk/>
            <pc:sldMk cId="2441552588" sldId="955"/>
            <ac:inkMk id="32" creationId="{21262E38-3CEB-4F42-AA8B-E7BE8D7F2605}"/>
          </ac:inkMkLst>
        </pc:inkChg>
        <pc:inkChg chg="add mod">
          <ac:chgData name="Кирилл Гоменюк" userId="27247efe46d1cb93" providerId="LiveId" clId="{9451A021-D8A1-4436-9B47-A3DBDE7567B3}" dt="2022-02-10T16:07:31.890" v="3228"/>
          <ac:inkMkLst>
            <pc:docMk/>
            <pc:sldMk cId="2441552588" sldId="955"/>
            <ac:inkMk id="33" creationId="{D01A7257-EDB6-42C1-A7E7-F1BA8F951FB6}"/>
          </ac:inkMkLst>
        </pc:inkChg>
        <pc:inkChg chg="add mod">
          <ac:chgData name="Кирилл Гоменюк" userId="27247efe46d1cb93" providerId="LiveId" clId="{9451A021-D8A1-4436-9B47-A3DBDE7567B3}" dt="2022-02-10T16:07:31.890" v="3228"/>
          <ac:inkMkLst>
            <pc:docMk/>
            <pc:sldMk cId="2441552588" sldId="955"/>
            <ac:inkMk id="34" creationId="{A1A8FD09-1FB2-4FEB-ADC6-74F286353A38}"/>
          </ac:inkMkLst>
        </pc:inkChg>
        <pc:inkChg chg="add mod">
          <ac:chgData name="Кирилл Гоменюк" userId="27247efe46d1cb93" providerId="LiveId" clId="{9451A021-D8A1-4436-9B47-A3DBDE7567B3}" dt="2022-02-10T16:07:31.890" v="3228"/>
          <ac:inkMkLst>
            <pc:docMk/>
            <pc:sldMk cId="2441552588" sldId="955"/>
            <ac:inkMk id="35" creationId="{5AE36055-7829-42D9-ABB9-87EF54A46870}"/>
          </ac:inkMkLst>
        </pc:inkChg>
        <pc:inkChg chg="add mod">
          <ac:chgData name="Кирилл Гоменюк" userId="27247efe46d1cb93" providerId="LiveId" clId="{9451A021-D8A1-4436-9B47-A3DBDE7567B3}" dt="2022-02-10T16:07:31.890" v="3228"/>
          <ac:inkMkLst>
            <pc:docMk/>
            <pc:sldMk cId="2441552588" sldId="955"/>
            <ac:inkMk id="36" creationId="{8289FC81-DEAE-40F1-8052-43DB0241BB6C}"/>
          </ac:inkMkLst>
        </pc:inkChg>
        <pc:inkChg chg="add mod">
          <ac:chgData name="Кирилл Гоменюк" userId="27247efe46d1cb93" providerId="LiveId" clId="{9451A021-D8A1-4436-9B47-A3DBDE7567B3}" dt="2022-02-10T16:07:31.890" v="3228"/>
          <ac:inkMkLst>
            <pc:docMk/>
            <pc:sldMk cId="2441552588" sldId="955"/>
            <ac:inkMk id="37" creationId="{1F970D96-F43E-4111-8E5F-A4B427490F33}"/>
          </ac:inkMkLst>
        </pc:inkChg>
        <pc:inkChg chg="add mod">
          <ac:chgData name="Кирилл Гоменюк" userId="27247efe46d1cb93" providerId="LiveId" clId="{9451A021-D8A1-4436-9B47-A3DBDE7567B3}" dt="2022-02-10T16:07:31.890" v="3228"/>
          <ac:inkMkLst>
            <pc:docMk/>
            <pc:sldMk cId="2441552588" sldId="955"/>
            <ac:inkMk id="38" creationId="{A8B2DBFF-B156-4B0F-9ABF-9307947E1C99}"/>
          </ac:inkMkLst>
        </pc:inkChg>
        <pc:inkChg chg="add mod">
          <ac:chgData name="Кирилл Гоменюк" userId="27247efe46d1cb93" providerId="LiveId" clId="{9451A021-D8A1-4436-9B47-A3DBDE7567B3}" dt="2022-02-10T16:07:27.792" v="3222"/>
          <ac:inkMkLst>
            <pc:docMk/>
            <pc:sldMk cId="2441552588" sldId="955"/>
            <ac:inkMk id="39" creationId="{9E6CEB87-A59A-483B-A531-96FF057082D4}"/>
          </ac:inkMkLst>
        </pc:inkChg>
        <pc:inkChg chg="add mod">
          <ac:chgData name="Кирилл Гоменюк" userId="27247efe46d1cb93" providerId="LiveId" clId="{9451A021-D8A1-4436-9B47-A3DBDE7567B3}" dt="2022-02-10T16:07:27.792" v="3222"/>
          <ac:inkMkLst>
            <pc:docMk/>
            <pc:sldMk cId="2441552588" sldId="955"/>
            <ac:inkMk id="40" creationId="{073ED4A5-292B-417D-9B91-77975A4151B5}"/>
          </ac:inkMkLst>
        </pc:inkChg>
        <pc:inkChg chg="add mod">
          <ac:chgData name="Кирилл Гоменюк" userId="27247efe46d1cb93" providerId="LiveId" clId="{9451A021-D8A1-4436-9B47-A3DBDE7567B3}" dt="2022-02-10T16:07:27.792" v="3222"/>
          <ac:inkMkLst>
            <pc:docMk/>
            <pc:sldMk cId="2441552588" sldId="955"/>
            <ac:inkMk id="41" creationId="{AD25341B-DF64-48D3-B013-F881FF8B841F}"/>
          </ac:inkMkLst>
        </pc:inkChg>
        <pc:inkChg chg="add mod">
          <ac:chgData name="Кирилл Гоменюк" userId="27247efe46d1cb93" providerId="LiveId" clId="{9451A021-D8A1-4436-9B47-A3DBDE7567B3}" dt="2022-02-10T16:07:31.890" v="3228"/>
          <ac:inkMkLst>
            <pc:docMk/>
            <pc:sldMk cId="2441552588" sldId="955"/>
            <ac:inkMk id="44" creationId="{6A39E262-047E-4E6A-83DF-519C55CE0E7E}"/>
          </ac:inkMkLst>
        </pc:inkChg>
        <pc:inkChg chg="add mod">
          <ac:chgData name="Кирилл Гоменюк" userId="27247efe46d1cb93" providerId="LiveId" clId="{9451A021-D8A1-4436-9B47-A3DBDE7567B3}" dt="2022-02-10T16:07:31.890" v="3228"/>
          <ac:inkMkLst>
            <pc:docMk/>
            <pc:sldMk cId="2441552588" sldId="955"/>
            <ac:inkMk id="46" creationId="{0013103E-5BC7-417D-8469-C535A7F084F3}"/>
          </ac:inkMkLst>
        </pc:inkChg>
        <pc:inkChg chg="add mod">
          <ac:chgData name="Кирилл Гоменюк" userId="27247efe46d1cb93" providerId="LiveId" clId="{9451A021-D8A1-4436-9B47-A3DBDE7567B3}" dt="2022-02-10T16:07:31.890" v="3228"/>
          <ac:inkMkLst>
            <pc:docMk/>
            <pc:sldMk cId="2441552588" sldId="955"/>
            <ac:inkMk id="48" creationId="{8438189E-1423-4CD3-9110-10510A3028F1}"/>
          </ac:inkMkLst>
        </pc:inkChg>
        <pc:inkChg chg="add mod">
          <ac:chgData name="Кирилл Гоменюк" userId="27247efe46d1cb93" providerId="LiveId" clId="{9451A021-D8A1-4436-9B47-A3DBDE7567B3}" dt="2022-02-10T16:07:37.902" v="3235"/>
          <ac:inkMkLst>
            <pc:docMk/>
            <pc:sldMk cId="2441552588" sldId="955"/>
            <ac:inkMk id="50" creationId="{E3FD369B-2620-4FE5-97B5-4E4267498A8D}"/>
          </ac:inkMkLst>
        </pc:inkChg>
        <pc:inkChg chg="add mod">
          <ac:chgData name="Кирилл Гоменюк" userId="27247efe46d1cb93" providerId="LiveId" clId="{9451A021-D8A1-4436-9B47-A3DBDE7567B3}" dt="2022-02-10T16:07:37.902" v="3235"/>
          <ac:inkMkLst>
            <pc:docMk/>
            <pc:sldMk cId="2441552588" sldId="955"/>
            <ac:inkMk id="51" creationId="{07F298E7-FE63-4556-81B5-51B4E0A6995F}"/>
          </ac:inkMkLst>
        </pc:inkChg>
        <pc:inkChg chg="add mod">
          <ac:chgData name="Кирилл Гоменюк" userId="27247efe46d1cb93" providerId="LiveId" clId="{9451A021-D8A1-4436-9B47-A3DBDE7567B3}" dt="2022-02-10T16:07:37.902" v="3235"/>
          <ac:inkMkLst>
            <pc:docMk/>
            <pc:sldMk cId="2441552588" sldId="955"/>
            <ac:inkMk id="52" creationId="{5C440894-FB2C-486A-9E1A-C460D777519B}"/>
          </ac:inkMkLst>
        </pc:inkChg>
        <pc:inkChg chg="add mod">
          <ac:chgData name="Кирилл Гоменюк" userId="27247efe46d1cb93" providerId="LiveId" clId="{9451A021-D8A1-4436-9B47-A3DBDE7567B3}" dt="2022-02-10T16:07:37.902" v="3235"/>
          <ac:inkMkLst>
            <pc:docMk/>
            <pc:sldMk cId="2441552588" sldId="955"/>
            <ac:inkMk id="53" creationId="{7A33E000-CC48-462E-B6D1-7DD4028533B7}"/>
          </ac:inkMkLst>
        </pc:inkChg>
        <pc:inkChg chg="add mod">
          <ac:chgData name="Кирилл Гоменюк" userId="27247efe46d1cb93" providerId="LiveId" clId="{9451A021-D8A1-4436-9B47-A3DBDE7567B3}" dt="2022-02-10T16:07:37.902" v="3235"/>
          <ac:inkMkLst>
            <pc:docMk/>
            <pc:sldMk cId="2441552588" sldId="955"/>
            <ac:inkMk id="54" creationId="{32463B9E-1DEF-441F-B96F-273664F3FA94}"/>
          </ac:inkMkLst>
        </pc:inkChg>
        <pc:inkChg chg="add mod">
          <ac:chgData name="Кирилл Гоменюк" userId="27247efe46d1cb93" providerId="LiveId" clId="{9451A021-D8A1-4436-9B47-A3DBDE7567B3}" dt="2022-02-10T16:07:37.902" v="3235"/>
          <ac:inkMkLst>
            <pc:docMk/>
            <pc:sldMk cId="2441552588" sldId="955"/>
            <ac:inkMk id="55" creationId="{87F7B383-FB38-46D6-A47F-17A99424465A}"/>
          </ac:inkMkLst>
        </pc:inkChg>
        <pc:inkChg chg="add mod">
          <ac:chgData name="Кирилл Гоменюк" userId="27247efe46d1cb93" providerId="LiveId" clId="{9451A021-D8A1-4436-9B47-A3DBDE7567B3}" dt="2022-02-10T16:07:42.564" v="3242"/>
          <ac:inkMkLst>
            <pc:docMk/>
            <pc:sldMk cId="2441552588" sldId="955"/>
            <ac:inkMk id="57" creationId="{C9719EA5-0143-4476-AD02-A42F333E7FE0}"/>
          </ac:inkMkLst>
        </pc:inkChg>
        <pc:inkChg chg="add mod">
          <ac:chgData name="Кирилл Гоменюк" userId="27247efe46d1cb93" providerId="LiveId" clId="{9451A021-D8A1-4436-9B47-A3DBDE7567B3}" dt="2022-02-10T16:07:42.564" v="3242"/>
          <ac:inkMkLst>
            <pc:docMk/>
            <pc:sldMk cId="2441552588" sldId="955"/>
            <ac:inkMk id="58" creationId="{1045D52D-8998-4349-AB50-5662B40B848B}"/>
          </ac:inkMkLst>
        </pc:inkChg>
        <pc:inkChg chg="add mod">
          <ac:chgData name="Кирилл Гоменюк" userId="27247efe46d1cb93" providerId="LiveId" clId="{9451A021-D8A1-4436-9B47-A3DBDE7567B3}" dt="2022-02-10T16:07:42.564" v="3242"/>
          <ac:inkMkLst>
            <pc:docMk/>
            <pc:sldMk cId="2441552588" sldId="955"/>
            <ac:inkMk id="59" creationId="{58BAE867-FD1F-47ED-9B5D-3185AF8755D1}"/>
          </ac:inkMkLst>
        </pc:inkChg>
        <pc:inkChg chg="add mod">
          <ac:chgData name="Кирилл Гоменюк" userId="27247efe46d1cb93" providerId="LiveId" clId="{9451A021-D8A1-4436-9B47-A3DBDE7567B3}" dt="2022-02-10T16:07:42.564" v="3242"/>
          <ac:inkMkLst>
            <pc:docMk/>
            <pc:sldMk cId="2441552588" sldId="955"/>
            <ac:inkMk id="60" creationId="{E50E56E4-F8CD-4CD2-996A-D929848B9A9D}"/>
          </ac:inkMkLst>
        </pc:inkChg>
        <pc:inkChg chg="add mod">
          <ac:chgData name="Кирилл Гоменюк" userId="27247efe46d1cb93" providerId="LiveId" clId="{9451A021-D8A1-4436-9B47-A3DBDE7567B3}" dt="2022-02-10T16:07:42.564" v="3242"/>
          <ac:inkMkLst>
            <pc:docMk/>
            <pc:sldMk cId="2441552588" sldId="955"/>
            <ac:inkMk id="61" creationId="{5090BBCD-235E-49FF-B254-BBE1954808AB}"/>
          </ac:inkMkLst>
        </pc:inkChg>
        <pc:inkChg chg="add mod">
          <ac:chgData name="Кирилл Гоменюк" userId="27247efe46d1cb93" providerId="LiveId" clId="{9451A021-D8A1-4436-9B47-A3DBDE7567B3}" dt="2022-02-10T16:07:42.564" v="3242"/>
          <ac:inkMkLst>
            <pc:docMk/>
            <pc:sldMk cId="2441552588" sldId="955"/>
            <ac:inkMk id="62" creationId="{20832DA0-B7A8-42E9-B0F9-364197689C25}"/>
          </ac:inkMkLst>
        </pc:inkChg>
        <pc:inkChg chg="add mod">
          <ac:chgData name="Кирилл Гоменюк" userId="27247efe46d1cb93" providerId="LiveId" clId="{9451A021-D8A1-4436-9B47-A3DBDE7567B3}" dt="2022-02-10T16:07:48.534" v="3250"/>
          <ac:inkMkLst>
            <pc:docMk/>
            <pc:sldMk cId="2441552588" sldId="955"/>
            <ac:inkMk id="64" creationId="{716C367F-F1B2-4D49-B82F-593F37434E7B}"/>
          </ac:inkMkLst>
        </pc:inkChg>
        <pc:inkChg chg="add mod">
          <ac:chgData name="Кирилл Гоменюк" userId="27247efe46d1cb93" providerId="LiveId" clId="{9451A021-D8A1-4436-9B47-A3DBDE7567B3}" dt="2022-02-10T16:07:48.534" v="3250"/>
          <ac:inkMkLst>
            <pc:docMk/>
            <pc:sldMk cId="2441552588" sldId="955"/>
            <ac:inkMk id="65" creationId="{8FB91464-574A-4160-AC00-7E8B57FF0CF5}"/>
          </ac:inkMkLst>
        </pc:inkChg>
        <pc:inkChg chg="add mod">
          <ac:chgData name="Кирилл Гоменюк" userId="27247efe46d1cb93" providerId="LiveId" clId="{9451A021-D8A1-4436-9B47-A3DBDE7567B3}" dt="2022-02-10T16:07:48.534" v="3250"/>
          <ac:inkMkLst>
            <pc:docMk/>
            <pc:sldMk cId="2441552588" sldId="955"/>
            <ac:inkMk id="66" creationId="{77BDC0F3-3C1A-428B-BA2C-1903F6DE5AC3}"/>
          </ac:inkMkLst>
        </pc:inkChg>
        <pc:inkChg chg="add mod">
          <ac:chgData name="Кирилл Гоменюк" userId="27247efe46d1cb93" providerId="LiveId" clId="{9451A021-D8A1-4436-9B47-A3DBDE7567B3}" dt="2022-02-10T16:07:48.534" v="3250"/>
          <ac:inkMkLst>
            <pc:docMk/>
            <pc:sldMk cId="2441552588" sldId="955"/>
            <ac:inkMk id="67" creationId="{174FF8BB-5CFF-4560-9DF5-25B84BB410AF}"/>
          </ac:inkMkLst>
        </pc:inkChg>
        <pc:inkChg chg="add mod">
          <ac:chgData name="Кирилл Гоменюк" userId="27247efe46d1cb93" providerId="LiveId" clId="{9451A021-D8A1-4436-9B47-A3DBDE7567B3}" dt="2022-02-10T16:07:48.534" v="3250"/>
          <ac:inkMkLst>
            <pc:docMk/>
            <pc:sldMk cId="2441552588" sldId="955"/>
            <ac:inkMk id="69" creationId="{9B81686E-BA75-487F-A9DE-517763D85E84}"/>
          </ac:inkMkLst>
        </pc:inkChg>
        <pc:inkChg chg="add mod">
          <ac:chgData name="Кирилл Гоменюк" userId="27247efe46d1cb93" providerId="LiveId" clId="{9451A021-D8A1-4436-9B47-A3DBDE7567B3}" dt="2022-02-10T16:07:48.534" v="3250"/>
          <ac:inkMkLst>
            <pc:docMk/>
            <pc:sldMk cId="2441552588" sldId="955"/>
            <ac:inkMk id="70" creationId="{CA0EE70C-996B-4B38-BEEB-B3DE6FAAE936}"/>
          </ac:inkMkLst>
        </pc:inkChg>
        <pc:inkChg chg="add mod">
          <ac:chgData name="Кирилл Гоменюк" userId="27247efe46d1cb93" providerId="LiveId" clId="{9451A021-D8A1-4436-9B47-A3DBDE7567B3}" dt="2022-02-10T16:07:53.513" v="3258"/>
          <ac:inkMkLst>
            <pc:docMk/>
            <pc:sldMk cId="2441552588" sldId="955"/>
            <ac:inkMk id="72" creationId="{E8BD7014-0236-4375-AAD8-E392FA14AA68}"/>
          </ac:inkMkLst>
        </pc:inkChg>
        <pc:inkChg chg="add mod">
          <ac:chgData name="Кирилл Гоменюк" userId="27247efe46d1cb93" providerId="LiveId" clId="{9451A021-D8A1-4436-9B47-A3DBDE7567B3}" dt="2022-02-10T16:07:53.513" v="3258"/>
          <ac:inkMkLst>
            <pc:docMk/>
            <pc:sldMk cId="2441552588" sldId="955"/>
            <ac:inkMk id="73" creationId="{265AAE1A-0C1A-454A-942F-A494839CD020}"/>
          </ac:inkMkLst>
        </pc:inkChg>
        <pc:inkChg chg="add mod">
          <ac:chgData name="Кирилл Гоменюк" userId="27247efe46d1cb93" providerId="LiveId" clId="{9451A021-D8A1-4436-9B47-A3DBDE7567B3}" dt="2022-02-10T16:07:53.513" v="3258"/>
          <ac:inkMkLst>
            <pc:docMk/>
            <pc:sldMk cId="2441552588" sldId="955"/>
            <ac:inkMk id="74" creationId="{40765B1E-551E-49CB-AA04-29975A26C28C}"/>
          </ac:inkMkLst>
        </pc:inkChg>
        <pc:inkChg chg="add mod">
          <ac:chgData name="Кирилл Гоменюк" userId="27247efe46d1cb93" providerId="LiveId" clId="{9451A021-D8A1-4436-9B47-A3DBDE7567B3}" dt="2022-02-10T16:07:53.513" v="3258"/>
          <ac:inkMkLst>
            <pc:docMk/>
            <pc:sldMk cId="2441552588" sldId="955"/>
            <ac:inkMk id="75" creationId="{15544576-AECE-460B-911F-AB263884DA14}"/>
          </ac:inkMkLst>
        </pc:inkChg>
        <pc:inkChg chg="add mod">
          <ac:chgData name="Кирилл Гоменюк" userId="27247efe46d1cb93" providerId="LiveId" clId="{9451A021-D8A1-4436-9B47-A3DBDE7567B3}" dt="2022-02-10T16:07:53.513" v="3258"/>
          <ac:inkMkLst>
            <pc:docMk/>
            <pc:sldMk cId="2441552588" sldId="955"/>
            <ac:inkMk id="76" creationId="{13E99F89-7971-4790-A3E3-4B0AB9FC6AA1}"/>
          </ac:inkMkLst>
        </pc:inkChg>
        <pc:inkChg chg="add mod">
          <ac:chgData name="Кирилл Гоменюк" userId="27247efe46d1cb93" providerId="LiveId" clId="{9451A021-D8A1-4436-9B47-A3DBDE7567B3}" dt="2022-02-10T16:07:53.513" v="3258"/>
          <ac:inkMkLst>
            <pc:docMk/>
            <pc:sldMk cId="2441552588" sldId="955"/>
            <ac:inkMk id="77" creationId="{AEBCE584-F395-4E19-8960-BB1AAD492E97}"/>
          </ac:inkMkLst>
        </pc:inkChg>
        <pc:inkChg chg="add mod">
          <ac:chgData name="Кирилл Гоменюк" userId="27247efe46d1cb93" providerId="LiveId" clId="{9451A021-D8A1-4436-9B47-A3DBDE7567B3}" dt="2022-02-10T16:07:53.513" v="3258"/>
          <ac:inkMkLst>
            <pc:docMk/>
            <pc:sldMk cId="2441552588" sldId="955"/>
            <ac:inkMk id="78" creationId="{EE1AEBA6-D399-48CE-A665-3D0D9B13247E}"/>
          </ac:inkMkLst>
        </pc:inkChg>
        <pc:inkChg chg="add mod">
          <ac:chgData name="Кирилл Гоменюк" userId="27247efe46d1cb93" providerId="LiveId" clId="{9451A021-D8A1-4436-9B47-A3DBDE7567B3}" dt="2022-02-10T16:08:19.722" v="3266"/>
          <ac:inkMkLst>
            <pc:docMk/>
            <pc:sldMk cId="2441552588" sldId="955"/>
            <ac:inkMk id="80" creationId="{B06021BC-2FC0-419A-B2C0-495AEC7252F4}"/>
          </ac:inkMkLst>
        </pc:inkChg>
        <pc:inkChg chg="add mod">
          <ac:chgData name="Кирилл Гоменюк" userId="27247efe46d1cb93" providerId="LiveId" clId="{9451A021-D8A1-4436-9B47-A3DBDE7567B3}" dt="2022-02-10T16:08:19.722" v="3266"/>
          <ac:inkMkLst>
            <pc:docMk/>
            <pc:sldMk cId="2441552588" sldId="955"/>
            <ac:inkMk id="81" creationId="{98874703-B916-46BE-808A-8FCAB4B6A12E}"/>
          </ac:inkMkLst>
        </pc:inkChg>
        <pc:inkChg chg="add mod">
          <ac:chgData name="Кирилл Гоменюк" userId="27247efe46d1cb93" providerId="LiveId" clId="{9451A021-D8A1-4436-9B47-A3DBDE7567B3}" dt="2022-02-10T16:08:19.722" v="3266"/>
          <ac:inkMkLst>
            <pc:docMk/>
            <pc:sldMk cId="2441552588" sldId="955"/>
            <ac:inkMk id="82" creationId="{47857071-15F2-4F1B-94B6-25829EE9E4FA}"/>
          </ac:inkMkLst>
        </pc:inkChg>
        <pc:inkChg chg="add">
          <ac:chgData name="Кирилл Гоменюк" userId="27247efe46d1cb93" providerId="LiveId" clId="{9451A021-D8A1-4436-9B47-A3DBDE7567B3}" dt="2022-02-10T16:08:11.534" v="3262" actId="9405"/>
          <ac:inkMkLst>
            <pc:docMk/>
            <pc:sldMk cId="2441552588" sldId="955"/>
            <ac:inkMk id="83" creationId="{A54AB916-55CC-4D1A-A695-6697BF775336}"/>
          </ac:inkMkLst>
        </pc:inkChg>
        <pc:inkChg chg="add mod">
          <ac:chgData name="Кирилл Гоменюк" userId="27247efe46d1cb93" providerId="LiveId" clId="{9451A021-D8A1-4436-9B47-A3DBDE7567B3}" dt="2022-02-10T16:10:18.494" v="3342"/>
          <ac:inkMkLst>
            <pc:docMk/>
            <pc:sldMk cId="2441552588" sldId="955"/>
            <ac:inkMk id="84" creationId="{1EC38D9F-2011-4BAA-8E0B-B0DB428A7B26}"/>
          </ac:inkMkLst>
        </pc:inkChg>
        <pc:inkChg chg="add mod">
          <ac:chgData name="Кирилл Гоменюк" userId="27247efe46d1cb93" providerId="LiveId" clId="{9451A021-D8A1-4436-9B47-A3DBDE7567B3}" dt="2022-02-10T16:10:18.494" v="3342"/>
          <ac:inkMkLst>
            <pc:docMk/>
            <pc:sldMk cId="2441552588" sldId="955"/>
            <ac:inkMk id="85" creationId="{316552D8-5220-4BAD-9938-033F66EEB782}"/>
          </ac:inkMkLst>
        </pc:inkChg>
        <pc:inkChg chg="add">
          <ac:chgData name="Кирилл Гоменюк" userId="27247efe46d1cb93" providerId="LiveId" clId="{9451A021-D8A1-4436-9B47-A3DBDE7567B3}" dt="2022-02-10T16:08:16.347" v="3265" actId="9405"/>
          <ac:inkMkLst>
            <pc:docMk/>
            <pc:sldMk cId="2441552588" sldId="955"/>
            <ac:inkMk id="86" creationId="{3983AB63-D5B2-42FE-8213-8F30173E9D33}"/>
          </ac:inkMkLst>
        </pc:inkChg>
        <pc:inkChg chg="add">
          <ac:chgData name="Кирилл Гоменюк" userId="27247efe46d1cb93" providerId="LiveId" clId="{9451A021-D8A1-4436-9B47-A3DBDE7567B3}" dt="2022-02-10T16:08:19.732" v="3267" actId="9405"/>
          <ac:inkMkLst>
            <pc:docMk/>
            <pc:sldMk cId="2441552588" sldId="955"/>
            <ac:inkMk id="89" creationId="{4F93F49C-71C8-4AD0-8609-7DD6B0CACDD7}"/>
          </ac:inkMkLst>
        </pc:inkChg>
        <pc:inkChg chg="add mod">
          <ac:chgData name="Кирилл Гоменюк" userId="27247efe46d1cb93" providerId="LiveId" clId="{9451A021-D8A1-4436-9B47-A3DBDE7567B3}" dt="2022-02-10T16:08:51.158" v="3282"/>
          <ac:inkMkLst>
            <pc:docMk/>
            <pc:sldMk cId="2441552588" sldId="955"/>
            <ac:inkMk id="90" creationId="{2E232C52-2486-4EF8-96D7-8CC3E237B122}"/>
          </ac:inkMkLst>
        </pc:inkChg>
        <pc:inkChg chg="add mod">
          <ac:chgData name="Кирилл Гоменюк" userId="27247efe46d1cb93" providerId="LiveId" clId="{9451A021-D8A1-4436-9B47-A3DBDE7567B3}" dt="2022-02-10T16:08:51.158" v="3282"/>
          <ac:inkMkLst>
            <pc:docMk/>
            <pc:sldMk cId="2441552588" sldId="955"/>
            <ac:inkMk id="91" creationId="{5A05CA2B-6FD1-44E1-B040-B8465BF1357F}"/>
          </ac:inkMkLst>
        </pc:inkChg>
        <pc:inkChg chg="add mod">
          <ac:chgData name="Кирилл Гоменюк" userId="27247efe46d1cb93" providerId="LiveId" clId="{9451A021-D8A1-4436-9B47-A3DBDE7567B3}" dt="2022-02-10T16:08:51.158" v="3282"/>
          <ac:inkMkLst>
            <pc:docMk/>
            <pc:sldMk cId="2441552588" sldId="955"/>
            <ac:inkMk id="92" creationId="{95CA3FCD-2B4C-4F3A-B34D-DDAC6092C629}"/>
          </ac:inkMkLst>
        </pc:inkChg>
        <pc:inkChg chg="add mod">
          <ac:chgData name="Кирилл Гоменюк" userId="27247efe46d1cb93" providerId="LiveId" clId="{9451A021-D8A1-4436-9B47-A3DBDE7567B3}" dt="2022-02-10T16:08:51.158" v="3282"/>
          <ac:inkMkLst>
            <pc:docMk/>
            <pc:sldMk cId="2441552588" sldId="955"/>
            <ac:inkMk id="93" creationId="{59BBB3B0-58C0-41E2-9B27-8B8DB0E32F8E}"/>
          </ac:inkMkLst>
        </pc:inkChg>
        <pc:inkChg chg="add mod">
          <ac:chgData name="Кирилл Гоменюк" userId="27247efe46d1cb93" providerId="LiveId" clId="{9451A021-D8A1-4436-9B47-A3DBDE7567B3}" dt="2022-02-10T16:08:51.158" v="3282"/>
          <ac:inkMkLst>
            <pc:docMk/>
            <pc:sldMk cId="2441552588" sldId="955"/>
            <ac:inkMk id="94" creationId="{00D6D2EF-0650-4A9A-90D4-5DFA1BD1E3DA}"/>
          </ac:inkMkLst>
        </pc:inkChg>
        <pc:inkChg chg="add mod">
          <ac:chgData name="Кирилл Гоменюк" userId="27247efe46d1cb93" providerId="LiveId" clId="{9451A021-D8A1-4436-9B47-A3DBDE7567B3}" dt="2022-02-10T16:08:51.158" v="3282"/>
          <ac:inkMkLst>
            <pc:docMk/>
            <pc:sldMk cId="2441552588" sldId="955"/>
            <ac:inkMk id="95" creationId="{09A52F92-41A5-46ED-A43E-446515B661BF}"/>
          </ac:inkMkLst>
        </pc:inkChg>
        <pc:inkChg chg="add mod">
          <ac:chgData name="Кирилл Гоменюк" userId="27247efe46d1cb93" providerId="LiveId" clId="{9451A021-D8A1-4436-9B47-A3DBDE7567B3}" dt="2022-02-10T16:08:51.158" v="3282"/>
          <ac:inkMkLst>
            <pc:docMk/>
            <pc:sldMk cId="2441552588" sldId="955"/>
            <ac:inkMk id="96" creationId="{7EAD61A6-4B9A-4874-8122-0029E627EFA8}"/>
          </ac:inkMkLst>
        </pc:inkChg>
        <pc:inkChg chg="add mod">
          <ac:chgData name="Кирилл Гоменюк" userId="27247efe46d1cb93" providerId="LiveId" clId="{9451A021-D8A1-4436-9B47-A3DBDE7567B3}" dt="2022-02-10T16:08:51.158" v="3282"/>
          <ac:inkMkLst>
            <pc:docMk/>
            <pc:sldMk cId="2441552588" sldId="955"/>
            <ac:inkMk id="97" creationId="{3FBBDF4B-EA66-4AE2-A3DE-B17675842D9D}"/>
          </ac:inkMkLst>
        </pc:inkChg>
        <pc:inkChg chg="add mod">
          <ac:chgData name="Кирилл Гоменюк" userId="27247efe46d1cb93" providerId="LiveId" clId="{9451A021-D8A1-4436-9B47-A3DBDE7567B3}" dt="2022-02-10T16:08:51.158" v="3282"/>
          <ac:inkMkLst>
            <pc:docMk/>
            <pc:sldMk cId="2441552588" sldId="955"/>
            <ac:inkMk id="98" creationId="{45819824-FE21-49BD-9D2C-3C41F9FA7277}"/>
          </ac:inkMkLst>
        </pc:inkChg>
        <pc:inkChg chg="add mod">
          <ac:chgData name="Кирилл Гоменюк" userId="27247efe46d1cb93" providerId="LiveId" clId="{9451A021-D8A1-4436-9B47-A3DBDE7567B3}" dt="2022-02-10T16:08:51.158" v="3282"/>
          <ac:inkMkLst>
            <pc:docMk/>
            <pc:sldMk cId="2441552588" sldId="955"/>
            <ac:inkMk id="101" creationId="{A8690A40-523A-4C75-8153-50E7DF8BF6DB}"/>
          </ac:inkMkLst>
        </pc:inkChg>
        <pc:inkChg chg="add mod">
          <ac:chgData name="Кирилл Гоменюк" userId="27247efe46d1cb93" providerId="LiveId" clId="{9451A021-D8A1-4436-9B47-A3DBDE7567B3}" dt="2022-02-10T16:08:51.158" v="3282"/>
          <ac:inkMkLst>
            <pc:docMk/>
            <pc:sldMk cId="2441552588" sldId="955"/>
            <ac:inkMk id="102" creationId="{8E20B657-1AEA-4F73-97BF-5761F46F9BBD}"/>
          </ac:inkMkLst>
        </pc:inkChg>
        <pc:inkChg chg="add mod">
          <ac:chgData name="Кирилл Гоменюк" userId="27247efe46d1cb93" providerId="LiveId" clId="{9451A021-D8A1-4436-9B47-A3DBDE7567B3}" dt="2022-02-10T16:08:51.158" v="3282"/>
          <ac:inkMkLst>
            <pc:docMk/>
            <pc:sldMk cId="2441552588" sldId="955"/>
            <ac:inkMk id="103" creationId="{BF905D91-8957-4A11-9728-5B2B591C3B96}"/>
          </ac:inkMkLst>
        </pc:inkChg>
        <pc:inkChg chg="add mod">
          <ac:chgData name="Кирилл Гоменюк" userId="27247efe46d1cb93" providerId="LiveId" clId="{9451A021-D8A1-4436-9B47-A3DBDE7567B3}" dt="2022-02-10T16:08:51.158" v="3282"/>
          <ac:inkMkLst>
            <pc:docMk/>
            <pc:sldMk cId="2441552588" sldId="955"/>
            <ac:inkMk id="104" creationId="{25BC52CB-A785-4C85-9134-64665A991506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07" creationId="{E10D7318-1771-4C87-9AC0-B93E8994675F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08" creationId="{F96BAFF4-D992-4098-AEFE-704B1D793284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10" creationId="{B4D810AC-0608-4032-925B-432034F8CA3B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11" creationId="{048E70BD-550D-4914-B7DC-70A610CE2844}"/>
          </ac:inkMkLst>
        </pc:inkChg>
        <pc:inkChg chg="add">
          <ac:chgData name="Кирилл Гоменюк" userId="27247efe46d1cb93" providerId="LiveId" clId="{9451A021-D8A1-4436-9B47-A3DBDE7567B3}" dt="2022-02-10T16:09:09.128" v="3289" actId="9405"/>
          <ac:inkMkLst>
            <pc:docMk/>
            <pc:sldMk cId="2441552588" sldId="955"/>
            <ac:inkMk id="113" creationId="{D724918B-F637-41EF-A29D-31778EB2DCAB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14" creationId="{6D51E039-14BE-4137-AA66-85F08D7FA2FD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15" creationId="{43207F14-400A-4283-8939-3C610C9755EC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16" creationId="{286C4F08-36E5-4198-87E6-5BE403BCC708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17" creationId="{47C45993-68B4-454D-AFEA-64AA038676E6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18" creationId="{36643C08-E03F-462C-8E74-F46A4EFAB99E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19" creationId="{6892F1EE-9E1F-48D9-A968-43F13A5A4EC7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20" creationId="{584C3456-D01D-4477-B766-FAAA233970BB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21" creationId="{9B5E2BA1-A7A5-41A2-85D5-308E4C6479AC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22" creationId="{3665AF0C-6199-4C35-B5C2-A606D41E96D8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23" creationId="{89C00D21-2176-4541-9D97-D006CA51A50A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24" creationId="{D336AE9A-87AC-4A4B-B1DA-973FC591A4CF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25" creationId="{3BA21332-90CA-4B9E-96C0-A9D01A654574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26" creationId="{6D700D6A-F4DE-4E2B-9431-22CDFD3B3BF3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27" creationId="{FDBA4498-75A8-4662-9B4B-AE0338250C77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28" creationId="{4D061909-79A5-4E10-9B98-381694591D80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29" creationId="{F2464ED2-35D4-43AB-8664-33FE8B9A6D48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30" creationId="{048AFBED-E1C3-4427-8AEE-0B25D64C6D7E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31" creationId="{25498504-C97C-4F6A-AC77-0ED0C6F0A491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32" creationId="{7140E270-8147-4EF9-8581-72667F250E3B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33" creationId="{6BA6D71C-0801-45CD-9C36-8E43A11AC05D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34" creationId="{4EAE5656-6581-4B95-BF82-5E953D47F68A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35" creationId="{B6D63471-9CCC-4012-BD48-49BF236FA546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37" creationId="{075C42AA-DBC5-4C3A-813A-459C47CB7EEA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38" creationId="{070A4DC3-BB93-4778-94CA-D22B7008B612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40" creationId="{75BF9919-F3D6-47DE-ADDC-5FC51DDDBD8C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42" creationId="{B9F7438F-360C-49A1-8409-65662F698277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43" creationId="{4B4B2474-A11F-425A-ADB6-11A4EEA57916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44" creationId="{A63E9C84-2258-4D07-A5AE-F2C17006C426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45" creationId="{9DAF7F40-7B56-4FFC-8CA6-BB260D93360B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46" creationId="{BE7F1125-FB7A-4A5C-AAF6-DC0AE11D3EA2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47" creationId="{B0FF0D6B-9EFB-4697-85AA-B97B365362CC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48" creationId="{96CD60BF-9F2B-4DC8-B024-C79DBC885DF0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49" creationId="{A858FA6B-393E-4435-B5FC-0B6EB7C955E3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50" creationId="{CA30B101-9191-4987-92DE-276D995895EE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51" creationId="{F1EA0F7E-3157-4FE6-8504-D8D04550A063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52" creationId="{92722C29-0CF3-4831-9ACE-C7493AE80E07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53" creationId="{BBFAE12C-300E-4B84-A852-3A4FB18D27F0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54" creationId="{178684A4-799A-43CF-85FC-7D1FC870F06D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55" creationId="{3A6D351D-01FD-4035-B49A-CF3B0CC69097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57" creationId="{38814275-FC6B-4157-9EC7-58564169A130}"/>
          </ac:inkMkLst>
        </pc:inkChg>
        <pc:inkChg chg="add mod">
          <ac:chgData name="Кирилл Гоменюк" userId="27247efe46d1cb93" providerId="LiveId" clId="{9451A021-D8A1-4436-9B47-A3DBDE7567B3}" dt="2022-02-10T16:09:41.088" v="3335"/>
          <ac:inkMkLst>
            <pc:docMk/>
            <pc:sldMk cId="2441552588" sldId="955"/>
            <ac:inkMk id="158" creationId="{E932FF45-B4C8-4591-B22E-3FA4190C7178}"/>
          </ac:inkMkLst>
        </pc:inkChg>
        <pc:inkChg chg="add mod">
          <ac:chgData name="Кирилл Гоменюк" userId="27247efe46d1cb93" providerId="LiveId" clId="{9451A021-D8A1-4436-9B47-A3DBDE7567B3}" dt="2022-02-10T16:09:47.237" v="3337"/>
          <ac:inkMkLst>
            <pc:docMk/>
            <pc:sldMk cId="2441552588" sldId="955"/>
            <ac:inkMk id="160" creationId="{D47D2D26-31FB-43C2-8117-57D504D720EE}"/>
          </ac:inkMkLst>
        </pc:inkChg>
        <pc:inkChg chg="add">
          <ac:chgData name="Кирилл Гоменюк" userId="27247efe46d1cb93" providerId="LiveId" clId="{9451A021-D8A1-4436-9B47-A3DBDE7567B3}" dt="2022-02-10T16:10:08.486" v="3338" actId="9405"/>
          <ac:inkMkLst>
            <pc:docMk/>
            <pc:sldMk cId="2441552588" sldId="955"/>
            <ac:inkMk id="162" creationId="{D886CAAA-B0A0-493B-BDA5-B5081D02AF6A}"/>
          </ac:inkMkLst>
        </pc:inkChg>
        <pc:inkChg chg="add del">
          <ac:chgData name="Кирилл Гоменюк" userId="27247efe46d1cb93" providerId="LiveId" clId="{9451A021-D8A1-4436-9B47-A3DBDE7567B3}" dt="2022-02-10T16:10:34.276" v="3355"/>
          <ac:inkMkLst>
            <pc:docMk/>
            <pc:sldMk cId="2441552588" sldId="955"/>
            <ac:inkMk id="163" creationId="{68CC8E33-8517-4677-B229-A9EEF5A2DE50}"/>
          </ac:inkMkLst>
        </pc:inkChg>
        <pc:inkChg chg="add">
          <ac:chgData name="Кирилл Гоменюк" userId="27247efe46d1cb93" providerId="LiveId" clId="{9451A021-D8A1-4436-9B47-A3DBDE7567B3}" dt="2022-02-10T16:10:14.932" v="3340" actId="9405"/>
          <ac:inkMkLst>
            <pc:docMk/>
            <pc:sldMk cId="2441552588" sldId="955"/>
            <ac:inkMk id="164" creationId="{53618A96-6C7F-499D-BAE2-435A9C90B4AC}"/>
          </ac:inkMkLst>
        </pc:inkChg>
        <pc:inkChg chg="add mod">
          <ac:chgData name="Кирилл Гоменюк" userId="27247efe46d1cb93" providerId="LiveId" clId="{9451A021-D8A1-4436-9B47-A3DBDE7567B3}" dt="2022-02-10T16:10:18.494" v="3342"/>
          <ac:inkMkLst>
            <pc:docMk/>
            <pc:sldMk cId="2441552588" sldId="955"/>
            <ac:inkMk id="165" creationId="{3BCB7DDA-C58E-4A0D-935D-856D98B51B18}"/>
          </ac:inkMkLst>
        </pc:inkChg>
        <pc:inkChg chg="add del mod">
          <ac:chgData name="Кирилл Гоменюк" userId="27247efe46d1cb93" providerId="LiveId" clId="{9451A021-D8A1-4436-9B47-A3DBDE7567B3}" dt="2022-02-10T16:10:35.301" v="3357"/>
          <ac:inkMkLst>
            <pc:docMk/>
            <pc:sldMk cId="2441552588" sldId="955"/>
            <ac:inkMk id="167" creationId="{6F9563FD-D6BF-421B-9EBE-28C7F6D5132F}"/>
          </ac:inkMkLst>
        </pc:inkChg>
        <pc:inkChg chg="add del mod">
          <ac:chgData name="Кирилл Гоменюк" userId="27247efe46d1cb93" providerId="LiveId" clId="{9451A021-D8A1-4436-9B47-A3DBDE7567B3}" dt="2022-02-10T16:10:34.279" v="3356"/>
          <ac:inkMkLst>
            <pc:docMk/>
            <pc:sldMk cId="2441552588" sldId="955"/>
            <ac:inkMk id="168" creationId="{0E56C57A-4CDD-4DC0-9C94-C33CD671E138}"/>
          </ac:inkMkLst>
        </pc:inkChg>
        <pc:inkChg chg="add del mod">
          <ac:chgData name="Кирилл Гоменюк" userId="27247efe46d1cb93" providerId="LiveId" clId="{9451A021-D8A1-4436-9B47-A3DBDE7567B3}" dt="2022-02-10T16:10:35.305" v="3358"/>
          <ac:inkMkLst>
            <pc:docMk/>
            <pc:sldMk cId="2441552588" sldId="955"/>
            <ac:inkMk id="169" creationId="{2751F8DC-C3C9-4811-8452-C6E9A75A8288}"/>
          </ac:inkMkLst>
        </pc:inkChg>
        <pc:inkChg chg="add del mod">
          <ac:chgData name="Кирилл Гоменюк" userId="27247efe46d1cb93" providerId="LiveId" clId="{9451A021-D8A1-4436-9B47-A3DBDE7567B3}" dt="2022-02-10T16:10:34.275" v="3354"/>
          <ac:inkMkLst>
            <pc:docMk/>
            <pc:sldMk cId="2441552588" sldId="955"/>
            <ac:inkMk id="170" creationId="{F07EE906-FFDE-46E9-BE5A-6AC61ABB3743}"/>
          </ac:inkMkLst>
        </pc:inkChg>
        <pc:inkChg chg="add del mod">
          <ac:chgData name="Кирилл Гоменюк" userId="27247efe46d1cb93" providerId="LiveId" clId="{9451A021-D8A1-4436-9B47-A3DBDE7567B3}" dt="2022-02-10T16:10:36.992" v="3360"/>
          <ac:inkMkLst>
            <pc:docMk/>
            <pc:sldMk cId="2441552588" sldId="955"/>
            <ac:inkMk id="171" creationId="{2FB7363E-7730-47BF-9393-079C80228C64}"/>
          </ac:inkMkLst>
        </pc:inkChg>
        <pc:inkChg chg="add del mod">
          <ac:chgData name="Кирилл Гоменюк" userId="27247efe46d1cb93" providerId="LiveId" clId="{9451A021-D8A1-4436-9B47-A3DBDE7567B3}" dt="2022-02-10T16:10:36.989" v="3359"/>
          <ac:inkMkLst>
            <pc:docMk/>
            <pc:sldMk cId="2441552588" sldId="955"/>
            <ac:inkMk id="172" creationId="{AF02E959-803C-49D2-8DC6-187260174813}"/>
          </ac:inkMkLst>
        </pc:inkChg>
        <pc:inkChg chg="add del mod">
          <ac:chgData name="Кирилл Гоменюк" userId="27247efe46d1cb93" providerId="LiveId" clId="{9451A021-D8A1-4436-9B47-A3DBDE7567B3}" dt="2022-02-10T16:10:36.994" v="3361"/>
          <ac:inkMkLst>
            <pc:docMk/>
            <pc:sldMk cId="2441552588" sldId="955"/>
            <ac:inkMk id="173" creationId="{32BD8F4C-C37E-493D-B833-FD4E4AAE9586}"/>
          </ac:inkMkLst>
        </pc:inkChg>
        <pc:inkChg chg="add del mod">
          <ac:chgData name="Кирилл Гоменюк" userId="27247efe46d1cb93" providerId="LiveId" clId="{9451A021-D8A1-4436-9B47-A3DBDE7567B3}" dt="2022-02-10T16:10:34.271" v="3353"/>
          <ac:inkMkLst>
            <pc:docMk/>
            <pc:sldMk cId="2441552588" sldId="955"/>
            <ac:inkMk id="175" creationId="{4E2E8D08-D80A-40AF-9E32-21B05A012E91}"/>
          </ac:inkMkLst>
        </pc:inkChg>
        <pc:inkChg chg="add mod">
          <ac:chgData name="Кирилл Гоменюк" userId="27247efe46d1cb93" providerId="LiveId" clId="{9451A021-D8A1-4436-9B47-A3DBDE7567B3}" dt="2022-02-10T16:10:47.102" v="3369"/>
          <ac:inkMkLst>
            <pc:docMk/>
            <pc:sldMk cId="2441552588" sldId="955"/>
            <ac:inkMk id="177" creationId="{B0B12BC5-65DF-4513-A7E9-FAEE9278DD5B}"/>
          </ac:inkMkLst>
        </pc:inkChg>
        <pc:inkChg chg="add mod">
          <ac:chgData name="Кирилл Гоменюк" userId="27247efe46d1cb93" providerId="LiveId" clId="{9451A021-D8A1-4436-9B47-A3DBDE7567B3}" dt="2022-02-10T16:10:47.102" v="3369"/>
          <ac:inkMkLst>
            <pc:docMk/>
            <pc:sldMk cId="2441552588" sldId="955"/>
            <ac:inkMk id="178" creationId="{97353419-ADF6-4754-BC23-006E5FE9398C}"/>
          </ac:inkMkLst>
        </pc:inkChg>
        <pc:inkChg chg="add mod">
          <ac:chgData name="Кирилл Гоменюк" userId="27247efe46d1cb93" providerId="LiveId" clId="{9451A021-D8A1-4436-9B47-A3DBDE7567B3}" dt="2022-02-10T16:10:47.102" v="3369"/>
          <ac:inkMkLst>
            <pc:docMk/>
            <pc:sldMk cId="2441552588" sldId="955"/>
            <ac:inkMk id="179" creationId="{0BEB831B-2694-4D09-AD22-CC8B772926FC}"/>
          </ac:inkMkLst>
        </pc:inkChg>
        <pc:inkChg chg="add mod">
          <ac:chgData name="Кирилл Гоменюк" userId="27247efe46d1cb93" providerId="LiveId" clId="{9451A021-D8A1-4436-9B47-A3DBDE7567B3}" dt="2022-02-10T16:10:47.102" v="3369"/>
          <ac:inkMkLst>
            <pc:docMk/>
            <pc:sldMk cId="2441552588" sldId="955"/>
            <ac:inkMk id="180" creationId="{954F9303-88D3-479F-BFC3-3E212619790A}"/>
          </ac:inkMkLst>
        </pc:inkChg>
        <pc:inkChg chg="add mod">
          <ac:chgData name="Кирилл Гоменюк" userId="27247efe46d1cb93" providerId="LiveId" clId="{9451A021-D8A1-4436-9B47-A3DBDE7567B3}" dt="2022-02-10T16:10:47.102" v="3369"/>
          <ac:inkMkLst>
            <pc:docMk/>
            <pc:sldMk cId="2441552588" sldId="955"/>
            <ac:inkMk id="182" creationId="{569AC69A-71CD-4199-93BF-03E932FC2A2B}"/>
          </ac:inkMkLst>
        </pc:inkChg>
        <pc:inkChg chg="add mod">
          <ac:chgData name="Кирилл Гоменюк" userId="27247efe46d1cb93" providerId="LiveId" clId="{9451A021-D8A1-4436-9B47-A3DBDE7567B3}" dt="2022-02-10T16:10:47.102" v="3369"/>
          <ac:inkMkLst>
            <pc:docMk/>
            <pc:sldMk cId="2441552588" sldId="955"/>
            <ac:inkMk id="183" creationId="{B31FE471-F20C-48FD-A630-E011B646C074}"/>
          </ac:inkMkLst>
        </pc:inkChg>
      </pc:sldChg>
      <pc:sldChg chg="addSp modSp add mod modTransition">
        <pc:chgData name="Кирилл Гоменюк" userId="27247efe46d1cb93" providerId="LiveId" clId="{9451A021-D8A1-4436-9B47-A3DBDE7567B3}" dt="2022-02-11T15:19:34.083" v="6662"/>
        <pc:sldMkLst>
          <pc:docMk/>
          <pc:sldMk cId="393566700" sldId="956"/>
        </pc:sldMkLst>
        <pc:spChg chg="add mod">
          <ac:chgData name="Кирилл Гоменюк" userId="27247efe46d1cb93" providerId="LiveId" clId="{9451A021-D8A1-4436-9B47-A3DBDE7567B3}" dt="2022-02-10T16:14:52.864" v="3618" actId="20577"/>
          <ac:spMkLst>
            <pc:docMk/>
            <pc:sldMk cId="393566700" sldId="956"/>
            <ac:spMk id="4" creationId="{DC73E9C1-6DE7-4844-BBD9-71F1606EC4DA}"/>
          </ac:spMkLst>
        </pc:spChg>
      </pc:sldChg>
      <pc:sldChg chg="modSp new mod modTransition">
        <pc:chgData name="Кирилл Гоменюк" userId="27247efe46d1cb93" providerId="LiveId" clId="{9451A021-D8A1-4436-9B47-A3DBDE7567B3}" dt="2022-02-11T15:19:34.083" v="6662"/>
        <pc:sldMkLst>
          <pc:docMk/>
          <pc:sldMk cId="441437474" sldId="957"/>
        </pc:sldMkLst>
        <pc:spChg chg="mod">
          <ac:chgData name="Кирилл Гоменюк" userId="27247efe46d1cb93" providerId="LiveId" clId="{9451A021-D8A1-4436-9B47-A3DBDE7567B3}" dt="2022-02-10T16:15:32.669" v="3644" actId="20577"/>
          <ac:spMkLst>
            <pc:docMk/>
            <pc:sldMk cId="441437474" sldId="957"/>
            <ac:spMk id="2" creationId="{ED2B6E73-695D-4153-A02F-8E519BA19037}"/>
          </ac:spMkLst>
        </pc:spChg>
        <pc:spChg chg="mod">
          <ac:chgData name="Кирилл Гоменюк" userId="27247efe46d1cb93" providerId="LiveId" clId="{9451A021-D8A1-4436-9B47-A3DBDE7567B3}" dt="2022-02-10T16:26:31.398" v="4091" actId="20577"/>
          <ac:spMkLst>
            <pc:docMk/>
            <pc:sldMk cId="441437474" sldId="957"/>
            <ac:spMk id="3" creationId="{250B7F3A-FB06-43EB-9B5E-9B256BC7EEF6}"/>
          </ac:spMkLst>
        </pc:spChg>
      </pc:sldChg>
      <pc:sldChg chg="modSp add mod modTransition">
        <pc:chgData name="Кирилл Гоменюк" userId="27247efe46d1cb93" providerId="LiveId" clId="{9451A021-D8A1-4436-9B47-A3DBDE7567B3}" dt="2022-02-11T15:19:34.083" v="6662"/>
        <pc:sldMkLst>
          <pc:docMk/>
          <pc:sldMk cId="3313184356" sldId="958"/>
        </pc:sldMkLst>
        <pc:spChg chg="mod">
          <ac:chgData name="Кирилл Гоменюк" userId="27247efe46d1cb93" providerId="LiveId" clId="{9451A021-D8A1-4436-9B47-A3DBDE7567B3}" dt="2022-02-10T16:31:03.847" v="4144" actId="948"/>
          <ac:spMkLst>
            <pc:docMk/>
            <pc:sldMk cId="3313184356" sldId="958"/>
            <ac:spMk id="3" creationId="{250B7F3A-FB06-43EB-9B5E-9B256BC7EEF6}"/>
          </ac:spMkLst>
        </pc:spChg>
      </pc:sldChg>
      <pc:sldChg chg="modSp new mod modTransition">
        <pc:chgData name="Кирилл Гоменюк" userId="27247efe46d1cb93" providerId="LiveId" clId="{9451A021-D8A1-4436-9B47-A3DBDE7567B3}" dt="2022-02-11T15:19:34.083" v="6662"/>
        <pc:sldMkLst>
          <pc:docMk/>
          <pc:sldMk cId="3867789562" sldId="959"/>
        </pc:sldMkLst>
        <pc:spChg chg="mod">
          <ac:chgData name="Кирилл Гоменюк" userId="27247efe46d1cb93" providerId="LiveId" clId="{9451A021-D8A1-4436-9B47-A3DBDE7567B3}" dt="2022-02-10T22:33:53.408" v="5481" actId="20577"/>
          <ac:spMkLst>
            <pc:docMk/>
            <pc:sldMk cId="3867789562" sldId="959"/>
            <ac:spMk id="2" creationId="{752C02FB-E804-4836-82EC-40DC98A0B33F}"/>
          </ac:spMkLst>
        </pc:spChg>
        <pc:spChg chg="mod">
          <ac:chgData name="Кирилл Гоменюк" userId="27247efe46d1cb93" providerId="LiveId" clId="{9451A021-D8A1-4436-9B47-A3DBDE7567B3}" dt="2022-02-10T23:01:27.637" v="6660" actId="20577"/>
          <ac:spMkLst>
            <pc:docMk/>
            <pc:sldMk cId="3867789562" sldId="959"/>
            <ac:spMk id="3" creationId="{8A3F1BD5-F7AE-4318-AF64-973C4845A7D2}"/>
          </ac:spMkLst>
        </pc:spChg>
      </pc:sldChg>
      <pc:sldChg chg="modSp new mod modTransition">
        <pc:chgData name="Кирилл Гоменюк" userId="27247efe46d1cb93" providerId="LiveId" clId="{9451A021-D8A1-4436-9B47-A3DBDE7567B3}" dt="2022-02-11T15:19:34.083" v="6662"/>
        <pc:sldMkLst>
          <pc:docMk/>
          <pc:sldMk cId="2139529844" sldId="960"/>
        </pc:sldMkLst>
        <pc:spChg chg="mod">
          <ac:chgData name="Кирилл Гоменюк" userId="27247efe46d1cb93" providerId="LiveId" clId="{9451A021-D8A1-4436-9B47-A3DBDE7567B3}" dt="2022-02-10T22:19:58.537" v="5271" actId="20577"/>
          <ac:spMkLst>
            <pc:docMk/>
            <pc:sldMk cId="2139529844" sldId="960"/>
            <ac:spMk id="2" creationId="{EA0F1868-BE4D-4410-9167-321834C1D7FC}"/>
          </ac:spMkLst>
        </pc:spChg>
        <pc:spChg chg="mod">
          <ac:chgData name="Кирилл Гоменюк" userId="27247efe46d1cb93" providerId="LiveId" clId="{9451A021-D8A1-4436-9B47-A3DBDE7567B3}" dt="2022-02-10T22:07:31.204" v="4835" actId="20577"/>
          <ac:spMkLst>
            <pc:docMk/>
            <pc:sldMk cId="2139529844" sldId="960"/>
            <ac:spMk id="3" creationId="{8FCA0093-3E73-4E49-AA39-7ACEC20CE9EE}"/>
          </ac:spMkLst>
        </pc:spChg>
      </pc:sldChg>
      <pc:sldChg chg="addSp modSp new mod modTransition">
        <pc:chgData name="Кирилл Гоменюк" userId="27247efe46d1cb93" providerId="LiveId" clId="{9451A021-D8A1-4436-9B47-A3DBDE7567B3}" dt="2022-02-11T16:37:38.930" v="6663"/>
        <pc:sldMkLst>
          <pc:docMk/>
          <pc:sldMk cId="3625162289" sldId="961"/>
        </pc:sldMkLst>
        <pc:spChg chg="mod">
          <ac:chgData name="Кирилл Гоменюк" userId="27247efe46d1cb93" providerId="LiveId" clId="{9451A021-D8A1-4436-9B47-A3DBDE7567B3}" dt="2022-02-10T22:17:54.354" v="5247" actId="20577"/>
          <ac:spMkLst>
            <pc:docMk/>
            <pc:sldMk cId="3625162289" sldId="961"/>
            <ac:spMk id="2" creationId="{FDE2F064-C11A-4A60-BBAC-B67A71BE9920}"/>
          </ac:spMkLst>
        </pc:spChg>
        <pc:spChg chg="mod">
          <ac:chgData name="Кирилл Гоменюк" userId="27247efe46d1cb93" providerId="LiveId" clId="{9451A021-D8A1-4436-9B47-A3DBDE7567B3}" dt="2022-02-10T22:17:43.274" v="5245" actId="20577"/>
          <ac:spMkLst>
            <pc:docMk/>
            <pc:sldMk cId="3625162289" sldId="961"/>
            <ac:spMk id="3" creationId="{363B4642-421D-4B59-A344-63AFE7C40E31}"/>
          </ac:spMkLst>
        </pc:spChg>
        <pc:inkChg chg="add">
          <ac:chgData name="Кирилл Гоменюк" userId="27247efe46d1cb93" providerId="LiveId" clId="{9451A021-D8A1-4436-9B47-A3DBDE7567B3}" dt="2022-02-11T16:37:38.930" v="6663"/>
          <ac:inkMkLst>
            <pc:docMk/>
            <pc:sldMk cId="3625162289" sldId="961"/>
            <ac:inkMk id="4" creationId="{7BFF47B1-A815-4FCC-8C27-C1CD68708558}"/>
          </ac:inkMkLst>
        </pc:inkChg>
      </pc:sldChg>
      <pc:sldChg chg="modSp new del mod">
        <pc:chgData name="Кирилл Гоменюк" userId="27247efe46d1cb93" providerId="LiveId" clId="{9451A021-D8A1-4436-9B47-A3DBDE7567B3}" dt="2022-02-10T22:21:34.159" v="5288" actId="47"/>
        <pc:sldMkLst>
          <pc:docMk/>
          <pc:sldMk cId="1715794059" sldId="962"/>
        </pc:sldMkLst>
        <pc:spChg chg="mod">
          <ac:chgData name="Кирилл Гоменюк" userId="27247efe46d1cb93" providerId="LiveId" clId="{9451A021-D8A1-4436-9B47-A3DBDE7567B3}" dt="2022-02-10T22:21:28.858" v="5286" actId="20577"/>
          <ac:spMkLst>
            <pc:docMk/>
            <pc:sldMk cId="1715794059" sldId="962"/>
            <ac:spMk id="2" creationId="{B23F137C-AD1D-42FB-809A-2A57A9992E7B}"/>
          </ac:spMkLst>
        </pc:spChg>
      </pc:sldChg>
      <pc:sldChg chg="addSp modSp add mod modTransition">
        <pc:chgData name="Кирилл Гоменюк" userId="27247efe46d1cb93" providerId="LiveId" clId="{9451A021-D8A1-4436-9B47-A3DBDE7567B3}" dt="2022-02-11T16:37:38.930" v="6663"/>
        <pc:sldMkLst>
          <pc:docMk/>
          <pc:sldMk cId="3059993861" sldId="963"/>
        </pc:sldMkLst>
        <pc:spChg chg="mod">
          <ac:chgData name="Кирилл Гоменюк" userId="27247efe46d1cb93" providerId="LiveId" clId="{9451A021-D8A1-4436-9B47-A3DBDE7567B3}" dt="2022-02-10T22:21:39.507" v="5293" actId="20577"/>
          <ac:spMkLst>
            <pc:docMk/>
            <pc:sldMk cId="3059993861" sldId="963"/>
            <ac:spMk id="2" creationId="{0885A664-1FF7-48FC-A30D-4C17652CFE7D}"/>
          </ac:spMkLst>
        </pc:spChg>
        <pc:spChg chg="mod">
          <ac:chgData name="Кирилл Гоменюк" userId="27247efe46d1cb93" providerId="LiveId" clId="{9451A021-D8A1-4436-9B47-A3DBDE7567B3}" dt="2022-02-10T22:21:51.314" v="5304"/>
          <ac:spMkLst>
            <pc:docMk/>
            <pc:sldMk cId="3059993861" sldId="963"/>
            <ac:spMk id="7" creationId="{14F12920-6E0D-4D27-972E-EE3B3DEB44D3}"/>
          </ac:spMkLst>
        </pc:spChg>
        <pc:spChg chg="mod">
          <ac:chgData name="Кирилл Гоменюк" userId="27247efe46d1cb93" providerId="LiveId" clId="{9451A021-D8A1-4436-9B47-A3DBDE7567B3}" dt="2022-02-10T22:22:45.147" v="5367" actId="1035"/>
          <ac:spMkLst>
            <pc:docMk/>
            <pc:sldMk cId="3059993861" sldId="963"/>
            <ac:spMk id="8" creationId="{C00AA388-8AF5-4A99-A22D-13D41EDEC688}"/>
          </ac:spMkLst>
        </pc:spChg>
        <pc:spChg chg="mod">
          <ac:chgData name="Кирилл Гоменюк" userId="27247efe46d1cb93" providerId="LiveId" clId="{9451A021-D8A1-4436-9B47-A3DBDE7567B3}" dt="2022-02-10T22:22:45.147" v="5367" actId="1035"/>
          <ac:spMkLst>
            <pc:docMk/>
            <pc:sldMk cId="3059993861" sldId="963"/>
            <ac:spMk id="9" creationId="{C8C2A057-7388-452E-BA9A-59AEE0F16877}"/>
          </ac:spMkLst>
        </pc:spChg>
        <pc:graphicFrameChg chg="mod">
          <ac:chgData name="Кирилл Гоменюк" userId="27247efe46d1cb93" providerId="LiveId" clId="{9451A021-D8A1-4436-9B47-A3DBDE7567B3}" dt="2022-02-10T22:22:45.147" v="5367" actId="1035"/>
          <ac:graphicFrameMkLst>
            <pc:docMk/>
            <pc:sldMk cId="3059993861" sldId="963"/>
            <ac:graphicFrameMk id="4" creationId="{AAA303EC-C14D-43A7-9C36-C662E67F0F50}"/>
          </ac:graphicFrameMkLst>
        </pc:graphicFrameChg>
        <pc:graphicFrameChg chg="mod">
          <ac:chgData name="Кирилл Гоменюк" userId="27247efe46d1cb93" providerId="LiveId" clId="{9451A021-D8A1-4436-9B47-A3DBDE7567B3}" dt="2022-02-10T22:22:45.147" v="5367" actId="1035"/>
          <ac:graphicFrameMkLst>
            <pc:docMk/>
            <pc:sldMk cId="3059993861" sldId="963"/>
            <ac:graphicFrameMk id="5" creationId="{71EF7FD0-13DD-41AF-A471-9C5994FC494C}"/>
          </ac:graphicFrameMkLst>
        </pc:graphicFrameChg>
        <pc:graphicFrameChg chg="mod modGraphic">
          <ac:chgData name="Кирилл Гоменюк" userId="27247efe46d1cb93" providerId="LiveId" clId="{9451A021-D8A1-4436-9B47-A3DBDE7567B3}" dt="2022-02-10T22:22:37.470" v="5344" actId="1036"/>
          <ac:graphicFrameMkLst>
            <pc:docMk/>
            <pc:sldMk cId="3059993861" sldId="963"/>
            <ac:graphicFrameMk id="6" creationId="{A1F8749C-2C32-46F1-B43A-6AD1BC33077E}"/>
          </ac:graphicFrameMkLst>
        </pc:graphicFrameChg>
        <pc:inkChg chg="add">
          <ac:chgData name="Кирилл Гоменюк" userId="27247efe46d1cb93" providerId="LiveId" clId="{9451A021-D8A1-4436-9B47-A3DBDE7567B3}" dt="2022-02-11T16:37:38.930" v="6663"/>
          <ac:inkMkLst>
            <pc:docMk/>
            <pc:sldMk cId="3059993861" sldId="963"/>
            <ac:inkMk id="3" creationId="{94AA4CB2-448D-4A65-BA8A-8A471F06CD48}"/>
          </ac:inkMkLst>
        </pc:inkChg>
      </pc:sldChg>
      <pc:sldChg chg="addSp delSp modSp new mod modTransition">
        <pc:chgData name="Кирилл Гоменюк" userId="27247efe46d1cb93" providerId="LiveId" clId="{9451A021-D8A1-4436-9B47-A3DBDE7567B3}" dt="2022-02-11T15:19:34.083" v="6662"/>
        <pc:sldMkLst>
          <pc:docMk/>
          <pc:sldMk cId="3245132083" sldId="964"/>
        </pc:sldMkLst>
        <pc:spChg chg="del">
          <ac:chgData name="Кирилл Гоменюк" userId="27247efe46d1cb93" providerId="LiveId" clId="{9451A021-D8A1-4436-9B47-A3DBDE7567B3}" dt="2022-02-10T22:25:12.460" v="5371" actId="478"/>
          <ac:spMkLst>
            <pc:docMk/>
            <pc:sldMk cId="3245132083" sldId="964"/>
            <ac:spMk id="2" creationId="{95508045-0CF8-4FA8-B92C-ABEB09626B38}"/>
          </ac:spMkLst>
        </pc:spChg>
        <pc:spChg chg="del">
          <ac:chgData name="Кирилл Гоменюк" userId="27247efe46d1cb93" providerId="LiveId" clId="{9451A021-D8A1-4436-9B47-A3DBDE7567B3}" dt="2022-02-10T22:25:14.971" v="5372" actId="478"/>
          <ac:spMkLst>
            <pc:docMk/>
            <pc:sldMk cId="3245132083" sldId="964"/>
            <ac:spMk id="3" creationId="{540BDE9C-5B5B-4E0A-AD46-77551D03AB78}"/>
          </ac:spMkLst>
        </pc:spChg>
        <pc:spChg chg="add mod">
          <ac:chgData name="Кирилл Гоменюк" userId="27247efe46d1cb93" providerId="LiveId" clId="{9451A021-D8A1-4436-9B47-A3DBDE7567B3}" dt="2022-02-10T22:25:09.680" v="5370" actId="1076"/>
          <ac:spMkLst>
            <pc:docMk/>
            <pc:sldMk cId="3245132083" sldId="964"/>
            <ac:spMk id="7" creationId="{34A8AB46-8C05-4610-8A70-07FBE7881324}"/>
          </ac:spMkLst>
        </pc:spChg>
        <pc:spChg chg="add mod">
          <ac:chgData name="Кирилл Гоменюк" userId="27247efe46d1cb93" providerId="LiveId" clId="{9451A021-D8A1-4436-9B47-A3DBDE7567B3}" dt="2022-02-10T22:25:09.680" v="5370" actId="1076"/>
          <ac:spMkLst>
            <pc:docMk/>
            <pc:sldMk cId="3245132083" sldId="964"/>
            <ac:spMk id="8" creationId="{684699B7-81FC-4DE0-9933-656113BA4C97}"/>
          </ac:spMkLst>
        </pc:spChg>
        <pc:graphicFrameChg chg="add mod">
          <ac:chgData name="Кирилл Гоменюк" userId="27247efe46d1cb93" providerId="LiveId" clId="{9451A021-D8A1-4436-9B47-A3DBDE7567B3}" dt="2022-02-10T22:25:09.680" v="5370" actId="1076"/>
          <ac:graphicFrameMkLst>
            <pc:docMk/>
            <pc:sldMk cId="3245132083" sldId="964"/>
            <ac:graphicFrameMk id="4" creationId="{155240FE-2880-4EBF-9201-51406B0B157B}"/>
          </ac:graphicFrameMkLst>
        </pc:graphicFrameChg>
        <pc:graphicFrameChg chg="add mod">
          <ac:chgData name="Кирилл Гоменюк" userId="27247efe46d1cb93" providerId="LiveId" clId="{9451A021-D8A1-4436-9B47-A3DBDE7567B3}" dt="2022-02-10T22:25:09.680" v="5370" actId="1076"/>
          <ac:graphicFrameMkLst>
            <pc:docMk/>
            <pc:sldMk cId="3245132083" sldId="964"/>
            <ac:graphicFrameMk id="5" creationId="{7A30BAF2-1711-48DC-8A64-97290AB5D48A}"/>
          </ac:graphicFrameMkLst>
        </pc:graphicFrameChg>
        <pc:graphicFrameChg chg="add mod">
          <ac:chgData name="Кирилл Гоменюк" userId="27247efe46d1cb93" providerId="LiveId" clId="{9451A021-D8A1-4436-9B47-A3DBDE7567B3}" dt="2022-02-10T22:25:09.680" v="5370" actId="1076"/>
          <ac:graphicFrameMkLst>
            <pc:docMk/>
            <pc:sldMk cId="3245132083" sldId="964"/>
            <ac:graphicFrameMk id="6" creationId="{97874104-D062-42AA-BBA5-917D8BA58B1A}"/>
          </ac:graphicFrameMkLst>
        </pc:graphicFrameChg>
      </pc:sldChg>
      <pc:sldChg chg="addSp delSp modSp new mod modTransition modClrScheme chgLayout">
        <pc:chgData name="Кирилл Гоменюк" userId="27247efe46d1cb93" providerId="LiveId" clId="{9451A021-D8A1-4436-9B47-A3DBDE7567B3}" dt="2022-02-11T15:19:34.083" v="6662"/>
        <pc:sldMkLst>
          <pc:docMk/>
          <pc:sldMk cId="449833207" sldId="965"/>
        </pc:sldMkLst>
        <pc:spChg chg="del mod ord">
          <ac:chgData name="Кирилл Гоменюк" userId="27247efe46d1cb93" providerId="LiveId" clId="{9451A021-D8A1-4436-9B47-A3DBDE7567B3}" dt="2022-02-10T22:25:32.674" v="5374" actId="700"/>
          <ac:spMkLst>
            <pc:docMk/>
            <pc:sldMk cId="449833207" sldId="965"/>
            <ac:spMk id="2" creationId="{905E74E0-33F9-4C1D-912A-655E1EC324CD}"/>
          </ac:spMkLst>
        </pc:spChg>
        <pc:spChg chg="del mod ord">
          <ac:chgData name="Кирилл Гоменюк" userId="27247efe46d1cb93" providerId="LiveId" clId="{9451A021-D8A1-4436-9B47-A3DBDE7567B3}" dt="2022-02-10T22:25:32.674" v="5374" actId="700"/>
          <ac:spMkLst>
            <pc:docMk/>
            <pc:sldMk cId="449833207" sldId="965"/>
            <ac:spMk id="3" creationId="{E99C5397-DF82-4813-9630-B6E2F3C41B8F}"/>
          </ac:spMkLst>
        </pc:spChg>
        <pc:spChg chg="add mod ord">
          <ac:chgData name="Кирилл Гоменюк" userId="27247efe46d1cb93" providerId="LiveId" clId="{9451A021-D8A1-4436-9B47-A3DBDE7567B3}" dt="2022-02-10T22:25:36.610" v="5386" actId="20577"/>
          <ac:spMkLst>
            <pc:docMk/>
            <pc:sldMk cId="449833207" sldId="965"/>
            <ac:spMk id="4" creationId="{31B704B7-B85C-44F7-91CA-47DDDD83D8DB}"/>
          </ac:spMkLst>
        </pc:spChg>
        <pc:spChg chg="add mod ord">
          <ac:chgData name="Кирилл Гоменюк" userId="27247efe46d1cb93" providerId="LiveId" clId="{9451A021-D8A1-4436-9B47-A3DBDE7567B3}" dt="2022-02-10T22:25:53.627" v="5415" actId="20577"/>
          <ac:spMkLst>
            <pc:docMk/>
            <pc:sldMk cId="449833207" sldId="965"/>
            <ac:spMk id="5" creationId="{001C7B5D-ABFE-416D-90C7-C5F6274B6F3A}"/>
          </ac:spMkLst>
        </pc:spChg>
      </pc:sldChg>
      <pc:sldChg chg="modSp new mod modTransition">
        <pc:chgData name="Кирилл Гоменюк" userId="27247efe46d1cb93" providerId="LiveId" clId="{9451A021-D8A1-4436-9B47-A3DBDE7567B3}" dt="2022-02-11T15:19:34.083" v="6662"/>
        <pc:sldMkLst>
          <pc:docMk/>
          <pc:sldMk cId="609145176" sldId="966"/>
        </pc:sldMkLst>
        <pc:spChg chg="mod">
          <ac:chgData name="Кирилл Гоменюк" userId="27247efe46d1cb93" providerId="LiveId" clId="{9451A021-D8A1-4436-9B47-A3DBDE7567B3}" dt="2022-02-10T22:57:22.831" v="6184" actId="20577"/>
          <ac:spMkLst>
            <pc:docMk/>
            <pc:sldMk cId="609145176" sldId="966"/>
            <ac:spMk id="2" creationId="{9CEF94FF-D6B6-4D76-B5D8-0440371CB4B6}"/>
          </ac:spMkLst>
        </pc:spChg>
        <pc:spChg chg="mod">
          <ac:chgData name="Кирилл Гоменюк" userId="27247efe46d1cb93" providerId="LiveId" clId="{9451A021-D8A1-4436-9B47-A3DBDE7567B3}" dt="2022-02-10T23:00:02.145" v="6517" actId="20577"/>
          <ac:spMkLst>
            <pc:docMk/>
            <pc:sldMk cId="609145176" sldId="966"/>
            <ac:spMk id="3" creationId="{4C517249-3047-4CF9-B006-81EB8DB9E31F}"/>
          </ac:spMkLst>
        </pc:spChg>
      </pc:sldChg>
      <pc:sldChg chg="addSp delSp modSp new mod modTransition">
        <pc:chgData name="Кирилл Гоменюк" userId="27247efe46d1cb93" providerId="LiveId" clId="{9451A021-D8A1-4436-9B47-A3DBDE7567B3}" dt="2022-02-19T14:10:21.316" v="6698" actId="20577"/>
        <pc:sldMkLst>
          <pc:docMk/>
          <pc:sldMk cId="2218271940" sldId="967"/>
        </pc:sldMkLst>
        <pc:spChg chg="mod">
          <ac:chgData name="Кирилл Гоменюк" userId="27247efe46d1cb93" providerId="LiveId" clId="{9451A021-D8A1-4436-9B47-A3DBDE7567B3}" dt="2022-02-19T14:10:21.316" v="6698" actId="20577"/>
          <ac:spMkLst>
            <pc:docMk/>
            <pc:sldMk cId="2218271940" sldId="967"/>
            <ac:spMk id="2" creationId="{EA0585EF-29C2-440F-8FD3-1D81E637BE9F}"/>
          </ac:spMkLst>
        </pc:spChg>
        <pc:spChg chg="mod">
          <ac:chgData name="Кирилл Гоменюк" userId="27247efe46d1cb93" providerId="LiveId" clId="{9451A021-D8A1-4436-9B47-A3DBDE7567B3}" dt="2022-02-10T22:46:04.699" v="5942" actId="20577"/>
          <ac:spMkLst>
            <pc:docMk/>
            <pc:sldMk cId="2218271940" sldId="967"/>
            <ac:spMk id="3" creationId="{71D37350-DB86-4DD2-A2C6-CFC0BF5FDACE}"/>
          </ac:spMkLst>
        </pc:spChg>
        <pc:grpChg chg="del mod">
          <ac:chgData name="Кирилл Гоменюк" userId="27247efe46d1cb93" providerId="LiveId" clId="{9451A021-D8A1-4436-9B47-A3DBDE7567B3}" dt="2022-02-10T22:44:29.277" v="5875"/>
          <ac:grpSpMkLst>
            <pc:docMk/>
            <pc:sldMk cId="2218271940" sldId="967"/>
            <ac:grpSpMk id="8" creationId="{9741549C-2F47-4009-A1B3-91EE533F3335}"/>
          </ac:grpSpMkLst>
        </pc:grpChg>
        <pc:grpChg chg="del mod">
          <ac:chgData name="Кирилл Гоменюк" userId="27247efe46d1cb93" providerId="LiveId" clId="{9451A021-D8A1-4436-9B47-A3DBDE7567B3}" dt="2022-02-10T22:44:31.647" v="5879"/>
          <ac:grpSpMkLst>
            <pc:docMk/>
            <pc:sldMk cId="2218271940" sldId="967"/>
            <ac:grpSpMk id="11" creationId="{B2830693-EA98-4F80-B065-890951F51F20}"/>
          </ac:grpSpMkLst>
        </pc:grpChg>
        <pc:grpChg chg="mod">
          <ac:chgData name="Кирилл Гоменюк" userId="27247efe46d1cb93" providerId="LiveId" clId="{9451A021-D8A1-4436-9B47-A3DBDE7567B3}" dt="2022-02-10T22:44:31.647" v="5879"/>
          <ac:grpSpMkLst>
            <pc:docMk/>
            <pc:sldMk cId="2218271940" sldId="967"/>
            <ac:grpSpMk id="15" creationId="{884D794D-9AC8-44CD-9500-BF262AD2F1A1}"/>
          </ac:grpSpMkLst>
        </pc:grpChg>
        <pc:grpChg chg="mod">
          <ac:chgData name="Кирилл Гоменюк" userId="27247efe46d1cb93" providerId="LiveId" clId="{9451A021-D8A1-4436-9B47-A3DBDE7567B3}" dt="2022-02-10T22:44:36.872" v="5884"/>
          <ac:grpSpMkLst>
            <pc:docMk/>
            <pc:sldMk cId="2218271940" sldId="967"/>
            <ac:grpSpMk id="20" creationId="{7F717C1B-E2E9-4BC3-A1F7-B6D09B8514CA}"/>
          </ac:grpSpMkLst>
        </pc:grpChg>
        <pc:grpChg chg="mod">
          <ac:chgData name="Кирилл Гоменюк" userId="27247efe46d1cb93" providerId="LiveId" clId="{9451A021-D8A1-4436-9B47-A3DBDE7567B3}" dt="2022-02-10T22:44:38.453" v="5886"/>
          <ac:grpSpMkLst>
            <pc:docMk/>
            <pc:sldMk cId="2218271940" sldId="967"/>
            <ac:grpSpMk id="22" creationId="{ECD607B6-9B37-4D1C-B1B2-BD9859E70641}"/>
          </ac:grpSpMkLst>
        </pc:grpChg>
        <pc:grpChg chg="mod">
          <ac:chgData name="Кирилл Гоменюк" userId="27247efe46d1cb93" providerId="LiveId" clId="{9451A021-D8A1-4436-9B47-A3DBDE7567B3}" dt="2022-02-10T22:44:48.742" v="5889"/>
          <ac:grpSpMkLst>
            <pc:docMk/>
            <pc:sldMk cId="2218271940" sldId="967"/>
            <ac:grpSpMk id="25" creationId="{746D3E07-927D-43FA-B279-6C5E88C5EB95}"/>
          </ac:grpSpMkLst>
        </pc:grpChg>
        <pc:grpChg chg="del mod">
          <ac:chgData name="Кирилл Гоменюк" userId="27247efe46d1cb93" providerId="LiveId" clId="{9451A021-D8A1-4436-9B47-A3DBDE7567B3}" dt="2022-02-10T22:44:56.204" v="5897"/>
          <ac:grpSpMkLst>
            <pc:docMk/>
            <pc:sldMk cId="2218271940" sldId="967"/>
            <ac:grpSpMk id="31" creationId="{4B212F06-4089-4FCF-B2D9-3F7B2644438F}"/>
          </ac:grpSpMkLst>
        </pc:grpChg>
        <pc:grpChg chg="mod">
          <ac:chgData name="Кирилл Гоменюк" userId="27247efe46d1cb93" providerId="LiveId" clId="{9451A021-D8A1-4436-9B47-A3DBDE7567B3}" dt="2022-02-10T22:44:56.204" v="5897"/>
          <ac:grpSpMkLst>
            <pc:docMk/>
            <pc:sldMk cId="2218271940" sldId="967"/>
            <ac:grpSpMk id="33" creationId="{C5DBA885-B398-4A0A-8C77-F9C967C0BE82}"/>
          </ac:grpSpMkLst>
        </pc:grpChg>
        <pc:grpChg chg="mod">
          <ac:chgData name="Кирилл Гоменюк" userId="27247efe46d1cb93" providerId="LiveId" clId="{9451A021-D8A1-4436-9B47-A3DBDE7567B3}" dt="2022-02-10T22:45:08.775" v="5906"/>
          <ac:grpSpMkLst>
            <pc:docMk/>
            <pc:sldMk cId="2218271940" sldId="967"/>
            <ac:grpSpMk id="42" creationId="{71985567-15AD-4AC9-9915-A6BA4156E626}"/>
          </ac:grpSpMkLst>
        </pc:grpChg>
        <pc:grpChg chg="mod">
          <ac:chgData name="Кирилл Гоменюк" userId="27247efe46d1cb93" providerId="LiveId" clId="{9451A021-D8A1-4436-9B47-A3DBDE7567B3}" dt="2022-02-10T22:45:08.775" v="5906"/>
          <ac:grpSpMkLst>
            <pc:docMk/>
            <pc:sldMk cId="2218271940" sldId="967"/>
            <ac:grpSpMk id="43" creationId="{9221A9D7-B04B-4569-9691-70D6A0FC6F47}"/>
          </ac:grpSpMkLst>
        </pc:grpChg>
        <pc:grpChg chg="mod">
          <ac:chgData name="Кирилл Гоменюк" userId="27247efe46d1cb93" providerId="LiveId" clId="{9451A021-D8A1-4436-9B47-A3DBDE7567B3}" dt="2022-02-10T22:45:25.851" v="5919"/>
          <ac:grpSpMkLst>
            <pc:docMk/>
            <pc:sldMk cId="2218271940" sldId="967"/>
            <ac:grpSpMk id="56" creationId="{DFAB0E1D-CF44-4722-9C56-EF768FB13CB4}"/>
          </ac:grpSpMkLst>
        </pc:grpChg>
        <pc:grpChg chg="mod">
          <ac:chgData name="Кирилл Гоменюк" userId="27247efe46d1cb93" providerId="LiveId" clId="{9451A021-D8A1-4436-9B47-A3DBDE7567B3}" dt="2022-02-10T22:45:34.960" v="5929"/>
          <ac:grpSpMkLst>
            <pc:docMk/>
            <pc:sldMk cId="2218271940" sldId="967"/>
            <ac:grpSpMk id="66" creationId="{03FB3E3E-5EFC-421A-90ED-3E48117B579A}"/>
          </ac:grpSpMkLst>
        </pc:grpChg>
        <pc:grpChg chg="mod">
          <ac:chgData name="Кирилл Гоменюк" userId="27247efe46d1cb93" providerId="LiveId" clId="{9451A021-D8A1-4436-9B47-A3DBDE7567B3}" dt="2022-02-10T22:45:34.960" v="5929"/>
          <ac:grpSpMkLst>
            <pc:docMk/>
            <pc:sldMk cId="2218271940" sldId="967"/>
            <ac:grpSpMk id="67" creationId="{F6A18803-2DF0-4A24-9F67-A55FD48BFF1B}"/>
          </ac:grpSpMkLst>
        </pc:grpChg>
        <pc:grpChg chg="mod">
          <ac:chgData name="Кирилл Гоменюк" userId="27247efe46d1cb93" providerId="LiveId" clId="{9451A021-D8A1-4436-9B47-A3DBDE7567B3}" dt="2022-02-10T22:45:46.823" v="5933"/>
          <ac:grpSpMkLst>
            <pc:docMk/>
            <pc:sldMk cId="2218271940" sldId="967"/>
            <ac:grpSpMk id="71" creationId="{9B6524CB-AADB-4409-8B40-3880027C56F7}"/>
          </ac:grpSpMkLst>
        </pc:grpChg>
        <pc:grpChg chg="mod">
          <ac:chgData name="Кирилл Гоменюк" userId="27247efe46d1cb93" providerId="LiveId" clId="{9451A021-D8A1-4436-9B47-A3DBDE7567B3}" dt="2022-02-10T22:45:50.276" v="5940"/>
          <ac:grpSpMkLst>
            <pc:docMk/>
            <pc:sldMk cId="2218271940" sldId="967"/>
            <ac:grpSpMk id="78" creationId="{45A81452-E743-4716-A0C7-58C972EE83C0}"/>
          </ac:grpSpMkLst>
        </pc:grpChg>
        <pc:inkChg chg="add mod">
          <ac:chgData name="Кирилл Гоменюк" userId="27247efe46d1cb93" providerId="LiveId" clId="{9451A021-D8A1-4436-9B47-A3DBDE7567B3}" dt="2022-02-10T22:44:31.647" v="5879"/>
          <ac:inkMkLst>
            <pc:docMk/>
            <pc:sldMk cId="2218271940" sldId="967"/>
            <ac:inkMk id="4" creationId="{7E5D47F1-242D-45D0-ADC0-4E081FD5B751}"/>
          </ac:inkMkLst>
        </pc:inkChg>
        <pc:inkChg chg="add mod">
          <ac:chgData name="Кирилл Гоменюк" userId="27247efe46d1cb93" providerId="LiveId" clId="{9451A021-D8A1-4436-9B47-A3DBDE7567B3}" dt="2022-02-10T22:44:31.647" v="5879"/>
          <ac:inkMkLst>
            <pc:docMk/>
            <pc:sldMk cId="2218271940" sldId="967"/>
            <ac:inkMk id="5" creationId="{B8C8A703-3935-4FF8-888B-00CFB4FCAAEF}"/>
          </ac:inkMkLst>
        </pc:inkChg>
        <pc:inkChg chg="add mod">
          <ac:chgData name="Кирилл Гоменюк" userId="27247efe46d1cb93" providerId="LiveId" clId="{9451A021-D8A1-4436-9B47-A3DBDE7567B3}" dt="2022-02-10T22:44:31.647" v="5879"/>
          <ac:inkMkLst>
            <pc:docMk/>
            <pc:sldMk cId="2218271940" sldId="967"/>
            <ac:inkMk id="6" creationId="{5648E2D2-7763-4D93-AA5A-265614C272B6}"/>
          </ac:inkMkLst>
        </pc:inkChg>
        <pc:inkChg chg="add mod">
          <ac:chgData name="Кирилл Гоменюк" userId="27247efe46d1cb93" providerId="LiveId" clId="{9451A021-D8A1-4436-9B47-A3DBDE7567B3}" dt="2022-02-10T22:44:31.647" v="5879"/>
          <ac:inkMkLst>
            <pc:docMk/>
            <pc:sldMk cId="2218271940" sldId="967"/>
            <ac:inkMk id="7" creationId="{1FAA7146-EBD3-4443-BF20-55438D84B86C}"/>
          </ac:inkMkLst>
        </pc:inkChg>
        <pc:inkChg chg="add">
          <ac:chgData name="Кирилл Гоменюк" userId="27247efe46d1cb93" providerId="LiveId" clId="{9451A021-D8A1-4436-9B47-A3DBDE7567B3}" dt="2022-02-11T16:37:38.930" v="6663"/>
          <ac:inkMkLst>
            <pc:docMk/>
            <pc:sldMk cId="2218271940" sldId="967"/>
            <ac:inkMk id="8" creationId="{A4248E68-6D61-40A8-874D-C99F1B50F922}"/>
          </ac:inkMkLst>
        </pc:inkChg>
        <pc:inkChg chg="add mod">
          <ac:chgData name="Кирилл Гоменюк" userId="27247efe46d1cb93" providerId="LiveId" clId="{9451A021-D8A1-4436-9B47-A3DBDE7567B3}" dt="2022-02-10T22:44:31.647" v="5879"/>
          <ac:inkMkLst>
            <pc:docMk/>
            <pc:sldMk cId="2218271940" sldId="967"/>
            <ac:inkMk id="9" creationId="{F502AD4E-43F6-441C-A81F-83BA443A05A0}"/>
          </ac:inkMkLst>
        </pc:inkChg>
        <pc:inkChg chg="add mod">
          <ac:chgData name="Кирилл Гоменюк" userId="27247efe46d1cb93" providerId="LiveId" clId="{9451A021-D8A1-4436-9B47-A3DBDE7567B3}" dt="2022-02-10T22:44:31.647" v="5879"/>
          <ac:inkMkLst>
            <pc:docMk/>
            <pc:sldMk cId="2218271940" sldId="967"/>
            <ac:inkMk id="10" creationId="{C1DEB377-8A86-4043-A546-AF4DDCF434B0}"/>
          </ac:inkMkLst>
        </pc:inkChg>
        <pc:inkChg chg="add mod">
          <ac:chgData name="Кирилл Гоменюк" userId="27247efe46d1cb93" providerId="LiveId" clId="{9451A021-D8A1-4436-9B47-A3DBDE7567B3}" dt="2022-02-10T22:44:31.647" v="5879"/>
          <ac:inkMkLst>
            <pc:docMk/>
            <pc:sldMk cId="2218271940" sldId="967"/>
            <ac:inkMk id="12" creationId="{1A053A87-532D-496F-AB5E-F48449A67FA1}"/>
          </ac:inkMkLst>
        </pc:inkChg>
        <pc:inkChg chg="add mod">
          <ac:chgData name="Кирилл Гоменюк" userId="27247efe46d1cb93" providerId="LiveId" clId="{9451A021-D8A1-4436-9B47-A3DBDE7567B3}" dt="2022-02-10T22:44:31.647" v="5879"/>
          <ac:inkMkLst>
            <pc:docMk/>
            <pc:sldMk cId="2218271940" sldId="967"/>
            <ac:inkMk id="13" creationId="{C27E492D-0D02-4650-A9BD-874F82C586DE}"/>
          </ac:inkMkLst>
        </pc:inkChg>
        <pc:inkChg chg="add mod">
          <ac:chgData name="Кирилл Гоменюк" userId="27247efe46d1cb93" providerId="LiveId" clId="{9451A021-D8A1-4436-9B47-A3DBDE7567B3}" dt="2022-02-10T22:44:31.647" v="5879"/>
          <ac:inkMkLst>
            <pc:docMk/>
            <pc:sldMk cId="2218271940" sldId="967"/>
            <ac:inkMk id="14" creationId="{1C5FF762-2368-48D2-A4B6-6847349AC1C5}"/>
          </ac:inkMkLst>
        </pc:inkChg>
        <pc:inkChg chg="add mod">
          <ac:chgData name="Кирилл Гоменюк" userId="27247efe46d1cb93" providerId="LiveId" clId="{9451A021-D8A1-4436-9B47-A3DBDE7567B3}" dt="2022-02-10T22:44:36.872" v="5884"/>
          <ac:inkMkLst>
            <pc:docMk/>
            <pc:sldMk cId="2218271940" sldId="967"/>
            <ac:inkMk id="16" creationId="{C82041BB-753F-4BB7-A83A-223BC6BAF651}"/>
          </ac:inkMkLst>
        </pc:inkChg>
        <pc:inkChg chg="add mod">
          <ac:chgData name="Кирилл Гоменюк" userId="27247efe46d1cb93" providerId="LiveId" clId="{9451A021-D8A1-4436-9B47-A3DBDE7567B3}" dt="2022-02-10T22:44:36.872" v="5884"/>
          <ac:inkMkLst>
            <pc:docMk/>
            <pc:sldMk cId="2218271940" sldId="967"/>
            <ac:inkMk id="17" creationId="{C81FDB53-E4B1-4095-970D-78CF763C7E67}"/>
          </ac:inkMkLst>
        </pc:inkChg>
        <pc:inkChg chg="add mod">
          <ac:chgData name="Кирилл Гоменюк" userId="27247efe46d1cb93" providerId="LiveId" clId="{9451A021-D8A1-4436-9B47-A3DBDE7567B3}" dt="2022-02-10T22:44:36.872" v="5884"/>
          <ac:inkMkLst>
            <pc:docMk/>
            <pc:sldMk cId="2218271940" sldId="967"/>
            <ac:inkMk id="18" creationId="{C820D9FF-C6FD-48A2-9051-6D75A0D12D42}"/>
          </ac:inkMkLst>
        </pc:inkChg>
        <pc:inkChg chg="add mod">
          <ac:chgData name="Кирилл Гоменюк" userId="27247efe46d1cb93" providerId="LiveId" clId="{9451A021-D8A1-4436-9B47-A3DBDE7567B3}" dt="2022-02-10T22:44:38.453" v="5886"/>
          <ac:inkMkLst>
            <pc:docMk/>
            <pc:sldMk cId="2218271940" sldId="967"/>
            <ac:inkMk id="19" creationId="{123BAECE-75EB-4378-AD5B-C88C250A6829}"/>
          </ac:inkMkLst>
        </pc:inkChg>
        <pc:inkChg chg="add mod">
          <ac:chgData name="Кирилл Гоменюк" userId="27247efe46d1cb93" providerId="LiveId" clId="{9451A021-D8A1-4436-9B47-A3DBDE7567B3}" dt="2022-02-10T22:44:38.453" v="5886"/>
          <ac:inkMkLst>
            <pc:docMk/>
            <pc:sldMk cId="2218271940" sldId="967"/>
            <ac:inkMk id="21" creationId="{824F3E02-30D2-4938-A4DB-E3B1469B6A8F}"/>
          </ac:inkMkLst>
        </pc:inkChg>
        <pc:inkChg chg="add mod">
          <ac:chgData name="Кирилл Гоменюк" userId="27247efe46d1cb93" providerId="LiveId" clId="{9451A021-D8A1-4436-9B47-A3DBDE7567B3}" dt="2022-02-10T22:44:48.742" v="5889"/>
          <ac:inkMkLst>
            <pc:docMk/>
            <pc:sldMk cId="2218271940" sldId="967"/>
            <ac:inkMk id="23" creationId="{CB8800C0-B1B7-40BF-B3E4-F01671356E1B}"/>
          </ac:inkMkLst>
        </pc:inkChg>
        <pc:inkChg chg="add mod">
          <ac:chgData name="Кирилл Гоменюк" userId="27247efe46d1cb93" providerId="LiveId" clId="{9451A021-D8A1-4436-9B47-A3DBDE7567B3}" dt="2022-02-10T22:44:48.742" v="5889"/>
          <ac:inkMkLst>
            <pc:docMk/>
            <pc:sldMk cId="2218271940" sldId="967"/>
            <ac:inkMk id="24" creationId="{9D964837-A654-48A4-8B8B-30BC91ED4A5B}"/>
          </ac:inkMkLst>
        </pc:inkChg>
        <pc:inkChg chg="add mod">
          <ac:chgData name="Кирилл Гоменюк" userId="27247efe46d1cb93" providerId="LiveId" clId="{9451A021-D8A1-4436-9B47-A3DBDE7567B3}" dt="2022-02-10T22:44:56.204" v="5897"/>
          <ac:inkMkLst>
            <pc:docMk/>
            <pc:sldMk cId="2218271940" sldId="967"/>
            <ac:inkMk id="26" creationId="{5FEF324A-A59B-4BE6-83BC-E9557EF04BEB}"/>
          </ac:inkMkLst>
        </pc:inkChg>
        <pc:inkChg chg="add mod">
          <ac:chgData name="Кирилл Гоменюк" userId="27247efe46d1cb93" providerId="LiveId" clId="{9451A021-D8A1-4436-9B47-A3DBDE7567B3}" dt="2022-02-10T22:44:56.204" v="5897"/>
          <ac:inkMkLst>
            <pc:docMk/>
            <pc:sldMk cId="2218271940" sldId="967"/>
            <ac:inkMk id="27" creationId="{84FB104F-1EBF-44C3-8A89-A43ADDBFBE53}"/>
          </ac:inkMkLst>
        </pc:inkChg>
        <pc:inkChg chg="add mod">
          <ac:chgData name="Кирилл Гоменюк" userId="27247efe46d1cb93" providerId="LiveId" clId="{9451A021-D8A1-4436-9B47-A3DBDE7567B3}" dt="2022-02-10T22:44:56.204" v="5897"/>
          <ac:inkMkLst>
            <pc:docMk/>
            <pc:sldMk cId="2218271940" sldId="967"/>
            <ac:inkMk id="28" creationId="{5994B653-10C8-422F-B1F5-8E8DE00B8D69}"/>
          </ac:inkMkLst>
        </pc:inkChg>
        <pc:inkChg chg="add mod">
          <ac:chgData name="Кирилл Гоменюк" userId="27247efe46d1cb93" providerId="LiveId" clId="{9451A021-D8A1-4436-9B47-A3DBDE7567B3}" dt="2022-02-10T22:44:56.204" v="5897"/>
          <ac:inkMkLst>
            <pc:docMk/>
            <pc:sldMk cId="2218271940" sldId="967"/>
            <ac:inkMk id="29" creationId="{E930D0E1-3938-4D3D-8559-3279A9BF76CE}"/>
          </ac:inkMkLst>
        </pc:inkChg>
        <pc:inkChg chg="add mod">
          <ac:chgData name="Кирилл Гоменюк" userId="27247efe46d1cb93" providerId="LiveId" clId="{9451A021-D8A1-4436-9B47-A3DBDE7567B3}" dt="2022-02-10T22:44:56.204" v="5897"/>
          <ac:inkMkLst>
            <pc:docMk/>
            <pc:sldMk cId="2218271940" sldId="967"/>
            <ac:inkMk id="30" creationId="{534D0923-2522-4E7D-812E-B25F428817D4}"/>
          </ac:inkMkLst>
        </pc:inkChg>
        <pc:inkChg chg="add mod">
          <ac:chgData name="Кирилл Гоменюк" userId="27247efe46d1cb93" providerId="LiveId" clId="{9451A021-D8A1-4436-9B47-A3DBDE7567B3}" dt="2022-02-10T22:44:56.204" v="5897"/>
          <ac:inkMkLst>
            <pc:docMk/>
            <pc:sldMk cId="2218271940" sldId="967"/>
            <ac:inkMk id="32" creationId="{86824C26-CC4D-4FA7-AB9E-DA927B9F73EC}"/>
          </ac:inkMkLst>
        </pc:inkChg>
        <pc:inkChg chg="add mod">
          <ac:chgData name="Кирилл Гоменюк" userId="27247efe46d1cb93" providerId="LiveId" clId="{9451A021-D8A1-4436-9B47-A3DBDE7567B3}" dt="2022-02-10T22:45:08.775" v="5906"/>
          <ac:inkMkLst>
            <pc:docMk/>
            <pc:sldMk cId="2218271940" sldId="967"/>
            <ac:inkMk id="34" creationId="{CF319194-D1DE-4324-AF0C-47651212EEC3}"/>
          </ac:inkMkLst>
        </pc:inkChg>
        <pc:inkChg chg="add mod">
          <ac:chgData name="Кирилл Гоменюк" userId="27247efe46d1cb93" providerId="LiveId" clId="{9451A021-D8A1-4436-9B47-A3DBDE7567B3}" dt="2022-02-10T22:45:08.775" v="5906"/>
          <ac:inkMkLst>
            <pc:docMk/>
            <pc:sldMk cId="2218271940" sldId="967"/>
            <ac:inkMk id="35" creationId="{52543D5E-5B4E-4327-8680-D890BDEFDAF7}"/>
          </ac:inkMkLst>
        </pc:inkChg>
        <pc:inkChg chg="add mod">
          <ac:chgData name="Кирилл Гоменюк" userId="27247efe46d1cb93" providerId="LiveId" clId="{9451A021-D8A1-4436-9B47-A3DBDE7567B3}" dt="2022-02-10T22:45:08.775" v="5906"/>
          <ac:inkMkLst>
            <pc:docMk/>
            <pc:sldMk cId="2218271940" sldId="967"/>
            <ac:inkMk id="36" creationId="{826481E3-9821-4754-9867-2D191E510E6E}"/>
          </ac:inkMkLst>
        </pc:inkChg>
        <pc:inkChg chg="add mod">
          <ac:chgData name="Кирилл Гоменюк" userId="27247efe46d1cb93" providerId="LiveId" clId="{9451A021-D8A1-4436-9B47-A3DBDE7567B3}" dt="2022-02-10T22:45:08.775" v="5906"/>
          <ac:inkMkLst>
            <pc:docMk/>
            <pc:sldMk cId="2218271940" sldId="967"/>
            <ac:inkMk id="37" creationId="{D27B6927-CE1F-4B0B-A3C5-D9EBD0592DD6}"/>
          </ac:inkMkLst>
        </pc:inkChg>
        <pc:inkChg chg="add mod">
          <ac:chgData name="Кирилл Гоменюк" userId="27247efe46d1cb93" providerId="LiveId" clId="{9451A021-D8A1-4436-9B47-A3DBDE7567B3}" dt="2022-02-10T22:45:08.775" v="5906"/>
          <ac:inkMkLst>
            <pc:docMk/>
            <pc:sldMk cId="2218271940" sldId="967"/>
            <ac:inkMk id="38" creationId="{DF02501D-2CC8-419D-A2A3-8309C8716E15}"/>
          </ac:inkMkLst>
        </pc:inkChg>
        <pc:inkChg chg="add mod">
          <ac:chgData name="Кирилл Гоменюк" userId="27247efe46d1cb93" providerId="LiveId" clId="{9451A021-D8A1-4436-9B47-A3DBDE7567B3}" dt="2022-02-10T22:45:08.775" v="5906"/>
          <ac:inkMkLst>
            <pc:docMk/>
            <pc:sldMk cId="2218271940" sldId="967"/>
            <ac:inkMk id="39" creationId="{D713C2A6-ED51-46E0-9074-9AC132DF156A}"/>
          </ac:inkMkLst>
        </pc:inkChg>
        <pc:inkChg chg="add mod">
          <ac:chgData name="Кирилл Гоменюк" userId="27247efe46d1cb93" providerId="LiveId" clId="{9451A021-D8A1-4436-9B47-A3DBDE7567B3}" dt="2022-02-10T22:45:08.775" v="5906"/>
          <ac:inkMkLst>
            <pc:docMk/>
            <pc:sldMk cId="2218271940" sldId="967"/>
            <ac:inkMk id="40" creationId="{DFE627D4-E3DE-477A-AFE8-ECFF5A18C128}"/>
          </ac:inkMkLst>
        </pc:inkChg>
        <pc:inkChg chg="add mod">
          <ac:chgData name="Кирилл Гоменюк" userId="27247efe46d1cb93" providerId="LiveId" clId="{9451A021-D8A1-4436-9B47-A3DBDE7567B3}" dt="2022-02-10T22:45:08.775" v="5906"/>
          <ac:inkMkLst>
            <pc:docMk/>
            <pc:sldMk cId="2218271940" sldId="967"/>
            <ac:inkMk id="41" creationId="{2AA95341-1EB4-467E-B423-4D94250510E0}"/>
          </ac:inkMkLst>
        </pc:inkChg>
        <pc:inkChg chg="add mod">
          <ac:chgData name="Кирилл Гоменюк" userId="27247efe46d1cb93" providerId="LiveId" clId="{9451A021-D8A1-4436-9B47-A3DBDE7567B3}" dt="2022-02-10T22:45:25.851" v="5919"/>
          <ac:inkMkLst>
            <pc:docMk/>
            <pc:sldMk cId="2218271940" sldId="967"/>
            <ac:inkMk id="44" creationId="{77A00AEB-59AE-4DB5-86E0-819B42832165}"/>
          </ac:inkMkLst>
        </pc:inkChg>
        <pc:inkChg chg="add mod">
          <ac:chgData name="Кирилл Гоменюк" userId="27247efe46d1cb93" providerId="LiveId" clId="{9451A021-D8A1-4436-9B47-A3DBDE7567B3}" dt="2022-02-10T22:45:25.851" v="5919"/>
          <ac:inkMkLst>
            <pc:docMk/>
            <pc:sldMk cId="2218271940" sldId="967"/>
            <ac:inkMk id="45" creationId="{3375F25C-F782-4AF5-B3F0-9D33EC8348F4}"/>
          </ac:inkMkLst>
        </pc:inkChg>
        <pc:inkChg chg="add mod">
          <ac:chgData name="Кирилл Гоменюк" userId="27247efe46d1cb93" providerId="LiveId" clId="{9451A021-D8A1-4436-9B47-A3DBDE7567B3}" dt="2022-02-10T22:45:25.851" v="5919"/>
          <ac:inkMkLst>
            <pc:docMk/>
            <pc:sldMk cId="2218271940" sldId="967"/>
            <ac:inkMk id="46" creationId="{3E6ECC0D-8477-4B8B-AA65-A7480167C264}"/>
          </ac:inkMkLst>
        </pc:inkChg>
        <pc:inkChg chg="add mod">
          <ac:chgData name="Кирилл Гоменюк" userId="27247efe46d1cb93" providerId="LiveId" clId="{9451A021-D8A1-4436-9B47-A3DBDE7567B3}" dt="2022-02-10T22:45:25.851" v="5919"/>
          <ac:inkMkLst>
            <pc:docMk/>
            <pc:sldMk cId="2218271940" sldId="967"/>
            <ac:inkMk id="47" creationId="{69C83FE6-D0E1-42F8-8C33-F4FEFDEC5228}"/>
          </ac:inkMkLst>
        </pc:inkChg>
        <pc:inkChg chg="add mod">
          <ac:chgData name="Кирилл Гоменюк" userId="27247efe46d1cb93" providerId="LiveId" clId="{9451A021-D8A1-4436-9B47-A3DBDE7567B3}" dt="2022-02-10T22:45:25.851" v="5919"/>
          <ac:inkMkLst>
            <pc:docMk/>
            <pc:sldMk cId="2218271940" sldId="967"/>
            <ac:inkMk id="48" creationId="{E4FBC437-19FB-4757-9BB7-93967949E1F5}"/>
          </ac:inkMkLst>
        </pc:inkChg>
        <pc:inkChg chg="add mod">
          <ac:chgData name="Кирилл Гоменюк" userId="27247efe46d1cb93" providerId="LiveId" clId="{9451A021-D8A1-4436-9B47-A3DBDE7567B3}" dt="2022-02-10T22:45:25.851" v="5919"/>
          <ac:inkMkLst>
            <pc:docMk/>
            <pc:sldMk cId="2218271940" sldId="967"/>
            <ac:inkMk id="49" creationId="{E132D1C6-BC4E-4DAE-A199-81F6594213A7}"/>
          </ac:inkMkLst>
        </pc:inkChg>
        <pc:inkChg chg="add mod">
          <ac:chgData name="Кирилл Гоменюк" userId="27247efe46d1cb93" providerId="LiveId" clId="{9451A021-D8A1-4436-9B47-A3DBDE7567B3}" dt="2022-02-10T22:45:25.851" v="5919"/>
          <ac:inkMkLst>
            <pc:docMk/>
            <pc:sldMk cId="2218271940" sldId="967"/>
            <ac:inkMk id="50" creationId="{9698A390-038C-4D69-BBC2-9CC4AB1E9DCC}"/>
          </ac:inkMkLst>
        </pc:inkChg>
        <pc:inkChg chg="add mod">
          <ac:chgData name="Кирилл Гоменюк" userId="27247efe46d1cb93" providerId="LiveId" clId="{9451A021-D8A1-4436-9B47-A3DBDE7567B3}" dt="2022-02-10T22:45:25.851" v="5919"/>
          <ac:inkMkLst>
            <pc:docMk/>
            <pc:sldMk cId="2218271940" sldId="967"/>
            <ac:inkMk id="51" creationId="{E8608881-E4FD-4206-AC23-D981BF87EFB7}"/>
          </ac:inkMkLst>
        </pc:inkChg>
        <pc:inkChg chg="add mod">
          <ac:chgData name="Кирилл Гоменюк" userId="27247efe46d1cb93" providerId="LiveId" clId="{9451A021-D8A1-4436-9B47-A3DBDE7567B3}" dt="2022-02-10T22:45:25.851" v="5919"/>
          <ac:inkMkLst>
            <pc:docMk/>
            <pc:sldMk cId="2218271940" sldId="967"/>
            <ac:inkMk id="52" creationId="{00B6C9BA-0C15-40CE-BDDB-757C57D6428E}"/>
          </ac:inkMkLst>
        </pc:inkChg>
        <pc:inkChg chg="add mod">
          <ac:chgData name="Кирилл Гоменюк" userId="27247efe46d1cb93" providerId="LiveId" clId="{9451A021-D8A1-4436-9B47-A3DBDE7567B3}" dt="2022-02-10T22:45:25.851" v="5919"/>
          <ac:inkMkLst>
            <pc:docMk/>
            <pc:sldMk cId="2218271940" sldId="967"/>
            <ac:inkMk id="53" creationId="{60C97862-84C4-43A0-A784-BEFEDAA60097}"/>
          </ac:inkMkLst>
        </pc:inkChg>
        <pc:inkChg chg="add mod">
          <ac:chgData name="Кирилл Гоменюк" userId="27247efe46d1cb93" providerId="LiveId" clId="{9451A021-D8A1-4436-9B47-A3DBDE7567B3}" dt="2022-02-10T22:45:25.851" v="5919"/>
          <ac:inkMkLst>
            <pc:docMk/>
            <pc:sldMk cId="2218271940" sldId="967"/>
            <ac:inkMk id="54" creationId="{191AB5FC-8D2E-4EA8-87BD-32F3979FAF9C}"/>
          </ac:inkMkLst>
        </pc:inkChg>
        <pc:inkChg chg="add mod">
          <ac:chgData name="Кирилл Гоменюк" userId="27247efe46d1cb93" providerId="LiveId" clId="{9451A021-D8A1-4436-9B47-A3DBDE7567B3}" dt="2022-02-10T22:45:25.851" v="5919"/>
          <ac:inkMkLst>
            <pc:docMk/>
            <pc:sldMk cId="2218271940" sldId="967"/>
            <ac:inkMk id="55" creationId="{735A6CF9-FB89-4B23-A1C3-5C3D5EE28DE8}"/>
          </ac:inkMkLst>
        </pc:inkChg>
        <pc:inkChg chg="add mod">
          <ac:chgData name="Кирилл Гоменюк" userId="27247efe46d1cb93" providerId="LiveId" clId="{9451A021-D8A1-4436-9B47-A3DBDE7567B3}" dt="2022-02-10T22:45:34.960" v="5929"/>
          <ac:inkMkLst>
            <pc:docMk/>
            <pc:sldMk cId="2218271940" sldId="967"/>
            <ac:inkMk id="57" creationId="{BE0F363A-CDAA-4C15-AE70-DCC3699031AA}"/>
          </ac:inkMkLst>
        </pc:inkChg>
        <pc:inkChg chg="add mod">
          <ac:chgData name="Кирилл Гоменюк" userId="27247efe46d1cb93" providerId="LiveId" clId="{9451A021-D8A1-4436-9B47-A3DBDE7567B3}" dt="2022-02-10T22:45:34.960" v="5929"/>
          <ac:inkMkLst>
            <pc:docMk/>
            <pc:sldMk cId="2218271940" sldId="967"/>
            <ac:inkMk id="58" creationId="{A597070D-ED71-427F-97A1-BA9C2E725BFD}"/>
          </ac:inkMkLst>
        </pc:inkChg>
        <pc:inkChg chg="add mod">
          <ac:chgData name="Кирилл Гоменюк" userId="27247efe46d1cb93" providerId="LiveId" clId="{9451A021-D8A1-4436-9B47-A3DBDE7567B3}" dt="2022-02-10T22:45:34.960" v="5929"/>
          <ac:inkMkLst>
            <pc:docMk/>
            <pc:sldMk cId="2218271940" sldId="967"/>
            <ac:inkMk id="59" creationId="{A598EECB-E7D2-42D5-8B8D-5AFC1D8DA11E}"/>
          </ac:inkMkLst>
        </pc:inkChg>
        <pc:inkChg chg="add mod">
          <ac:chgData name="Кирилл Гоменюк" userId="27247efe46d1cb93" providerId="LiveId" clId="{9451A021-D8A1-4436-9B47-A3DBDE7567B3}" dt="2022-02-10T22:45:34.960" v="5929"/>
          <ac:inkMkLst>
            <pc:docMk/>
            <pc:sldMk cId="2218271940" sldId="967"/>
            <ac:inkMk id="60" creationId="{3A240AEA-62F3-4A0A-B191-220308789797}"/>
          </ac:inkMkLst>
        </pc:inkChg>
        <pc:inkChg chg="add mod">
          <ac:chgData name="Кирилл Гоменюк" userId="27247efe46d1cb93" providerId="LiveId" clId="{9451A021-D8A1-4436-9B47-A3DBDE7567B3}" dt="2022-02-10T22:45:34.960" v="5929"/>
          <ac:inkMkLst>
            <pc:docMk/>
            <pc:sldMk cId="2218271940" sldId="967"/>
            <ac:inkMk id="61" creationId="{DFDFAE61-0D19-4EB0-B657-B790660B582F}"/>
          </ac:inkMkLst>
        </pc:inkChg>
        <pc:inkChg chg="add mod">
          <ac:chgData name="Кирилл Гоменюк" userId="27247efe46d1cb93" providerId="LiveId" clId="{9451A021-D8A1-4436-9B47-A3DBDE7567B3}" dt="2022-02-10T22:45:34.960" v="5929"/>
          <ac:inkMkLst>
            <pc:docMk/>
            <pc:sldMk cId="2218271940" sldId="967"/>
            <ac:inkMk id="62" creationId="{CF974A49-2C1F-4746-9426-EA50858A3FBD}"/>
          </ac:inkMkLst>
        </pc:inkChg>
        <pc:inkChg chg="add mod">
          <ac:chgData name="Кирилл Гоменюк" userId="27247efe46d1cb93" providerId="LiveId" clId="{9451A021-D8A1-4436-9B47-A3DBDE7567B3}" dt="2022-02-10T22:45:34.960" v="5929"/>
          <ac:inkMkLst>
            <pc:docMk/>
            <pc:sldMk cId="2218271940" sldId="967"/>
            <ac:inkMk id="63" creationId="{AECEC62E-C8D6-41D8-B6EC-E68BA9EA4296}"/>
          </ac:inkMkLst>
        </pc:inkChg>
        <pc:inkChg chg="add mod">
          <ac:chgData name="Кирилл Гоменюк" userId="27247efe46d1cb93" providerId="LiveId" clId="{9451A021-D8A1-4436-9B47-A3DBDE7567B3}" dt="2022-02-10T22:45:34.960" v="5929"/>
          <ac:inkMkLst>
            <pc:docMk/>
            <pc:sldMk cId="2218271940" sldId="967"/>
            <ac:inkMk id="64" creationId="{487A4D71-4898-40A6-8A3A-DFBD98318D78}"/>
          </ac:inkMkLst>
        </pc:inkChg>
        <pc:inkChg chg="add mod">
          <ac:chgData name="Кирилл Гоменюк" userId="27247efe46d1cb93" providerId="LiveId" clId="{9451A021-D8A1-4436-9B47-A3DBDE7567B3}" dt="2022-02-10T22:45:34.960" v="5929"/>
          <ac:inkMkLst>
            <pc:docMk/>
            <pc:sldMk cId="2218271940" sldId="967"/>
            <ac:inkMk id="65" creationId="{6A1EE023-3546-4DD8-8A74-8B88743163DE}"/>
          </ac:inkMkLst>
        </pc:inkChg>
        <pc:inkChg chg="add">
          <ac:chgData name="Кирилл Гоменюк" userId="27247efe46d1cb93" providerId="LiveId" clId="{9451A021-D8A1-4436-9B47-A3DBDE7567B3}" dt="2022-02-10T22:45:40.557" v="5930" actId="9405"/>
          <ac:inkMkLst>
            <pc:docMk/>
            <pc:sldMk cId="2218271940" sldId="967"/>
            <ac:inkMk id="68" creationId="{755142AB-A089-4A3A-9516-2EC10D28DF43}"/>
          </ac:inkMkLst>
        </pc:inkChg>
        <pc:inkChg chg="add mod">
          <ac:chgData name="Кирилл Гоменюк" userId="27247efe46d1cb93" providerId="LiveId" clId="{9451A021-D8A1-4436-9B47-A3DBDE7567B3}" dt="2022-02-10T22:45:46.823" v="5933"/>
          <ac:inkMkLst>
            <pc:docMk/>
            <pc:sldMk cId="2218271940" sldId="967"/>
            <ac:inkMk id="69" creationId="{486B68F4-2802-4C95-9B5F-45C6A03AF8C4}"/>
          </ac:inkMkLst>
        </pc:inkChg>
        <pc:inkChg chg="add mod">
          <ac:chgData name="Кирилл Гоменюк" userId="27247efe46d1cb93" providerId="LiveId" clId="{9451A021-D8A1-4436-9B47-A3DBDE7567B3}" dt="2022-02-10T22:45:46.823" v="5933"/>
          <ac:inkMkLst>
            <pc:docMk/>
            <pc:sldMk cId="2218271940" sldId="967"/>
            <ac:inkMk id="70" creationId="{1ADA8B34-FA69-4DE7-B57C-67C778788E87}"/>
          </ac:inkMkLst>
        </pc:inkChg>
        <pc:inkChg chg="add mod">
          <ac:chgData name="Кирилл Гоменюк" userId="27247efe46d1cb93" providerId="LiveId" clId="{9451A021-D8A1-4436-9B47-A3DBDE7567B3}" dt="2022-02-10T22:45:50.276" v="5940"/>
          <ac:inkMkLst>
            <pc:docMk/>
            <pc:sldMk cId="2218271940" sldId="967"/>
            <ac:inkMk id="72" creationId="{2768817A-8506-4E1A-8747-D50415342867}"/>
          </ac:inkMkLst>
        </pc:inkChg>
        <pc:inkChg chg="add mod">
          <ac:chgData name="Кирилл Гоменюк" userId="27247efe46d1cb93" providerId="LiveId" clId="{9451A021-D8A1-4436-9B47-A3DBDE7567B3}" dt="2022-02-10T22:45:50.276" v="5940"/>
          <ac:inkMkLst>
            <pc:docMk/>
            <pc:sldMk cId="2218271940" sldId="967"/>
            <ac:inkMk id="73" creationId="{320DFB80-43A3-417E-B407-1D436CBA7462}"/>
          </ac:inkMkLst>
        </pc:inkChg>
        <pc:inkChg chg="add mod">
          <ac:chgData name="Кирилл Гоменюк" userId="27247efe46d1cb93" providerId="LiveId" clId="{9451A021-D8A1-4436-9B47-A3DBDE7567B3}" dt="2022-02-10T22:45:50.276" v="5940"/>
          <ac:inkMkLst>
            <pc:docMk/>
            <pc:sldMk cId="2218271940" sldId="967"/>
            <ac:inkMk id="74" creationId="{95468287-5F28-48B9-A6C0-9A0E097F7C32}"/>
          </ac:inkMkLst>
        </pc:inkChg>
        <pc:inkChg chg="add mod">
          <ac:chgData name="Кирилл Гоменюк" userId="27247efe46d1cb93" providerId="LiveId" clId="{9451A021-D8A1-4436-9B47-A3DBDE7567B3}" dt="2022-02-10T22:45:50.276" v="5940"/>
          <ac:inkMkLst>
            <pc:docMk/>
            <pc:sldMk cId="2218271940" sldId="967"/>
            <ac:inkMk id="75" creationId="{61352F33-1B08-45D9-AD00-5DB5D8CC3944}"/>
          </ac:inkMkLst>
        </pc:inkChg>
        <pc:inkChg chg="add mod">
          <ac:chgData name="Кирилл Гоменюк" userId="27247efe46d1cb93" providerId="LiveId" clId="{9451A021-D8A1-4436-9B47-A3DBDE7567B3}" dt="2022-02-10T22:45:50.276" v="5940"/>
          <ac:inkMkLst>
            <pc:docMk/>
            <pc:sldMk cId="2218271940" sldId="967"/>
            <ac:inkMk id="76" creationId="{3C0A2367-9A17-4D04-B482-DCB35EB85452}"/>
          </ac:inkMkLst>
        </pc:inkChg>
        <pc:inkChg chg="add mod">
          <ac:chgData name="Кирилл Гоменюк" userId="27247efe46d1cb93" providerId="LiveId" clId="{9451A021-D8A1-4436-9B47-A3DBDE7567B3}" dt="2022-02-10T22:45:50.276" v="5940"/>
          <ac:inkMkLst>
            <pc:docMk/>
            <pc:sldMk cId="2218271940" sldId="967"/>
            <ac:inkMk id="77" creationId="{AF21AE21-0013-4A46-8009-37ED4E7D2F5F}"/>
          </ac:inkMkLst>
        </pc:inkChg>
      </pc:sldChg>
      <pc:sldChg chg="addSp delSp modSp new mod modTransition">
        <pc:chgData name="Кирилл Гоменюк" userId="27247efe46d1cb93" providerId="LiveId" clId="{9451A021-D8A1-4436-9B47-A3DBDE7567B3}" dt="2022-02-11T16:37:38.930" v="6663"/>
        <pc:sldMkLst>
          <pc:docMk/>
          <pc:sldMk cId="2919302627" sldId="968"/>
        </pc:sldMkLst>
        <pc:spChg chg="mod">
          <ac:chgData name="Кирилл Гоменюк" userId="27247efe46d1cb93" providerId="LiveId" clId="{9451A021-D8A1-4436-9B47-A3DBDE7567B3}" dt="2022-02-10T22:47:45.692" v="5952" actId="14100"/>
          <ac:spMkLst>
            <pc:docMk/>
            <pc:sldMk cId="2919302627" sldId="968"/>
            <ac:spMk id="2" creationId="{B53FE1DC-D8CA-43E0-86A2-EDC5D87B9FB1}"/>
          </ac:spMkLst>
        </pc:spChg>
        <pc:spChg chg="mod">
          <ac:chgData name="Кирилл Гоменюк" userId="27247efe46d1cb93" providerId="LiveId" clId="{9451A021-D8A1-4436-9B47-A3DBDE7567B3}" dt="2022-02-10T22:50:21.774" v="6079" actId="20577"/>
          <ac:spMkLst>
            <pc:docMk/>
            <pc:sldMk cId="2919302627" sldId="968"/>
            <ac:spMk id="3" creationId="{50A6FB09-CFEC-46B8-85D6-20F992AB07CD}"/>
          </ac:spMkLst>
        </pc:spChg>
        <pc:spChg chg="add mod">
          <ac:chgData name="Кирилл Гоменюк" userId="27247efe46d1cb93" providerId="LiveId" clId="{9451A021-D8A1-4436-9B47-A3DBDE7567B3}" dt="2022-02-10T22:49:11.503" v="5991" actId="14100"/>
          <ac:spMkLst>
            <pc:docMk/>
            <pc:sldMk cId="2919302627" sldId="968"/>
            <ac:spMk id="5" creationId="{E03FA2E1-35A5-47D0-8DE9-9AA423A24608}"/>
          </ac:spMkLst>
        </pc:spChg>
        <pc:grpChg chg="del mod">
          <ac:chgData name="Кирилл Гоменюк" userId="27247efe46d1cb93" providerId="LiveId" clId="{9451A021-D8A1-4436-9B47-A3DBDE7567B3}" dt="2022-02-10T22:50:43.442" v="6084"/>
          <ac:grpSpMkLst>
            <pc:docMk/>
            <pc:sldMk cId="2919302627" sldId="968"/>
            <ac:grpSpMk id="8" creationId="{91ECCA46-B208-4F14-8C01-C7E48D5B40EF}"/>
          </ac:grpSpMkLst>
        </pc:grpChg>
        <pc:grpChg chg="del mod">
          <ac:chgData name="Кирилл Гоменюк" userId="27247efe46d1cb93" providerId="LiveId" clId="{9451A021-D8A1-4436-9B47-A3DBDE7567B3}" dt="2022-02-10T22:50:45.884" v="6086"/>
          <ac:grpSpMkLst>
            <pc:docMk/>
            <pc:sldMk cId="2919302627" sldId="968"/>
            <ac:grpSpMk id="10" creationId="{3798690C-3597-4FC3-8137-D2722BC24769}"/>
          </ac:grpSpMkLst>
        </pc:grpChg>
        <pc:grpChg chg="mod">
          <ac:chgData name="Кирилл Гоменюк" userId="27247efe46d1cb93" providerId="LiveId" clId="{9451A021-D8A1-4436-9B47-A3DBDE7567B3}" dt="2022-02-10T22:50:45.884" v="6086"/>
          <ac:grpSpMkLst>
            <pc:docMk/>
            <pc:sldMk cId="2919302627" sldId="968"/>
            <ac:grpSpMk id="12" creationId="{82956FBD-E198-4444-BDE2-7B5AF0842578}"/>
          </ac:grpSpMkLst>
        </pc:grpChg>
        <pc:inkChg chg="add">
          <ac:chgData name="Кирилл Гоменюк" userId="27247efe46d1cb93" providerId="LiveId" clId="{9451A021-D8A1-4436-9B47-A3DBDE7567B3}" dt="2022-02-11T16:37:38.930" v="6663"/>
          <ac:inkMkLst>
            <pc:docMk/>
            <pc:sldMk cId="2919302627" sldId="968"/>
            <ac:inkMk id="4" creationId="{1497BD24-645B-406A-B568-38F2A53BBF9A}"/>
          </ac:inkMkLst>
        </pc:inkChg>
        <pc:inkChg chg="add mod">
          <ac:chgData name="Кирилл Гоменюк" userId="27247efe46d1cb93" providerId="LiveId" clId="{9451A021-D8A1-4436-9B47-A3DBDE7567B3}" dt="2022-02-10T22:50:45.884" v="6086"/>
          <ac:inkMkLst>
            <pc:docMk/>
            <pc:sldMk cId="2919302627" sldId="968"/>
            <ac:inkMk id="6" creationId="{0EAAE701-2FA7-4DAB-AFD0-221BD8C1BA6A}"/>
          </ac:inkMkLst>
        </pc:inkChg>
        <pc:inkChg chg="add mod">
          <ac:chgData name="Кирилл Гоменюк" userId="27247efe46d1cb93" providerId="LiveId" clId="{9451A021-D8A1-4436-9B47-A3DBDE7567B3}" dt="2022-02-10T22:50:45.884" v="6086"/>
          <ac:inkMkLst>
            <pc:docMk/>
            <pc:sldMk cId="2919302627" sldId="968"/>
            <ac:inkMk id="7" creationId="{CB49F0C4-80FB-4F55-80B5-FE971D8F2DA2}"/>
          </ac:inkMkLst>
        </pc:inkChg>
        <pc:inkChg chg="add mod">
          <ac:chgData name="Кирилл Гоменюк" userId="27247efe46d1cb93" providerId="LiveId" clId="{9451A021-D8A1-4436-9B47-A3DBDE7567B3}" dt="2022-02-10T22:50:45.884" v="6086"/>
          <ac:inkMkLst>
            <pc:docMk/>
            <pc:sldMk cId="2919302627" sldId="968"/>
            <ac:inkMk id="9" creationId="{BE6C6AA1-4253-4F20-9D60-503F24F0F4F3}"/>
          </ac:inkMkLst>
        </pc:inkChg>
        <pc:inkChg chg="add mod">
          <ac:chgData name="Кирилл Гоменюк" userId="27247efe46d1cb93" providerId="LiveId" clId="{9451A021-D8A1-4436-9B47-A3DBDE7567B3}" dt="2022-02-10T22:50:45.884" v="6086"/>
          <ac:inkMkLst>
            <pc:docMk/>
            <pc:sldMk cId="2919302627" sldId="968"/>
            <ac:inkMk id="11" creationId="{5B67110B-5FFD-415A-B4C8-D5CFFFA0D3E2}"/>
          </ac:inkMkLst>
        </pc:inkChg>
        <pc:inkChg chg="add">
          <ac:chgData name="Кирилл Гоменюк" userId="27247efe46d1cb93" providerId="LiveId" clId="{9451A021-D8A1-4436-9B47-A3DBDE7567B3}" dt="2022-02-10T22:50:55.196" v="6087" actId="9405"/>
          <ac:inkMkLst>
            <pc:docMk/>
            <pc:sldMk cId="2919302627" sldId="968"/>
            <ac:inkMk id="13" creationId="{321E47F8-50BE-4D04-A142-72312E8F6273}"/>
          </ac:inkMkLst>
        </pc:inkChg>
        <pc:inkChg chg="add">
          <ac:chgData name="Кирилл Гоменюк" userId="27247efe46d1cb93" providerId="LiveId" clId="{9451A021-D8A1-4436-9B47-A3DBDE7567B3}" dt="2022-02-10T22:50:58.658" v="6088" actId="9405"/>
          <ac:inkMkLst>
            <pc:docMk/>
            <pc:sldMk cId="2919302627" sldId="968"/>
            <ac:inkMk id="14" creationId="{D235DE87-4490-4035-9985-3135252241E8}"/>
          </ac:inkMkLst>
        </pc:inkChg>
        <pc:inkChg chg="add">
          <ac:chgData name="Кирилл Гоменюк" userId="27247efe46d1cb93" providerId="LiveId" clId="{9451A021-D8A1-4436-9B47-A3DBDE7567B3}" dt="2022-02-10T22:51:04.364" v="6089" actId="9405"/>
          <ac:inkMkLst>
            <pc:docMk/>
            <pc:sldMk cId="2919302627" sldId="968"/>
            <ac:inkMk id="15" creationId="{72C8F77A-D9AC-4DE4-912A-305824D15778}"/>
          </ac:inkMkLst>
        </pc:inkChg>
      </pc:sldChg>
      <pc:sldChg chg="addSp delSp modSp new mod modTransition">
        <pc:chgData name="Кирилл Гоменюк" userId="27247efe46d1cb93" providerId="LiveId" clId="{9451A021-D8A1-4436-9B47-A3DBDE7567B3}" dt="2022-02-11T15:19:34.083" v="6662"/>
        <pc:sldMkLst>
          <pc:docMk/>
          <pc:sldMk cId="1240960960" sldId="969"/>
        </pc:sldMkLst>
        <pc:spChg chg="mod">
          <ac:chgData name="Кирилл Гоменюк" userId="27247efe46d1cb93" providerId="LiveId" clId="{9451A021-D8A1-4436-9B47-A3DBDE7567B3}" dt="2022-02-10T22:56:27.921" v="6111" actId="20577"/>
          <ac:spMkLst>
            <pc:docMk/>
            <pc:sldMk cId="1240960960" sldId="969"/>
            <ac:spMk id="2" creationId="{C03BA8F8-1676-44F3-86A5-07FB4667195E}"/>
          </ac:spMkLst>
        </pc:spChg>
        <pc:spChg chg="mod">
          <ac:chgData name="Кирилл Гоменюк" userId="27247efe46d1cb93" providerId="LiveId" clId="{9451A021-D8A1-4436-9B47-A3DBDE7567B3}" dt="2022-02-10T22:57:00.677" v="6176" actId="20577"/>
          <ac:spMkLst>
            <pc:docMk/>
            <pc:sldMk cId="1240960960" sldId="969"/>
            <ac:spMk id="3" creationId="{B97A39AC-4962-4C48-A613-2DF35E737531}"/>
          </ac:spMkLst>
        </pc:spChg>
        <pc:spChg chg="add del mod">
          <ac:chgData name="Кирилл Гоменюк" userId="27247efe46d1cb93" providerId="LiveId" clId="{9451A021-D8A1-4436-9B47-A3DBDE7567B3}" dt="2022-02-10T22:56:32.264" v="6113"/>
          <ac:spMkLst>
            <pc:docMk/>
            <pc:sldMk cId="1240960960" sldId="969"/>
            <ac:spMk id="5" creationId="{B4BCF667-8DB7-4DB4-9FF6-24E812F401EA}"/>
          </ac:spMkLst>
        </pc:spChg>
      </pc:sldChg>
      <pc:sldChg chg="new del modTransition">
        <pc:chgData name="Кирилл Гоменюк" userId="27247efe46d1cb93" providerId="LiveId" clId="{9451A021-D8A1-4436-9B47-A3DBDE7567B3}" dt="2022-02-11T18:10:01.426" v="6665" actId="47"/>
        <pc:sldMkLst>
          <pc:docMk/>
          <pc:sldMk cId="1878411891" sldId="970"/>
        </pc:sldMkLst>
      </pc:sldChg>
      <pc:sldMasterChg chg="modTransition modSldLayout">
        <pc:chgData name="Кирилл Гоменюк" userId="27247efe46d1cb93" providerId="LiveId" clId="{9451A021-D8A1-4436-9B47-A3DBDE7567B3}" dt="2022-02-11T15:19:34.083" v="6662"/>
        <pc:sldMasterMkLst>
          <pc:docMk/>
          <pc:sldMasterMk cId="3432291077" sldId="2147483648"/>
        </pc:sldMasterMkLst>
        <pc:sldLayoutChg chg="modTransition">
          <pc:chgData name="Кирилл Гоменюк" userId="27247efe46d1cb93" providerId="LiveId" clId="{9451A021-D8A1-4436-9B47-A3DBDE7567B3}" dt="2022-02-11T15:19:34.083" v="6662"/>
          <pc:sldLayoutMkLst>
            <pc:docMk/>
            <pc:sldMasterMk cId="3432291077" sldId="2147483648"/>
            <pc:sldLayoutMk cId="2025619376" sldId="2147483649"/>
          </pc:sldLayoutMkLst>
        </pc:sldLayoutChg>
        <pc:sldLayoutChg chg="modTransition">
          <pc:chgData name="Кирилл Гоменюк" userId="27247efe46d1cb93" providerId="LiveId" clId="{9451A021-D8A1-4436-9B47-A3DBDE7567B3}" dt="2022-02-11T15:19:34.083" v="6662"/>
          <pc:sldLayoutMkLst>
            <pc:docMk/>
            <pc:sldMasterMk cId="3432291077" sldId="2147483648"/>
            <pc:sldLayoutMk cId="677530234" sldId="2147483650"/>
          </pc:sldLayoutMkLst>
        </pc:sldLayoutChg>
        <pc:sldLayoutChg chg="modTransition">
          <pc:chgData name="Кирилл Гоменюк" userId="27247efe46d1cb93" providerId="LiveId" clId="{9451A021-D8A1-4436-9B47-A3DBDE7567B3}" dt="2022-02-11T15:19:34.083" v="6662"/>
          <pc:sldLayoutMkLst>
            <pc:docMk/>
            <pc:sldMasterMk cId="3432291077" sldId="2147483648"/>
            <pc:sldLayoutMk cId="1611715207" sldId="2147483651"/>
          </pc:sldLayoutMkLst>
        </pc:sldLayoutChg>
        <pc:sldLayoutChg chg="modTransition">
          <pc:chgData name="Кирилл Гоменюк" userId="27247efe46d1cb93" providerId="LiveId" clId="{9451A021-D8A1-4436-9B47-A3DBDE7567B3}" dt="2022-02-11T15:19:34.083" v="6662"/>
          <pc:sldLayoutMkLst>
            <pc:docMk/>
            <pc:sldMasterMk cId="3432291077" sldId="2147483648"/>
            <pc:sldLayoutMk cId="471190926" sldId="2147483652"/>
          </pc:sldLayoutMkLst>
        </pc:sldLayoutChg>
        <pc:sldLayoutChg chg="modTransition">
          <pc:chgData name="Кирилл Гоменюк" userId="27247efe46d1cb93" providerId="LiveId" clId="{9451A021-D8A1-4436-9B47-A3DBDE7567B3}" dt="2022-02-11T15:19:34.083" v="6662"/>
          <pc:sldLayoutMkLst>
            <pc:docMk/>
            <pc:sldMasterMk cId="3432291077" sldId="2147483648"/>
            <pc:sldLayoutMk cId="3573103779" sldId="2147483653"/>
          </pc:sldLayoutMkLst>
        </pc:sldLayoutChg>
        <pc:sldLayoutChg chg="modTransition">
          <pc:chgData name="Кирилл Гоменюк" userId="27247efe46d1cb93" providerId="LiveId" clId="{9451A021-D8A1-4436-9B47-A3DBDE7567B3}" dt="2022-02-11T15:19:34.083" v="6662"/>
          <pc:sldLayoutMkLst>
            <pc:docMk/>
            <pc:sldMasterMk cId="3432291077" sldId="2147483648"/>
            <pc:sldLayoutMk cId="4030820612" sldId="2147483654"/>
          </pc:sldLayoutMkLst>
        </pc:sldLayoutChg>
        <pc:sldLayoutChg chg="modTransition">
          <pc:chgData name="Кирилл Гоменюк" userId="27247efe46d1cb93" providerId="LiveId" clId="{9451A021-D8A1-4436-9B47-A3DBDE7567B3}" dt="2022-02-11T15:19:34.083" v="6662"/>
          <pc:sldLayoutMkLst>
            <pc:docMk/>
            <pc:sldMasterMk cId="3432291077" sldId="2147483648"/>
            <pc:sldLayoutMk cId="2239084277" sldId="2147483655"/>
          </pc:sldLayoutMkLst>
        </pc:sldLayoutChg>
        <pc:sldLayoutChg chg="modTransition">
          <pc:chgData name="Кирилл Гоменюк" userId="27247efe46d1cb93" providerId="LiveId" clId="{9451A021-D8A1-4436-9B47-A3DBDE7567B3}" dt="2022-02-11T15:19:34.083" v="6662"/>
          <pc:sldLayoutMkLst>
            <pc:docMk/>
            <pc:sldMasterMk cId="3432291077" sldId="2147483648"/>
            <pc:sldLayoutMk cId="3443022900" sldId="2147483656"/>
          </pc:sldLayoutMkLst>
        </pc:sldLayoutChg>
        <pc:sldLayoutChg chg="modTransition">
          <pc:chgData name="Кирилл Гоменюк" userId="27247efe46d1cb93" providerId="LiveId" clId="{9451A021-D8A1-4436-9B47-A3DBDE7567B3}" dt="2022-02-11T15:19:34.083" v="6662"/>
          <pc:sldLayoutMkLst>
            <pc:docMk/>
            <pc:sldMasterMk cId="3432291077" sldId="2147483648"/>
            <pc:sldLayoutMk cId="645189326" sldId="2147483657"/>
          </pc:sldLayoutMkLst>
        </pc:sldLayoutChg>
        <pc:sldLayoutChg chg="modTransition">
          <pc:chgData name="Кирилл Гоменюк" userId="27247efe46d1cb93" providerId="LiveId" clId="{9451A021-D8A1-4436-9B47-A3DBDE7567B3}" dt="2022-02-11T15:19:34.083" v="6662"/>
          <pc:sldLayoutMkLst>
            <pc:docMk/>
            <pc:sldMasterMk cId="3432291077" sldId="2147483648"/>
            <pc:sldLayoutMk cId="3668012746" sldId="2147483658"/>
          </pc:sldLayoutMkLst>
        </pc:sldLayoutChg>
        <pc:sldLayoutChg chg="modTransition">
          <pc:chgData name="Кирилл Гоменюк" userId="27247efe46d1cb93" providerId="LiveId" clId="{9451A021-D8A1-4436-9B47-A3DBDE7567B3}" dt="2022-02-11T15:19:34.083" v="6662"/>
          <pc:sldLayoutMkLst>
            <pc:docMk/>
            <pc:sldMasterMk cId="3432291077" sldId="2147483648"/>
            <pc:sldLayoutMk cId="684266541" sldId="2147483659"/>
          </pc:sldLayoutMkLst>
        </pc:sldLayoutChg>
      </pc:sldMasterChg>
    </pc:docChg>
  </pc:docChgLst>
  <pc:docChgLst>
    <pc:chgData name="Кирилл Гоменюк" userId="27247efe46d1cb93" providerId="LiveId" clId="{627F0106-D039-FC40-B078-F337D36EA747}"/>
    <pc:docChg chg="undo custSel addSld delSld modSld sldOrd">
      <pc:chgData name="Кирилл Гоменюк" userId="27247efe46d1cb93" providerId="LiveId" clId="{627F0106-D039-FC40-B078-F337D36EA747}" dt="2024-03-10T15:17:31.161" v="13027" actId="20577"/>
      <pc:docMkLst>
        <pc:docMk/>
      </pc:docMkLst>
      <pc:sldChg chg="addSp delSp modSp mod">
        <pc:chgData name="Кирилл Гоменюк" userId="27247efe46d1cb93" providerId="LiveId" clId="{627F0106-D039-FC40-B078-F337D36EA747}" dt="2024-03-10T15:17:31.161" v="13027" actId="20577"/>
        <pc:sldMkLst>
          <pc:docMk/>
          <pc:sldMk cId="3771467179" sldId="256"/>
        </pc:sldMkLst>
        <pc:spChg chg="mod">
          <ac:chgData name="Кирилл Гоменюк" userId="27247efe46d1cb93" providerId="LiveId" clId="{627F0106-D039-FC40-B078-F337D36EA747}" dt="2024-03-10T15:16:21.700" v="12943" actId="26606"/>
          <ac:spMkLst>
            <pc:docMk/>
            <pc:sldMk cId="3771467179" sldId="256"/>
            <ac:spMk id="2" creationId="{45DC427A-83FB-489C-8F41-F5AC9D46B6E7}"/>
          </ac:spMkLst>
        </pc:spChg>
        <pc:spChg chg="mod">
          <ac:chgData name="Кирилл Гоменюк" userId="27247efe46d1cb93" providerId="LiveId" clId="{627F0106-D039-FC40-B078-F337D36EA747}" dt="2024-03-10T15:17:31.161" v="13027" actId="20577"/>
          <ac:spMkLst>
            <pc:docMk/>
            <pc:sldMk cId="3771467179" sldId="256"/>
            <ac:spMk id="3" creationId="{406BBB4B-244A-43C0-9CA6-BA029E67B79B}"/>
          </ac:spMkLst>
        </pc:spChg>
        <pc:spChg chg="del">
          <ac:chgData name="Кирилл Гоменюк" userId="27247efe46d1cb93" providerId="LiveId" clId="{627F0106-D039-FC40-B078-F337D36EA747}" dt="2024-03-10T15:16:21.700" v="12943" actId="26606"/>
          <ac:spMkLst>
            <pc:docMk/>
            <pc:sldMk cId="3771467179" sldId="256"/>
            <ac:spMk id="16" creationId="{89C1B8B3-9FDD-4D8C-9C4D-2FD7CFA2F85A}"/>
          </ac:spMkLst>
        </pc:spChg>
        <pc:spChg chg="del">
          <ac:chgData name="Кирилл Гоменюк" userId="27247efe46d1cb93" providerId="LiveId" clId="{627F0106-D039-FC40-B078-F337D36EA747}" dt="2024-03-10T15:16:21.700" v="12943" actId="26606"/>
          <ac:spMkLst>
            <pc:docMk/>
            <pc:sldMk cId="3771467179" sldId="256"/>
            <ac:spMk id="18" creationId="{E20EB187-900F-4AF5-813B-101456D9FD39}"/>
          </ac:spMkLst>
        </pc:spChg>
        <pc:spChg chg="del">
          <ac:chgData name="Кирилл Гоменюк" userId="27247efe46d1cb93" providerId="LiveId" clId="{627F0106-D039-FC40-B078-F337D36EA747}" dt="2024-03-10T15:16:21.700" v="12943" actId="26606"/>
          <ac:spMkLst>
            <pc:docMk/>
            <pc:sldMk cId="3771467179" sldId="256"/>
            <ac:spMk id="20" creationId="{93A9CEA1-EFF3-40F6-AB36-E232925E7CE7}"/>
          </ac:spMkLst>
        </pc:spChg>
        <pc:spChg chg="add">
          <ac:chgData name="Кирилл Гоменюк" userId="27247efe46d1cb93" providerId="LiveId" clId="{627F0106-D039-FC40-B078-F337D36EA747}" dt="2024-03-10T15:16:21.700" v="12943" actId="26606"/>
          <ac:spMkLst>
            <pc:docMk/>
            <pc:sldMk cId="3771467179" sldId="256"/>
            <ac:spMk id="25" creationId="{657F69E0-C4B0-4BEC-A689-4F8D877F05D4}"/>
          </ac:spMkLst>
        </pc:spChg>
        <pc:spChg chg="add">
          <ac:chgData name="Кирилл Гоменюк" userId="27247efe46d1cb93" providerId="LiveId" clId="{627F0106-D039-FC40-B078-F337D36EA747}" dt="2024-03-10T15:16:21.700" v="12943" actId="26606"/>
          <ac:spMkLst>
            <pc:docMk/>
            <pc:sldMk cId="3771467179" sldId="256"/>
            <ac:spMk id="27" creationId="{9F6380B4-6A1C-481E-8408-B4E6C75B9B81}"/>
          </ac:spMkLst>
        </pc:spChg>
        <pc:picChg chg="mod">
          <ac:chgData name="Кирилл Гоменюк" userId="27247efe46d1cb93" providerId="LiveId" clId="{627F0106-D039-FC40-B078-F337D36EA747}" dt="2024-03-10T15:16:21.700" v="12943" actId="26606"/>
          <ac:picMkLst>
            <pc:docMk/>
            <pc:sldMk cId="3771467179" sldId="256"/>
            <ac:picMk id="6" creationId="{504F358F-0E52-6AA4-8D2E-1DD6CDA789B9}"/>
          </ac:picMkLst>
        </pc:picChg>
      </pc:sldChg>
      <pc:sldChg chg="del">
        <pc:chgData name="Кирилл Гоменюк" userId="27247efe46d1cb93" providerId="LiveId" clId="{627F0106-D039-FC40-B078-F337D36EA747}" dt="2024-03-07T19:59:40.478" v="2916" actId="2696"/>
        <pc:sldMkLst>
          <pc:docMk/>
          <pc:sldMk cId="50068553" sldId="833"/>
        </pc:sldMkLst>
      </pc:sldChg>
      <pc:sldChg chg="del">
        <pc:chgData name="Кирилл Гоменюк" userId="27247efe46d1cb93" providerId="LiveId" clId="{627F0106-D039-FC40-B078-F337D36EA747}" dt="2024-03-05T21:19:08.502" v="475" actId="2696"/>
        <pc:sldMkLst>
          <pc:docMk/>
          <pc:sldMk cId="2212123638" sldId="837"/>
        </pc:sldMkLst>
      </pc:sldChg>
      <pc:sldChg chg="del">
        <pc:chgData name="Кирилл Гоменюк" userId="27247efe46d1cb93" providerId="LiveId" clId="{627F0106-D039-FC40-B078-F337D36EA747}" dt="2024-03-05T21:19:08.502" v="475" actId="2696"/>
        <pc:sldMkLst>
          <pc:docMk/>
          <pc:sldMk cId="4106956870" sldId="838"/>
        </pc:sldMkLst>
      </pc:sldChg>
      <pc:sldChg chg="del">
        <pc:chgData name="Кирилл Гоменюк" userId="27247efe46d1cb93" providerId="LiveId" clId="{627F0106-D039-FC40-B078-F337D36EA747}" dt="2024-03-05T21:19:08.502" v="475" actId="2696"/>
        <pc:sldMkLst>
          <pc:docMk/>
          <pc:sldMk cId="730777591" sldId="839"/>
        </pc:sldMkLst>
      </pc:sldChg>
      <pc:sldChg chg="del">
        <pc:chgData name="Кирилл Гоменюк" userId="27247efe46d1cb93" providerId="LiveId" clId="{627F0106-D039-FC40-B078-F337D36EA747}" dt="2024-03-05T21:19:08.502" v="475" actId="2696"/>
        <pc:sldMkLst>
          <pc:docMk/>
          <pc:sldMk cId="348328696" sldId="840"/>
        </pc:sldMkLst>
      </pc:sldChg>
      <pc:sldChg chg="del">
        <pc:chgData name="Кирилл Гоменюк" userId="27247efe46d1cb93" providerId="LiveId" clId="{627F0106-D039-FC40-B078-F337D36EA747}" dt="2024-03-05T21:19:08.502" v="475" actId="2696"/>
        <pc:sldMkLst>
          <pc:docMk/>
          <pc:sldMk cId="4245517703" sldId="841"/>
        </pc:sldMkLst>
      </pc:sldChg>
      <pc:sldChg chg="del">
        <pc:chgData name="Кирилл Гоменюк" userId="27247efe46d1cb93" providerId="LiveId" clId="{627F0106-D039-FC40-B078-F337D36EA747}" dt="2024-03-07T19:59:40.478" v="2916" actId="2696"/>
        <pc:sldMkLst>
          <pc:docMk/>
          <pc:sldMk cId="1882800262" sldId="847"/>
        </pc:sldMkLst>
      </pc:sldChg>
      <pc:sldChg chg="del">
        <pc:chgData name="Кирилл Гоменюк" userId="27247efe46d1cb93" providerId="LiveId" clId="{627F0106-D039-FC40-B078-F337D36EA747}" dt="2024-03-07T19:59:40.478" v="2916" actId="2696"/>
        <pc:sldMkLst>
          <pc:docMk/>
          <pc:sldMk cId="3560900473" sldId="848"/>
        </pc:sldMkLst>
      </pc:sldChg>
      <pc:sldChg chg="modSp mod modNotesTx">
        <pc:chgData name="Кирилл Гоменюк" userId="27247efe46d1cb93" providerId="LiveId" clId="{627F0106-D039-FC40-B078-F337D36EA747}" dt="2024-03-10T10:57:23.285" v="10562" actId="20577"/>
        <pc:sldMkLst>
          <pc:docMk/>
          <pc:sldMk cId="630559190" sldId="859"/>
        </pc:sldMkLst>
        <pc:spChg chg="mod">
          <ac:chgData name="Кирилл Гоменюк" userId="27247efe46d1cb93" providerId="LiveId" clId="{627F0106-D039-FC40-B078-F337D36EA747}" dt="2024-03-10T10:57:23.285" v="10562" actId="20577"/>
          <ac:spMkLst>
            <pc:docMk/>
            <pc:sldMk cId="630559190" sldId="859"/>
            <ac:spMk id="2" creationId="{3D8370C0-18B9-44DA-BC28-1ABF58B48313}"/>
          </ac:spMkLst>
        </pc:spChg>
        <pc:spChg chg="mod">
          <ac:chgData name="Кирилл Гоменюк" userId="27247efe46d1cb93" providerId="LiveId" clId="{627F0106-D039-FC40-B078-F337D36EA747}" dt="2024-03-10T06:06:46.260" v="9606" actId="27636"/>
          <ac:spMkLst>
            <pc:docMk/>
            <pc:sldMk cId="630559190" sldId="859"/>
            <ac:spMk id="3" creationId="{4F481000-49AC-4E06-8916-3B1E2D3479AA}"/>
          </ac:spMkLst>
        </pc:spChg>
      </pc:sldChg>
      <pc:sldChg chg="del">
        <pc:chgData name="Кирилл Гоменюк" userId="27247efe46d1cb93" providerId="LiveId" clId="{627F0106-D039-FC40-B078-F337D36EA747}" dt="2024-03-10T15:10:42.134" v="12374" actId="2696"/>
        <pc:sldMkLst>
          <pc:docMk/>
          <pc:sldMk cId="1609885269" sldId="878"/>
        </pc:sldMkLst>
      </pc:sldChg>
      <pc:sldChg chg="addSp delSp modSp mod">
        <pc:chgData name="Кирилл Гоменюк" userId="27247efe46d1cb93" providerId="LiveId" clId="{627F0106-D039-FC40-B078-F337D36EA747}" dt="2024-03-10T15:01:57.371" v="12143" actId="20577"/>
        <pc:sldMkLst>
          <pc:docMk/>
          <pc:sldMk cId="1433113991" sldId="880"/>
        </pc:sldMkLst>
        <pc:spChg chg="mod">
          <ac:chgData name="Кирилл Гоменюк" userId="27247efe46d1cb93" providerId="LiveId" clId="{627F0106-D039-FC40-B078-F337D36EA747}" dt="2024-03-10T15:01:57.371" v="12143" actId="20577"/>
          <ac:spMkLst>
            <pc:docMk/>
            <pc:sldMk cId="1433113991" sldId="880"/>
            <ac:spMk id="2" creationId="{0885A664-1FF7-48FC-A30D-4C17652CFE7D}"/>
          </ac:spMkLst>
        </pc:spChg>
        <pc:spChg chg="mod">
          <ac:chgData name="Кирилл Гоменюк" userId="27247efe46d1cb93" providerId="LiveId" clId="{627F0106-D039-FC40-B078-F337D36EA747}" dt="2024-03-10T12:26:40.256" v="10730" actId="14100"/>
          <ac:spMkLst>
            <pc:docMk/>
            <pc:sldMk cId="1433113991" sldId="880"/>
            <ac:spMk id="7" creationId="{14F12920-6E0D-4D27-972E-EE3B3DEB44D3}"/>
          </ac:spMkLst>
        </pc:spChg>
        <pc:spChg chg="del mod">
          <ac:chgData name="Кирилл Гоменюк" userId="27247efe46d1cb93" providerId="LiveId" clId="{627F0106-D039-FC40-B078-F337D36EA747}" dt="2024-03-10T14:48:21.435" v="12138" actId="478"/>
          <ac:spMkLst>
            <pc:docMk/>
            <pc:sldMk cId="1433113991" sldId="880"/>
            <ac:spMk id="8" creationId="{C00AA388-8AF5-4A99-A22D-13D41EDEC688}"/>
          </ac:spMkLst>
        </pc:spChg>
        <pc:spChg chg="del mod">
          <ac:chgData name="Кирилл Гоменюк" userId="27247efe46d1cb93" providerId="LiveId" clId="{627F0106-D039-FC40-B078-F337D36EA747}" dt="2024-03-10T14:48:21.435" v="12138" actId="478"/>
          <ac:spMkLst>
            <pc:docMk/>
            <pc:sldMk cId="1433113991" sldId="880"/>
            <ac:spMk id="9" creationId="{C8C2A057-7388-452E-BA9A-59AEE0F16877}"/>
          </ac:spMkLst>
        </pc:spChg>
        <pc:spChg chg="add mod">
          <ac:chgData name="Кирилл Гоменюк" userId="27247efe46d1cb93" providerId="LiveId" clId="{627F0106-D039-FC40-B078-F337D36EA747}" dt="2024-03-10T14:48:22.271" v="12139"/>
          <ac:spMkLst>
            <pc:docMk/>
            <pc:sldMk cId="1433113991" sldId="880"/>
            <ac:spMk id="13" creationId="{8F9B7AB1-F9A8-05F4-077A-D6AA03072CAE}"/>
          </ac:spMkLst>
        </pc:spChg>
        <pc:spChg chg="add mod">
          <ac:chgData name="Кирилл Гоменюк" userId="27247efe46d1cb93" providerId="LiveId" clId="{627F0106-D039-FC40-B078-F337D36EA747}" dt="2024-03-10T14:48:22.271" v="12139"/>
          <ac:spMkLst>
            <pc:docMk/>
            <pc:sldMk cId="1433113991" sldId="880"/>
            <ac:spMk id="14" creationId="{06A152AE-D19A-2869-F5AD-CCBF94F74A93}"/>
          </ac:spMkLst>
        </pc:spChg>
        <pc:graphicFrameChg chg="add del mod">
          <ac:chgData name="Кирилл Гоменюк" userId="27247efe46d1cb93" providerId="LiveId" clId="{627F0106-D039-FC40-B078-F337D36EA747}" dt="2024-03-10T14:45:32.684" v="12085"/>
          <ac:graphicFrameMkLst>
            <pc:docMk/>
            <pc:sldMk cId="1433113991" sldId="880"/>
            <ac:graphicFrameMk id="3" creationId="{85F85DF7-2407-1AA9-090C-E03D06B3436C}"/>
          </ac:graphicFrameMkLst>
        </pc:graphicFrameChg>
        <pc:graphicFrameChg chg="del">
          <ac:chgData name="Кирилл Гоменюк" userId="27247efe46d1cb93" providerId="LiveId" clId="{627F0106-D039-FC40-B078-F337D36EA747}" dt="2024-03-10T14:45:34.573" v="12086" actId="478"/>
          <ac:graphicFrameMkLst>
            <pc:docMk/>
            <pc:sldMk cId="1433113991" sldId="880"/>
            <ac:graphicFrameMk id="4" creationId="{AAA303EC-C14D-43A7-9C36-C662E67F0F50}"/>
          </ac:graphicFrameMkLst>
        </pc:graphicFrameChg>
        <pc:graphicFrameChg chg="del mod">
          <ac:chgData name="Кирилл Гоменюк" userId="27247efe46d1cb93" providerId="LiveId" clId="{627F0106-D039-FC40-B078-F337D36EA747}" dt="2024-03-10T14:48:21.435" v="12138" actId="478"/>
          <ac:graphicFrameMkLst>
            <pc:docMk/>
            <pc:sldMk cId="1433113991" sldId="880"/>
            <ac:graphicFrameMk id="5" creationId="{71EF7FD0-13DD-41AF-A471-9C5994FC494C}"/>
          </ac:graphicFrameMkLst>
        </pc:graphicFrameChg>
        <pc:graphicFrameChg chg="mod modGraphic">
          <ac:chgData name="Кирилл Гоменюк" userId="27247efe46d1cb93" providerId="LiveId" clId="{627F0106-D039-FC40-B078-F337D36EA747}" dt="2024-03-10T14:46:37.023" v="12122" actId="20577"/>
          <ac:graphicFrameMkLst>
            <pc:docMk/>
            <pc:sldMk cId="1433113991" sldId="880"/>
            <ac:graphicFrameMk id="6" creationId="{A1F8749C-2C32-46F1-B43A-6AD1BC33077E}"/>
          </ac:graphicFrameMkLst>
        </pc:graphicFrameChg>
        <pc:graphicFrameChg chg="add del mod">
          <ac:chgData name="Кирилл Гоменюк" userId="27247efe46d1cb93" providerId="LiveId" clId="{627F0106-D039-FC40-B078-F337D36EA747}" dt="2024-03-10T14:48:21.435" v="12138" actId="478"/>
          <ac:graphicFrameMkLst>
            <pc:docMk/>
            <pc:sldMk cId="1433113991" sldId="880"/>
            <ac:graphicFrameMk id="10" creationId="{037C970E-F76D-CF95-D6A2-CD1D42AF3622}"/>
          </ac:graphicFrameMkLst>
        </pc:graphicFrameChg>
        <pc:graphicFrameChg chg="add mod">
          <ac:chgData name="Кирилл Гоменюк" userId="27247efe46d1cb93" providerId="LiveId" clId="{627F0106-D039-FC40-B078-F337D36EA747}" dt="2024-03-10T14:48:22.271" v="12139"/>
          <ac:graphicFrameMkLst>
            <pc:docMk/>
            <pc:sldMk cId="1433113991" sldId="880"/>
            <ac:graphicFrameMk id="11" creationId="{95E358DD-7CFA-AB83-F289-3D5D00A9290D}"/>
          </ac:graphicFrameMkLst>
        </pc:graphicFrameChg>
        <pc:graphicFrameChg chg="add mod">
          <ac:chgData name="Кирилл Гоменюк" userId="27247efe46d1cb93" providerId="LiveId" clId="{627F0106-D039-FC40-B078-F337D36EA747}" dt="2024-03-10T14:48:22.271" v="12139"/>
          <ac:graphicFrameMkLst>
            <pc:docMk/>
            <pc:sldMk cId="1433113991" sldId="880"/>
            <ac:graphicFrameMk id="12" creationId="{9F11EBF3-CB1E-E680-F0A0-2148766EC1A2}"/>
          </ac:graphicFrameMkLst>
        </pc:graphicFrameChg>
      </pc:sldChg>
      <pc:sldChg chg="modSp del mod">
        <pc:chgData name="Кирилл Гоменюк" userId="27247efe46d1cb93" providerId="LiveId" clId="{627F0106-D039-FC40-B078-F337D36EA747}" dt="2024-03-10T14:48:17.415" v="12137" actId="2696"/>
        <pc:sldMkLst>
          <pc:docMk/>
          <pc:sldMk cId="2148995306" sldId="881"/>
        </pc:sldMkLst>
        <pc:spChg chg="mod">
          <ac:chgData name="Кирилл Гоменюк" userId="27247efe46d1cb93" providerId="LiveId" clId="{627F0106-D039-FC40-B078-F337D36EA747}" dt="2024-03-10T14:41:01.550" v="12019" actId="20577"/>
          <ac:spMkLst>
            <pc:docMk/>
            <pc:sldMk cId="2148995306" sldId="881"/>
            <ac:spMk id="2" creationId="{0885A664-1FF7-48FC-A30D-4C17652CFE7D}"/>
          </ac:spMkLst>
        </pc:spChg>
        <pc:spChg chg="mod">
          <ac:chgData name="Кирилл Гоменюк" userId="27247efe46d1cb93" providerId="LiveId" clId="{627F0106-D039-FC40-B078-F337D36EA747}" dt="2024-03-10T14:46:58.636" v="12133" actId="1035"/>
          <ac:spMkLst>
            <pc:docMk/>
            <pc:sldMk cId="2148995306" sldId="881"/>
            <ac:spMk id="3" creationId="{D6713E5F-FE98-479F-BA6E-A0BD06EE4249}"/>
          </ac:spMkLst>
        </pc:spChg>
        <pc:spChg chg="mod">
          <ac:chgData name="Кирилл Гоменюк" userId="27247efe46d1cb93" providerId="LiveId" clId="{627F0106-D039-FC40-B078-F337D36EA747}" dt="2024-03-10T12:27:23.106" v="10740" actId="14100"/>
          <ac:spMkLst>
            <pc:docMk/>
            <pc:sldMk cId="2148995306" sldId="881"/>
            <ac:spMk id="7" creationId="{14F12920-6E0D-4D27-972E-EE3B3DEB44D3}"/>
          </ac:spMkLst>
        </pc:spChg>
        <pc:spChg chg="mod">
          <ac:chgData name="Кирилл Гоменюк" userId="27247efe46d1cb93" providerId="LiveId" clId="{627F0106-D039-FC40-B078-F337D36EA747}" dt="2024-03-10T14:46:58.636" v="12133" actId="1035"/>
          <ac:spMkLst>
            <pc:docMk/>
            <pc:sldMk cId="2148995306" sldId="881"/>
            <ac:spMk id="8" creationId="{ACCD5069-C98A-4052-8912-E668BBE87ADD}"/>
          </ac:spMkLst>
        </pc:spChg>
        <pc:graphicFrameChg chg="mod modGraphic">
          <ac:chgData name="Кирилл Гоменюк" userId="27247efe46d1cb93" providerId="LiveId" clId="{627F0106-D039-FC40-B078-F337D36EA747}" dt="2024-03-10T14:46:58.636" v="12133" actId="1035"/>
          <ac:graphicFrameMkLst>
            <pc:docMk/>
            <pc:sldMk cId="2148995306" sldId="881"/>
            <ac:graphicFrameMk id="4" creationId="{AAA303EC-C14D-43A7-9C36-C662E67F0F50}"/>
          </ac:graphicFrameMkLst>
        </pc:graphicFrameChg>
        <pc:graphicFrameChg chg="mod modGraphic">
          <ac:chgData name="Кирилл Гоменюк" userId="27247efe46d1cb93" providerId="LiveId" clId="{627F0106-D039-FC40-B078-F337D36EA747}" dt="2024-03-10T14:47:55.356" v="12136" actId="14734"/>
          <ac:graphicFrameMkLst>
            <pc:docMk/>
            <pc:sldMk cId="2148995306" sldId="881"/>
            <ac:graphicFrameMk id="5" creationId="{71EF7FD0-13DD-41AF-A471-9C5994FC494C}"/>
          </ac:graphicFrameMkLst>
        </pc:graphicFrameChg>
        <pc:graphicFrameChg chg="modGraphic">
          <ac:chgData name="Кирилл Гоменюк" userId="27247efe46d1cb93" providerId="LiveId" clId="{627F0106-D039-FC40-B078-F337D36EA747}" dt="2024-03-10T14:44:36.492" v="12074" actId="207"/>
          <ac:graphicFrameMkLst>
            <pc:docMk/>
            <pc:sldMk cId="2148995306" sldId="881"/>
            <ac:graphicFrameMk id="6" creationId="{A1F8749C-2C32-46F1-B43A-6AD1BC33077E}"/>
          </ac:graphicFrameMkLst>
        </pc:graphicFrameChg>
      </pc:sldChg>
      <pc:sldChg chg="modSp mod">
        <pc:chgData name="Кирилл Гоменюк" userId="27247efe46d1cb93" providerId="LiveId" clId="{627F0106-D039-FC40-B078-F337D36EA747}" dt="2024-03-10T15:02:00.971" v="12145" actId="20577"/>
        <pc:sldMkLst>
          <pc:docMk/>
          <pc:sldMk cId="3171770453" sldId="882"/>
        </pc:sldMkLst>
        <pc:spChg chg="mod">
          <ac:chgData name="Кирилл Гоменюк" userId="27247efe46d1cb93" providerId="LiveId" clId="{627F0106-D039-FC40-B078-F337D36EA747}" dt="2024-03-10T15:02:00.971" v="12145" actId="20577"/>
          <ac:spMkLst>
            <pc:docMk/>
            <pc:sldMk cId="3171770453" sldId="882"/>
            <ac:spMk id="2" creationId="{0885A664-1FF7-48FC-A30D-4C17652CFE7D}"/>
          </ac:spMkLst>
        </pc:spChg>
        <pc:spChg chg="mod">
          <ac:chgData name="Кирилл Гоменюк" userId="27247efe46d1cb93" providerId="LiveId" clId="{627F0106-D039-FC40-B078-F337D36EA747}" dt="2024-03-10T12:28:00.518" v="10743" actId="2711"/>
          <ac:spMkLst>
            <pc:docMk/>
            <pc:sldMk cId="3171770453" sldId="882"/>
            <ac:spMk id="7" creationId="{14F12920-6E0D-4D27-972E-EE3B3DEB44D3}"/>
          </ac:spMkLst>
        </pc:spChg>
        <pc:graphicFrameChg chg="modGraphic">
          <ac:chgData name="Кирилл Гоменюк" userId="27247efe46d1cb93" providerId="LiveId" clId="{627F0106-D039-FC40-B078-F337D36EA747}" dt="2024-03-10T14:44:25.884" v="12073" actId="207"/>
          <ac:graphicFrameMkLst>
            <pc:docMk/>
            <pc:sldMk cId="3171770453" sldId="882"/>
            <ac:graphicFrameMk id="6" creationId="{A1F8749C-2C32-46F1-B43A-6AD1BC33077E}"/>
          </ac:graphicFrameMkLst>
        </pc:graphicFrameChg>
      </pc:sldChg>
      <pc:sldChg chg="addSp delSp modSp mod ord">
        <pc:chgData name="Кирилл Гоменюк" userId="27247efe46d1cb93" providerId="LiveId" clId="{627F0106-D039-FC40-B078-F337D36EA747}" dt="2024-03-10T14:37:54.219" v="12005" actId="108"/>
        <pc:sldMkLst>
          <pc:docMk/>
          <pc:sldMk cId="4027049746" sldId="884"/>
        </pc:sldMkLst>
        <pc:spChg chg="mod">
          <ac:chgData name="Кирилл Гоменюк" userId="27247efe46d1cb93" providerId="LiveId" clId="{627F0106-D039-FC40-B078-F337D36EA747}" dt="2024-03-10T14:37:54.219" v="12005" actId="108"/>
          <ac:spMkLst>
            <pc:docMk/>
            <pc:sldMk cId="4027049746" sldId="884"/>
            <ac:spMk id="2" creationId="{0BED807C-0C28-4C0F-B957-D0360C921D19}"/>
          </ac:spMkLst>
        </pc:spChg>
        <pc:spChg chg="mod">
          <ac:chgData name="Кирилл Гоменюк" userId="27247efe46d1cb93" providerId="LiveId" clId="{627F0106-D039-FC40-B078-F337D36EA747}" dt="2024-03-09T21:00:53.768" v="8805" actId="20577"/>
          <ac:spMkLst>
            <pc:docMk/>
            <pc:sldMk cId="4027049746" sldId="884"/>
            <ac:spMk id="3" creationId="{A45AF429-54D9-498E-BE79-A8D38DAE10AF}"/>
          </ac:spMkLst>
        </pc:spChg>
        <pc:spChg chg="add mod">
          <ac:chgData name="Кирилл Гоменюк" userId="27247efe46d1cb93" providerId="LiveId" clId="{627F0106-D039-FC40-B078-F337D36EA747}" dt="2024-03-09T21:01:43.921" v="8887" actId="1076"/>
          <ac:spMkLst>
            <pc:docMk/>
            <pc:sldMk cId="4027049746" sldId="884"/>
            <ac:spMk id="5" creationId="{77D1E856-26FF-6875-69E8-71FC44F6E371}"/>
          </ac:spMkLst>
        </pc:spChg>
        <pc:graphicFrameChg chg="add mod modGraphic">
          <ac:chgData name="Кирилл Гоменюк" userId="27247efe46d1cb93" providerId="LiveId" clId="{627F0106-D039-FC40-B078-F337D36EA747}" dt="2024-03-09T20:59:24.025" v="8742" actId="20577"/>
          <ac:graphicFrameMkLst>
            <pc:docMk/>
            <pc:sldMk cId="4027049746" sldId="884"/>
            <ac:graphicFrameMk id="4" creationId="{7DF7A049-0048-8F52-38C1-989A99D19D5C}"/>
          </ac:graphicFrameMkLst>
        </pc:graphicFrameChg>
        <pc:picChg chg="del mod">
          <ac:chgData name="Кирилл Гоменюк" userId="27247efe46d1cb93" providerId="LiveId" clId="{627F0106-D039-FC40-B078-F337D36EA747}" dt="2024-03-09T20:58:05.570" v="8671" actId="478"/>
          <ac:picMkLst>
            <pc:docMk/>
            <pc:sldMk cId="4027049746" sldId="884"/>
            <ac:picMk id="6" creationId="{D9379BD6-1110-4D9D-956F-B1E872A159C5}"/>
          </ac:picMkLst>
        </pc:picChg>
        <pc:cxnChg chg="add mod">
          <ac:chgData name="Кирилл Гоменюк" userId="27247efe46d1cb93" providerId="LiveId" clId="{627F0106-D039-FC40-B078-F337D36EA747}" dt="2024-03-09T21:02:06.923" v="8890" actId="13822"/>
          <ac:cxnSpMkLst>
            <pc:docMk/>
            <pc:sldMk cId="4027049746" sldId="884"/>
            <ac:cxnSpMk id="8" creationId="{57C7B70B-0045-F104-A1C4-7ABE6D6646A5}"/>
          </ac:cxnSpMkLst>
        </pc:cxnChg>
      </pc:sldChg>
      <pc:sldChg chg="del">
        <pc:chgData name="Кирилл Гоменюк" userId="27247efe46d1cb93" providerId="LiveId" clId="{627F0106-D039-FC40-B078-F337D36EA747}" dt="2024-03-10T15:10:42.134" v="12374" actId="2696"/>
        <pc:sldMkLst>
          <pc:docMk/>
          <pc:sldMk cId="2478458843" sldId="888"/>
        </pc:sldMkLst>
      </pc:sldChg>
      <pc:sldChg chg="del">
        <pc:chgData name="Кирилл Гоменюк" userId="27247efe46d1cb93" providerId="LiveId" clId="{627F0106-D039-FC40-B078-F337D36EA747}" dt="2024-03-10T15:10:42.134" v="12374" actId="2696"/>
        <pc:sldMkLst>
          <pc:docMk/>
          <pc:sldMk cId="1511296634" sldId="889"/>
        </pc:sldMkLst>
      </pc:sldChg>
      <pc:sldChg chg="delSp modSp del mod ord">
        <pc:chgData name="Кирилл Гоменюк" userId="27247efe46d1cb93" providerId="LiveId" clId="{627F0106-D039-FC40-B078-F337D36EA747}" dt="2024-03-09T21:22:29.474" v="9464" actId="2696"/>
        <pc:sldMkLst>
          <pc:docMk/>
          <pc:sldMk cId="3916266039" sldId="895"/>
        </pc:sldMkLst>
        <pc:spChg chg="mod">
          <ac:chgData name="Кирилл Гоменюк" userId="27247efe46d1cb93" providerId="LiveId" clId="{627F0106-D039-FC40-B078-F337D36EA747}" dt="2024-03-09T20:58:59.195" v="8727"/>
          <ac:spMkLst>
            <pc:docMk/>
            <pc:sldMk cId="3916266039" sldId="895"/>
            <ac:spMk id="2" creationId="{0BED807C-0C28-4C0F-B957-D0360C921D19}"/>
          </ac:spMkLst>
        </pc:spChg>
        <pc:picChg chg="del">
          <ac:chgData name="Кирилл Гоменюк" userId="27247efe46d1cb93" providerId="LiveId" clId="{627F0106-D039-FC40-B078-F337D36EA747}" dt="2024-03-09T20:59:04.920" v="8728" actId="478"/>
          <ac:picMkLst>
            <pc:docMk/>
            <pc:sldMk cId="3916266039" sldId="895"/>
            <ac:picMk id="6" creationId="{F8045B5A-C745-4C2B-B020-8EB527690649}"/>
          </ac:picMkLst>
        </pc:picChg>
      </pc:sldChg>
      <pc:sldChg chg="del">
        <pc:chgData name="Кирилл Гоменюк" userId="27247efe46d1cb93" providerId="LiveId" clId="{627F0106-D039-FC40-B078-F337D36EA747}" dt="2024-03-10T15:10:42.134" v="12374" actId="2696"/>
        <pc:sldMkLst>
          <pc:docMk/>
          <pc:sldMk cId="2780861483" sldId="896"/>
        </pc:sldMkLst>
      </pc:sldChg>
      <pc:sldChg chg="del">
        <pc:chgData name="Кирилл Гоменюк" userId="27247efe46d1cb93" providerId="LiveId" clId="{627F0106-D039-FC40-B078-F337D36EA747}" dt="2024-03-07T19:59:40.478" v="2916" actId="2696"/>
        <pc:sldMkLst>
          <pc:docMk/>
          <pc:sldMk cId="1810733856" sldId="912"/>
        </pc:sldMkLst>
      </pc:sldChg>
      <pc:sldChg chg="delSp modSp mod">
        <pc:chgData name="Кирилл Гоменюк" userId="27247efe46d1cb93" providerId="LiveId" clId="{627F0106-D039-FC40-B078-F337D36EA747}" dt="2024-03-10T14:24:25.931" v="11381" actId="108"/>
        <pc:sldMkLst>
          <pc:docMk/>
          <pc:sldMk cId="171866119" sldId="921"/>
        </pc:sldMkLst>
        <pc:spChg chg="mod">
          <ac:chgData name="Кирилл Гоменюк" userId="27247efe46d1cb93" providerId="LiveId" clId="{627F0106-D039-FC40-B078-F337D36EA747}" dt="2024-03-10T14:24:25.931" v="11381" actId="108"/>
          <ac:spMkLst>
            <pc:docMk/>
            <pc:sldMk cId="171866119" sldId="921"/>
            <ac:spMk id="2" creationId="{A5E2F2AE-834A-460C-A9AA-9A7CC4DC0172}"/>
          </ac:spMkLst>
        </pc:spChg>
        <pc:spChg chg="mod">
          <ac:chgData name="Кирилл Гоменюк" userId="27247efe46d1cb93" providerId="LiveId" clId="{627F0106-D039-FC40-B078-F337D36EA747}" dt="2024-03-09T19:14:30.019" v="5589" actId="20577"/>
          <ac:spMkLst>
            <pc:docMk/>
            <pc:sldMk cId="171866119" sldId="921"/>
            <ac:spMk id="3" creationId="{C8B03225-94E5-4A1F-985E-348691BC30A5}"/>
          </ac:spMkLst>
        </pc:spChg>
        <pc:spChg chg="del">
          <ac:chgData name="Кирилл Гоменюк" userId="27247efe46d1cb93" providerId="LiveId" clId="{627F0106-D039-FC40-B078-F337D36EA747}" dt="2024-03-07T18:42:23.783" v="544" actId="478"/>
          <ac:spMkLst>
            <pc:docMk/>
            <pc:sldMk cId="171866119" sldId="921"/>
            <ac:spMk id="4" creationId="{744D68F0-0873-4E6F-BD74-7C66BE23D3BA}"/>
          </ac:spMkLst>
        </pc:spChg>
        <pc:spChg chg="del">
          <ac:chgData name="Кирилл Гоменюк" userId="27247efe46d1cb93" providerId="LiveId" clId="{627F0106-D039-FC40-B078-F337D36EA747}" dt="2024-03-07T18:42:23.783" v="544" actId="478"/>
          <ac:spMkLst>
            <pc:docMk/>
            <pc:sldMk cId="171866119" sldId="921"/>
            <ac:spMk id="5" creationId="{11B5DE4C-F2D9-42C9-BE7E-A31BCAC4FFE7}"/>
          </ac:spMkLst>
        </pc:spChg>
        <pc:grpChg chg="del">
          <ac:chgData name="Кирилл Гоменюк" userId="27247efe46d1cb93" providerId="LiveId" clId="{627F0106-D039-FC40-B078-F337D36EA747}" dt="2024-03-07T18:42:23.783" v="544" actId="478"/>
          <ac:grpSpMkLst>
            <pc:docMk/>
            <pc:sldMk cId="171866119" sldId="921"/>
            <ac:grpSpMk id="17" creationId="{A25C7481-F3F2-4B45-A41E-B7931529D98B}"/>
          </ac:grpSpMkLst>
        </pc:grpChg>
        <pc:inkChg chg="del">
          <ac:chgData name="Кирилл Гоменюк" userId="27247efe46d1cb93" providerId="LiveId" clId="{627F0106-D039-FC40-B078-F337D36EA747}" dt="2024-03-07T18:42:23.783" v="544" actId="478"/>
          <ac:inkMkLst>
            <pc:docMk/>
            <pc:sldMk cId="171866119" sldId="921"/>
            <ac:inkMk id="9" creationId="{DDB0BCED-EA46-4538-B1EB-79DD3B217989}"/>
          </ac:inkMkLst>
        </pc:inkChg>
      </pc:sldChg>
      <pc:sldChg chg="modSp mod">
        <pc:chgData name="Кирилл Гоменюк" userId="27247efe46d1cb93" providerId="LiveId" clId="{627F0106-D039-FC40-B078-F337D36EA747}" dt="2024-03-10T14:24:36.719" v="11393" actId="108"/>
        <pc:sldMkLst>
          <pc:docMk/>
          <pc:sldMk cId="470429140" sldId="922"/>
        </pc:sldMkLst>
        <pc:spChg chg="mod">
          <ac:chgData name="Кирилл Гоменюк" userId="27247efe46d1cb93" providerId="LiveId" clId="{627F0106-D039-FC40-B078-F337D36EA747}" dt="2024-03-10T14:24:36.719" v="11393" actId="108"/>
          <ac:spMkLst>
            <pc:docMk/>
            <pc:sldMk cId="470429140" sldId="922"/>
            <ac:spMk id="2" creationId="{A5E2F2AE-834A-460C-A9AA-9A7CC4DC0172}"/>
          </ac:spMkLst>
        </pc:spChg>
        <pc:spChg chg="mod">
          <ac:chgData name="Кирилл Гоменюк" userId="27247efe46d1cb93" providerId="LiveId" clId="{627F0106-D039-FC40-B078-F337D36EA747}" dt="2024-03-07T19:12:59.665" v="1427" actId="113"/>
          <ac:spMkLst>
            <pc:docMk/>
            <pc:sldMk cId="470429140" sldId="922"/>
            <ac:spMk id="3" creationId="{C8B03225-94E5-4A1F-985E-348691BC30A5}"/>
          </ac:spMkLst>
        </pc:spChg>
      </pc:sldChg>
      <pc:sldChg chg="del">
        <pc:chgData name="Кирилл Гоменюк" userId="27247efe46d1cb93" providerId="LiveId" clId="{627F0106-D039-FC40-B078-F337D36EA747}" dt="2024-03-05T21:19:08.502" v="475" actId="2696"/>
        <pc:sldMkLst>
          <pc:docMk/>
          <pc:sldMk cId="3897358368" sldId="926"/>
        </pc:sldMkLst>
      </pc:sldChg>
      <pc:sldChg chg="modSp add mod">
        <pc:chgData name="Кирилл Гоменюк" userId="27247efe46d1cb93" providerId="LiveId" clId="{627F0106-D039-FC40-B078-F337D36EA747}" dt="2024-03-10T14:24:57.033" v="11410" actId="108"/>
        <pc:sldMkLst>
          <pc:docMk/>
          <pc:sldMk cId="3484764588" sldId="927"/>
        </pc:sldMkLst>
        <pc:spChg chg="mod">
          <ac:chgData name="Кирилл Гоменюк" userId="27247efe46d1cb93" providerId="LiveId" clId="{627F0106-D039-FC40-B078-F337D36EA747}" dt="2024-03-10T14:24:57.033" v="11410" actId="108"/>
          <ac:spMkLst>
            <pc:docMk/>
            <pc:sldMk cId="3484764588" sldId="927"/>
            <ac:spMk id="2" creationId="{27705886-143D-435F-A02F-C6B9432E384B}"/>
          </ac:spMkLst>
        </pc:spChg>
        <pc:spChg chg="mod">
          <ac:chgData name="Кирилл Гоменюк" userId="27247efe46d1cb93" providerId="LiveId" clId="{627F0106-D039-FC40-B078-F337D36EA747}" dt="2024-03-09T06:37:58.113" v="5571" actId="20577"/>
          <ac:spMkLst>
            <pc:docMk/>
            <pc:sldMk cId="3484764588" sldId="927"/>
            <ac:spMk id="3" creationId="{6920FD78-E562-4869-A80B-F4FA1160CC04}"/>
          </ac:spMkLst>
        </pc:spChg>
      </pc:sldChg>
      <pc:sldChg chg="modSp add del mod modTransition">
        <pc:chgData name="Кирилл Гоменюк" userId="27247efe46d1cb93" providerId="LiveId" clId="{627F0106-D039-FC40-B078-F337D36EA747}" dt="2024-03-08T21:35:33.952" v="5403" actId="2696"/>
        <pc:sldMkLst>
          <pc:docMk/>
          <pc:sldMk cId="3750843533" sldId="927"/>
        </pc:sldMkLst>
        <pc:spChg chg="mod">
          <ac:chgData name="Кирилл Гоменюк" userId="27247efe46d1cb93" providerId="LiveId" clId="{627F0106-D039-FC40-B078-F337D36EA747}" dt="2024-03-08T21:23:02.449" v="5288" actId="20577"/>
          <ac:spMkLst>
            <pc:docMk/>
            <pc:sldMk cId="3750843533" sldId="927"/>
            <ac:spMk id="2" creationId="{27705886-143D-435F-A02F-C6B9432E384B}"/>
          </ac:spMkLst>
        </pc:spChg>
      </pc:sldChg>
      <pc:sldChg chg="add del modTransition">
        <pc:chgData name="Кирилл Гоменюк" userId="27247efe46d1cb93" providerId="LiveId" clId="{627F0106-D039-FC40-B078-F337D36EA747}" dt="2024-03-08T21:35:33.952" v="5403" actId="2696"/>
        <pc:sldMkLst>
          <pc:docMk/>
          <pc:sldMk cId="2161954375" sldId="928"/>
        </pc:sldMkLst>
      </pc:sldChg>
      <pc:sldChg chg="modSp add mod">
        <pc:chgData name="Кирилл Гоменюк" userId="27247efe46d1cb93" providerId="LiveId" clId="{627F0106-D039-FC40-B078-F337D36EA747}" dt="2024-03-10T14:24:59.338" v="11413" actId="108"/>
        <pc:sldMkLst>
          <pc:docMk/>
          <pc:sldMk cId="4036066590" sldId="928"/>
        </pc:sldMkLst>
        <pc:spChg chg="mod">
          <ac:chgData name="Кирилл Гоменюк" userId="27247efe46d1cb93" providerId="LiveId" clId="{627F0106-D039-FC40-B078-F337D36EA747}" dt="2024-03-10T14:24:59.338" v="11413" actId="108"/>
          <ac:spMkLst>
            <pc:docMk/>
            <pc:sldMk cId="4036066590" sldId="928"/>
            <ac:spMk id="2" creationId="{707010AD-0ADB-4CD4-9554-1289AC00714C}"/>
          </ac:spMkLst>
        </pc:spChg>
        <pc:spChg chg="mod">
          <ac:chgData name="Кирилл Гоменюк" userId="27247efe46d1cb93" providerId="LiveId" clId="{627F0106-D039-FC40-B078-F337D36EA747}" dt="2024-03-09T20:17:02.616" v="7852" actId="20577"/>
          <ac:spMkLst>
            <pc:docMk/>
            <pc:sldMk cId="4036066590" sldId="928"/>
            <ac:spMk id="3" creationId="{D9E01FB8-B7B4-45E1-8FDF-EF4A26AD0FC5}"/>
          </ac:spMkLst>
        </pc:spChg>
      </pc:sldChg>
      <pc:sldChg chg="modSp add mod">
        <pc:chgData name="Кирилл Гоменюк" userId="27247efe46d1cb93" providerId="LiveId" clId="{627F0106-D039-FC40-B078-F337D36EA747}" dt="2024-03-10T14:36:16.328" v="11975" actId="20577"/>
        <pc:sldMkLst>
          <pc:docMk/>
          <pc:sldMk cId="1978852473" sldId="929"/>
        </pc:sldMkLst>
        <pc:spChg chg="mod">
          <ac:chgData name="Кирилл Гоменюк" userId="27247efe46d1cb93" providerId="LiveId" clId="{627F0106-D039-FC40-B078-F337D36EA747}" dt="2024-03-10T14:25:02.051" v="11416" actId="108"/>
          <ac:spMkLst>
            <pc:docMk/>
            <pc:sldMk cId="1978852473" sldId="929"/>
            <ac:spMk id="2" creationId="{9A292F32-E791-469C-8986-1404CB7A978A}"/>
          </ac:spMkLst>
        </pc:spChg>
        <pc:spChg chg="mod">
          <ac:chgData name="Кирилл Гоменюк" userId="27247efe46d1cb93" providerId="LiveId" clId="{627F0106-D039-FC40-B078-F337D36EA747}" dt="2024-03-10T14:36:16.328" v="11975" actId="20577"/>
          <ac:spMkLst>
            <pc:docMk/>
            <pc:sldMk cId="1978852473" sldId="929"/>
            <ac:spMk id="3" creationId="{24EB2293-9E17-46C9-9F4F-A746A1EDE5CE}"/>
          </ac:spMkLst>
        </pc:spChg>
      </pc:sldChg>
      <pc:sldChg chg="add del modTransition">
        <pc:chgData name="Кирилл Гоменюк" userId="27247efe46d1cb93" providerId="LiveId" clId="{627F0106-D039-FC40-B078-F337D36EA747}" dt="2024-03-08T21:35:33.952" v="5403" actId="2696"/>
        <pc:sldMkLst>
          <pc:docMk/>
          <pc:sldMk cId="3841333441" sldId="929"/>
        </pc:sldMkLst>
      </pc:sldChg>
      <pc:sldChg chg="add del modTransition">
        <pc:chgData name="Кирилл Гоменюк" userId="27247efe46d1cb93" providerId="LiveId" clId="{627F0106-D039-FC40-B078-F337D36EA747}" dt="2024-03-08T21:35:33.952" v="5403" actId="2696"/>
        <pc:sldMkLst>
          <pc:docMk/>
          <pc:sldMk cId="1040961307" sldId="930"/>
        </pc:sldMkLst>
      </pc:sldChg>
      <pc:sldChg chg="modSp add mod">
        <pc:chgData name="Кирилл Гоменюк" userId="27247efe46d1cb93" providerId="LiveId" clId="{627F0106-D039-FC40-B078-F337D36EA747}" dt="2024-03-10T14:28:46.621" v="11508" actId="20577"/>
        <pc:sldMkLst>
          <pc:docMk/>
          <pc:sldMk cId="3198414138" sldId="930"/>
        </pc:sldMkLst>
        <pc:spChg chg="mod">
          <ac:chgData name="Кирилл Гоменюк" userId="27247efe46d1cb93" providerId="LiveId" clId="{627F0106-D039-FC40-B078-F337D36EA747}" dt="2024-03-10T14:25:05.107" v="11419" actId="108"/>
          <ac:spMkLst>
            <pc:docMk/>
            <pc:sldMk cId="3198414138" sldId="930"/>
            <ac:spMk id="2" creationId="{9160C9C4-4670-4C00-A606-1389DFF2DB4C}"/>
          </ac:spMkLst>
        </pc:spChg>
        <pc:spChg chg="mod">
          <ac:chgData name="Кирилл Гоменюк" userId="27247efe46d1cb93" providerId="LiveId" clId="{627F0106-D039-FC40-B078-F337D36EA747}" dt="2024-03-10T14:28:46.621" v="11508" actId="20577"/>
          <ac:spMkLst>
            <pc:docMk/>
            <pc:sldMk cId="3198414138" sldId="930"/>
            <ac:spMk id="3" creationId="{AECE2A9B-EC2E-4E29-AADB-1EF4AFB59B10}"/>
          </ac:spMkLst>
        </pc:spChg>
      </pc:sldChg>
      <pc:sldChg chg="del">
        <pc:chgData name="Кирилл Гоменюк" userId="27247efe46d1cb93" providerId="LiveId" clId="{627F0106-D039-FC40-B078-F337D36EA747}" dt="2024-03-05T21:19:08.502" v="475" actId="2696"/>
        <pc:sldMkLst>
          <pc:docMk/>
          <pc:sldMk cId="3108871678" sldId="932"/>
        </pc:sldMkLst>
      </pc:sldChg>
      <pc:sldChg chg="del">
        <pc:chgData name="Кирилл Гоменюк" userId="27247efe46d1cb93" providerId="LiveId" clId="{627F0106-D039-FC40-B078-F337D36EA747}" dt="2024-03-07T19:59:40.478" v="2916" actId="2696"/>
        <pc:sldMkLst>
          <pc:docMk/>
          <pc:sldMk cId="4075463205" sldId="935"/>
        </pc:sldMkLst>
      </pc:sldChg>
      <pc:sldChg chg="del">
        <pc:chgData name="Кирилл Гоменюк" userId="27247efe46d1cb93" providerId="LiveId" clId="{627F0106-D039-FC40-B078-F337D36EA747}" dt="2024-03-07T19:59:40.478" v="2916" actId="2696"/>
        <pc:sldMkLst>
          <pc:docMk/>
          <pc:sldMk cId="240943587" sldId="936"/>
        </pc:sldMkLst>
      </pc:sldChg>
      <pc:sldChg chg="del">
        <pc:chgData name="Кирилл Гоменюк" userId="27247efe46d1cb93" providerId="LiveId" clId="{627F0106-D039-FC40-B078-F337D36EA747}" dt="2024-03-07T19:59:40.478" v="2916" actId="2696"/>
        <pc:sldMkLst>
          <pc:docMk/>
          <pc:sldMk cId="2695564623" sldId="937"/>
        </pc:sldMkLst>
      </pc:sldChg>
      <pc:sldChg chg="modSp mod">
        <pc:chgData name="Кирилл Гоменюк" userId="27247efe46d1cb93" providerId="LiveId" clId="{627F0106-D039-FC40-B078-F337D36EA747}" dt="2024-03-10T14:29:56.914" v="11578" actId="20577"/>
        <pc:sldMkLst>
          <pc:docMk/>
          <pc:sldMk cId="2340472077" sldId="942"/>
        </pc:sldMkLst>
        <pc:spChg chg="mod">
          <ac:chgData name="Кирилл Гоменюк" userId="27247efe46d1cb93" providerId="LiveId" clId="{627F0106-D039-FC40-B078-F337D36EA747}" dt="2024-03-10T14:29:50.095" v="11577" actId="20577"/>
          <ac:spMkLst>
            <pc:docMk/>
            <pc:sldMk cId="2340472077" sldId="942"/>
            <ac:spMk id="4" creationId="{1DF49106-219A-4B92-A59E-77A74EBE4F3F}"/>
          </ac:spMkLst>
        </pc:spChg>
        <pc:spChg chg="mod">
          <ac:chgData name="Кирилл Гоменюк" userId="27247efe46d1cb93" providerId="LiveId" clId="{627F0106-D039-FC40-B078-F337D36EA747}" dt="2024-03-10T14:29:56.914" v="11578" actId="20577"/>
          <ac:spMkLst>
            <pc:docMk/>
            <pc:sldMk cId="2340472077" sldId="942"/>
            <ac:spMk id="5" creationId="{7FA6D552-8BBA-4452-9AFC-F447A62D25F7}"/>
          </ac:spMkLst>
        </pc:spChg>
      </pc:sldChg>
      <pc:sldChg chg="del">
        <pc:chgData name="Кирилл Гоменюк" userId="27247efe46d1cb93" providerId="LiveId" clId="{627F0106-D039-FC40-B078-F337D36EA747}" dt="2024-03-07T19:15:47.830" v="1545" actId="2696"/>
        <pc:sldMkLst>
          <pc:docMk/>
          <pc:sldMk cId="445494345" sldId="943"/>
        </pc:sldMkLst>
      </pc:sldChg>
      <pc:sldChg chg="modSp mod">
        <pc:chgData name="Кирилл Гоменюк" userId="27247efe46d1cb93" providerId="LiveId" clId="{627F0106-D039-FC40-B078-F337D36EA747}" dt="2024-03-10T14:30:16.792" v="11621" actId="20577"/>
        <pc:sldMkLst>
          <pc:docMk/>
          <pc:sldMk cId="47438174" sldId="944"/>
        </pc:sldMkLst>
        <pc:spChg chg="mod">
          <ac:chgData name="Кирилл Гоменюк" userId="27247efe46d1cb93" providerId="LiveId" clId="{627F0106-D039-FC40-B078-F337D36EA747}" dt="2024-03-10T14:30:10.015" v="11600" actId="20577"/>
          <ac:spMkLst>
            <pc:docMk/>
            <pc:sldMk cId="47438174" sldId="944"/>
            <ac:spMk id="4" creationId="{42DE4EC3-5EEC-421C-B394-C457DD620782}"/>
          </ac:spMkLst>
        </pc:spChg>
        <pc:spChg chg="mod">
          <ac:chgData name="Кирилл Гоменюк" userId="27247efe46d1cb93" providerId="LiveId" clId="{627F0106-D039-FC40-B078-F337D36EA747}" dt="2024-03-10T14:30:16.792" v="11621" actId="20577"/>
          <ac:spMkLst>
            <pc:docMk/>
            <pc:sldMk cId="47438174" sldId="944"/>
            <ac:spMk id="5" creationId="{65C61934-15EA-4057-AF23-05C3F24726F1}"/>
          </ac:spMkLst>
        </pc:spChg>
      </pc:sldChg>
      <pc:sldChg chg="del">
        <pc:chgData name="Кирилл Гоменюк" userId="27247efe46d1cb93" providerId="LiveId" clId="{627F0106-D039-FC40-B078-F337D36EA747}" dt="2024-03-08T21:27:32.348" v="5296" actId="2696"/>
        <pc:sldMkLst>
          <pc:docMk/>
          <pc:sldMk cId="2967460123" sldId="945"/>
        </pc:sldMkLst>
      </pc:sldChg>
      <pc:sldChg chg="del">
        <pc:chgData name="Кирилл Гоменюк" userId="27247efe46d1cb93" providerId="LiveId" clId="{627F0106-D039-FC40-B078-F337D36EA747}" dt="2024-03-05T21:19:08.502" v="475" actId="2696"/>
        <pc:sldMkLst>
          <pc:docMk/>
          <pc:sldMk cId="320208118" sldId="946"/>
        </pc:sldMkLst>
      </pc:sldChg>
      <pc:sldChg chg="del">
        <pc:chgData name="Кирилл Гоменюк" userId="27247efe46d1cb93" providerId="LiveId" clId="{627F0106-D039-FC40-B078-F337D36EA747}" dt="2024-03-08T21:08:49.015" v="4984" actId="2696"/>
        <pc:sldMkLst>
          <pc:docMk/>
          <pc:sldMk cId="1741057934" sldId="947"/>
        </pc:sldMkLst>
      </pc:sldChg>
      <pc:sldChg chg="modSp del mod">
        <pc:chgData name="Кирилл Гоменюк" userId="27247efe46d1cb93" providerId="LiveId" clId="{627F0106-D039-FC40-B078-F337D36EA747}" dt="2024-03-08T21:08:37.131" v="4983" actId="2696"/>
        <pc:sldMkLst>
          <pc:docMk/>
          <pc:sldMk cId="1813196719" sldId="948"/>
        </pc:sldMkLst>
        <pc:spChg chg="mod">
          <ac:chgData name="Кирилл Гоменюк" userId="27247efe46d1cb93" providerId="LiveId" clId="{627F0106-D039-FC40-B078-F337D36EA747}" dt="2024-03-08T21:05:09.212" v="4976"/>
          <ac:spMkLst>
            <pc:docMk/>
            <pc:sldMk cId="1813196719" sldId="948"/>
            <ac:spMk id="2" creationId="{BEB73E27-D4F8-4C2F-BABB-2B9461AF7B6D}"/>
          </ac:spMkLst>
        </pc:spChg>
        <pc:spChg chg="mod">
          <ac:chgData name="Кирилл Гоменюк" userId="27247efe46d1cb93" providerId="LiveId" clId="{627F0106-D039-FC40-B078-F337D36EA747}" dt="2024-03-08T21:06:21.163" v="4981" actId="14100"/>
          <ac:spMkLst>
            <pc:docMk/>
            <pc:sldMk cId="1813196719" sldId="948"/>
            <ac:spMk id="3" creationId="{39061EE3-1EE5-4692-9C9B-E578BF07E090}"/>
          </ac:spMkLst>
        </pc:spChg>
        <pc:picChg chg="mod">
          <ac:chgData name="Кирилл Гоменюк" userId="27247efe46d1cb93" providerId="LiveId" clId="{627F0106-D039-FC40-B078-F337D36EA747}" dt="2024-03-05T21:15:00.034" v="474" actId="1036"/>
          <ac:picMkLst>
            <pc:docMk/>
            <pc:sldMk cId="1813196719" sldId="948"/>
            <ac:picMk id="5" creationId="{1FA2E165-0469-4F83-9A30-2362B01AA976}"/>
          </ac:picMkLst>
        </pc:picChg>
      </pc:sldChg>
      <pc:sldChg chg="modSp del mod">
        <pc:chgData name="Кирилл Гоменюк" userId="27247efe46d1cb93" providerId="LiveId" clId="{627F0106-D039-FC40-B078-F337D36EA747}" dt="2024-03-08T21:08:35.518" v="4982" actId="2696"/>
        <pc:sldMkLst>
          <pc:docMk/>
          <pc:sldMk cId="2780382432" sldId="949"/>
        </pc:sldMkLst>
        <pc:spChg chg="mod">
          <ac:chgData name="Кирилл Гоменюк" userId="27247efe46d1cb93" providerId="LiveId" clId="{627F0106-D039-FC40-B078-F337D36EA747}" dt="2024-03-08T21:06:03.758" v="4980" actId="207"/>
          <ac:spMkLst>
            <pc:docMk/>
            <pc:sldMk cId="2780382432" sldId="949"/>
            <ac:spMk id="3" creationId="{39061EE3-1EE5-4692-9C9B-E578BF07E090}"/>
          </ac:spMkLst>
        </pc:spChg>
      </pc:sldChg>
      <pc:sldChg chg="del">
        <pc:chgData name="Кирилл Гоменюк" userId="27247efe46d1cb93" providerId="LiveId" clId="{627F0106-D039-FC40-B078-F337D36EA747}" dt="2024-03-08T21:04:54.845" v="4974" actId="2696"/>
        <pc:sldMkLst>
          <pc:docMk/>
          <pc:sldMk cId="1061962699" sldId="950"/>
        </pc:sldMkLst>
      </pc:sldChg>
      <pc:sldChg chg="del">
        <pc:chgData name="Кирилл Гоменюк" userId="27247efe46d1cb93" providerId="LiveId" clId="{627F0106-D039-FC40-B078-F337D36EA747}" dt="2024-03-08T21:04:52.303" v="4973" actId="2696"/>
        <pc:sldMkLst>
          <pc:docMk/>
          <pc:sldMk cId="1162951922" sldId="951"/>
        </pc:sldMkLst>
      </pc:sldChg>
      <pc:sldChg chg="del">
        <pc:chgData name="Кирилл Гоменюк" userId="27247efe46d1cb93" providerId="LiveId" clId="{627F0106-D039-FC40-B078-F337D36EA747}" dt="2024-03-10T13:57:12.614" v="11229" actId="2696"/>
        <pc:sldMkLst>
          <pc:docMk/>
          <pc:sldMk cId="3807501994" sldId="952"/>
        </pc:sldMkLst>
      </pc:sldChg>
      <pc:sldChg chg="del">
        <pc:chgData name="Кирилл Гоменюк" userId="27247efe46d1cb93" providerId="LiveId" clId="{627F0106-D039-FC40-B078-F337D36EA747}" dt="2024-03-10T13:57:12.614" v="11229" actId="2696"/>
        <pc:sldMkLst>
          <pc:docMk/>
          <pc:sldMk cId="2923991413" sldId="953"/>
        </pc:sldMkLst>
      </pc:sldChg>
      <pc:sldChg chg="del">
        <pc:chgData name="Кирилл Гоменюк" userId="27247efe46d1cb93" providerId="LiveId" clId="{627F0106-D039-FC40-B078-F337D36EA747}" dt="2024-03-10T13:57:12.614" v="11229" actId="2696"/>
        <pc:sldMkLst>
          <pc:docMk/>
          <pc:sldMk cId="1047667313" sldId="954"/>
        </pc:sldMkLst>
      </pc:sldChg>
      <pc:sldChg chg="del">
        <pc:chgData name="Кирилл Гоменюк" userId="27247efe46d1cb93" providerId="LiveId" clId="{627F0106-D039-FC40-B078-F337D36EA747}" dt="2024-03-10T13:57:12.614" v="11229" actId="2696"/>
        <pc:sldMkLst>
          <pc:docMk/>
          <pc:sldMk cId="2441552588" sldId="955"/>
        </pc:sldMkLst>
      </pc:sldChg>
      <pc:sldChg chg="del">
        <pc:chgData name="Кирилл Гоменюк" userId="27247efe46d1cb93" providerId="LiveId" clId="{627F0106-D039-FC40-B078-F337D36EA747}" dt="2024-03-10T13:57:12.614" v="11229" actId="2696"/>
        <pc:sldMkLst>
          <pc:docMk/>
          <pc:sldMk cId="393566700" sldId="956"/>
        </pc:sldMkLst>
      </pc:sldChg>
      <pc:sldChg chg="del">
        <pc:chgData name="Кирилл Гоменюк" userId="27247efe46d1cb93" providerId="LiveId" clId="{627F0106-D039-FC40-B078-F337D36EA747}" dt="2024-03-10T13:57:12.614" v="11229" actId="2696"/>
        <pc:sldMkLst>
          <pc:docMk/>
          <pc:sldMk cId="441437474" sldId="957"/>
        </pc:sldMkLst>
      </pc:sldChg>
      <pc:sldChg chg="del">
        <pc:chgData name="Кирилл Гоменюк" userId="27247efe46d1cb93" providerId="LiveId" clId="{627F0106-D039-FC40-B078-F337D36EA747}" dt="2024-03-10T13:57:12.614" v="11229" actId="2696"/>
        <pc:sldMkLst>
          <pc:docMk/>
          <pc:sldMk cId="3313184356" sldId="958"/>
        </pc:sldMkLst>
      </pc:sldChg>
      <pc:sldChg chg="del">
        <pc:chgData name="Кирилл Гоменюк" userId="27247efe46d1cb93" providerId="LiveId" clId="{627F0106-D039-FC40-B078-F337D36EA747}" dt="2024-03-10T13:57:12.614" v="11229" actId="2696"/>
        <pc:sldMkLst>
          <pc:docMk/>
          <pc:sldMk cId="3867789562" sldId="959"/>
        </pc:sldMkLst>
      </pc:sldChg>
      <pc:sldChg chg="del">
        <pc:chgData name="Кирилл Гоменюк" userId="27247efe46d1cb93" providerId="LiveId" clId="{627F0106-D039-FC40-B078-F337D36EA747}" dt="2024-03-05T21:19:08.502" v="475" actId="2696"/>
        <pc:sldMkLst>
          <pc:docMk/>
          <pc:sldMk cId="2514806544" sldId="960"/>
        </pc:sldMkLst>
      </pc:sldChg>
      <pc:sldChg chg="del">
        <pc:chgData name="Кирилл Гоменюк" userId="27247efe46d1cb93" providerId="LiveId" clId="{627F0106-D039-FC40-B078-F337D36EA747}" dt="2024-03-05T21:19:08.502" v="475" actId="2696"/>
        <pc:sldMkLst>
          <pc:docMk/>
          <pc:sldMk cId="3094167792" sldId="961"/>
        </pc:sldMkLst>
      </pc:sldChg>
      <pc:sldChg chg="addSp modSp mod">
        <pc:chgData name="Кирилл Гоменюк" userId="27247efe46d1cb93" providerId="LiveId" clId="{627F0106-D039-FC40-B078-F337D36EA747}" dt="2024-03-10T14:33:36.858" v="11790" actId="403"/>
        <pc:sldMkLst>
          <pc:docMk/>
          <pc:sldMk cId="2637357276" sldId="963"/>
        </pc:sldMkLst>
        <pc:spChg chg="mod">
          <ac:chgData name="Кирилл Гоменюк" userId="27247efe46d1cb93" providerId="LiveId" clId="{627F0106-D039-FC40-B078-F337D36EA747}" dt="2024-03-10T14:31:53.839" v="11636" actId="20577"/>
          <ac:spMkLst>
            <pc:docMk/>
            <pc:sldMk cId="2637357276" sldId="963"/>
            <ac:spMk id="2" creationId="{0885A664-1FF7-48FC-A30D-4C17652CFE7D}"/>
          </ac:spMkLst>
        </pc:spChg>
        <pc:spChg chg="add mod">
          <ac:chgData name="Кирилл Гоменюк" userId="27247efe46d1cb93" providerId="LiveId" clId="{627F0106-D039-FC40-B078-F337D36EA747}" dt="2024-03-08T21:32:25.015" v="5333" actId="1076"/>
          <ac:spMkLst>
            <pc:docMk/>
            <pc:sldMk cId="2637357276" sldId="963"/>
            <ac:spMk id="3" creationId="{B6D86AEA-121F-3667-04A3-32521860EB94}"/>
          </ac:spMkLst>
        </pc:spChg>
        <pc:spChg chg="mod">
          <ac:chgData name="Кирилл Гоменюк" userId="27247efe46d1cb93" providerId="LiveId" clId="{627F0106-D039-FC40-B078-F337D36EA747}" dt="2024-03-09T06:33:05.351" v="5406" actId="14100"/>
          <ac:spMkLst>
            <pc:docMk/>
            <pc:sldMk cId="2637357276" sldId="963"/>
            <ac:spMk id="7" creationId="{14F12920-6E0D-4D27-972E-EE3B3DEB44D3}"/>
          </ac:spMkLst>
        </pc:spChg>
        <pc:spChg chg="mod">
          <ac:chgData name="Кирилл Гоменюк" userId="27247efe46d1cb93" providerId="LiveId" clId="{627F0106-D039-FC40-B078-F337D36EA747}" dt="2024-03-08T21:32:39.966" v="5335" actId="1076"/>
          <ac:spMkLst>
            <pc:docMk/>
            <pc:sldMk cId="2637357276" sldId="963"/>
            <ac:spMk id="8" creationId="{C00AA388-8AF5-4A99-A22D-13D41EDEC688}"/>
          </ac:spMkLst>
        </pc:spChg>
        <pc:spChg chg="mod">
          <ac:chgData name="Кирилл Гоменюк" userId="27247efe46d1cb93" providerId="LiveId" clId="{627F0106-D039-FC40-B078-F337D36EA747}" dt="2024-03-08T21:32:51.597" v="5337" actId="1076"/>
          <ac:spMkLst>
            <pc:docMk/>
            <pc:sldMk cId="2637357276" sldId="963"/>
            <ac:spMk id="9" creationId="{C8C2A057-7388-452E-BA9A-59AEE0F16877}"/>
          </ac:spMkLst>
        </pc:spChg>
        <pc:spChg chg="add mod">
          <ac:chgData name="Кирилл Гоменюк" userId="27247efe46d1cb93" providerId="LiveId" clId="{627F0106-D039-FC40-B078-F337D36EA747}" dt="2024-03-10T14:33:36.858" v="11790" actId="403"/>
          <ac:spMkLst>
            <pc:docMk/>
            <pc:sldMk cId="2637357276" sldId="963"/>
            <ac:spMk id="10" creationId="{D6857044-5E1A-1F5B-4367-F2F5392DFB47}"/>
          </ac:spMkLst>
        </pc:spChg>
        <pc:graphicFrameChg chg="mod">
          <ac:chgData name="Кирилл Гоменюк" userId="27247efe46d1cb93" providerId="LiveId" clId="{627F0106-D039-FC40-B078-F337D36EA747}" dt="2024-03-08T21:32:34.094" v="5334" actId="1076"/>
          <ac:graphicFrameMkLst>
            <pc:docMk/>
            <pc:sldMk cId="2637357276" sldId="963"/>
            <ac:graphicFrameMk id="4" creationId="{AAA303EC-C14D-43A7-9C36-C662E67F0F50}"/>
          </ac:graphicFrameMkLst>
        </pc:graphicFrameChg>
        <pc:graphicFrameChg chg="mod">
          <ac:chgData name="Кирилл Гоменюк" userId="27247efe46d1cb93" providerId="LiveId" clId="{627F0106-D039-FC40-B078-F337D36EA747}" dt="2024-03-08T21:32:43.824" v="5336" actId="1076"/>
          <ac:graphicFrameMkLst>
            <pc:docMk/>
            <pc:sldMk cId="2637357276" sldId="963"/>
            <ac:graphicFrameMk id="5" creationId="{71EF7FD0-13DD-41AF-A471-9C5994FC494C}"/>
          </ac:graphicFrameMkLst>
        </pc:graphicFrameChg>
        <pc:graphicFrameChg chg="mod">
          <ac:chgData name="Кирилл Гоменюк" userId="27247efe46d1cb93" providerId="LiveId" clId="{627F0106-D039-FC40-B078-F337D36EA747}" dt="2024-03-08T21:31:56.031" v="5312" actId="1076"/>
          <ac:graphicFrameMkLst>
            <pc:docMk/>
            <pc:sldMk cId="2637357276" sldId="963"/>
            <ac:graphicFrameMk id="6" creationId="{A1F8749C-2C32-46F1-B43A-6AD1BC33077E}"/>
          </ac:graphicFrameMkLst>
        </pc:graphicFrameChg>
      </pc:sldChg>
      <pc:sldChg chg="del">
        <pc:chgData name="Кирилл Гоменюк" userId="27247efe46d1cb93" providerId="LiveId" clId="{627F0106-D039-FC40-B078-F337D36EA747}" dt="2024-03-10T14:28:02.153" v="11501" actId="2696"/>
        <pc:sldMkLst>
          <pc:docMk/>
          <pc:sldMk cId="1889340578" sldId="964"/>
        </pc:sldMkLst>
      </pc:sldChg>
      <pc:sldChg chg="modSp mod">
        <pc:chgData name="Кирилл Гоменюк" userId="27247efe46d1cb93" providerId="LiveId" clId="{627F0106-D039-FC40-B078-F337D36EA747}" dt="2024-03-09T20:39:40.817" v="8129" actId="20577"/>
        <pc:sldMkLst>
          <pc:docMk/>
          <pc:sldMk cId="2993684595" sldId="965"/>
        </pc:sldMkLst>
        <pc:spChg chg="mod">
          <ac:chgData name="Кирилл Гоменюк" userId="27247efe46d1cb93" providerId="LiveId" clId="{627F0106-D039-FC40-B078-F337D36EA747}" dt="2024-03-09T20:39:40.817" v="8129" actId="20577"/>
          <ac:spMkLst>
            <pc:docMk/>
            <pc:sldMk cId="2993684595" sldId="965"/>
            <ac:spMk id="4" creationId="{31B704B7-B85C-44F7-91CA-47DDDD83D8DB}"/>
          </ac:spMkLst>
        </pc:spChg>
      </pc:sldChg>
      <pc:sldChg chg="del">
        <pc:chgData name="Кирилл Гоменюк" userId="27247efe46d1cb93" providerId="LiveId" clId="{627F0106-D039-FC40-B078-F337D36EA747}" dt="2024-03-10T13:57:12.614" v="11229" actId="2696"/>
        <pc:sldMkLst>
          <pc:docMk/>
          <pc:sldMk cId="609145176" sldId="966"/>
        </pc:sldMkLst>
      </pc:sldChg>
      <pc:sldChg chg="del">
        <pc:chgData name="Кирилл Гоменюк" userId="27247efe46d1cb93" providerId="LiveId" clId="{627F0106-D039-FC40-B078-F337D36EA747}" dt="2024-03-10T13:57:12.614" v="11229" actId="2696"/>
        <pc:sldMkLst>
          <pc:docMk/>
          <pc:sldMk cId="2218271940" sldId="967"/>
        </pc:sldMkLst>
      </pc:sldChg>
      <pc:sldChg chg="del">
        <pc:chgData name="Кирилл Гоменюк" userId="27247efe46d1cb93" providerId="LiveId" clId="{627F0106-D039-FC40-B078-F337D36EA747}" dt="2024-03-10T13:57:12.614" v="11229" actId="2696"/>
        <pc:sldMkLst>
          <pc:docMk/>
          <pc:sldMk cId="2919302627" sldId="968"/>
        </pc:sldMkLst>
      </pc:sldChg>
      <pc:sldChg chg="del">
        <pc:chgData name="Кирилл Гоменюк" userId="27247efe46d1cb93" providerId="LiveId" clId="{627F0106-D039-FC40-B078-F337D36EA747}" dt="2024-03-10T13:57:12.614" v="11229" actId="2696"/>
        <pc:sldMkLst>
          <pc:docMk/>
          <pc:sldMk cId="1240960960" sldId="969"/>
        </pc:sldMkLst>
      </pc:sldChg>
      <pc:sldChg chg="del">
        <pc:chgData name="Кирилл Гоменюк" userId="27247efe46d1cb93" providerId="LiveId" clId="{627F0106-D039-FC40-B078-F337D36EA747}" dt="2024-03-07T19:23:44.693" v="1992" actId="2696"/>
        <pc:sldMkLst>
          <pc:docMk/>
          <pc:sldMk cId="1074975161" sldId="970"/>
        </pc:sldMkLst>
      </pc:sldChg>
      <pc:sldChg chg="modSp mod">
        <pc:chgData name="Кирилл Гоменюк" userId="27247efe46d1cb93" providerId="LiveId" clId="{627F0106-D039-FC40-B078-F337D36EA747}" dt="2024-03-10T14:24:48.673" v="11404" actId="108"/>
        <pc:sldMkLst>
          <pc:docMk/>
          <pc:sldMk cId="1694442854" sldId="971"/>
        </pc:sldMkLst>
        <pc:spChg chg="mod">
          <ac:chgData name="Кирилл Гоменюк" userId="27247efe46d1cb93" providerId="LiveId" clId="{627F0106-D039-FC40-B078-F337D36EA747}" dt="2024-03-10T14:24:48.673" v="11404" actId="108"/>
          <ac:spMkLst>
            <pc:docMk/>
            <pc:sldMk cId="1694442854" sldId="971"/>
            <ac:spMk id="2" creationId="{14B8A151-AC63-04AE-EA12-C3AC976EBE0C}"/>
          </ac:spMkLst>
        </pc:spChg>
        <pc:spChg chg="mod">
          <ac:chgData name="Кирилл Гоменюк" userId="27247efe46d1cb93" providerId="LiveId" clId="{627F0106-D039-FC40-B078-F337D36EA747}" dt="2024-03-08T21:11:50.762" v="5109" actId="20577"/>
          <ac:spMkLst>
            <pc:docMk/>
            <pc:sldMk cId="1694442854" sldId="971"/>
            <ac:spMk id="3" creationId="{97DA3D5D-6F1A-7219-2037-EC893EEFD762}"/>
          </ac:spMkLst>
        </pc:spChg>
      </pc:sldChg>
      <pc:sldChg chg="del">
        <pc:chgData name="Кирилл Гоменюк" userId="27247efe46d1cb93" providerId="LiveId" clId="{627F0106-D039-FC40-B078-F337D36EA747}" dt="2024-03-08T21:12:15.032" v="5114" actId="2696"/>
        <pc:sldMkLst>
          <pc:docMk/>
          <pc:sldMk cId="4166003125" sldId="972"/>
        </pc:sldMkLst>
      </pc:sldChg>
      <pc:sldChg chg="addSp delSp modSp mod">
        <pc:chgData name="Кирилл Гоменюк" userId="27247efe46d1cb93" providerId="LiveId" clId="{627F0106-D039-FC40-B078-F337D36EA747}" dt="2024-03-09T19:14:58.488" v="5590" actId="478"/>
        <pc:sldMkLst>
          <pc:docMk/>
          <pc:sldMk cId="508442282" sldId="973"/>
        </pc:sldMkLst>
        <pc:spChg chg="del">
          <ac:chgData name="Кирилл Гоменюк" userId="27247efe46d1cb93" providerId="LiveId" clId="{627F0106-D039-FC40-B078-F337D36EA747}" dt="2024-03-08T21:13:25.439" v="5225" actId="478"/>
          <ac:spMkLst>
            <pc:docMk/>
            <pc:sldMk cId="508442282" sldId="973"/>
            <ac:spMk id="2" creationId="{80888444-B16C-948C-1BBE-AF6A25860C6C}"/>
          </ac:spMkLst>
        </pc:spChg>
        <pc:spChg chg="mod">
          <ac:chgData name="Кирилл Гоменюк" userId="27247efe46d1cb93" providerId="LiveId" clId="{627F0106-D039-FC40-B078-F337D36EA747}" dt="2024-03-08T21:23:21.680" v="5295" actId="20577"/>
          <ac:spMkLst>
            <pc:docMk/>
            <pc:sldMk cId="508442282" sldId="973"/>
            <ac:spMk id="3" creationId="{D23BF24E-7A3B-DD16-4790-CC6348A4BC18}"/>
          </ac:spMkLst>
        </pc:spChg>
        <pc:spChg chg="add del mod">
          <ac:chgData name="Кирилл Гоменюк" userId="27247efe46d1cb93" providerId="LiveId" clId="{627F0106-D039-FC40-B078-F337D36EA747}" dt="2024-03-09T19:14:58.488" v="5590" actId="478"/>
          <ac:spMkLst>
            <pc:docMk/>
            <pc:sldMk cId="508442282" sldId="973"/>
            <ac:spMk id="5" creationId="{26FFE54D-E831-63E3-9EC2-F79C9C6F851A}"/>
          </ac:spMkLst>
        </pc:spChg>
      </pc:sldChg>
      <pc:sldChg chg="modSp mod">
        <pc:chgData name="Кирилл Гоменюк" userId="27247efe46d1cb93" providerId="LiveId" clId="{627F0106-D039-FC40-B078-F337D36EA747}" dt="2024-03-10T14:36:45.902" v="11989" actId="20577"/>
        <pc:sldMkLst>
          <pc:docMk/>
          <pc:sldMk cId="805056622" sldId="975"/>
        </pc:sldMkLst>
        <pc:spChg chg="mod">
          <ac:chgData name="Кирилл Гоменюк" userId="27247efe46d1cb93" providerId="LiveId" clId="{627F0106-D039-FC40-B078-F337D36EA747}" dt="2024-03-10T14:36:45.902" v="11989" actId="20577"/>
          <ac:spMkLst>
            <pc:docMk/>
            <pc:sldMk cId="805056622" sldId="975"/>
            <ac:spMk id="2" creationId="{14B8A151-AC63-04AE-EA12-C3AC976EBE0C}"/>
          </ac:spMkLst>
        </pc:spChg>
        <pc:spChg chg="mod">
          <ac:chgData name="Кирилл Гоменюк" userId="27247efe46d1cb93" providerId="LiveId" clId="{627F0106-D039-FC40-B078-F337D36EA747}" dt="2024-03-09T20:27:21.866" v="8001" actId="20577"/>
          <ac:spMkLst>
            <pc:docMk/>
            <pc:sldMk cId="805056622" sldId="975"/>
            <ac:spMk id="3" creationId="{97DA3D5D-6F1A-7219-2037-EC893EEFD762}"/>
          </ac:spMkLst>
        </pc:spChg>
      </pc:sldChg>
      <pc:sldChg chg="addSp delSp modSp mod">
        <pc:chgData name="Кирилл Гоменюк" userId="27247efe46d1cb93" providerId="LiveId" clId="{627F0106-D039-FC40-B078-F337D36EA747}" dt="2024-03-10T14:27:50.055" v="11500" actId="20577"/>
        <pc:sldMkLst>
          <pc:docMk/>
          <pc:sldMk cId="818610458" sldId="977"/>
        </pc:sldMkLst>
        <pc:spChg chg="del">
          <ac:chgData name="Кирилл Гоменюк" userId="27247efe46d1cb93" providerId="LiveId" clId="{627F0106-D039-FC40-B078-F337D36EA747}" dt="2024-03-10T10:48:10.815" v="10510" actId="478"/>
          <ac:spMkLst>
            <pc:docMk/>
            <pc:sldMk cId="818610458" sldId="977"/>
            <ac:spMk id="2" creationId="{80888444-B16C-948C-1BBE-AF6A25860C6C}"/>
          </ac:spMkLst>
        </pc:spChg>
        <pc:spChg chg="mod">
          <ac:chgData name="Кирилл Гоменюк" userId="27247efe46d1cb93" providerId="LiveId" clId="{627F0106-D039-FC40-B078-F337D36EA747}" dt="2024-03-10T14:27:50.055" v="11500" actId="20577"/>
          <ac:spMkLst>
            <pc:docMk/>
            <pc:sldMk cId="818610458" sldId="977"/>
            <ac:spMk id="3" creationId="{D23BF24E-7A3B-DD16-4790-CC6348A4BC18}"/>
          </ac:spMkLst>
        </pc:spChg>
        <pc:spChg chg="add del mod">
          <ac:chgData name="Кирилл Гоменюк" userId="27247efe46d1cb93" providerId="LiveId" clId="{627F0106-D039-FC40-B078-F337D36EA747}" dt="2024-03-10T10:48:15.080" v="10511" actId="478"/>
          <ac:spMkLst>
            <pc:docMk/>
            <pc:sldMk cId="818610458" sldId="977"/>
            <ac:spMk id="5" creationId="{1BAD96B2-D28F-4686-0591-D0B36BB4DFED}"/>
          </ac:spMkLst>
        </pc:spChg>
      </pc:sldChg>
      <pc:sldChg chg="del">
        <pc:chgData name="Кирилл Гоменюк" userId="27247efe46d1cb93" providerId="LiveId" clId="{627F0106-D039-FC40-B078-F337D36EA747}" dt="2024-03-09T20:28:19.494" v="8051" actId="2696"/>
        <pc:sldMkLst>
          <pc:docMk/>
          <pc:sldMk cId="2673297882" sldId="978"/>
        </pc:sldMkLst>
      </pc:sldChg>
      <pc:sldChg chg="modSp mod ord">
        <pc:chgData name="Кирилл Гоменюк" userId="27247efe46d1cb93" providerId="LiveId" clId="{627F0106-D039-FC40-B078-F337D36EA747}" dt="2024-03-10T15:03:12.422" v="12295" actId="20577"/>
        <pc:sldMkLst>
          <pc:docMk/>
          <pc:sldMk cId="3862039166" sldId="979"/>
        </pc:sldMkLst>
        <pc:spChg chg="mod">
          <ac:chgData name="Кирилл Гоменюк" userId="27247efe46d1cb93" providerId="LiveId" clId="{627F0106-D039-FC40-B078-F337D36EA747}" dt="2024-03-10T15:03:12.422" v="12295" actId="20577"/>
          <ac:spMkLst>
            <pc:docMk/>
            <pc:sldMk cId="3862039166" sldId="979"/>
            <ac:spMk id="2" creationId="{14B8A151-AC63-04AE-EA12-C3AC976EBE0C}"/>
          </ac:spMkLst>
        </pc:spChg>
        <pc:spChg chg="mod">
          <ac:chgData name="Кирилл Гоменюк" userId="27247efe46d1cb93" providerId="LiveId" clId="{627F0106-D039-FC40-B078-F337D36EA747}" dt="2024-03-10T13:53:45.451" v="11009" actId="113"/>
          <ac:spMkLst>
            <pc:docMk/>
            <pc:sldMk cId="3862039166" sldId="979"/>
            <ac:spMk id="3" creationId="{97DA3D5D-6F1A-7219-2037-EC893EEFD762}"/>
          </ac:spMkLst>
        </pc:spChg>
      </pc:sldChg>
      <pc:sldChg chg="modSp mod ord">
        <pc:chgData name="Кирилл Гоменюк" userId="27247efe46d1cb93" providerId="LiveId" clId="{627F0106-D039-FC40-B078-F337D36EA747}" dt="2024-03-10T15:07:11.618" v="12363"/>
        <pc:sldMkLst>
          <pc:docMk/>
          <pc:sldMk cId="3669007263" sldId="981"/>
        </pc:sldMkLst>
        <pc:spChg chg="mod">
          <ac:chgData name="Кирилл Гоменюк" userId="27247efe46d1cb93" providerId="LiveId" clId="{627F0106-D039-FC40-B078-F337D36EA747}" dt="2024-03-10T14:24:14.863" v="11377" actId="108"/>
          <ac:spMkLst>
            <pc:docMk/>
            <pc:sldMk cId="3669007263" sldId="981"/>
            <ac:spMk id="2" creationId="{80888444-B16C-948C-1BBE-AF6A25860C6C}"/>
          </ac:spMkLst>
        </pc:spChg>
        <pc:spChg chg="mod">
          <ac:chgData name="Кирилл Гоменюк" userId="27247efe46d1cb93" providerId="LiveId" clId="{627F0106-D039-FC40-B078-F337D36EA747}" dt="2024-03-10T15:07:11.618" v="12363"/>
          <ac:spMkLst>
            <pc:docMk/>
            <pc:sldMk cId="3669007263" sldId="981"/>
            <ac:spMk id="3" creationId="{D23BF24E-7A3B-DD16-4790-CC6348A4BC18}"/>
          </ac:spMkLst>
        </pc:spChg>
      </pc:sldChg>
      <pc:sldChg chg="del ord">
        <pc:chgData name="Кирилл Гоменюк" userId="27247efe46d1cb93" providerId="LiveId" clId="{627F0106-D039-FC40-B078-F337D36EA747}" dt="2024-03-10T13:52:40.683" v="10929" actId="2696"/>
        <pc:sldMkLst>
          <pc:docMk/>
          <pc:sldMk cId="4147807882" sldId="982"/>
        </pc:sldMkLst>
      </pc:sldChg>
      <pc:sldChg chg="modSp new mod">
        <pc:chgData name="Кирилл Гоменюк" userId="27247efe46d1cb93" providerId="LiveId" clId="{627F0106-D039-FC40-B078-F337D36EA747}" dt="2024-03-10T14:24:31.242" v="11388" actId="108"/>
        <pc:sldMkLst>
          <pc:docMk/>
          <pc:sldMk cId="752037747" sldId="983"/>
        </pc:sldMkLst>
        <pc:spChg chg="mod">
          <ac:chgData name="Кирилл Гоменюк" userId="27247efe46d1cb93" providerId="LiveId" clId="{627F0106-D039-FC40-B078-F337D36EA747}" dt="2024-03-10T14:24:31.242" v="11388" actId="108"/>
          <ac:spMkLst>
            <pc:docMk/>
            <pc:sldMk cId="752037747" sldId="983"/>
            <ac:spMk id="2" creationId="{EDE77E2A-95DA-CF67-707F-23582EE2311D}"/>
          </ac:spMkLst>
        </pc:spChg>
        <pc:spChg chg="mod">
          <ac:chgData name="Кирилл Гоменюк" userId="27247efe46d1cb93" providerId="LiveId" clId="{627F0106-D039-FC40-B078-F337D36EA747}" dt="2024-03-07T18:49:05.764" v="959" actId="20577"/>
          <ac:spMkLst>
            <pc:docMk/>
            <pc:sldMk cId="752037747" sldId="983"/>
            <ac:spMk id="3" creationId="{F9C9376E-E8D6-D565-923F-3B0FD6ECE66E}"/>
          </ac:spMkLst>
        </pc:spChg>
      </pc:sldChg>
      <pc:sldChg chg="modSp add mod">
        <pc:chgData name="Кирилл Гоменюк" userId="27247efe46d1cb93" providerId="LiveId" clId="{627F0106-D039-FC40-B078-F337D36EA747}" dt="2024-03-10T14:24:28.485" v="11385" actId="108"/>
        <pc:sldMkLst>
          <pc:docMk/>
          <pc:sldMk cId="1434986740" sldId="984"/>
        </pc:sldMkLst>
        <pc:spChg chg="mod">
          <ac:chgData name="Кирилл Гоменюк" userId="27247efe46d1cb93" providerId="LiveId" clId="{627F0106-D039-FC40-B078-F337D36EA747}" dt="2024-03-10T14:24:28.485" v="11385" actId="108"/>
          <ac:spMkLst>
            <pc:docMk/>
            <pc:sldMk cId="1434986740" sldId="984"/>
            <ac:spMk id="2" creationId="{A5E2F2AE-834A-460C-A9AA-9A7CC4DC0172}"/>
          </ac:spMkLst>
        </pc:spChg>
        <pc:spChg chg="mod">
          <ac:chgData name="Кирилл Гоменюк" userId="27247efe46d1cb93" providerId="LiveId" clId="{627F0106-D039-FC40-B078-F337D36EA747}" dt="2024-03-07T18:48:23.164" v="874" actId="20577"/>
          <ac:spMkLst>
            <pc:docMk/>
            <pc:sldMk cId="1434986740" sldId="984"/>
            <ac:spMk id="3" creationId="{C8B03225-94E5-4A1F-985E-348691BC30A5}"/>
          </ac:spMkLst>
        </pc:spChg>
      </pc:sldChg>
      <pc:sldChg chg="modSp add mod ord">
        <pc:chgData name="Кирилл Гоменюк" userId="27247efe46d1cb93" providerId="LiveId" clId="{627F0106-D039-FC40-B078-F337D36EA747}" dt="2024-03-10T14:24:33.584" v="11390" actId="108"/>
        <pc:sldMkLst>
          <pc:docMk/>
          <pc:sldMk cId="1698558565" sldId="985"/>
        </pc:sldMkLst>
        <pc:spChg chg="mod">
          <ac:chgData name="Кирилл Гоменюк" userId="27247efe46d1cb93" providerId="LiveId" clId="{627F0106-D039-FC40-B078-F337D36EA747}" dt="2024-03-10T14:24:33.584" v="11390" actId="108"/>
          <ac:spMkLst>
            <pc:docMk/>
            <pc:sldMk cId="1698558565" sldId="985"/>
            <ac:spMk id="2" creationId="{A5E2F2AE-834A-460C-A9AA-9A7CC4DC0172}"/>
          </ac:spMkLst>
        </pc:spChg>
        <pc:spChg chg="mod">
          <ac:chgData name="Кирилл Гоменюк" userId="27247efe46d1cb93" providerId="LiveId" clId="{627F0106-D039-FC40-B078-F337D36EA747}" dt="2024-03-07T18:52:53.745" v="1080" actId="113"/>
          <ac:spMkLst>
            <pc:docMk/>
            <pc:sldMk cId="1698558565" sldId="985"/>
            <ac:spMk id="3" creationId="{C8B03225-94E5-4A1F-985E-348691BC30A5}"/>
          </ac:spMkLst>
        </pc:spChg>
      </pc:sldChg>
      <pc:sldChg chg="modSp add mod">
        <pc:chgData name="Кирилл Гоменюк" userId="27247efe46d1cb93" providerId="LiveId" clId="{627F0106-D039-FC40-B078-F337D36EA747}" dt="2024-03-10T14:24:40.347" v="11396" actId="108"/>
        <pc:sldMkLst>
          <pc:docMk/>
          <pc:sldMk cId="165231312" sldId="986"/>
        </pc:sldMkLst>
        <pc:spChg chg="mod">
          <ac:chgData name="Кирилл Гоменюк" userId="27247efe46d1cb93" providerId="LiveId" clId="{627F0106-D039-FC40-B078-F337D36EA747}" dt="2024-03-10T14:24:40.347" v="11396" actId="108"/>
          <ac:spMkLst>
            <pc:docMk/>
            <pc:sldMk cId="165231312" sldId="986"/>
            <ac:spMk id="2" creationId="{A5E2F2AE-834A-460C-A9AA-9A7CC4DC0172}"/>
          </ac:spMkLst>
        </pc:spChg>
        <pc:spChg chg="mod">
          <ac:chgData name="Кирилл Гоменюк" userId="27247efe46d1cb93" providerId="LiveId" clId="{627F0106-D039-FC40-B078-F337D36EA747}" dt="2024-03-07T19:18:34.212" v="1680" actId="20577"/>
          <ac:spMkLst>
            <pc:docMk/>
            <pc:sldMk cId="165231312" sldId="986"/>
            <ac:spMk id="3" creationId="{C8B03225-94E5-4A1F-985E-348691BC30A5}"/>
          </ac:spMkLst>
        </pc:spChg>
      </pc:sldChg>
      <pc:sldChg chg="modSp add mod">
        <pc:chgData name="Кирилл Гоменюк" userId="27247efe46d1cb93" providerId="LiveId" clId="{627F0106-D039-FC40-B078-F337D36EA747}" dt="2024-03-10T15:14:46.846" v="12773" actId="207"/>
        <pc:sldMkLst>
          <pc:docMk/>
          <pc:sldMk cId="3774617601" sldId="987"/>
        </pc:sldMkLst>
        <pc:spChg chg="mod">
          <ac:chgData name="Кирилл Гоменюк" userId="27247efe46d1cb93" providerId="LiveId" clId="{627F0106-D039-FC40-B078-F337D36EA747}" dt="2024-03-10T14:24:43.043" v="11398" actId="108"/>
          <ac:spMkLst>
            <pc:docMk/>
            <pc:sldMk cId="3774617601" sldId="987"/>
            <ac:spMk id="2" creationId="{A5E2F2AE-834A-460C-A9AA-9A7CC4DC0172}"/>
          </ac:spMkLst>
        </pc:spChg>
        <pc:spChg chg="mod">
          <ac:chgData name="Кирилл Гоменюк" userId="27247efe46d1cb93" providerId="LiveId" clId="{627F0106-D039-FC40-B078-F337D36EA747}" dt="2024-03-10T15:14:46.846" v="12773" actId="207"/>
          <ac:spMkLst>
            <pc:docMk/>
            <pc:sldMk cId="3774617601" sldId="987"/>
            <ac:spMk id="3" creationId="{C8B03225-94E5-4A1F-985E-348691BC30A5}"/>
          </ac:spMkLst>
        </pc:spChg>
      </pc:sldChg>
      <pc:sldChg chg="modSp add mod">
        <pc:chgData name="Кирилл Гоменюк" userId="27247efe46d1cb93" providerId="LiveId" clId="{627F0106-D039-FC40-B078-F337D36EA747}" dt="2024-03-10T15:15:00.352" v="12803" actId="207"/>
        <pc:sldMkLst>
          <pc:docMk/>
          <pc:sldMk cId="1174317834" sldId="988"/>
        </pc:sldMkLst>
        <pc:spChg chg="mod">
          <ac:chgData name="Кирилл Гоменюк" userId="27247efe46d1cb93" providerId="LiveId" clId="{627F0106-D039-FC40-B078-F337D36EA747}" dt="2024-03-10T14:24:45.405" v="11401" actId="108"/>
          <ac:spMkLst>
            <pc:docMk/>
            <pc:sldMk cId="1174317834" sldId="988"/>
            <ac:spMk id="2" creationId="{A5E2F2AE-834A-460C-A9AA-9A7CC4DC0172}"/>
          </ac:spMkLst>
        </pc:spChg>
        <pc:spChg chg="mod">
          <ac:chgData name="Кирилл Гоменюк" userId="27247efe46d1cb93" providerId="LiveId" clId="{627F0106-D039-FC40-B078-F337D36EA747}" dt="2024-03-10T15:15:00.352" v="12803" actId="207"/>
          <ac:spMkLst>
            <pc:docMk/>
            <pc:sldMk cId="1174317834" sldId="988"/>
            <ac:spMk id="3" creationId="{C8B03225-94E5-4A1F-985E-348691BC30A5}"/>
          </ac:spMkLst>
        </pc:spChg>
      </pc:sldChg>
      <pc:sldChg chg="addSp modSp new del mod">
        <pc:chgData name="Кирилл Гоменюк" userId="27247efe46d1cb93" providerId="LiveId" clId="{627F0106-D039-FC40-B078-F337D36EA747}" dt="2024-03-10T13:57:27.173" v="11230" actId="2696"/>
        <pc:sldMkLst>
          <pc:docMk/>
          <pc:sldMk cId="2251270132" sldId="989"/>
        </pc:sldMkLst>
        <pc:spChg chg="mod">
          <ac:chgData name="Кирилл Гоменюк" userId="27247efe46d1cb93" providerId="LiveId" clId="{627F0106-D039-FC40-B078-F337D36EA747}" dt="2024-03-07T21:18:05.952" v="4784" actId="20577"/>
          <ac:spMkLst>
            <pc:docMk/>
            <pc:sldMk cId="2251270132" sldId="989"/>
            <ac:spMk id="2" creationId="{8F1496B3-3BF1-F8A8-6970-0F52105E2BA2}"/>
          </ac:spMkLst>
        </pc:spChg>
        <pc:spChg chg="mod">
          <ac:chgData name="Кирилл Гоменюк" userId="27247efe46d1cb93" providerId="LiveId" clId="{627F0106-D039-FC40-B078-F337D36EA747}" dt="2024-03-07T19:55:22.692" v="2914" actId="113"/>
          <ac:spMkLst>
            <pc:docMk/>
            <pc:sldMk cId="2251270132" sldId="989"/>
            <ac:spMk id="3" creationId="{161ED95F-1A0B-A0F7-D6A3-E80D387E4329}"/>
          </ac:spMkLst>
        </pc:spChg>
        <pc:spChg chg="add mod">
          <ac:chgData name="Кирилл Гоменюк" userId="27247efe46d1cb93" providerId="LiveId" clId="{627F0106-D039-FC40-B078-F337D36EA747}" dt="2024-03-07T19:53:40.605" v="2808" actId="207"/>
          <ac:spMkLst>
            <pc:docMk/>
            <pc:sldMk cId="2251270132" sldId="989"/>
            <ac:spMk id="5" creationId="{C26CA010-DFF7-3958-713E-17A8EF79EFDF}"/>
          </ac:spMkLst>
        </pc:spChg>
        <pc:spChg chg="add mod">
          <ac:chgData name="Кирилл Гоменюк" userId="27247efe46d1cb93" providerId="LiveId" clId="{627F0106-D039-FC40-B078-F337D36EA747}" dt="2024-03-07T19:53:40.605" v="2808" actId="207"/>
          <ac:spMkLst>
            <pc:docMk/>
            <pc:sldMk cId="2251270132" sldId="989"/>
            <ac:spMk id="11" creationId="{063C5877-16A9-5FDA-CE62-EDF299D8DC79}"/>
          </ac:spMkLst>
        </pc:spChg>
        <pc:spChg chg="add mod">
          <ac:chgData name="Кирилл Гоменюк" userId="27247efe46d1cb93" providerId="LiveId" clId="{627F0106-D039-FC40-B078-F337D36EA747}" dt="2024-03-07T19:53:40.605" v="2808" actId="207"/>
          <ac:spMkLst>
            <pc:docMk/>
            <pc:sldMk cId="2251270132" sldId="989"/>
            <ac:spMk id="15" creationId="{D09B45D6-A5A6-2BED-D8B0-FE179F87A9F6}"/>
          </ac:spMkLst>
        </pc:spChg>
        <pc:picChg chg="add mod">
          <ac:chgData name="Кирилл Гоменюк" userId="27247efe46d1cb93" providerId="LiveId" clId="{627F0106-D039-FC40-B078-F337D36EA747}" dt="2024-03-07T19:53:53.420" v="2809" actId="167"/>
          <ac:picMkLst>
            <pc:docMk/>
            <pc:sldMk cId="2251270132" sldId="989"/>
            <ac:picMk id="4" creationId="{8B5F4A77-F969-9610-86E7-E4CCCC7444D1}"/>
          </ac:picMkLst>
        </pc:picChg>
        <pc:cxnChg chg="add mod">
          <ac:chgData name="Кирилл Гоменюк" userId="27247efe46d1cb93" providerId="LiveId" clId="{627F0106-D039-FC40-B078-F337D36EA747}" dt="2024-03-07T19:51:54.804" v="2630" actId="13822"/>
          <ac:cxnSpMkLst>
            <pc:docMk/>
            <pc:sldMk cId="2251270132" sldId="989"/>
            <ac:cxnSpMk id="7" creationId="{2B9702A1-FA67-892C-66AC-387D0B43C369}"/>
          </ac:cxnSpMkLst>
        </pc:cxnChg>
        <pc:cxnChg chg="add mod">
          <ac:chgData name="Кирилл Гоменюк" userId="27247efe46d1cb93" providerId="LiveId" clId="{627F0106-D039-FC40-B078-F337D36EA747}" dt="2024-03-07T19:52:37.615" v="2634" actId="14100"/>
          <ac:cxnSpMkLst>
            <pc:docMk/>
            <pc:sldMk cId="2251270132" sldId="989"/>
            <ac:cxnSpMk id="12" creationId="{079AA1B1-5540-D49F-1331-8C95BEFA9B43}"/>
          </ac:cxnSpMkLst>
        </pc:cxnChg>
        <pc:cxnChg chg="add mod">
          <ac:chgData name="Кирилл Гоменюк" userId="27247efe46d1cb93" providerId="LiveId" clId="{627F0106-D039-FC40-B078-F337D36EA747}" dt="2024-03-07T19:53:12.100" v="2680" actId="14100"/>
          <ac:cxnSpMkLst>
            <pc:docMk/>
            <pc:sldMk cId="2251270132" sldId="989"/>
            <ac:cxnSpMk id="16" creationId="{D3E81CD3-B90E-AB05-5C02-A72A89FF3852}"/>
          </ac:cxnSpMkLst>
        </pc:cxnChg>
      </pc:sldChg>
      <pc:sldChg chg="delSp modSp add mod">
        <pc:chgData name="Кирилл Гоменюк" userId="27247efe46d1cb93" providerId="LiveId" clId="{627F0106-D039-FC40-B078-F337D36EA747}" dt="2024-03-10T13:58:37.630" v="11238" actId="478"/>
        <pc:sldMkLst>
          <pc:docMk/>
          <pc:sldMk cId="3751068372" sldId="989"/>
        </pc:sldMkLst>
        <pc:spChg chg="mod">
          <ac:chgData name="Кирилл Гоменюк" userId="27247efe46d1cb93" providerId="LiveId" clId="{627F0106-D039-FC40-B078-F337D36EA747}" dt="2024-03-10T13:57:59.986" v="11232" actId="20577"/>
          <ac:spMkLst>
            <pc:docMk/>
            <pc:sldMk cId="3751068372" sldId="989"/>
            <ac:spMk id="3" creationId="{161ED95F-1A0B-A0F7-D6A3-E80D387E4329}"/>
          </ac:spMkLst>
        </pc:spChg>
        <pc:spChg chg="del">
          <ac:chgData name="Кирилл Гоменюк" userId="27247efe46d1cb93" providerId="LiveId" clId="{627F0106-D039-FC40-B078-F337D36EA747}" dt="2024-03-10T13:58:37.630" v="11238" actId="478"/>
          <ac:spMkLst>
            <pc:docMk/>
            <pc:sldMk cId="3751068372" sldId="989"/>
            <ac:spMk id="5" creationId="{C26CA010-DFF7-3958-713E-17A8EF79EFDF}"/>
          </ac:spMkLst>
        </pc:spChg>
        <pc:spChg chg="del">
          <ac:chgData name="Кирилл Гоменюк" userId="27247efe46d1cb93" providerId="LiveId" clId="{627F0106-D039-FC40-B078-F337D36EA747}" dt="2024-03-10T13:58:29.868" v="11233" actId="478"/>
          <ac:spMkLst>
            <pc:docMk/>
            <pc:sldMk cId="3751068372" sldId="989"/>
            <ac:spMk id="11" creationId="{063C5877-16A9-5FDA-CE62-EDF299D8DC79}"/>
          </ac:spMkLst>
        </pc:spChg>
        <pc:spChg chg="del">
          <ac:chgData name="Кирилл Гоменюк" userId="27247efe46d1cb93" providerId="LiveId" clId="{627F0106-D039-FC40-B078-F337D36EA747}" dt="2024-03-10T13:58:33.430" v="11235" actId="478"/>
          <ac:spMkLst>
            <pc:docMk/>
            <pc:sldMk cId="3751068372" sldId="989"/>
            <ac:spMk id="15" creationId="{D09B45D6-A5A6-2BED-D8B0-FE179F87A9F6}"/>
          </ac:spMkLst>
        </pc:spChg>
        <pc:cxnChg chg="del mod">
          <ac:chgData name="Кирилл Гоменюк" userId="27247efe46d1cb93" providerId="LiveId" clId="{627F0106-D039-FC40-B078-F337D36EA747}" dt="2024-03-10T13:58:36.333" v="11237" actId="478"/>
          <ac:cxnSpMkLst>
            <pc:docMk/>
            <pc:sldMk cId="3751068372" sldId="989"/>
            <ac:cxnSpMk id="7" creationId="{2B9702A1-FA67-892C-66AC-387D0B43C369}"/>
          </ac:cxnSpMkLst>
        </pc:cxnChg>
        <pc:cxnChg chg="del mod">
          <ac:chgData name="Кирилл Гоменюк" userId="27247efe46d1cb93" providerId="LiveId" clId="{627F0106-D039-FC40-B078-F337D36EA747}" dt="2024-03-10T13:58:31.748" v="11234" actId="478"/>
          <ac:cxnSpMkLst>
            <pc:docMk/>
            <pc:sldMk cId="3751068372" sldId="989"/>
            <ac:cxnSpMk id="12" creationId="{079AA1B1-5540-D49F-1331-8C95BEFA9B43}"/>
          </ac:cxnSpMkLst>
        </pc:cxnChg>
        <pc:cxnChg chg="del mod">
          <ac:chgData name="Кирилл Гоменюк" userId="27247efe46d1cb93" providerId="LiveId" clId="{627F0106-D039-FC40-B078-F337D36EA747}" dt="2024-03-10T13:58:34.718" v="11236" actId="478"/>
          <ac:cxnSpMkLst>
            <pc:docMk/>
            <pc:sldMk cId="3751068372" sldId="989"/>
            <ac:cxnSpMk id="16" creationId="{D3E81CD3-B90E-AB05-5C02-A72A89FF3852}"/>
          </ac:cxnSpMkLst>
        </pc:cxnChg>
      </pc:sldChg>
      <pc:sldChg chg="addSp delSp modSp add del mod">
        <pc:chgData name="Кирилл Гоменюк" userId="27247efe46d1cb93" providerId="LiveId" clId="{627F0106-D039-FC40-B078-F337D36EA747}" dt="2024-03-10T13:57:27.173" v="11230" actId="2696"/>
        <pc:sldMkLst>
          <pc:docMk/>
          <pc:sldMk cId="987644608" sldId="990"/>
        </pc:sldMkLst>
        <pc:spChg chg="mod">
          <ac:chgData name="Кирилл Гоменюк" userId="27247efe46d1cb93" providerId="LiveId" clId="{627F0106-D039-FC40-B078-F337D36EA747}" dt="2024-03-07T21:18:37.348" v="4799" actId="20577"/>
          <ac:spMkLst>
            <pc:docMk/>
            <pc:sldMk cId="987644608" sldId="990"/>
            <ac:spMk id="2" creationId="{8F1496B3-3BF1-F8A8-6970-0F52105E2BA2}"/>
          </ac:spMkLst>
        </pc:spChg>
        <pc:spChg chg="mod">
          <ac:chgData name="Кирилл Гоменюк" userId="27247efe46d1cb93" providerId="LiveId" clId="{627F0106-D039-FC40-B078-F337D36EA747}" dt="2024-03-07T20:32:29.203" v="3515" actId="20577"/>
          <ac:spMkLst>
            <pc:docMk/>
            <pc:sldMk cId="987644608" sldId="990"/>
            <ac:spMk id="3" creationId="{161ED95F-1A0B-A0F7-D6A3-E80D387E4329}"/>
          </ac:spMkLst>
        </pc:spChg>
        <pc:spChg chg="add del mod">
          <ac:chgData name="Кирилл Гоменюк" userId="27247efe46d1cb93" providerId="LiveId" clId="{627F0106-D039-FC40-B078-F337D36EA747}" dt="2024-03-07T20:33:10.767" v="3539" actId="478"/>
          <ac:spMkLst>
            <pc:docMk/>
            <pc:sldMk cId="987644608" sldId="990"/>
            <ac:spMk id="5" creationId="{CD5D4B1B-22AD-ACAB-D6A4-CAE6766988A7}"/>
          </ac:spMkLst>
        </pc:spChg>
      </pc:sldChg>
      <pc:sldChg chg="modSp add mod">
        <pc:chgData name="Кирилл Гоменюк" userId="27247efe46d1cb93" providerId="LiveId" clId="{627F0106-D039-FC40-B078-F337D36EA747}" dt="2024-03-10T14:17:14.625" v="11308" actId="27636"/>
        <pc:sldMkLst>
          <pc:docMk/>
          <pc:sldMk cId="1617453566" sldId="990"/>
        </pc:sldMkLst>
        <pc:spChg chg="mod">
          <ac:chgData name="Кирилл Гоменюк" userId="27247efe46d1cb93" providerId="LiveId" clId="{627F0106-D039-FC40-B078-F337D36EA747}" dt="2024-03-10T14:17:14.625" v="11308" actId="27636"/>
          <ac:spMkLst>
            <pc:docMk/>
            <pc:sldMk cId="1617453566" sldId="990"/>
            <ac:spMk id="3" creationId="{161ED95F-1A0B-A0F7-D6A3-E80D387E4329}"/>
          </ac:spMkLst>
        </pc:spChg>
      </pc:sldChg>
      <pc:sldChg chg="add">
        <pc:chgData name="Кирилл Гоменюк" userId="27247efe46d1cb93" providerId="LiveId" clId="{627F0106-D039-FC40-B078-F337D36EA747}" dt="2024-03-10T13:57:31.980" v="11231"/>
        <pc:sldMkLst>
          <pc:docMk/>
          <pc:sldMk cId="1865373220" sldId="991"/>
        </pc:sldMkLst>
      </pc:sldChg>
      <pc:sldChg chg="addSp modSp add del mod">
        <pc:chgData name="Кирилл Гоменюк" userId="27247efe46d1cb93" providerId="LiveId" clId="{627F0106-D039-FC40-B078-F337D36EA747}" dt="2024-03-10T13:57:27.173" v="11230" actId="2696"/>
        <pc:sldMkLst>
          <pc:docMk/>
          <pc:sldMk cId="4157764581" sldId="991"/>
        </pc:sldMkLst>
        <pc:spChg chg="mod">
          <ac:chgData name="Кирилл Гоменюк" userId="27247efe46d1cb93" providerId="LiveId" clId="{627F0106-D039-FC40-B078-F337D36EA747}" dt="2024-03-07T21:18:19.342" v="4790" actId="20577"/>
          <ac:spMkLst>
            <pc:docMk/>
            <pc:sldMk cId="4157764581" sldId="991"/>
            <ac:spMk id="2" creationId="{8F1496B3-3BF1-F8A8-6970-0F52105E2BA2}"/>
          </ac:spMkLst>
        </pc:spChg>
        <pc:spChg chg="mod">
          <ac:chgData name="Кирилл Гоменюк" userId="27247efe46d1cb93" providerId="LiveId" clId="{627F0106-D039-FC40-B078-F337D36EA747}" dt="2024-03-07T20:10:29.639" v="2988" actId="166"/>
          <ac:spMkLst>
            <pc:docMk/>
            <pc:sldMk cId="4157764581" sldId="991"/>
            <ac:spMk id="3" creationId="{161ED95F-1A0B-A0F7-D6A3-E80D387E4329}"/>
          </ac:spMkLst>
        </pc:spChg>
        <pc:spChg chg="add mod">
          <ac:chgData name="Кирилл Гоменюк" userId="27247efe46d1cb93" providerId="LiveId" clId="{627F0106-D039-FC40-B078-F337D36EA747}" dt="2024-03-07T20:11:42.356" v="3052" actId="207"/>
          <ac:spMkLst>
            <pc:docMk/>
            <pc:sldMk cId="4157764581" sldId="991"/>
            <ac:spMk id="5" creationId="{4015209F-804F-9DB7-A703-BC181DC0F457}"/>
          </ac:spMkLst>
        </pc:spChg>
      </pc:sldChg>
      <pc:sldChg chg="modSp add del mod">
        <pc:chgData name="Кирилл Гоменюк" userId="27247efe46d1cb93" providerId="LiveId" clId="{627F0106-D039-FC40-B078-F337D36EA747}" dt="2024-03-10T13:57:27.173" v="11230" actId="2696"/>
        <pc:sldMkLst>
          <pc:docMk/>
          <pc:sldMk cId="1942912987" sldId="992"/>
        </pc:sldMkLst>
        <pc:spChg chg="mod">
          <ac:chgData name="Кирилл Гоменюк" userId="27247efe46d1cb93" providerId="LiveId" clId="{627F0106-D039-FC40-B078-F337D36EA747}" dt="2024-03-07T21:18:13.415" v="4787" actId="20577"/>
          <ac:spMkLst>
            <pc:docMk/>
            <pc:sldMk cId="1942912987" sldId="992"/>
            <ac:spMk id="2" creationId="{8F1496B3-3BF1-F8A8-6970-0F52105E2BA2}"/>
          </ac:spMkLst>
        </pc:spChg>
        <pc:spChg chg="mod">
          <ac:chgData name="Кирилл Гоменюк" userId="27247efe46d1cb93" providerId="LiveId" clId="{627F0106-D039-FC40-B078-F337D36EA747}" dt="2024-03-07T19:55:09.052" v="2913" actId="113"/>
          <ac:spMkLst>
            <pc:docMk/>
            <pc:sldMk cId="1942912987" sldId="992"/>
            <ac:spMk id="3" creationId="{161ED95F-1A0B-A0F7-D6A3-E80D387E4329}"/>
          </ac:spMkLst>
        </pc:spChg>
      </pc:sldChg>
      <pc:sldChg chg="add">
        <pc:chgData name="Кирилл Гоменюк" userId="27247efe46d1cb93" providerId="LiveId" clId="{627F0106-D039-FC40-B078-F337D36EA747}" dt="2024-03-10T13:57:31.980" v="11231"/>
        <pc:sldMkLst>
          <pc:docMk/>
          <pc:sldMk cId="3148080694" sldId="992"/>
        </pc:sldMkLst>
      </pc:sldChg>
      <pc:sldChg chg="modSp add mod">
        <pc:chgData name="Кирилл Гоменюк" userId="27247efe46d1cb93" providerId="LiveId" clId="{627F0106-D039-FC40-B078-F337D36EA747}" dt="2024-03-10T14:06:32.627" v="11247" actId="20577"/>
        <pc:sldMkLst>
          <pc:docMk/>
          <pc:sldMk cId="444312068" sldId="993"/>
        </pc:sldMkLst>
        <pc:spChg chg="mod">
          <ac:chgData name="Кирилл Гоменюк" userId="27247efe46d1cb93" providerId="LiveId" clId="{627F0106-D039-FC40-B078-F337D36EA747}" dt="2024-03-10T14:06:32.627" v="11247" actId="20577"/>
          <ac:spMkLst>
            <pc:docMk/>
            <pc:sldMk cId="444312068" sldId="993"/>
            <ac:spMk id="8" creationId="{0FCD716E-0CC2-AA33-D110-DE92B181C8FE}"/>
          </ac:spMkLst>
        </pc:spChg>
      </pc:sldChg>
      <pc:sldChg chg="addSp modSp add del mod">
        <pc:chgData name="Кирилл Гоменюк" userId="27247efe46d1cb93" providerId="LiveId" clId="{627F0106-D039-FC40-B078-F337D36EA747}" dt="2024-03-10T13:57:27.173" v="11230" actId="2696"/>
        <pc:sldMkLst>
          <pc:docMk/>
          <pc:sldMk cId="3169480289" sldId="993"/>
        </pc:sldMkLst>
        <pc:spChg chg="mod">
          <ac:chgData name="Кирилл Гоменюк" userId="27247efe46d1cb93" providerId="LiveId" clId="{627F0106-D039-FC40-B078-F337D36EA747}" dt="2024-03-07T21:18:25.344" v="4793" actId="20577"/>
          <ac:spMkLst>
            <pc:docMk/>
            <pc:sldMk cId="3169480289" sldId="993"/>
            <ac:spMk id="2" creationId="{8F1496B3-3BF1-F8A8-6970-0F52105E2BA2}"/>
          </ac:spMkLst>
        </pc:spChg>
        <pc:spChg chg="mod">
          <ac:chgData name="Кирилл Гоменюк" userId="27247efe46d1cb93" providerId="LiveId" clId="{627F0106-D039-FC40-B078-F337D36EA747}" dt="2024-03-07T20:17:26.546" v="3198" actId="14100"/>
          <ac:spMkLst>
            <pc:docMk/>
            <pc:sldMk cId="3169480289" sldId="993"/>
            <ac:spMk id="3" creationId="{161ED95F-1A0B-A0F7-D6A3-E80D387E4329}"/>
          </ac:spMkLst>
        </pc:spChg>
        <pc:spChg chg="add mod">
          <ac:chgData name="Кирилл Гоменюк" userId="27247efe46d1cb93" providerId="LiveId" clId="{627F0106-D039-FC40-B078-F337D36EA747}" dt="2024-03-07T20:16:10.382" v="3154" actId="207"/>
          <ac:spMkLst>
            <pc:docMk/>
            <pc:sldMk cId="3169480289" sldId="993"/>
            <ac:spMk id="5" creationId="{7F6570E5-25DA-311D-0040-B331BB7B7DDE}"/>
          </ac:spMkLst>
        </pc:spChg>
        <pc:spChg chg="add mod">
          <ac:chgData name="Кирилл Гоменюк" userId="27247efe46d1cb93" providerId="LiveId" clId="{627F0106-D039-FC40-B078-F337D36EA747}" dt="2024-03-07T20:20:48.511" v="3232" actId="113"/>
          <ac:spMkLst>
            <pc:docMk/>
            <pc:sldMk cId="3169480289" sldId="993"/>
            <ac:spMk id="8" creationId="{0FCD716E-0CC2-AA33-D110-DE92B181C8FE}"/>
          </ac:spMkLst>
        </pc:spChg>
        <pc:cxnChg chg="add mod">
          <ac:chgData name="Кирилл Гоменюк" userId="27247efe46d1cb93" providerId="LiveId" clId="{627F0106-D039-FC40-B078-F337D36EA747}" dt="2024-03-07T20:16:37.024" v="3156" actId="13822"/>
          <ac:cxnSpMkLst>
            <pc:docMk/>
            <pc:sldMk cId="3169480289" sldId="993"/>
            <ac:cxnSpMk id="7" creationId="{49D7497B-7390-496D-0C40-A17442B4AE2C}"/>
          </ac:cxnSpMkLst>
        </pc:cxnChg>
      </pc:sldChg>
      <pc:sldChg chg="addSp delSp modSp add del mod ord">
        <pc:chgData name="Кирилл Гоменюк" userId="27247efe46d1cb93" providerId="LiveId" clId="{627F0106-D039-FC40-B078-F337D36EA747}" dt="2024-03-07T20:44:43.609" v="3876" actId="2696"/>
        <pc:sldMkLst>
          <pc:docMk/>
          <pc:sldMk cId="3250907673" sldId="994"/>
        </pc:sldMkLst>
        <pc:spChg chg="del mod">
          <ac:chgData name="Кирилл Гоменюк" userId="27247efe46d1cb93" providerId="LiveId" clId="{627F0106-D039-FC40-B078-F337D36EA747}" dt="2024-03-07T20:21:29.835" v="3235" actId="478"/>
          <ac:spMkLst>
            <pc:docMk/>
            <pc:sldMk cId="3250907673" sldId="994"/>
            <ac:spMk id="3" creationId="{161ED95F-1A0B-A0F7-D6A3-E80D387E4329}"/>
          </ac:spMkLst>
        </pc:spChg>
        <pc:spChg chg="del">
          <ac:chgData name="Кирилл Гоменюк" userId="27247efe46d1cb93" providerId="LiveId" clId="{627F0106-D039-FC40-B078-F337D36EA747}" dt="2024-03-07T20:22:18.474" v="3240" actId="478"/>
          <ac:spMkLst>
            <pc:docMk/>
            <pc:sldMk cId="3250907673" sldId="994"/>
            <ac:spMk id="5" creationId="{7F6570E5-25DA-311D-0040-B331BB7B7DDE}"/>
          </ac:spMkLst>
        </pc:spChg>
        <pc:spChg chg="mod">
          <ac:chgData name="Кирилл Гоменюк" userId="27247efe46d1cb93" providerId="LiveId" clId="{627F0106-D039-FC40-B078-F337D36EA747}" dt="2024-03-07T20:22:45.998" v="3265" actId="403"/>
          <ac:spMkLst>
            <pc:docMk/>
            <pc:sldMk cId="3250907673" sldId="994"/>
            <ac:spMk id="8" creationId="{0FCD716E-0CC2-AA33-D110-DE92B181C8FE}"/>
          </ac:spMkLst>
        </pc:spChg>
        <pc:spChg chg="add mod">
          <ac:chgData name="Кирилл Гоменюк" userId="27247efe46d1cb93" providerId="LiveId" clId="{627F0106-D039-FC40-B078-F337D36EA747}" dt="2024-03-07T20:23:19.736" v="3306" actId="207"/>
          <ac:spMkLst>
            <pc:docMk/>
            <pc:sldMk cId="3250907673" sldId="994"/>
            <ac:spMk id="9" creationId="{FFCD3F43-885D-E0EA-B0CA-15AB021391C7}"/>
          </ac:spMkLst>
        </pc:spChg>
        <pc:spChg chg="add mod">
          <ac:chgData name="Кирилл Гоменюк" userId="27247efe46d1cb93" providerId="LiveId" clId="{627F0106-D039-FC40-B078-F337D36EA747}" dt="2024-03-07T20:24:01.301" v="3389" actId="403"/>
          <ac:spMkLst>
            <pc:docMk/>
            <pc:sldMk cId="3250907673" sldId="994"/>
            <ac:spMk id="10" creationId="{CE89399E-4F39-A791-A10E-FEB4D829D149}"/>
          </ac:spMkLst>
        </pc:spChg>
        <pc:picChg chg="del">
          <ac:chgData name="Кирилл Гоменюк" userId="27247efe46d1cb93" providerId="LiveId" clId="{627F0106-D039-FC40-B078-F337D36EA747}" dt="2024-03-07T20:22:16.835" v="3239" actId="478"/>
          <ac:picMkLst>
            <pc:docMk/>
            <pc:sldMk cId="3250907673" sldId="994"/>
            <ac:picMk id="4" creationId="{8B5F4A77-F969-9610-86E7-E4CCCC7444D1}"/>
          </ac:picMkLst>
        </pc:picChg>
        <pc:picChg chg="add mod">
          <ac:chgData name="Кирилл Гоменюк" userId="27247efe46d1cb93" providerId="LiveId" clId="{627F0106-D039-FC40-B078-F337D36EA747}" dt="2024-03-07T20:22:51.616" v="3266" actId="1076"/>
          <ac:picMkLst>
            <pc:docMk/>
            <pc:sldMk cId="3250907673" sldId="994"/>
            <ac:picMk id="6" creationId="{BBDDE101-7FBE-AB63-B7A6-281DD23B367D}"/>
          </ac:picMkLst>
        </pc:picChg>
        <pc:cxnChg chg="del">
          <ac:chgData name="Кирилл Гоменюк" userId="27247efe46d1cb93" providerId="LiveId" clId="{627F0106-D039-FC40-B078-F337D36EA747}" dt="2024-03-07T20:22:20.922" v="3242" actId="478"/>
          <ac:cxnSpMkLst>
            <pc:docMk/>
            <pc:sldMk cId="3250907673" sldId="994"/>
            <ac:cxnSpMk id="7" creationId="{49D7497B-7390-496D-0C40-A17442B4AE2C}"/>
          </ac:cxnSpMkLst>
        </pc:cxnChg>
      </pc:sldChg>
      <pc:sldChg chg="add">
        <pc:chgData name="Кирилл Гоменюк" userId="27247efe46d1cb93" providerId="LiveId" clId="{627F0106-D039-FC40-B078-F337D36EA747}" dt="2024-03-10T13:57:31.980" v="11231"/>
        <pc:sldMkLst>
          <pc:docMk/>
          <pc:sldMk cId="538921230" sldId="995"/>
        </pc:sldMkLst>
      </pc:sldChg>
      <pc:sldChg chg="modSp add del mod">
        <pc:chgData name="Кирилл Гоменюк" userId="27247efe46d1cb93" providerId="LiveId" clId="{627F0106-D039-FC40-B078-F337D36EA747}" dt="2024-03-10T13:57:27.173" v="11230" actId="2696"/>
        <pc:sldMkLst>
          <pc:docMk/>
          <pc:sldMk cId="3450237468" sldId="995"/>
        </pc:sldMkLst>
        <pc:spChg chg="mod">
          <ac:chgData name="Кирилл Гоменюк" userId="27247efe46d1cb93" providerId="LiveId" clId="{627F0106-D039-FC40-B078-F337D36EA747}" dt="2024-03-07T21:18:31.557" v="4796" actId="20577"/>
          <ac:spMkLst>
            <pc:docMk/>
            <pc:sldMk cId="3450237468" sldId="995"/>
            <ac:spMk id="2" creationId="{8F1496B3-3BF1-F8A8-6970-0F52105E2BA2}"/>
          </ac:spMkLst>
        </pc:spChg>
        <pc:spChg chg="mod">
          <ac:chgData name="Кирилл Гоменюк" userId="27247efe46d1cb93" providerId="LiveId" clId="{627F0106-D039-FC40-B078-F337D36EA747}" dt="2024-03-07T20:25:16.712" v="3439" actId="113"/>
          <ac:spMkLst>
            <pc:docMk/>
            <pc:sldMk cId="3450237468" sldId="995"/>
            <ac:spMk id="10" creationId="{CE89399E-4F39-A791-A10E-FEB4D829D149}"/>
          </ac:spMkLst>
        </pc:spChg>
      </pc:sldChg>
      <pc:sldChg chg="addSp delSp modSp add del mod">
        <pc:chgData name="Кирилл Гоменюк" userId="27247efe46d1cb93" providerId="LiveId" clId="{627F0106-D039-FC40-B078-F337D36EA747}" dt="2024-03-10T13:57:27.173" v="11230" actId="2696"/>
        <pc:sldMkLst>
          <pc:docMk/>
          <pc:sldMk cId="254832299" sldId="996"/>
        </pc:sldMkLst>
        <pc:spChg chg="mod">
          <ac:chgData name="Кирилл Гоменюк" userId="27247efe46d1cb93" providerId="LiveId" clId="{627F0106-D039-FC40-B078-F337D36EA747}" dt="2024-03-07T21:18:43.629" v="4802" actId="20577"/>
          <ac:spMkLst>
            <pc:docMk/>
            <pc:sldMk cId="254832299" sldId="996"/>
            <ac:spMk id="2" creationId="{8F1496B3-3BF1-F8A8-6970-0F52105E2BA2}"/>
          </ac:spMkLst>
        </pc:spChg>
        <pc:spChg chg="add mod">
          <ac:chgData name="Кирилл Гоменюк" userId="27247efe46d1cb93" providerId="LiveId" clId="{627F0106-D039-FC40-B078-F337D36EA747}" dt="2024-03-07T20:37:16.689" v="3603" actId="1076"/>
          <ac:spMkLst>
            <pc:docMk/>
            <pc:sldMk cId="254832299" sldId="996"/>
            <ac:spMk id="5" creationId="{B8092207-CFF8-DECB-B044-50B1A7EC96E5}"/>
          </ac:spMkLst>
        </pc:spChg>
        <pc:picChg chg="del">
          <ac:chgData name="Кирилл Гоменюк" userId="27247efe46d1cb93" providerId="LiveId" clId="{627F0106-D039-FC40-B078-F337D36EA747}" dt="2024-03-07T20:33:31.613" v="3541" actId="478"/>
          <ac:picMkLst>
            <pc:docMk/>
            <pc:sldMk cId="254832299" sldId="996"/>
            <ac:picMk id="4" creationId="{8B5F4A77-F969-9610-86E7-E4CCCC7444D1}"/>
          </ac:picMkLst>
        </pc:picChg>
        <pc:picChg chg="add mod">
          <ac:chgData name="Кирилл Гоменюк" userId="27247efe46d1cb93" providerId="LiveId" clId="{627F0106-D039-FC40-B078-F337D36EA747}" dt="2024-03-07T20:34:47.840" v="3565" actId="1076"/>
          <ac:picMkLst>
            <pc:docMk/>
            <pc:sldMk cId="254832299" sldId="996"/>
            <ac:picMk id="6" creationId="{F6E8DD52-B0AA-5B9F-773E-ADFCFCC73120}"/>
          </ac:picMkLst>
        </pc:picChg>
      </pc:sldChg>
      <pc:sldChg chg="modSp add mod">
        <pc:chgData name="Кирилл Гоменюк" userId="27247efe46d1cb93" providerId="LiveId" clId="{627F0106-D039-FC40-B078-F337D36EA747}" dt="2024-03-10T14:17:59.577" v="11313" actId="113"/>
        <pc:sldMkLst>
          <pc:docMk/>
          <pc:sldMk cId="734891466" sldId="996"/>
        </pc:sldMkLst>
        <pc:spChg chg="mod">
          <ac:chgData name="Кирилл Гоменюк" userId="27247efe46d1cb93" providerId="LiveId" clId="{627F0106-D039-FC40-B078-F337D36EA747}" dt="2024-03-10T14:17:59.577" v="11313" actId="113"/>
          <ac:spMkLst>
            <pc:docMk/>
            <pc:sldMk cId="734891466" sldId="996"/>
            <ac:spMk id="3" creationId="{161ED95F-1A0B-A0F7-D6A3-E80D387E4329}"/>
          </ac:spMkLst>
        </pc:spChg>
      </pc:sldChg>
      <pc:sldChg chg="modSp add mod">
        <pc:chgData name="Кирилл Гоменюк" userId="27247efe46d1cb93" providerId="LiveId" clId="{627F0106-D039-FC40-B078-F337D36EA747}" dt="2024-03-10T14:19:52.850" v="11338" actId="14100"/>
        <pc:sldMkLst>
          <pc:docMk/>
          <pc:sldMk cId="604852657" sldId="997"/>
        </pc:sldMkLst>
        <pc:spChg chg="mod">
          <ac:chgData name="Кирилл Гоменюк" userId="27247efe46d1cb93" providerId="LiveId" clId="{627F0106-D039-FC40-B078-F337D36EA747}" dt="2024-03-10T14:19:46.446" v="11336" actId="27636"/>
          <ac:spMkLst>
            <pc:docMk/>
            <pc:sldMk cId="604852657" sldId="997"/>
            <ac:spMk id="3" creationId="{161ED95F-1A0B-A0F7-D6A3-E80D387E4329}"/>
          </ac:spMkLst>
        </pc:spChg>
        <pc:spChg chg="mod">
          <ac:chgData name="Кирилл Гоменюк" userId="27247efe46d1cb93" providerId="LiveId" clId="{627F0106-D039-FC40-B078-F337D36EA747}" dt="2024-03-10T14:19:52.850" v="11338" actId="14100"/>
          <ac:spMkLst>
            <pc:docMk/>
            <pc:sldMk cId="604852657" sldId="997"/>
            <ac:spMk id="4" creationId="{905637FD-E51D-232E-3405-76A4EFB8C22C}"/>
          </ac:spMkLst>
        </pc:spChg>
      </pc:sldChg>
      <pc:sldChg chg="addSp modSp add del mod">
        <pc:chgData name="Кирилл Гоменюк" userId="27247efe46d1cb93" providerId="LiveId" clId="{627F0106-D039-FC40-B078-F337D36EA747}" dt="2024-03-10T13:57:27.173" v="11230" actId="2696"/>
        <pc:sldMkLst>
          <pc:docMk/>
          <pc:sldMk cId="2399079162" sldId="997"/>
        </pc:sldMkLst>
        <pc:spChg chg="mod">
          <ac:chgData name="Кирилл Гоменюк" userId="27247efe46d1cb93" providerId="LiveId" clId="{627F0106-D039-FC40-B078-F337D36EA747}" dt="2024-03-07T21:18:49.898" v="4805" actId="20577"/>
          <ac:spMkLst>
            <pc:docMk/>
            <pc:sldMk cId="2399079162" sldId="997"/>
            <ac:spMk id="2" creationId="{8F1496B3-3BF1-F8A8-6970-0F52105E2BA2}"/>
          </ac:spMkLst>
        </pc:spChg>
        <pc:spChg chg="add mod">
          <ac:chgData name="Кирилл Гоменюк" userId="27247efe46d1cb93" providerId="LiveId" clId="{627F0106-D039-FC40-B078-F337D36EA747}" dt="2024-03-07T20:38:52.186" v="3615" actId="1035"/>
          <ac:spMkLst>
            <pc:docMk/>
            <pc:sldMk cId="2399079162" sldId="997"/>
            <ac:spMk id="4" creationId="{905637FD-E51D-232E-3405-76A4EFB8C22C}"/>
          </ac:spMkLst>
        </pc:spChg>
      </pc:sldChg>
      <pc:sldChg chg="addSp delSp modSp add del mod">
        <pc:chgData name="Кирилл Гоменюк" userId="27247efe46d1cb93" providerId="LiveId" clId="{627F0106-D039-FC40-B078-F337D36EA747}" dt="2024-03-10T13:57:27.173" v="11230" actId="2696"/>
        <pc:sldMkLst>
          <pc:docMk/>
          <pc:sldMk cId="3135125988" sldId="998"/>
        </pc:sldMkLst>
        <pc:spChg chg="mod">
          <ac:chgData name="Кирилл Гоменюк" userId="27247efe46d1cb93" providerId="LiveId" clId="{627F0106-D039-FC40-B078-F337D36EA747}" dt="2024-03-07T21:19:26.458" v="4815" actId="20577"/>
          <ac:spMkLst>
            <pc:docMk/>
            <pc:sldMk cId="3135125988" sldId="998"/>
            <ac:spMk id="2" creationId="{8F1496B3-3BF1-F8A8-6970-0F52105E2BA2}"/>
          </ac:spMkLst>
        </pc:spChg>
        <pc:spChg chg="mod">
          <ac:chgData name="Кирилл Гоменюк" userId="27247efe46d1cb93" providerId="LiveId" clId="{627F0106-D039-FC40-B078-F337D36EA747}" dt="2024-03-07T20:40:38.374" v="3665" actId="14100"/>
          <ac:spMkLst>
            <pc:docMk/>
            <pc:sldMk cId="3135125988" sldId="998"/>
            <ac:spMk id="3" creationId="{161ED95F-1A0B-A0F7-D6A3-E80D387E4329}"/>
          </ac:spMkLst>
        </pc:spChg>
        <pc:spChg chg="del">
          <ac:chgData name="Кирилл Гоменюк" userId="27247efe46d1cb93" providerId="LiveId" clId="{627F0106-D039-FC40-B078-F337D36EA747}" dt="2024-03-07T20:40:06.545" v="3658" actId="478"/>
          <ac:spMkLst>
            <pc:docMk/>
            <pc:sldMk cId="3135125988" sldId="998"/>
            <ac:spMk id="4" creationId="{905637FD-E51D-232E-3405-76A4EFB8C22C}"/>
          </ac:spMkLst>
        </pc:spChg>
        <pc:spChg chg="del">
          <ac:chgData name="Кирилл Гоменюк" userId="27247efe46d1cb93" providerId="LiveId" clId="{627F0106-D039-FC40-B078-F337D36EA747}" dt="2024-03-07T20:39:41.795" v="3618" actId="478"/>
          <ac:spMkLst>
            <pc:docMk/>
            <pc:sldMk cId="3135125988" sldId="998"/>
            <ac:spMk id="5" creationId="{B8092207-CFF8-DECB-B044-50B1A7EC96E5}"/>
          </ac:spMkLst>
        </pc:spChg>
        <pc:spChg chg="add mod">
          <ac:chgData name="Кирилл Гоменюк" userId="27247efe46d1cb93" providerId="LiveId" clId="{627F0106-D039-FC40-B078-F337D36EA747}" dt="2024-03-07T20:44:37.600" v="3875" actId="1076"/>
          <ac:spMkLst>
            <pc:docMk/>
            <pc:sldMk cId="3135125988" sldId="998"/>
            <ac:spMk id="7" creationId="{2B38A3B4-FEB7-4634-7E22-D17A91312C10}"/>
          </ac:spMkLst>
        </pc:spChg>
        <pc:picChg chg="del">
          <ac:chgData name="Кирилл Гоменюк" userId="27247efe46d1cb93" providerId="LiveId" clId="{627F0106-D039-FC40-B078-F337D36EA747}" dt="2024-03-07T20:39:39.220" v="3617" actId="478"/>
          <ac:picMkLst>
            <pc:docMk/>
            <pc:sldMk cId="3135125988" sldId="998"/>
            <ac:picMk id="6" creationId="{F6E8DD52-B0AA-5B9F-773E-ADFCFCC73120}"/>
          </ac:picMkLst>
        </pc:picChg>
      </pc:sldChg>
      <pc:sldChg chg="modSp add mod">
        <pc:chgData name="Кирилл Гоменюк" userId="27247efe46d1cb93" providerId="LiveId" clId="{627F0106-D039-FC40-B078-F337D36EA747}" dt="2024-03-10T14:20:36.957" v="11342" actId="948"/>
        <pc:sldMkLst>
          <pc:docMk/>
          <pc:sldMk cId="3614456136" sldId="998"/>
        </pc:sldMkLst>
        <pc:spChg chg="mod">
          <ac:chgData name="Кирилл Гоменюк" userId="27247efe46d1cb93" providerId="LiveId" clId="{627F0106-D039-FC40-B078-F337D36EA747}" dt="2024-03-10T14:20:36.957" v="11342" actId="948"/>
          <ac:spMkLst>
            <pc:docMk/>
            <pc:sldMk cId="3614456136" sldId="998"/>
            <ac:spMk id="3" creationId="{161ED95F-1A0B-A0F7-D6A3-E80D387E4329}"/>
          </ac:spMkLst>
        </pc:spChg>
      </pc:sldChg>
      <pc:sldChg chg="addSp modSp add del mod">
        <pc:chgData name="Кирилл Гоменюк" userId="27247efe46d1cb93" providerId="LiveId" clId="{627F0106-D039-FC40-B078-F337D36EA747}" dt="2024-03-10T13:57:27.173" v="11230" actId="2696"/>
        <pc:sldMkLst>
          <pc:docMk/>
          <pc:sldMk cId="798103771" sldId="999"/>
        </pc:sldMkLst>
        <pc:spChg chg="mod">
          <ac:chgData name="Кирилл Гоменюк" userId="27247efe46d1cb93" providerId="LiveId" clId="{627F0106-D039-FC40-B078-F337D36EA747}" dt="2024-03-07T21:19:31.648" v="4818" actId="20577"/>
          <ac:spMkLst>
            <pc:docMk/>
            <pc:sldMk cId="798103771" sldId="999"/>
            <ac:spMk id="2" creationId="{8F1496B3-3BF1-F8A8-6970-0F52105E2BA2}"/>
          </ac:spMkLst>
        </pc:spChg>
        <pc:spChg chg="mod">
          <ac:chgData name="Кирилл Гоменюк" userId="27247efe46d1cb93" providerId="LiveId" clId="{627F0106-D039-FC40-B078-F337D36EA747}" dt="2024-03-07T21:10:17.482" v="4360" actId="20577"/>
          <ac:spMkLst>
            <pc:docMk/>
            <pc:sldMk cId="798103771" sldId="999"/>
            <ac:spMk id="3" creationId="{161ED95F-1A0B-A0F7-D6A3-E80D387E4329}"/>
          </ac:spMkLst>
        </pc:spChg>
        <pc:spChg chg="add mod">
          <ac:chgData name="Кирилл Гоменюк" userId="27247efe46d1cb93" providerId="LiveId" clId="{627F0106-D039-FC40-B078-F337D36EA747}" dt="2024-03-07T21:10:36.871" v="4364" actId="14100"/>
          <ac:spMkLst>
            <pc:docMk/>
            <pc:sldMk cId="798103771" sldId="999"/>
            <ac:spMk id="4" creationId="{64762452-00B3-FC70-E0C5-14C5B53A2F59}"/>
          </ac:spMkLst>
        </pc:spChg>
        <pc:spChg chg="mod">
          <ac:chgData name="Кирилл Гоменюк" userId="27247efe46d1cb93" providerId="LiveId" clId="{627F0106-D039-FC40-B078-F337D36EA747}" dt="2024-03-07T21:11:03.147" v="4382" actId="20577"/>
          <ac:spMkLst>
            <pc:docMk/>
            <pc:sldMk cId="798103771" sldId="999"/>
            <ac:spMk id="7" creationId="{2B38A3B4-FEB7-4634-7E22-D17A91312C10}"/>
          </ac:spMkLst>
        </pc:spChg>
      </pc:sldChg>
      <pc:sldChg chg="add">
        <pc:chgData name="Кирилл Гоменюк" userId="27247efe46d1cb93" providerId="LiveId" clId="{627F0106-D039-FC40-B078-F337D36EA747}" dt="2024-03-10T13:57:31.980" v="11231"/>
        <pc:sldMkLst>
          <pc:docMk/>
          <pc:sldMk cId="977943222" sldId="999"/>
        </pc:sldMkLst>
      </pc:sldChg>
      <pc:sldChg chg="new del">
        <pc:chgData name="Кирилл Гоменюк" userId="27247efe46d1cb93" providerId="LiveId" clId="{627F0106-D039-FC40-B078-F337D36EA747}" dt="2024-03-09T20:39:46.701" v="8130" actId="2696"/>
        <pc:sldMkLst>
          <pc:docMk/>
          <pc:sldMk cId="3100719469" sldId="1000"/>
        </pc:sldMkLst>
      </pc:sldChg>
      <pc:sldChg chg="addSp modSp add del mod ord">
        <pc:chgData name="Кирилл Гоменюк" userId="27247efe46d1cb93" providerId="LiveId" clId="{627F0106-D039-FC40-B078-F337D36EA747}" dt="2024-03-10T13:57:27.173" v="11230" actId="2696"/>
        <pc:sldMkLst>
          <pc:docMk/>
          <pc:sldMk cId="505893402" sldId="1001"/>
        </pc:sldMkLst>
        <pc:spChg chg="mod">
          <ac:chgData name="Кирилл Гоменюк" userId="27247efe46d1cb93" providerId="LiveId" clId="{627F0106-D039-FC40-B078-F337D36EA747}" dt="2024-03-07T21:19:35.857" v="4820" actId="20577"/>
          <ac:spMkLst>
            <pc:docMk/>
            <pc:sldMk cId="505893402" sldId="1001"/>
            <ac:spMk id="2" creationId="{8F1496B3-3BF1-F8A8-6970-0F52105E2BA2}"/>
          </ac:spMkLst>
        </pc:spChg>
        <pc:spChg chg="mod">
          <ac:chgData name="Кирилл Гоменюк" userId="27247efe46d1cb93" providerId="LiveId" clId="{627F0106-D039-FC40-B078-F337D36EA747}" dt="2024-03-07T21:12:56.616" v="4389" actId="14100"/>
          <ac:spMkLst>
            <pc:docMk/>
            <pc:sldMk cId="505893402" sldId="1001"/>
            <ac:spMk id="3" creationId="{161ED95F-1A0B-A0F7-D6A3-E80D387E4329}"/>
          </ac:spMkLst>
        </pc:spChg>
        <pc:spChg chg="add mod">
          <ac:chgData name="Кирилл Гоменюк" userId="27247efe46d1cb93" providerId="LiveId" clId="{627F0106-D039-FC40-B078-F337D36EA747}" dt="2024-03-07T21:13:13.612" v="4392" actId="14100"/>
          <ac:spMkLst>
            <pc:docMk/>
            <pc:sldMk cId="505893402" sldId="1001"/>
            <ac:spMk id="4" creationId="{D57A0131-D3D7-ABD2-0026-1FE0ABD56835}"/>
          </ac:spMkLst>
        </pc:spChg>
        <pc:spChg chg="mod">
          <ac:chgData name="Кирилл Гоменюк" userId="27247efe46d1cb93" providerId="LiveId" clId="{627F0106-D039-FC40-B078-F337D36EA747}" dt="2024-03-07T21:14:13.304" v="4514" actId="20577"/>
          <ac:spMkLst>
            <pc:docMk/>
            <pc:sldMk cId="505893402" sldId="1001"/>
            <ac:spMk id="7" creationId="{2B38A3B4-FEB7-4634-7E22-D17A91312C10}"/>
          </ac:spMkLst>
        </pc:spChg>
      </pc:sldChg>
      <pc:sldChg chg="add">
        <pc:chgData name="Кирилл Гоменюк" userId="27247efe46d1cb93" providerId="LiveId" clId="{627F0106-D039-FC40-B078-F337D36EA747}" dt="2024-03-10T13:57:31.980" v="11231"/>
        <pc:sldMkLst>
          <pc:docMk/>
          <pc:sldMk cId="4271777056" sldId="1001"/>
        </pc:sldMkLst>
      </pc:sldChg>
      <pc:sldChg chg="modSp new del mod">
        <pc:chgData name="Кирилл Гоменюк" userId="27247efe46d1cb93" providerId="LiveId" clId="{627F0106-D039-FC40-B078-F337D36EA747}" dt="2024-03-10T13:57:27.173" v="11230" actId="2696"/>
        <pc:sldMkLst>
          <pc:docMk/>
          <pc:sldMk cId="1275026131" sldId="1002"/>
        </pc:sldMkLst>
        <pc:spChg chg="mod">
          <ac:chgData name="Кирилл Гоменюк" userId="27247efe46d1cb93" providerId="LiveId" clId="{627F0106-D039-FC40-B078-F337D36EA747}" dt="2024-03-07T21:19:41.264" v="4822" actId="20577"/>
          <ac:spMkLst>
            <pc:docMk/>
            <pc:sldMk cId="1275026131" sldId="1002"/>
            <ac:spMk id="2" creationId="{1846AFB2-E67D-B2E2-27C9-5FE8CA407CDB}"/>
          </ac:spMkLst>
        </pc:spChg>
        <pc:spChg chg="mod">
          <ac:chgData name="Кирилл Гоменюк" userId="27247efe46d1cb93" providerId="LiveId" clId="{627F0106-D039-FC40-B078-F337D36EA747}" dt="2024-03-07T21:16:51.550" v="4777" actId="20577"/>
          <ac:spMkLst>
            <pc:docMk/>
            <pc:sldMk cId="1275026131" sldId="1002"/>
            <ac:spMk id="3" creationId="{2E4F5029-466B-EC1E-EB39-6C10C11C8D16}"/>
          </ac:spMkLst>
        </pc:spChg>
      </pc:sldChg>
      <pc:sldChg chg="modSp add mod">
        <pc:chgData name="Кирилл Гоменюк" userId="27247efe46d1cb93" providerId="LiveId" clId="{627F0106-D039-FC40-B078-F337D36EA747}" dt="2024-03-10T15:13:46.813" v="12689" actId="20577"/>
        <pc:sldMkLst>
          <pc:docMk/>
          <pc:sldMk cId="3578114577" sldId="1002"/>
        </pc:sldMkLst>
        <pc:spChg chg="mod">
          <ac:chgData name="Кирилл Гоменюк" userId="27247efe46d1cb93" providerId="LiveId" clId="{627F0106-D039-FC40-B078-F337D36EA747}" dt="2024-03-10T15:13:46.813" v="12689" actId="20577"/>
          <ac:spMkLst>
            <pc:docMk/>
            <pc:sldMk cId="3578114577" sldId="1002"/>
            <ac:spMk id="3" creationId="{2E4F5029-466B-EC1E-EB39-6C10C11C8D16}"/>
          </ac:spMkLst>
        </pc:spChg>
      </pc:sldChg>
      <pc:sldChg chg="modSp add mod">
        <pc:chgData name="Кирилл Гоменюк" userId="27247efe46d1cb93" providerId="LiveId" clId="{627F0106-D039-FC40-B078-F337D36EA747}" dt="2024-03-10T14:24:51.014" v="11407" actId="108"/>
        <pc:sldMkLst>
          <pc:docMk/>
          <pc:sldMk cId="3180736070" sldId="1003"/>
        </pc:sldMkLst>
        <pc:spChg chg="mod">
          <ac:chgData name="Кирилл Гоменюк" userId="27247efe46d1cb93" providerId="LiveId" clId="{627F0106-D039-FC40-B078-F337D36EA747}" dt="2024-03-10T14:24:51.014" v="11407" actId="108"/>
          <ac:spMkLst>
            <pc:docMk/>
            <pc:sldMk cId="3180736070" sldId="1003"/>
            <ac:spMk id="2" creationId="{14B8A151-AC63-04AE-EA12-C3AC976EBE0C}"/>
          </ac:spMkLst>
        </pc:spChg>
        <pc:spChg chg="mod">
          <ac:chgData name="Кирилл Гоменюк" userId="27247efe46d1cb93" providerId="LiveId" clId="{627F0106-D039-FC40-B078-F337D36EA747}" dt="2024-03-08T21:28:17.463" v="5304" actId="20577"/>
          <ac:spMkLst>
            <pc:docMk/>
            <pc:sldMk cId="3180736070" sldId="1003"/>
            <ac:spMk id="3" creationId="{97DA3D5D-6F1A-7219-2037-EC893EEFD762}"/>
          </ac:spMkLst>
        </pc:spChg>
      </pc:sldChg>
      <pc:sldChg chg="new del">
        <pc:chgData name="Кирилл Гоменюк" userId="27247efe46d1cb93" providerId="LiveId" clId="{627F0106-D039-FC40-B078-F337D36EA747}" dt="2024-03-10T13:57:27.173" v="11230" actId="2696"/>
        <pc:sldMkLst>
          <pc:docMk/>
          <pc:sldMk cId="1909006457" sldId="1004"/>
        </pc:sldMkLst>
      </pc:sldChg>
      <pc:sldChg chg="addSp delSp modSp add mod modClrScheme chgLayout">
        <pc:chgData name="Кирилл Гоменюк" userId="27247efe46d1cb93" providerId="LiveId" clId="{627F0106-D039-FC40-B078-F337D36EA747}" dt="2024-03-10T15:11:28.054" v="12451" actId="20577"/>
        <pc:sldMkLst>
          <pc:docMk/>
          <pc:sldMk cId="3253559396" sldId="1004"/>
        </pc:sldMkLst>
        <pc:spChg chg="del mod ord">
          <ac:chgData name="Кирилл Гоменюк" userId="27247efe46d1cb93" providerId="LiveId" clId="{627F0106-D039-FC40-B078-F337D36EA747}" dt="2024-03-10T15:10:59.543" v="12375" actId="700"/>
          <ac:spMkLst>
            <pc:docMk/>
            <pc:sldMk cId="3253559396" sldId="1004"/>
            <ac:spMk id="2" creationId="{173E5E4A-4CED-BD3E-FFC3-05364C9A8E7F}"/>
          </ac:spMkLst>
        </pc:spChg>
        <pc:spChg chg="del mod ord">
          <ac:chgData name="Кирилл Гоменюк" userId="27247efe46d1cb93" providerId="LiveId" clId="{627F0106-D039-FC40-B078-F337D36EA747}" dt="2024-03-10T15:10:59.543" v="12375" actId="700"/>
          <ac:spMkLst>
            <pc:docMk/>
            <pc:sldMk cId="3253559396" sldId="1004"/>
            <ac:spMk id="3" creationId="{096D67D9-FAE4-0ED1-79D5-1BF0A06E1229}"/>
          </ac:spMkLst>
        </pc:spChg>
        <pc:spChg chg="add mod ord">
          <ac:chgData name="Кирилл Гоменюк" userId="27247efe46d1cb93" providerId="LiveId" clId="{627F0106-D039-FC40-B078-F337D36EA747}" dt="2024-03-10T15:11:28.054" v="12451" actId="20577"/>
          <ac:spMkLst>
            <pc:docMk/>
            <pc:sldMk cId="3253559396" sldId="1004"/>
            <ac:spMk id="4" creationId="{E5EF57DB-3313-9C06-E4A0-BE801AF95DB8}"/>
          </ac:spMkLst>
        </pc:spChg>
        <pc:spChg chg="add mod ord">
          <ac:chgData name="Кирилл Гоменюк" userId="27247efe46d1cb93" providerId="LiveId" clId="{627F0106-D039-FC40-B078-F337D36EA747}" dt="2024-03-10T15:10:59.543" v="12375" actId="700"/>
          <ac:spMkLst>
            <pc:docMk/>
            <pc:sldMk cId="3253559396" sldId="1004"/>
            <ac:spMk id="5" creationId="{B7FB9848-D16A-5567-E9D8-02AE183A89CE}"/>
          </ac:spMkLst>
        </pc:spChg>
      </pc:sldChg>
      <pc:sldChg chg="addSp modSp add mod">
        <pc:chgData name="Кирилл Гоменюк" userId="27247efe46d1cb93" providerId="LiveId" clId="{627F0106-D039-FC40-B078-F337D36EA747}" dt="2024-03-10T14:32:09.327" v="11665" actId="20577"/>
        <pc:sldMkLst>
          <pc:docMk/>
          <pc:sldMk cId="1545203779" sldId="1005"/>
        </pc:sldMkLst>
        <pc:spChg chg="mod">
          <ac:chgData name="Кирилл Гоменюк" userId="27247efe46d1cb93" providerId="LiveId" clId="{627F0106-D039-FC40-B078-F337D36EA747}" dt="2024-03-10T14:32:09.327" v="11665" actId="20577"/>
          <ac:spMkLst>
            <pc:docMk/>
            <pc:sldMk cId="1545203779" sldId="1005"/>
            <ac:spMk id="2" creationId="{0885A664-1FF7-48FC-A30D-4C17652CFE7D}"/>
          </ac:spMkLst>
        </pc:spChg>
        <pc:spChg chg="add mod">
          <ac:chgData name="Кирилл Гоменюк" userId="27247efe46d1cb93" providerId="LiveId" clId="{627F0106-D039-FC40-B078-F337D36EA747}" dt="2024-03-09T06:34:10.639" v="5458" actId="207"/>
          <ac:spMkLst>
            <pc:docMk/>
            <pc:sldMk cId="1545203779" sldId="1005"/>
            <ac:spMk id="10" creationId="{67B75552-248B-65A3-3487-A9CC76E90ECD}"/>
          </ac:spMkLst>
        </pc:spChg>
        <pc:spChg chg="add mod">
          <ac:chgData name="Кирилл Гоменюк" userId="27247efe46d1cb93" providerId="LiveId" clId="{627F0106-D039-FC40-B078-F337D36EA747}" dt="2024-03-09T06:34:22.535" v="5460" actId="1076"/>
          <ac:spMkLst>
            <pc:docMk/>
            <pc:sldMk cId="1545203779" sldId="1005"/>
            <ac:spMk id="11" creationId="{1A36A928-7C1F-2CFA-6A57-B8C6460101A6}"/>
          </ac:spMkLst>
        </pc:spChg>
        <pc:spChg chg="add mod">
          <ac:chgData name="Кирилл Гоменюк" userId="27247efe46d1cb93" providerId="LiveId" clId="{627F0106-D039-FC40-B078-F337D36EA747}" dt="2024-03-09T06:34:27.692" v="5462" actId="1076"/>
          <ac:spMkLst>
            <pc:docMk/>
            <pc:sldMk cId="1545203779" sldId="1005"/>
            <ac:spMk id="12" creationId="{4AD0F92D-FCBD-18AB-863D-ECA1061FDB76}"/>
          </ac:spMkLst>
        </pc:spChg>
        <pc:spChg chg="add mod">
          <ac:chgData name="Кирилл Гоменюк" userId="27247efe46d1cb93" providerId="LiveId" clId="{627F0106-D039-FC40-B078-F337D36EA747}" dt="2024-03-09T06:34:31.532" v="5464" actId="1076"/>
          <ac:spMkLst>
            <pc:docMk/>
            <pc:sldMk cId="1545203779" sldId="1005"/>
            <ac:spMk id="13" creationId="{85C33E1F-3AE8-D4BE-E764-5CD49805ACBE}"/>
          </ac:spMkLst>
        </pc:spChg>
        <pc:spChg chg="add mod">
          <ac:chgData name="Кирилл Гоменюк" userId="27247efe46d1cb93" providerId="LiveId" clId="{627F0106-D039-FC40-B078-F337D36EA747}" dt="2024-03-09T06:34:58.070" v="5468" actId="207"/>
          <ac:spMkLst>
            <pc:docMk/>
            <pc:sldMk cId="1545203779" sldId="1005"/>
            <ac:spMk id="14" creationId="{10114D4B-7504-6DCF-70F1-E62981BFC62C}"/>
          </ac:spMkLst>
        </pc:spChg>
        <pc:spChg chg="add mod">
          <ac:chgData name="Кирилл Гоменюк" userId="27247efe46d1cb93" providerId="LiveId" clId="{627F0106-D039-FC40-B078-F337D36EA747}" dt="2024-03-09T06:35:08.806" v="5471" actId="14100"/>
          <ac:spMkLst>
            <pc:docMk/>
            <pc:sldMk cId="1545203779" sldId="1005"/>
            <ac:spMk id="15" creationId="{B42A6C74-A2AA-C43A-B0AD-308F8447E785}"/>
          </ac:spMkLst>
        </pc:spChg>
        <pc:spChg chg="add mod">
          <ac:chgData name="Кирилл Гоменюк" userId="27247efe46d1cb93" providerId="LiveId" clId="{627F0106-D039-FC40-B078-F337D36EA747}" dt="2024-03-09T06:35:22.372" v="5474" actId="207"/>
          <ac:spMkLst>
            <pc:docMk/>
            <pc:sldMk cId="1545203779" sldId="1005"/>
            <ac:spMk id="16" creationId="{2BC9E3C4-7A29-654B-CC60-CD852709FAFD}"/>
          </ac:spMkLst>
        </pc:spChg>
        <pc:spChg chg="add mod">
          <ac:chgData name="Кирилл Гоменюк" userId="27247efe46d1cb93" providerId="LiveId" clId="{627F0106-D039-FC40-B078-F337D36EA747}" dt="2024-03-09T06:35:32.060" v="5477" actId="14100"/>
          <ac:spMkLst>
            <pc:docMk/>
            <pc:sldMk cId="1545203779" sldId="1005"/>
            <ac:spMk id="17" creationId="{46BBAE66-512C-9BE1-737E-03D9787C11B0}"/>
          </ac:spMkLst>
        </pc:spChg>
        <pc:spChg chg="add mod">
          <ac:chgData name="Кирилл Гоменюк" userId="27247efe46d1cb93" providerId="LiveId" clId="{627F0106-D039-FC40-B078-F337D36EA747}" dt="2024-03-09T06:35:48.304" v="5480" actId="207"/>
          <ac:spMkLst>
            <pc:docMk/>
            <pc:sldMk cId="1545203779" sldId="1005"/>
            <ac:spMk id="18" creationId="{16AB484A-8A63-7B8F-B159-E6FBD2736EFD}"/>
          </ac:spMkLst>
        </pc:spChg>
        <pc:spChg chg="add mod">
          <ac:chgData name="Кирилл Гоменюк" userId="27247efe46d1cb93" providerId="LiveId" clId="{627F0106-D039-FC40-B078-F337D36EA747}" dt="2024-03-09T06:35:58.559" v="5483" actId="14100"/>
          <ac:spMkLst>
            <pc:docMk/>
            <pc:sldMk cId="1545203779" sldId="1005"/>
            <ac:spMk id="19" creationId="{C0116EE2-D00B-2960-8B03-BAAABB436760}"/>
          </ac:spMkLst>
        </pc:spChg>
      </pc:sldChg>
      <pc:sldChg chg="modSp new mod">
        <pc:chgData name="Кирилл Гоменюк" userId="27247efe46d1cb93" providerId="LiveId" clId="{627F0106-D039-FC40-B078-F337D36EA747}" dt="2024-03-10T14:25:07.457" v="11422" actId="108"/>
        <pc:sldMkLst>
          <pc:docMk/>
          <pc:sldMk cId="433336775" sldId="1006"/>
        </pc:sldMkLst>
        <pc:spChg chg="mod">
          <ac:chgData name="Кирилл Гоменюк" userId="27247efe46d1cb93" providerId="LiveId" clId="{627F0106-D039-FC40-B078-F337D36EA747}" dt="2024-03-10T14:25:07.457" v="11422" actId="108"/>
          <ac:spMkLst>
            <pc:docMk/>
            <pc:sldMk cId="433336775" sldId="1006"/>
            <ac:spMk id="2" creationId="{399812D9-0627-B109-B0EF-3648CDC8216A}"/>
          </ac:spMkLst>
        </pc:spChg>
        <pc:spChg chg="mod">
          <ac:chgData name="Кирилл Гоменюк" userId="27247efe46d1cb93" providerId="LiveId" clId="{627F0106-D039-FC40-B078-F337D36EA747}" dt="2024-03-10T10:46:10.483" v="10502" actId="20577"/>
          <ac:spMkLst>
            <pc:docMk/>
            <pc:sldMk cId="433336775" sldId="1006"/>
            <ac:spMk id="3" creationId="{915EA870-B616-76A6-576E-52CAB4677FB7}"/>
          </ac:spMkLst>
        </pc:spChg>
      </pc:sldChg>
      <pc:sldChg chg="modSp add mod">
        <pc:chgData name="Кирилл Гоменюк" userId="27247efe46d1cb93" providerId="LiveId" clId="{627F0106-D039-FC40-B078-F337D36EA747}" dt="2024-03-10T14:36:53.075" v="11991" actId="20577"/>
        <pc:sldMkLst>
          <pc:docMk/>
          <pc:sldMk cId="3454292451" sldId="1007"/>
        </pc:sldMkLst>
        <pc:spChg chg="mod">
          <ac:chgData name="Кирилл Гоменюк" userId="27247efe46d1cb93" providerId="LiveId" clId="{627F0106-D039-FC40-B078-F337D36EA747}" dt="2024-03-10T14:36:53.075" v="11991" actId="20577"/>
          <ac:spMkLst>
            <pc:docMk/>
            <pc:sldMk cId="3454292451" sldId="1007"/>
            <ac:spMk id="2" creationId="{14B8A151-AC63-04AE-EA12-C3AC976EBE0C}"/>
          </ac:spMkLst>
        </pc:spChg>
        <pc:spChg chg="mod">
          <ac:chgData name="Кирилл Гоменюк" userId="27247efe46d1cb93" providerId="LiveId" clId="{627F0106-D039-FC40-B078-F337D36EA747}" dt="2024-03-10T14:26:05.388" v="11443" actId="113"/>
          <ac:spMkLst>
            <pc:docMk/>
            <pc:sldMk cId="3454292451" sldId="1007"/>
            <ac:spMk id="3" creationId="{97DA3D5D-6F1A-7219-2037-EC893EEFD762}"/>
          </ac:spMkLst>
        </pc:spChg>
      </pc:sldChg>
      <pc:sldChg chg="addSp delSp modSp add mod">
        <pc:chgData name="Кирилл Гоменюк" userId="27247efe46d1cb93" providerId="LiveId" clId="{627F0106-D039-FC40-B078-F337D36EA747}" dt="2024-03-10T14:38:14.111" v="12009" actId="20577"/>
        <pc:sldMkLst>
          <pc:docMk/>
          <pc:sldMk cId="4265611482" sldId="1008"/>
        </pc:sldMkLst>
        <pc:spChg chg="mod">
          <ac:chgData name="Кирилл Гоменюк" userId="27247efe46d1cb93" providerId="LiveId" clId="{627F0106-D039-FC40-B078-F337D36EA747}" dt="2024-03-10T14:38:14.111" v="12009" actId="20577"/>
          <ac:spMkLst>
            <pc:docMk/>
            <pc:sldMk cId="4265611482" sldId="1008"/>
            <ac:spMk id="2" creationId="{0BED807C-0C28-4C0F-B957-D0360C921D19}"/>
          </ac:spMkLst>
        </pc:spChg>
        <pc:spChg chg="mod">
          <ac:chgData name="Кирилл Гоменюк" userId="27247efe46d1cb93" providerId="LiveId" clId="{627F0106-D039-FC40-B078-F337D36EA747}" dt="2024-03-09T21:05:40.138" v="8894" actId="14100"/>
          <ac:spMkLst>
            <pc:docMk/>
            <pc:sldMk cId="4265611482" sldId="1008"/>
            <ac:spMk id="3" creationId="{A45AF429-54D9-498E-BE79-A8D38DAE10AF}"/>
          </ac:spMkLst>
        </pc:spChg>
        <pc:spChg chg="del">
          <ac:chgData name="Кирилл Гоменюк" userId="27247efe46d1cb93" providerId="LiveId" clId="{627F0106-D039-FC40-B078-F337D36EA747}" dt="2024-03-09T21:05:34.176" v="8892" actId="478"/>
          <ac:spMkLst>
            <pc:docMk/>
            <pc:sldMk cId="4265611482" sldId="1008"/>
            <ac:spMk id="5" creationId="{77D1E856-26FF-6875-69E8-71FC44F6E371}"/>
          </ac:spMkLst>
        </pc:spChg>
        <pc:spChg chg="add mod">
          <ac:chgData name="Кирилл Гоменюк" userId="27247efe46d1cb93" providerId="LiveId" clId="{627F0106-D039-FC40-B078-F337D36EA747}" dt="2024-03-09T21:12:14.417" v="9036" actId="1076"/>
          <ac:spMkLst>
            <pc:docMk/>
            <pc:sldMk cId="4265611482" sldId="1008"/>
            <ac:spMk id="6" creationId="{EDD2FC75-976D-31E0-54C9-2F1B3E7858CB}"/>
          </ac:spMkLst>
        </pc:spChg>
        <pc:spChg chg="add mod">
          <ac:chgData name="Кирилл Гоменюк" userId="27247efe46d1cb93" providerId="LiveId" clId="{627F0106-D039-FC40-B078-F337D36EA747}" dt="2024-03-09T21:12:40.326" v="9085" actId="1076"/>
          <ac:spMkLst>
            <pc:docMk/>
            <pc:sldMk cId="4265611482" sldId="1008"/>
            <ac:spMk id="7" creationId="{FC6BE327-C6EF-BD36-3332-C2BE484C3F5F}"/>
          </ac:spMkLst>
        </pc:spChg>
        <pc:cxnChg chg="del">
          <ac:chgData name="Кирилл Гоменюк" userId="27247efe46d1cb93" providerId="LiveId" clId="{627F0106-D039-FC40-B078-F337D36EA747}" dt="2024-03-09T21:05:35.941" v="8893" actId="478"/>
          <ac:cxnSpMkLst>
            <pc:docMk/>
            <pc:sldMk cId="4265611482" sldId="1008"/>
            <ac:cxnSpMk id="8" creationId="{57C7B70B-0045-F104-A1C4-7ABE6D6646A5}"/>
          </ac:cxnSpMkLst>
        </pc:cxnChg>
      </pc:sldChg>
      <pc:sldChg chg="addSp delSp modSp add mod">
        <pc:chgData name="Кирилл Гоменюк" userId="27247efe46d1cb93" providerId="LiveId" clId="{627F0106-D039-FC40-B078-F337D36EA747}" dt="2024-03-10T14:38:17.047" v="12011" actId="20577"/>
        <pc:sldMkLst>
          <pc:docMk/>
          <pc:sldMk cId="3782005838" sldId="1009"/>
        </pc:sldMkLst>
        <pc:spChg chg="mod">
          <ac:chgData name="Кирилл Гоменюк" userId="27247efe46d1cb93" providerId="LiveId" clId="{627F0106-D039-FC40-B078-F337D36EA747}" dt="2024-03-10T14:38:17.047" v="12011" actId="20577"/>
          <ac:spMkLst>
            <pc:docMk/>
            <pc:sldMk cId="3782005838" sldId="1009"/>
            <ac:spMk id="2" creationId="{0BED807C-0C28-4C0F-B957-D0360C921D19}"/>
          </ac:spMkLst>
        </pc:spChg>
        <pc:spChg chg="mod">
          <ac:chgData name="Кирилл Гоменюк" userId="27247efe46d1cb93" providerId="LiveId" clId="{627F0106-D039-FC40-B078-F337D36EA747}" dt="2024-03-10T10:49:43.822" v="10556" actId="20577"/>
          <ac:spMkLst>
            <pc:docMk/>
            <pc:sldMk cId="3782005838" sldId="1009"/>
            <ac:spMk id="3" creationId="{A45AF429-54D9-498E-BE79-A8D38DAE10AF}"/>
          </ac:spMkLst>
        </pc:spChg>
        <pc:spChg chg="add mod">
          <ac:chgData name="Кирилл Гоменюк" userId="27247efe46d1cb93" providerId="LiveId" clId="{627F0106-D039-FC40-B078-F337D36EA747}" dt="2024-03-09T21:17:16.935" v="9254"/>
          <ac:spMkLst>
            <pc:docMk/>
            <pc:sldMk cId="3782005838" sldId="1009"/>
            <ac:spMk id="5" creationId="{57509B65-53FC-222D-D627-647F71C6A5FF}"/>
          </ac:spMkLst>
        </pc:spChg>
        <pc:spChg chg="del">
          <ac:chgData name="Кирилл Гоменюк" userId="27247efe46d1cb93" providerId="LiveId" clId="{627F0106-D039-FC40-B078-F337D36EA747}" dt="2024-03-09T21:16:56.515" v="9252" actId="478"/>
          <ac:spMkLst>
            <pc:docMk/>
            <pc:sldMk cId="3782005838" sldId="1009"/>
            <ac:spMk id="6" creationId="{EDD2FC75-976D-31E0-54C9-2F1B3E7858CB}"/>
          </ac:spMkLst>
        </pc:spChg>
        <pc:spChg chg="del">
          <ac:chgData name="Кирилл Гоменюк" userId="27247efe46d1cb93" providerId="LiveId" clId="{627F0106-D039-FC40-B078-F337D36EA747}" dt="2024-03-09T21:16:58.914" v="9253" actId="478"/>
          <ac:spMkLst>
            <pc:docMk/>
            <pc:sldMk cId="3782005838" sldId="1009"/>
            <ac:spMk id="7" creationId="{FC6BE327-C6EF-BD36-3332-C2BE484C3F5F}"/>
          </ac:spMkLst>
        </pc:spChg>
        <pc:graphicFrameChg chg="modGraphic">
          <ac:chgData name="Кирилл Гоменюк" userId="27247efe46d1cb93" providerId="LiveId" clId="{627F0106-D039-FC40-B078-F337D36EA747}" dt="2024-03-09T21:14:54.574" v="9123" actId="13926"/>
          <ac:graphicFrameMkLst>
            <pc:docMk/>
            <pc:sldMk cId="3782005838" sldId="1009"/>
            <ac:graphicFrameMk id="4" creationId="{7DF7A049-0048-8F52-38C1-989A99D19D5C}"/>
          </ac:graphicFrameMkLst>
        </pc:graphicFrameChg>
      </pc:sldChg>
      <pc:sldChg chg="addSp modSp add mod">
        <pc:chgData name="Кирилл Гоменюк" userId="27247efe46d1cb93" providerId="LiveId" clId="{627F0106-D039-FC40-B078-F337D36EA747}" dt="2024-03-10T14:38:23.038" v="12014" actId="20577"/>
        <pc:sldMkLst>
          <pc:docMk/>
          <pc:sldMk cId="1863883189" sldId="1010"/>
        </pc:sldMkLst>
        <pc:spChg chg="mod">
          <ac:chgData name="Кирилл Гоменюк" userId="27247efe46d1cb93" providerId="LiveId" clId="{627F0106-D039-FC40-B078-F337D36EA747}" dt="2024-03-10T14:38:23.038" v="12014" actId="20577"/>
          <ac:spMkLst>
            <pc:docMk/>
            <pc:sldMk cId="1863883189" sldId="1010"/>
            <ac:spMk id="2" creationId="{0BED807C-0C28-4C0F-B957-D0360C921D19}"/>
          </ac:spMkLst>
        </pc:spChg>
        <pc:spChg chg="mod">
          <ac:chgData name="Кирилл Гоменюк" userId="27247efe46d1cb93" providerId="LiveId" clId="{627F0106-D039-FC40-B078-F337D36EA747}" dt="2024-03-09T21:19:31.594" v="9366" actId="113"/>
          <ac:spMkLst>
            <pc:docMk/>
            <pc:sldMk cId="1863883189" sldId="1010"/>
            <ac:spMk id="3" creationId="{A45AF429-54D9-498E-BE79-A8D38DAE10AF}"/>
          </ac:spMkLst>
        </pc:spChg>
        <pc:spChg chg="mod">
          <ac:chgData name="Кирилл Гоменюк" userId="27247efe46d1cb93" providerId="LiveId" clId="{627F0106-D039-FC40-B078-F337D36EA747}" dt="2024-03-09T21:19:49.162" v="9372" actId="113"/>
          <ac:spMkLst>
            <pc:docMk/>
            <pc:sldMk cId="1863883189" sldId="1010"/>
            <ac:spMk id="5" creationId="{57509B65-53FC-222D-D627-647F71C6A5FF}"/>
          </ac:spMkLst>
        </pc:spChg>
        <pc:spChg chg="add mod">
          <ac:chgData name="Кирилл Гоменюк" userId="27247efe46d1cb93" providerId="LiveId" clId="{627F0106-D039-FC40-B078-F337D36EA747}" dt="2024-03-10T05:59:57.892" v="9479" actId="14100"/>
          <ac:spMkLst>
            <pc:docMk/>
            <pc:sldMk cId="1863883189" sldId="1010"/>
            <ac:spMk id="6" creationId="{58514E2B-179D-00CD-A4C8-7D3A929873AB}"/>
          </ac:spMkLst>
        </pc:spChg>
        <pc:graphicFrameChg chg="modGraphic">
          <ac:chgData name="Кирилл Гоменюк" userId="27247efe46d1cb93" providerId="LiveId" clId="{627F0106-D039-FC40-B078-F337D36EA747}" dt="2024-03-09T21:20:57.240" v="9379" actId="113"/>
          <ac:graphicFrameMkLst>
            <pc:docMk/>
            <pc:sldMk cId="1863883189" sldId="1010"/>
            <ac:graphicFrameMk id="4" creationId="{7DF7A049-0048-8F52-38C1-989A99D19D5C}"/>
          </ac:graphicFrameMkLst>
        </pc:graphicFrameChg>
        <pc:cxnChg chg="add mod">
          <ac:chgData name="Кирилл Гоменюк" userId="27247efe46d1cb93" providerId="LiveId" clId="{627F0106-D039-FC40-B078-F337D36EA747}" dt="2024-03-09T21:22:22.639" v="9463" actId="14100"/>
          <ac:cxnSpMkLst>
            <pc:docMk/>
            <pc:sldMk cId="1863883189" sldId="1010"/>
            <ac:cxnSpMk id="7" creationId="{06ADA5AA-4703-3315-8715-536D5D8F1B08}"/>
          </ac:cxnSpMkLst>
        </pc:cxnChg>
      </pc:sldChg>
      <pc:sldChg chg="addSp delSp modSp new mod">
        <pc:chgData name="Кирилл Гоменюк" userId="27247efe46d1cb93" providerId="LiveId" clId="{627F0106-D039-FC40-B078-F337D36EA747}" dt="2024-03-10T10:57:32.862" v="10565" actId="20577"/>
        <pc:sldMkLst>
          <pc:docMk/>
          <pc:sldMk cId="1110517734" sldId="1011"/>
        </pc:sldMkLst>
        <pc:spChg chg="mod">
          <ac:chgData name="Кирилл Гоменюк" userId="27247efe46d1cb93" providerId="LiveId" clId="{627F0106-D039-FC40-B078-F337D36EA747}" dt="2024-03-10T10:57:32.862" v="10565" actId="20577"/>
          <ac:spMkLst>
            <pc:docMk/>
            <pc:sldMk cId="1110517734" sldId="1011"/>
            <ac:spMk id="2" creationId="{B7D1C072-A027-13BB-6B85-295CED1E246E}"/>
          </ac:spMkLst>
        </pc:spChg>
        <pc:spChg chg="del mod">
          <ac:chgData name="Кирилл Гоменюк" userId="27247efe46d1cb93" providerId="LiveId" clId="{627F0106-D039-FC40-B078-F337D36EA747}" dt="2024-03-10T06:23:02.522" v="9695" actId="478"/>
          <ac:spMkLst>
            <pc:docMk/>
            <pc:sldMk cId="1110517734" sldId="1011"/>
            <ac:spMk id="3" creationId="{E2FC3E3E-AD0B-0DCC-9A97-E43EEDFE673A}"/>
          </ac:spMkLst>
        </pc:spChg>
        <pc:spChg chg="add mod">
          <ac:chgData name="Кирилл Гоменюк" userId="27247efe46d1cb93" providerId="LiveId" clId="{627F0106-D039-FC40-B078-F337D36EA747}" dt="2024-03-10T06:28:20.362" v="9954" actId="1035"/>
          <ac:spMkLst>
            <pc:docMk/>
            <pc:sldMk cId="1110517734" sldId="1011"/>
            <ac:spMk id="5" creationId="{BBD777CD-1AE5-851B-B47C-29688B5A0A6A}"/>
          </ac:spMkLst>
        </pc:spChg>
        <pc:spChg chg="add del mod">
          <ac:chgData name="Кирилл Гоменюк" userId="27247efe46d1cb93" providerId="LiveId" clId="{627F0106-D039-FC40-B078-F337D36EA747}" dt="2024-03-10T06:24:23.745" v="9758" actId="478"/>
          <ac:spMkLst>
            <pc:docMk/>
            <pc:sldMk cId="1110517734" sldId="1011"/>
            <ac:spMk id="6" creationId="{4877BE64-05EF-3222-091B-2F1B72447B40}"/>
          </ac:spMkLst>
        </pc:spChg>
        <pc:spChg chg="add mod">
          <ac:chgData name="Кирилл Гоменюк" userId="27247efe46d1cb93" providerId="LiveId" clId="{627F0106-D039-FC40-B078-F337D36EA747}" dt="2024-03-10T06:28:20.362" v="9954" actId="1035"/>
          <ac:spMkLst>
            <pc:docMk/>
            <pc:sldMk cId="1110517734" sldId="1011"/>
            <ac:spMk id="10" creationId="{D954751E-6443-26A7-D05C-BE0DA16B07AE}"/>
          </ac:spMkLst>
        </pc:spChg>
        <pc:spChg chg="add mod">
          <ac:chgData name="Кирилл Гоменюк" userId="27247efe46d1cb93" providerId="LiveId" clId="{627F0106-D039-FC40-B078-F337D36EA747}" dt="2024-03-10T06:32:17.384" v="10011" actId="1076"/>
          <ac:spMkLst>
            <pc:docMk/>
            <pc:sldMk cId="1110517734" sldId="1011"/>
            <ac:spMk id="13" creationId="{94CDF5D4-9633-89AE-F168-FB5CC086ACBF}"/>
          </ac:spMkLst>
        </pc:spChg>
        <pc:graphicFrameChg chg="add del mod">
          <ac:chgData name="Кирилл Гоменюк" userId="27247efe46d1cb93" providerId="LiveId" clId="{627F0106-D039-FC40-B078-F337D36EA747}" dt="2024-03-10T06:24:40.056" v="9763"/>
          <ac:graphicFrameMkLst>
            <pc:docMk/>
            <pc:sldMk cId="1110517734" sldId="1011"/>
            <ac:graphicFrameMk id="7" creationId="{B5618BF8-8B82-A7A5-C27A-205C3753BF92}"/>
          </ac:graphicFrameMkLst>
        </pc:graphicFrameChg>
        <pc:picChg chg="add mod">
          <ac:chgData name="Кирилл Гоменюк" userId="27247efe46d1cb93" providerId="LiveId" clId="{627F0106-D039-FC40-B078-F337D36EA747}" dt="2024-03-10T06:28:14.780" v="9939" actId="1076"/>
          <ac:picMkLst>
            <pc:docMk/>
            <pc:sldMk cId="1110517734" sldId="1011"/>
            <ac:picMk id="4" creationId="{576D9F17-2A2C-631C-5C37-43FE63EF8EA0}"/>
          </ac:picMkLst>
        </pc:picChg>
        <pc:picChg chg="add mod">
          <ac:chgData name="Кирилл Гоменюк" userId="27247efe46d1cb93" providerId="LiveId" clId="{627F0106-D039-FC40-B078-F337D36EA747}" dt="2024-03-10T06:28:20.362" v="9954" actId="1035"/>
          <ac:picMkLst>
            <pc:docMk/>
            <pc:sldMk cId="1110517734" sldId="1011"/>
            <ac:picMk id="8" creationId="{804F45E5-CE0B-6445-A141-2A336E3B2103}"/>
          </ac:picMkLst>
        </pc:picChg>
        <pc:picChg chg="add mod">
          <ac:chgData name="Кирилл Гоменюк" userId="27247efe46d1cb93" providerId="LiveId" clId="{627F0106-D039-FC40-B078-F337D36EA747}" dt="2024-03-10T06:28:20.362" v="9954" actId="1035"/>
          <ac:picMkLst>
            <pc:docMk/>
            <pc:sldMk cId="1110517734" sldId="1011"/>
            <ac:picMk id="9" creationId="{2F655F6F-5E80-D415-F979-A5E6DA5B8A6E}"/>
          </ac:picMkLst>
        </pc:picChg>
        <pc:picChg chg="add mod">
          <ac:chgData name="Кирилл Гоменюк" userId="27247efe46d1cb93" providerId="LiveId" clId="{627F0106-D039-FC40-B078-F337D36EA747}" dt="2024-03-10T06:31:59.027" v="9959" actId="1076"/>
          <ac:picMkLst>
            <pc:docMk/>
            <pc:sldMk cId="1110517734" sldId="1011"/>
            <ac:picMk id="11" creationId="{52BE5EE3-FDDD-C5B8-D7B7-DA2DD31C3AFA}"/>
          </ac:picMkLst>
        </pc:picChg>
        <pc:picChg chg="add mod">
          <ac:chgData name="Кирилл Гоменюк" userId="27247efe46d1cb93" providerId="LiveId" clId="{627F0106-D039-FC40-B078-F337D36EA747}" dt="2024-03-10T06:31:59.027" v="9959" actId="1076"/>
          <ac:picMkLst>
            <pc:docMk/>
            <pc:sldMk cId="1110517734" sldId="1011"/>
            <ac:picMk id="12" creationId="{67233940-1CBF-B66C-103F-2B9D99704F0C}"/>
          </ac:picMkLst>
        </pc:picChg>
      </pc:sldChg>
      <pc:sldChg chg="addSp modSp add mod">
        <pc:chgData name="Кирилл Гоменюк" userId="27247efe46d1cb93" providerId="LiveId" clId="{627F0106-D039-FC40-B078-F337D36EA747}" dt="2024-03-10T10:57:38.693" v="10568" actId="20577"/>
        <pc:sldMkLst>
          <pc:docMk/>
          <pc:sldMk cId="3478763674" sldId="1012"/>
        </pc:sldMkLst>
        <pc:spChg chg="mod">
          <ac:chgData name="Кирилл Гоменюк" userId="27247efe46d1cb93" providerId="LiveId" clId="{627F0106-D039-FC40-B078-F337D36EA747}" dt="2024-03-10T10:57:38.693" v="10568" actId="20577"/>
          <ac:spMkLst>
            <pc:docMk/>
            <pc:sldMk cId="3478763674" sldId="1012"/>
            <ac:spMk id="2" creationId="{B7D1C072-A027-13BB-6B85-295CED1E246E}"/>
          </ac:spMkLst>
        </pc:spChg>
        <pc:spChg chg="add mod">
          <ac:chgData name="Кирилл Гоменюк" userId="27247efe46d1cb93" providerId="LiveId" clId="{627F0106-D039-FC40-B078-F337D36EA747}" dt="2024-03-10T06:37:08.284" v="10041" actId="1076"/>
          <ac:spMkLst>
            <pc:docMk/>
            <pc:sldMk cId="3478763674" sldId="1012"/>
            <ac:spMk id="3" creationId="{4EDEEE34-F72C-116F-913D-A80FB3186C18}"/>
          </ac:spMkLst>
        </pc:spChg>
        <pc:picChg chg="add mod">
          <ac:chgData name="Кирилл Гоменюк" userId="27247efe46d1cb93" providerId="LiveId" clId="{627F0106-D039-FC40-B078-F337D36EA747}" dt="2024-03-10T06:36:32.023" v="10033" actId="1076"/>
          <ac:picMkLst>
            <pc:docMk/>
            <pc:sldMk cId="3478763674" sldId="1012"/>
            <ac:picMk id="6" creationId="{7884BB91-5BE7-2890-6F84-963A66397018}"/>
          </ac:picMkLst>
        </pc:picChg>
        <pc:picChg chg="add mod">
          <ac:chgData name="Кирилл Гоменюк" userId="27247efe46d1cb93" providerId="LiveId" clId="{627F0106-D039-FC40-B078-F337D36EA747}" dt="2024-03-10T06:36:52.294" v="10035" actId="1076"/>
          <ac:picMkLst>
            <pc:docMk/>
            <pc:sldMk cId="3478763674" sldId="1012"/>
            <ac:picMk id="7" creationId="{0C4696A1-0FAC-2B5D-DCE2-6CC49175327F}"/>
          </ac:picMkLst>
        </pc:picChg>
        <pc:picChg chg="mod">
          <ac:chgData name="Кирилл Гоменюк" userId="27247efe46d1cb93" providerId="LiveId" clId="{627F0106-D039-FC40-B078-F337D36EA747}" dt="2024-03-10T06:45:25.988" v="10209" actId="108"/>
          <ac:picMkLst>
            <pc:docMk/>
            <pc:sldMk cId="3478763674" sldId="1012"/>
            <ac:picMk id="11" creationId="{52BE5EE3-FDDD-C5B8-D7B7-DA2DD31C3AFA}"/>
          </ac:picMkLst>
        </pc:picChg>
        <pc:picChg chg="mod">
          <ac:chgData name="Кирилл Гоменюк" userId="27247efe46d1cb93" providerId="LiveId" clId="{627F0106-D039-FC40-B078-F337D36EA747}" dt="2024-03-10T06:45:20.385" v="10208" actId="29295"/>
          <ac:picMkLst>
            <pc:docMk/>
            <pc:sldMk cId="3478763674" sldId="1012"/>
            <ac:picMk id="12" creationId="{67233940-1CBF-B66C-103F-2B9D99704F0C}"/>
          </ac:picMkLst>
        </pc:picChg>
      </pc:sldChg>
      <pc:sldChg chg="add del">
        <pc:chgData name="Кирилл Гоменюк" userId="27247efe46d1cb93" providerId="LiveId" clId="{627F0106-D039-FC40-B078-F337D36EA747}" dt="2024-03-10T06:37:39.941" v="10048" actId="2696"/>
        <pc:sldMkLst>
          <pc:docMk/>
          <pc:sldMk cId="2415760970" sldId="1013"/>
        </pc:sldMkLst>
      </pc:sldChg>
      <pc:sldChg chg="addSp delSp modSp add mod">
        <pc:chgData name="Кирилл Гоменюк" userId="27247efe46d1cb93" providerId="LiveId" clId="{627F0106-D039-FC40-B078-F337D36EA747}" dt="2024-03-10T10:57:45.268" v="10573" actId="20577"/>
        <pc:sldMkLst>
          <pc:docMk/>
          <pc:sldMk cId="1106419197" sldId="1014"/>
        </pc:sldMkLst>
        <pc:spChg chg="mod">
          <ac:chgData name="Кирилл Гоменюк" userId="27247efe46d1cb93" providerId="LiveId" clId="{627F0106-D039-FC40-B078-F337D36EA747}" dt="2024-03-10T10:57:45.268" v="10573" actId="20577"/>
          <ac:spMkLst>
            <pc:docMk/>
            <pc:sldMk cId="1106419197" sldId="1014"/>
            <ac:spMk id="2" creationId="{B7D1C072-A027-13BB-6B85-295CED1E246E}"/>
          </ac:spMkLst>
        </pc:spChg>
        <pc:spChg chg="mod">
          <ac:chgData name="Кирилл Гоменюк" userId="27247efe46d1cb93" providerId="LiveId" clId="{627F0106-D039-FC40-B078-F337D36EA747}" dt="2024-03-10T06:37:36.799" v="10047" actId="20577"/>
          <ac:spMkLst>
            <pc:docMk/>
            <pc:sldMk cId="1106419197" sldId="1014"/>
            <ac:spMk id="3" creationId="{4EDEEE34-F72C-116F-913D-A80FB3186C18}"/>
          </ac:spMkLst>
        </pc:spChg>
        <pc:picChg chg="del">
          <ac:chgData name="Кирилл Гоменюк" userId="27247efe46d1cb93" providerId="LiveId" clId="{627F0106-D039-FC40-B078-F337D36EA747}" dt="2024-03-10T06:39:55.683" v="10057" actId="478"/>
          <ac:picMkLst>
            <pc:docMk/>
            <pc:sldMk cId="1106419197" sldId="1014"/>
            <ac:picMk id="6" creationId="{7884BB91-5BE7-2890-6F84-963A66397018}"/>
          </ac:picMkLst>
        </pc:picChg>
        <pc:picChg chg="del">
          <ac:chgData name="Кирилл Гоменюк" userId="27247efe46d1cb93" providerId="LiveId" clId="{627F0106-D039-FC40-B078-F337D36EA747}" dt="2024-03-10T06:39:36.888" v="10054" actId="478"/>
          <ac:picMkLst>
            <pc:docMk/>
            <pc:sldMk cId="1106419197" sldId="1014"/>
            <ac:picMk id="7" creationId="{0C4696A1-0FAC-2B5D-DCE2-6CC49175327F}"/>
          </ac:picMkLst>
        </pc:picChg>
        <pc:picChg chg="mod">
          <ac:chgData name="Кирилл Гоменюк" userId="27247efe46d1cb93" providerId="LiveId" clId="{627F0106-D039-FC40-B078-F337D36EA747}" dt="2024-03-10T06:45:31.937" v="10210" actId="108"/>
          <ac:picMkLst>
            <pc:docMk/>
            <pc:sldMk cId="1106419197" sldId="1014"/>
            <ac:picMk id="11" creationId="{52BE5EE3-FDDD-C5B8-D7B7-DA2DD31C3AFA}"/>
          </ac:picMkLst>
        </pc:picChg>
        <pc:picChg chg="mod">
          <ac:chgData name="Кирилл Гоменюк" userId="27247efe46d1cb93" providerId="LiveId" clId="{627F0106-D039-FC40-B078-F337D36EA747}" dt="2024-03-10T06:45:32.528" v="10211" actId="108"/>
          <ac:picMkLst>
            <pc:docMk/>
            <pc:sldMk cId="1106419197" sldId="1014"/>
            <ac:picMk id="12" creationId="{67233940-1CBF-B66C-103F-2B9D99704F0C}"/>
          </ac:picMkLst>
        </pc:picChg>
        <pc:picChg chg="add mod">
          <ac:chgData name="Кирилл Гоменюк" userId="27247efe46d1cb93" providerId="LiveId" clId="{627F0106-D039-FC40-B078-F337D36EA747}" dt="2024-03-10T06:39:41.170" v="10056" actId="1076"/>
          <ac:picMkLst>
            <pc:docMk/>
            <pc:sldMk cId="1106419197" sldId="1014"/>
            <ac:picMk id="14" creationId="{970EB4D9-F4FB-8727-29A4-1B215C8F3FEE}"/>
          </ac:picMkLst>
        </pc:picChg>
        <pc:picChg chg="add mod">
          <ac:chgData name="Кирилл Гоменюк" userId="27247efe46d1cb93" providerId="LiveId" clId="{627F0106-D039-FC40-B078-F337D36EA747}" dt="2024-03-10T06:40:00.990" v="10059" actId="1076"/>
          <ac:picMkLst>
            <pc:docMk/>
            <pc:sldMk cId="1106419197" sldId="1014"/>
            <ac:picMk id="15" creationId="{4C71B39A-B6D7-047F-E4E0-9DB423CC8D3C}"/>
          </ac:picMkLst>
        </pc:picChg>
      </pc:sldChg>
      <pc:sldChg chg="addSp delSp modSp add mod">
        <pc:chgData name="Кирилл Гоменюк" userId="27247efe46d1cb93" providerId="LiveId" clId="{627F0106-D039-FC40-B078-F337D36EA747}" dt="2024-03-10T10:57:52.298" v="10576" actId="20577"/>
        <pc:sldMkLst>
          <pc:docMk/>
          <pc:sldMk cId="1796560917" sldId="1015"/>
        </pc:sldMkLst>
        <pc:spChg chg="mod">
          <ac:chgData name="Кирилл Гоменюк" userId="27247efe46d1cb93" providerId="LiveId" clId="{627F0106-D039-FC40-B078-F337D36EA747}" dt="2024-03-10T10:57:52.298" v="10576" actId="20577"/>
          <ac:spMkLst>
            <pc:docMk/>
            <pc:sldMk cId="1796560917" sldId="1015"/>
            <ac:spMk id="2" creationId="{B7D1C072-A027-13BB-6B85-295CED1E246E}"/>
          </ac:spMkLst>
        </pc:spChg>
        <pc:spChg chg="mod">
          <ac:chgData name="Кирилл Гоменюк" userId="27247efe46d1cb93" providerId="LiveId" clId="{627F0106-D039-FC40-B078-F337D36EA747}" dt="2024-03-10T06:37:45.384" v="10053" actId="20577"/>
          <ac:spMkLst>
            <pc:docMk/>
            <pc:sldMk cId="1796560917" sldId="1015"/>
            <ac:spMk id="3" creationId="{4EDEEE34-F72C-116F-913D-A80FB3186C18}"/>
          </ac:spMkLst>
        </pc:spChg>
        <pc:picChg chg="del">
          <ac:chgData name="Кирилл Гоменюк" userId="27247efe46d1cb93" providerId="LiveId" clId="{627F0106-D039-FC40-B078-F337D36EA747}" dt="2024-03-10T06:41:47.143" v="10060" actId="478"/>
          <ac:picMkLst>
            <pc:docMk/>
            <pc:sldMk cId="1796560917" sldId="1015"/>
            <ac:picMk id="6" creationId="{7884BB91-5BE7-2890-6F84-963A66397018}"/>
          </ac:picMkLst>
        </pc:picChg>
        <pc:picChg chg="del">
          <ac:chgData name="Кирилл Гоменюк" userId="27247efe46d1cb93" providerId="LiveId" clId="{627F0106-D039-FC40-B078-F337D36EA747}" dt="2024-03-10T06:42:25.015" v="10063" actId="478"/>
          <ac:picMkLst>
            <pc:docMk/>
            <pc:sldMk cId="1796560917" sldId="1015"/>
            <ac:picMk id="7" creationId="{0C4696A1-0FAC-2B5D-DCE2-6CC49175327F}"/>
          </ac:picMkLst>
        </pc:picChg>
        <pc:picChg chg="mod">
          <ac:chgData name="Кирилл Гоменюк" userId="27247efe46d1cb93" providerId="LiveId" clId="{627F0106-D039-FC40-B078-F337D36EA747}" dt="2024-03-10T06:45:34.168" v="10212" actId="108"/>
          <ac:picMkLst>
            <pc:docMk/>
            <pc:sldMk cId="1796560917" sldId="1015"/>
            <ac:picMk id="11" creationId="{52BE5EE3-FDDD-C5B8-D7B7-DA2DD31C3AFA}"/>
          </ac:picMkLst>
        </pc:picChg>
        <pc:picChg chg="mod">
          <ac:chgData name="Кирилл Гоменюк" userId="27247efe46d1cb93" providerId="LiveId" clId="{627F0106-D039-FC40-B078-F337D36EA747}" dt="2024-03-10T06:45:34.736" v="10213" actId="108"/>
          <ac:picMkLst>
            <pc:docMk/>
            <pc:sldMk cId="1796560917" sldId="1015"/>
            <ac:picMk id="12" creationId="{67233940-1CBF-B66C-103F-2B9D99704F0C}"/>
          </ac:picMkLst>
        </pc:picChg>
        <pc:picChg chg="add mod">
          <ac:chgData name="Кирилл Гоменюк" userId="27247efe46d1cb93" providerId="LiveId" clId="{627F0106-D039-FC40-B078-F337D36EA747}" dt="2024-03-10T06:42:31.029" v="10066" actId="1076"/>
          <ac:picMkLst>
            <pc:docMk/>
            <pc:sldMk cId="1796560917" sldId="1015"/>
            <ac:picMk id="14" creationId="{D9F52B29-0E7F-A478-2AB0-9C8696D3E8E8}"/>
          </ac:picMkLst>
        </pc:picChg>
        <pc:picChg chg="add mod">
          <ac:chgData name="Кирилл Гоменюк" userId="27247efe46d1cb93" providerId="LiveId" clId="{627F0106-D039-FC40-B078-F337D36EA747}" dt="2024-03-10T06:42:29.078" v="10065" actId="1076"/>
          <ac:picMkLst>
            <pc:docMk/>
            <pc:sldMk cId="1796560917" sldId="1015"/>
            <ac:picMk id="15" creationId="{05566035-60FE-332D-1F51-B40698F7F7F1}"/>
          </ac:picMkLst>
        </pc:picChg>
      </pc:sldChg>
      <pc:sldChg chg="new del">
        <pc:chgData name="Кирилл Гоменюк" userId="27247efe46d1cb93" providerId="LiveId" clId="{627F0106-D039-FC40-B078-F337D36EA747}" dt="2024-03-10T14:40:41.693" v="12015" actId="2696"/>
        <pc:sldMkLst>
          <pc:docMk/>
          <pc:sldMk cId="1746001244" sldId="1016"/>
        </pc:sldMkLst>
      </pc:sldChg>
      <pc:sldChg chg="addSp delSp modSp add mod">
        <pc:chgData name="Кирилл Гоменюк" userId="27247efe46d1cb93" providerId="LiveId" clId="{627F0106-D039-FC40-B078-F337D36EA747}" dt="2024-03-10T10:57:57.344" v="10579" actId="20577"/>
        <pc:sldMkLst>
          <pc:docMk/>
          <pc:sldMk cId="2907847254" sldId="1017"/>
        </pc:sldMkLst>
        <pc:spChg chg="mod">
          <ac:chgData name="Кирилл Гоменюк" userId="27247efe46d1cb93" providerId="LiveId" clId="{627F0106-D039-FC40-B078-F337D36EA747}" dt="2024-03-10T10:57:57.344" v="10579" actId="20577"/>
          <ac:spMkLst>
            <pc:docMk/>
            <pc:sldMk cId="2907847254" sldId="1017"/>
            <ac:spMk id="2" creationId="{B7D1C072-A027-13BB-6B85-295CED1E246E}"/>
          </ac:spMkLst>
        </pc:spChg>
        <pc:spChg chg="mod">
          <ac:chgData name="Кирилл Гоменюк" userId="27247efe46d1cb93" providerId="LiveId" clId="{627F0106-D039-FC40-B078-F337D36EA747}" dt="2024-03-10T06:49:24.835" v="10283" actId="1076"/>
          <ac:spMkLst>
            <pc:docMk/>
            <pc:sldMk cId="2907847254" sldId="1017"/>
            <ac:spMk id="3" creationId="{4EDEEE34-F72C-116F-913D-A80FB3186C18}"/>
          </ac:spMkLst>
        </pc:spChg>
        <pc:spChg chg="mod">
          <ac:chgData name="Кирилл Гоменюк" userId="27247efe46d1cb93" providerId="LiveId" clId="{627F0106-D039-FC40-B078-F337D36EA747}" dt="2024-03-10T06:49:14.572" v="10282" actId="14100"/>
          <ac:spMkLst>
            <pc:docMk/>
            <pc:sldMk cId="2907847254" sldId="1017"/>
            <ac:spMk id="13" creationId="{94CDF5D4-9633-89AE-F168-FB5CC086ACBF}"/>
          </ac:spMkLst>
        </pc:spChg>
        <pc:spChg chg="add mod">
          <ac:chgData name="Кирилл Гоменюк" userId="27247efe46d1cb93" providerId="LiveId" clId="{627F0106-D039-FC40-B078-F337D36EA747}" dt="2024-03-10T06:49:31.327" v="10284" actId="1076"/>
          <ac:spMkLst>
            <pc:docMk/>
            <pc:sldMk cId="2907847254" sldId="1017"/>
            <ac:spMk id="16" creationId="{29AE7813-87D8-0810-EF6F-9B39C1BE054E}"/>
          </ac:spMkLst>
        </pc:spChg>
        <pc:spChg chg="add mod">
          <ac:chgData name="Кирилл Гоменюк" userId="27247efe46d1cb93" providerId="LiveId" clId="{627F0106-D039-FC40-B078-F337D36EA747}" dt="2024-03-10T06:49:44.249" v="10291" actId="14100"/>
          <ac:spMkLst>
            <pc:docMk/>
            <pc:sldMk cId="2907847254" sldId="1017"/>
            <ac:spMk id="18" creationId="{0D33A857-5F2B-6CF3-C99D-0421E5FF7602}"/>
          </ac:spMkLst>
        </pc:spChg>
        <pc:picChg chg="del">
          <ac:chgData name="Кирилл Гоменюк" userId="27247efe46d1cb93" providerId="LiveId" clId="{627F0106-D039-FC40-B078-F337D36EA747}" dt="2024-03-10T06:44:06.649" v="10069" actId="478"/>
          <ac:picMkLst>
            <pc:docMk/>
            <pc:sldMk cId="2907847254" sldId="1017"/>
            <ac:picMk id="4" creationId="{576D9F17-2A2C-631C-5C37-43FE63EF8EA0}"/>
          </ac:picMkLst>
        </pc:picChg>
        <pc:picChg chg="add mod">
          <ac:chgData name="Кирилл Гоменюк" userId="27247efe46d1cb93" providerId="LiveId" clId="{627F0106-D039-FC40-B078-F337D36EA747}" dt="2024-03-10T06:44:12.401" v="10072" actId="14100"/>
          <ac:picMkLst>
            <pc:docMk/>
            <pc:sldMk cId="2907847254" sldId="1017"/>
            <ac:picMk id="6" creationId="{D07A5FD1-2EBC-BDEA-367B-B9D8AD2A3261}"/>
          </ac:picMkLst>
        </pc:picChg>
        <pc:picChg chg="add mod">
          <ac:chgData name="Кирилл Гоменюк" userId="27247efe46d1cb93" providerId="LiveId" clId="{627F0106-D039-FC40-B078-F337D36EA747}" dt="2024-03-10T06:49:24.835" v="10283" actId="1076"/>
          <ac:picMkLst>
            <pc:docMk/>
            <pc:sldMk cId="2907847254" sldId="1017"/>
            <ac:picMk id="7" creationId="{45E6A50C-BC6F-D340-BDD2-816DC78E5C9E}"/>
          </ac:picMkLst>
        </pc:picChg>
        <pc:picChg chg="del mod">
          <ac:chgData name="Кирилл Гоменюк" userId="27247efe46d1cb93" providerId="LiveId" clId="{627F0106-D039-FC40-B078-F337D36EA747}" dt="2024-03-10T06:45:56.078" v="10217" actId="478"/>
          <ac:picMkLst>
            <pc:docMk/>
            <pc:sldMk cId="2907847254" sldId="1017"/>
            <ac:picMk id="11" creationId="{52BE5EE3-FDDD-C5B8-D7B7-DA2DD31C3AFA}"/>
          </ac:picMkLst>
        </pc:picChg>
        <pc:picChg chg="del">
          <ac:chgData name="Кирилл Гоменюк" userId="27247efe46d1cb93" providerId="LiveId" clId="{627F0106-D039-FC40-B078-F337D36EA747}" dt="2024-03-10T06:45:45.394" v="10216" actId="478"/>
          <ac:picMkLst>
            <pc:docMk/>
            <pc:sldMk cId="2907847254" sldId="1017"/>
            <ac:picMk id="12" creationId="{67233940-1CBF-B66C-103F-2B9D99704F0C}"/>
          </ac:picMkLst>
        </pc:picChg>
        <pc:picChg chg="del">
          <ac:chgData name="Кирилл Гоменюк" userId="27247efe46d1cb93" providerId="LiveId" clId="{627F0106-D039-FC40-B078-F337D36EA747}" dt="2024-03-10T06:47:38.371" v="10262" actId="478"/>
          <ac:picMkLst>
            <pc:docMk/>
            <pc:sldMk cId="2907847254" sldId="1017"/>
            <ac:picMk id="14" creationId="{D9F52B29-0E7F-A478-2AB0-9C8696D3E8E8}"/>
          </ac:picMkLst>
        </pc:picChg>
        <pc:picChg chg="del">
          <ac:chgData name="Кирилл Гоменюк" userId="27247efe46d1cb93" providerId="LiveId" clId="{627F0106-D039-FC40-B078-F337D36EA747}" dt="2024-03-10T06:47:39.587" v="10263" actId="478"/>
          <ac:picMkLst>
            <pc:docMk/>
            <pc:sldMk cId="2907847254" sldId="1017"/>
            <ac:picMk id="15" creationId="{05566035-60FE-332D-1F51-B40698F7F7F1}"/>
          </ac:picMkLst>
        </pc:picChg>
        <pc:picChg chg="add mod">
          <ac:chgData name="Кирилл Гоменюк" userId="27247efe46d1cb93" providerId="LiveId" clId="{627F0106-D039-FC40-B078-F337D36EA747}" dt="2024-03-10T06:49:31.327" v="10284" actId="1076"/>
          <ac:picMkLst>
            <pc:docMk/>
            <pc:sldMk cId="2907847254" sldId="1017"/>
            <ac:picMk id="17" creationId="{1B34C265-5561-7BFC-A5B6-D7C7D26833CB}"/>
          </ac:picMkLst>
        </pc:picChg>
        <pc:picChg chg="add mod">
          <ac:chgData name="Кирилл Гоменюк" userId="27247efe46d1cb93" providerId="LiveId" clId="{627F0106-D039-FC40-B078-F337D36EA747}" dt="2024-03-10T06:50:15.668" v="10294" actId="14100"/>
          <ac:picMkLst>
            <pc:docMk/>
            <pc:sldMk cId="2907847254" sldId="1017"/>
            <ac:picMk id="19" creationId="{3F75E274-4045-01AA-901D-1D261F432FF8}"/>
          </ac:picMkLst>
        </pc:picChg>
      </pc:sldChg>
      <pc:sldChg chg="modSp add mod">
        <pc:chgData name="Кирилл Гоменюк" userId="27247efe46d1cb93" providerId="LiveId" clId="{627F0106-D039-FC40-B078-F337D36EA747}" dt="2024-03-10T15:03:19.118" v="12298" actId="20577"/>
        <pc:sldMkLst>
          <pc:docMk/>
          <pc:sldMk cId="2305708258" sldId="1018"/>
        </pc:sldMkLst>
        <pc:spChg chg="mod">
          <ac:chgData name="Кирилл Гоменюк" userId="27247efe46d1cb93" providerId="LiveId" clId="{627F0106-D039-FC40-B078-F337D36EA747}" dt="2024-03-10T15:03:19.118" v="12298" actId="20577"/>
          <ac:spMkLst>
            <pc:docMk/>
            <pc:sldMk cId="2305708258" sldId="1018"/>
            <ac:spMk id="2" creationId="{14B8A151-AC63-04AE-EA12-C3AC976EBE0C}"/>
          </ac:spMkLst>
        </pc:spChg>
        <pc:spChg chg="mod">
          <ac:chgData name="Кирилл Гоменюк" userId="27247efe46d1cb93" providerId="LiveId" clId="{627F0106-D039-FC40-B078-F337D36EA747}" dt="2024-03-10T13:55:13.481" v="11125" actId="113"/>
          <ac:spMkLst>
            <pc:docMk/>
            <pc:sldMk cId="2305708258" sldId="1018"/>
            <ac:spMk id="3" creationId="{97DA3D5D-6F1A-7219-2037-EC893EEFD762}"/>
          </ac:spMkLst>
        </pc:spChg>
      </pc:sldChg>
      <pc:sldChg chg="modSp add mod">
        <pc:chgData name="Кирилл Гоменюк" userId="27247efe46d1cb93" providerId="LiveId" clId="{627F0106-D039-FC40-B078-F337D36EA747}" dt="2024-03-10T15:03:34.536" v="12307" actId="20577"/>
        <pc:sldMkLst>
          <pc:docMk/>
          <pc:sldMk cId="2016007257" sldId="1019"/>
        </pc:sldMkLst>
        <pc:spChg chg="mod">
          <ac:chgData name="Кирилл Гоменюк" userId="27247efe46d1cb93" providerId="LiveId" clId="{627F0106-D039-FC40-B078-F337D36EA747}" dt="2024-03-10T15:03:34.536" v="12307" actId="20577"/>
          <ac:spMkLst>
            <pc:docMk/>
            <pc:sldMk cId="2016007257" sldId="1019"/>
            <ac:spMk id="2" creationId="{14B8A151-AC63-04AE-EA12-C3AC976EBE0C}"/>
          </ac:spMkLst>
        </pc:spChg>
        <pc:spChg chg="mod">
          <ac:chgData name="Кирилл Гоменюк" userId="27247efe46d1cb93" providerId="LiveId" clId="{627F0106-D039-FC40-B078-F337D36EA747}" dt="2024-03-10T13:54:06.128" v="11057" actId="20577"/>
          <ac:spMkLst>
            <pc:docMk/>
            <pc:sldMk cId="2016007257" sldId="1019"/>
            <ac:spMk id="3" creationId="{97DA3D5D-6F1A-7219-2037-EC893EEFD762}"/>
          </ac:spMkLst>
        </pc:spChg>
      </pc:sldChg>
      <pc:sldChg chg="modSp add mod">
        <pc:chgData name="Кирилл Гоменюк" userId="27247efe46d1cb93" providerId="LiveId" clId="{627F0106-D039-FC40-B078-F337D36EA747}" dt="2024-03-10T15:03:40.494" v="12310" actId="20577"/>
        <pc:sldMkLst>
          <pc:docMk/>
          <pc:sldMk cId="324288416" sldId="1020"/>
        </pc:sldMkLst>
        <pc:spChg chg="mod">
          <ac:chgData name="Кирилл Гоменюк" userId="27247efe46d1cb93" providerId="LiveId" clId="{627F0106-D039-FC40-B078-F337D36EA747}" dt="2024-03-10T15:03:40.494" v="12310" actId="20577"/>
          <ac:spMkLst>
            <pc:docMk/>
            <pc:sldMk cId="324288416" sldId="1020"/>
            <ac:spMk id="2" creationId="{14B8A151-AC63-04AE-EA12-C3AC976EBE0C}"/>
          </ac:spMkLst>
        </pc:spChg>
        <pc:spChg chg="mod">
          <ac:chgData name="Кирилл Гоменюк" userId="27247efe46d1cb93" providerId="LiveId" clId="{627F0106-D039-FC40-B078-F337D36EA747}" dt="2024-03-10T13:54:45.126" v="11092" actId="113"/>
          <ac:spMkLst>
            <pc:docMk/>
            <pc:sldMk cId="324288416" sldId="1020"/>
            <ac:spMk id="3" creationId="{97DA3D5D-6F1A-7219-2037-EC893EEFD762}"/>
          </ac:spMkLst>
        </pc:spChg>
      </pc:sldChg>
      <pc:sldChg chg="modSp add mod">
        <pc:chgData name="Кирилл Гоменюк" userId="27247efe46d1cb93" providerId="LiveId" clId="{627F0106-D039-FC40-B078-F337D36EA747}" dt="2024-03-10T15:03:23.805" v="12301" actId="20577"/>
        <pc:sldMkLst>
          <pc:docMk/>
          <pc:sldMk cId="4238650524" sldId="1021"/>
        </pc:sldMkLst>
        <pc:spChg chg="mod">
          <ac:chgData name="Кирилл Гоменюк" userId="27247efe46d1cb93" providerId="LiveId" clId="{627F0106-D039-FC40-B078-F337D36EA747}" dt="2024-03-10T15:03:23.805" v="12301" actId="20577"/>
          <ac:spMkLst>
            <pc:docMk/>
            <pc:sldMk cId="4238650524" sldId="1021"/>
            <ac:spMk id="2" creationId="{14B8A151-AC63-04AE-EA12-C3AC976EBE0C}"/>
          </ac:spMkLst>
        </pc:spChg>
        <pc:spChg chg="mod">
          <ac:chgData name="Кирилл Гоменюк" userId="27247efe46d1cb93" providerId="LiveId" clId="{627F0106-D039-FC40-B078-F337D36EA747}" dt="2024-03-10T13:55:37.719" v="11131" actId="20577"/>
          <ac:spMkLst>
            <pc:docMk/>
            <pc:sldMk cId="4238650524" sldId="1021"/>
            <ac:spMk id="3" creationId="{97DA3D5D-6F1A-7219-2037-EC893EEFD762}"/>
          </ac:spMkLst>
        </pc:spChg>
      </pc:sldChg>
      <pc:sldChg chg="modSp add mod">
        <pc:chgData name="Кирилл Гоменюк" userId="27247efe46d1cb93" providerId="LiveId" clId="{627F0106-D039-FC40-B078-F337D36EA747}" dt="2024-03-10T15:03:29.060" v="12304" actId="20577"/>
        <pc:sldMkLst>
          <pc:docMk/>
          <pc:sldMk cId="4132684919" sldId="1022"/>
        </pc:sldMkLst>
        <pc:spChg chg="mod">
          <ac:chgData name="Кирилл Гоменюк" userId="27247efe46d1cb93" providerId="LiveId" clId="{627F0106-D039-FC40-B078-F337D36EA747}" dt="2024-03-10T15:03:29.060" v="12304" actId="20577"/>
          <ac:spMkLst>
            <pc:docMk/>
            <pc:sldMk cId="4132684919" sldId="1022"/>
            <ac:spMk id="2" creationId="{14B8A151-AC63-04AE-EA12-C3AC976EBE0C}"/>
          </ac:spMkLst>
        </pc:spChg>
        <pc:spChg chg="mod">
          <ac:chgData name="Кирилл Гоменюк" userId="27247efe46d1cb93" providerId="LiveId" clId="{627F0106-D039-FC40-B078-F337D36EA747}" dt="2024-03-10T13:55:44.967" v="11138" actId="20577"/>
          <ac:spMkLst>
            <pc:docMk/>
            <pc:sldMk cId="4132684919" sldId="1022"/>
            <ac:spMk id="3" creationId="{97DA3D5D-6F1A-7219-2037-EC893EEFD762}"/>
          </ac:spMkLst>
        </pc:spChg>
      </pc:sldChg>
      <pc:sldChg chg="modSp new mod">
        <pc:chgData name="Кирилл Гоменюк" userId="27247efe46d1cb93" providerId="LiveId" clId="{627F0106-D039-FC40-B078-F337D36EA747}" dt="2024-03-10T14:20:53.014" v="11372" actId="20577"/>
        <pc:sldMkLst>
          <pc:docMk/>
          <pc:sldMk cId="3587134751" sldId="1023"/>
        </pc:sldMkLst>
        <pc:spChg chg="mod">
          <ac:chgData name="Кирилл Гоменюк" userId="27247efe46d1cb93" providerId="LiveId" clId="{627F0106-D039-FC40-B078-F337D36EA747}" dt="2024-03-10T14:20:53.014" v="11372" actId="20577"/>
          <ac:spMkLst>
            <pc:docMk/>
            <pc:sldMk cId="3587134751" sldId="1023"/>
            <ac:spMk id="2" creationId="{FF8E5807-2087-4078-A661-D8DF9C3C457A}"/>
          </ac:spMkLst>
        </pc:spChg>
      </pc:sldChg>
      <pc:sldChg chg="addSp modSp add mod">
        <pc:chgData name="Кирилл Гоменюк" userId="27247efe46d1cb93" providerId="LiveId" clId="{627F0106-D039-FC40-B078-F337D36EA747}" dt="2024-03-10T14:35:26.803" v="11952" actId="207"/>
        <pc:sldMkLst>
          <pc:docMk/>
          <pc:sldMk cId="2799113036" sldId="1024"/>
        </pc:sldMkLst>
        <pc:spChg chg="mod">
          <ac:chgData name="Кирилл Гоменюк" userId="27247efe46d1cb93" providerId="LiveId" clId="{627F0106-D039-FC40-B078-F337D36EA747}" dt="2024-03-10T14:31:57.569" v="11640" actId="20577"/>
          <ac:spMkLst>
            <pc:docMk/>
            <pc:sldMk cId="2799113036" sldId="1024"/>
            <ac:spMk id="2" creationId="{0885A664-1FF7-48FC-A30D-4C17652CFE7D}"/>
          </ac:spMkLst>
        </pc:spChg>
        <pc:spChg chg="add mod">
          <ac:chgData name="Кирилл Гоменюк" userId="27247efe46d1cb93" providerId="LiveId" clId="{627F0106-D039-FC40-B078-F337D36EA747}" dt="2024-03-10T14:33:43.680" v="11791"/>
          <ac:spMkLst>
            <pc:docMk/>
            <pc:sldMk cId="2799113036" sldId="1024"/>
            <ac:spMk id="10" creationId="{D47180F4-9EAD-AAC8-42D2-49EC46023E0D}"/>
          </ac:spMkLst>
        </pc:spChg>
        <pc:spChg chg="add mod">
          <ac:chgData name="Кирилл Гоменюк" userId="27247efe46d1cb93" providerId="LiveId" clId="{627F0106-D039-FC40-B078-F337D36EA747}" dt="2024-03-10T14:35:26.803" v="11952" actId="207"/>
          <ac:spMkLst>
            <pc:docMk/>
            <pc:sldMk cId="2799113036" sldId="1024"/>
            <ac:spMk id="11" creationId="{5C80AC84-8525-1719-117B-B85A509E2050}"/>
          </ac:spMkLst>
        </pc:spChg>
      </pc:sldChg>
      <pc:sldChg chg="modSp add mod">
        <pc:chgData name="Кирилл Гоменюк" userId="27247efe46d1cb93" providerId="LiveId" clId="{627F0106-D039-FC40-B078-F337D36EA747}" dt="2024-03-10T15:02:03.995" v="12147" actId="20577"/>
        <pc:sldMkLst>
          <pc:docMk/>
          <pc:sldMk cId="406869523" sldId="1025"/>
        </pc:sldMkLst>
        <pc:spChg chg="mod">
          <ac:chgData name="Кирилл Гоменюк" userId="27247efe46d1cb93" providerId="LiveId" clId="{627F0106-D039-FC40-B078-F337D36EA747}" dt="2024-03-10T15:02:03.995" v="12147" actId="20577"/>
          <ac:spMkLst>
            <pc:docMk/>
            <pc:sldMk cId="406869523" sldId="1025"/>
            <ac:spMk id="2" creationId="{0885A664-1FF7-48FC-A30D-4C17652CFE7D}"/>
          </ac:spMkLst>
        </pc:spChg>
        <pc:spChg chg="mod">
          <ac:chgData name="Кирилл Гоменюк" userId="27247efe46d1cb93" providerId="LiveId" clId="{627F0106-D039-FC40-B078-F337D36EA747}" dt="2024-03-10T14:42:42.515" v="12033" actId="1076"/>
          <ac:spMkLst>
            <pc:docMk/>
            <pc:sldMk cId="406869523" sldId="1025"/>
            <ac:spMk id="3" creationId="{D6713E5F-FE98-479F-BA6E-A0BD06EE4249}"/>
          </ac:spMkLst>
        </pc:spChg>
        <pc:spChg chg="mod">
          <ac:chgData name="Кирилл Гоменюк" userId="27247efe46d1cb93" providerId="LiveId" clId="{627F0106-D039-FC40-B078-F337D36EA747}" dt="2024-03-10T14:42:28.502" v="12032" actId="20577"/>
          <ac:spMkLst>
            <pc:docMk/>
            <pc:sldMk cId="406869523" sldId="1025"/>
            <ac:spMk id="7" creationId="{14F12920-6E0D-4D27-972E-EE3B3DEB44D3}"/>
          </ac:spMkLst>
        </pc:spChg>
        <pc:spChg chg="mod">
          <ac:chgData name="Кирилл Гоменюк" userId="27247efe46d1cb93" providerId="LiveId" clId="{627F0106-D039-FC40-B078-F337D36EA747}" dt="2024-03-10T14:42:49.856" v="12034" actId="1076"/>
          <ac:spMkLst>
            <pc:docMk/>
            <pc:sldMk cId="406869523" sldId="1025"/>
            <ac:spMk id="8" creationId="{ACCD5069-C98A-4052-8912-E668BBE87ADD}"/>
          </ac:spMkLst>
        </pc:spChg>
        <pc:graphicFrameChg chg="mod">
          <ac:chgData name="Кирилл Гоменюк" userId="27247efe46d1cb93" providerId="LiveId" clId="{627F0106-D039-FC40-B078-F337D36EA747}" dt="2024-03-10T14:42:42.515" v="12033" actId="1076"/>
          <ac:graphicFrameMkLst>
            <pc:docMk/>
            <pc:sldMk cId="406869523" sldId="1025"/>
            <ac:graphicFrameMk id="4" creationId="{AAA303EC-C14D-43A7-9C36-C662E67F0F50}"/>
          </ac:graphicFrameMkLst>
        </pc:graphicFrameChg>
        <pc:graphicFrameChg chg="mod">
          <ac:chgData name="Кирилл Гоменюк" userId="27247efe46d1cb93" providerId="LiveId" clId="{627F0106-D039-FC40-B078-F337D36EA747}" dt="2024-03-10T14:42:49.856" v="12034" actId="1076"/>
          <ac:graphicFrameMkLst>
            <pc:docMk/>
            <pc:sldMk cId="406869523" sldId="1025"/>
            <ac:graphicFrameMk id="5" creationId="{71EF7FD0-13DD-41AF-A471-9C5994FC494C}"/>
          </ac:graphicFrameMkLst>
        </pc:graphicFrameChg>
        <pc:graphicFrameChg chg="mod modGraphic">
          <ac:chgData name="Кирилл Гоменюк" userId="27247efe46d1cb93" providerId="LiveId" clId="{627F0106-D039-FC40-B078-F337D36EA747}" dt="2024-03-10T14:44:14.573" v="12072" actId="207"/>
          <ac:graphicFrameMkLst>
            <pc:docMk/>
            <pc:sldMk cId="406869523" sldId="1025"/>
            <ac:graphicFrameMk id="6" creationId="{A1F8749C-2C32-46F1-B43A-6AD1BC33077E}"/>
          </ac:graphicFrameMkLst>
        </pc:graphicFrameChg>
      </pc:sldChg>
      <pc:sldChg chg="addSp delSp modSp new del mod modClrScheme chgLayout">
        <pc:chgData name="Кирилл Гоменюк" userId="27247efe46d1cb93" providerId="LiveId" clId="{627F0106-D039-FC40-B078-F337D36EA747}" dt="2024-03-10T15:10:42.134" v="12374" actId="2696"/>
        <pc:sldMkLst>
          <pc:docMk/>
          <pc:sldMk cId="1014153263" sldId="1026"/>
        </pc:sldMkLst>
        <pc:spChg chg="del mod ord">
          <ac:chgData name="Кирилл Гоменюк" userId="27247efe46d1cb93" providerId="LiveId" clId="{627F0106-D039-FC40-B078-F337D36EA747}" dt="2024-03-10T15:06:21.009" v="12312" actId="700"/>
          <ac:spMkLst>
            <pc:docMk/>
            <pc:sldMk cId="1014153263" sldId="1026"/>
            <ac:spMk id="2" creationId="{23D441FA-F875-66AE-7F2E-FB7C0DFE19AB}"/>
          </ac:spMkLst>
        </pc:spChg>
        <pc:spChg chg="del mod ord">
          <ac:chgData name="Кирилл Гоменюк" userId="27247efe46d1cb93" providerId="LiveId" clId="{627F0106-D039-FC40-B078-F337D36EA747}" dt="2024-03-10T15:06:21.009" v="12312" actId="700"/>
          <ac:spMkLst>
            <pc:docMk/>
            <pc:sldMk cId="1014153263" sldId="1026"/>
            <ac:spMk id="3" creationId="{C4BC79EA-E9C3-C3AA-4C5B-CD5A915D612E}"/>
          </ac:spMkLst>
        </pc:spChg>
        <pc:spChg chg="add mod ord">
          <ac:chgData name="Кирилл Гоменюк" userId="27247efe46d1cb93" providerId="LiveId" clId="{627F0106-D039-FC40-B078-F337D36EA747}" dt="2024-03-10T15:06:38.560" v="12360" actId="20577"/>
          <ac:spMkLst>
            <pc:docMk/>
            <pc:sldMk cId="1014153263" sldId="1026"/>
            <ac:spMk id="4" creationId="{971B7CA8-CBA6-702E-D309-04D380848A4D}"/>
          </ac:spMkLst>
        </pc:spChg>
        <pc:spChg chg="add mod ord">
          <ac:chgData name="Кирилл Гоменюк" userId="27247efe46d1cb93" providerId="LiveId" clId="{627F0106-D039-FC40-B078-F337D36EA747}" dt="2024-03-10T15:06:21.009" v="12312" actId="700"/>
          <ac:spMkLst>
            <pc:docMk/>
            <pc:sldMk cId="1014153263" sldId="1026"/>
            <ac:spMk id="5" creationId="{1AE98039-5CC2-58EB-5610-81D3A9B8E0FC}"/>
          </ac:spMkLst>
        </pc:spChg>
      </pc:sldChg>
      <pc:sldChg chg="modSp add mod">
        <pc:chgData name="Кирилл Гоменюк" userId="27247efe46d1cb93" providerId="LiveId" clId="{627F0106-D039-FC40-B078-F337D36EA747}" dt="2024-03-10T15:07:27.364" v="12373" actId="20577"/>
        <pc:sldMkLst>
          <pc:docMk/>
          <pc:sldMk cId="1281565333" sldId="1027"/>
        </pc:sldMkLst>
        <pc:spChg chg="mod">
          <ac:chgData name="Кирилл Гоменюк" userId="27247efe46d1cb93" providerId="LiveId" clId="{627F0106-D039-FC40-B078-F337D36EA747}" dt="2024-03-10T15:07:27.364" v="12373" actId="20577"/>
          <ac:spMkLst>
            <pc:docMk/>
            <pc:sldMk cId="1281565333" sldId="1027"/>
            <ac:spMk id="3" creationId="{D23BF24E-7A3B-DD16-4790-CC6348A4BC18}"/>
          </ac:spMkLst>
        </pc:spChg>
      </pc:sldChg>
      <pc:sldChg chg="modSp new mod">
        <pc:chgData name="Кирилл Гоменюк" userId="27247efe46d1cb93" providerId="LiveId" clId="{627F0106-D039-FC40-B078-F337D36EA747}" dt="2024-03-10T15:16:04.395" v="12942" actId="20577"/>
        <pc:sldMkLst>
          <pc:docMk/>
          <pc:sldMk cId="977766948" sldId="1028"/>
        </pc:sldMkLst>
        <pc:spChg chg="mod">
          <ac:chgData name="Кирилл Гоменюк" userId="27247efe46d1cb93" providerId="LiveId" clId="{627F0106-D039-FC40-B078-F337D36EA747}" dt="2024-03-10T15:14:12.516" v="12709" actId="20577"/>
          <ac:spMkLst>
            <pc:docMk/>
            <pc:sldMk cId="977766948" sldId="1028"/>
            <ac:spMk id="2" creationId="{3909D424-7974-F079-5B30-89400F95B446}"/>
          </ac:spMkLst>
        </pc:spChg>
        <pc:spChg chg="mod">
          <ac:chgData name="Кирилл Гоменюк" userId="27247efe46d1cb93" providerId="LiveId" clId="{627F0106-D039-FC40-B078-F337D36EA747}" dt="2024-03-10T15:16:04.395" v="12942" actId="20577"/>
          <ac:spMkLst>
            <pc:docMk/>
            <pc:sldMk cId="977766948" sldId="1028"/>
            <ac:spMk id="3" creationId="{168C34B6-A9F5-2378-CC1E-17B16717ABBC}"/>
          </ac:spMkLst>
        </pc:spChg>
      </pc:sldChg>
    </pc:docChg>
  </pc:docChgLst>
  <pc:docChgLst>
    <pc:chgData name="Кирилл Гоменюк" userId="27247efe46d1cb93" providerId="LiveId" clId="{7DD7D439-36EF-BD46-BC4A-66606758D2FC}"/>
    <pc:docChg chg="undo custSel addSld delSld modSld">
      <pc:chgData name="Кирилл Гоменюк" userId="27247efe46d1cb93" providerId="LiveId" clId="{7DD7D439-36EF-BD46-BC4A-66606758D2FC}" dt="2023-02-10T22:06:24.238" v="2746" actId="403"/>
      <pc:docMkLst>
        <pc:docMk/>
      </pc:docMkLst>
      <pc:sldChg chg="addSp delSp modSp mod setBg">
        <pc:chgData name="Кирилл Гоменюк" userId="27247efe46d1cb93" providerId="LiveId" clId="{7DD7D439-36EF-BD46-BC4A-66606758D2FC}" dt="2023-02-10T21:53:36.448" v="2720" actId="20577"/>
        <pc:sldMkLst>
          <pc:docMk/>
          <pc:sldMk cId="3771467179" sldId="256"/>
        </pc:sldMkLst>
        <pc:spChg chg="mod">
          <ac:chgData name="Кирилл Гоменюк" userId="27247efe46d1cb93" providerId="LiveId" clId="{7DD7D439-36EF-BD46-BC4A-66606758D2FC}" dt="2023-02-10T21:53:02.575" v="2657" actId="26606"/>
          <ac:spMkLst>
            <pc:docMk/>
            <pc:sldMk cId="3771467179" sldId="256"/>
            <ac:spMk id="2" creationId="{45DC427A-83FB-489C-8F41-F5AC9D46B6E7}"/>
          </ac:spMkLst>
        </pc:spChg>
        <pc:spChg chg="mod">
          <ac:chgData name="Кирилл Гоменюк" userId="27247efe46d1cb93" providerId="LiveId" clId="{7DD7D439-36EF-BD46-BC4A-66606758D2FC}" dt="2023-02-10T21:53:36.448" v="2720" actId="20577"/>
          <ac:spMkLst>
            <pc:docMk/>
            <pc:sldMk cId="3771467179" sldId="256"/>
            <ac:spMk id="3" creationId="{406BBB4B-244A-43C0-9CA6-BA029E67B79B}"/>
          </ac:spMkLst>
        </pc:spChg>
        <pc:spChg chg="add del">
          <ac:chgData name="Кирилл Гоменюк" userId="27247efe46d1cb93" providerId="LiveId" clId="{7DD7D439-36EF-BD46-BC4A-66606758D2FC}" dt="2023-02-10T21:53:02.575" v="2657" actId="26606"/>
          <ac:spMkLst>
            <pc:docMk/>
            <pc:sldMk cId="3771467179" sldId="256"/>
            <ac:spMk id="9" creationId="{3A930249-8242-4E2B-AF17-C01826488321}"/>
          </ac:spMkLst>
        </pc:spChg>
        <pc:spChg chg="add del">
          <ac:chgData name="Кирилл Гоменюк" userId="27247efe46d1cb93" providerId="LiveId" clId="{7DD7D439-36EF-BD46-BC4A-66606758D2FC}" dt="2023-02-10T21:53:02.575" v="2657" actId="26606"/>
          <ac:spMkLst>
            <pc:docMk/>
            <pc:sldMk cId="3771467179" sldId="256"/>
            <ac:spMk id="11" creationId="{A5BDD999-C5E1-4B3E-A710-768673819165}"/>
          </ac:spMkLst>
        </pc:spChg>
        <pc:spChg chg="add">
          <ac:chgData name="Кирилл Гоменюк" userId="27247efe46d1cb93" providerId="LiveId" clId="{7DD7D439-36EF-BD46-BC4A-66606758D2FC}" dt="2023-02-10T21:53:02.575" v="2657" actId="26606"/>
          <ac:spMkLst>
            <pc:docMk/>
            <pc:sldMk cId="3771467179" sldId="256"/>
            <ac:spMk id="16" creationId="{89C1B8B3-9FDD-4D8C-9C4D-2FD7CFA2F85A}"/>
          </ac:spMkLst>
        </pc:spChg>
        <pc:spChg chg="add">
          <ac:chgData name="Кирилл Гоменюк" userId="27247efe46d1cb93" providerId="LiveId" clId="{7DD7D439-36EF-BD46-BC4A-66606758D2FC}" dt="2023-02-10T21:53:02.575" v="2657" actId="26606"/>
          <ac:spMkLst>
            <pc:docMk/>
            <pc:sldMk cId="3771467179" sldId="256"/>
            <ac:spMk id="18" creationId="{E20EB187-900F-4AF5-813B-101456D9FD39}"/>
          </ac:spMkLst>
        </pc:spChg>
        <pc:spChg chg="add">
          <ac:chgData name="Кирилл Гоменюк" userId="27247efe46d1cb93" providerId="LiveId" clId="{7DD7D439-36EF-BD46-BC4A-66606758D2FC}" dt="2023-02-10T21:53:02.575" v="2657" actId="26606"/>
          <ac:spMkLst>
            <pc:docMk/>
            <pc:sldMk cId="3771467179" sldId="256"/>
            <ac:spMk id="20" creationId="{93A9CEA1-EFF3-40F6-AB36-E232925E7CE7}"/>
          </ac:spMkLst>
        </pc:spChg>
        <pc:picChg chg="add mod">
          <ac:chgData name="Кирилл Гоменюк" userId="27247efe46d1cb93" providerId="LiveId" clId="{7DD7D439-36EF-BD46-BC4A-66606758D2FC}" dt="2023-02-10T21:53:02.575" v="2657" actId="26606"/>
          <ac:picMkLst>
            <pc:docMk/>
            <pc:sldMk cId="3771467179" sldId="256"/>
            <ac:picMk id="6" creationId="{504F358F-0E52-6AA4-8D2E-1DD6CDA789B9}"/>
          </ac:picMkLst>
        </pc:picChg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1846135332" sldId="837"/>
        </pc:sldMkLst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2212123638" sldId="837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128994191" sldId="838"/>
        </pc:sldMkLst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4106956870" sldId="838"/>
        </pc:sldMkLst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730777591" sldId="839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3387559656" sldId="839"/>
        </pc:sldMkLst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348328696" sldId="840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1588838448" sldId="840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2822718986" sldId="841"/>
        </pc:sldMkLst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4245517703" sldId="841"/>
        </pc:sldMkLst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630559190" sldId="859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3624768145" sldId="859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1239748142" sldId="878"/>
        </pc:sldMkLst>
      </pc:sldChg>
      <pc:sldChg chg="delSp modSp add mod">
        <pc:chgData name="Кирилл Гоменюк" userId="27247efe46d1cb93" providerId="LiveId" clId="{7DD7D439-36EF-BD46-BC4A-66606758D2FC}" dt="2023-02-10T22:05:45.732" v="2741" actId="478"/>
        <pc:sldMkLst>
          <pc:docMk/>
          <pc:sldMk cId="1609885269" sldId="878"/>
        </pc:sldMkLst>
        <pc:spChg chg="mod">
          <ac:chgData name="Кирилл Гоменюк" userId="27247efe46d1cb93" providerId="LiveId" clId="{7DD7D439-36EF-BD46-BC4A-66606758D2FC}" dt="2023-02-10T21:39:02.054" v="2137" actId="20577"/>
          <ac:spMkLst>
            <pc:docMk/>
            <pc:sldMk cId="1609885269" sldId="878"/>
            <ac:spMk id="2" creationId="{41D0FAC5-C638-41D3-AC3A-00F63347316B}"/>
          </ac:spMkLst>
        </pc:spChg>
        <pc:inkChg chg="del">
          <ac:chgData name="Кирилл Гоменюк" userId="27247efe46d1cb93" providerId="LiveId" clId="{7DD7D439-36EF-BD46-BC4A-66606758D2FC}" dt="2023-02-10T22:05:45.732" v="2741" actId="478"/>
          <ac:inkMkLst>
            <pc:docMk/>
            <pc:sldMk cId="1609885269" sldId="878"/>
            <ac:inkMk id="4" creationId="{5D4958E6-38D4-43FA-87E4-5FBDAB678651}"/>
          </ac:inkMkLst>
        </pc:inkChg>
      </pc:sldChg>
      <pc:sldChg chg="delSp add mod">
        <pc:chgData name="Кирилл Гоменюк" userId="27247efe46d1cb93" providerId="LiveId" clId="{7DD7D439-36EF-BD46-BC4A-66606758D2FC}" dt="2023-02-10T22:05:33.669" v="2738" actId="478"/>
        <pc:sldMkLst>
          <pc:docMk/>
          <pc:sldMk cId="1433113991" sldId="880"/>
        </pc:sldMkLst>
        <pc:inkChg chg="del">
          <ac:chgData name="Кирилл Гоменюк" userId="27247efe46d1cb93" providerId="LiveId" clId="{7DD7D439-36EF-BD46-BC4A-66606758D2FC}" dt="2023-02-10T22:05:33.669" v="2738" actId="478"/>
          <ac:inkMkLst>
            <pc:docMk/>
            <pc:sldMk cId="1433113991" sldId="880"/>
            <ac:inkMk id="3" creationId="{5A956F34-EC02-4CA4-9D7C-167A4AB9181B}"/>
          </ac:inkMkLst>
        </pc:inkChg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3263019797" sldId="880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502627485" sldId="881"/>
        </pc:sldMkLst>
      </pc:sldChg>
      <pc:sldChg chg="delSp add mod">
        <pc:chgData name="Кирилл Гоменюк" userId="27247efe46d1cb93" providerId="LiveId" clId="{7DD7D439-36EF-BD46-BC4A-66606758D2FC}" dt="2023-02-10T22:05:37.430" v="2739" actId="478"/>
        <pc:sldMkLst>
          <pc:docMk/>
          <pc:sldMk cId="2148995306" sldId="881"/>
        </pc:sldMkLst>
        <pc:inkChg chg="del">
          <ac:chgData name="Кирилл Гоменюк" userId="27247efe46d1cb93" providerId="LiveId" clId="{7DD7D439-36EF-BD46-BC4A-66606758D2FC}" dt="2023-02-10T22:05:37.430" v="2739" actId="478"/>
          <ac:inkMkLst>
            <pc:docMk/>
            <pc:sldMk cId="2148995306" sldId="881"/>
            <ac:inkMk id="9" creationId="{B0ADE23B-6AB7-41AD-A40F-6D323A75A4EA}"/>
          </ac:inkMkLst>
        </pc:inkChg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2327457668" sldId="882"/>
        </pc:sldMkLst>
      </pc:sldChg>
      <pc:sldChg chg="delSp add mod">
        <pc:chgData name="Кирилл Гоменюк" userId="27247efe46d1cb93" providerId="LiveId" clId="{7DD7D439-36EF-BD46-BC4A-66606758D2FC}" dt="2023-02-10T22:05:41.109" v="2740" actId="478"/>
        <pc:sldMkLst>
          <pc:docMk/>
          <pc:sldMk cId="3171770453" sldId="882"/>
        </pc:sldMkLst>
        <pc:inkChg chg="del">
          <ac:chgData name="Кирилл Гоменюк" userId="27247efe46d1cb93" providerId="LiveId" clId="{7DD7D439-36EF-BD46-BC4A-66606758D2FC}" dt="2023-02-10T22:05:41.109" v="2740" actId="478"/>
          <ac:inkMkLst>
            <pc:docMk/>
            <pc:sldMk cId="3171770453" sldId="882"/>
            <ac:inkMk id="9" creationId="{FEB80FA1-06FC-4BBD-A7F7-73E7AC2DA2E7}"/>
          </ac:inkMkLst>
        </pc:inkChg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3416295220" sldId="884"/>
        </pc:sldMkLst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4027049746" sldId="884"/>
        </pc:sldMkLst>
      </pc:sldChg>
      <pc:sldChg chg="delSp add mod">
        <pc:chgData name="Кирилл Гоменюк" userId="27247efe46d1cb93" providerId="LiveId" clId="{7DD7D439-36EF-BD46-BC4A-66606758D2FC}" dt="2023-02-10T22:05:52.760" v="2743" actId="478"/>
        <pc:sldMkLst>
          <pc:docMk/>
          <pc:sldMk cId="2478458843" sldId="888"/>
        </pc:sldMkLst>
        <pc:inkChg chg="del">
          <ac:chgData name="Кирилл Гоменюк" userId="27247efe46d1cb93" providerId="LiveId" clId="{7DD7D439-36EF-BD46-BC4A-66606758D2FC}" dt="2023-02-10T22:05:52.760" v="2743" actId="478"/>
          <ac:inkMkLst>
            <pc:docMk/>
            <pc:sldMk cId="2478458843" sldId="888"/>
            <ac:inkMk id="4" creationId="{B41DDBA6-0A15-4E02-8F47-C5DF0CB251F5}"/>
          </ac:inkMkLst>
        </pc:inkChg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2640281030" sldId="888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731719648" sldId="889"/>
        </pc:sldMkLst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1511296634" sldId="889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3293271245" sldId="895"/>
        </pc:sldMkLst>
      </pc:sldChg>
      <pc:sldChg chg="modSp add mod">
        <pc:chgData name="Кирилл Гоменюк" userId="27247efe46d1cb93" providerId="LiveId" clId="{7DD7D439-36EF-BD46-BC4A-66606758D2FC}" dt="2023-02-10T22:06:24.238" v="2746" actId="403"/>
        <pc:sldMkLst>
          <pc:docMk/>
          <pc:sldMk cId="3916266039" sldId="895"/>
        </pc:sldMkLst>
        <pc:spChg chg="mod">
          <ac:chgData name="Кирилл Гоменюк" userId="27247efe46d1cb93" providerId="LiveId" clId="{7DD7D439-36EF-BD46-BC4A-66606758D2FC}" dt="2023-02-10T22:06:24.238" v="2746" actId="403"/>
          <ac:spMkLst>
            <pc:docMk/>
            <pc:sldMk cId="3916266039" sldId="895"/>
            <ac:spMk id="3" creationId="{A45AF429-54D9-498E-BE79-A8D38DAE10AF}"/>
          </ac:spMkLst>
        </pc:spChg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1817492033" sldId="896"/>
        </pc:sldMkLst>
      </pc:sldChg>
      <pc:sldChg chg="delSp modSp add mod">
        <pc:chgData name="Кирилл Гоменюк" userId="27247efe46d1cb93" providerId="LiveId" clId="{7DD7D439-36EF-BD46-BC4A-66606758D2FC}" dt="2023-02-10T22:05:50.388" v="2742" actId="478"/>
        <pc:sldMkLst>
          <pc:docMk/>
          <pc:sldMk cId="2780861483" sldId="896"/>
        </pc:sldMkLst>
        <pc:spChg chg="mod">
          <ac:chgData name="Кирилл Гоменюк" userId="27247efe46d1cb93" providerId="LiveId" clId="{7DD7D439-36EF-BD46-BC4A-66606758D2FC}" dt="2023-02-10T21:39:11.406" v="2149" actId="20577"/>
          <ac:spMkLst>
            <pc:docMk/>
            <pc:sldMk cId="2780861483" sldId="896"/>
            <ac:spMk id="2" creationId="{41D0FAC5-C638-41D3-AC3A-00F63347316B}"/>
          </ac:spMkLst>
        </pc:spChg>
        <pc:inkChg chg="del">
          <ac:chgData name="Кирилл Гоменюк" userId="27247efe46d1cb93" providerId="LiveId" clId="{7DD7D439-36EF-BD46-BC4A-66606758D2FC}" dt="2023-02-10T22:05:50.388" v="2742" actId="478"/>
          <ac:inkMkLst>
            <pc:docMk/>
            <pc:sldMk cId="2780861483" sldId="896"/>
            <ac:inkMk id="4" creationId="{748AD8EC-0784-4D1A-93AD-FBC6CB079794}"/>
          </ac:inkMkLst>
        </pc:inkChg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3897358368" sldId="926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4147316383" sldId="926"/>
        </pc:sldMkLst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3108871678" sldId="932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4066593748" sldId="932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7535654" sldId="944"/>
        </pc:sldMkLst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47438174" sldId="944"/>
        </pc:sldMkLst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2967460123" sldId="945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3068609738" sldId="945"/>
        </pc:sldMkLst>
      </pc:sldChg>
      <pc:sldChg chg="modSp add mod">
        <pc:chgData name="Кирилл Гоменюк" userId="27247efe46d1cb93" providerId="LiveId" clId="{7DD7D439-36EF-BD46-BC4A-66606758D2FC}" dt="2023-02-10T21:55:22.946" v="2737" actId="115"/>
        <pc:sldMkLst>
          <pc:docMk/>
          <pc:sldMk cId="320208118" sldId="946"/>
        </pc:sldMkLst>
        <pc:spChg chg="mod">
          <ac:chgData name="Кирилл Гоменюк" userId="27247efe46d1cb93" providerId="LiveId" clId="{7DD7D439-36EF-BD46-BC4A-66606758D2FC}" dt="2023-02-10T21:55:22.946" v="2737" actId="115"/>
          <ac:spMkLst>
            <pc:docMk/>
            <pc:sldMk cId="320208118" sldId="946"/>
            <ac:spMk id="2" creationId="{286B373C-2651-4E68-AF8D-398ADBDC2CC2}"/>
          </ac:spMkLst>
        </pc:spChg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2700518890" sldId="946"/>
        </pc:sldMkLst>
      </pc:sldChg>
      <pc:sldChg chg="delSp add mod">
        <pc:chgData name="Кирилл Гоменюк" userId="27247efe46d1cb93" providerId="LiveId" clId="{7DD7D439-36EF-BD46-BC4A-66606758D2FC}" dt="2023-02-10T21:53:41.678" v="2721" actId="478"/>
        <pc:sldMkLst>
          <pc:docMk/>
          <pc:sldMk cId="1741057934" sldId="947"/>
        </pc:sldMkLst>
        <pc:inkChg chg="del">
          <ac:chgData name="Кирилл Гоменюк" userId="27247efe46d1cb93" providerId="LiveId" clId="{7DD7D439-36EF-BD46-BC4A-66606758D2FC}" dt="2023-02-10T21:53:41.678" v="2721" actId="478"/>
          <ac:inkMkLst>
            <pc:docMk/>
            <pc:sldMk cId="1741057934" sldId="947"/>
            <ac:inkMk id="4" creationId="{83A73BA1-0BE7-492C-BB3D-509C1F8BED12}"/>
          </ac:inkMkLst>
        </pc:inkChg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4141535040" sldId="947"/>
        </pc:sldMkLst>
      </pc:sldChg>
      <pc:sldChg chg="delSp add mod">
        <pc:chgData name="Кирилл Гоменюк" userId="27247efe46d1cb93" providerId="LiveId" clId="{7DD7D439-36EF-BD46-BC4A-66606758D2FC}" dt="2023-02-10T21:53:50.723" v="2722" actId="478"/>
        <pc:sldMkLst>
          <pc:docMk/>
          <pc:sldMk cId="1813196719" sldId="948"/>
        </pc:sldMkLst>
        <pc:inkChg chg="del">
          <ac:chgData name="Кирилл Гоменюк" userId="27247efe46d1cb93" providerId="LiveId" clId="{7DD7D439-36EF-BD46-BC4A-66606758D2FC}" dt="2023-02-10T21:53:50.723" v="2722" actId="478"/>
          <ac:inkMkLst>
            <pc:docMk/>
            <pc:sldMk cId="1813196719" sldId="948"/>
            <ac:inkMk id="4" creationId="{064CBA40-D9B6-4230-B758-631E00F4F586}"/>
          </ac:inkMkLst>
        </pc:inkChg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1825290351" sldId="948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458574156" sldId="949"/>
        </pc:sldMkLst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2780382432" sldId="949"/>
        </pc:sldMkLst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1061962699" sldId="950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4044619274" sldId="950"/>
        </pc:sldMkLst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1162951922" sldId="951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2492265716" sldId="951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2139529844" sldId="960"/>
        </pc:sldMkLst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2514806544" sldId="960"/>
        </pc:sldMkLst>
      </pc:sldChg>
      <pc:sldChg chg="modSp add mod">
        <pc:chgData name="Кирилл Гоменюк" userId="27247efe46d1cb93" providerId="LiveId" clId="{7DD7D439-36EF-BD46-BC4A-66606758D2FC}" dt="2023-02-10T17:25:48.421" v="1487" actId="20577"/>
        <pc:sldMkLst>
          <pc:docMk/>
          <pc:sldMk cId="3094167792" sldId="961"/>
        </pc:sldMkLst>
        <pc:spChg chg="mod">
          <ac:chgData name="Кирилл Гоменюк" userId="27247efe46d1cb93" providerId="LiveId" clId="{7DD7D439-36EF-BD46-BC4A-66606758D2FC}" dt="2023-02-10T17:25:48.421" v="1487" actId="20577"/>
          <ac:spMkLst>
            <pc:docMk/>
            <pc:sldMk cId="3094167792" sldId="961"/>
            <ac:spMk id="2" creationId="{FDE2F064-C11A-4A60-BBAC-B67A71BE9920}"/>
          </ac:spMkLst>
        </pc:spChg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3625162289" sldId="961"/>
        </pc:sldMkLst>
      </pc:sldChg>
      <pc:sldChg chg="delSp add mod">
        <pc:chgData name="Кирилл Гоменюк" userId="27247efe46d1cb93" providerId="LiveId" clId="{7DD7D439-36EF-BD46-BC4A-66606758D2FC}" dt="2023-02-10T21:54:16.287" v="2723" actId="478"/>
        <pc:sldMkLst>
          <pc:docMk/>
          <pc:sldMk cId="2637357276" sldId="963"/>
        </pc:sldMkLst>
        <pc:inkChg chg="del">
          <ac:chgData name="Кирилл Гоменюк" userId="27247efe46d1cb93" providerId="LiveId" clId="{7DD7D439-36EF-BD46-BC4A-66606758D2FC}" dt="2023-02-10T21:54:16.287" v="2723" actId="478"/>
          <ac:inkMkLst>
            <pc:docMk/>
            <pc:sldMk cId="2637357276" sldId="963"/>
            <ac:inkMk id="3" creationId="{94AA4CB2-448D-4A65-BA8A-8A471F06CD48}"/>
          </ac:inkMkLst>
        </pc:inkChg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3059993861" sldId="963"/>
        </pc:sldMkLst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1889340578" sldId="964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3245132083" sldId="964"/>
        </pc:sldMkLst>
      </pc:sldChg>
      <pc:sldChg chg="del">
        <pc:chgData name="Кирилл Гоменюк" userId="27247efe46d1cb93" providerId="LiveId" clId="{7DD7D439-36EF-BD46-BC4A-66606758D2FC}" dt="2023-02-10T17:14:01.567" v="855" actId="2696"/>
        <pc:sldMkLst>
          <pc:docMk/>
          <pc:sldMk cId="449833207" sldId="965"/>
        </pc:sldMkLst>
      </pc:sldChg>
      <pc:sldChg chg="add">
        <pc:chgData name="Кирилл Гоменюк" userId="27247efe46d1cb93" providerId="LiveId" clId="{7DD7D439-36EF-BD46-BC4A-66606758D2FC}" dt="2023-02-10T17:14:11.151" v="856"/>
        <pc:sldMkLst>
          <pc:docMk/>
          <pc:sldMk cId="2993684595" sldId="965"/>
        </pc:sldMkLst>
      </pc:sldChg>
      <pc:sldChg chg="modSp new mod">
        <pc:chgData name="Кирилл Гоменюк" userId="27247efe46d1cb93" providerId="LiveId" clId="{7DD7D439-36EF-BD46-BC4A-66606758D2FC}" dt="2023-02-10T17:12:15.754" v="854" actId="20577"/>
        <pc:sldMkLst>
          <pc:docMk/>
          <pc:sldMk cId="1731209235" sldId="970"/>
        </pc:sldMkLst>
        <pc:spChg chg="mod">
          <ac:chgData name="Кирилл Гоменюк" userId="27247efe46d1cb93" providerId="LiveId" clId="{7DD7D439-36EF-BD46-BC4A-66606758D2FC}" dt="2023-02-10T17:00:51.562" v="395" actId="20577"/>
          <ac:spMkLst>
            <pc:docMk/>
            <pc:sldMk cId="1731209235" sldId="970"/>
            <ac:spMk id="2" creationId="{B60F7F37-E196-AECE-9B13-1BC64A977266}"/>
          </ac:spMkLst>
        </pc:spChg>
        <pc:spChg chg="mod">
          <ac:chgData name="Кирилл Гоменюк" userId="27247efe46d1cb93" providerId="LiveId" clId="{7DD7D439-36EF-BD46-BC4A-66606758D2FC}" dt="2023-02-10T17:12:15.754" v="854" actId="20577"/>
          <ac:spMkLst>
            <pc:docMk/>
            <pc:sldMk cId="1731209235" sldId="970"/>
            <ac:spMk id="3" creationId="{13DF981D-336F-EE6A-DD12-A46BCBC9A661}"/>
          </ac:spMkLst>
        </pc:spChg>
      </pc:sldChg>
      <pc:sldChg chg="modSp new mod">
        <pc:chgData name="Кирилл Гоменюк" userId="27247efe46d1cb93" providerId="LiveId" clId="{7DD7D439-36EF-BD46-BC4A-66606758D2FC}" dt="2023-02-10T17:17:52.547" v="1124" actId="5793"/>
        <pc:sldMkLst>
          <pc:docMk/>
          <pc:sldMk cId="1694442854" sldId="971"/>
        </pc:sldMkLst>
        <pc:spChg chg="mod">
          <ac:chgData name="Кирилл Гоменюк" userId="27247efe46d1cb93" providerId="LiveId" clId="{7DD7D439-36EF-BD46-BC4A-66606758D2FC}" dt="2023-02-10T17:16:50.721" v="1061" actId="20577"/>
          <ac:spMkLst>
            <pc:docMk/>
            <pc:sldMk cId="1694442854" sldId="971"/>
            <ac:spMk id="2" creationId="{14B8A151-AC63-04AE-EA12-C3AC976EBE0C}"/>
          </ac:spMkLst>
        </pc:spChg>
        <pc:spChg chg="mod">
          <ac:chgData name="Кирилл Гоменюк" userId="27247efe46d1cb93" providerId="LiveId" clId="{7DD7D439-36EF-BD46-BC4A-66606758D2FC}" dt="2023-02-10T17:17:52.547" v="1124" actId="5793"/>
          <ac:spMkLst>
            <pc:docMk/>
            <pc:sldMk cId="1694442854" sldId="971"/>
            <ac:spMk id="3" creationId="{97DA3D5D-6F1A-7219-2037-EC893EEFD762}"/>
          </ac:spMkLst>
        </pc:spChg>
      </pc:sldChg>
      <pc:sldChg chg="modSp add del mod">
        <pc:chgData name="Кирилл Гоменюк" userId="27247efe46d1cb93" providerId="LiveId" clId="{7DD7D439-36EF-BD46-BC4A-66606758D2FC}" dt="2023-02-10T17:17:58.468" v="1125" actId="2696"/>
        <pc:sldMkLst>
          <pc:docMk/>
          <pc:sldMk cId="644615154" sldId="972"/>
        </pc:sldMkLst>
        <pc:spChg chg="mod">
          <ac:chgData name="Кирилл Гоменюк" userId="27247efe46d1cb93" providerId="LiveId" clId="{7DD7D439-36EF-BD46-BC4A-66606758D2FC}" dt="2023-02-10T17:16:56.128" v="1067" actId="20577"/>
          <ac:spMkLst>
            <pc:docMk/>
            <pc:sldMk cId="644615154" sldId="972"/>
            <ac:spMk id="2" creationId="{14B8A151-AC63-04AE-EA12-C3AC976EBE0C}"/>
          </ac:spMkLst>
        </pc:spChg>
        <pc:spChg chg="mod">
          <ac:chgData name="Кирилл Гоменюк" userId="27247efe46d1cb93" providerId="LiveId" clId="{7DD7D439-36EF-BD46-BC4A-66606758D2FC}" dt="2023-02-10T17:17:01.177" v="1069" actId="20577"/>
          <ac:spMkLst>
            <pc:docMk/>
            <pc:sldMk cId="644615154" sldId="972"/>
            <ac:spMk id="3" creationId="{97DA3D5D-6F1A-7219-2037-EC893EEFD762}"/>
          </ac:spMkLst>
        </pc:spChg>
      </pc:sldChg>
      <pc:sldChg chg="modSp add mod">
        <pc:chgData name="Кирилл Гоменюк" userId="27247efe46d1cb93" providerId="LiveId" clId="{7DD7D439-36EF-BD46-BC4A-66606758D2FC}" dt="2023-02-10T21:26:56.632" v="1489" actId="20577"/>
        <pc:sldMkLst>
          <pc:docMk/>
          <pc:sldMk cId="4166003125" sldId="972"/>
        </pc:sldMkLst>
        <pc:spChg chg="mod">
          <ac:chgData name="Кирилл Гоменюк" userId="27247efe46d1cb93" providerId="LiveId" clId="{7DD7D439-36EF-BD46-BC4A-66606758D2FC}" dt="2023-02-10T21:26:56.632" v="1489" actId="20577"/>
          <ac:spMkLst>
            <pc:docMk/>
            <pc:sldMk cId="4166003125" sldId="972"/>
            <ac:spMk id="2" creationId="{14B8A151-AC63-04AE-EA12-C3AC976EBE0C}"/>
          </ac:spMkLst>
        </pc:spChg>
        <pc:spChg chg="mod">
          <ac:chgData name="Кирилл Гоменюк" userId="27247efe46d1cb93" providerId="LiveId" clId="{7DD7D439-36EF-BD46-BC4A-66606758D2FC}" dt="2023-02-10T17:18:51.906" v="1188" actId="13926"/>
          <ac:spMkLst>
            <pc:docMk/>
            <pc:sldMk cId="4166003125" sldId="972"/>
            <ac:spMk id="3" creationId="{97DA3D5D-6F1A-7219-2037-EC893EEFD762}"/>
          </ac:spMkLst>
        </pc:spChg>
      </pc:sldChg>
      <pc:sldChg chg="modSp new add del mod">
        <pc:chgData name="Кирилл Гоменюк" userId="27247efe46d1cb93" providerId="LiveId" clId="{7DD7D439-36EF-BD46-BC4A-66606758D2FC}" dt="2023-02-10T17:22:16.937" v="1460" actId="5793"/>
        <pc:sldMkLst>
          <pc:docMk/>
          <pc:sldMk cId="508442282" sldId="973"/>
        </pc:sldMkLst>
        <pc:spChg chg="mod">
          <ac:chgData name="Кирилл Гоменюк" userId="27247efe46d1cb93" providerId="LiveId" clId="{7DD7D439-36EF-BD46-BC4A-66606758D2FC}" dt="2023-02-10T17:20:13.619" v="1313" actId="20577"/>
          <ac:spMkLst>
            <pc:docMk/>
            <pc:sldMk cId="508442282" sldId="973"/>
            <ac:spMk id="2" creationId="{80888444-B16C-948C-1BBE-AF6A25860C6C}"/>
          </ac:spMkLst>
        </pc:spChg>
        <pc:spChg chg="mod">
          <ac:chgData name="Кирилл Гоменюк" userId="27247efe46d1cb93" providerId="LiveId" clId="{7DD7D439-36EF-BD46-BC4A-66606758D2FC}" dt="2023-02-10T17:22:16.937" v="1460" actId="5793"/>
          <ac:spMkLst>
            <pc:docMk/>
            <pc:sldMk cId="508442282" sldId="973"/>
            <ac:spMk id="3" creationId="{D23BF24E-7A3B-DD16-4790-CC6348A4BC18}"/>
          </ac:spMkLst>
        </pc:spChg>
      </pc:sldChg>
      <pc:sldChg chg="new del">
        <pc:chgData name="Кирилл Гоменюк" userId="27247efe46d1cb93" providerId="LiveId" clId="{7DD7D439-36EF-BD46-BC4A-66606758D2FC}" dt="2023-02-10T21:29:08.388" v="1492" actId="2696"/>
        <pc:sldMkLst>
          <pc:docMk/>
          <pc:sldMk cId="703161041" sldId="974"/>
        </pc:sldMkLst>
      </pc:sldChg>
      <pc:sldChg chg="modSp add mod">
        <pc:chgData name="Кирилл Гоменюк" userId="27247efe46d1cb93" providerId="LiveId" clId="{7DD7D439-36EF-BD46-BC4A-66606758D2FC}" dt="2023-02-10T21:30:17.336" v="1578" actId="20577"/>
        <pc:sldMkLst>
          <pc:docMk/>
          <pc:sldMk cId="805056622" sldId="975"/>
        </pc:sldMkLst>
        <pc:spChg chg="mod">
          <ac:chgData name="Кирилл Гоменюк" userId="27247efe46d1cb93" providerId="LiveId" clId="{7DD7D439-36EF-BD46-BC4A-66606758D2FC}" dt="2023-02-10T21:29:12.381" v="1497" actId="20577"/>
          <ac:spMkLst>
            <pc:docMk/>
            <pc:sldMk cId="805056622" sldId="975"/>
            <ac:spMk id="2" creationId="{14B8A151-AC63-04AE-EA12-C3AC976EBE0C}"/>
          </ac:spMkLst>
        </pc:spChg>
        <pc:spChg chg="mod">
          <ac:chgData name="Кирилл Гоменюк" userId="27247efe46d1cb93" providerId="LiveId" clId="{7DD7D439-36EF-BD46-BC4A-66606758D2FC}" dt="2023-02-10T21:30:17.336" v="1578" actId="20577"/>
          <ac:spMkLst>
            <pc:docMk/>
            <pc:sldMk cId="805056622" sldId="975"/>
            <ac:spMk id="3" creationId="{97DA3D5D-6F1A-7219-2037-EC893EEFD762}"/>
          </ac:spMkLst>
        </pc:spChg>
      </pc:sldChg>
      <pc:sldChg chg="add del">
        <pc:chgData name="Кирилл Гоменюк" userId="27247efe46d1cb93" providerId="LiveId" clId="{7DD7D439-36EF-BD46-BC4A-66606758D2FC}" dt="2023-02-10T21:30:37.218" v="1580" actId="2696"/>
        <pc:sldMkLst>
          <pc:docMk/>
          <pc:sldMk cId="1939396732" sldId="976"/>
        </pc:sldMkLst>
      </pc:sldChg>
      <pc:sldChg chg="modSp add mod">
        <pc:chgData name="Кирилл Гоменюк" userId="27247efe46d1cb93" providerId="LiveId" clId="{7DD7D439-36EF-BD46-BC4A-66606758D2FC}" dt="2023-02-10T21:37:59.538" v="2125" actId="20577"/>
        <pc:sldMkLst>
          <pc:docMk/>
          <pc:sldMk cId="818610458" sldId="977"/>
        </pc:sldMkLst>
        <pc:spChg chg="mod">
          <ac:chgData name="Кирилл Гоменюк" userId="27247efe46d1cb93" providerId="LiveId" clId="{7DD7D439-36EF-BD46-BC4A-66606758D2FC}" dt="2023-02-10T21:37:59.538" v="2125" actId="20577"/>
          <ac:spMkLst>
            <pc:docMk/>
            <pc:sldMk cId="818610458" sldId="977"/>
            <ac:spMk id="3" creationId="{D23BF24E-7A3B-DD16-4790-CC6348A4BC18}"/>
          </ac:spMkLst>
        </pc:spChg>
      </pc:sldChg>
      <pc:sldChg chg="modSp add mod">
        <pc:chgData name="Кирилл Гоменюк" userId="27247efe46d1cb93" providerId="LiveId" clId="{7DD7D439-36EF-BD46-BC4A-66606758D2FC}" dt="2023-02-10T21:33:23.397" v="1630" actId="20577"/>
        <pc:sldMkLst>
          <pc:docMk/>
          <pc:sldMk cId="2673297882" sldId="978"/>
        </pc:sldMkLst>
        <pc:spChg chg="mod">
          <ac:chgData name="Кирилл Гоменюк" userId="27247efe46d1cb93" providerId="LiveId" clId="{7DD7D439-36EF-BD46-BC4A-66606758D2FC}" dt="2023-02-10T21:30:40.338" v="1582" actId="20577"/>
          <ac:spMkLst>
            <pc:docMk/>
            <pc:sldMk cId="2673297882" sldId="978"/>
            <ac:spMk id="2" creationId="{14B8A151-AC63-04AE-EA12-C3AC976EBE0C}"/>
          </ac:spMkLst>
        </pc:spChg>
        <pc:spChg chg="mod">
          <ac:chgData name="Кирилл Гоменюк" userId="27247efe46d1cb93" providerId="LiveId" clId="{7DD7D439-36EF-BD46-BC4A-66606758D2FC}" dt="2023-02-10T21:33:23.397" v="1630" actId="20577"/>
          <ac:spMkLst>
            <pc:docMk/>
            <pc:sldMk cId="2673297882" sldId="978"/>
            <ac:spMk id="3" creationId="{97DA3D5D-6F1A-7219-2037-EC893EEFD762}"/>
          </ac:spMkLst>
        </pc:spChg>
      </pc:sldChg>
      <pc:sldChg chg="modSp add mod">
        <pc:chgData name="Кирилл Гоменюк" userId="27247efe46d1cb93" providerId="LiveId" clId="{7DD7D439-36EF-BD46-BC4A-66606758D2FC}" dt="2023-02-10T21:46:23.526" v="2385" actId="20577"/>
        <pc:sldMkLst>
          <pc:docMk/>
          <pc:sldMk cId="3862039166" sldId="979"/>
        </pc:sldMkLst>
        <pc:spChg chg="mod">
          <ac:chgData name="Кирилл Гоменюк" userId="27247efe46d1cb93" providerId="LiveId" clId="{7DD7D439-36EF-BD46-BC4A-66606758D2FC}" dt="2023-02-10T21:40:46.107" v="2155" actId="20577"/>
          <ac:spMkLst>
            <pc:docMk/>
            <pc:sldMk cId="3862039166" sldId="979"/>
            <ac:spMk id="2" creationId="{14B8A151-AC63-04AE-EA12-C3AC976EBE0C}"/>
          </ac:spMkLst>
        </pc:spChg>
        <pc:spChg chg="mod">
          <ac:chgData name="Кирилл Гоменюк" userId="27247efe46d1cb93" providerId="LiveId" clId="{7DD7D439-36EF-BD46-BC4A-66606758D2FC}" dt="2023-02-10T21:46:23.526" v="2385" actId="20577"/>
          <ac:spMkLst>
            <pc:docMk/>
            <pc:sldMk cId="3862039166" sldId="979"/>
            <ac:spMk id="3" creationId="{97DA3D5D-6F1A-7219-2037-EC893EEFD762}"/>
          </ac:spMkLst>
        </pc:spChg>
      </pc:sldChg>
      <pc:sldChg chg="modSp add del mod">
        <pc:chgData name="Кирилл Гоменюк" userId="27247efe46d1cb93" providerId="LiveId" clId="{7DD7D439-36EF-BD46-BC4A-66606758D2FC}" dt="2023-02-10T21:45:09.040" v="2340" actId="2696"/>
        <pc:sldMkLst>
          <pc:docMk/>
          <pc:sldMk cId="889293921" sldId="980"/>
        </pc:sldMkLst>
        <pc:spChg chg="mod">
          <ac:chgData name="Кирилл Гоменюк" userId="27247efe46d1cb93" providerId="LiveId" clId="{7DD7D439-36EF-BD46-BC4A-66606758D2FC}" dt="2023-02-10T21:44:04.609" v="2280" actId="20577"/>
          <ac:spMkLst>
            <pc:docMk/>
            <pc:sldMk cId="889293921" sldId="980"/>
            <ac:spMk id="2" creationId="{14B8A151-AC63-04AE-EA12-C3AC976EBE0C}"/>
          </ac:spMkLst>
        </pc:spChg>
      </pc:sldChg>
      <pc:sldChg chg="modSp add mod">
        <pc:chgData name="Кирилл Гоменюк" userId="27247efe46d1cb93" providerId="LiveId" clId="{7DD7D439-36EF-BD46-BC4A-66606758D2FC}" dt="2023-02-10T21:51:06.387" v="2656" actId="20577"/>
        <pc:sldMkLst>
          <pc:docMk/>
          <pc:sldMk cId="3669007263" sldId="981"/>
        </pc:sldMkLst>
        <pc:spChg chg="mod">
          <ac:chgData name="Кирилл Гоменюк" userId="27247efe46d1cb93" providerId="LiveId" clId="{7DD7D439-36EF-BD46-BC4A-66606758D2FC}" dt="2023-02-10T21:51:06.387" v="2656" actId="20577"/>
          <ac:spMkLst>
            <pc:docMk/>
            <pc:sldMk cId="3669007263" sldId="981"/>
            <ac:spMk id="3" creationId="{D23BF24E-7A3B-DD16-4790-CC6348A4BC18}"/>
          </ac:spMkLst>
        </pc:spChg>
      </pc:sldChg>
      <pc:sldChg chg="modSp add mod">
        <pc:chgData name="Кирилл Гоменюк" userId="27247efe46d1cb93" providerId="LiveId" clId="{7DD7D439-36EF-BD46-BC4A-66606758D2FC}" dt="2023-02-10T21:48:47.105" v="2490" actId="20577"/>
        <pc:sldMkLst>
          <pc:docMk/>
          <pc:sldMk cId="4147807882" sldId="982"/>
        </pc:sldMkLst>
        <pc:spChg chg="mod">
          <ac:chgData name="Кирилл Гоменюк" userId="27247efe46d1cb93" providerId="LiveId" clId="{7DD7D439-36EF-BD46-BC4A-66606758D2FC}" dt="2023-02-10T21:45:12.240" v="2342" actId="20577"/>
          <ac:spMkLst>
            <pc:docMk/>
            <pc:sldMk cId="4147807882" sldId="982"/>
            <ac:spMk id="2" creationId="{14B8A151-AC63-04AE-EA12-C3AC976EBE0C}"/>
          </ac:spMkLst>
        </pc:spChg>
        <pc:spChg chg="mod">
          <ac:chgData name="Кирилл Гоменюк" userId="27247efe46d1cb93" providerId="LiveId" clId="{7DD7D439-36EF-BD46-BC4A-66606758D2FC}" dt="2023-02-10T21:48:47.105" v="2490" actId="20577"/>
          <ac:spMkLst>
            <pc:docMk/>
            <pc:sldMk cId="4147807882" sldId="982"/>
            <ac:spMk id="3" creationId="{97DA3D5D-6F1A-7219-2037-EC893EEFD762}"/>
          </ac:spMkLst>
        </pc:spChg>
      </pc:sldChg>
    </pc:docChg>
  </pc:docChgLst>
  <pc:docChgLst>
    <pc:chgData name="Кирилл Гоменюк" userId="27247efe46d1cb93" providerId="LiveId" clId="{571C3A29-2A73-8244-99E7-8A5E33C69277}"/>
    <pc:docChg chg="custSel addSld delSld modSld">
      <pc:chgData name="Кирилл Гоменюк" userId="27247efe46d1cb93" providerId="LiveId" clId="{571C3A29-2A73-8244-99E7-8A5E33C69277}" dt="2024-02-03T08:52:53.743" v="130" actId="2696"/>
      <pc:docMkLst>
        <pc:docMk/>
      </pc:docMkLst>
      <pc:sldChg chg="add">
        <pc:chgData name="Кирилл Гоменюк" userId="27247efe46d1cb93" providerId="LiveId" clId="{571C3A29-2A73-8244-99E7-8A5E33C69277}" dt="2024-02-03T08:52:48.323" v="129"/>
        <pc:sldMkLst>
          <pc:docMk/>
          <pc:sldMk cId="171866119" sldId="921"/>
        </pc:sldMkLst>
      </pc:sldChg>
      <pc:sldChg chg="del">
        <pc:chgData name="Кирилл Гоменюк" userId="27247efe46d1cb93" providerId="LiveId" clId="{571C3A29-2A73-8244-99E7-8A5E33C69277}" dt="2024-02-03T08:52:07.873" v="127" actId="2696"/>
        <pc:sldMkLst>
          <pc:docMk/>
          <pc:sldMk cId="2804954691" sldId="921"/>
        </pc:sldMkLst>
      </pc:sldChg>
      <pc:sldChg chg="add">
        <pc:chgData name="Кирилл Гоменюк" userId="27247efe46d1cb93" providerId="LiveId" clId="{571C3A29-2A73-8244-99E7-8A5E33C69277}" dt="2024-02-03T08:52:48.323" v="129"/>
        <pc:sldMkLst>
          <pc:docMk/>
          <pc:sldMk cId="470429140" sldId="922"/>
        </pc:sldMkLst>
      </pc:sldChg>
      <pc:sldChg chg="del">
        <pc:chgData name="Кирилл Гоменюк" userId="27247efe46d1cb93" providerId="LiveId" clId="{571C3A29-2A73-8244-99E7-8A5E33C69277}" dt="2024-02-03T08:52:07.873" v="127" actId="2696"/>
        <pc:sldMkLst>
          <pc:docMk/>
          <pc:sldMk cId="964714142" sldId="922"/>
        </pc:sldMkLst>
      </pc:sldChg>
      <pc:sldChg chg="modSp mod">
        <pc:chgData name="Кирилл Гоменюк" userId="27247efe46d1cb93" providerId="LiveId" clId="{571C3A29-2A73-8244-99E7-8A5E33C69277}" dt="2024-02-03T08:50:14.693" v="126" actId="20577"/>
        <pc:sldMkLst>
          <pc:docMk/>
          <pc:sldMk cId="240943587" sldId="936"/>
        </pc:sldMkLst>
        <pc:spChg chg="mod">
          <ac:chgData name="Кирилл Гоменюк" userId="27247efe46d1cb93" providerId="LiveId" clId="{571C3A29-2A73-8244-99E7-8A5E33C69277}" dt="2024-02-03T08:50:14.693" v="126" actId="20577"/>
          <ac:spMkLst>
            <pc:docMk/>
            <pc:sldMk cId="240943587" sldId="936"/>
            <ac:spMk id="4" creationId="{56CA43EF-AAD3-437D-89E8-879BA4CBC128}"/>
          </ac:spMkLst>
        </pc:spChg>
      </pc:sldChg>
      <pc:sldChg chg="del">
        <pc:chgData name="Кирилл Гоменюк" userId="27247efe46d1cb93" providerId="LiveId" clId="{571C3A29-2A73-8244-99E7-8A5E33C69277}" dt="2024-02-03T08:52:07.873" v="127" actId="2696"/>
        <pc:sldMkLst>
          <pc:docMk/>
          <pc:sldMk cId="1099472822" sldId="942"/>
        </pc:sldMkLst>
      </pc:sldChg>
      <pc:sldChg chg="add">
        <pc:chgData name="Кирилл Гоменюк" userId="27247efe46d1cb93" providerId="LiveId" clId="{571C3A29-2A73-8244-99E7-8A5E33C69277}" dt="2024-02-03T08:52:48.323" v="129"/>
        <pc:sldMkLst>
          <pc:docMk/>
          <pc:sldMk cId="2340472077" sldId="942"/>
        </pc:sldMkLst>
      </pc:sldChg>
      <pc:sldChg chg="add">
        <pc:chgData name="Кирилл Гоменюк" userId="27247efe46d1cb93" providerId="LiveId" clId="{571C3A29-2A73-8244-99E7-8A5E33C69277}" dt="2024-02-03T08:52:48.323" v="129"/>
        <pc:sldMkLst>
          <pc:docMk/>
          <pc:sldMk cId="445494345" sldId="943"/>
        </pc:sldMkLst>
      </pc:sldChg>
      <pc:sldChg chg="del">
        <pc:chgData name="Кирилл Гоменюк" userId="27247efe46d1cb93" providerId="LiveId" clId="{571C3A29-2A73-8244-99E7-8A5E33C69277}" dt="2024-02-03T08:52:07.873" v="127" actId="2696"/>
        <pc:sldMkLst>
          <pc:docMk/>
          <pc:sldMk cId="2654914017" sldId="943"/>
        </pc:sldMkLst>
      </pc:sldChg>
      <pc:sldChg chg="modSp mod">
        <pc:chgData name="Кирилл Гоменюк" userId="27247efe46d1cb93" providerId="LiveId" clId="{571C3A29-2A73-8244-99E7-8A5E33C69277}" dt="2024-02-03T08:47:56.302" v="125" actId="20577"/>
        <pc:sldMkLst>
          <pc:docMk/>
          <pc:sldMk cId="2514806544" sldId="960"/>
        </pc:sldMkLst>
        <pc:spChg chg="mod">
          <ac:chgData name="Кирилл Гоменюк" userId="27247efe46d1cb93" providerId="LiveId" clId="{571C3A29-2A73-8244-99E7-8A5E33C69277}" dt="2024-02-03T08:47:56.302" v="125" actId="20577"/>
          <ac:spMkLst>
            <pc:docMk/>
            <pc:sldMk cId="2514806544" sldId="960"/>
            <ac:spMk id="3" creationId="{8FCA0093-3E73-4E49-AA39-7ACEC20CE9EE}"/>
          </ac:spMkLst>
        </pc:spChg>
      </pc:sldChg>
      <pc:sldChg chg="add">
        <pc:chgData name="Кирилл Гоменюк" userId="27247efe46d1cb93" providerId="LiveId" clId="{571C3A29-2A73-8244-99E7-8A5E33C69277}" dt="2024-02-03T08:52:48.323" v="129"/>
        <pc:sldMkLst>
          <pc:docMk/>
          <pc:sldMk cId="1074975161" sldId="970"/>
        </pc:sldMkLst>
      </pc:sldChg>
      <pc:sldChg chg="del">
        <pc:chgData name="Кирилл Гоменюк" userId="27247efe46d1cb93" providerId="LiveId" clId="{571C3A29-2A73-8244-99E7-8A5E33C69277}" dt="2024-02-03T08:52:07.873" v="127" actId="2696"/>
        <pc:sldMkLst>
          <pc:docMk/>
          <pc:sldMk cId="1731209235" sldId="970"/>
        </pc:sldMkLst>
      </pc:sldChg>
      <pc:sldChg chg="new del">
        <pc:chgData name="Кирилл Гоменюк" userId="27247efe46d1cb93" providerId="LiveId" clId="{571C3A29-2A73-8244-99E7-8A5E33C69277}" dt="2024-02-03T08:52:53.743" v="130" actId="2696"/>
        <pc:sldMkLst>
          <pc:docMk/>
          <pc:sldMk cId="3943929103" sldId="983"/>
        </pc:sldMkLst>
      </pc:sldChg>
    </pc:docChg>
  </pc:docChgLst>
  <pc:docChgLst>
    <pc:chgData name="Леонид Смелов" userId="fea2e2fc1fde16d6" providerId="Windows Live" clId="Web-{0A066DB8-B8CE-4EF3-BBF4-3AA09FE30393}"/>
    <pc:docChg chg="addSld delSld modSld">
      <pc:chgData name="Леонид Смелов" userId="fea2e2fc1fde16d6" providerId="Windows Live" clId="Web-{0A066DB8-B8CE-4EF3-BBF4-3AA09FE30393}" dt="2025-02-14T14:28:03.797" v="116"/>
      <pc:docMkLst>
        <pc:docMk/>
      </pc:docMkLst>
      <pc:sldChg chg="add del">
        <pc:chgData name="Леонид Смелов" userId="fea2e2fc1fde16d6" providerId="Windows Live" clId="Web-{0A066DB8-B8CE-4EF3-BBF4-3AA09FE30393}" dt="2025-02-14T14:27:56.844" v="64"/>
        <pc:sldMkLst>
          <pc:docMk/>
          <pc:sldMk cId="3771467179" sldId="256"/>
        </pc:sldMkLst>
      </pc:sldChg>
      <pc:sldChg chg="add del">
        <pc:chgData name="Леонид Смелов" userId="fea2e2fc1fde16d6" providerId="Windows Live" clId="Web-{0A066DB8-B8CE-4EF3-BBF4-3AA09FE30393}" dt="2025-02-14T14:28:03.782" v="108"/>
        <pc:sldMkLst>
          <pc:docMk/>
          <pc:sldMk cId="3788919320" sldId="257"/>
        </pc:sldMkLst>
      </pc:sldChg>
      <pc:sldChg chg="add del">
        <pc:chgData name="Леонид Смелов" userId="fea2e2fc1fde16d6" providerId="Windows Live" clId="Web-{0A066DB8-B8CE-4EF3-BBF4-3AA09FE30393}" dt="2025-02-14T14:28:03.782" v="104"/>
        <pc:sldMkLst>
          <pc:docMk/>
          <pc:sldMk cId="3773445787" sldId="258"/>
        </pc:sldMkLst>
      </pc:sldChg>
      <pc:sldChg chg="add del">
        <pc:chgData name="Леонид Смелов" userId="fea2e2fc1fde16d6" providerId="Windows Live" clId="Web-{0A066DB8-B8CE-4EF3-BBF4-3AA09FE30393}" dt="2025-02-14T14:28:03.782" v="105"/>
        <pc:sldMkLst>
          <pc:docMk/>
          <pc:sldMk cId="3868255321" sldId="259"/>
        </pc:sldMkLst>
      </pc:sldChg>
      <pc:sldChg chg="add del">
        <pc:chgData name="Леонид Смелов" userId="fea2e2fc1fde16d6" providerId="Windows Live" clId="Web-{0A066DB8-B8CE-4EF3-BBF4-3AA09FE30393}" dt="2025-02-14T14:28:03.782" v="106"/>
        <pc:sldMkLst>
          <pc:docMk/>
          <pc:sldMk cId="2707630095" sldId="260"/>
        </pc:sldMkLst>
      </pc:sldChg>
      <pc:sldChg chg="add del">
        <pc:chgData name="Леонид Смелов" userId="fea2e2fc1fde16d6" providerId="Windows Live" clId="Web-{0A066DB8-B8CE-4EF3-BBF4-3AA09FE30393}" dt="2025-02-14T14:28:03.782" v="112"/>
        <pc:sldMkLst>
          <pc:docMk/>
          <pc:sldMk cId="3008278872" sldId="261"/>
        </pc:sldMkLst>
      </pc:sldChg>
      <pc:sldChg chg="add del">
        <pc:chgData name="Леонид Смелов" userId="fea2e2fc1fde16d6" providerId="Windows Live" clId="Web-{0A066DB8-B8CE-4EF3-BBF4-3AA09FE30393}" dt="2025-02-14T14:28:03.782" v="102"/>
        <pc:sldMkLst>
          <pc:docMk/>
          <pc:sldMk cId="2308707964" sldId="262"/>
        </pc:sldMkLst>
      </pc:sldChg>
      <pc:sldChg chg="add del">
        <pc:chgData name="Леонид Смелов" userId="fea2e2fc1fde16d6" providerId="Windows Live" clId="Web-{0A066DB8-B8CE-4EF3-BBF4-3AA09FE30393}" dt="2025-02-14T14:28:03.782" v="101"/>
        <pc:sldMkLst>
          <pc:docMk/>
          <pc:sldMk cId="2511168770" sldId="263"/>
        </pc:sldMkLst>
      </pc:sldChg>
      <pc:sldChg chg="add del">
        <pc:chgData name="Леонид Смелов" userId="fea2e2fc1fde16d6" providerId="Windows Live" clId="Web-{0A066DB8-B8CE-4EF3-BBF4-3AA09FE30393}" dt="2025-02-14T14:28:03.766" v="100"/>
        <pc:sldMkLst>
          <pc:docMk/>
          <pc:sldMk cId="2327529652" sldId="264"/>
        </pc:sldMkLst>
      </pc:sldChg>
      <pc:sldChg chg="add del">
        <pc:chgData name="Леонид Смелов" userId="fea2e2fc1fde16d6" providerId="Windows Live" clId="Web-{0A066DB8-B8CE-4EF3-BBF4-3AA09FE30393}" dt="2025-02-14T14:28:03.735" v="79"/>
        <pc:sldMkLst>
          <pc:docMk/>
          <pc:sldMk cId="1030750317" sldId="266"/>
        </pc:sldMkLst>
      </pc:sldChg>
      <pc:sldChg chg="add del">
        <pc:chgData name="Леонид Смелов" userId="fea2e2fc1fde16d6" providerId="Windows Live" clId="Web-{0A066DB8-B8CE-4EF3-BBF4-3AA09FE30393}" dt="2025-02-14T14:28:03.766" v="96"/>
        <pc:sldMkLst>
          <pc:docMk/>
          <pc:sldMk cId="2174303706" sldId="267"/>
        </pc:sldMkLst>
      </pc:sldChg>
      <pc:sldChg chg="add del">
        <pc:chgData name="Леонид Смелов" userId="fea2e2fc1fde16d6" providerId="Windows Live" clId="Web-{0A066DB8-B8CE-4EF3-BBF4-3AA09FE30393}" dt="2025-02-14T14:28:03.750" v="87"/>
        <pc:sldMkLst>
          <pc:docMk/>
          <pc:sldMk cId="3434455739" sldId="268"/>
        </pc:sldMkLst>
      </pc:sldChg>
      <pc:sldChg chg="add del">
        <pc:chgData name="Леонид Смелов" userId="fea2e2fc1fde16d6" providerId="Windows Live" clId="Web-{0A066DB8-B8CE-4EF3-BBF4-3AA09FE30393}" dt="2025-02-14T14:28:03.750" v="89"/>
        <pc:sldMkLst>
          <pc:docMk/>
          <pc:sldMk cId="357275776" sldId="270"/>
        </pc:sldMkLst>
      </pc:sldChg>
      <pc:sldChg chg="add del">
        <pc:chgData name="Леонид Смелов" userId="fea2e2fc1fde16d6" providerId="Windows Live" clId="Web-{0A066DB8-B8CE-4EF3-BBF4-3AA09FE30393}" dt="2025-02-14T14:28:03.719" v="74"/>
        <pc:sldMkLst>
          <pc:docMk/>
          <pc:sldMk cId="3338828190" sldId="271"/>
        </pc:sldMkLst>
      </pc:sldChg>
      <pc:sldChg chg="add del">
        <pc:chgData name="Леонид Смелов" userId="fea2e2fc1fde16d6" providerId="Windows Live" clId="Web-{0A066DB8-B8CE-4EF3-BBF4-3AA09FE30393}" dt="2025-02-14T14:28:03.750" v="88"/>
        <pc:sldMkLst>
          <pc:docMk/>
          <pc:sldMk cId="2462659327" sldId="272"/>
        </pc:sldMkLst>
      </pc:sldChg>
      <pc:sldChg chg="add del">
        <pc:chgData name="Леонид Смелов" userId="fea2e2fc1fde16d6" providerId="Windows Live" clId="Web-{0A066DB8-B8CE-4EF3-BBF4-3AA09FE30393}" dt="2025-02-14T14:28:03.782" v="103"/>
        <pc:sldMkLst>
          <pc:docMk/>
          <pc:sldMk cId="350203960" sldId="275"/>
        </pc:sldMkLst>
      </pc:sldChg>
      <pc:sldChg chg="add del">
        <pc:chgData name="Леонид Смелов" userId="fea2e2fc1fde16d6" providerId="Windows Live" clId="Web-{0A066DB8-B8CE-4EF3-BBF4-3AA09FE30393}" dt="2025-02-14T14:28:03.782" v="107"/>
        <pc:sldMkLst>
          <pc:docMk/>
          <pc:sldMk cId="3090633381" sldId="276"/>
        </pc:sldMkLst>
      </pc:sldChg>
      <pc:sldChg chg="add del">
        <pc:chgData name="Леонид Смелов" userId="fea2e2fc1fde16d6" providerId="Windows Live" clId="Web-{0A066DB8-B8CE-4EF3-BBF4-3AA09FE30393}" dt="2025-02-14T14:28:03.719" v="71"/>
        <pc:sldMkLst>
          <pc:docMk/>
          <pc:sldMk cId="1834369965" sldId="277"/>
        </pc:sldMkLst>
      </pc:sldChg>
      <pc:sldChg chg="add del">
        <pc:chgData name="Леонид Смелов" userId="fea2e2fc1fde16d6" providerId="Windows Live" clId="Web-{0A066DB8-B8CE-4EF3-BBF4-3AA09FE30393}" dt="2025-02-14T14:28:03.797" v="116"/>
        <pc:sldMkLst>
          <pc:docMk/>
          <pc:sldMk cId="3961826860" sldId="935"/>
        </pc:sldMkLst>
      </pc:sldChg>
      <pc:sldChg chg="add del">
        <pc:chgData name="Леонид Смелов" userId="fea2e2fc1fde16d6" providerId="Windows Live" clId="Web-{0A066DB8-B8CE-4EF3-BBF4-3AA09FE30393}" dt="2025-02-14T14:28:03.766" v="93"/>
        <pc:sldMkLst>
          <pc:docMk/>
          <pc:sldMk cId="1575614415" sldId="945"/>
        </pc:sldMkLst>
      </pc:sldChg>
      <pc:sldChg chg="add del">
        <pc:chgData name="Леонид Смелов" userId="fea2e2fc1fde16d6" providerId="Windows Live" clId="Web-{0A066DB8-B8CE-4EF3-BBF4-3AA09FE30393}" dt="2025-02-14T14:28:03.750" v="92"/>
        <pc:sldMkLst>
          <pc:docMk/>
          <pc:sldMk cId="875521292" sldId="946"/>
        </pc:sldMkLst>
      </pc:sldChg>
      <pc:sldChg chg="add del">
        <pc:chgData name="Леонид Смелов" userId="fea2e2fc1fde16d6" providerId="Windows Live" clId="Web-{0A066DB8-B8CE-4EF3-BBF4-3AA09FE30393}" dt="2025-02-14T14:28:03.735" v="80"/>
        <pc:sldMkLst>
          <pc:docMk/>
          <pc:sldMk cId="4113220449" sldId="947"/>
        </pc:sldMkLst>
      </pc:sldChg>
      <pc:sldChg chg="add del">
        <pc:chgData name="Леонид Смелов" userId="fea2e2fc1fde16d6" providerId="Windows Live" clId="Web-{0A066DB8-B8CE-4EF3-BBF4-3AA09FE30393}" dt="2025-02-14T14:28:03.735" v="85"/>
        <pc:sldMkLst>
          <pc:docMk/>
          <pc:sldMk cId="4064994176" sldId="948"/>
        </pc:sldMkLst>
      </pc:sldChg>
      <pc:sldChg chg="add del">
        <pc:chgData name="Леонид Смелов" userId="fea2e2fc1fde16d6" providerId="Windows Live" clId="Web-{0A066DB8-B8CE-4EF3-BBF4-3AA09FE30393}" dt="2025-02-14T14:28:03.735" v="83"/>
        <pc:sldMkLst>
          <pc:docMk/>
          <pc:sldMk cId="2156102531" sldId="949"/>
        </pc:sldMkLst>
      </pc:sldChg>
      <pc:sldChg chg="add del">
        <pc:chgData name="Леонид Смелов" userId="fea2e2fc1fde16d6" providerId="Windows Live" clId="Web-{0A066DB8-B8CE-4EF3-BBF4-3AA09FE30393}" dt="2025-02-14T14:28:03.735" v="82"/>
        <pc:sldMkLst>
          <pc:docMk/>
          <pc:sldMk cId="1681130856" sldId="951"/>
        </pc:sldMkLst>
      </pc:sldChg>
      <pc:sldChg chg="add del">
        <pc:chgData name="Леонид Смелов" userId="fea2e2fc1fde16d6" providerId="Windows Live" clId="Web-{0A066DB8-B8CE-4EF3-BBF4-3AA09FE30393}" dt="2025-02-14T14:28:03.797" v="115"/>
        <pc:sldMkLst>
          <pc:docMk/>
          <pc:sldMk cId="2869705116" sldId="955"/>
        </pc:sldMkLst>
      </pc:sldChg>
      <pc:sldChg chg="add del">
        <pc:chgData name="Леонид Смелов" userId="fea2e2fc1fde16d6" providerId="Windows Live" clId="Web-{0A066DB8-B8CE-4EF3-BBF4-3AA09FE30393}" dt="2025-02-14T14:28:03.797" v="114"/>
        <pc:sldMkLst>
          <pc:docMk/>
          <pc:sldMk cId="1859297972" sldId="956"/>
        </pc:sldMkLst>
      </pc:sldChg>
      <pc:sldChg chg="add del">
        <pc:chgData name="Леонид Смелов" userId="fea2e2fc1fde16d6" providerId="Windows Live" clId="Web-{0A066DB8-B8CE-4EF3-BBF4-3AA09FE30393}" dt="2025-02-14T14:28:03.782" v="113"/>
        <pc:sldMkLst>
          <pc:docMk/>
          <pc:sldMk cId="921506296" sldId="957"/>
        </pc:sldMkLst>
      </pc:sldChg>
      <pc:sldChg chg="add del">
        <pc:chgData name="Леонид Смелов" userId="fea2e2fc1fde16d6" providerId="Windows Live" clId="Web-{0A066DB8-B8CE-4EF3-BBF4-3AA09FE30393}" dt="2025-02-14T14:28:03.782" v="110"/>
        <pc:sldMkLst>
          <pc:docMk/>
          <pc:sldMk cId="3646755238" sldId="959"/>
        </pc:sldMkLst>
      </pc:sldChg>
      <pc:sldChg chg="add del">
        <pc:chgData name="Леонид Смелов" userId="fea2e2fc1fde16d6" providerId="Windows Live" clId="Web-{0A066DB8-B8CE-4EF3-BBF4-3AA09FE30393}" dt="2025-02-14T14:28:03.782" v="109"/>
        <pc:sldMkLst>
          <pc:docMk/>
          <pc:sldMk cId="1089521087" sldId="960"/>
        </pc:sldMkLst>
      </pc:sldChg>
      <pc:sldChg chg="add del">
        <pc:chgData name="Леонид Смелов" userId="fea2e2fc1fde16d6" providerId="Windows Live" clId="Web-{0A066DB8-B8CE-4EF3-BBF4-3AA09FE30393}" dt="2025-02-14T14:28:03.766" v="98"/>
        <pc:sldMkLst>
          <pc:docMk/>
          <pc:sldMk cId="4026727884" sldId="961"/>
        </pc:sldMkLst>
      </pc:sldChg>
      <pc:sldChg chg="add del">
        <pc:chgData name="Леонид Смелов" userId="fea2e2fc1fde16d6" providerId="Windows Live" clId="Web-{0A066DB8-B8CE-4EF3-BBF4-3AA09FE30393}" dt="2025-02-14T14:28:03.766" v="99"/>
        <pc:sldMkLst>
          <pc:docMk/>
          <pc:sldMk cId="510911531" sldId="962"/>
        </pc:sldMkLst>
      </pc:sldChg>
      <pc:sldChg chg="add del">
        <pc:chgData name="Леонид Смелов" userId="fea2e2fc1fde16d6" providerId="Windows Live" clId="Web-{0A066DB8-B8CE-4EF3-BBF4-3AA09FE30393}" dt="2025-02-14T14:28:03.766" v="94"/>
        <pc:sldMkLst>
          <pc:docMk/>
          <pc:sldMk cId="696871153" sldId="964"/>
        </pc:sldMkLst>
      </pc:sldChg>
      <pc:sldChg chg="add del">
        <pc:chgData name="Леонид Смелов" userId="fea2e2fc1fde16d6" providerId="Windows Live" clId="Web-{0A066DB8-B8CE-4EF3-BBF4-3AA09FE30393}" dt="2025-02-14T14:28:03.750" v="91"/>
        <pc:sldMkLst>
          <pc:docMk/>
          <pc:sldMk cId="3864620251" sldId="966"/>
        </pc:sldMkLst>
      </pc:sldChg>
      <pc:sldChg chg="add del">
        <pc:chgData name="Леонид Смелов" userId="fea2e2fc1fde16d6" providerId="Windows Live" clId="Web-{0A066DB8-B8CE-4EF3-BBF4-3AA09FE30393}" dt="2025-02-14T14:28:03.735" v="86"/>
        <pc:sldMkLst>
          <pc:docMk/>
          <pc:sldMk cId="348183556" sldId="967"/>
        </pc:sldMkLst>
      </pc:sldChg>
      <pc:sldChg chg="add del">
        <pc:chgData name="Леонид Смелов" userId="fea2e2fc1fde16d6" providerId="Windows Live" clId="Web-{0A066DB8-B8CE-4EF3-BBF4-3AA09FE30393}" dt="2025-02-14T14:28:03.735" v="84"/>
        <pc:sldMkLst>
          <pc:docMk/>
          <pc:sldMk cId="3878896814" sldId="968"/>
        </pc:sldMkLst>
      </pc:sldChg>
      <pc:sldChg chg="add del">
        <pc:chgData name="Леонид Смелов" userId="fea2e2fc1fde16d6" providerId="Windows Live" clId="Web-{0A066DB8-B8CE-4EF3-BBF4-3AA09FE30393}" dt="2025-02-14T14:28:03.735" v="81"/>
        <pc:sldMkLst>
          <pc:docMk/>
          <pc:sldMk cId="1528153598" sldId="969"/>
        </pc:sldMkLst>
      </pc:sldChg>
      <pc:sldChg chg="add del">
        <pc:chgData name="Леонид Смелов" userId="fea2e2fc1fde16d6" providerId="Windows Live" clId="Web-{0A066DB8-B8CE-4EF3-BBF4-3AA09FE30393}" dt="2025-02-14T14:28:03.735" v="78"/>
        <pc:sldMkLst>
          <pc:docMk/>
          <pc:sldMk cId="2238500495" sldId="970"/>
        </pc:sldMkLst>
      </pc:sldChg>
      <pc:sldChg chg="add del">
        <pc:chgData name="Леонид Смелов" userId="fea2e2fc1fde16d6" providerId="Windows Live" clId="Web-{0A066DB8-B8CE-4EF3-BBF4-3AA09FE30393}" dt="2025-02-14T14:28:03.735" v="76"/>
        <pc:sldMkLst>
          <pc:docMk/>
          <pc:sldMk cId="464781236" sldId="972"/>
        </pc:sldMkLst>
      </pc:sldChg>
      <pc:sldChg chg="add del">
        <pc:chgData name="Леонид Смелов" userId="fea2e2fc1fde16d6" providerId="Windows Live" clId="Web-{0A066DB8-B8CE-4EF3-BBF4-3AA09FE30393}" dt="2025-02-14T14:28:03.719" v="73"/>
        <pc:sldMkLst>
          <pc:docMk/>
          <pc:sldMk cId="2713506287" sldId="974"/>
        </pc:sldMkLst>
      </pc:sldChg>
      <pc:sldChg chg="add del">
        <pc:chgData name="Леонид Смелов" userId="fea2e2fc1fde16d6" providerId="Windows Live" clId="Web-{0A066DB8-B8CE-4EF3-BBF4-3AA09FE30393}" dt="2025-02-14T14:28:03.719" v="67"/>
        <pc:sldMkLst>
          <pc:docMk/>
          <pc:sldMk cId="3297630879" sldId="978"/>
        </pc:sldMkLst>
      </pc:sldChg>
      <pc:sldChg chg="add del">
        <pc:chgData name="Леонид Смелов" userId="fea2e2fc1fde16d6" providerId="Windows Live" clId="Web-{0A066DB8-B8CE-4EF3-BBF4-3AA09FE30393}" dt="2025-02-14T14:28:03.719" v="68"/>
        <pc:sldMkLst>
          <pc:docMk/>
          <pc:sldMk cId="2998520233" sldId="980"/>
        </pc:sldMkLst>
      </pc:sldChg>
      <pc:sldChg chg="addSp delSp modSp">
        <pc:chgData name="Леонид Смелов" userId="fea2e2fc1fde16d6" providerId="Windows Live" clId="Web-{0A066DB8-B8CE-4EF3-BBF4-3AA09FE30393}" dt="2025-02-14T14:15:11.630" v="10"/>
        <pc:sldMkLst>
          <pc:docMk/>
          <pc:sldMk cId="3578114577" sldId="1002"/>
        </pc:sldMkLst>
        <pc:spChg chg="add del mod">
          <ac:chgData name="Леонид Смелов" userId="fea2e2fc1fde16d6" providerId="Windows Live" clId="Web-{0A066DB8-B8CE-4EF3-BBF4-3AA09FE30393}" dt="2025-02-14T14:15:05.645" v="7"/>
          <ac:spMkLst>
            <pc:docMk/>
            <pc:sldMk cId="3578114577" sldId="1002"/>
            <ac:spMk id="4" creationId="{11F4A61D-E8A0-F340-2120-48EC5298BE30}"/>
          </ac:spMkLst>
        </pc:spChg>
        <pc:spChg chg="add del mod">
          <ac:chgData name="Леонид Смелов" userId="fea2e2fc1fde16d6" providerId="Windows Live" clId="Web-{0A066DB8-B8CE-4EF3-BBF4-3AA09FE30393}" dt="2025-02-14T14:15:03.036" v="6"/>
          <ac:spMkLst>
            <pc:docMk/>
            <pc:sldMk cId="3578114577" sldId="1002"/>
            <ac:spMk id="5" creationId="{1193DA76-185A-6B62-5222-3C01F11EF839}"/>
          </ac:spMkLst>
        </pc:spChg>
        <pc:spChg chg="add del mod">
          <ac:chgData name="Леонид Смелов" userId="fea2e2fc1fde16d6" providerId="Windows Live" clId="Web-{0A066DB8-B8CE-4EF3-BBF4-3AA09FE30393}" dt="2025-02-14T14:15:11.630" v="10"/>
          <ac:spMkLst>
            <pc:docMk/>
            <pc:sldMk cId="3578114577" sldId="1002"/>
            <ac:spMk id="6" creationId="{8ABFC371-A2BC-1432-08D4-14F9582ABB3E}"/>
          </ac:spMkLst>
        </pc:spChg>
      </pc:sldChg>
      <pc:sldChg chg="del">
        <pc:chgData name="Леонид Смелов" userId="fea2e2fc1fde16d6" providerId="Windows Live" clId="Web-{0A066DB8-B8CE-4EF3-BBF4-3AA09FE30393}" dt="2025-02-14T14:14:50.176" v="0"/>
        <pc:sldMkLst>
          <pc:docMk/>
          <pc:sldMk cId="3587134751" sldId="1023"/>
        </pc:sldMkLst>
      </pc:sldChg>
      <pc:sldChg chg="add del">
        <pc:chgData name="Леонид Смелов" userId="fea2e2fc1fde16d6" providerId="Windows Live" clId="Web-{0A066DB8-B8CE-4EF3-BBF4-3AA09FE30393}" dt="2025-02-14T14:28:00.875" v="65"/>
        <pc:sldMkLst>
          <pc:docMk/>
          <pc:sldMk cId="977766948" sldId="1028"/>
        </pc:sldMkLst>
      </pc:sldChg>
      <pc:sldChg chg="add del">
        <pc:chgData name="Леонид Смелов" userId="fea2e2fc1fde16d6" providerId="Windows Live" clId="Web-{0A066DB8-B8CE-4EF3-BBF4-3AA09FE30393}" dt="2025-02-14T14:28:03.782" v="111"/>
        <pc:sldMkLst>
          <pc:docMk/>
          <pc:sldMk cId="1060670234" sldId="1029"/>
        </pc:sldMkLst>
      </pc:sldChg>
      <pc:sldChg chg="add del">
        <pc:chgData name="Леонид Смелов" userId="fea2e2fc1fde16d6" providerId="Windows Live" clId="Web-{0A066DB8-B8CE-4EF3-BBF4-3AA09FE30393}" dt="2025-02-14T14:28:03.766" v="97"/>
        <pc:sldMkLst>
          <pc:docMk/>
          <pc:sldMk cId="1997711364" sldId="1030"/>
        </pc:sldMkLst>
      </pc:sldChg>
      <pc:sldChg chg="add del">
        <pc:chgData name="Леонид Смелов" userId="fea2e2fc1fde16d6" providerId="Windows Live" clId="Web-{0A066DB8-B8CE-4EF3-BBF4-3AA09FE30393}" dt="2025-02-14T14:28:03.766" v="95"/>
        <pc:sldMkLst>
          <pc:docMk/>
          <pc:sldMk cId="2588069051" sldId="1031"/>
        </pc:sldMkLst>
      </pc:sldChg>
      <pc:sldChg chg="add del">
        <pc:chgData name="Леонид Смелов" userId="fea2e2fc1fde16d6" providerId="Windows Live" clId="Web-{0A066DB8-B8CE-4EF3-BBF4-3AA09FE30393}" dt="2025-02-14T14:28:03.750" v="90"/>
        <pc:sldMkLst>
          <pc:docMk/>
          <pc:sldMk cId="401247635" sldId="1032"/>
        </pc:sldMkLst>
      </pc:sldChg>
      <pc:sldChg chg="add del">
        <pc:chgData name="Леонид Смелов" userId="fea2e2fc1fde16d6" providerId="Windows Live" clId="Web-{0A066DB8-B8CE-4EF3-BBF4-3AA09FE30393}" dt="2025-02-14T14:28:03.735" v="77"/>
        <pc:sldMkLst>
          <pc:docMk/>
          <pc:sldMk cId="3995599103" sldId="1033"/>
        </pc:sldMkLst>
      </pc:sldChg>
      <pc:sldChg chg="add del">
        <pc:chgData name="Леонид Смелов" userId="fea2e2fc1fde16d6" providerId="Windows Live" clId="Web-{0A066DB8-B8CE-4EF3-BBF4-3AA09FE30393}" dt="2025-02-14T14:28:03.719" v="75"/>
        <pc:sldMkLst>
          <pc:docMk/>
          <pc:sldMk cId="2200809949" sldId="1034"/>
        </pc:sldMkLst>
      </pc:sldChg>
      <pc:sldChg chg="add del">
        <pc:chgData name="Леонид Смелов" userId="fea2e2fc1fde16d6" providerId="Windows Live" clId="Web-{0A066DB8-B8CE-4EF3-BBF4-3AA09FE30393}" dt="2025-02-14T14:28:03.719" v="72"/>
        <pc:sldMkLst>
          <pc:docMk/>
          <pc:sldMk cId="1325024105" sldId="1035"/>
        </pc:sldMkLst>
      </pc:sldChg>
      <pc:sldChg chg="add del">
        <pc:chgData name="Леонид Смелов" userId="fea2e2fc1fde16d6" providerId="Windows Live" clId="Web-{0A066DB8-B8CE-4EF3-BBF4-3AA09FE30393}" dt="2025-02-14T14:28:03.719" v="70"/>
        <pc:sldMkLst>
          <pc:docMk/>
          <pc:sldMk cId="918401332" sldId="1036"/>
        </pc:sldMkLst>
      </pc:sldChg>
      <pc:sldChg chg="add del">
        <pc:chgData name="Леонид Смелов" userId="fea2e2fc1fde16d6" providerId="Windows Live" clId="Web-{0A066DB8-B8CE-4EF3-BBF4-3AA09FE30393}" dt="2025-02-14T14:28:03.719" v="69"/>
        <pc:sldMkLst>
          <pc:docMk/>
          <pc:sldMk cId="1508967804" sldId="1037"/>
        </pc:sldMkLst>
      </pc:sldChg>
      <pc:sldChg chg="add del">
        <pc:chgData name="Леонид Смелов" userId="fea2e2fc1fde16d6" providerId="Windows Live" clId="Web-{0A066DB8-B8CE-4EF3-BBF4-3AA09FE30393}" dt="2025-02-14T14:28:03.719" v="66"/>
        <pc:sldMkLst>
          <pc:docMk/>
          <pc:sldMk cId="1345548395" sldId="10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B700F-B66B-4399-A457-560BCADDF421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F5CBF-0A17-4924-966C-9E9E5530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3B4C3B-A507-4AC6-8C55-FDBC06173CE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17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37-637D-47A9-8672-53E8C0494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3508B-DFED-47BB-B1EA-227115026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55BE-D5C3-4121-AC26-BF1B1488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9484-2534-4F75-AE15-02B45A99B70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81D5-628B-43CF-B815-33E470C3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97118-5C5C-4358-BDAC-A2534112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F8B9-2029-40CB-B838-4B78A33E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1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6076-3825-4F0E-A17D-159A8744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4B178-C0A7-4141-A833-3AF032BF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54641-5C19-4E67-A0D5-4ACE9795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9484-2534-4F75-AE15-02B45A99B70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2FF2-6470-4F0F-A963-F307E407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33700-8323-4A43-967E-B7FF14DB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F8B9-2029-40CB-B838-4B78A33E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1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AD9C2-9D6D-4008-BAF6-CD2E29194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251AC-5B88-43DC-9336-35B250C7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B6900-0D0C-4D86-A57A-33ACBAE2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9484-2534-4F75-AE15-02B45A99B70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C657-395C-4B5F-86C7-2C039AC2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0E131-C5ED-4746-91C8-50A0068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F8B9-2029-40CB-B838-4B78A33E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8E7A-F1CD-4F6B-BD1C-07468E25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0DED-1744-4EF6-8E98-48F273BDA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7D98-A78E-4CB3-B8E4-08B64B2C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9484-2534-4F75-AE15-02B45A99B70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BB9B9-02F3-4010-92DC-8A2ABCE8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49E57-DCB7-4A57-8981-6810DFBD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F8B9-2029-40CB-B838-4B78A33E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CC9F-E803-4107-9386-54BE9591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606DB-DE95-43A0-9A65-3ED7E5DAC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50CB-A88A-4477-99C7-DC372F97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9484-2534-4F75-AE15-02B45A99B70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8B088-F232-46B4-BC47-E2F40485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C852A-90EA-4159-8315-EFEF0683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F8B9-2029-40CB-B838-4B78A33E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1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67FE-864B-4D3F-BD16-7F7C73DF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2F73-DF63-4108-81F5-7AF4CFC7F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7EC67-090F-43CB-A050-5090B3DA0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7D7D1-3B86-476B-9160-0F608300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9484-2534-4F75-AE15-02B45A99B70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EA3DD-C788-4D28-8F70-57EB9D99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73B2C-11B6-4002-9FCE-95F6426E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F8B9-2029-40CB-B838-4B78A33E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F5FE-AD44-4547-9C68-C0AC181D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B3A3A-E360-4E5A-B22A-90DC9425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096A0-B6BA-493A-ADEC-7A4922132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1887D-27AD-439A-93D9-3EEAD35AF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B1E5E-6717-43F5-BB14-DBE388831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5BB44-8576-42F2-9E4F-B56CDA0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9484-2534-4F75-AE15-02B45A99B70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C668B-143F-45D0-8392-AFE80A2F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A0378-4611-4740-A779-C61C319C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F8B9-2029-40CB-B838-4B78A33E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0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EB45-5C9B-4D02-91BE-35C405D4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EB47C-7226-49B8-A2BD-544A0719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9484-2534-4F75-AE15-02B45A99B70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F12F9-F038-49FD-A51D-39EE0A2F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05870-8FFC-4546-B8BB-D81AC3F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F8B9-2029-40CB-B838-4B78A33E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80203-5999-4E37-803A-F4879B7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9484-2534-4F75-AE15-02B45A99B70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A33F9-F8A7-4DA8-8F38-1CE9B032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AF5A8-D771-4457-9EDB-9AD4E025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F8B9-2029-40CB-B838-4B78A33E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060A-379F-47AF-BFE6-7C5E16BB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006C-F651-4473-BCBF-81B34F81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2AEC0-30E5-4C70-AB0A-2EB55E47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A0F7-44AE-4D65-9409-2B6F9814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9484-2534-4F75-AE15-02B45A99B70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2565E-36E1-4203-B7B1-74B4BC7F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7320-9899-40D5-B5EE-A041B2E4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F8B9-2029-40CB-B838-4B78A33E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66D1-8FC2-4C15-AB49-2145FA83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46D26-3392-4AE5-A770-D0158F26A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29286-6D48-4C4E-8D48-A5F30CE28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BE0F1-651E-4078-9172-2D8036DC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9484-2534-4F75-AE15-02B45A99B70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F2DD1-2F43-4F9A-B387-9F2A9391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0D993-20CC-4B6F-B683-F515248C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F8B9-2029-40CB-B838-4B78A33E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F14FB-9938-480D-B39C-32FCFBF2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2E028-2224-4529-9ABD-4EE6D71C1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21292-B855-4660-B2C6-E55F0F247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9484-2534-4F75-AE15-02B45A99B70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00DAD-33B1-4C5C-8417-B4E52721C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E066-099B-45E1-80A5-239B72BC8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F8B9-2029-40CB-B838-4B78A33E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04F358F-0E52-6AA4-8D2E-1DD6CDA789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1092" r="-1" b="264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DC427A-83FB-489C-8F41-F5AC9D46B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</a:rPr>
              <a:t>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BBB4B-244A-43C0-9CA6-BA029E67B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 </a:t>
            </a:r>
            <a:r>
              <a:rPr lang="ru-RU" dirty="0">
                <a:solidFill>
                  <a:schemeClr val="bg1"/>
                </a:solidFill>
              </a:rPr>
              <a:t>6.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Detailed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discussion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operator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JOIN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6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F2AE-834A-460C-A9AA-9A7CC4DC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Different Ways to Join Rows in SQL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3225-94E5-4A1F-985E-348691BC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ru-RU" dirty="0" err="1">
                <a:ea typeface="Calibri"/>
                <a:cs typeface="Calibri"/>
              </a:rPr>
              <a:t>Cartesian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product</a:t>
            </a:r>
            <a:endParaRPr lang="en-US" dirty="0" err="1">
              <a:ea typeface="Calibri"/>
              <a:cs typeface="Calibri"/>
            </a:endParaRPr>
          </a:p>
          <a:p>
            <a:pPr marL="457200" indent="-457200">
              <a:buFont typeface="Arial,Sans-Serif"/>
            </a:pPr>
            <a:r>
              <a:rPr lang="ru-RU" dirty="0" err="1"/>
              <a:t>Inner</a:t>
            </a:r>
            <a:r>
              <a:rPr lang="ru-RU" dirty="0"/>
              <a:t> </a:t>
            </a:r>
            <a:r>
              <a:rPr lang="ru-RU" dirty="0" err="1"/>
              <a:t>join</a:t>
            </a:r>
            <a:r>
              <a:rPr lang="ru-RU" dirty="0"/>
              <a:t> </a:t>
            </a:r>
            <a:endParaRPr lang="en-US" dirty="0">
              <a:ea typeface="Calibri"/>
              <a:cs typeface="Calibri"/>
            </a:endParaRPr>
          </a:p>
          <a:p>
            <a:pPr marL="457200" indent="-457200">
              <a:buFont typeface="Arial,Sans-Serif"/>
            </a:pPr>
            <a:r>
              <a:rPr lang="ru-RU" err="1"/>
              <a:t>Outer</a:t>
            </a:r>
            <a:r>
              <a:rPr lang="ru-RU" dirty="0"/>
              <a:t> </a:t>
            </a:r>
            <a:r>
              <a:rPr lang="ru-RU" err="1"/>
              <a:t>join</a:t>
            </a:r>
            <a:r>
              <a:rPr lang="ru-RU" dirty="0"/>
              <a:t> </a:t>
            </a:r>
            <a:endParaRPr lang="en-US" dirty="0"/>
          </a:p>
          <a:p>
            <a:pPr marL="457200" indent="-457200">
              <a:buFont typeface="Arial,Sans-Serif"/>
            </a:pPr>
            <a:r>
              <a:rPr lang="ru-RU" dirty="0" err="1"/>
              <a:t>Semi</a:t>
            </a:r>
            <a:r>
              <a:rPr lang="ru-RU" dirty="0"/>
              <a:t> </a:t>
            </a:r>
            <a:r>
              <a:rPr lang="ru-RU" dirty="0" err="1"/>
              <a:t>join</a:t>
            </a:r>
            <a:r>
              <a:rPr lang="ru-RU" dirty="0"/>
              <a:t> </a:t>
            </a:r>
            <a:endParaRPr lang="en-US" dirty="0"/>
          </a:p>
          <a:p>
            <a:pPr marL="457200" indent="-457200">
              <a:buFont typeface="Arial,Sans-Serif"/>
            </a:pPr>
            <a:r>
              <a:rPr lang="ru-RU" dirty="0"/>
              <a:t>Anti </a:t>
            </a:r>
            <a:r>
              <a:rPr lang="ru-RU" dirty="0" err="1"/>
              <a:t>join</a:t>
            </a:r>
            <a:r>
              <a:rPr lang="ru-RU" dirty="0"/>
              <a:t> 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another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presentation</a:t>
            </a:r>
            <a:r>
              <a:rPr lang="ru-RU" dirty="0">
                <a:ea typeface="+mn-lt"/>
                <a:cs typeface="+mn-lt"/>
              </a:rPr>
              <a:t>) </a:t>
            </a:r>
            <a:endParaRPr lang="en-US">
              <a:ea typeface="Calibri"/>
              <a:cs typeface="Calibri"/>
            </a:endParaRPr>
          </a:p>
          <a:p>
            <a:pPr lvl="1" indent="-45720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opposite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semi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.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operation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unmatched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records</a:t>
            </a:r>
            <a:r>
              <a:rPr lang="ru-RU" dirty="0">
                <a:ea typeface="+mn-lt"/>
                <a:cs typeface="+mn-lt"/>
              </a:rPr>
              <a:t>. </a:t>
            </a:r>
            <a:endParaRPr lang="en-US" dirty="0">
              <a:ea typeface="+mn-lt"/>
              <a:cs typeface="+mn-lt"/>
            </a:endParaRPr>
          </a:p>
          <a:p>
            <a:pPr lvl="1" indent="-45720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operation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implemented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outer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subqueries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WHERE NOT EXISTS </a:t>
            </a:r>
            <a:r>
              <a:rPr lang="ru-RU" dirty="0" err="1">
                <a:ea typeface="+mn-lt"/>
                <a:cs typeface="+mn-lt"/>
              </a:rPr>
              <a:t>or</a:t>
            </a:r>
            <a:r>
              <a:rPr lang="ru-RU" dirty="0">
                <a:ea typeface="+mn-lt"/>
                <a:cs typeface="+mn-lt"/>
              </a:rPr>
              <a:t> WHERE NOT IN 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Arial,Sans-Serif"/>
              <a:buChar char="•"/>
            </a:pPr>
            <a:endParaRPr lang="ru-RU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6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43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DE4EC3-5EEC-421C-B394-C457DD620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Inner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join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and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Cartesian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product</a:t>
            </a:r>
            <a:endParaRPr lang="en-US" dirty="0" err="1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C61934-15EA-4057-AF23-05C3F2472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8A151-AC63-04AE-EA12-C3AC976E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Result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of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Cartesian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product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(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cross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join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A3D5D-6F1A-7219-2037-EC893EEF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ea typeface="+mn-lt"/>
                <a:cs typeface="+mn-lt"/>
              </a:rPr>
              <a:t>Given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tables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>
              <a:ea typeface="+mn-lt"/>
              <a:cs typeface="+mn-lt"/>
            </a:endParaRPr>
          </a:p>
          <a:p>
            <a:pPr lvl="1" indent="-457200"/>
            <a:r>
              <a:rPr lang="ru-RU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X </a:t>
            </a:r>
            <a:r>
              <a:rPr lang="ru-RU" err="1">
                <a:ea typeface="+mn-lt"/>
                <a:cs typeface="+mn-lt"/>
              </a:rPr>
              <a:t>records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pPr lvl="1" indent="-457200"/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B </a:t>
            </a:r>
            <a:r>
              <a:rPr lang="ru-RU" dirty="0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Y </a:t>
            </a:r>
            <a:r>
              <a:rPr lang="ru-RU" dirty="0" err="1">
                <a:ea typeface="+mn-lt"/>
                <a:cs typeface="+mn-lt"/>
              </a:rPr>
              <a:t>records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+mn-lt"/>
                <a:cs typeface="Courier New"/>
              </a:rPr>
              <a:t>SELECT * from A cross join B</a:t>
            </a:r>
            <a:r>
              <a:rPr lang="ru-RU" dirty="0">
                <a:latin typeface="Courier New"/>
                <a:ea typeface="+mn-lt"/>
                <a:cs typeface="Courier New"/>
              </a:rPr>
              <a:t>;</a:t>
            </a:r>
            <a:endParaRPr lang="en-US" dirty="0">
              <a:latin typeface="Courier New"/>
              <a:ea typeface="+mn-lt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+mn-lt"/>
                <a:cs typeface="Courier New"/>
              </a:rPr>
              <a:t>SELECT * from A, B;</a:t>
            </a:r>
            <a:endParaRPr lang="ru-RU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Cross join will return all possible pairs of records from tables A and B 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4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8A151-AC63-04AE-EA12-C3AC976E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Result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Cartesian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product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cross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A3D5D-6F1A-7219-2037-EC893EEF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err="1"/>
              <a:t>Given</a:t>
            </a:r>
            <a:r>
              <a:rPr lang="ru-RU"/>
              <a:t> </a:t>
            </a:r>
            <a:r>
              <a:rPr lang="ru-RU" err="1"/>
              <a:t>two</a:t>
            </a:r>
            <a:r>
              <a:rPr lang="ru-RU"/>
              <a:t> </a:t>
            </a:r>
            <a:r>
              <a:rPr lang="ru-RU" err="1"/>
              <a:t>tables</a:t>
            </a:r>
            <a:r>
              <a:rPr lang="ru-RU"/>
              <a:t> </a:t>
            </a:r>
            <a:endParaRPr lang="ru-RU" dirty="0">
              <a:ea typeface="Calibri"/>
              <a:cs typeface="Calibri"/>
            </a:endParaRPr>
          </a:p>
          <a:p>
            <a:pPr lvl="1" indent="-457200"/>
            <a:r>
              <a:rPr lang="ru-RU" err="1"/>
              <a:t>Table</a:t>
            </a:r>
            <a:r>
              <a:rPr lang="ru-RU"/>
              <a:t> A </a:t>
            </a:r>
            <a:r>
              <a:rPr lang="ru-RU" err="1"/>
              <a:t>contains</a:t>
            </a:r>
            <a:r>
              <a:rPr lang="ru-RU"/>
              <a:t> X </a:t>
            </a:r>
            <a:r>
              <a:rPr lang="ru-RU" err="1"/>
              <a:t>records</a:t>
            </a:r>
            <a:r>
              <a:rPr lang="ru-RU"/>
              <a:t> </a:t>
            </a:r>
            <a:endParaRPr lang="en-US">
              <a:ea typeface="Calibri"/>
              <a:cs typeface="Calibri"/>
            </a:endParaRPr>
          </a:p>
          <a:p>
            <a:pPr lvl="1" indent="-457200"/>
            <a:r>
              <a:rPr lang="ru-RU" dirty="0" err="1"/>
              <a:t>Table</a:t>
            </a:r>
            <a:r>
              <a:rPr lang="ru-RU" dirty="0"/>
              <a:t> B </a:t>
            </a:r>
            <a:r>
              <a:rPr lang="ru-RU" dirty="0" err="1"/>
              <a:t>contains</a:t>
            </a:r>
            <a:r>
              <a:rPr lang="ru-RU" dirty="0"/>
              <a:t> Y </a:t>
            </a:r>
            <a:r>
              <a:rPr lang="ru-RU" dirty="0" err="1"/>
              <a:t>records</a:t>
            </a:r>
            <a:r>
              <a:rPr lang="ru-RU" dirty="0"/>
              <a:t> </a:t>
            </a:r>
            <a:endParaRPr lang="en-US" dirty="0">
              <a:ea typeface="Calibri"/>
              <a:cs typeface="Calibri"/>
            </a:endParaRPr>
          </a:p>
          <a:p>
            <a:pPr marL="685800"/>
            <a:endParaRPr lang="ru-RU" dirty="0">
              <a:ea typeface="Calibri"/>
              <a:cs typeface="Calibri"/>
            </a:endParaRPr>
          </a:p>
          <a:p>
            <a:pPr marL="685800"/>
            <a:r>
              <a:rPr lang="en-US" dirty="0">
                <a:latin typeface="Courier New"/>
                <a:cs typeface="Courier New"/>
              </a:rPr>
              <a:t>SELECT * from A cross join B</a:t>
            </a:r>
            <a:r>
              <a:rPr lang="ru-RU" dirty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pPr marL="685800"/>
            <a:r>
              <a:rPr lang="en-US" dirty="0">
                <a:latin typeface="Courier New"/>
                <a:cs typeface="Courier New"/>
              </a:rPr>
              <a:t>SELECT * from A, B;</a:t>
            </a:r>
            <a:endParaRPr lang="ru-RU" dirty="0">
              <a:latin typeface="Courier New"/>
              <a:cs typeface="Courier New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Cross join will return all possible pairs of records from tables A and B </a:t>
            </a:r>
            <a:endParaRPr lang="ru-RU" dirty="0"/>
          </a:p>
          <a:p>
            <a:r>
              <a:rPr lang="en-US" dirty="0">
                <a:ea typeface="+mn-lt"/>
                <a:cs typeface="+mn-lt"/>
              </a:rPr>
              <a:t>The number of rows in the query result is X * Y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073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24E-7A3B-DD16-4790-CC6348A4B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sz="4800" dirty="0">
                <a:ea typeface="+mn-lt"/>
                <a:cs typeface="+mn-lt"/>
              </a:rPr>
              <a:t>The </a:t>
            </a:r>
            <a:r>
              <a:rPr lang="ru-RU" sz="4800" dirty="0" err="1">
                <a:ea typeface="+mn-lt"/>
                <a:cs typeface="+mn-lt"/>
              </a:rPr>
              <a:t>join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operator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cannot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return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more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records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than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the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Cartesian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product</a:t>
            </a:r>
            <a:r>
              <a:rPr lang="ru-RU" sz="4800" dirty="0">
                <a:ea typeface="+mn-lt"/>
                <a:cs typeface="+mn-lt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4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A664-1FF7-48FC-A30D-4C17652C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Inner Join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AA303EC-C14D-43A7-9C36-C662E67F0F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185690"/>
              </p:ext>
            </p:extLst>
          </p:nvPr>
        </p:nvGraphicFramePr>
        <p:xfrm>
          <a:off x="1384249" y="2785701"/>
          <a:ext cx="1380318" cy="112204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93537">
                  <a:extLst>
                    <a:ext uri="{9D8B030D-6E8A-4147-A177-3AD203B41FA5}">
                      <a16:colId xmlns:a16="http://schemas.microsoft.com/office/drawing/2014/main" val="4264173301"/>
                    </a:ext>
                  </a:extLst>
                </a:gridCol>
                <a:gridCol w="786781">
                  <a:extLst>
                    <a:ext uri="{9D8B030D-6E8A-4147-A177-3AD203B41FA5}">
                      <a16:colId xmlns:a16="http://schemas.microsoft.com/office/drawing/2014/main" val="1696922948"/>
                    </a:ext>
                  </a:extLst>
                </a:gridCol>
              </a:tblGrid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446127"/>
                  </a:ext>
                </a:extLst>
              </a:tr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029048"/>
                  </a:ext>
                </a:extLst>
              </a:tr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800442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1EF7FD0-13DD-41AF-A471-9C5994FC4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99460"/>
              </p:ext>
            </p:extLst>
          </p:nvPr>
        </p:nvGraphicFramePr>
        <p:xfrm>
          <a:off x="1384249" y="4685617"/>
          <a:ext cx="2121695" cy="18700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1101">
                  <a:extLst>
                    <a:ext uri="{9D8B030D-6E8A-4147-A177-3AD203B41FA5}">
                      <a16:colId xmlns:a16="http://schemas.microsoft.com/office/drawing/2014/main" val="4073401286"/>
                    </a:ext>
                  </a:extLst>
                </a:gridCol>
                <a:gridCol w="770297">
                  <a:extLst>
                    <a:ext uri="{9D8B030D-6E8A-4147-A177-3AD203B41FA5}">
                      <a16:colId xmlns:a16="http://schemas.microsoft.com/office/drawing/2014/main" val="854635486"/>
                    </a:ext>
                  </a:extLst>
                </a:gridCol>
                <a:gridCol w="770297">
                  <a:extLst>
                    <a:ext uri="{9D8B030D-6E8A-4147-A177-3AD203B41FA5}">
                      <a16:colId xmlns:a16="http://schemas.microsoft.com/office/drawing/2014/main" val="289785047"/>
                    </a:ext>
                  </a:extLst>
                </a:gridCol>
              </a:tblGrid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454468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513295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058491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419636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63814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A1F8749C-2C32-46F1-B43A-6AD1BC330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85748"/>
              </p:ext>
            </p:extLst>
          </p:nvPr>
        </p:nvGraphicFramePr>
        <p:xfrm>
          <a:off x="5170601" y="3991140"/>
          <a:ext cx="4779938" cy="1496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2402">
                  <a:extLst>
                    <a:ext uri="{9D8B030D-6E8A-4147-A177-3AD203B41FA5}">
                      <a16:colId xmlns:a16="http://schemas.microsoft.com/office/drawing/2014/main" val="1487907297"/>
                    </a:ext>
                  </a:extLst>
                </a:gridCol>
                <a:gridCol w="812402">
                  <a:extLst>
                    <a:ext uri="{9D8B030D-6E8A-4147-A177-3AD203B41FA5}">
                      <a16:colId xmlns:a16="http://schemas.microsoft.com/office/drawing/2014/main" val="3182082524"/>
                    </a:ext>
                  </a:extLst>
                </a:gridCol>
                <a:gridCol w="982438">
                  <a:extLst>
                    <a:ext uri="{9D8B030D-6E8A-4147-A177-3AD203B41FA5}">
                      <a16:colId xmlns:a16="http://schemas.microsoft.com/office/drawing/2014/main" val="210446091"/>
                    </a:ext>
                  </a:extLst>
                </a:gridCol>
                <a:gridCol w="1114688">
                  <a:extLst>
                    <a:ext uri="{9D8B030D-6E8A-4147-A177-3AD203B41FA5}">
                      <a16:colId xmlns:a16="http://schemas.microsoft.com/office/drawing/2014/main" val="3783968511"/>
                    </a:ext>
                  </a:extLst>
                </a:gridCol>
                <a:gridCol w="1058008">
                  <a:extLst>
                    <a:ext uri="{9D8B030D-6E8A-4147-A177-3AD203B41FA5}">
                      <a16:colId xmlns:a16="http://schemas.microsoft.com/office/drawing/2014/main" val="2530872673"/>
                    </a:ext>
                  </a:extLst>
                </a:gridCol>
              </a:tblGrid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198535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322735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6565707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200333"/>
                  </a:ext>
                </a:extLst>
              </a:tr>
            </a:tbl>
          </a:graphicData>
        </a:graphic>
      </p:graphicFrame>
      <p:sp>
        <p:nvSpPr>
          <p:cNvPr id="7" name="Прямоугольник 7">
            <a:extLst>
              <a:ext uri="{FF2B5EF4-FFF2-40B4-BE49-F238E27FC236}">
                <a16:creationId xmlns:a16="http://schemas.microsoft.com/office/drawing/2014/main" id="{14F12920-6E0D-4D27-972E-EE3B3DEB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624" y="1638700"/>
            <a:ext cx="8943384" cy="49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 * from A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INNER JOIN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 on a1 = b1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AA388-8AF5-4A99-A22D-13D41EDEC688}"/>
              </a:ext>
            </a:extLst>
          </p:cNvPr>
          <p:cNvSpPr txBox="1"/>
          <p:nvPr/>
        </p:nvSpPr>
        <p:spPr>
          <a:xfrm flipH="1">
            <a:off x="1360625" y="2322994"/>
            <a:ext cx="4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2A057-7388-452E-BA9A-59AEE0F16877}"/>
              </a:ext>
            </a:extLst>
          </p:cNvPr>
          <p:cNvSpPr txBox="1"/>
          <p:nvPr/>
        </p:nvSpPr>
        <p:spPr>
          <a:xfrm flipH="1">
            <a:off x="1360624" y="4129865"/>
            <a:ext cx="4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86AEA-121F-3667-04A3-32521860EB94}"/>
              </a:ext>
            </a:extLst>
          </p:cNvPr>
          <p:cNvSpPr txBox="1"/>
          <p:nvPr/>
        </p:nvSpPr>
        <p:spPr>
          <a:xfrm>
            <a:off x="5170601" y="3429000"/>
            <a:ext cx="95513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400" dirty="0" err="1"/>
              <a:t>Result</a:t>
            </a:r>
            <a:endParaRPr lang="en-US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57044-5E1A-1F5B-4367-F2F5392DFB47}"/>
              </a:ext>
            </a:extLst>
          </p:cNvPr>
          <p:cNvSpPr txBox="1"/>
          <p:nvPr/>
        </p:nvSpPr>
        <p:spPr>
          <a:xfrm>
            <a:off x="3505944" y="2393733"/>
            <a:ext cx="650126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An inner join returns concatenated pairs of rows from A and B for which the condition a1 = b1 is true.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5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A664-1FF7-48FC-A30D-4C17652C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Inner Join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AA303EC-C14D-43A7-9C36-C662E67F0F50}"/>
              </a:ext>
            </a:extLst>
          </p:cNvPr>
          <p:cNvGraphicFramePr>
            <a:graphicFrameLocks/>
          </p:cNvGraphicFramePr>
          <p:nvPr/>
        </p:nvGraphicFramePr>
        <p:xfrm>
          <a:off x="1384249" y="2785701"/>
          <a:ext cx="1380318" cy="112204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93537">
                  <a:extLst>
                    <a:ext uri="{9D8B030D-6E8A-4147-A177-3AD203B41FA5}">
                      <a16:colId xmlns:a16="http://schemas.microsoft.com/office/drawing/2014/main" val="4264173301"/>
                    </a:ext>
                  </a:extLst>
                </a:gridCol>
                <a:gridCol w="786781">
                  <a:extLst>
                    <a:ext uri="{9D8B030D-6E8A-4147-A177-3AD203B41FA5}">
                      <a16:colId xmlns:a16="http://schemas.microsoft.com/office/drawing/2014/main" val="1696922948"/>
                    </a:ext>
                  </a:extLst>
                </a:gridCol>
              </a:tblGrid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446127"/>
                  </a:ext>
                </a:extLst>
              </a:tr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029048"/>
                  </a:ext>
                </a:extLst>
              </a:tr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800442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1EF7FD0-13DD-41AF-A471-9C5994FC494C}"/>
              </a:ext>
            </a:extLst>
          </p:cNvPr>
          <p:cNvGraphicFramePr>
            <a:graphicFrameLocks noGrp="1"/>
          </p:cNvGraphicFramePr>
          <p:nvPr/>
        </p:nvGraphicFramePr>
        <p:xfrm>
          <a:off x="1384249" y="4685617"/>
          <a:ext cx="2121695" cy="18700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1101">
                  <a:extLst>
                    <a:ext uri="{9D8B030D-6E8A-4147-A177-3AD203B41FA5}">
                      <a16:colId xmlns:a16="http://schemas.microsoft.com/office/drawing/2014/main" val="4073401286"/>
                    </a:ext>
                  </a:extLst>
                </a:gridCol>
                <a:gridCol w="770297">
                  <a:extLst>
                    <a:ext uri="{9D8B030D-6E8A-4147-A177-3AD203B41FA5}">
                      <a16:colId xmlns:a16="http://schemas.microsoft.com/office/drawing/2014/main" val="854635486"/>
                    </a:ext>
                  </a:extLst>
                </a:gridCol>
                <a:gridCol w="770297">
                  <a:extLst>
                    <a:ext uri="{9D8B030D-6E8A-4147-A177-3AD203B41FA5}">
                      <a16:colId xmlns:a16="http://schemas.microsoft.com/office/drawing/2014/main" val="289785047"/>
                    </a:ext>
                  </a:extLst>
                </a:gridCol>
              </a:tblGrid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454468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513295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058491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419636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63814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A1F8749C-2C32-46F1-B43A-6AD1BC33077E}"/>
              </a:ext>
            </a:extLst>
          </p:cNvPr>
          <p:cNvGraphicFramePr>
            <a:graphicFrameLocks noGrp="1"/>
          </p:cNvGraphicFramePr>
          <p:nvPr/>
        </p:nvGraphicFramePr>
        <p:xfrm>
          <a:off x="5170601" y="3991140"/>
          <a:ext cx="4779938" cy="1496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2402">
                  <a:extLst>
                    <a:ext uri="{9D8B030D-6E8A-4147-A177-3AD203B41FA5}">
                      <a16:colId xmlns:a16="http://schemas.microsoft.com/office/drawing/2014/main" val="1487907297"/>
                    </a:ext>
                  </a:extLst>
                </a:gridCol>
                <a:gridCol w="812402">
                  <a:extLst>
                    <a:ext uri="{9D8B030D-6E8A-4147-A177-3AD203B41FA5}">
                      <a16:colId xmlns:a16="http://schemas.microsoft.com/office/drawing/2014/main" val="3182082524"/>
                    </a:ext>
                  </a:extLst>
                </a:gridCol>
                <a:gridCol w="982438">
                  <a:extLst>
                    <a:ext uri="{9D8B030D-6E8A-4147-A177-3AD203B41FA5}">
                      <a16:colId xmlns:a16="http://schemas.microsoft.com/office/drawing/2014/main" val="210446091"/>
                    </a:ext>
                  </a:extLst>
                </a:gridCol>
                <a:gridCol w="1114688">
                  <a:extLst>
                    <a:ext uri="{9D8B030D-6E8A-4147-A177-3AD203B41FA5}">
                      <a16:colId xmlns:a16="http://schemas.microsoft.com/office/drawing/2014/main" val="3783968511"/>
                    </a:ext>
                  </a:extLst>
                </a:gridCol>
                <a:gridCol w="1058008">
                  <a:extLst>
                    <a:ext uri="{9D8B030D-6E8A-4147-A177-3AD203B41FA5}">
                      <a16:colId xmlns:a16="http://schemas.microsoft.com/office/drawing/2014/main" val="2530872673"/>
                    </a:ext>
                  </a:extLst>
                </a:gridCol>
              </a:tblGrid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198535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322735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6565707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200333"/>
                  </a:ext>
                </a:extLst>
              </a:tr>
            </a:tbl>
          </a:graphicData>
        </a:graphic>
      </p:graphicFrame>
      <p:sp>
        <p:nvSpPr>
          <p:cNvPr id="7" name="Прямоугольник 7">
            <a:extLst>
              <a:ext uri="{FF2B5EF4-FFF2-40B4-BE49-F238E27FC236}">
                <a16:creationId xmlns:a16="http://schemas.microsoft.com/office/drawing/2014/main" id="{14F12920-6E0D-4D27-972E-EE3B3DEB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624" y="1638700"/>
            <a:ext cx="8943384" cy="49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 * from A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INNER JOIN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 on a1 = b1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AA388-8AF5-4A99-A22D-13D41EDEC688}"/>
              </a:ext>
            </a:extLst>
          </p:cNvPr>
          <p:cNvSpPr txBox="1"/>
          <p:nvPr/>
        </p:nvSpPr>
        <p:spPr>
          <a:xfrm flipH="1">
            <a:off x="1360625" y="2322994"/>
            <a:ext cx="4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2A057-7388-452E-BA9A-59AEE0F16877}"/>
              </a:ext>
            </a:extLst>
          </p:cNvPr>
          <p:cNvSpPr txBox="1"/>
          <p:nvPr/>
        </p:nvSpPr>
        <p:spPr>
          <a:xfrm flipH="1">
            <a:off x="1360624" y="4129865"/>
            <a:ext cx="4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86AEA-121F-3667-04A3-32521860EB94}"/>
              </a:ext>
            </a:extLst>
          </p:cNvPr>
          <p:cNvSpPr txBox="1"/>
          <p:nvPr/>
        </p:nvSpPr>
        <p:spPr>
          <a:xfrm>
            <a:off x="5170601" y="3429000"/>
            <a:ext cx="95513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400" dirty="0" err="1"/>
              <a:t>Result</a:t>
            </a:r>
            <a:endParaRPr lang="en-US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180F4-9EAD-AAC8-42D2-49EC46023E0D}"/>
              </a:ext>
            </a:extLst>
          </p:cNvPr>
          <p:cNvSpPr txBox="1"/>
          <p:nvPr/>
        </p:nvSpPr>
        <p:spPr>
          <a:xfrm>
            <a:off x="3505944" y="2393733"/>
            <a:ext cx="650126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An inner join returns concatenated pairs of rows from A and B for which the condition a1 = b1 is true.</a:t>
            </a:r>
            <a:endParaRPr lang="en-US" sz="2000">
              <a:solidFill>
                <a:schemeClr val="accent5">
                  <a:lumMod val="75000"/>
                </a:schemeClr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0AC84-8525-1719-117B-B85A509E2050}"/>
              </a:ext>
            </a:extLst>
          </p:cNvPr>
          <p:cNvSpPr txBox="1"/>
          <p:nvPr/>
        </p:nvSpPr>
        <p:spPr>
          <a:xfrm>
            <a:off x="3860800" y="5909361"/>
            <a:ext cx="631371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If a1 IS NULL and b1 IS NULL , then the condition a1 = b1 will not work, since NULL &lt;&gt; NULL</a:t>
            </a:r>
          </a:p>
        </p:txBody>
      </p:sp>
    </p:spTree>
    <p:extLst>
      <p:ext uri="{BB962C8B-B14F-4D97-AF65-F5344CB8AC3E}">
        <p14:creationId xmlns:p14="http://schemas.microsoft.com/office/powerpoint/2010/main" val="27991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A664-1FF7-48FC-A30D-4C17652C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Inner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  <a:endParaRPr 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AA303EC-C14D-43A7-9C36-C662E67F0F50}"/>
              </a:ext>
            </a:extLst>
          </p:cNvPr>
          <p:cNvGraphicFramePr>
            <a:graphicFrameLocks/>
          </p:cNvGraphicFramePr>
          <p:nvPr/>
        </p:nvGraphicFramePr>
        <p:xfrm>
          <a:off x="1384249" y="2785701"/>
          <a:ext cx="1380318" cy="112204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93537">
                  <a:extLst>
                    <a:ext uri="{9D8B030D-6E8A-4147-A177-3AD203B41FA5}">
                      <a16:colId xmlns:a16="http://schemas.microsoft.com/office/drawing/2014/main" val="4264173301"/>
                    </a:ext>
                  </a:extLst>
                </a:gridCol>
                <a:gridCol w="786781">
                  <a:extLst>
                    <a:ext uri="{9D8B030D-6E8A-4147-A177-3AD203B41FA5}">
                      <a16:colId xmlns:a16="http://schemas.microsoft.com/office/drawing/2014/main" val="1696922948"/>
                    </a:ext>
                  </a:extLst>
                </a:gridCol>
              </a:tblGrid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446127"/>
                  </a:ext>
                </a:extLst>
              </a:tr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029048"/>
                  </a:ext>
                </a:extLst>
              </a:tr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800442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1EF7FD0-13DD-41AF-A471-9C5994FC494C}"/>
              </a:ext>
            </a:extLst>
          </p:cNvPr>
          <p:cNvGraphicFramePr>
            <a:graphicFrameLocks noGrp="1"/>
          </p:cNvGraphicFramePr>
          <p:nvPr/>
        </p:nvGraphicFramePr>
        <p:xfrm>
          <a:off x="1384249" y="4685617"/>
          <a:ext cx="2121695" cy="18700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1101">
                  <a:extLst>
                    <a:ext uri="{9D8B030D-6E8A-4147-A177-3AD203B41FA5}">
                      <a16:colId xmlns:a16="http://schemas.microsoft.com/office/drawing/2014/main" val="4073401286"/>
                    </a:ext>
                  </a:extLst>
                </a:gridCol>
                <a:gridCol w="770297">
                  <a:extLst>
                    <a:ext uri="{9D8B030D-6E8A-4147-A177-3AD203B41FA5}">
                      <a16:colId xmlns:a16="http://schemas.microsoft.com/office/drawing/2014/main" val="854635486"/>
                    </a:ext>
                  </a:extLst>
                </a:gridCol>
                <a:gridCol w="770297">
                  <a:extLst>
                    <a:ext uri="{9D8B030D-6E8A-4147-A177-3AD203B41FA5}">
                      <a16:colId xmlns:a16="http://schemas.microsoft.com/office/drawing/2014/main" val="289785047"/>
                    </a:ext>
                  </a:extLst>
                </a:gridCol>
              </a:tblGrid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454468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513295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058491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419636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63814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A1F8749C-2C32-46F1-B43A-6AD1BC33077E}"/>
              </a:ext>
            </a:extLst>
          </p:cNvPr>
          <p:cNvGraphicFramePr>
            <a:graphicFrameLocks noGrp="1"/>
          </p:cNvGraphicFramePr>
          <p:nvPr/>
        </p:nvGraphicFramePr>
        <p:xfrm>
          <a:off x="5170601" y="3991140"/>
          <a:ext cx="4779938" cy="1496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2402">
                  <a:extLst>
                    <a:ext uri="{9D8B030D-6E8A-4147-A177-3AD203B41FA5}">
                      <a16:colId xmlns:a16="http://schemas.microsoft.com/office/drawing/2014/main" val="1487907297"/>
                    </a:ext>
                  </a:extLst>
                </a:gridCol>
                <a:gridCol w="812402">
                  <a:extLst>
                    <a:ext uri="{9D8B030D-6E8A-4147-A177-3AD203B41FA5}">
                      <a16:colId xmlns:a16="http://schemas.microsoft.com/office/drawing/2014/main" val="3182082524"/>
                    </a:ext>
                  </a:extLst>
                </a:gridCol>
                <a:gridCol w="982438">
                  <a:extLst>
                    <a:ext uri="{9D8B030D-6E8A-4147-A177-3AD203B41FA5}">
                      <a16:colId xmlns:a16="http://schemas.microsoft.com/office/drawing/2014/main" val="210446091"/>
                    </a:ext>
                  </a:extLst>
                </a:gridCol>
                <a:gridCol w="1114688">
                  <a:extLst>
                    <a:ext uri="{9D8B030D-6E8A-4147-A177-3AD203B41FA5}">
                      <a16:colId xmlns:a16="http://schemas.microsoft.com/office/drawing/2014/main" val="3783968511"/>
                    </a:ext>
                  </a:extLst>
                </a:gridCol>
                <a:gridCol w="1058008">
                  <a:extLst>
                    <a:ext uri="{9D8B030D-6E8A-4147-A177-3AD203B41FA5}">
                      <a16:colId xmlns:a16="http://schemas.microsoft.com/office/drawing/2014/main" val="2530872673"/>
                    </a:ext>
                  </a:extLst>
                </a:gridCol>
              </a:tblGrid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198535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322735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6565707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200333"/>
                  </a:ext>
                </a:extLst>
              </a:tr>
            </a:tbl>
          </a:graphicData>
        </a:graphic>
      </p:graphicFrame>
      <p:sp>
        <p:nvSpPr>
          <p:cNvPr id="7" name="Прямоугольник 7">
            <a:extLst>
              <a:ext uri="{FF2B5EF4-FFF2-40B4-BE49-F238E27FC236}">
                <a16:creationId xmlns:a16="http://schemas.microsoft.com/office/drawing/2014/main" id="{14F12920-6E0D-4D27-972E-EE3B3DEB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624" y="1638700"/>
            <a:ext cx="8943384" cy="49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 * from A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INNER JOIN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 on a1 = b1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AA388-8AF5-4A99-A22D-13D41EDEC688}"/>
              </a:ext>
            </a:extLst>
          </p:cNvPr>
          <p:cNvSpPr txBox="1"/>
          <p:nvPr/>
        </p:nvSpPr>
        <p:spPr>
          <a:xfrm flipH="1">
            <a:off x="1360625" y="2322994"/>
            <a:ext cx="4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2A057-7388-452E-BA9A-59AEE0F16877}"/>
              </a:ext>
            </a:extLst>
          </p:cNvPr>
          <p:cNvSpPr txBox="1"/>
          <p:nvPr/>
        </p:nvSpPr>
        <p:spPr>
          <a:xfrm flipH="1">
            <a:off x="1360624" y="4129865"/>
            <a:ext cx="4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86AEA-121F-3667-04A3-32521860EB94}"/>
              </a:ext>
            </a:extLst>
          </p:cNvPr>
          <p:cNvSpPr txBox="1"/>
          <p:nvPr/>
        </p:nvSpPr>
        <p:spPr>
          <a:xfrm>
            <a:off x="5170601" y="3429000"/>
            <a:ext cx="95513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400" dirty="0" err="1"/>
              <a:t>Result</a:t>
            </a:r>
            <a:endParaRPr lang="en-US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75552-248B-65A3-3487-A9CC76E90ECD}"/>
              </a:ext>
            </a:extLst>
          </p:cNvPr>
          <p:cNvSpPr/>
          <p:nvPr/>
        </p:nvSpPr>
        <p:spPr>
          <a:xfrm>
            <a:off x="1306284" y="3091542"/>
            <a:ext cx="1530853" cy="508000"/>
          </a:xfrm>
          <a:prstGeom prst="rect">
            <a:avLst/>
          </a:prstGeom>
          <a:solidFill>
            <a:schemeClr val="accent2">
              <a:alpha val="1985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6A928-7C1F-2CFA-6A57-B8C6460101A6}"/>
              </a:ext>
            </a:extLst>
          </p:cNvPr>
          <p:cNvSpPr/>
          <p:nvPr/>
        </p:nvSpPr>
        <p:spPr>
          <a:xfrm>
            <a:off x="5170601" y="4249313"/>
            <a:ext cx="1530853" cy="508000"/>
          </a:xfrm>
          <a:prstGeom prst="rect">
            <a:avLst/>
          </a:prstGeom>
          <a:solidFill>
            <a:schemeClr val="accent2">
              <a:alpha val="1985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D0F92D-FCBD-18AB-863D-ECA1061FDB76}"/>
              </a:ext>
            </a:extLst>
          </p:cNvPr>
          <p:cNvSpPr/>
          <p:nvPr/>
        </p:nvSpPr>
        <p:spPr>
          <a:xfrm>
            <a:off x="5170601" y="4682060"/>
            <a:ext cx="1530853" cy="508000"/>
          </a:xfrm>
          <a:prstGeom prst="rect">
            <a:avLst/>
          </a:prstGeom>
          <a:solidFill>
            <a:schemeClr val="accent2">
              <a:alpha val="1985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C33E1F-3AE8-D4BE-E764-5CD49805ACBE}"/>
              </a:ext>
            </a:extLst>
          </p:cNvPr>
          <p:cNvSpPr/>
          <p:nvPr/>
        </p:nvSpPr>
        <p:spPr>
          <a:xfrm>
            <a:off x="5170601" y="5084630"/>
            <a:ext cx="1530853" cy="508000"/>
          </a:xfrm>
          <a:prstGeom prst="rect">
            <a:avLst/>
          </a:prstGeom>
          <a:solidFill>
            <a:schemeClr val="accent2">
              <a:alpha val="1985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114D4B-7504-6DCF-70F1-E62981BFC62C}"/>
              </a:ext>
            </a:extLst>
          </p:cNvPr>
          <p:cNvSpPr/>
          <p:nvPr/>
        </p:nvSpPr>
        <p:spPr>
          <a:xfrm>
            <a:off x="1384249" y="4982829"/>
            <a:ext cx="2121695" cy="508000"/>
          </a:xfrm>
          <a:prstGeom prst="rect">
            <a:avLst/>
          </a:prstGeom>
          <a:solidFill>
            <a:schemeClr val="accent6">
              <a:alpha val="1985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2A6C74-A2AA-C43A-B0AD-308F8447E785}"/>
              </a:ext>
            </a:extLst>
          </p:cNvPr>
          <p:cNvSpPr/>
          <p:nvPr/>
        </p:nvSpPr>
        <p:spPr>
          <a:xfrm>
            <a:off x="6701454" y="4249313"/>
            <a:ext cx="3249085" cy="508000"/>
          </a:xfrm>
          <a:prstGeom prst="rect">
            <a:avLst/>
          </a:prstGeom>
          <a:solidFill>
            <a:schemeClr val="accent6">
              <a:alpha val="1985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C9E3C4-7A29-654B-CC60-CD852709FAFD}"/>
              </a:ext>
            </a:extLst>
          </p:cNvPr>
          <p:cNvSpPr/>
          <p:nvPr/>
        </p:nvSpPr>
        <p:spPr>
          <a:xfrm>
            <a:off x="1384249" y="5366654"/>
            <a:ext cx="2121695" cy="508000"/>
          </a:xfrm>
          <a:prstGeom prst="rect">
            <a:avLst/>
          </a:prstGeom>
          <a:solidFill>
            <a:schemeClr val="accent4">
              <a:alpha val="1985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BAE66-512C-9BE1-737E-03D9787C11B0}"/>
              </a:ext>
            </a:extLst>
          </p:cNvPr>
          <p:cNvSpPr/>
          <p:nvPr/>
        </p:nvSpPr>
        <p:spPr>
          <a:xfrm>
            <a:off x="6701454" y="4682060"/>
            <a:ext cx="3249085" cy="508000"/>
          </a:xfrm>
          <a:prstGeom prst="rect">
            <a:avLst/>
          </a:prstGeom>
          <a:solidFill>
            <a:schemeClr val="accent4">
              <a:alpha val="1985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AB484A-8A63-7B8F-B159-E6FBD2736EFD}"/>
              </a:ext>
            </a:extLst>
          </p:cNvPr>
          <p:cNvSpPr/>
          <p:nvPr/>
        </p:nvSpPr>
        <p:spPr>
          <a:xfrm>
            <a:off x="1360624" y="6141779"/>
            <a:ext cx="2121695" cy="508000"/>
          </a:xfrm>
          <a:prstGeom prst="rect">
            <a:avLst/>
          </a:prstGeom>
          <a:solidFill>
            <a:schemeClr val="accent5">
              <a:alpha val="1985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116EE2-D00B-2960-8B03-BAAABB436760}"/>
              </a:ext>
            </a:extLst>
          </p:cNvPr>
          <p:cNvSpPr/>
          <p:nvPr/>
        </p:nvSpPr>
        <p:spPr>
          <a:xfrm>
            <a:off x="6701454" y="5093119"/>
            <a:ext cx="3249085" cy="508000"/>
          </a:xfrm>
          <a:prstGeom prst="rect">
            <a:avLst/>
          </a:prstGeom>
          <a:solidFill>
            <a:schemeClr val="accent5">
              <a:alpha val="1985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520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5886-143D-435F-A02F-C6B9432E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Join Algorithms in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FD78-E562-4869-A80B-F4FA1160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ru-RU" dirty="0" err="1">
                <a:ea typeface="+mn-lt"/>
                <a:cs typeface="+mn-lt"/>
              </a:rPr>
              <a:t>Postgres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supports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three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algorithm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options</a:t>
            </a:r>
            <a:r>
              <a:rPr lang="ru-RU" dirty="0">
                <a:ea typeface="+mn-lt"/>
                <a:cs typeface="+mn-lt"/>
              </a:rPr>
              <a:t>: </a:t>
            </a:r>
            <a:endParaRPr lang="en-US" dirty="0"/>
          </a:p>
          <a:p>
            <a:pPr lvl="1"/>
            <a:r>
              <a:rPr lang="en-US" dirty="0"/>
              <a:t>Nested loop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Hash join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dirty="0"/>
              <a:t>Merge join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847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10AD-0ADB-4CD4-9554-1289AC00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Nested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loop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1FB8-B7B4-45E1-8FDF-EF4A26AD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... FROM A join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on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ea typeface="+mn-lt"/>
                <a:cs typeface="+mn-lt"/>
              </a:rPr>
              <a:t>Simple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obvious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algorithm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In a loop, go through all the rows of table A </a:t>
            </a:r>
          </a:p>
          <a:p>
            <a:pPr lvl="1"/>
            <a:r>
              <a:rPr lang="en-US" dirty="0">
                <a:ea typeface="+mn-lt"/>
                <a:cs typeface="+mn-lt"/>
              </a:rPr>
              <a:t>For each row </a:t>
            </a:r>
            <a:r>
              <a:rPr lang="en-US" b="1" dirty="0" err="1">
                <a:ea typeface="+mn-lt"/>
                <a:cs typeface="+mn-lt"/>
              </a:rPr>
              <a:t>a_n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of A, in a loop, go through all the rows of table B </a:t>
            </a:r>
            <a:endParaRPr lang="en-US" dirty="0"/>
          </a:p>
          <a:p>
            <a:pPr lvl="2"/>
            <a:r>
              <a:rPr lang="ru-RU" dirty="0">
                <a:ea typeface="+mn-lt"/>
                <a:cs typeface="+mn-lt"/>
              </a:rPr>
              <a:t>For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B, </a:t>
            </a:r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linking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a_n.x</a:t>
            </a:r>
            <a:r>
              <a:rPr lang="ru-RU" dirty="0">
                <a:ea typeface="+mn-lt"/>
                <a:cs typeface="+mn-lt"/>
              </a:rPr>
              <a:t> = </a:t>
            </a:r>
            <a:r>
              <a:rPr lang="ru-RU" dirty="0" err="1">
                <a:ea typeface="+mn-lt"/>
                <a:cs typeface="+mn-lt"/>
              </a:rPr>
              <a:t>b_m.y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met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then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composed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a_n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b_m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added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operation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>
              <a:ea typeface="Calibri"/>
              <a:cs typeface="Calibri"/>
            </a:endParaRPr>
          </a:p>
          <a:p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used</a:t>
            </a:r>
            <a:r>
              <a:rPr lang="ru-RU" dirty="0">
                <a:ea typeface="+mn-lt"/>
                <a:cs typeface="+mn-lt"/>
              </a:rPr>
              <a:t> with an index and then will work faster (indices support fast search). The second loop can be replaced with a search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index</a:t>
            </a:r>
            <a:endParaRPr lang="en-US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60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F49106-219A-4B92-A59E-77A74EBE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Different connection options in 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6D552-8BBA-4452-9AFC-F447A62D2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7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2F32-E791-469C-8986-1404CB7A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Hash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  <a:endParaRPr 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2293-9E17-46C9-9F4F-A746A1ED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2600" dirty="0">
                <a:latin typeface="Courier New"/>
                <a:cs typeface="Courier New"/>
              </a:rPr>
              <a:t>S</a:t>
            </a:r>
            <a:r>
              <a:rPr lang="en-US" sz="2600" dirty="0">
                <a:latin typeface="Courier New"/>
                <a:cs typeface="Courier New"/>
              </a:rPr>
              <a:t>ELECT ... FROM A join B on </a:t>
            </a:r>
            <a:r>
              <a:rPr lang="en-US" sz="2600" dirty="0" err="1">
                <a:latin typeface="Courier New"/>
                <a:cs typeface="Courier New"/>
              </a:rPr>
              <a:t>A.x</a:t>
            </a:r>
            <a:r>
              <a:rPr lang="en-US" sz="2600" dirty="0">
                <a:latin typeface="Courier New"/>
                <a:cs typeface="Courier New"/>
              </a:rPr>
              <a:t> = </a:t>
            </a:r>
            <a:r>
              <a:rPr lang="en-US" sz="2600" dirty="0" err="1">
                <a:latin typeface="Courier New"/>
                <a:cs typeface="Courier New"/>
              </a:rPr>
              <a:t>B.y</a:t>
            </a:r>
            <a:endParaRPr lang="en-US" sz="2600" dirty="0">
              <a:latin typeface="Courier New"/>
              <a:cs typeface="Courier New"/>
            </a:endParaRPr>
          </a:p>
          <a:p>
            <a:r>
              <a:rPr lang="ru-RU" dirty="0">
                <a:ea typeface="+mn-lt"/>
                <a:cs typeface="+mn-lt"/>
              </a:rPr>
              <a:t>It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carried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stages</a:t>
            </a:r>
            <a:r>
              <a:rPr lang="ru-RU" dirty="0">
                <a:ea typeface="+mn-lt"/>
                <a:cs typeface="+mn-lt"/>
              </a:rPr>
              <a:t>:</a:t>
            </a:r>
          </a:p>
          <a:p>
            <a:pPr lvl="1"/>
            <a:r>
              <a:rPr lang="ru-RU" dirty="0" err="1">
                <a:ea typeface="+mn-lt"/>
                <a:cs typeface="+mn-lt"/>
              </a:rPr>
              <a:t>creating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hash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smaller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pPr lvl="1"/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hash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function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related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strings</a:t>
            </a:r>
            <a:endParaRPr lang="ru-RU" dirty="0" err="1"/>
          </a:p>
          <a:p>
            <a:r>
              <a:rPr lang="en-US" dirty="0">
                <a:ea typeface="+mn-lt"/>
                <a:cs typeface="+mn-lt"/>
              </a:rPr>
              <a:t>Let's say B is a smaller table. Then the hash table </a:t>
            </a:r>
            <a:r>
              <a:rPr lang="en-US" b="1" dirty="0">
                <a:ea typeface="+mn-lt"/>
                <a:cs typeface="+mn-lt"/>
              </a:rPr>
              <a:t>H_B</a:t>
            </a:r>
            <a:r>
              <a:rPr lang="en-US" dirty="0">
                <a:ea typeface="+mn-lt"/>
                <a:cs typeface="+mn-lt"/>
              </a:rPr>
              <a:t> with key </a:t>
            </a:r>
            <a:r>
              <a:rPr lang="en-US" b="1" dirty="0">
                <a:ea typeface="+mn-lt"/>
                <a:cs typeface="+mn-lt"/>
              </a:rPr>
              <a:t>y</a:t>
            </a:r>
            <a:r>
              <a:rPr lang="en-US" dirty="0">
                <a:ea typeface="+mn-lt"/>
                <a:cs typeface="+mn-lt"/>
              </a:rPr>
              <a:t> will be created first.</a:t>
            </a:r>
            <a:r>
              <a:rPr lang="en-US" dirty="0"/>
              <a:t>
</a:t>
            </a:r>
            <a:r>
              <a:rPr lang="en-US" dirty="0">
                <a:ea typeface="+mn-lt"/>
                <a:cs typeface="+mn-lt"/>
              </a:rPr>
              <a:t>In a loop, go through all the rows of table A</a:t>
            </a:r>
          </a:p>
          <a:p>
            <a:pPr lvl="1"/>
            <a:r>
              <a:rPr lang="ru-RU" dirty="0">
                <a:ea typeface="+mn-lt"/>
                <a:cs typeface="+mn-lt"/>
              </a:rPr>
              <a:t>For </a:t>
            </a:r>
            <a:r>
              <a:rPr lang="ru-RU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a_n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(s) b </a:t>
            </a:r>
            <a:r>
              <a:rPr lang="ru-RU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H_B </a:t>
            </a:r>
            <a:r>
              <a:rPr lang="ru-RU" err="1">
                <a:ea typeface="+mn-lt"/>
                <a:cs typeface="+mn-lt"/>
              </a:rPr>
              <a:t>by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key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a_n</a:t>
            </a:r>
            <a:r>
              <a:rPr lang="ru-RU" err="1">
                <a:ea typeface="+mn-lt"/>
                <a:cs typeface="+mn-lt"/>
              </a:rPr>
              <a:t>.x</a:t>
            </a:r>
            <a:endParaRPr lang="ru-RU">
              <a:ea typeface="+mn-lt"/>
              <a:cs typeface="+mn-lt"/>
            </a:endParaRPr>
          </a:p>
          <a:p>
            <a:pPr lvl="1"/>
            <a:r>
              <a:rPr lang="ru-RU" dirty="0">
                <a:ea typeface="+mn-lt"/>
                <a:cs typeface="+mn-lt"/>
              </a:rPr>
              <a:t>The </a:t>
            </a:r>
            <a:r>
              <a:rPr lang="ru-RU" dirty="0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(s) </a:t>
            </a:r>
            <a:r>
              <a:rPr lang="ru-RU" dirty="0" err="1">
                <a:ea typeface="+mn-lt"/>
                <a:cs typeface="+mn-lt"/>
              </a:rPr>
              <a:t>composed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b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added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operation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  <a:p>
            <a:r>
              <a:rPr lang="ru-RU" dirty="0" err="1">
                <a:ea typeface="+mn-lt"/>
                <a:cs typeface="+mn-lt"/>
              </a:rPr>
              <a:t>Cannot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hash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does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memory</a:t>
            </a:r>
            <a:endParaRPr lang="en-US" dirty="0" err="1"/>
          </a:p>
          <a:p>
            <a:r>
              <a:rPr lang="ru-RU" dirty="0">
                <a:ea typeface="+mn-lt"/>
                <a:cs typeface="+mn-lt"/>
              </a:rPr>
              <a:t>DBMS </a:t>
            </a:r>
            <a:r>
              <a:rPr lang="ru-RU" dirty="0" err="1">
                <a:ea typeface="+mn-lt"/>
                <a:cs typeface="+mn-lt"/>
              </a:rPr>
              <a:t>support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complex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implementations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algorithm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885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C9C4-4670-4C00-A606-1389DFF2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Merge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  <a:endParaRPr lang="ru-RU" dirty="0" err="1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A9B-EC2E-4E29-AADB-1EF4AFB5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ru-RU" sz="2400" dirty="0">
                <a:latin typeface="Courier New"/>
                <a:cs typeface="Courier New"/>
              </a:rPr>
              <a:t>S</a:t>
            </a:r>
            <a:r>
              <a:rPr lang="en-US" sz="2400" dirty="0">
                <a:latin typeface="Courier New"/>
                <a:cs typeface="Courier New"/>
              </a:rPr>
              <a:t>ELECT ... FROM A join B on </a:t>
            </a:r>
            <a:r>
              <a:rPr lang="en-US" sz="2400" dirty="0" err="1">
                <a:latin typeface="Courier New"/>
                <a:cs typeface="Courier New"/>
              </a:rPr>
              <a:t>A.x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 err="1">
                <a:latin typeface="Courier New"/>
                <a:cs typeface="Courier New"/>
              </a:rPr>
              <a:t>B.y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ru-RU" sz="2600" dirty="0">
                <a:ea typeface="+mn-lt"/>
                <a:cs typeface="+mn-lt"/>
              </a:rPr>
              <a:t>Step 1: First </a:t>
            </a:r>
            <a:r>
              <a:rPr lang="ru-RU" sz="2600" dirty="0" err="1">
                <a:ea typeface="+mn-lt"/>
                <a:cs typeface="+mn-lt"/>
              </a:rPr>
              <a:t>sort</a:t>
            </a:r>
            <a:r>
              <a:rPr lang="ru-RU" sz="2600" dirty="0">
                <a:ea typeface="+mn-lt"/>
                <a:cs typeface="+mn-lt"/>
              </a:rPr>
              <a:t> A </a:t>
            </a:r>
            <a:r>
              <a:rPr lang="ru-RU" sz="2600" dirty="0" err="1">
                <a:ea typeface="+mn-lt"/>
                <a:cs typeface="+mn-lt"/>
              </a:rPr>
              <a:t>by</a:t>
            </a:r>
            <a:r>
              <a:rPr lang="ru-RU" sz="2600" dirty="0">
                <a:ea typeface="+mn-lt"/>
                <a:cs typeface="+mn-lt"/>
              </a:rPr>
              <a:t> x, B </a:t>
            </a:r>
            <a:r>
              <a:rPr lang="ru-RU" sz="2600" dirty="0" err="1">
                <a:ea typeface="+mn-lt"/>
                <a:cs typeface="+mn-lt"/>
              </a:rPr>
              <a:t>by</a:t>
            </a:r>
            <a:r>
              <a:rPr lang="ru-RU" sz="2600" dirty="0">
                <a:ea typeface="+mn-lt"/>
                <a:cs typeface="+mn-lt"/>
              </a:rPr>
              <a:t> y. </a:t>
            </a:r>
            <a:r>
              <a:rPr lang="ru-RU" sz="2600" dirty="0" err="1">
                <a:ea typeface="+mn-lt"/>
                <a:cs typeface="+mn-lt"/>
              </a:rPr>
              <a:t>Then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start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reading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from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the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first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row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of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each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table</a:t>
            </a:r>
            <a:r>
              <a:rPr lang="ru-RU" sz="2600" dirty="0">
                <a:ea typeface="+mn-lt"/>
                <a:cs typeface="+mn-lt"/>
              </a:rPr>
              <a:t>.</a:t>
            </a:r>
          </a:p>
          <a:p>
            <a:r>
              <a:rPr lang="ru-RU" sz="2600" dirty="0">
                <a:ea typeface="+mn-lt"/>
                <a:cs typeface="+mn-lt"/>
              </a:rPr>
              <a:t>Step 2. </a:t>
            </a:r>
            <a:r>
              <a:rPr lang="ru-RU" sz="2600" dirty="0" err="1">
                <a:ea typeface="+mn-lt"/>
                <a:cs typeface="+mn-lt"/>
              </a:rPr>
              <a:t>If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the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records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a_n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and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b_m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in</a:t>
            </a:r>
            <a:r>
              <a:rPr lang="ru-RU" sz="2600" dirty="0">
                <a:ea typeface="+mn-lt"/>
                <a:cs typeface="+mn-lt"/>
              </a:rPr>
              <a:t> A </a:t>
            </a:r>
            <a:r>
              <a:rPr lang="ru-RU" sz="2600" dirty="0" err="1">
                <a:ea typeface="+mn-lt"/>
                <a:cs typeface="+mn-lt"/>
              </a:rPr>
              <a:t>and</a:t>
            </a:r>
            <a:r>
              <a:rPr lang="ru-RU" sz="2600" dirty="0">
                <a:ea typeface="+mn-lt"/>
                <a:cs typeface="+mn-lt"/>
              </a:rPr>
              <a:t> B </a:t>
            </a:r>
            <a:r>
              <a:rPr lang="ru-RU" sz="2600" dirty="0" err="1">
                <a:ea typeface="+mn-lt"/>
                <a:cs typeface="+mn-lt"/>
              </a:rPr>
              <a:t>are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not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the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last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ones</a:t>
            </a:r>
            <a:r>
              <a:rPr lang="ru-RU" sz="2600" dirty="0">
                <a:ea typeface="+mn-lt"/>
                <a:cs typeface="+mn-lt"/>
              </a:rPr>
              <a:t>:</a:t>
            </a:r>
          </a:p>
          <a:p>
            <a:pPr lvl="1"/>
            <a:r>
              <a:rPr lang="en-US" sz="2600" dirty="0" err="1"/>
              <a:t>a_n.x</a:t>
            </a:r>
            <a:r>
              <a:rPr lang="en-US" sz="2600" dirty="0"/>
              <a:t> &lt; </a:t>
            </a:r>
            <a:r>
              <a:rPr lang="en-US" sz="2600" dirty="0" err="1"/>
              <a:t>b_m.y</a:t>
            </a:r>
            <a:endParaRPr lang="ru-RU" sz="2600" dirty="0" err="1"/>
          </a:p>
          <a:p>
            <a:pPr lvl="2"/>
            <a:r>
              <a:rPr lang="en-US" sz="2600" dirty="0"/>
              <a:t>n = n</a:t>
            </a:r>
            <a:r>
              <a:rPr lang="ru-RU" sz="2600" dirty="0"/>
              <a:t> </a:t>
            </a:r>
            <a:r>
              <a:rPr lang="en-US" sz="2600" dirty="0"/>
              <a:t>+</a:t>
            </a:r>
            <a:r>
              <a:rPr lang="ru-RU" sz="2600" dirty="0"/>
              <a:t> </a:t>
            </a:r>
            <a:r>
              <a:rPr lang="en-US" sz="2600" dirty="0"/>
              <a:t>1</a:t>
            </a:r>
            <a:r>
              <a:rPr lang="ru-RU" sz="2600" dirty="0"/>
              <a:t>. </a:t>
            </a:r>
            <a:r>
              <a:rPr lang="ru-RU" sz="2600" dirty="0" err="1"/>
              <a:t>Repeat</a:t>
            </a:r>
            <a:r>
              <a:rPr lang="ru-RU" sz="2600" dirty="0"/>
              <a:t> </a:t>
            </a:r>
            <a:r>
              <a:rPr lang="ru-RU" sz="2600" dirty="0" err="1"/>
              <a:t>step</a:t>
            </a:r>
            <a:r>
              <a:rPr lang="ru-RU" sz="2600" dirty="0"/>
              <a:t> 2</a:t>
            </a:r>
            <a:endParaRPr lang="ru-RU" sz="2600" dirty="0">
              <a:ea typeface="Calibri"/>
              <a:cs typeface="Calibri"/>
            </a:endParaRPr>
          </a:p>
          <a:p>
            <a:pPr lvl="1"/>
            <a:r>
              <a:rPr lang="en-US" sz="2600" dirty="0" err="1"/>
              <a:t>a_n.x</a:t>
            </a:r>
            <a:r>
              <a:rPr lang="en-US" sz="2600" dirty="0"/>
              <a:t> = </a:t>
            </a:r>
            <a:r>
              <a:rPr lang="en-US" sz="2600" dirty="0" err="1"/>
              <a:t>b_m.y</a:t>
            </a:r>
            <a:endParaRPr lang="ru-RU" sz="2600" dirty="0" err="1"/>
          </a:p>
          <a:p>
            <a:pPr lvl="2"/>
            <a:r>
              <a:rPr lang="ru-RU" sz="2600" dirty="0" err="1">
                <a:ea typeface="+mn-lt"/>
                <a:cs typeface="+mn-lt"/>
              </a:rPr>
              <a:t>return</a:t>
            </a:r>
            <a:r>
              <a:rPr lang="ru-RU" sz="2600" dirty="0">
                <a:ea typeface="+mn-lt"/>
                <a:cs typeface="+mn-lt"/>
              </a:rPr>
              <a:t> a </a:t>
            </a:r>
            <a:r>
              <a:rPr lang="ru-RU" sz="2600" dirty="0" err="1">
                <a:ea typeface="+mn-lt"/>
                <a:cs typeface="+mn-lt"/>
              </a:rPr>
              <a:t>string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composed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dirty="0" err="1">
                <a:ea typeface="+mn-lt"/>
                <a:cs typeface="+mn-lt"/>
              </a:rPr>
              <a:t>of</a:t>
            </a:r>
            <a:r>
              <a:rPr lang="ru-RU" sz="2600" dirty="0"/>
              <a:t> </a:t>
            </a:r>
            <a:r>
              <a:rPr lang="en-US" sz="2600" dirty="0" err="1"/>
              <a:t>a_n</a:t>
            </a:r>
            <a:r>
              <a:rPr lang="en-US" sz="2600" dirty="0"/>
              <a:t> and</a:t>
            </a:r>
            <a:r>
              <a:rPr lang="ru-RU" sz="2600" dirty="0"/>
              <a:t> </a:t>
            </a:r>
            <a:r>
              <a:rPr lang="en-US" sz="2600" dirty="0" err="1"/>
              <a:t>b_m</a:t>
            </a:r>
            <a:r>
              <a:rPr lang="en-US" sz="2600" dirty="0"/>
              <a:t> </a:t>
            </a:r>
            <a:endParaRPr lang="ru-RU" sz="2600" dirty="0"/>
          </a:p>
          <a:p>
            <a:pPr lvl="2"/>
            <a:r>
              <a:rPr lang="en-US" sz="2600" dirty="0"/>
              <a:t>m = m + 1</a:t>
            </a:r>
            <a:endParaRPr lang="en-US" sz="2600" dirty="0">
              <a:ea typeface="Calibri"/>
              <a:cs typeface="Calibri"/>
            </a:endParaRPr>
          </a:p>
          <a:p>
            <a:pPr lvl="2"/>
            <a:r>
              <a:rPr lang="en-US" sz="2600" dirty="0"/>
              <a:t>Repeat Step 2</a:t>
            </a:r>
            <a:endParaRPr lang="ru-RU" sz="2600" dirty="0">
              <a:ea typeface="Calibri"/>
              <a:cs typeface="Calibri"/>
            </a:endParaRPr>
          </a:p>
          <a:p>
            <a:pPr lvl="1"/>
            <a:r>
              <a:rPr lang="en-US" sz="2600" dirty="0" err="1"/>
              <a:t>a_n.x</a:t>
            </a:r>
            <a:r>
              <a:rPr lang="en-US" sz="2600" dirty="0"/>
              <a:t> &gt; </a:t>
            </a:r>
            <a:r>
              <a:rPr lang="en-US" sz="2600" dirty="0" err="1"/>
              <a:t>b_m.y</a:t>
            </a:r>
            <a:endParaRPr lang="ru-RU" sz="2600" dirty="0" err="1"/>
          </a:p>
          <a:p>
            <a:pPr lvl="2"/>
            <a:r>
              <a:rPr lang="en-US" sz="2600" dirty="0"/>
              <a:t>m = m</a:t>
            </a:r>
            <a:r>
              <a:rPr lang="ru-RU" sz="2600" dirty="0"/>
              <a:t> </a:t>
            </a:r>
            <a:r>
              <a:rPr lang="en-US" sz="2600" dirty="0"/>
              <a:t>+</a:t>
            </a:r>
            <a:r>
              <a:rPr lang="ru-RU" sz="2600" dirty="0"/>
              <a:t> </a:t>
            </a:r>
            <a:r>
              <a:rPr lang="en-US" sz="2600" dirty="0"/>
              <a:t>1</a:t>
            </a:r>
            <a:r>
              <a:rPr lang="ru-RU" sz="2600" dirty="0"/>
              <a:t>. </a:t>
            </a:r>
            <a:r>
              <a:rPr lang="ru-RU" sz="2600" dirty="0" err="1"/>
              <a:t>Repeat</a:t>
            </a:r>
            <a:r>
              <a:rPr lang="ru-RU" sz="2600" dirty="0"/>
              <a:t> 2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9841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12D9-0627-B109-B0EF-3648CDC8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What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join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method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will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be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used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the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query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?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A870-B616-76A6-576E-52CAB467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found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execution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plan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execution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plan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without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executing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itself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Actual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execution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plan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same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time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run</a:t>
            </a:r>
            <a:r>
              <a:rPr lang="ru-RU" dirty="0">
                <a:ea typeface="+mn-lt"/>
                <a:cs typeface="+mn-lt"/>
              </a:rPr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3333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8A151-AC63-04AE-EA12-C3AC976E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How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many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rows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will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a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query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with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an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inner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join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return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? 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A3D5D-6F1A-7219-2037-EC893EEF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Given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  <a:p>
            <a:pPr lvl="1"/>
            <a:r>
              <a:rPr lang="ru-RU" dirty="0">
                <a:ea typeface="+mn-lt"/>
                <a:cs typeface="+mn-lt"/>
              </a:rPr>
              <a:t>A </a:t>
            </a:r>
            <a:r>
              <a:rPr lang="ru-RU" dirty="0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x </a:t>
            </a:r>
            <a:r>
              <a:rPr lang="ru-RU" dirty="0" err="1">
                <a:ea typeface="+mn-lt"/>
                <a:cs typeface="+mn-lt"/>
              </a:rPr>
              <a:t>records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dirty="0">
                <a:ea typeface="+mn-lt"/>
                <a:cs typeface="+mn-lt"/>
              </a:rPr>
              <a:t>B </a:t>
            </a:r>
            <a:r>
              <a:rPr lang="ru-RU" dirty="0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y </a:t>
            </a:r>
            <a:r>
              <a:rPr lang="ru-RU" dirty="0" err="1">
                <a:ea typeface="+mn-lt"/>
                <a:cs typeface="+mn-lt"/>
              </a:rPr>
              <a:t>records</a:t>
            </a:r>
            <a:endParaRPr lang="en-US" dirty="0" err="1">
              <a:ea typeface="Calibri"/>
              <a:cs typeface="Calibri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A join B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B.a_id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A, B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B.a_id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An inner join will return all pairs of records from A and B that are related by a certain condition.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0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D78E9-5916-EA50-D0B4-46AE9B7F7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2BBA9-7C08-A0D0-E864-BB087743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How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many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rows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will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a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query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with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an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inner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join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return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? 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30358-72B1-0F29-9027-FC0012346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9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Given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  <a:p>
            <a:pPr lvl="1"/>
            <a:r>
              <a:rPr lang="ru-RU" dirty="0">
                <a:ea typeface="+mn-lt"/>
                <a:cs typeface="+mn-lt"/>
              </a:rPr>
              <a:t>A </a:t>
            </a:r>
            <a:r>
              <a:rPr lang="ru-RU" dirty="0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x </a:t>
            </a:r>
            <a:r>
              <a:rPr lang="ru-RU" dirty="0" err="1">
                <a:ea typeface="+mn-lt"/>
                <a:cs typeface="+mn-lt"/>
              </a:rPr>
              <a:t>records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dirty="0">
                <a:ea typeface="+mn-lt"/>
                <a:cs typeface="+mn-lt"/>
              </a:rPr>
              <a:t>B </a:t>
            </a:r>
            <a:r>
              <a:rPr lang="ru-RU" dirty="0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y </a:t>
            </a:r>
            <a:r>
              <a:rPr lang="ru-RU" dirty="0" err="1">
                <a:ea typeface="+mn-lt"/>
                <a:cs typeface="+mn-lt"/>
              </a:rPr>
              <a:t>records</a:t>
            </a:r>
            <a:endParaRPr lang="en-US" dirty="0" err="1">
              <a:ea typeface="Calibri"/>
              <a:cs typeface="Calibri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A join B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B.a_id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A, B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B.a_id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An inner join will return all pairs of records from A and B that are related by a certain condition.</a:t>
            </a:r>
            <a:endParaRPr lang="ru-RU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result size can vary from 0 to X * Y rows</a:t>
            </a:r>
          </a:p>
        </p:txBody>
      </p:sp>
    </p:spTree>
    <p:extLst>
      <p:ext uri="{BB962C8B-B14F-4D97-AF65-F5344CB8AC3E}">
        <p14:creationId xmlns:p14="http://schemas.microsoft.com/office/powerpoint/2010/main" val="24789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24E-7A3B-DD16-4790-CC6348A4B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556" y="125553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sz="3600" dirty="0">
                <a:ea typeface="+mn-lt"/>
                <a:cs typeface="+mn-lt"/>
              </a:rPr>
              <a:t>The result of an Inner Join can be the same as a Cartesian product if the columns used in the condition contain the same single value. For example, 1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6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B704B7-B85C-44F7-91CA-47DDDD83D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Outer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join</a:t>
            </a:r>
            <a:endParaRPr lang="en-US" dirty="0" err="1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1C7B5D-ABFE-416D-90C7-C5F6274B6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Left, Right, Full outer join</a:t>
            </a:r>
          </a:p>
        </p:txBody>
      </p:sp>
    </p:spTree>
    <p:extLst>
      <p:ext uri="{BB962C8B-B14F-4D97-AF65-F5344CB8AC3E}">
        <p14:creationId xmlns:p14="http://schemas.microsoft.com/office/powerpoint/2010/main" val="299368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807C-0C28-4C0F-B957-D0360C92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When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might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an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outer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join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be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needed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? </a:t>
            </a:r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F429-54D9-498E-BE79-A8D38DAE1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6656" cy="2325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There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database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 lvl="1"/>
            <a:r>
              <a:rPr lang="en-US" b="1" dirty="0"/>
              <a:t>lines</a:t>
            </a:r>
            <a:r>
              <a:rPr lang="ru-RU" b="1" dirty="0"/>
              <a:t>(c</a:t>
            </a:r>
            <a:r>
              <a:rPr lang="en-US" b="1" dirty="0"/>
              <a:t>ode, desc</a:t>
            </a:r>
            <a:r>
              <a:rPr lang="ru-RU" b="1" dirty="0"/>
              <a:t>)</a:t>
            </a:r>
            <a:r>
              <a:rPr lang="ru-RU" dirty="0"/>
              <a:t> </a:t>
            </a:r>
            <a:r>
              <a:rPr lang="ru-RU" dirty="0" err="1">
                <a:ea typeface="+mn-lt"/>
                <a:cs typeface="+mn-lt"/>
              </a:rPr>
              <a:t>Explanations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tax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reporting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lines</a:t>
            </a:r>
          </a:p>
          <a:p>
            <a:pPr lvl="1"/>
            <a:r>
              <a:rPr lang="en-US" b="1" dirty="0" err="1"/>
              <a:t>tax_data</a:t>
            </a:r>
            <a:r>
              <a:rPr lang="en-US" b="1" dirty="0"/>
              <a:t>(code, </a:t>
            </a:r>
            <a:r>
              <a:rPr lang="en-US" b="1" dirty="0" err="1"/>
              <a:t>line_text</a:t>
            </a:r>
            <a:r>
              <a:rPr lang="en-US" b="1" dirty="0"/>
              <a:t>, ...)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Tax reporting indicators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F7A049-0048-8F52-38C1-989A99D19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56394"/>
              </p:ext>
            </p:extLst>
          </p:nvPr>
        </p:nvGraphicFramePr>
        <p:xfrm>
          <a:off x="838200" y="4564061"/>
          <a:ext cx="663665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219">
                  <a:extLst>
                    <a:ext uri="{9D8B030D-6E8A-4147-A177-3AD203B41FA5}">
                      <a16:colId xmlns:a16="http://schemas.microsoft.com/office/drawing/2014/main" val="42860551"/>
                    </a:ext>
                  </a:extLst>
                </a:gridCol>
                <a:gridCol w="2212219">
                  <a:extLst>
                    <a:ext uri="{9D8B030D-6E8A-4147-A177-3AD203B41FA5}">
                      <a16:colId xmlns:a16="http://schemas.microsoft.com/office/drawing/2014/main" val="43568934"/>
                    </a:ext>
                  </a:extLst>
                </a:gridCol>
                <a:gridCol w="2212219">
                  <a:extLst>
                    <a:ext uri="{9D8B030D-6E8A-4147-A177-3AD203B41FA5}">
                      <a16:colId xmlns:a16="http://schemas.microsoft.com/office/drawing/2014/main" val="2685714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Name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of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the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indicator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Line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number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Value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 err="1">
                          <a:latin typeface="Calibri"/>
                        </a:rPr>
                        <a:t>Tax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rate</a:t>
                      </a:r>
                      <a:r>
                        <a:rPr lang="ru-RU" dirty="0"/>
                        <a:t> 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0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 err="1">
                          <a:latin typeface="Calibri"/>
                        </a:rPr>
                        <a:t>Tax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amount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2000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2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030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Schabolovka</a:t>
                      </a:r>
                      <a:r>
                        <a:rPr lang="ru-RU" dirty="0"/>
                        <a:t> 26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5937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7D1E856-26FF-6875-69E8-71FC44F6E371}"/>
              </a:ext>
            </a:extLst>
          </p:cNvPr>
          <p:cNvSpPr/>
          <p:nvPr/>
        </p:nvSpPr>
        <p:spPr>
          <a:xfrm>
            <a:off x="7881257" y="3870602"/>
            <a:ext cx="2873829" cy="117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ea typeface="+mn-lt"/>
                <a:cs typeface="+mn-lt"/>
              </a:rPr>
              <a:t>There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attributes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but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interested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first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C7B70B-0045-F104-A1C4-7ABE6D6646A5}"/>
              </a:ext>
            </a:extLst>
          </p:cNvPr>
          <p:cNvCxnSpPr>
            <a:cxnSpLocks/>
          </p:cNvCxnSpPr>
          <p:nvPr/>
        </p:nvCxnSpPr>
        <p:spPr>
          <a:xfrm flipH="1" flipV="1">
            <a:off x="4978400" y="3429000"/>
            <a:ext cx="2743200" cy="8672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4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EB142-EB54-A1DA-93BB-3CB270ED0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1697-63F9-C36A-39F5-BBDC5042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When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might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an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outer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join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be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needed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? </a:t>
            </a:r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0EEE-05AF-E37E-357C-C05E0C76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6656" cy="2325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There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database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 lvl="1"/>
            <a:r>
              <a:rPr lang="en-US" b="1" dirty="0"/>
              <a:t>lines</a:t>
            </a:r>
            <a:r>
              <a:rPr lang="ru-RU" b="1" dirty="0"/>
              <a:t>(c</a:t>
            </a:r>
            <a:r>
              <a:rPr lang="en-US" b="1" dirty="0"/>
              <a:t>ode, desc</a:t>
            </a:r>
            <a:r>
              <a:rPr lang="ru-RU" b="1" dirty="0"/>
              <a:t>)</a:t>
            </a:r>
            <a:r>
              <a:rPr lang="ru-RU" dirty="0"/>
              <a:t> </a:t>
            </a:r>
            <a:r>
              <a:rPr lang="ru-RU" dirty="0" err="1">
                <a:ea typeface="+mn-lt"/>
                <a:cs typeface="+mn-lt"/>
              </a:rPr>
              <a:t>Explanations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tax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reporting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lines</a:t>
            </a:r>
          </a:p>
          <a:p>
            <a:pPr lvl="1"/>
            <a:r>
              <a:rPr lang="en-US" b="1" dirty="0" err="1"/>
              <a:t>tax_data</a:t>
            </a:r>
            <a:r>
              <a:rPr lang="en-US" b="1" dirty="0"/>
              <a:t>(code, </a:t>
            </a:r>
            <a:r>
              <a:rPr lang="en-US" b="1" dirty="0" err="1"/>
              <a:t>line_text</a:t>
            </a:r>
            <a:r>
              <a:rPr lang="en-US" b="1" dirty="0"/>
              <a:t>, ...)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Tax reporting indicators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E847F6-4D02-9BB2-E2EB-93643BCAD3E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564061"/>
          <a:ext cx="663665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219">
                  <a:extLst>
                    <a:ext uri="{9D8B030D-6E8A-4147-A177-3AD203B41FA5}">
                      <a16:colId xmlns:a16="http://schemas.microsoft.com/office/drawing/2014/main" val="42860551"/>
                    </a:ext>
                  </a:extLst>
                </a:gridCol>
                <a:gridCol w="2212219">
                  <a:extLst>
                    <a:ext uri="{9D8B030D-6E8A-4147-A177-3AD203B41FA5}">
                      <a16:colId xmlns:a16="http://schemas.microsoft.com/office/drawing/2014/main" val="43568934"/>
                    </a:ext>
                  </a:extLst>
                </a:gridCol>
                <a:gridCol w="2212219">
                  <a:extLst>
                    <a:ext uri="{9D8B030D-6E8A-4147-A177-3AD203B41FA5}">
                      <a16:colId xmlns:a16="http://schemas.microsoft.com/office/drawing/2014/main" val="2685714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Name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of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the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indicator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Line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number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Value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 err="1">
                          <a:latin typeface="Calibri"/>
                        </a:rPr>
                        <a:t>Tax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rate</a:t>
                      </a:r>
                      <a:r>
                        <a:rPr lang="ru-RU" dirty="0"/>
                        <a:t> 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0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 err="1">
                          <a:latin typeface="Calibri"/>
                        </a:rPr>
                        <a:t>Tax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amount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2000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2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030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Schabolovka</a:t>
                      </a:r>
                      <a:r>
                        <a:rPr lang="ru-RU" dirty="0"/>
                        <a:t> 26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593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BEBA02-7391-F6C0-A7E1-F2C276078515}"/>
              </a:ext>
            </a:extLst>
          </p:cNvPr>
          <p:cNvSpPr txBox="1"/>
          <p:nvPr/>
        </p:nvSpPr>
        <p:spPr>
          <a:xfrm>
            <a:off x="7474857" y="2412661"/>
            <a:ext cx="4717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elect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l.desc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t.line_text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lines l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join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t.code</a:t>
            </a:r>
            <a:endParaRPr lang="en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4F2C6-9ABC-C965-21A1-4465F052351C}"/>
              </a:ext>
            </a:extLst>
          </p:cNvPr>
          <p:cNvSpPr txBox="1"/>
          <p:nvPr/>
        </p:nvSpPr>
        <p:spPr>
          <a:xfrm>
            <a:off x="7474857" y="1872830"/>
            <a:ext cx="103733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RU" sz="2400"/>
              <a:t>Query: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807C-0C28-4C0F-B957-D0360C92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When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might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an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outer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be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needed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F429-54D9-498E-BE79-A8D38DAE1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7343" cy="232546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Let's say there is no line 030 in </a:t>
            </a:r>
            <a:r>
              <a:rPr lang="en-US" b="1" dirty="0" err="1">
                <a:ea typeface="+mn-lt"/>
                <a:cs typeface="+mn-lt"/>
              </a:rPr>
              <a:t>tax_data</a:t>
            </a:r>
            <a:endParaRPr lang="ru-RU" b="1" dirty="0" err="1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You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display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line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names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even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</a:p>
          <a:p>
            <a:endParaRPr lang="en-US" dirty="0"/>
          </a:p>
          <a:p>
            <a:r>
              <a:rPr lang="ru-RU" dirty="0">
                <a:ea typeface="+mn-lt"/>
                <a:cs typeface="+mn-lt"/>
              </a:rPr>
              <a:t>With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last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line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visible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09B65-53FC-222D-D627-647F71C6A5FF}"/>
              </a:ext>
            </a:extLst>
          </p:cNvPr>
          <p:cNvSpPr txBox="1"/>
          <p:nvPr/>
        </p:nvSpPr>
        <p:spPr>
          <a:xfrm>
            <a:off x="7474857" y="2412661"/>
            <a:ext cx="4717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elect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l.desc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t.line_text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lines l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join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t.code</a:t>
            </a:r>
            <a:endParaRPr lang="en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1E73BA7-3F47-5BD4-2CFD-CD33B3E26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76787"/>
              </p:ext>
            </p:extLst>
          </p:nvPr>
        </p:nvGraphicFramePr>
        <p:xfrm>
          <a:off x="838200" y="4564061"/>
          <a:ext cx="663665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219">
                  <a:extLst>
                    <a:ext uri="{9D8B030D-6E8A-4147-A177-3AD203B41FA5}">
                      <a16:colId xmlns:a16="http://schemas.microsoft.com/office/drawing/2014/main" val="42860551"/>
                    </a:ext>
                  </a:extLst>
                </a:gridCol>
                <a:gridCol w="2212219">
                  <a:extLst>
                    <a:ext uri="{9D8B030D-6E8A-4147-A177-3AD203B41FA5}">
                      <a16:colId xmlns:a16="http://schemas.microsoft.com/office/drawing/2014/main" val="43568934"/>
                    </a:ext>
                  </a:extLst>
                </a:gridCol>
                <a:gridCol w="2212219">
                  <a:extLst>
                    <a:ext uri="{9D8B030D-6E8A-4147-A177-3AD203B41FA5}">
                      <a16:colId xmlns:a16="http://schemas.microsoft.com/office/drawing/2014/main" val="2685714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Name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of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the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indicator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Line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number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Value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 err="1">
                          <a:latin typeface="Calibri"/>
                        </a:rPr>
                        <a:t>Tax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rate</a:t>
                      </a:r>
                      <a:r>
                        <a:rPr lang="ru-RU" dirty="0"/>
                        <a:t> 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0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 err="1">
                          <a:latin typeface="Calibri"/>
                        </a:rPr>
                        <a:t>Tax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amount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2000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2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sngStrike" noProof="0" dirty="0">
                          <a:latin typeface="Calibri"/>
                        </a:rPr>
                        <a:t>Address</a:t>
                      </a:r>
                      <a:endParaRPr 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trike="sngStrike" dirty="0"/>
                        <a:t>030</a:t>
                      </a:r>
                      <a:endParaRPr lang="en-US" strike="sng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5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00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F2AE-834A-460C-A9AA-9A7CC4DC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Different Ways to Join Rows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3225-94E5-4A1F-985E-348691BC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operator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records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formed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r>
              <a:rPr lang="ru-RU" dirty="0">
                <a:ea typeface="+mn-lt"/>
                <a:cs typeface="+mn-lt"/>
              </a:rPr>
              <a:t> - </a:t>
            </a:r>
            <a:r>
              <a:rPr lang="ru-RU" dirty="0" err="1">
                <a:ea typeface="+mn-lt"/>
                <a:cs typeface="+mn-lt"/>
              </a:rPr>
              <a:t>left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right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ru-RU" dirty="0">
                <a:ea typeface="+mn-lt"/>
                <a:cs typeface="+mn-lt"/>
              </a:rPr>
              <a:t>For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R1(a, b, x)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R2(c, d),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schema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look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like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600" dirty="0"/>
              <a:t>R(a, b, x, c, 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For R1(a, b), R2(c, d)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R3(x, z),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applying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R1 </a:t>
            </a:r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R2 </a:t>
            </a:r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R3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formed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scheme</a:t>
            </a:r>
            <a:endParaRPr lang="ru-RU" dirty="0" err="1"/>
          </a:p>
          <a:p>
            <a:pPr marL="0" indent="0" algn="ctr">
              <a:buNone/>
            </a:pPr>
            <a:r>
              <a:rPr lang="ru-RU" sz="3600" dirty="0"/>
              <a:t>R</a:t>
            </a:r>
            <a:r>
              <a:rPr lang="en-US" sz="3600" dirty="0"/>
              <a:t>(a, b, c, d, x, z)</a:t>
            </a:r>
          </a:p>
        </p:txBody>
      </p:sp>
    </p:spTree>
    <p:extLst>
      <p:ext uri="{BB962C8B-B14F-4D97-AF65-F5344CB8AC3E}">
        <p14:creationId xmlns:p14="http://schemas.microsoft.com/office/powerpoint/2010/main" val="1718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807C-0C28-4C0F-B957-D0360C92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When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might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an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outer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join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be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needed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Calibri Light"/>
                <a:cs typeface="Calibri Light"/>
              </a:rPr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F429-54D9-498E-BE79-A8D38DAE1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7343" cy="2325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output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names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even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missing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r>
              <a:rPr lang="en-US" dirty="0">
                <a:ea typeface="+mn-lt"/>
                <a:cs typeface="+mn-lt"/>
              </a:rPr>
              <a:t>In addition to the result of inner join, you need to add all other rows from lines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09B65-53FC-222D-D627-647F71C6A5FF}"/>
              </a:ext>
            </a:extLst>
          </p:cNvPr>
          <p:cNvSpPr txBox="1"/>
          <p:nvPr/>
        </p:nvSpPr>
        <p:spPr>
          <a:xfrm>
            <a:off x="7474857" y="1825625"/>
            <a:ext cx="4717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elect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l.desc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t.line_text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lines l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t.code</a:t>
            </a:r>
            <a:endParaRPr lang="en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514E2B-179D-00CD-A4C8-7D3A929873AB}"/>
              </a:ext>
            </a:extLst>
          </p:cNvPr>
          <p:cNvSpPr/>
          <p:nvPr/>
        </p:nvSpPr>
        <p:spPr>
          <a:xfrm>
            <a:off x="8331200" y="5646056"/>
            <a:ext cx="3280229" cy="957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You can replace null with an empty string using the coalesce function.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ADA5AA-4703-3315-8715-536D5D8F1B08}"/>
              </a:ext>
            </a:extLst>
          </p:cNvPr>
          <p:cNvCxnSpPr>
            <a:cxnSpLocks/>
          </p:cNvCxnSpPr>
          <p:nvPr/>
        </p:nvCxnSpPr>
        <p:spPr>
          <a:xfrm flipH="1">
            <a:off x="6096000" y="6180930"/>
            <a:ext cx="2133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1739EDB-5124-2DF6-9506-40443F744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62789"/>
              </p:ext>
            </p:extLst>
          </p:nvPr>
        </p:nvGraphicFramePr>
        <p:xfrm>
          <a:off x="838200" y="4564061"/>
          <a:ext cx="663665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219">
                  <a:extLst>
                    <a:ext uri="{9D8B030D-6E8A-4147-A177-3AD203B41FA5}">
                      <a16:colId xmlns:a16="http://schemas.microsoft.com/office/drawing/2014/main" val="42860551"/>
                    </a:ext>
                  </a:extLst>
                </a:gridCol>
                <a:gridCol w="2212219">
                  <a:extLst>
                    <a:ext uri="{9D8B030D-6E8A-4147-A177-3AD203B41FA5}">
                      <a16:colId xmlns:a16="http://schemas.microsoft.com/office/drawing/2014/main" val="43568934"/>
                    </a:ext>
                  </a:extLst>
                </a:gridCol>
                <a:gridCol w="2212219">
                  <a:extLst>
                    <a:ext uri="{9D8B030D-6E8A-4147-A177-3AD203B41FA5}">
                      <a16:colId xmlns:a16="http://schemas.microsoft.com/office/drawing/2014/main" val="2685714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Name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of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the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indicator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Line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number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Value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 err="1">
                          <a:latin typeface="Calibri"/>
                        </a:rPr>
                        <a:t>Tax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rate</a:t>
                      </a:r>
                      <a:r>
                        <a:rPr lang="ru-RU" dirty="0"/>
                        <a:t> 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0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 err="1">
                          <a:latin typeface="Calibri"/>
                        </a:rPr>
                        <a:t>Tax</a:t>
                      </a:r>
                      <a:r>
                        <a:rPr lang="ru-RU" sz="18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ru-RU" sz="1800" b="0" i="0" u="none" strike="noStrike" noProof="0" dirty="0" err="1">
                          <a:latin typeface="Calibri"/>
                        </a:rPr>
                        <a:t>amount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020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2000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2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noProof="0" dirty="0">
                          <a:latin typeface="Calibri"/>
                        </a:rPr>
                        <a:t>Address</a:t>
                      </a:r>
                      <a:endParaRPr lang="en-US" strike="no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trike="noStrike" dirty="0"/>
                        <a:t>030</a:t>
                      </a:r>
                      <a:endParaRPr lang="en-US" strike="no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strike="noStrike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5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8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70C0-18B9-44DA-BC28-1ABF58B4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Options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outer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  <a:endParaRPr lang="ru-RU" dirty="0" err="1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1000-49AC-4E06-8916-3B1E2D34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A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B on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A.id_a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B.id_a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A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outer join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B on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A.id_a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B.id_a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A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B on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A.id_a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B.id_a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A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outer join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B on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A.id_a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B.id_a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A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 outer join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B on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A.id_a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B.id_a</a:t>
            </a:r>
            <a:endParaRPr lang="en-US" sz="26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A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 join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B on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A.id_a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B.id_a</a:t>
            </a:r>
            <a:endParaRPr lang="en-US" sz="26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endParaRPr lang="ru-RU" b="1" dirty="0"/>
          </a:p>
          <a:p>
            <a:r>
              <a:rPr lang="en-US" dirty="0">
                <a:ea typeface="+mn-lt"/>
                <a:cs typeface="+mn-lt"/>
              </a:rPr>
              <a:t>Unmatched records will be appended to a row consisting of NULL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C072-A027-13BB-6B85-295CED1E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Options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outer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  <a:endParaRPr lang="ru-RU" dirty="0" err="1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  <a:p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D9F17-2A2C-631C-5C37-43FE63EF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36" y="1621745"/>
            <a:ext cx="3544915" cy="2071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D777CD-1AE5-851B-B47C-29688B5A0A6A}"/>
              </a:ext>
            </a:extLst>
          </p:cNvPr>
          <p:cNvSpPr txBox="1"/>
          <p:nvPr/>
        </p:nvSpPr>
        <p:spPr>
          <a:xfrm>
            <a:off x="5791200" y="1730833"/>
            <a:ext cx="47752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By </a:t>
            </a:r>
            <a:r>
              <a:rPr lang="ru-RU" dirty="0" err="1">
                <a:ea typeface="+mn-lt"/>
                <a:cs typeface="+mn-lt"/>
              </a:rPr>
              <a:t>condition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A.id_a</a:t>
            </a:r>
            <a:r>
              <a:rPr lang="ru-RU" dirty="0">
                <a:ea typeface="+mn-lt"/>
                <a:cs typeface="+mn-lt"/>
              </a:rPr>
              <a:t> = </a:t>
            </a:r>
            <a:r>
              <a:rPr lang="ru-RU" dirty="0" err="1">
                <a:ea typeface="+mn-lt"/>
                <a:cs typeface="+mn-lt"/>
              </a:rPr>
              <a:t>B.id_a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related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another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endParaRPr lang="en-US" dirty="0" err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4F45E5-CE0B-6445-A141-2A336E3B2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00" y="1958748"/>
            <a:ext cx="825500" cy="19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655F6F-5E80-D415-F979-A5E6DA5B8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700" y="2621647"/>
            <a:ext cx="825500" cy="20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54751E-6443-26A7-D05C-BE0DA16B07AE}"/>
              </a:ext>
            </a:extLst>
          </p:cNvPr>
          <p:cNvSpPr txBox="1"/>
          <p:nvPr/>
        </p:nvSpPr>
        <p:spPr>
          <a:xfrm>
            <a:off x="5791200" y="2493602"/>
            <a:ext cx="55626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There are no related rows for condition </a:t>
            </a:r>
            <a:r>
              <a:rPr lang="en-US" dirty="0" err="1">
                <a:ea typeface="+mn-lt"/>
                <a:cs typeface="+mn-lt"/>
              </a:rPr>
              <a:t>A.id_a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B.id_a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E5EE3-FDDD-C5B8-D7B7-DA2DD31C3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028" y="4728255"/>
            <a:ext cx="1841500" cy="153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233940-1CBF-B66C-103F-2B9D99704F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679" y="4728255"/>
            <a:ext cx="1841500" cy="101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CDF5D4-9633-89AE-F168-FB5CC086ACBF}"/>
              </a:ext>
            </a:extLst>
          </p:cNvPr>
          <p:cNvSpPr txBox="1"/>
          <p:nvPr/>
        </p:nvSpPr>
        <p:spPr>
          <a:xfrm>
            <a:off x="1007028" y="3946529"/>
            <a:ext cx="322842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>
                <a:ea typeface="+mn-lt"/>
                <a:cs typeface="+mn-lt"/>
              </a:rPr>
              <a:t>Possible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inner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1051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C072-A027-13BB-6B85-295CED1E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Options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outer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D9F17-2A2C-631C-5C37-43FE63EF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36" y="1621745"/>
            <a:ext cx="3544915" cy="2071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D777CD-1AE5-851B-B47C-29688B5A0A6A}"/>
              </a:ext>
            </a:extLst>
          </p:cNvPr>
          <p:cNvSpPr txBox="1"/>
          <p:nvPr/>
        </p:nvSpPr>
        <p:spPr>
          <a:xfrm>
            <a:off x="5791200" y="1730833"/>
            <a:ext cx="47752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By </a:t>
            </a:r>
            <a:r>
              <a:rPr lang="ru-RU" dirty="0" err="1"/>
              <a:t>condition</a:t>
            </a:r>
            <a:r>
              <a:rPr lang="ru-RU" dirty="0"/>
              <a:t> </a:t>
            </a:r>
            <a:r>
              <a:rPr lang="ru-RU" dirty="0" err="1"/>
              <a:t>A.id_a</a:t>
            </a:r>
            <a:r>
              <a:rPr lang="ru-RU" dirty="0"/>
              <a:t> = </a:t>
            </a:r>
            <a:r>
              <a:rPr lang="ru-RU" dirty="0" err="1"/>
              <a:t>B.id_a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related</a:t>
            </a:r>
            <a:r>
              <a:rPr lang="ru-RU" dirty="0"/>
              <a:t> </a:t>
            </a:r>
            <a:r>
              <a:rPr lang="ru-RU" dirty="0" err="1"/>
              <a:t>rows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table</a:t>
            </a:r>
            <a:endParaRPr lang="ru-RU" dirty="0" err="1">
              <a:ea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4F45E5-CE0B-6445-A141-2A336E3B2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00" y="1958748"/>
            <a:ext cx="825500" cy="19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655F6F-5E80-D415-F979-A5E6DA5B8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700" y="2621647"/>
            <a:ext cx="825500" cy="20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54751E-6443-26A7-D05C-BE0DA16B07AE}"/>
              </a:ext>
            </a:extLst>
          </p:cNvPr>
          <p:cNvSpPr txBox="1"/>
          <p:nvPr/>
        </p:nvSpPr>
        <p:spPr>
          <a:xfrm>
            <a:off x="5791200" y="2493602"/>
            <a:ext cx="5562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There are no related rows for condition </a:t>
            </a:r>
            <a:r>
              <a:rPr lang="en-US" dirty="0" err="1"/>
              <a:t>A.id_a</a:t>
            </a:r>
            <a:r>
              <a:rPr lang="en-US" dirty="0"/>
              <a:t> = </a:t>
            </a:r>
            <a:r>
              <a:rPr lang="en-US" dirty="0" err="1"/>
              <a:t>B.id_a</a:t>
            </a:r>
            <a:r>
              <a:rPr lang="en-US" dirty="0"/>
              <a:t> 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E5EE3-FDDD-C5B8-D7B7-DA2DD31C3AF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007028" y="4728255"/>
            <a:ext cx="1841500" cy="153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233940-1CBF-B66C-103F-2B9D99704F0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451679" y="4728255"/>
            <a:ext cx="1841500" cy="101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DEEE34-F72C-116F-913D-A80FB3186C18}"/>
              </a:ext>
            </a:extLst>
          </p:cNvPr>
          <p:cNvSpPr txBox="1"/>
          <p:nvPr/>
        </p:nvSpPr>
        <p:spPr>
          <a:xfrm>
            <a:off x="6096000" y="3623363"/>
            <a:ext cx="322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/>
              <a:t>A</a:t>
            </a:r>
            <a:r>
              <a:rPr lang="en-US" sz="3600" dirty="0"/>
              <a:t> </a:t>
            </a:r>
            <a:r>
              <a:rPr lang="en-US" sz="3600" b="1" dirty="0"/>
              <a:t>LEFT JOIN</a:t>
            </a:r>
            <a:r>
              <a:rPr lang="en-US" sz="3600" dirty="0"/>
              <a:t> B</a:t>
            </a:r>
            <a:endParaRPr lang="en-RU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84BB91-5BE7-2890-6F84-963A663970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643804"/>
            <a:ext cx="1739900" cy="151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696A1-0FAC-2B5D-DCE2-6CC4917532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0651" y="4643804"/>
            <a:ext cx="1739900" cy="2082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07099B-7C9A-DD66-0CFB-A9E4656D4CBB}"/>
              </a:ext>
            </a:extLst>
          </p:cNvPr>
          <p:cNvSpPr txBox="1"/>
          <p:nvPr/>
        </p:nvSpPr>
        <p:spPr>
          <a:xfrm>
            <a:off x="1159428" y="4098929"/>
            <a:ext cx="322842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>
                <a:ea typeface="+mn-lt"/>
                <a:cs typeface="+mn-lt"/>
              </a:rPr>
              <a:t>Possible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inner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47876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C072-A027-13BB-6B85-295CED1E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Options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outer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  <a:endParaRPr lang="ru-RU" dirty="0" err="1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D9F17-2A2C-631C-5C37-43FE63EF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36" y="1621745"/>
            <a:ext cx="3544915" cy="2071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F45E5-CE0B-6445-A141-2A336E3B2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00" y="1958748"/>
            <a:ext cx="825500" cy="19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655F6F-5E80-D415-F979-A5E6DA5B8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700" y="2621647"/>
            <a:ext cx="825500" cy="20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BE5EE3-FDDD-C5B8-D7B7-DA2DD31C3AF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007028" y="4728255"/>
            <a:ext cx="1841500" cy="153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233940-1CBF-B66C-103F-2B9D99704F0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451679" y="4728255"/>
            <a:ext cx="1841500" cy="101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DEEE34-F72C-116F-913D-A80FB3186C18}"/>
              </a:ext>
            </a:extLst>
          </p:cNvPr>
          <p:cNvSpPr txBox="1"/>
          <p:nvPr/>
        </p:nvSpPr>
        <p:spPr>
          <a:xfrm>
            <a:off x="6096000" y="3623363"/>
            <a:ext cx="322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/>
              <a:t>A</a:t>
            </a:r>
            <a:r>
              <a:rPr lang="en-US" sz="3600" dirty="0"/>
              <a:t> </a:t>
            </a:r>
            <a:r>
              <a:rPr lang="en-US" sz="3600" b="1" dirty="0"/>
              <a:t>RIGHT JOIN</a:t>
            </a:r>
            <a:r>
              <a:rPr lang="en-US" sz="3600" dirty="0"/>
              <a:t> B</a:t>
            </a:r>
            <a:endParaRPr lang="en-RU" sz="3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0EB4D9-F4FB-8727-29A4-1B215C8F3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6500" y="4643804"/>
            <a:ext cx="1739900" cy="1790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71B39A-B6D7-047F-E4E0-9DB423CC8D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849" y="4643804"/>
            <a:ext cx="1739900" cy="1155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4BF1CC-CE35-4E9A-6708-85C5879AC2D6}"/>
              </a:ext>
            </a:extLst>
          </p:cNvPr>
          <p:cNvSpPr txBox="1"/>
          <p:nvPr/>
        </p:nvSpPr>
        <p:spPr>
          <a:xfrm>
            <a:off x="5791200" y="1730833"/>
            <a:ext cx="47752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By </a:t>
            </a:r>
            <a:r>
              <a:rPr lang="ru-RU" dirty="0" err="1"/>
              <a:t>condition</a:t>
            </a:r>
            <a:r>
              <a:rPr lang="ru-RU" dirty="0"/>
              <a:t> </a:t>
            </a:r>
            <a:r>
              <a:rPr lang="ru-RU" dirty="0" err="1"/>
              <a:t>A.id_a</a:t>
            </a:r>
            <a:r>
              <a:rPr lang="ru-RU" dirty="0"/>
              <a:t> = </a:t>
            </a:r>
            <a:r>
              <a:rPr lang="ru-RU" dirty="0" err="1"/>
              <a:t>B.id_a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related</a:t>
            </a:r>
            <a:r>
              <a:rPr lang="ru-RU" dirty="0"/>
              <a:t> </a:t>
            </a:r>
            <a:r>
              <a:rPr lang="ru-RU" dirty="0" err="1"/>
              <a:t>rows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table</a:t>
            </a:r>
            <a:endParaRPr lang="ru-RU" dirty="0" err="1"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9FFEE0-EAB8-5223-B387-DA8FA166B3AA}"/>
              </a:ext>
            </a:extLst>
          </p:cNvPr>
          <p:cNvSpPr txBox="1"/>
          <p:nvPr/>
        </p:nvSpPr>
        <p:spPr>
          <a:xfrm>
            <a:off x="5791200" y="2493602"/>
            <a:ext cx="5562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There are no related rows for condition </a:t>
            </a:r>
            <a:r>
              <a:rPr lang="en-US" dirty="0" err="1"/>
              <a:t>A.id_a</a:t>
            </a:r>
            <a:r>
              <a:rPr lang="en-US" dirty="0"/>
              <a:t> = </a:t>
            </a:r>
            <a:r>
              <a:rPr lang="en-US" dirty="0" err="1"/>
              <a:t>B.id_a</a:t>
            </a:r>
            <a:r>
              <a:rPr lang="en-US" dirty="0"/>
              <a:t> 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362E9A-7FDB-8F12-2512-54657995BB2D}"/>
              </a:ext>
            </a:extLst>
          </p:cNvPr>
          <p:cNvSpPr txBox="1"/>
          <p:nvPr/>
        </p:nvSpPr>
        <p:spPr>
          <a:xfrm>
            <a:off x="1159428" y="4098929"/>
            <a:ext cx="322842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>
                <a:ea typeface="+mn-lt"/>
                <a:cs typeface="+mn-lt"/>
              </a:rPr>
              <a:t>Possible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inner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0641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C072-A027-13BB-6B85-295CED1E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Options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outer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D9F17-2A2C-631C-5C37-43FE63EF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36" y="1621745"/>
            <a:ext cx="3544915" cy="2071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F45E5-CE0B-6445-A141-2A336E3B2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00" y="1958748"/>
            <a:ext cx="825500" cy="19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655F6F-5E80-D415-F979-A5E6DA5B8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700" y="2621647"/>
            <a:ext cx="825500" cy="20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BE5EE3-FDDD-C5B8-D7B7-DA2DD31C3AF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007028" y="4728255"/>
            <a:ext cx="1841500" cy="153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233940-1CBF-B66C-103F-2B9D99704F0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451679" y="4728255"/>
            <a:ext cx="1841500" cy="101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CDF5D4-9633-89AE-F168-FB5CC086ACBF}"/>
              </a:ext>
            </a:extLst>
          </p:cNvPr>
          <p:cNvSpPr txBox="1"/>
          <p:nvPr/>
        </p:nvSpPr>
        <p:spPr>
          <a:xfrm>
            <a:off x="1007028" y="3946529"/>
            <a:ext cx="322842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/>
              <a:t>Possible</a:t>
            </a:r>
            <a:r>
              <a:rPr lang="ru-RU" dirty="0"/>
              <a:t> </a:t>
            </a:r>
            <a:r>
              <a:rPr lang="ru-RU" dirty="0" err="1"/>
              <a:t>results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inner</a:t>
            </a:r>
            <a:r>
              <a:rPr lang="ru-RU" dirty="0"/>
              <a:t> </a:t>
            </a:r>
            <a:r>
              <a:rPr lang="ru-RU" dirty="0" err="1"/>
              <a:t>join</a:t>
            </a:r>
            <a:endParaRPr lang="ru-RU" dirty="0" err="1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EEE34-F72C-116F-913D-A80FB3186C18}"/>
              </a:ext>
            </a:extLst>
          </p:cNvPr>
          <p:cNvSpPr txBox="1"/>
          <p:nvPr/>
        </p:nvSpPr>
        <p:spPr>
          <a:xfrm>
            <a:off x="6096000" y="3623363"/>
            <a:ext cx="322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/>
              <a:t>A</a:t>
            </a:r>
            <a:r>
              <a:rPr lang="en-US" sz="3600" dirty="0"/>
              <a:t> </a:t>
            </a:r>
            <a:r>
              <a:rPr lang="en-US" sz="3600" b="1" dirty="0"/>
              <a:t>FULL JOIN</a:t>
            </a:r>
            <a:r>
              <a:rPr lang="en-US" sz="3600" dirty="0"/>
              <a:t> B</a:t>
            </a:r>
            <a:endParaRPr lang="en-RU" sz="3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F52B29-0E7F-A478-2AB0-9C8696D3E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652" y="4269694"/>
            <a:ext cx="1739900" cy="1752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566035-60FE-332D-1F51-B40698F7F7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6896" y="4340905"/>
            <a:ext cx="1739900" cy="2311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932BA-32AF-1107-A1BC-0609F1A404BD}"/>
              </a:ext>
            </a:extLst>
          </p:cNvPr>
          <p:cNvSpPr txBox="1"/>
          <p:nvPr/>
        </p:nvSpPr>
        <p:spPr>
          <a:xfrm>
            <a:off x="5791200" y="1730833"/>
            <a:ext cx="47752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By </a:t>
            </a:r>
            <a:r>
              <a:rPr lang="ru-RU" dirty="0" err="1"/>
              <a:t>condition</a:t>
            </a:r>
            <a:r>
              <a:rPr lang="ru-RU" dirty="0"/>
              <a:t> </a:t>
            </a:r>
            <a:r>
              <a:rPr lang="ru-RU" dirty="0" err="1"/>
              <a:t>A.id_a</a:t>
            </a:r>
            <a:r>
              <a:rPr lang="ru-RU" dirty="0"/>
              <a:t> = </a:t>
            </a:r>
            <a:r>
              <a:rPr lang="ru-RU" dirty="0" err="1"/>
              <a:t>B.id_a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related</a:t>
            </a:r>
            <a:r>
              <a:rPr lang="ru-RU" dirty="0"/>
              <a:t> </a:t>
            </a:r>
            <a:r>
              <a:rPr lang="ru-RU" dirty="0" err="1"/>
              <a:t>rows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table</a:t>
            </a:r>
            <a:endParaRPr lang="ru-RU" dirty="0" err="1"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48608-6C90-D577-84A9-50A8B801B4F6}"/>
              </a:ext>
            </a:extLst>
          </p:cNvPr>
          <p:cNvSpPr txBox="1"/>
          <p:nvPr/>
        </p:nvSpPr>
        <p:spPr>
          <a:xfrm>
            <a:off x="5791200" y="2493602"/>
            <a:ext cx="5562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There are no related rows for condition </a:t>
            </a:r>
            <a:r>
              <a:rPr lang="en-US" dirty="0" err="1"/>
              <a:t>A.id_a</a:t>
            </a:r>
            <a:r>
              <a:rPr lang="en-US" dirty="0"/>
              <a:t> = </a:t>
            </a:r>
            <a:r>
              <a:rPr lang="en-US" dirty="0" err="1"/>
              <a:t>B.id_a</a:t>
            </a:r>
            <a:r>
              <a:rPr lang="en-US" dirty="0"/>
              <a:t> 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5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C072-A027-13BB-6B85-295CED1E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Options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outer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4F45E5-CE0B-6445-A141-2A336E3B2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0" y="1958748"/>
            <a:ext cx="825500" cy="19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655F6F-5E80-D415-F979-A5E6DA5B8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00" y="2621647"/>
            <a:ext cx="825500" cy="20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CDF5D4-9633-89AE-F168-FB5CC086ACBF}"/>
              </a:ext>
            </a:extLst>
          </p:cNvPr>
          <p:cNvSpPr txBox="1"/>
          <p:nvPr/>
        </p:nvSpPr>
        <p:spPr>
          <a:xfrm>
            <a:off x="586113" y="4515808"/>
            <a:ext cx="196840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inner join will return an empty table</a:t>
            </a:r>
            <a:endParaRPr lang="ru-RU" dirty="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EEE34-F72C-116F-913D-A80FB3186C18}"/>
              </a:ext>
            </a:extLst>
          </p:cNvPr>
          <p:cNvSpPr txBox="1"/>
          <p:nvPr/>
        </p:nvSpPr>
        <p:spPr>
          <a:xfrm>
            <a:off x="2867578" y="3687626"/>
            <a:ext cx="322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/>
              <a:t>A</a:t>
            </a:r>
            <a:r>
              <a:rPr lang="en-US" sz="3600" dirty="0"/>
              <a:t> </a:t>
            </a:r>
            <a:r>
              <a:rPr lang="en-US" sz="3600" b="1" dirty="0"/>
              <a:t>LEFT JOIN</a:t>
            </a:r>
            <a:r>
              <a:rPr lang="en-US" sz="3600" dirty="0"/>
              <a:t> B</a:t>
            </a:r>
            <a:endParaRPr lang="en-RU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A5FD1-2EBC-BDEA-367B-B9D8AD2A3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27" y="1631046"/>
            <a:ext cx="3316619" cy="1231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6A50C-BC6F-D340-BDD2-816DC78E5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578" y="4612689"/>
            <a:ext cx="2215842" cy="11838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AE7813-87D8-0810-EF6F-9B39C1BE054E}"/>
              </a:ext>
            </a:extLst>
          </p:cNvPr>
          <p:cNvSpPr txBox="1"/>
          <p:nvPr/>
        </p:nvSpPr>
        <p:spPr>
          <a:xfrm>
            <a:off x="5855508" y="3687625"/>
            <a:ext cx="322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/>
              <a:t>A</a:t>
            </a:r>
            <a:r>
              <a:rPr lang="en-US" sz="3600" dirty="0"/>
              <a:t> </a:t>
            </a:r>
            <a:r>
              <a:rPr lang="en-US" sz="3600" b="1" dirty="0"/>
              <a:t>RIGHT JOIN</a:t>
            </a:r>
            <a:r>
              <a:rPr lang="en-US" sz="3600" dirty="0"/>
              <a:t> B</a:t>
            </a:r>
            <a:endParaRPr lang="en-RU" sz="3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34C265-5561-7BFC-A5B6-D7C7D2683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5508" y="4612689"/>
            <a:ext cx="2331965" cy="10541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D33A857-5F2B-6CF3-C99D-0421E5FF7602}"/>
              </a:ext>
            </a:extLst>
          </p:cNvPr>
          <p:cNvSpPr txBox="1"/>
          <p:nvPr/>
        </p:nvSpPr>
        <p:spPr>
          <a:xfrm>
            <a:off x="9083930" y="3682227"/>
            <a:ext cx="298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/>
              <a:t>A</a:t>
            </a:r>
            <a:r>
              <a:rPr lang="en-US" sz="3600" dirty="0"/>
              <a:t> </a:t>
            </a:r>
            <a:r>
              <a:rPr lang="en-US" sz="3600" b="1" dirty="0"/>
              <a:t>FULL JOIN</a:t>
            </a:r>
            <a:r>
              <a:rPr lang="en-US" sz="3600" dirty="0"/>
              <a:t> B</a:t>
            </a:r>
            <a:endParaRPr lang="en-RU" sz="3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F75E274-4045-01AA-901D-1D261F432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3930" y="4544192"/>
            <a:ext cx="2215842" cy="157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32FC3B-AAFE-4665-B515-49F26C8EC6E3}"/>
              </a:ext>
            </a:extLst>
          </p:cNvPr>
          <p:cNvSpPr txBox="1"/>
          <p:nvPr/>
        </p:nvSpPr>
        <p:spPr>
          <a:xfrm>
            <a:off x="5791200" y="1730833"/>
            <a:ext cx="47752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By </a:t>
            </a:r>
            <a:r>
              <a:rPr lang="ru-RU" dirty="0" err="1"/>
              <a:t>condition</a:t>
            </a:r>
            <a:r>
              <a:rPr lang="ru-RU" dirty="0"/>
              <a:t> </a:t>
            </a:r>
            <a:r>
              <a:rPr lang="ru-RU" dirty="0" err="1"/>
              <a:t>A.id_a</a:t>
            </a:r>
            <a:r>
              <a:rPr lang="ru-RU" dirty="0"/>
              <a:t> = </a:t>
            </a:r>
            <a:r>
              <a:rPr lang="ru-RU" dirty="0" err="1"/>
              <a:t>B.id_a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related</a:t>
            </a:r>
            <a:r>
              <a:rPr lang="ru-RU" dirty="0"/>
              <a:t> </a:t>
            </a:r>
            <a:r>
              <a:rPr lang="ru-RU" dirty="0" err="1"/>
              <a:t>rows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table</a:t>
            </a:r>
            <a:endParaRPr lang="ru-RU" dirty="0" err="1"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55BB1-9678-C38A-DAD5-2DB1BA3EC3D3}"/>
              </a:ext>
            </a:extLst>
          </p:cNvPr>
          <p:cNvSpPr txBox="1"/>
          <p:nvPr/>
        </p:nvSpPr>
        <p:spPr>
          <a:xfrm>
            <a:off x="5791200" y="2493602"/>
            <a:ext cx="5562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There are no related rows for condition </a:t>
            </a:r>
            <a:r>
              <a:rPr lang="en-US" dirty="0" err="1"/>
              <a:t>A.id_a</a:t>
            </a:r>
            <a:r>
              <a:rPr lang="en-US" dirty="0"/>
              <a:t> = </a:t>
            </a:r>
            <a:r>
              <a:rPr lang="en-US" dirty="0" err="1"/>
              <a:t>B.id_a</a:t>
            </a:r>
            <a:r>
              <a:rPr lang="en-US" dirty="0"/>
              <a:t> 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784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A664-1FF7-48FC-A30D-4C17652C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Result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outer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  <a:endParaRPr 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A1F8749C-2C32-46F1-B43A-6AD1BC330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537638"/>
              </p:ext>
            </p:extLst>
          </p:nvPr>
        </p:nvGraphicFramePr>
        <p:xfrm>
          <a:off x="3844327" y="4390081"/>
          <a:ext cx="4779938" cy="22440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2402">
                  <a:extLst>
                    <a:ext uri="{9D8B030D-6E8A-4147-A177-3AD203B41FA5}">
                      <a16:colId xmlns:a16="http://schemas.microsoft.com/office/drawing/2014/main" val="1487907297"/>
                    </a:ext>
                  </a:extLst>
                </a:gridCol>
                <a:gridCol w="812402">
                  <a:extLst>
                    <a:ext uri="{9D8B030D-6E8A-4147-A177-3AD203B41FA5}">
                      <a16:colId xmlns:a16="http://schemas.microsoft.com/office/drawing/2014/main" val="3182082524"/>
                    </a:ext>
                  </a:extLst>
                </a:gridCol>
                <a:gridCol w="982438">
                  <a:extLst>
                    <a:ext uri="{9D8B030D-6E8A-4147-A177-3AD203B41FA5}">
                      <a16:colId xmlns:a16="http://schemas.microsoft.com/office/drawing/2014/main" val="210446091"/>
                    </a:ext>
                  </a:extLst>
                </a:gridCol>
                <a:gridCol w="1114688">
                  <a:extLst>
                    <a:ext uri="{9D8B030D-6E8A-4147-A177-3AD203B41FA5}">
                      <a16:colId xmlns:a16="http://schemas.microsoft.com/office/drawing/2014/main" val="3783968511"/>
                    </a:ext>
                  </a:extLst>
                </a:gridCol>
                <a:gridCol w="1058008">
                  <a:extLst>
                    <a:ext uri="{9D8B030D-6E8A-4147-A177-3AD203B41FA5}">
                      <a16:colId xmlns:a16="http://schemas.microsoft.com/office/drawing/2014/main" val="2530872673"/>
                    </a:ext>
                  </a:extLst>
                </a:gridCol>
              </a:tblGrid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198535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322735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6565707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200333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ru-RU" sz="24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928813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5420623"/>
                  </a:ext>
                </a:extLst>
              </a:tr>
            </a:tbl>
          </a:graphicData>
        </a:graphic>
      </p:graphicFrame>
      <p:sp>
        <p:nvSpPr>
          <p:cNvPr id="7" name="Прямоугольник 7">
            <a:extLst>
              <a:ext uri="{FF2B5EF4-FFF2-40B4-BE49-F238E27FC236}">
                <a16:creationId xmlns:a16="http://schemas.microsoft.com/office/drawing/2014/main" id="{14F12920-6E0D-4D27-972E-EE3B3DEB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700"/>
            <a:ext cx="9465808" cy="49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 * from A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LEFT JOIN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 on a1 = b1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Объект 3">
            <a:extLst>
              <a:ext uri="{FF2B5EF4-FFF2-40B4-BE49-F238E27FC236}">
                <a16:creationId xmlns:a16="http://schemas.microsoft.com/office/drawing/2014/main" id="{95E358DD-7CFA-AB83-F289-3D5D00A9290D}"/>
              </a:ext>
            </a:extLst>
          </p:cNvPr>
          <p:cNvGraphicFramePr>
            <a:graphicFrameLocks/>
          </p:cNvGraphicFramePr>
          <p:nvPr/>
        </p:nvGraphicFramePr>
        <p:xfrm>
          <a:off x="3278452" y="2083931"/>
          <a:ext cx="1789705" cy="1496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25609">
                  <a:extLst>
                    <a:ext uri="{9D8B030D-6E8A-4147-A177-3AD203B41FA5}">
                      <a16:colId xmlns:a16="http://schemas.microsoft.com/office/drawing/2014/main" val="42641733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96922948"/>
                    </a:ext>
                  </a:extLst>
                </a:gridCol>
              </a:tblGrid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446127"/>
                  </a:ext>
                </a:extLst>
              </a:tr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029048"/>
                  </a:ext>
                </a:extLst>
              </a:tr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8004420"/>
                  </a:ext>
                </a:extLst>
              </a:tr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4686615"/>
                  </a:ext>
                </a:extLst>
              </a:tr>
            </a:tbl>
          </a:graphicData>
        </a:graphic>
      </p:graphicFrame>
      <p:graphicFrame>
        <p:nvGraphicFramePr>
          <p:cNvPr id="12" name="Таблица 4">
            <a:extLst>
              <a:ext uri="{FF2B5EF4-FFF2-40B4-BE49-F238E27FC236}">
                <a16:creationId xmlns:a16="http://schemas.microsoft.com/office/drawing/2014/main" id="{9F11EBF3-CB1E-E680-F0A0-2148766EC1A2}"/>
              </a:ext>
            </a:extLst>
          </p:cNvPr>
          <p:cNvGraphicFramePr>
            <a:graphicFrameLocks noGrp="1"/>
          </p:cNvGraphicFramePr>
          <p:nvPr/>
        </p:nvGraphicFramePr>
        <p:xfrm>
          <a:off x="6977149" y="2083931"/>
          <a:ext cx="2337719" cy="22440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7340128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854635486"/>
                    </a:ext>
                  </a:extLst>
                </a:gridCol>
                <a:gridCol w="681535">
                  <a:extLst>
                    <a:ext uri="{9D8B030D-6E8A-4147-A177-3AD203B41FA5}">
                      <a16:colId xmlns:a16="http://schemas.microsoft.com/office/drawing/2014/main" val="289785047"/>
                    </a:ext>
                  </a:extLst>
                </a:gridCol>
              </a:tblGrid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454468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513295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058491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419636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63814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8540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F9B7AB1-F9A8-05F4-077A-D6AA03072CAE}"/>
              </a:ext>
            </a:extLst>
          </p:cNvPr>
          <p:cNvSpPr txBox="1"/>
          <p:nvPr/>
        </p:nvSpPr>
        <p:spPr>
          <a:xfrm flipH="1">
            <a:off x="2620823" y="2427312"/>
            <a:ext cx="4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152AE-D19A-2869-F5AD-CCBF94F74A93}"/>
              </a:ext>
            </a:extLst>
          </p:cNvPr>
          <p:cNvSpPr txBox="1"/>
          <p:nvPr/>
        </p:nvSpPr>
        <p:spPr>
          <a:xfrm flipH="1">
            <a:off x="6319520" y="2412089"/>
            <a:ext cx="4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331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A664-1FF7-48FC-A30D-4C17652C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Result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outer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  <a:endParaRPr lang="en-US" dirty="0" err="1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AA303EC-C14D-43A7-9C36-C662E67F0F50}"/>
              </a:ext>
            </a:extLst>
          </p:cNvPr>
          <p:cNvGraphicFramePr>
            <a:graphicFrameLocks/>
          </p:cNvGraphicFramePr>
          <p:nvPr/>
        </p:nvGraphicFramePr>
        <p:xfrm>
          <a:off x="3278452" y="2083931"/>
          <a:ext cx="1789705" cy="1496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25609">
                  <a:extLst>
                    <a:ext uri="{9D8B030D-6E8A-4147-A177-3AD203B41FA5}">
                      <a16:colId xmlns:a16="http://schemas.microsoft.com/office/drawing/2014/main" val="42641733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96922948"/>
                    </a:ext>
                  </a:extLst>
                </a:gridCol>
              </a:tblGrid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446127"/>
                  </a:ext>
                </a:extLst>
              </a:tr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029048"/>
                  </a:ext>
                </a:extLst>
              </a:tr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8004420"/>
                  </a:ext>
                </a:extLst>
              </a:tr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4686615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1EF7FD0-13DD-41AF-A471-9C5994FC494C}"/>
              </a:ext>
            </a:extLst>
          </p:cNvPr>
          <p:cNvGraphicFramePr>
            <a:graphicFrameLocks noGrp="1"/>
          </p:cNvGraphicFramePr>
          <p:nvPr/>
        </p:nvGraphicFramePr>
        <p:xfrm>
          <a:off x="6977149" y="2083931"/>
          <a:ext cx="2337719" cy="22440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7340128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854635486"/>
                    </a:ext>
                  </a:extLst>
                </a:gridCol>
                <a:gridCol w="681535">
                  <a:extLst>
                    <a:ext uri="{9D8B030D-6E8A-4147-A177-3AD203B41FA5}">
                      <a16:colId xmlns:a16="http://schemas.microsoft.com/office/drawing/2014/main" val="289785047"/>
                    </a:ext>
                  </a:extLst>
                </a:gridCol>
              </a:tblGrid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454468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513295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058491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419636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63814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8540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A1F8749C-2C32-46F1-B43A-6AD1BC330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01610"/>
              </p:ext>
            </p:extLst>
          </p:nvPr>
        </p:nvGraphicFramePr>
        <p:xfrm>
          <a:off x="3799239" y="4400875"/>
          <a:ext cx="4779938" cy="22440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2402">
                  <a:extLst>
                    <a:ext uri="{9D8B030D-6E8A-4147-A177-3AD203B41FA5}">
                      <a16:colId xmlns:a16="http://schemas.microsoft.com/office/drawing/2014/main" val="1487907297"/>
                    </a:ext>
                  </a:extLst>
                </a:gridCol>
                <a:gridCol w="812402">
                  <a:extLst>
                    <a:ext uri="{9D8B030D-6E8A-4147-A177-3AD203B41FA5}">
                      <a16:colId xmlns:a16="http://schemas.microsoft.com/office/drawing/2014/main" val="3182082524"/>
                    </a:ext>
                  </a:extLst>
                </a:gridCol>
                <a:gridCol w="982438">
                  <a:extLst>
                    <a:ext uri="{9D8B030D-6E8A-4147-A177-3AD203B41FA5}">
                      <a16:colId xmlns:a16="http://schemas.microsoft.com/office/drawing/2014/main" val="210446091"/>
                    </a:ext>
                  </a:extLst>
                </a:gridCol>
                <a:gridCol w="1114688">
                  <a:extLst>
                    <a:ext uri="{9D8B030D-6E8A-4147-A177-3AD203B41FA5}">
                      <a16:colId xmlns:a16="http://schemas.microsoft.com/office/drawing/2014/main" val="3783968511"/>
                    </a:ext>
                  </a:extLst>
                </a:gridCol>
                <a:gridCol w="1058008">
                  <a:extLst>
                    <a:ext uri="{9D8B030D-6E8A-4147-A177-3AD203B41FA5}">
                      <a16:colId xmlns:a16="http://schemas.microsoft.com/office/drawing/2014/main" val="2530872673"/>
                    </a:ext>
                  </a:extLst>
                </a:gridCol>
              </a:tblGrid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198535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322735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6565707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200333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8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928813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290547"/>
                  </a:ext>
                </a:extLst>
              </a:tr>
            </a:tbl>
          </a:graphicData>
        </a:graphic>
      </p:graphicFrame>
      <p:sp>
        <p:nvSpPr>
          <p:cNvPr id="7" name="Прямоугольник 7">
            <a:extLst>
              <a:ext uri="{FF2B5EF4-FFF2-40B4-BE49-F238E27FC236}">
                <a16:creationId xmlns:a16="http://schemas.microsoft.com/office/drawing/2014/main" id="{14F12920-6E0D-4D27-972E-EE3B3DEB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766"/>
            <a:ext cx="9368983" cy="49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 * from A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RIGHT JOIN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 on a1 = b1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13E5F-FE98-479F-BA6E-A0BD06EE4249}"/>
              </a:ext>
            </a:extLst>
          </p:cNvPr>
          <p:cNvSpPr txBox="1"/>
          <p:nvPr/>
        </p:nvSpPr>
        <p:spPr>
          <a:xfrm flipH="1">
            <a:off x="2620823" y="2427312"/>
            <a:ext cx="4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D5069-C98A-4052-8912-E668BBE87ADD}"/>
              </a:ext>
            </a:extLst>
          </p:cNvPr>
          <p:cNvSpPr txBox="1"/>
          <p:nvPr/>
        </p:nvSpPr>
        <p:spPr>
          <a:xfrm flipH="1">
            <a:off x="6319520" y="2412089"/>
            <a:ext cx="4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7177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A664-1FF7-48FC-A30D-4C17652C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Result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outer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  <a:endParaRPr 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AA303EC-C14D-43A7-9C36-C662E67F0F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606230"/>
              </p:ext>
            </p:extLst>
          </p:nvPr>
        </p:nvGraphicFramePr>
        <p:xfrm>
          <a:off x="1587138" y="2118260"/>
          <a:ext cx="1789705" cy="1496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25609">
                  <a:extLst>
                    <a:ext uri="{9D8B030D-6E8A-4147-A177-3AD203B41FA5}">
                      <a16:colId xmlns:a16="http://schemas.microsoft.com/office/drawing/2014/main" val="42641733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96922948"/>
                    </a:ext>
                  </a:extLst>
                </a:gridCol>
              </a:tblGrid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446127"/>
                  </a:ext>
                </a:extLst>
              </a:tr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029048"/>
                  </a:ext>
                </a:extLst>
              </a:tr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8004420"/>
                  </a:ext>
                </a:extLst>
              </a:tr>
              <a:tr h="236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4686615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1EF7FD0-13DD-41AF-A471-9C5994FC4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06534"/>
              </p:ext>
            </p:extLst>
          </p:nvPr>
        </p:nvGraphicFramePr>
        <p:xfrm>
          <a:off x="1587138" y="4152466"/>
          <a:ext cx="2337719" cy="22440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407340128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854635486"/>
                    </a:ext>
                  </a:extLst>
                </a:gridCol>
                <a:gridCol w="681535">
                  <a:extLst>
                    <a:ext uri="{9D8B030D-6E8A-4147-A177-3AD203B41FA5}">
                      <a16:colId xmlns:a16="http://schemas.microsoft.com/office/drawing/2014/main" val="289785047"/>
                    </a:ext>
                  </a:extLst>
                </a:gridCol>
              </a:tblGrid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454468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513295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058491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7419636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63814"/>
                  </a:ext>
                </a:extLst>
              </a:tr>
              <a:tr h="269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8540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A1F8749C-2C32-46F1-B43A-6AD1BC330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4076"/>
              </p:ext>
            </p:extLst>
          </p:nvPr>
        </p:nvGraphicFramePr>
        <p:xfrm>
          <a:off x="5522691" y="2564676"/>
          <a:ext cx="4779938" cy="2992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2402">
                  <a:extLst>
                    <a:ext uri="{9D8B030D-6E8A-4147-A177-3AD203B41FA5}">
                      <a16:colId xmlns:a16="http://schemas.microsoft.com/office/drawing/2014/main" val="1487907297"/>
                    </a:ext>
                  </a:extLst>
                </a:gridCol>
                <a:gridCol w="812402">
                  <a:extLst>
                    <a:ext uri="{9D8B030D-6E8A-4147-A177-3AD203B41FA5}">
                      <a16:colId xmlns:a16="http://schemas.microsoft.com/office/drawing/2014/main" val="3182082524"/>
                    </a:ext>
                  </a:extLst>
                </a:gridCol>
                <a:gridCol w="982438">
                  <a:extLst>
                    <a:ext uri="{9D8B030D-6E8A-4147-A177-3AD203B41FA5}">
                      <a16:colId xmlns:a16="http://schemas.microsoft.com/office/drawing/2014/main" val="210446091"/>
                    </a:ext>
                  </a:extLst>
                </a:gridCol>
                <a:gridCol w="1114688">
                  <a:extLst>
                    <a:ext uri="{9D8B030D-6E8A-4147-A177-3AD203B41FA5}">
                      <a16:colId xmlns:a16="http://schemas.microsoft.com/office/drawing/2014/main" val="3783968511"/>
                    </a:ext>
                  </a:extLst>
                </a:gridCol>
                <a:gridCol w="1058008">
                  <a:extLst>
                    <a:ext uri="{9D8B030D-6E8A-4147-A177-3AD203B41FA5}">
                      <a16:colId xmlns:a16="http://schemas.microsoft.com/office/drawing/2014/main" val="2530872673"/>
                    </a:ext>
                  </a:extLst>
                </a:gridCol>
              </a:tblGrid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198535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322735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6565707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200333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629319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261973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8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928813"/>
                  </a:ext>
                </a:extLst>
              </a:tr>
              <a:tr h="26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290547"/>
                  </a:ext>
                </a:extLst>
              </a:tr>
            </a:tbl>
          </a:graphicData>
        </a:graphic>
      </p:graphicFrame>
      <p:sp>
        <p:nvSpPr>
          <p:cNvPr id="7" name="Прямоугольник 7">
            <a:extLst>
              <a:ext uri="{FF2B5EF4-FFF2-40B4-BE49-F238E27FC236}">
                <a16:creationId xmlns:a16="http://schemas.microsoft.com/office/drawing/2014/main" id="{14F12920-6E0D-4D27-972E-EE3B3DEB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766"/>
            <a:ext cx="9368983" cy="49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 * from A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FULL JOIN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 on a1 = b1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13E5F-FE98-479F-BA6E-A0BD06EE4249}"/>
              </a:ext>
            </a:extLst>
          </p:cNvPr>
          <p:cNvSpPr txBox="1"/>
          <p:nvPr/>
        </p:nvSpPr>
        <p:spPr>
          <a:xfrm flipH="1">
            <a:off x="929509" y="2461641"/>
            <a:ext cx="4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D5069-C98A-4052-8912-E668BBE87ADD}"/>
              </a:ext>
            </a:extLst>
          </p:cNvPr>
          <p:cNvSpPr txBox="1"/>
          <p:nvPr/>
        </p:nvSpPr>
        <p:spPr>
          <a:xfrm flipH="1">
            <a:off x="929509" y="4480624"/>
            <a:ext cx="45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686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F2AE-834A-460C-A9AA-9A7CC4DC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Different Ways to Join Rows in SQL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3225-94E5-4A1F-985E-348691BC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ru-RU" err="1">
                <a:ea typeface="+mn-lt"/>
                <a:cs typeface="+mn-lt"/>
              </a:rPr>
              <a:t>Cartesian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product</a:t>
            </a:r>
            <a:r>
              <a:rPr lang="ru-RU" dirty="0">
                <a:ea typeface="+mn-lt"/>
                <a:cs typeface="+mn-lt"/>
              </a:rPr>
              <a:t> </a:t>
            </a:r>
            <a:br>
              <a:rPr lang="ru-RU" dirty="0">
                <a:ea typeface="+mn-lt"/>
                <a:cs typeface="+mn-lt"/>
              </a:rPr>
            </a:br>
            <a:r>
              <a:rPr lang="ru-RU" err="1">
                <a:ea typeface="+mn-lt"/>
                <a:cs typeface="+mn-lt"/>
              </a:rPr>
              <a:t>Inner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</a:t>
            </a:r>
            <a:br>
              <a:rPr lang="ru-RU" dirty="0">
                <a:ea typeface="+mn-lt"/>
                <a:cs typeface="+mn-lt"/>
              </a:rPr>
            </a:br>
            <a:r>
              <a:rPr lang="ru-RU" err="1">
                <a:ea typeface="+mn-lt"/>
                <a:cs typeface="+mn-lt"/>
              </a:rPr>
              <a:t>Outer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pPr marL="457200" indent="-457200"/>
            <a:r>
              <a:rPr lang="ru-RU" dirty="0" err="1">
                <a:ea typeface="+mn-lt"/>
                <a:cs typeface="+mn-lt"/>
              </a:rPr>
              <a:t>Semi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pPr marL="457200" indent="-457200"/>
            <a:r>
              <a:rPr lang="ru-RU" dirty="0">
                <a:ea typeface="+mn-lt"/>
                <a:cs typeface="+mn-lt"/>
              </a:rPr>
              <a:t>Anti </a:t>
            </a:r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98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8A151-AC63-04AE-EA12-C3AC976E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How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many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rows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A3D5D-6F1A-7219-2037-EC893EEF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Given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</a:p>
          <a:p>
            <a:pPr lvl="1"/>
            <a:r>
              <a:rPr lang="ru-RU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X </a:t>
            </a:r>
            <a:r>
              <a:rPr lang="ru-RU" err="1">
                <a:ea typeface="+mn-lt"/>
                <a:cs typeface="+mn-lt"/>
              </a:rPr>
              <a:t>records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B </a:t>
            </a:r>
            <a:r>
              <a:rPr lang="ru-RU" dirty="0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Y </a:t>
            </a:r>
            <a:r>
              <a:rPr lang="ru-RU" dirty="0" err="1">
                <a:ea typeface="+mn-lt"/>
                <a:cs typeface="+mn-lt"/>
              </a:rPr>
              <a:t>records</a:t>
            </a:r>
            <a:endParaRPr lang="en-US" dirty="0" err="1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* from A </a:t>
            </a:r>
            <a:r>
              <a:rPr lang="en-US" b="1" dirty="0">
                <a:latin typeface="Courier New"/>
                <a:cs typeface="Courier New"/>
              </a:rPr>
              <a:t>left join</a:t>
            </a:r>
            <a:r>
              <a:rPr lang="en-US" dirty="0">
                <a:latin typeface="Courier New"/>
                <a:cs typeface="Courier New"/>
              </a:rPr>
              <a:t> B on A.id = </a:t>
            </a:r>
            <a:r>
              <a:rPr lang="en-US" dirty="0" err="1">
                <a:latin typeface="Courier New"/>
                <a:cs typeface="Courier New"/>
              </a:rPr>
              <a:t>B.id_a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ru-RU" dirty="0" err="1">
                <a:ea typeface="+mn-lt"/>
                <a:cs typeface="+mn-lt"/>
              </a:rPr>
              <a:t>How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many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</a:t>
            </a:r>
            <a:r>
              <a:rPr lang="ru-RU" dirty="0">
                <a:ea typeface="+mn-lt"/>
                <a:cs typeface="+mn-lt"/>
              </a:rPr>
              <a:t>?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estimate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lower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upper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bounds</a:t>
            </a:r>
          </a:p>
        </p:txBody>
      </p:sp>
    </p:spTree>
    <p:extLst>
      <p:ext uri="{BB962C8B-B14F-4D97-AF65-F5344CB8AC3E}">
        <p14:creationId xmlns:p14="http://schemas.microsoft.com/office/powerpoint/2010/main" val="386203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5EEF8-0A53-14AD-1AB8-3F18E04D1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2F8C8-93D9-30F7-41C2-7E4ABAEC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How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many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rows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B9B57-1C3C-8A12-E001-FF4767790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Given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endParaRPr lang="ru-RU">
              <a:ea typeface="+mn-lt"/>
              <a:cs typeface="+mn-lt"/>
            </a:endParaRPr>
          </a:p>
          <a:p>
            <a:pPr lvl="1"/>
            <a:r>
              <a:rPr lang="ru-RU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X </a:t>
            </a:r>
            <a:r>
              <a:rPr lang="ru-RU" err="1">
                <a:ea typeface="+mn-lt"/>
                <a:cs typeface="+mn-lt"/>
              </a:rPr>
              <a:t>records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B </a:t>
            </a:r>
            <a:r>
              <a:rPr lang="ru-RU" dirty="0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Y </a:t>
            </a:r>
            <a:r>
              <a:rPr lang="ru-RU" dirty="0" err="1">
                <a:ea typeface="+mn-lt"/>
                <a:cs typeface="+mn-lt"/>
              </a:rPr>
              <a:t>records</a:t>
            </a:r>
            <a:endParaRPr lang="en-US" dirty="0" err="1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SELECT * from A </a:t>
            </a:r>
            <a:r>
              <a:rPr lang="en-US" b="1" dirty="0">
                <a:latin typeface="Courier New"/>
                <a:cs typeface="Courier New"/>
              </a:rPr>
              <a:t>left join</a:t>
            </a:r>
            <a:r>
              <a:rPr lang="en-US" dirty="0">
                <a:latin typeface="Courier New"/>
                <a:cs typeface="Courier New"/>
              </a:rPr>
              <a:t> B on A.id = </a:t>
            </a:r>
            <a:r>
              <a:rPr lang="en-US" dirty="0" err="1">
                <a:latin typeface="Courier New"/>
                <a:cs typeface="Courier New"/>
              </a:rPr>
              <a:t>B.id_a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ru-RU" dirty="0" err="1">
                <a:ea typeface="+mn-lt"/>
                <a:cs typeface="+mn-lt"/>
              </a:rPr>
              <a:t>How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many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</a:t>
            </a:r>
            <a:r>
              <a:rPr lang="ru-RU" dirty="0">
                <a:ea typeface="+mn-lt"/>
                <a:cs typeface="+mn-lt"/>
              </a:rPr>
              <a:t>?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estimate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lower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upper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bounds</a:t>
            </a:r>
          </a:p>
          <a:p>
            <a:r>
              <a:rPr lang="ru-RU" b="1" dirty="0" err="1">
                <a:ea typeface="+mn-lt"/>
                <a:cs typeface="+mn-lt"/>
              </a:rPr>
              <a:t>Not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less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than</a:t>
            </a:r>
            <a:r>
              <a:rPr lang="ru-RU" b="1" dirty="0">
                <a:ea typeface="+mn-lt"/>
                <a:cs typeface="+mn-lt"/>
              </a:rPr>
              <a:t> X, </a:t>
            </a:r>
            <a:r>
              <a:rPr lang="ru-RU" b="1" dirty="0" err="1">
                <a:ea typeface="+mn-lt"/>
                <a:cs typeface="+mn-lt"/>
              </a:rPr>
              <a:t>not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more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than</a:t>
            </a:r>
            <a:r>
              <a:rPr lang="ru-RU" b="1" dirty="0">
                <a:ea typeface="+mn-lt"/>
                <a:cs typeface="+mn-lt"/>
              </a:rPr>
              <a:t> X * Y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264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ABC72-CF04-F4CC-B2D9-68714A731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38A1E-AA83-E425-2958-37F8AA35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How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many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rows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A608B-C523-A247-3795-59BD7507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Given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endParaRPr lang="ru-RU">
              <a:ea typeface="+mn-lt"/>
              <a:cs typeface="+mn-lt"/>
            </a:endParaRPr>
          </a:p>
          <a:p>
            <a:pPr lvl="1"/>
            <a:r>
              <a:rPr lang="ru-RU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X </a:t>
            </a:r>
            <a:r>
              <a:rPr lang="ru-RU" err="1">
                <a:ea typeface="+mn-lt"/>
                <a:cs typeface="+mn-lt"/>
              </a:rPr>
              <a:t>records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B </a:t>
            </a:r>
            <a:r>
              <a:rPr lang="ru-RU" dirty="0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Y </a:t>
            </a:r>
            <a:r>
              <a:rPr lang="ru-RU" dirty="0" err="1">
                <a:ea typeface="+mn-lt"/>
                <a:cs typeface="+mn-lt"/>
              </a:rPr>
              <a:t>records</a:t>
            </a:r>
            <a:endParaRPr lang="en-US" dirty="0" err="1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SELECT * from A </a:t>
            </a:r>
            <a:r>
              <a:rPr lang="en-US" b="1" dirty="0">
                <a:latin typeface="Courier New"/>
                <a:cs typeface="Courier New"/>
              </a:rPr>
              <a:t>right join</a:t>
            </a:r>
            <a:r>
              <a:rPr lang="en-US" dirty="0">
                <a:latin typeface="Courier New"/>
                <a:cs typeface="Courier New"/>
              </a:rPr>
              <a:t> B on A.id = </a:t>
            </a:r>
            <a:r>
              <a:rPr lang="en-US" dirty="0" err="1">
                <a:latin typeface="Courier New"/>
                <a:cs typeface="Courier New"/>
              </a:rPr>
              <a:t>B.id_a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ru-RU" dirty="0" err="1">
                <a:ea typeface="+mn-lt"/>
                <a:cs typeface="+mn-lt"/>
              </a:rPr>
              <a:t>How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many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</a:t>
            </a:r>
            <a:r>
              <a:rPr lang="ru-RU" dirty="0">
                <a:ea typeface="+mn-lt"/>
                <a:cs typeface="+mn-lt"/>
              </a:rPr>
              <a:t>?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estimate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lower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upper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bounds</a:t>
            </a:r>
          </a:p>
        </p:txBody>
      </p:sp>
    </p:spTree>
    <p:extLst>
      <p:ext uri="{BB962C8B-B14F-4D97-AF65-F5344CB8AC3E}">
        <p14:creationId xmlns:p14="http://schemas.microsoft.com/office/powerpoint/2010/main" val="225835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DCA5A-CD22-CC8F-0D43-609AAE39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73437-571E-AAFE-8A9F-34D3039C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How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many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rows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B9FFCC-ECBD-BB5B-BE57-D0F22B78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Given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endParaRPr lang="ru-RU">
              <a:ea typeface="+mn-lt"/>
              <a:cs typeface="+mn-lt"/>
            </a:endParaRPr>
          </a:p>
          <a:p>
            <a:pPr lvl="1"/>
            <a:r>
              <a:rPr lang="ru-RU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X </a:t>
            </a:r>
            <a:r>
              <a:rPr lang="ru-RU" err="1">
                <a:ea typeface="+mn-lt"/>
                <a:cs typeface="+mn-lt"/>
              </a:rPr>
              <a:t>records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B </a:t>
            </a:r>
            <a:r>
              <a:rPr lang="ru-RU" dirty="0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Y </a:t>
            </a:r>
            <a:r>
              <a:rPr lang="ru-RU" dirty="0" err="1">
                <a:ea typeface="+mn-lt"/>
                <a:cs typeface="+mn-lt"/>
              </a:rPr>
              <a:t>records</a:t>
            </a:r>
            <a:endParaRPr lang="en-US" dirty="0" err="1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SELECT * from A </a:t>
            </a:r>
            <a:r>
              <a:rPr lang="en-US" b="1" dirty="0">
                <a:latin typeface="Courier New"/>
                <a:cs typeface="Courier New"/>
              </a:rPr>
              <a:t>right join</a:t>
            </a:r>
            <a:r>
              <a:rPr lang="en-US" dirty="0">
                <a:latin typeface="Courier New"/>
                <a:cs typeface="Courier New"/>
              </a:rPr>
              <a:t> B on A.id = </a:t>
            </a:r>
            <a:r>
              <a:rPr lang="en-US" dirty="0" err="1">
                <a:latin typeface="Courier New"/>
                <a:cs typeface="Courier New"/>
              </a:rPr>
              <a:t>B.id_a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ru-RU" dirty="0" err="1">
                <a:ea typeface="+mn-lt"/>
                <a:cs typeface="+mn-lt"/>
              </a:rPr>
              <a:t>How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many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</a:t>
            </a:r>
            <a:r>
              <a:rPr lang="ru-RU" dirty="0">
                <a:ea typeface="+mn-lt"/>
                <a:cs typeface="+mn-lt"/>
              </a:rPr>
              <a:t>?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estimate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lower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upper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bounds</a:t>
            </a:r>
            <a:endParaRPr lang="ru-RU">
              <a:ea typeface="+mn-lt"/>
              <a:cs typeface="+mn-lt"/>
            </a:endParaRPr>
          </a:p>
          <a:p>
            <a:r>
              <a:rPr lang="ru-RU" b="1" dirty="0" err="1">
                <a:ea typeface="+mn-lt"/>
                <a:cs typeface="+mn-lt"/>
              </a:rPr>
              <a:t>Not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less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than</a:t>
            </a:r>
            <a:r>
              <a:rPr lang="ru-RU" b="1" dirty="0">
                <a:ea typeface="+mn-lt"/>
                <a:cs typeface="+mn-lt"/>
              </a:rPr>
              <a:t> Y, </a:t>
            </a:r>
            <a:r>
              <a:rPr lang="ru-RU" b="1" dirty="0" err="1">
                <a:ea typeface="+mn-lt"/>
                <a:cs typeface="+mn-lt"/>
              </a:rPr>
              <a:t>not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more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than</a:t>
            </a:r>
            <a:r>
              <a:rPr lang="ru-RU" b="1" dirty="0">
                <a:ea typeface="+mn-lt"/>
                <a:cs typeface="+mn-lt"/>
              </a:rPr>
              <a:t> X * Y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515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E87F5-CCD8-BA76-5127-41EDD06C1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3E84B-257A-E1A4-D0E2-B6CD579F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How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many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rows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19EB3-B97E-DA01-226E-6A241D6FB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Given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endParaRPr lang="ru-RU">
              <a:ea typeface="+mn-lt"/>
              <a:cs typeface="+mn-lt"/>
            </a:endParaRPr>
          </a:p>
          <a:p>
            <a:pPr lvl="1"/>
            <a:r>
              <a:rPr lang="ru-RU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X </a:t>
            </a:r>
            <a:r>
              <a:rPr lang="ru-RU" err="1">
                <a:ea typeface="+mn-lt"/>
                <a:cs typeface="+mn-lt"/>
              </a:rPr>
              <a:t>records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B </a:t>
            </a:r>
            <a:r>
              <a:rPr lang="ru-RU" dirty="0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Y </a:t>
            </a:r>
            <a:r>
              <a:rPr lang="ru-RU" dirty="0" err="1">
                <a:ea typeface="+mn-lt"/>
                <a:cs typeface="+mn-lt"/>
              </a:rPr>
              <a:t>records</a:t>
            </a:r>
            <a:endParaRPr lang="en-US" dirty="0" err="1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SELECT * from A </a:t>
            </a:r>
            <a:r>
              <a:rPr lang="en-US" b="1" dirty="0">
                <a:latin typeface="Courier New"/>
                <a:cs typeface="Courier New"/>
              </a:rPr>
              <a:t>full join</a:t>
            </a:r>
            <a:r>
              <a:rPr lang="en-US" dirty="0">
                <a:latin typeface="Courier New"/>
                <a:cs typeface="Courier New"/>
              </a:rPr>
              <a:t> B on A.id = </a:t>
            </a:r>
            <a:r>
              <a:rPr lang="en-US" dirty="0" err="1">
                <a:latin typeface="Courier New"/>
                <a:cs typeface="Courier New"/>
              </a:rPr>
              <a:t>B.id_a</a:t>
            </a:r>
          </a:p>
          <a:p>
            <a:pPr marL="0" indent="0">
              <a:buNone/>
            </a:pP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ru-RU" dirty="0" err="1">
                <a:ea typeface="+mn-lt"/>
                <a:cs typeface="+mn-lt"/>
              </a:rPr>
              <a:t>How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many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</a:t>
            </a:r>
            <a:r>
              <a:rPr lang="ru-RU" dirty="0">
                <a:ea typeface="+mn-lt"/>
                <a:cs typeface="+mn-lt"/>
              </a:rPr>
              <a:t>?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estimate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lower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upper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bounds</a:t>
            </a:r>
            <a:endParaRPr lang="ru-RU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096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7ADA1-9D51-9884-17A3-D0CCE1F4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E75D5-C1EB-123B-DA7A-4622F20E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How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many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rows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1C8F4-8C15-14C2-8E69-08322DCD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Given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endParaRPr lang="ru-RU">
              <a:ea typeface="+mn-lt"/>
              <a:cs typeface="+mn-lt"/>
            </a:endParaRPr>
          </a:p>
          <a:p>
            <a:pPr lvl="1"/>
            <a:r>
              <a:rPr lang="ru-RU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X </a:t>
            </a:r>
            <a:r>
              <a:rPr lang="ru-RU" err="1">
                <a:ea typeface="+mn-lt"/>
                <a:cs typeface="+mn-lt"/>
              </a:rPr>
              <a:t>records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B </a:t>
            </a:r>
            <a:r>
              <a:rPr lang="ru-RU" dirty="0" err="1">
                <a:ea typeface="+mn-lt"/>
                <a:cs typeface="+mn-lt"/>
              </a:rPr>
              <a:t>contains</a:t>
            </a:r>
            <a:r>
              <a:rPr lang="ru-RU" dirty="0">
                <a:ea typeface="+mn-lt"/>
                <a:cs typeface="+mn-lt"/>
              </a:rPr>
              <a:t> Y </a:t>
            </a:r>
            <a:r>
              <a:rPr lang="ru-RU" dirty="0" err="1">
                <a:ea typeface="+mn-lt"/>
                <a:cs typeface="+mn-lt"/>
              </a:rPr>
              <a:t>records</a:t>
            </a:r>
            <a:endParaRPr lang="en-US" dirty="0" err="1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SELECT * from A </a:t>
            </a:r>
            <a:r>
              <a:rPr lang="en-US" b="1" dirty="0">
                <a:latin typeface="Courier New"/>
                <a:cs typeface="Courier New"/>
              </a:rPr>
              <a:t>full join</a:t>
            </a:r>
            <a:r>
              <a:rPr lang="en-US" dirty="0">
                <a:latin typeface="Courier New"/>
                <a:cs typeface="Courier New"/>
              </a:rPr>
              <a:t> B on A.id = </a:t>
            </a:r>
            <a:r>
              <a:rPr lang="en-US" dirty="0" err="1">
                <a:latin typeface="Courier New"/>
                <a:cs typeface="Courier New"/>
              </a:rPr>
              <a:t>B.id_a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ru-RU" dirty="0" err="1">
                <a:ea typeface="+mn-lt"/>
                <a:cs typeface="+mn-lt"/>
              </a:rPr>
              <a:t>How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many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</a:t>
            </a:r>
            <a:r>
              <a:rPr lang="ru-RU" dirty="0">
                <a:ea typeface="+mn-lt"/>
                <a:cs typeface="+mn-lt"/>
              </a:rPr>
              <a:t>?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estimate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lower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upper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bounds</a:t>
            </a:r>
            <a:endParaRPr lang="ru-RU">
              <a:ea typeface="+mn-lt"/>
              <a:cs typeface="+mn-lt"/>
            </a:endParaRPr>
          </a:p>
          <a:p>
            <a:r>
              <a:rPr lang="ru-RU" b="1" dirty="0" err="1">
                <a:ea typeface="+mn-lt"/>
                <a:cs typeface="+mn-lt"/>
              </a:rPr>
              <a:t>Not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less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than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min</a:t>
            </a:r>
            <a:r>
              <a:rPr lang="ru-RU" b="1" dirty="0">
                <a:ea typeface="+mn-lt"/>
                <a:cs typeface="+mn-lt"/>
              </a:rPr>
              <a:t>(X, Y), </a:t>
            </a:r>
            <a:r>
              <a:rPr lang="ru-RU" b="1" dirty="0" err="1">
                <a:ea typeface="+mn-lt"/>
                <a:cs typeface="+mn-lt"/>
              </a:rPr>
              <a:t>not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more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than</a:t>
            </a:r>
            <a:r>
              <a:rPr lang="ru-RU" b="1" dirty="0">
                <a:ea typeface="+mn-lt"/>
                <a:cs typeface="+mn-lt"/>
              </a:rPr>
              <a:t> X * Y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837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88444-B16C-948C-1BBE-AF6A2586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Question</a:t>
            </a:r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24E-7A3B-DD16-4790-CC6348A4B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sz="4800" dirty="0" err="1">
                <a:ea typeface="+mn-lt"/>
                <a:cs typeface="+mn-lt"/>
              </a:rPr>
              <a:t>How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many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rows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will</a:t>
            </a:r>
            <a:r>
              <a:rPr lang="ru-RU" sz="4800" dirty="0">
                <a:ea typeface="+mn-lt"/>
                <a:cs typeface="+mn-lt"/>
              </a:rPr>
              <a:t> a </a:t>
            </a:r>
            <a:r>
              <a:rPr lang="ru-RU" sz="4800" dirty="0" err="1">
                <a:ea typeface="+mn-lt"/>
                <a:cs typeface="+mn-lt"/>
              </a:rPr>
              <a:t>left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join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query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return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if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the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condition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is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always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false</a:t>
            </a:r>
            <a:r>
              <a:rPr lang="ru-RU" sz="4800" dirty="0">
                <a:ea typeface="+mn-lt"/>
                <a:cs typeface="+mn-lt"/>
              </a:rPr>
              <a:t>?</a:t>
            </a: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sz="4800" dirty="0"/>
          </a:p>
          <a:p>
            <a:pPr marL="0" indent="0">
              <a:buNone/>
            </a:pPr>
            <a:r>
              <a:rPr lang="en-US" sz="4800" dirty="0"/>
              <a:t>SELECT * FROM A LEFT JOIN B ON </a:t>
            </a:r>
            <a:r>
              <a:rPr lang="en-US" sz="4800" b="1" dirty="0"/>
              <a:t>1 = 0</a:t>
            </a:r>
            <a:endParaRPr lang="ru-RU" sz="4800" b="1" dirty="0"/>
          </a:p>
          <a:p>
            <a:pPr marL="0" indent="0">
              <a:buNone/>
            </a:pP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66900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88444-B16C-948C-1BBE-AF6A2586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Question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24E-7A3B-DD16-4790-CC6348A4B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sz="4800" dirty="0" err="1">
                <a:ea typeface="+mn-lt"/>
                <a:cs typeface="+mn-lt"/>
              </a:rPr>
              <a:t>How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many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rows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will</a:t>
            </a:r>
            <a:r>
              <a:rPr lang="ru-RU" sz="4800" dirty="0">
                <a:ea typeface="+mn-lt"/>
                <a:cs typeface="+mn-lt"/>
              </a:rPr>
              <a:t> a </a:t>
            </a:r>
            <a:r>
              <a:rPr lang="ru-RU" sz="4800" dirty="0" err="1">
                <a:ea typeface="+mn-lt"/>
                <a:cs typeface="+mn-lt"/>
              </a:rPr>
              <a:t>left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join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query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return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where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the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condition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is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always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true</a:t>
            </a:r>
            <a:r>
              <a:rPr lang="ru-RU" sz="4800" dirty="0">
                <a:ea typeface="+mn-lt"/>
                <a:cs typeface="+mn-lt"/>
              </a:rPr>
              <a:t>?</a:t>
            </a: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sz="4800" dirty="0"/>
          </a:p>
          <a:p>
            <a:pPr marL="0" indent="0">
              <a:buNone/>
            </a:pPr>
            <a:r>
              <a:rPr lang="en-US" sz="4800" dirty="0"/>
              <a:t>SELECT * FROM A LEFT JOIN B ON </a:t>
            </a:r>
            <a:r>
              <a:rPr lang="en-US" sz="4800" b="1" dirty="0"/>
              <a:t>1 = </a:t>
            </a:r>
            <a:r>
              <a:rPr lang="ru-RU" sz="4800" b="1" dirty="0"/>
              <a:t>1</a:t>
            </a:r>
          </a:p>
          <a:p>
            <a:pPr marL="0" indent="0">
              <a:buNone/>
            </a:pP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28156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F57DB-3313-9C06-E4A0-BE801AF9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Errors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in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condition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in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join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operator</a:t>
            </a:r>
            <a:endParaRPr lang="en-US" dirty="0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B9848-D16A-5567-E9D8-02AE183A8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5355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5F4A77-F969-9610-86E7-E4CCCC74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489" y="1394506"/>
            <a:ext cx="5193511" cy="4782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496B3-3BF1-F8A8-6970-0F52105E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Example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of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using</a:t>
            </a:r>
            <a:r>
              <a:rPr lang="ru-RU" dirty="0">
                <a:ea typeface="+mj-lt"/>
                <a:cs typeface="+mj-lt"/>
              </a:rPr>
              <a:t> 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D95F-1A0B-A0F7-D6A3-E80D387E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02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err="1">
                <a:ea typeface="+mn-lt"/>
                <a:cs typeface="+mn-lt"/>
              </a:rPr>
              <a:t>Need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to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find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all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boarding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passes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flight</a:t>
            </a:r>
            <a:r>
              <a:rPr lang="ru-RU" dirty="0">
                <a:ea typeface="+mn-lt"/>
                <a:cs typeface="+mn-lt"/>
              </a:rPr>
              <a:t> PG0109, </a:t>
            </a:r>
            <a:r>
              <a:rPr lang="ru-RU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was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operated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2017-05-14 </a:t>
            </a:r>
            <a:endParaRPr lang="en-US" dirty="0"/>
          </a:p>
          <a:p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database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stores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about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air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transportation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pPr lvl="1"/>
            <a:r>
              <a:rPr lang="ru-RU" err="1">
                <a:ea typeface="+mn-lt"/>
                <a:cs typeface="+mn-lt"/>
              </a:rPr>
              <a:t>boarding_passes</a:t>
            </a:r>
            <a:r>
              <a:rPr lang="ru-RU" dirty="0">
                <a:ea typeface="+mn-lt"/>
                <a:cs typeface="+mn-lt"/>
              </a:rPr>
              <a:t> – </a:t>
            </a:r>
            <a:r>
              <a:rPr lang="ru-RU" err="1">
                <a:ea typeface="+mn-lt"/>
                <a:cs typeface="+mn-lt"/>
              </a:rPr>
              <a:t>boarding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passes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flights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tickets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err="1">
                <a:ea typeface="+mn-lt"/>
                <a:cs typeface="+mn-lt"/>
              </a:rPr>
              <a:t>ticket_flights</a:t>
            </a:r>
            <a:r>
              <a:rPr lang="ru-RU" dirty="0">
                <a:ea typeface="+mn-lt"/>
                <a:cs typeface="+mn-lt"/>
              </a:rPr>
              <a:t> – </a:t>
            </a:r>
            <a:r>
              <a:rPr lang="ru-RU" err="1">
                <a:ea typeface="+mn-lt"/>
                <a:cs typeface="+mn-lt"/>
              </a:rPr>
              <a:t>flights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ticket</a:t>
            </a:r>
            <a:r>
              <a:rPr lang="ru-RU" dirty="0">
                <a:ea typeface="+mn-lt"/>
                <a:cs typeface="+mn-lt"/>
              </a:rPr>
              <a:t> </a:t>
            </a:r>
            <a:endParaRPr lang="en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0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7E2A-95DA-CF67-707F-23582EE2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Different Ways to Join Rows in SQL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376E-E8D6-D565-923F-3B0FD6EC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operation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fields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just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those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participating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foreign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key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constraint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endParaRPr lang="ru-RU" dirty="0"/>
          </a:p>
          <a:p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same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participate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multiple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times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under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different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names</a:t>
            </a:r>
            <a:r>
              <a:rPr lang="ru-RU" dirty="0">
                <a:ea typeface="+mn-lt"/>
                <a:cs typeface="+mn-lt"/>
              </a:rPr>
              <a:t>. In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case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aliases</a:t>
            </a:r>
            <a:r>
              <a:rPr lang="ru-RU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0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5F4A77-F969-9610-86E7-E4CCCC74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489" y="1394506"/>
            <a:ext cx="5193511" cy="47824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6CA010-DFF7-3958-713E-17A8EF79EFDF}"/>
              </a:ext>
            </a:extLst>
          </p:cNvPr>
          <p:cNvSpPr/>
          <p:nvPr/>
        </p:nvSpPr>
        <p:spPr>
          <a:xfrm>
            <a:off x="7759187" y="5752646"/>
            <a:ext cx="1260140" cy="7402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RU"/>
              <a:t>Fate conditions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9702A1-FA67-892C-66AC-387D0B43C36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389257" y="4368800"/>
            <a:ext cx="1390768" cy="1383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C5877-16A9-5FDA-CE62-EDF299D8DC79}"/>
              </a:ext>
            </a:extLst>
          </p:cNvPr>
          <p:cNvSpPr/>
          <p:nvPr/>
        </p:nvSpPr>
        <p:spPr>
          <a:xfrm>
            <a:off x="7324685" y="2244725"/>
            <a:ext cx="1260140" cy="7402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/>
              <a:t>Flight</a:t>
            </a:r>
            <a:r>
              <a:rPr lang="ru-RU" dirty="0"/>
              <a:t> </a:t>
            </a:r>
            <a:r>
              <a:rPr lang="ru-RU" dirty="0" err="1"/>
              <a:t>number</a:t>
            </a:r>
            <a:endParaRPr lang="en-US" dirty="0" err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AA1B1-5540-D49F-1331-8C95BEFA9B4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584825" y="1928813"/>
            <a:ext cx="907518" cy="686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9B45D6-A5A6-2BED-D8B0-FE179F87A9F6}"/>
              </a:ext>
            </a:extLst>
          </p:cNvPr>
          <p:cNvSpPr/>
          <p:nvPr/>
        </p:nvSpPr>
        <p:spPr>
          <a:xfrm>
            <a:off x="6853348" y="4831557"/>
            <a:ext cx="1586336" cy="7402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/>
              <a:t>Boarding</a:t>
            </a:r>
            <a:r>
              <a:rPr lang="ru-RU" dirty="0"/>
              <a:t> </a:t>
            </a:r>
            <a:r>
              <a:rPr lang="ru-RU" dirty="0" err="1"/>
              <a:t>passes</a:t>
            </a:r>
            <a:endParaRPr lang="en-US" dirty="0" err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E81CD3-B90E-AB05-5C02-A72A89FF385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646516" y="3873047"/>
            <a:ext cx="321827" cy="958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C690D39-1372-97FD-DF3D-E6763CB2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Example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of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using</a:t>
            </a:r>
            <a:r>
              <a:rPr lang="ru-RU" dirty="0">
                <a:ea typeface="+mj-lt"/>
                <a:cs typeface="+mj-lt"/>
              </a:rPr>
              <a:t> INNER JOIN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3C54712-945B-D413-054E-5784E742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02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err="1">
                <a:ea typeface="+mn-lt"/>
                <a:cs typeface="+mn-lt"/>
              </a:rPr>
              <a:t>Need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to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find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all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boarding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passes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flight</a:t>
            </a:r>
            <a:r>
              <a:rPr lang="ru-RU" dirty="0">
                <a:ea typeface="+mn-lt"/>
                <a:cs typeface="+mn-lt"/>
              </a:rPr>
              <a:t> PG0109, </a:t>
            </a:r>
            <a:r>
              <a:rPr lang="ru-RU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was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operated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2017-05-14 </a:t>
            </a:r>
            <a:endParaRPr lang="en-US" dirty="0"/>
          </a:p>
          <a:p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database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stores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about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air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transportation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pPr lvl="1"/>
            <a:r>
              <a:rPr lang="ru-RU" err="1">
                <a:ea typeface="+mn-lt"/>
                <a:cs typeface="+mn-lt"/>
              </a:rPr>
              <a:t>boarding_passes</a:t>
            </a:r>
            <a:r>
              <a:rPr lang="ru-RU" dirty="0">
                <a:ea typeface="+mn-lt"/>
                <a:cs typeface="+mn-lt"/>
              </a:rPr>
              <a:t> – </a:t>
            </a:r>
            <a:r>
              <a:rPr lang="ru-RU" err="1">
                <a:ea typeface="+mn-lt"/>
                <a:cs typeface="+mn-lt"/>
              </a:rPr>
              <a:t>boarding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passes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flights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tickets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err="1">
                <a:ea typeface="+mn-lt"/>
                <a:cs typeface="+mn-lt"/>
              </a:rPr>
              <a:t>ticket_flights</a:t>
            </a:r>
            <a:r>
              <a:rPr lang="ru-RU" dirty="0">
                <a:ea typeface="+mn-lt"/>
                <a:cs typeface="+mn-lt"/>
              </a:rPr>
              <a:t> – </a:t>
            </a:r>
            <a:r>
              <a:rPr lang="ru-RU" err="1">
                <a:ea typeface="+mn-lt"/>
                <a:cs typeface="+mn-lt"/>
              </a:rPr>
              <a:t>flights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ticket</a:t>
            </a:r>
            <a:r>
              <a:rPr lang="ru-RU" dirty="0">
                <a:ea typeface="+mn-lt"/>
                <a:cs typeface="+mn-lt"/>
              </a:rPr>
              <a:t> </a:t>
            </a:r>
            <a:endParaRPr lang="en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08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96B3-3BF1-F8A8-6970-0F52105E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INNER JOIN</a:t>
            </a:r>
            <a:endParaRPr lang="ru-RU" dirty="0">
              <a:ea typeface="Calibri Light"/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F4A77-F969-9610-86E7-E4CCCC74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489" y="1394506"/>
            <a:ext cx="5193511" cy="47824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D95F-1A0B-A0F7-D6A3-E80D387E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88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 err="1"/>
              <a:t>Need</a:t>
            </a:r>
            <a:r>
              <a:rPr lang="ru-RU" b="1" dirty="0"/>
              <a:t>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find</a:t>
            </a:r>
            <a:r>
              <a:rPr lang="ru-RU" b="1" dirty="0"/>
              <a:t> </a:t>
            </a:r>
            <a:r>
              <a:rPr lang="ru-RU" b="1" dirty="0" err="1"/>
              <a:t>all</a:t>
            </a:r>
            <a:r>
              <a:rPr lang="ru-RU" b="1" dirty="0"/>
              <a:t> </a:t>
            </a:r>
            <a:r>
              <a:rPr lang="ru-RU" b="1" dirty="0" err="1"/>
              <a:t>boarding</a:t>
            </a:r>
            <a:r>
              <a:rPr lang="ru-RU" b="1" dirty="0"/>
              <a:t> </a:t>
            </a:r>
            <a:r>
              <a:rPr lang="ru-RU" b="1" dirty="0" err="1"/>
              <a:t>passes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flight</a:t>
            </a:r>
            <a:r>
              <a:rPr lang="ru-RU" dirty="0"/>
              <a:t> PG0109, </a:t>
            </a:r>
            <a:r>
              <a:rPr lang="ru-RU" dirty="0" err="1"/>
              <a:t>which</a:t>
            </a:r>
            <a:r>
              <a:rPr lang="ru-RU" dirty="0"/>
              <a:t> </a:t>
            </a:r>
            <a:r>
              <a:rPr lang="ru-RU" dirty="0" err="1"/>
              <a:t>was</a:t>
            </a:r>
            <a:r>
              <a:rPr lang="ru-RU" dirty="0"/>
              <a:t> </a:t>
            </a:r>
            <a:r>
              <a:rPr lang="ru-RU" dirty="0" err="1"/>
              <a:t>operated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2017-05-14 </a:t>
            </a:r>
            <a:endParaRPr lang="en-US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flight_id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flight_no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scheduled_departure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flights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>
                <a:solidFill>
                  <a:srgbClr val="000000"/>
                </a:solidFill>
                <a:latin typeface="Courier" panose="02070309020205020404" pitchFamily="49" charset="0"/>
              </a:rPr>
              <a:t>  </a:t>
            </a:r>
            <a:r>
              <a:rPr lang="en-GB" sz="20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flight_no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0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'PG0109'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and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scheduled_departure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&gt;= </a:t>
            </a:r>
            <a:r>
              <a:rPr lang="en-GB" sz="20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'2017-05-14'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and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scheduled_departure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&lt; </a:t>
            </a:r>
            <a:r>
              <a:rPr lang="en-GB" sz="20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'2017-05-15'</a:t>
            </a:r>
            <a:r>
              <a:rPr lang="en-GB" sz="20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5209F-804F-9DB7-A703-BC181DC0F457}"/>
              </a:ext>
            </a:extLst>
          </p:cNvPr>
          <p:cNvSpPr txBox="1"/>
          <p:nvPr/>
        </p:nvSpPr>
        <p:spPr>
          <a:xfrm>
            <a:off x="838200" y="6176963"/>
            <a:ext cx="384066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This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query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will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find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flight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you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need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37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96B3-3BF1-F8A8-6970-0F52105E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INNER 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F4A77-F969-9610-86E7-E4CCCC74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489" y="1394506"/>
            <a:ext cx="5193511" cy="47824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D95F-1A0B-A0F7-D6A3-E80D387E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8829" cy="19335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 err="1"/>
              <a:t>Need</a:t>
            </a:r>
            <a:r>
              <a:rPr lang="ru-RU" b="1" dirty="0"/>
              <a:t>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find</a:t>
            </a:r>
            <a:r>
              <a:rPr lang="ru-RU" b="1" dirty="0"/>
              <a:t> </a:t>
            </a:r>
            <a:r>
              <a:rPr lang="ru-RU" b="1" dirty="0" err="1"/>
              <a:t>all</a:t>
            </a:r>
            <a:r>
              <a:rPr lang="ru-RU" b="1" dirty="0"/>
              <a:t> </a:t>
            </a:r>
            <a:r>
              <a:rPr lang="ru-RU" b="1" dirty="0" err="1"/>
              <a:t>boarding</a:t>
            </a:r>
            <a:r>
              <a:rPr lang="ru-RU" b="1" dirty="0"/>
              <a:t> </a:t>
            </a:r>
            <a:r>
              <a:rPr lang="ru-RU" b="1" dirty="0" err="1"/>
              <a:t>passes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flight</a:t>
            </a:r>
            <a:r>
              <a:rPr lang="ru-RU" dirty="0"/>
              <a:t> PG0109, </a:t>
            </a:r>
            <a:r>
              <a:rPr lang="ru-RU" dirty="0" err="1"/>
              <a:t>which</a:t>
            </a:r>
            <a:r>
              <a:rPr lang="ru-RU" dirty="0"/>
              <a:t> </a:t>
            </a:r>
            <a:r>
              <a:rPr lang="ru-RU" dirty="0" err="1"/>
              <a:t>was</a:t>
            </a:r>
            <a:r>
              <a:rPr lang="ru-RU" dirty="0"/>
              <a:t> </a:t>
            </a:r>
            <a:r>
              <a:rPr lang="ru-RU" dirty="0" err="1"/>
              <a:t>operated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2017-05-14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Add boarding passes to the flight with the found </a:t>
            </a:r>
            <a:r>
              <a:rPr lang="en-US" err="1">
                <a:ea typeface="+mn-lt"/>
                <a:cs typeface="+mn-lt"/>
              </a:rPr>
              <a:t>flight_id</a:t>
            </a:r>
            <a:r>
              <a:rPr lang="en-US" dirty="0">
                <a:ea typeface="+mn-lt"/>
                <a:cs typeface="+mn-lt"/>
              </a:rPr>
              <a:t> </a:t>
            </a:r>
            <a:endParaRPr lang="ru-RU" b="1" dirty="0" err="1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6570E5-25DA-311D-0040-B331BB7B7DDE}"/>
              </a:ext>
            </a:extLst>
          </p:cNvPr>
          <p:cNvSpPr/>
          <p:nvPr/>
        </p:nvSpPr>
        <p:spPr>
          <a:xfrm>
            <a:off x="6896891" y="3486037"/>
            <a:ext cx="2305168" cy="1071449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D7497B-7390-496D-0C40-A17442B4AE2C}"/>
              </a:ext>
            </a:extLst>
          </p:cNvPr>
          <p:cNvCxnSpPr/>
          <p:nvPr/>
        </p:nvCxnSpPr>
        <p:spPr>
          <a:xfrm flipH="1">
            <a:off x="8345714" y="1690688"/>
            <a:ext cx="1001486" cy="173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CD716E-0CC2-AA33-D110-DE92B181C8FE}"/>
              </a:ext>
            </a:extLst>
          </p:cNvPr>
          <p:cNvSpPr txBox="1"/>
          <p:nvPr/>
        </p:nvSpPr>
        <p:spPr>
          <a:xfrm>
            <a:off x="334485" y="3513025"/>
            <a:ext cx="7053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ourier" panose="02070309020205020404" pitchFamily="49" charset="0"/>
              </a:rPr>
              <a:t>with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effectLst/>
                <a:latin typeface="Courier" panose="02070309020205020404" pitchFamily="49" charset="0"/>
              </a:rPr>
              <a:t> (</a:t>
            </a:r>
            <a:r>
              <a:rPr lang="en-GB" sz="1200" dirty="0">
                <a:effectLst/>
                <a:latin typeface="Courier" panose="02070309020205020404" pitchFamily="49" charset="0"/>
              </a:rPr>
              <a:t>select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effectLst/>
                <a:latin typeface="Courier" panose="02070309020205020404" pitchFamily="49" charset="0"/>
              </a:rPr>
              <a:t>  </a:t>
            </a:r>
            <a:r>
              <a:rPr lang="en-GB" sz="1200" dirty="0" err="1">
                <a:effectLst/>
                <a:latin typeface="Courier" panose="02070309020205020404" pitchFamily="49" charset="0"/>
              </a:rPr>
              <a:t>flight_id</a:t>
            </a:r>
            <a:endParaRPr lang="en-GB" sz="1200" dirty="0"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effectLst/>
                <a:latin typeface="Courier" panose="02070309020205020404" pitchFamily="49" charset="0"/>
              </a:rPr>
              <a:t>  from flights f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effectLst/>
                <a:latin typeface="Courier" panose="02070309020205020404" pitchFamily="49" charset="0"/>
              </a:rPr>
              <a:t>  where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effectLst/>
                <a:latin typeface="Courier" panose="02070309020205020404" pitchFamily="49" charset="0"/>
              </a:rPr>
              <a:t>    </a:t>
            </a:r>
            <a:r>
              <a:rPr lang="en-GB" sz="1200" dirty="0" err="1">
                <a:effectLst/>
                <a:latin typeface="Courier" panose="02070309020205020404" pitchFamily="49" charset="0"/>
              </a:rPr>
              <a:t>f.flight_no</a:t>
            </a:r>
            <a:r>
              <a:rPr lang="en-GB" sz="1200" dirty="0">
                <a:effectLst/>
                <a:latin typeface="Courier" panose="02070309020205020404" pitchFamily="49" charset="0"/>
              </a:rPr>
              <a:t> = 'PG0109'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effectLst/>
                <a:latin typeface="Courier" panose="02070309020205020404" pitchFamily="49" charset="0"/>
              </a:rPr>
              <a:t>    and </a:t>
            </a:r>
            <a:r>
              <a:rPr lang="en-GB" sz="1200" dirty="0" err="1">
                <a:effectLst/>
                <a:latin typeface="Courier" panose="02070309020205020404" pitchFamily="49" charset="0"/>
              </a:rPr>
              <a:t>f.scheduled_departure</a:t>
            </a:r>
            <a:r>
              <a:rPr lang="en-GB" sz="1200" dirty="0">
                <a:effectLst/>
                <a:latin typeface="Courier" panose="02070309020205020404" pitchFamily="49" charset="0"/>
              </a:rPr>
              <a:t> &gt;= '2017-05-14'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effectLst/>
                <a:latin typeface="Courier" panose="02070309020205020404" pitchFamily="49" charset="0"/>
              </a:rPr>
              <a:t>    and </a:t>
            </a:r>
            <a:r>
              <a:rPr lang="en-GB" sz="1200" dirty="0" err="1">
                <a:effectLst/>
                <a:latin typeface="Courier" panose="02070309020205020404" pitchFamily="49" charset="0"/>
              </a:rPr>
              <a:t>f.scheduled_departure</a:t>
            </a:r>
            <a:r>
              <a:rPr lang="en-GB" sz="1200" dirty="0">
                <a:effectLst/>
                <a:latin typeface="Courier" panose="02070309020205020404" pitchFamily="49" charset="0"/>
              </a:rPr>
              <a:t> &lt; '2017-05-15'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  <a:r>
              <a:rPr lang="en-GB" sz="18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1800" dirty="0" err="1">
                <a:effectLst/>
                <a:latin typeface="Courier" panose="02070309020205020404" pitchFamily="49" charset="0"/>
              </a:rPr>
              <a:t>.flight_id</a:t>
            </a:r>
            <a:r>
              <a:rPr lang="en-GB" sz="1800" dirty="0">
                <a:effectLst/>
                <a:latin typeface="Courier" panose="02070309020205020404" pitchFamily="49" charset="0"/>
              </a:rPr>
              <a:t>, </a:t>
            </a:r>
            <a:r>
              <a:rPr lang="en-GB" sz="18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1800" dirty="0" err="1">
                <a:effectLst/>
                <a:latin typeface="Courier" panose="02070309020205020404" pitchFamily="49" charset="0"/>
              </a:rPr>
              <a:t>.boarding_no</a:t>
            </a:r>
            <a:r>
              <a:rPr lang="en-GB" sz="1800" dirty="0">
                <a:effectLst/>
                <a:latin typeface="Courier" panose="02070309020205020404" pitchFamily="49" charset="0"/>
              </a:rPr>
              <a:t>, </a:t>
            </a:r>
            <a:r>
              <a:rPr lang="en-GB" sz="18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1800" dirty="0" err="1">
                <a:effectLst/>
                <a:latin typeface="Courier" panose="02070309020205020404" pitchFamily="49" charset="0"/>
              </a:rPr>
              <a:t>.seat_no</a:t>
            </a:r>
            <a:endParaRPr lang="en-GB" sz="1800" dirty="0"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  <a:r>
              <a:rPr lang="en-GB" sz="1800" b="1" i="1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effectLst/>
                <a:latin typeface="Courier" panose="02070309020205020404" pitchFamily="49" charset="0"/>
              </a:rPr>
              <a:t>   </a:t>
            </a:r>
            <a:r>
              <a:rPr lang="en-GB" sz="1800" b="1" dirty="0">
                <a:effectLst/>
                <a:latin typeface="Courier" panose="02070309020205020404" pitchFamily="49" charset="0"/>
              </a:rPr>
              <a:t>join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effectLst/>
                <a:latin typeface="Courier" panose="02070309020205020404" pitchFamily="49" charset="0"/>
              </a:rPr>
              <a:t>boarding_passes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  <a:r>
              <a:rPr lang="en-GB" sz="1800" b="1" i="1" dirty="0">
                <a:effectLst/>
                <a:latin typeface="Courier" panose="02070309020205020404" pitchFamily="49" charset="0"/>
              </a:rPr>
              <a:t>bp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effectLst/>
                <a:latin typeface="Courier" panose="02070309020205020404" pitchFamily="49" charset="0"/>
              </a:rPr>
              <a:t>      </a:t>
            </a:r>
            <a:r>
              <a:rPr lang="en-GB" sz="1800" b="1" dirty="0">
                <a:effectLst/>
                <a:latin typeface="Courier" panose="02070309020205020404" pitchFamily="49" charset="0"/>
              </a:rPr>
              <a:t>on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  <a:r>
              <a:rPr lang="en-GB" sz="1800" b="1" i="1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1800" dirty="0" err="1">
                <a:effectLst/>
                <a:latin typeface="Courier" panose="02070309020205020404" pitchFamily="49" charset="0"/>
              </a:rPr>
              <a:t>.flight_id</a:t>
            </a:r>
            <a:r>
              <a:rPr lang="en-GB" sz="1800" dirty="0">
                <a:effectLst/>
                <a:latin typeface="Courier" panose="02070309020205020404" pitchFamily="49" charset="0"/>
              </a:rPr>
              <a:t> = </a:t>
            </a:r>
            <a:r>
              <a:rPr lang="en-GB" sz="1800" b="1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1800" dirty="0" err="1">
                <a:effectLst/>
                <a:latin typeface="Courier" panose="02070309020205020404" pitchFamily="49" charset="0"/>
              </a:rPr>
              <a:t>.flight_id</a:t>
            </a:r>
            <a:r>
              <a:rPr lang="en-GB" sz="1800" dirty="0">
                <a:effectLst/>
                <a:latin typeface="Courier" panose="02070309020205020404" pitchFamily="49" charset="0"/>
              </a:rPr>
              <a:t>;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443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96B3-3BF1-F8A8-6970-0F52105E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INNER JOIN</a:t>
            </a:r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D716E-0CC2-AA33-D110-DE92B181C8FE}"/>
              </a:ext>
            </a:extLst>
          </p:cNvPr>
          <p:cNvSpPr txBox="1"/>
          <p:nvPr/>
        </p:nvSpPr>
        <p:spPr>
          <a:xfrm>
            <a:off x="380307" y="1418165"/>
            <a:ext cx="7053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ourier" panose="02070309020205020404" pitchFamily="49" charset="0"/>
              </a:rPr>
              <a:t>with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  <a:r>
              <a:rPr lang="en-GB" sz="1800" b="1" dirty="0">
                <a:effectLst/>
                <a:latin typeface="Courier" panose="02070309020205020404" pitchFamily="49" charset="0"/>
              </a:rPr>
              <a:t>as</a:t>
            </a:r>
            <a:r>
              <a:rPr lang="en-GB" sz="1800" dirty="0">
                <a:effectLst/>
                <a:latin typeface="Courier" panose="02070309020205020404" pitchFamily="49" charset="0"/>
              </a:rPr>
              <a:t> (</a:t>
            </a:r>
            <a:r>
              <a:rPr lang="en-GB" sz="1400" dirty="0">
                <a:effectLst/>
                <a:latin typeface="Courier" panose="02070309020205020404" pitchFamily="49" charset="0"/>
              </a:rPr>
              <a:t>select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effectLst/>
                <a:latin typeface="Courier" panose="02070309020205020404" pitchFamily="49" charset="0"/>
              </a:rPr>
              <a:t>  </a:t>
            </a:r>
            <a:r>
              <a:rPr lang="en-GB" sz="1400" dirty="0" err="1">
                <a:effectLst/>
                <a:latin typeface="Courier" panose="02070309020205020404" pitchFamily="49" charset="0"/>
              </a:rPr>
              <a:t>flight_id</a:t>
            </a:r>
            <a:endParaRPr lang="en-GB" sz="1400" dirty="0"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effectLst/>
                <a:latin typeface="Courier" panose="02070309020205020404" pitchFamily="49" charset="0"/>
              </a:rPr>
              <a:t>  from flights f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effectLst/>
                <a:latin typeface="Courier" panose="02070309020205020404" pitchFamily="49" charset="0"/>
              </a:rPr>
              <a:t>  where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effectLst/>
                <a:latin typeface="Courier" panose="02070309020205020404" pitchFamily="49" charset="0"/>
              </a:rPr>
              <a:t>    </a:t>
            </a:r>
            <a:r>
              <a:rPr lang="en-GB" sz="1400" dirty="0" err="1">
                <a:effectLst/>
                <a:latin typeface="Courier" panose="02070309020205020404" pitchFamily="49" charset="0"/>
              </a:rPr>
              <a:t>f.flight_no</a:t>
            </a:r>
            <a:r>
              <a:rPr lang="en-GB" sz="1400" dirty="0">
                <a:effectLst/>
                <a:latin typeface="Courier" panose="02070309020205020404" pitchFamily="49" charset="0"/>
              </a:rPr>
              <a:t> = 'PG0109'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effectLst/>
                <a:latin typeface="Courier" panose="02070309020205020404" pitchFamily="49" charset="0"/>
              </a:rPr>
              <a:t>    and </a:t>
            </a:r>
            <a:r>
              <a:rPr lang="en-GB" sz="1400" dirty="0" err="1">
                <a:effectLst/>
                <a:latin typeface="Courier" panose="02070309020205020404" pitchFamily="49" charset="0"/>
              </a:rPr>
              <a:t>f.scheduled_departure</a:t>
            </a:r>
            <a:r>
              <a:rPr lang="en-GB" sz="1400" dirty="0">
                <a:effectLst/>
                <a:latin typeface="Courier" panose="02070309020205020404" pitchFamily="49" charset="0"/>
              </a:rPr>
              <a:t> &gt;= '2017-05-14'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effectLst/>
                <a:latin typeface="Courier" panose="02070309020205020404" pitchFamily="49" charset="0"/>
              </a:rPr>
              <a:t>    and </a:t>
            </a:r>
            <a:r>
              <a:rPr lang="en-GB" sz="1400" dirty="0" err="1">
                <a:effectLst/>
                <a:latin typeface="Courier" panose="02070309020205020404" pitchFamily="49" charset="0"/>
              </a:rPr>
              <a:t>f.scheduled_departure</a:t>
            </a:r>
            <a:r>
              <a:rPr lang="en-GB" sz="1400" dirty="0">
                <a:effectLst/>
                <a:latin typeface="Courier" panose="02070309020205020404" pitchFamily="49" charset="0"/>
              </a:rPr>
              <a:t> &lt; '2017-05-15'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ourier" panose="02070309020205020404" pitchFamily="49" charset="0"/>
              </a:rPr>
              <a:t>select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i="1" dirty="0"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1800" dirty="0" err="1">
                <a:effectLst/>
                <a:latin typeface="Courier" panose="02070309020205020404" pitchFamily="49" charset="0"/>
              </a:rPr>
              <a:t>.flight_id</a:t>
            </a:r>
            <a:r>
              <a:rPr lang="en-GB" sz="1800" dirty="0"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i="1" dirty="0"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1800" dirty="0" err="1">
                <a:effectLst/>
                <a:latin typeface="Courier" panose="02070309020205020404" pitchFamily="49" charset="0"/>
              </a:rPr>
              <a:t>.boarding_no</a:t>
            </a:r>
            <a:r>
              <a:rPr lang="en-GB" sz="1800" dirty="0"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i="1" dirty="0">
                <a:latin typeface="Courier" panose="02070309020205020404" pitchFamily="49" charset="0"/>
              </a:rPr>
              <a:t>   </a:t>
            </a:r>
            <a:r>
              <a:rPr lang="en-GB" sz="18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1800" dirty="0" err="1">
                <a:effectLst/>
                <a:latin typeface="Courier" panose="02070309020205020404" pitchFamily="49" charset="0"/>
              </a:rPr>
              <a:t>.seat_no</a:t>
            </a:r>
            <a:endParaRPr lang="en-GB" sz="1800" dirty="0"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ourier" panose="02070309020205020404" pitchFamily="49" charset="0"/>
              </a:rPr>
              <a:t>from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  <a:r>
              <a:rPr lang="en-GB" sz="1800" b="1" i="1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ourier" panose="02070309020205020404" pitchFamily="49" charset="0"/>
              </a:rPr>
              <a:t>   join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  <a:r>
              <a:rPr lang="en-GB" sz="1800" dirty="0" err="1">
                <a:effectLst/>
                <a:latin typeface="Courier" panose="02070309020205020404" pitchFamily="49" charset="0"/>
              </a:rPr>
              <a:t>boarding_passes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  <a:r>
              <a:rPr lang="en-GB" sz="1800" b="1" i="1" dirty="0">
                <a:effectLst/>
                <a:latin typeface="Courier" panose="02070309020205020404" pitchFamily="49" charset="0"/>
              </a:rPr>
              <a:t>bp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ourier" panose="02070309020205020404" pitchFamily="49" charset="0"/>
              </a:rPr>
              <a:t>      on</a:t>
            </a:r>
            <a:r>
              <a:rPr lang="en-GB" sz="1800" dirty="0">
                <a:effectLst/>
                <a:latin typeface="Courier" panose="02070309020205020404" pitchFamily="49" charset="0"/>
              </a:rPr>
              <a:t> </a:t>
            </a:r>
            <a:r>
              <a:rPr lang="en-GB" sz="1800" b="1" i="1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1800" dirty="0" err="1">
                <a:effectLst/>
                <a:latin typeface="Courier" panose="02070309020205020404" pitchFamily="49" charset="0"/>
              </a:rPr>
              <a:t>.flight_id</a:t>
            </a:r>
            <a:r>
              <a:rPr lang="en-GB" sz="1800" dirty="0">
                <a:effectLst/>
                <a:latin typeface="Courier" panose="02070309020205020404" pitchFamily="49" charset="0"/>
              </a:rPr>
              <a:t> = </a:t>
            </a:r>
            <a:r>
              <a:rPr lang="en-GB" sz="1800" b="1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1800" dirty="0" err="1">
                <a:effectLst/>
                <a:latin typeface="Courier" panose="02070309020205020404" pitchFamily="49" charset="0"/>
              </a:rPr>
              <a:t>.flight_id</a:t>
            </a:r>
            <a:r>
              <a:rPr lang="en-GB" sz="1800" dirty="0">
                <a:effectLst/>
                <a:latin typeface="Courier" panose="02070309020205020404" pitchFamily="49" charset="0"/>
              </a:rPr>
              <a:t>;</a:t>
            </a:r>
          </a:p>
          <a:p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DE101-7FBE-AB63-B7A6-281DD23B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793" y="1545545"/>
            <a:ext cx="4660900" cy="293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CD3F43-885D-E0EA-B0CA-15AB021391C7}"/>
              </a:ext>
            </a:extLst>
          </p:cNvPr>
          <p:cNvSpPr txBox="1"/>
          <p:nvPr/>
        </p:nvSpPr>
        <p:spPr>
          <a:xfrm>
            <a:off x="7561943" y="4934857"/>
            <a:ext cx="321491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40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Total 32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boarding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passes</a:t>
            </a:r>
            <a:endParaRPr lang="en-US" err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9399E-4F39-A791-A10E-FEB4D829D149}"/>
              </a:ext>
            </a:extLst>
          </p:cNvPr>
          <p:cNvSpPr txBox="1"/>
          <p:nvPr/>
        </p:nvSpPr>
        <p:spPr>
          <a:xfrm>
            <a:off x="783771" y="5849257"/>
            <a:ext cx="6740243" cy="98488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000" err="1">
                <a:ea typeface="+mn-lt"/>
                <a:cs typeface="+mn-lt"/>
              </a:rPr>
              <a:t>This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request</a:t>
            </a:r>
            <a:r>
              <a:rPr lang="ru-RU" sz="200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is</a:t>
            </a:r>
            <a:r>
              <a:rPr lang="ru-RU" sz="2000">
                <a:ea typeface="+mn-lt"/>
                <a:cs typeface="+mn-lt"/>
              </a:rPr>
              <a:t> missing service conditions (economy, business). </a:t>
            </a:r>
            <a:endParaRPr lang="en-US"/>
          </a:p>
          <a:p>
            <a:endParaRPr lang="ru-RU"/>
          </a:p>
          <a:p>
            <a:r>
              <a:rPr lang="ru-RU" sz="2000" dirty="0">
                <a:ea typeface="+mn-lt"/>
                <a:cs typeface="+mn-lt"/>
              </a:rPr>
              <a:t>The </a:t>
            </a:r>
            <a:r>
              <a:rPr lang="ru-RU" sz="2000" dirty="0" err="1">
                <a:ea typeface="+mn-lt"/>
                <a:cs typeface="+mn-lt"/>
              </a:rPr>
              <a:t>conditions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are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in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the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ticket_flights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table</a:t>
            </a:r>
            <a:r>
              <a:rPr lang="ru-RU" sz="2000" dirty="0">
                <a:ea typeface="+mn-lt"/>
                <a:cs typeface="+mn-lt"/>
              </a:rPr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389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96B3-3BF1-F8A8-6970-0F52105E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INNER JOIN</a:t>
            </a:r>
            <a:endParaRPr lang="ru-RU" dirty="0">
              <a:ea typeface="Calibri Light"/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F4A77-F969-9610-86E7-E4CCCC74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489" y="1394506"/>
            <a:ext cx="5193511" cy="47824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D95F-1A0B-A0F7-D6A3-E80D387E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782456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effectLst/>
                <a:latin typeface="Courier" panose="02070309020205020404" pitchFamily="49" charset="0"/>
              </a:rPr>
              <a:t>with</a:t>
            </a:r>
            <a:r>
              <a:rPr lang="en-GB" sz="2000" dirty="0">
                <a:effectLst/>
                <a:latin typeface="Courier" panose="02070309020205020404" pitchFamily="49" charset="0"/>
              </a:rPr>
              <a:t> </a:t>
            </a:r>
            <a:r>
              <a:rPr lang="en-GB" sz="2000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2000" dirty="0">
                <a:effectLst/>
                <a:latin typeface="Courier" panose="02070309020205020404" pitchFamily="49" charset="0"/>
              </a:rPr>
              <a:t> </a:t>
            </a:r>
            <a:r>
              <a:rPr lang="en-GB" sz="2000" b="1" dirty="0">
                <a:effectLst/>
                <a:latin typeface="Courier" panose="02070309020205020404" pitchFamily="49" charset="0"/>
              </a:rPr>
              <a:t>as</a:t>
            </a:r>
            <a:r>
              <a:rPr lang="en-GB" sz="2000" dirty="0">
                <a:effectLst/>
                <a:latin typeface="Courier" panose="02070309020205020404" pitchFamily="49" charset="0"/>
              </a:rPr>
              <a:t> (</a:t>
            </a:r>
            <a:r>
              <a:rPr lang="en-GB" sz="1600" dirty="0">
                <a:effectLst/>
                <a:latin typeface="Courier" panose="02070309020205020404" pitchFamily="49" charset="0"/>
              </a:rPr>
              <a:t>select </a:t>
            </a:r>
          </a:p>
          <a:p>
            <a:pPr marL="0" marR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latin typeface="Courier" panose="02070309020205020404" pitchFamily="49" charset="0"/>
              </a:rPr>
              <a:t>  </a:t>
            </a:r>
            <a:r>
              <a:rPr lang="en-GB" sz="1600" dirty="0" err="1">
                <a:effectLst/>
                <a:latin typeface="Courier" panose="02070309020205020404" pitchFamily="49" charset="0"/>
              </a:rPr>
              <a:t>flight_id</a:t>
            </a:r>
            <a:r>
              <a:rPr lang="ru-RU" sz="1600" dirty="0">
                <a:latin typeface="Courier" panose="02070309020205020404" pitchFamily="49" charset="0"/>
              </a:rPr>
              <a:t> </a:t>
            </a:r>
            <a:r>
              <a:rPr lang="en-US" sz="1600" dirty="0">
                <a:latin typeface="Courier" panose="02070309020205020404" pitchFamily="49" charset="0"/>
              </a:rPr>
              <a:t>....</a:t>
            </a:r>
            <a:endParaRPr lang="en-GB" sz="1600" dirty="0">
              <a:effectLst/>
              <a:latin typeface="Courier" panose="02070309020205020404" pitchFamily="49" charset="0"/>
            </a:endParaRPr>
          </a:p>
          <a:p>
            <a:pPr marL="0" marR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</a:p>
          <a:p>
            <a:pPr marL="0" marR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effectLst/>
                <a:latin typeface="Courier" panose="02070309020205020404" pitchFamily="49" charset="0"/>
              </a:rPr>
              <a:t>select</a:t>
            </a:r>
            <a:r>
              <a:rPr lang="en-GB" sz="20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>
                <a:latin typeface="Courier" panose="02070309020205020404" pitchFamily="49" charset="0"/>
              </a:rPr>
              <a:t>   </a:t>
            </a:r>
            <a:r>
              <a:rPr lang="en-GB" sz="20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000" dirty="0" err="1">
                <a:effectLst/>
                <a:latin typeface="Courier" panose="02070309020205020404" pitchFamily="49" charset="0"/>
              </a:rPr>
              <a:t>.flight_id</a:t>
            </a:r>
            <a:r>
              <a:rPr lang="en-GB" sz="2000" dirty="0">
                <a:effectLst/>
                <a:latin typeface="Courier" panose="02070309020205020404" pitchFamily="49" charset="0"/>
              </a:rPr>
              <a:t>, </a:t>
            </a:r>
          </a:p>
          <a:p>
            <a:pPr marL="0" marR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>
                <a:latin typeface="Courier" panose="02070309020205020404" pitchFamily="49" charset="0"/>
              </a:rPr>
              <a:t>   </a:t>
            </a:r>
            <a:r>
              <a:rPr lang="en-GB" sz="20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000" dirty="0" err="1">
                <a:effectLst/>
                <a:latin typeface="Courier" panose="02070309020205020404" pitchFamily="49" charset="0"/>
              </a:rPr>
              <a:t>.boarding_no</a:t>
            </a:r>
            <a:r>
              <a:rPr lang="en-GB" sz="2000" dirty="0">
                <a:effectLst/>
                <a:latin typeface="Courier" panose="02070309020205020404" pitchFamily="49" charset="0"/>
              </a:rPr>
              <a:t>, </a:t>
            </a:r>
          </a:p>
          <a:p>
            <a:pPr marL="0" marR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>
                <a:latin typeface="Courier" panose="02070309020205020404" pitchFamily="49" charset="0"/>
              </a:rPr>
              <a:t>   </a:t>
            </a:r>
            <a:r>
              <a:rPr lang="en-GB" sz="20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000" dirty="0" err="1">
                <a:effectLst/>
                <a:latin typeface="Courier" panose="02070309020205020404" pitchFamily="49" charset="0"/>
              </a:rPr>
              <a:t>.seat_no</a:t>
            </a:r>
            <a:r>
              <a:rPr lang="en-GB" sz="2000" dirty="0">
                <a:effectLst/>
                <a:latin typeface="Courier" panose="02070309020205020404" pitchFamily="49" charset="0"/>
              </a:rPr>
              <a:t>,</a:t>
            </a:r>
          </a:p>
          <a:p>
            <a:pPr marL="0" marR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Courier" panose="02070309020205020404" pitchFamily="49" charset="0"/>
              </a:rPr>
              <a:t>  </a:t>
            </a:r>
            <a:r>
              <a:rPr lang="en-GB" sz="2000" dirty="0" err="1">
                <a:latin typeface="Courier" panose="02070309020205020404" pitchFamily="49" charset="0"/>
              </a:rPr>
              <a:t>tf.fare_conditions</a:t>
            </a:r>
            <a:endParaRPr lang="en-GB" sz="2000" dirty="0">
              <a:effectLst/>
              <a:latin typeface="Courier" panose="02070309020205020404" pitchFamily="49" charset="0"/>
            </a:endParaRPr>
          </a:p>
          <a:p>
            <a:pPr marL="0" marR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effectLst/>
                <a:latin typeface="Courier" panose="02070309020205020404" pitchFamily="49" charset="0"/>
              </a:rPr>
              <a:t>from</a:t>
            </a:r>
            <a:r>
              <a:rPr lang="en-GB" sz="2000" dirty="0">
                <a:effectLst/>
                <a:latin typeface="Courier" panose="02070309020205020404" pitchFamily="49" charset="0"/>
              </a:rPr>
              <a:t> </a:t>
            </a:r>
            <a:r>
              <a:rPr lang="en-GB" sz="2000" b="1" i="1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20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effectLst/>
                <a:latin typeface="Courier" panose="02070309020205020404" pitchFamily="49" charset="0"/>
              </a:rPr>
              <a:t>   join</a:t>
            </a:r>
            <a:r>
              <a:rPr lang="en-GB" sz="2000" dirty="0">
                <a:effectLst/>
                <a:latin typeface="Courier" panose="02070309020205020404" pitchFamily="49" charset="0"/>
              </a:rPr>
              <a:t> </a:t>
            </a:r>
            <a:r>
              <a:rPr lang="en-GB" sz="2000" dirty="0" err="1">
                <a:effectLst/>
                <a:latin typeface="Courier" panose="02070309020205020404" pitchFamily="49" charset="0"/>
              </a:rPr>
              <a:t>boarding_passes</a:t>
            </a:r>
            <a:r>
              <a:rPr lang="en-GB" sz="2000" dirty="0">
                <a:effectLst/>
                <a:latin typeface="Courier" panose="02070309020205020404" pitchFamily="49" charset="0"/>
              </a:rPr>
              <a:t> </a:t>
            </a:r>
            <a:r>
              <a:rPr lang="en-GB" sz="2000" b="1" i="1" dirty="0">
                <a:effectLst/>
                <a:latin typeface="Courier" panose="02070309020205020404" pitchFamily="49" charset="0"/>
              </a:rPr>
              <a:t>bp</a:t>
            </a:r>
            <a:r>
              <a:rPr lang="en-GB" sz="20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effectLst/>
                <a:latin typeface="Courier" panose="02070309020205020404" pitchFamily="49" charset="0"/>
              </a:rPr>
              <a:t>      on</a:t>
            </a:r>
            <a:r>
              <a:rPr lang="en-GB" sz="2000" dirty="0">
                <a:effectLst/>
                <a:latin typeface="Courier" panose="02070309020205020404" pitchFamily="49" charset="0"/>
              </a:rPr>
              <a:t> </a:t>
            </a:r>
            <a:r>
              <a:rPr lang="en-GB" sz="2000" b="1" i="1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2000" dirty="0" err="1">
                <a:effectLst/>
                <a:latin typeface="Courier" panose="02070309020205020404" pitchFamily="49" charset="0"/>
              </a:rPr>
              <a:t>.flight_id</a:t>
            </a:r>
            <a:r>
              <a:rPr lang="en-GB" sz="2000" dirty="0">
                <a:effectLst/>
                <a:latin typeface="Courier" panose="02070309020205020404" pitchFamily="49" charset="0"/>
              </a:rPr>
              <a:t> = </a:t>
            </a:r>
            <a:r>
              <a:rPr lang="en-GB" sz="2000" b="1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000" dirty="0" err="1">
                <a:effectLst/>
                <a:latin typeface="Courier" panose="02070309020205020404" pitchFamily="49" charset="0"/>
              </a:rPr>
              <a:t>.flight_id</a:t>
            </a:r>
            <a:endParaRPr lang="en-GB" sz="2000" dirty="0">
              <a:effectLst/>
              <a:latin typeface="Courier" panose="02070309020205020404" pitchFamily="49" charset="0"/>
            </a:endParaRPr>
          </a:p>
          <a:p>
            <a:pPr marL="0" marR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join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ticket_flights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tf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on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tf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flight_id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0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bp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flight_id</a:t>
            </a:r>
            <a:endParaRPr lang="en-GB" sz="2000" dirty="0"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96B3-3BF1-F8A8-6970-0F52105E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INNER JOIN</a:t>
            </a:r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D95F-1A0B-A0F7-D6A3-E80D387E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782456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latin typeface="Courier" panose="02070309020205020404" pitchFamily="49" charset="0"/>
              </a:rPr>
              <a:t>with </a:t>
            </a:r>
            <a:r>
              <a:rPr lang="en-GB" sz="2400" i="1" dirty="0" err="1">
                <a:latin typeface="Courier" panose="02070309020205020404" pitchFamily="49" charset="0"/>
              </a:rPr>
              <a:t>fl</a:t>
            </a:r>
            <a:r>
              <a:rPr lang="en-GB" sz="2400" i="1" dirty="0">
                <a:latin typeface="Courier" panose="02070309020205020404" pitchFamily="49" charset="0"/>
              </a:rPr>
              <a:t> as (select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latin typeface="Courier" panose="02070309020205020404" pitchFamily="49" charset="0"/>
              </a:rPr>
              <a:t>  </a:t>
            </a:r>
            <a:r>
              <a:rPr lang="en-GB" sz="2400" i="1" dirty="0" err="1">
                <a:latin typeface="Courier" panose="02070309020205020404" pitchFamily="49" charset="0"/>
              </a:rPr>
              <a:t>flight_id</a:t>
            </a:r>
            <a:r>
              <a:rPr lang="en-GB" sz="2400" i="1" dirty="0">
                <a:latin typeface="Courier" panose="02070309020205020404" pitchFamily="49" charset="0"/>
              </a:rPr>
              <a:t> ...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latin typeface="Courier" panose="02070309020205020404" pitchFamily="49" charset="0"/>
              </a:rPr>
              <a:t>)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1" dirty="0">
                <a:latin typeface="Courier" panose="02070309020205020404" pitchFamily="49" charset="0"/>
              </a:rPr>
              <a:t>select</a:t>
            </a:r>
            <a:r>
              <a:rPr lang="en-GB" sz="2400" i="1" dirty="0">
                <a:latin typeface="Courier" panose="02070309020205020404" pitchFamily="49" charset="0"/>
              </a:rPr>
              <a:t>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latin typeface="Courier" panose="02070309020205020404" pitchFamily="49" charset="0"/>
              </a:rPr>
              <a:t>   </a:t>
            </a:r>
            <a:r>
              <a:rPr lang="en-GB" sz="2400" i="1" dirty="0" err="1">
                <a:latin typeface="Courier" panose="02070309020205020404" pitchFamily="49" charset="0"/>
              </a:rPr>
              <a:t>bp.flight_id</a:t>
            </a:r>
            <a:r>
              <a:rPr lang="en-GB" sz="2400" i="1" dirty="0">
                <a:latin typeface="Courier" panose="02070309020205020404" pitchFamily="49" charset="0"/>
              </a:rPr>
              <a:t>,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latin typeface="Courier" panose="02070309020205020404" pitchFamily="49" charset="0"/>
              </a:rPr>
              <a:t>   </a:t>
            </a:r>
            <a:r>
              <a:rPr lang="en-GB" sz="2400" i="1" dirty="0" err="1">
                <a:latin typeface="Courier" panose="02070309020205020404" pitchFamily="49" charset="0"/>
              </a:rPr>
              <a:t>bp.boarding_no</a:t>
            </a:r>
            <a:r>
              <a:rPr lang="en-GB" sz="2400" i="1" dirty="0">
                <a:latin typeface="Courier" panose="02070309020205020404" pitchFamily="49" charset="0"/>
              </a:rPr>
              <a:t>,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latin typeface="Courier" panose="02070309020205020404" pitchFamily="49" charset="0"/>
              </a:rPr>
              <a:t>   </a:t>
            </a:r>
            <a:r>
              <a:rPr lang="en-GB" sz="2400" i="1" dirty="0" err="1">
                <a:latin typeface="Courier" panose="02070309020205020404" pitchFamily="49" charset="0"/>
              </a:rPr>
              <a:t>bp.seat_no</a:t>
            </a:r>
            <a:r>
              <a:rPr lang="en-GB" sz="2400" i="1" dirty="0">
                <a:latin typeface="Courier" panose="02070309020205020404" pitchFamily="49" charset="0"/>
              </a:rPr>
              <a:t>,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latin typeface="Courier" panose="02070309020205020404" pitchFamily="49" charset="0"/>
              </a:rPr>
              <a:t>  </a:t>
            </a:r>
            <a:r>
              <a:rPr lang="en-GB" sz="2400" i="1" dirty="0" err="1">
                <a:latin typeface="Courier" panose="02070309020205020404" pitchFamily="49" charset="0"/>
              </a:rPr>
              <a:t>tf.fare_conditions</a:t>
            </a:r>
            <a:endParaRPr lang="en-GB" sz="2400" i="1" dirty="0">
              <a:latin typeface="Courier" panose="020703090202050204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1" dirty="0">
                <a:latin typeface="Courier" panose="02070309020205020404" pitchFamily="49" charset="0"/>
              </a:rPr>
              <a:t>from</a:t>
            </a:r>
            <a:r>
              <a:rPr lang="en-GB" sz="2400" i="1" dirty="0">
                <a:latin typeface="Courier" panose="02070309020205020404" pitchFamily="49" charset="0"/>
              </a:rPr>
              <a:t> </a:t>
            </a:r>
            <a:r>
              <a:rPr lang="en-GB" sz="2400" b="1" i="1" dirty="0" err="1">
                <a:latin typeface="Courier" panose="02070309020205020404" pitchFamily="49" charset="0"/>
              </a:rPr>
              <a:t>fl</a:t>
            </a:r>
            <a:r>
              <a:rPr lang="en-GB" sz="2400" i="1" dirty="0">
                <a:latin typeface="Courier" panose="02070309020205020404" pitchFamily="49" charset="0"/>
              </a:rPr>
              <a:t>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latin typeface="Courier" panose="02070309020205020404" pitchFamily="49" charset="0"/>
              </a:rPr>
              <a:t>   join </a:t>
            </a:r>
            <a:r>
              <a:rPr lang="en-GB" sz="2400" b="1" i="1" dirty="0" err="1">
                <a:latin typeface="Courier" panose="02070309020205020404" pitchFamily="49" charset="0"/>
              </a:rPr>
              <a:t>boarding_passes</a:t>
            </a:r>
            <a:r>
              <a:rPr lang="en-GB" sz="2400" i="1" dirty="0">
                <a:latin typeface="Courier" panose="02070309020205020404" pitchFamily="49" charset="0"/>
              </a:rPr>
              <a:t> bp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latin typeface="Courier" panose="02070309020205020404" pitchFamily="49" charset="0"/>
              </a:rPr>
              <a:t>      on </a:t>
            </a:r>
            <a:r>
              <a:rPr lang="en-GB" sz="2400" i="1" dirty="0" err="1">
                <a:latin typeface="Courier" panose="02070309020205020404" pitchFamily="49" charset="0"/>
              </a:rPr>
              <a:t>fl.flight_id</a:t>
            </a:r>
            <a:r>
              <a:rPr lang="en-GB" sz="2400" i="1" dirty="0">
                <a:latin typeface="Courier" panose="02070309020205020404" pitchFamily="49" charset="0"/>
              </a:rPr>
              <a:t> = </a:t>
            </a:r>
            <a:r>
              <a:rPr lang="en-GB" sz="2400" i="1" dirty="0" err="1">
                <a:latin typeface="Courier" panose="02070309020205020404" pitchFamily="49" charset="0"/>
              </a:rPr>
              <a:t>bp.flight_id</a:t>
            </a:r>
            <a:endParaRPr lang="en-GB" sz="2400" i="1" dirty="0">
              <a:latin typeface="Courier" panose="020703090202050204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latin typeface="Courier" panose="02070309020205020404" pitchFamily="49" charset="0"/>
              </a:rPr>
              <a:t>   join </a:t>
            </a:r>
            <a:r>
              <a:rPr lang="en-GB" sz="2400" b="1" i="1" dirty="0" err="1">
                <a:latin typeface="Courier" panose="02070309020205020404" pitchFamily="49" charset="0"/>
              </a:rPr>
              <a:t>ticket_flights</a:t>
            </a:r>
            <a:r>
              <a:rPr lang="en-GB" sz="2400" i="1" dirty="0"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latin typeface="Courier" panose="02070309020205020404" pitchFamily="49" charset="0"/>
              </a:rPr>
              <a:t>tf</a:t>
            </a:r>
            <a:endParaRPr lang="en-GB" sz="2400" i="1" dirty="0">
              <a:latin typeface="Courier" panose="020703090202050204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latin typeface="Courier" panose="02070309020205020404" pitchFamily="49" charset="0"/>
              </a:rPr>
              <a:t>      on </a:t>
            </a:r>
            <a:r>
              <a:rPr lang="en-GB" sz="2400" i="1" dirty="0" err="1">
                <a:latin typeface="Courier" panose="02070309020205020404" pitchFamily="49" charset="0"/>
              </a:rPr>
              <a:t>tf.flight_id</a:t>
            </a:r>
            <a:r>
              <a:rPr lang="en-GB" sz="2400" i="1" dirty="0">
                <a:latin typeface="Courier" panose="02070309020205020404" pitchFamily="49" charset="0"/>
              </a:rPr>
              <a:t> = </a:t>
            </a:r>
            <a:r>
              <a:rPr lang="en-GB" sz="2400" i="1" dirty="0" err="1">
                <a:latin typeface="Courier" panose="02070309020205020404" pitchFamily="49" charset="0"/>
              </a:rPr>
              <a:t>bp.flight_id</a:t>
            </a:r>
            <a:endParaRPr lang="en-GB" sz="2400" i="1" dirty="0">
              <a:latin typeface="Courier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92207-CFF8-DECB-B044-50B1A7EC96E5}"/>
              </a:ext>
            </a:extLst>
          </p:cNvPr>
          <p:cNvSpPr txBox="1"/>
          <p:nvPr/>
        </p:nvSpPr>
        <p:spPr>
          <a:xfrm>
            <a:off x="7863379" y="5030787"/>
            <a:ext cx="3851311" cy="16619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40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Total 1024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lines</a:t>
            </a:r>
            <a:endParaRPr lang="en-US" err="1">
              <a:solidFill>
                <a:schemeClr val="accent5">
                  <a:lumMod val="75000"/>
                </a:schemeClr>
              </a:solidFill>
            </a:endParaRPr>
          </a:p>
          <a:p>
            <a:endParaRPr lang="ru-RU"/>
          </a:p>
          <a:p>
            <a:endParaRPr lang="en-US"/>
          </a:p>
          <a:p>
            <a:endParaRPr lang="en-US"/>
          </a:p>
          <a:p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But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boarding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passes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– 32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pcs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.</a:t>
            </a:r>
            <a:endParaRPr lang="en-RU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8DD52-B0AA-5B9F-773E-ADFCFCC73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0" y="1962150"/>
            <a:ext cx="6223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9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96B3-3BF1-F8A8-6970-0F52105E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D95F-1A0B-A0F7-D6A3-E80D387E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289800" cy="4917393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effectLst/>
                <a:latin typeface="Courier" panose="02070309020205020404" pitchFamily="49" charset="0"/>
              </a:rPr>
              <a:t>with</a:t>
            </a:r>
            <a:r>
              <a:rPr lang="en-GB" sz="2400" dirty="0">
                <a:effectLst/>
                <a:latin typeface="Courier" panose="02070309020205020404" pitchFamily="49" charset="0"/>
              </a:rPr>
              <a:t> </a:t>
            </a:r>
            <a:r>
              <a:rPr lang="en-GB" sz="2400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2400" dirty="0"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effectLst/>
                <a:latin typeface="Courier" panose="02070309020205020404" pitchFamily="49" charset="0"/>
              </a:rPr>
              <a:t> (...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effectLst/>
              <a:latin typeface="Courier" panose="020703090202050204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effectLst/>
                <a:latin typeface="Courier" panose="02070309020205020404" pitchFamily="49" charset="0"/>
              </a:rPr>
              <a:t>select</a:t>
            </a:r>
            <a:r>
              <a:rPr lang="en-GB" sz="24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latin typeface="Courier" panose="02070309020205020404" pitchFamily="49" charset="0"/>
              </a:rPr>
              <a:t>   </a:t>
            </a:r>
            <a:r>
              <a:rPr lang="en-GB" sz="24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400" dirty="0" err="1">
                <a:effectLst/>
                <a:latin typeface="Courier" panose="02070309020205020404" pitchFamily="49" charset="0"/>
              </a:rPr>
              <a:t>.flight_id</a:t>
            </a:r>
            <a:r>
              <a:rPr lang="en-GB" sz="2400" dirty="0">
                <a:effectLst/>
                <a:latin typeface="Courier" panose="02070309020205020404" pitchFamily="49" charset="0"/>
              </a:rPr>
              <a:t>,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latin typeface="Courier" panose="02070309020205020404" pitchFamily="49" charset="0"/>
              </a:rPr>
              <a:t>   </a:t>
            </a:r>
            <a:r>
              <a:rPr lang="en-GB" sz="24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400" dirty="0" err="1">
                <a:effectLst/>
                <a:latin typeface="Courier" panose="02070309020205020404" pitchFamily="49" charset="0"/>
              </a:rPr>
              <a:t>.boarding_no</a:t>
            </a:r>
            <a:r>
              <a:rPr lang="en-GB" sz="2400" dirty="0">
                <a:effectLst/>
                <a:latin typeface="Courier" panose="02070309020205020404" pitchFamily="49" charset="0"/>
              </a:rPr>
              <a:t>,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latin typeface="Courier" panose="02070309020205020404" pitchFamily="49" charset="0"/>
              </a:rPr>
              <a:t>   </a:t>
            </a:r>
            <a:r>
              <a:rPr lang="en-GB" sz="24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400" dirty="0" err="1">
                <a:effectLst/>
                <a:latin typeface="Courier" panose="02070309020205020404" pitchFamily="49" charset="0"/>
              </a:rPr>
              <a:t>.seat_no</a:t>
            </a:r>
            <a:r>
              <a:rPr lang="en-GB" sz="2400" dirty="0">
                <a:effectLst/>
                <a:latin typeface="Courier" panose="02070309020205020404" pitchFamily="49" charset="0"/>
              </a:rPr>
              <a:t>,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" panose="02070309020205020404" pitchFamily="49" charset="0"/>
              </a:rPr>
              <a:t>  </a:t>
            </a:r>
            <a:r>
              <a:rPr lang="en-GB" sz="2400" dirty="0" err="1">
                <a:latin typeface="Courier" panose="02070309020205020404" pitchFamily="49" charset="0"/>
              </a:rPr>
              <a:t>tf.fare_conditions</a:t>
            </a:r>
            <a:endParaRPr lang="en-GB" sz="2400" dirty="0">
              <a:effectLst/>
              <a:latin typeface="Courier" panose="020703090202050204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effectLst/>
                <a:latin typeface="Courier" panose="02070309020205020404" pitchFamily="49" charset="0"/>
              </a:rPr>
              <a:t>from</a:t>
            </a:r>
            <a:r>
              <a:rPr lang="en-GB" sz="2400" dirty="0">
                <a:effectLst/>
                <a:latin typeface="Courier" panose="02070309020205020404" pitchFamily="49" charset="0"/>
              </a:rPr>
              <a:t> </a:t>
            </a:r>
            <a:r>
              <a:rPr lang="en-GB" sz="2400" b="1" i="1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24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effectLst/>
                <a:latin typeface="Courier" panose="02070309020205020404" pitchFamily="49" charset="0"/>
              </a:rPr>
              <a:t>   join</a:t>
            </a:r>
            <a:r>
              <a:rPr lang="en-GB" sz="2400" dirty="0">
                <a:effectLst/>
                <a:latin typeface="Courier" panose="02070309020205020404" pitchFamily="49" charset="0"/>
              </a:rPr>
              <a:t> </a:t>
            </a:r>
            <a:r>
              <a:rPr lang="en-GB" sz="2400" dirty="0" err="1">
                <a:effectLst/>
                <a:latin typeface="Courier" panose="02070309020205020404" pitchFamily="49" charset="0"/>
              </a:rPr>
              <a:t>boarding_passes</a:t>
            </a:r>
            <a:r>
              <a:rPr lang="en-GB" sz="2400" dirty="0">
                <a:effectLst/>
                <a:latin typeface="Courier" panose="02070309020205020404" pitchFamily="49" charset="0"/>
              </a:rPr>
              <a:t> </a:t>
            </a:r>
            <a:r>
              <a:rPr lang="en-GB" sz="2400" b="1" i="1" dirty="0">
                <a:effectLst/>
                <a:latin typeface="Courier" panose="02070309020205020404" pitchFamily="49" charset="0"/>
              </a:rPr>
              <a:t>bp</a:t>
            </a:r>
            <a:r>
              <a:rPr lang="en-GB" sz="24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effectLst/>
                <a:latin typeface="Courier" panose="02070309020205020404" pitchFamily="49" charset="0"/>
              </a:rPr>
              <a:t>      on</a:t>
            </a:r>
            <a:r>
              <a:rPr lang="en-GB" sz="2400" dirty="0">
                <a:effectLst/>
                <a:latin typeface="Courier" panose="02070309020205020404" pitchFamily="49" charset="0"/>
              </a:rPr>
              <a:t> </a:t>
            </a:r>
            <a:r>
              <a:rPr lang="en-GB" sz="2400" b="1" i="1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2400" dirty="0" err="1">
                <a:effectLst/>
                <a:latin typeface="Courier" panose="02070309020205020404" pitchFamily="49" charset="0"/>
              </a:rPr>
              <a:t>.flight_id</a:t>
            </a:r>
            <a:r>
              <a:rPr lang="en-GB" sz="2400" dirty="0">
                <a:effectLst/>
                <a:latin typeface="Courier" panose="02070309020205020404" pitchFamily="49" charset="0"/>
              </a:rPr>
              <a:t> = </a:t>
            </a:r>
            <a:r>
              <a:rPr lang="en-GB" sz="2400" b="1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400" dirty="0" err="1">
                <a:effectLst/>
                <a:latin typeface="Courier" panose="02070309020205020404" pitchFamily="49" charset="0"/>
              </a:rPr>
              <a:t>.flight_id</a:t>
            </a:r>
            <a:endParaRPr lang="en-GB" sz="2400" dirty="0">
              <a:effectLst/>
              <a:latin typeface="Courier" panose="020703090202050204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join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ticket_flights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tf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tf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flight_id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bp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flight_id</a:t>
            </a:r>
            <a:endParaRPr lang="en-GB" sz="2400" dirty="0">
              <a:effectLst/>
              <a:latin typeface="Courier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92207-CFF8-DECB-B044-50B1A7EC96E5}"/>
              </a:ext>
            </a:extLst>
          </p:cNvPr>
          <p:cNvSpPr txBox="1"/>
          <p:nvPr/>
        </p:nvSpPr>
        <p:spPr>
          <a:xfrm>
            <a:off x="7863379" y="5030787"/>
            <a:ext cx="3851311" cy="16619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240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Total 1024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lines</a:t>
            </a:r>
            <a:endParaRPr lang="en-US" err="1">
              <a:solidFill>
                <a:schemeClr val="accent5">
                  <a:lumMod val="75000"/>
                </a:schemeClr>
              </a:solidFill>
            </a:endParaRPr>
          </a:p>
          <a:p>
            <a:endParaRPr lang="ru-RU"/>
          </a:p>
          <a:p>
            <a:endParaRPr lang="en-US"/>
          </a:p>
          <a:p>
            <a:endParaRPr lang="en-US"/>
          </a:p>
          <a:p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But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boarding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passes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– 32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pcs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.</a:t>
            </a:r>
            <a:endParaRPr lang="en-RU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8DD52-B0AA-5B9F-773E-ADFCFCC73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0" y="1962150"/>
            <a:ext cx="6223000" cy="2933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5637FD-E51D-232E-3405-76A4EFB8C22C}"/>
              </a:ext>
            </a:extLst>
          </p:cNvPr>
          <p:cNvSpPr/>
          <p:nvPr/>
        </p:nvSpPr>
        <p:spPr>
          <a:xfrm>
            <a:off x="2006800" y="6052457"/>
            <a:ext cx="5627714" cy="555624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048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96B3-3BF1-F8A8-6970-0F52105E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D95F-1A0B-A0F7-D6A3-E80D387E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4429" cy="4782456"/>
          </a:xfrm>
        </p:spPr>
        <p:txBody>
          <a:bodyPr>
            <a:normAutofit/>
          </a:bodyPr>
          <a:lstStyle/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effectLst/>
                <a:latin typeface="Courier" panose="02070309020205020404" pitchFamily="49" charset="0"/>
              </a:rPr>
              <a:t>with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b="1" dirty="0">
                <a:effectLst/>
                <a:latin typeface="Courier" panose="02070309020205020404" pitchFamily="49" charset="0"/>
              </a:rPr>
              <a:t>as</a:t>
            </a:r>
            <a:r>
              <a:rPr lang="en-GB" sz="2200" dirty="0">
                <a:effectLst/>
                <a:latin typeface="Courier" panose="02070309020205020404" pitchFamily="49" charset="0"/>
              </a:rPr>
              <a:t> (select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...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effectLst/>
                <a:latin typeface="Courier" panose="02070309020205020404" pitchFamily="49" charset="0"/>
              </a:rPr>
              <a:t>select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i="1" dirty="0">
                <a:latin typeface="Courier" panose="02070309020205020404" pitchFamily="49" charset="0"/>
              </a:rPr>
              <a:t>   </a:t>
            </a:r>
            <a:r>
              <a:rPr lang="en-GB" sz="22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.flight_id</a:t>
            </a:r>
            <a:r>
              <a:rPr lang="en-GB" sz="2200" dirty="0">
                <a:effectLst/>
                <a:latin typeface="Courier" panose="02070309020205020404" pitchFamily="49" charset="0"/>
              </a:rPr>
              <a:t>,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i="1" dirty="0">
                <a:latin typeface="Courier" panose="02070309020205020404" pitchFamily="49" charset="0"/>
              </a:rPr>
              <a:t>   </a:t>
            </a:r>
            <a:r>
              <a:rPr lang="en-GB" sz="22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.boarding_no</a:t>
            </a:r>
            <a:r>
              <a:rPr lang="en-GB" sz="2200" dirty="0">
                <a:effectLst/>
                <a:latin typeface="Courier" panose="02070309020205020404" pitchFamily="49" charset="0"/>
              </a:rPr>
              <a:t>,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i="1" dirty="0">
                <a:latin typeface="Courier" panose="02070309020205020404" pitchFamily="49" charset="0"/>
              </a:rPr>
              <a:t>   </a:t>
            </a:r>
            <a:r>
              <a:rPr lang="en-GB" sz="22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.seat_no</a:t>
            </a:r>
            <a:r>
              <a:rPr lang="en-GB" sz="2200" dirty="0">
                <a:effectLst/>
                <a:latin typeface="Courier" panose="02070309020205020404" pitchFamily="49" charset="0"/>
              </a:rPr>
              <a:t>,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Courier" panose="02070309020205020404" pitchFamily="49" charset="0"/>
              </a:rPr>
              <a:t>  </a:t>
            </a:r>
            <a:r>
              <a:rPr lang="en-GB" sz="2200" dirty="0" err="1">
                <a:latin typeface="Courier" panose="02070309020205020404" pitchFamily="49" charset="0"/>
              </a:rPr>
              <a:t>tf.fare_conditions</a:t>
            </a:r>
            <a:endParaRPr lang="en-GB" sz="2200" dirty="0">
              <a:effectLst/>
              <a:latin typeface="Courier" panose="020703090202050204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effectLst/>
                <a:latin typeface="Courier" panose="02070309020205020404" pitchFamily="49" charset="0"/>
              </a:rPr>
              <a:t>from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b="1" i="1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effectLst/>
                <a:latin typeface="Courier" panose="02070309020205020404" pitchFamily="49" charset="0"/>
              </a:rPr>
              <a:t>   join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boarding_passes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b="1" i="1" dirty="0">
                <a:effectLst/>
                <a:latin typeface="Courier" panose="02070309020205020404" pitchFamily="49" charset="0"/>
              </a:rPr>
              <a:t>bp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effectLst/>
                <a:latin typeface="Courier" panose="02070309020205020404" pitchFamily="49" charset="0"/>
              </a:rPr>
              <a:t>      on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b="1" i="1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.flight_id</a:t>
            </a:r>
            <a:r>
              <a:rPr lang="en-GB" sz="2200" dirty="0">
                <a:effectLst/>
                <a:latin typeface="Courier" panose="02070309020205020404" pitchFamily="49" charset="0"/>
              </a:rPr>
              <a:t> = </a:t>
            </a:r>
            <a:r>
              <a:rPr lang="en-GB" sz="2200" b="1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.flight_id</a:t>
            </a:r>
            <a:endParaRPr lang="en-GB" sz="2200" dirty="0">
              <a:effectLst/>
              <a:latin typeface="Courier" panose="020703090202050204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join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2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ticket_flights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2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tf</a:t>
            </a:r>
            <a:endParaRPr lang="en-GB" sz="22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on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2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tf</a:t>
            </a:r>
            <a:r>
              <a:rPr lang="en-GB" sz="22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2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flight_id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2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bp</a:t>
            </a:r>
            <a:r>
              <a:rPr lang="en-GB" sz="22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2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flight_id</a:t>
            </a:r>
            <a:endParaRPr lang="en-GB" sz="2200" dirty="0">
              <a:effectLst/>
              <a:latin typeface="Courier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8A3B4-FEB7-4634-7E22-D17A91312C10}"/>
              </a:ext>
            </a:extLst>
          </p:cNvPr>
          <p:cNvSpPr txBox="1"/>
          <p:nvPr/>
        </p:nvSpPr>
        <p:spPr>
          <a:xfrm>
            <a:off x="6952343" y="2075543"/>
            <a:ext cx="4542971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In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boarding_passes</a:t>
            </a:r>
            <a:r>
              <a:rPr lang="ru-RU" sz="240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and</a:t>
            </a:r>
            <a:r>
              <a:rPr lang="ru-RU" sz="240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in ticket_flights for one flight_id value, you can find many rows 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endParaRPr lang="ru-RU"/>
          </a:p>
          <a:p>
            <a:endParaRPr lang="ru-RU"/>
          </a:p>
          <a:p>
            <a:endParaRPr lang="ru-RU"/>
          </a:p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You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need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to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create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a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condition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that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will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find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one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row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with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conditions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for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each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boarding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pass</a:t>
            </a:r>
            <a:endParaRPr lang="en-RU" dirty="0" err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5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96B3-3BF1-F8A8-6970-0F52105E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INNER JOIN</a:t>
            </a:r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D95F-1A0B-A0F7-D6A3-E80D387E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3114" cy="4782456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effectLst/>
                <a:latin typeface="Courier" panose="02070309020205020404" pitchFamily="49" charset="0"/>
              </a:rPr>
              <a:t>with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b="1" dirty="0">
                <a:effectLst/>
                <a:latin typeface="Courier" panose="02070309020205020404" pitchFamily="49" charset="0"/>
              </a:rPr>
              <a:t>as</a:t>
            </a:r>
            <a:r>
              <a:rPr lang="en-GB" sz="2200" dirty="0">
                <a:effectLst/>
                <a:latin typeface="Courier" panose="02070309020205020404" pitchFamily="49" charset="0"/>
              </a:rPr>
              <a:t> (select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...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effectLst/>
                <a:latin typeface="Courier" panose="02070309020205020404" pitchFamily="49" charset="0"/>
              </a:rPr>
              <a:t>select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i="1" dirty="0">
                <a:latin typeface="Courier" panose="02070309020205020404" pitchFamily="49" charset="0"/>
              </a:rPr>
              <a:t>   </a:t>
            </a:r>
            <a:r>
              <a:rPr lang="en-GB" sz="22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.flight_id</a:t>
            </a:r>
            <a:r>
              <a:rPr lang="en-GB" sz="2200" dirty="0">
                <a:effectLst/>
                <a:latin typeface="Courier" panose="02070309020205020404" pitchFamily="49" charset="0"/>
              </a:rPr>
              <a:t>,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i="1" dirty="0">
                <a:latin typeface="Courier" panose="02070309020205020404" pitchFamily="49" charset="0"/>
              </a:rPr>
              <a:t>   </a:t>
            </a:r>
            <a:r>
              <a:rPr lang="en-GB" sz="22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.boarding_no</a:t>
            </a:r>
            <a:r>
              <a:rPr lang="en-GB" sz="2200" dirty="0">
                <a:effectLst/>
                <a:latin typeface="Courier" panose="02070309020205020404" pitchFamily="49" charset="0"/>
              </a:rPr>
              <a:t>,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i="1" dirty="0">
                <a:latin typeface="Courier" panose="02070309020205020404" pitchFamily="49" charset="0"/>
              </a:rPr>
              <a:t>   </a:t>
            </a:r>
            <a:r>
              <a:rPr lang="en-GB" sz="22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.seat_no</a:t>
            </a:r>
            <a:r>
              <a:rPr lang="en-GB" sz="2200" dirty="0">
                <a:effectLst/>
                <a:latin typeface="Courier" panose="02070309020205020404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Courier" panose="02070309020205020404" pitchFamily="49" charset="0"/>
              </a:rPr>
              <a:t>  </a:t>
            </a:r>
            <a:r>
              <a:rPr lang="en-GB" sz="2200" dirty="0" err="1">
                <a:latin typeface="Courier" panose="02070309020205020404" pitchFamily="49" charset="0"/>
              </a:rPr>
              <a:t>tf.fare_conditions</a:t>
            </a:r>
            <a:endParaRPr lang="en-GB" sz="2200" dirty="0"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effectLst/>
                <a:latin typeface="Courier" panose="02070309020205020404" pitchFamily="49" charset="0"/>
              </a:rPr>
              <a:t>from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b="1" i="1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effectLst/>
                <a:latin typeface="Courier" panose="02070309020205020404" pitchFamily="49" charset="0"/>
              </a:rPr>
              <a:t>   join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boarding_passes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b="1" i="1" dirty="0">
                <a:effectLst/>
                <a:latin typeface="Courier" panose="02070309020205020404" pitchFamily="49" charset="0"/>
              </a:rPr>
              <a:t>bp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effectLst/>
                <a:latin typeface="Courier" panose="02070309020205020404" pitchFamily="49" charset="0"/>
              </a:rPr>
              <a:t>      on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b="1" i="1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.flight_id</a:t>
            </a:r>
            <a:r>
              <a:rPr lang="en-GB" sz="2200" dirty="0">
                <a:effectLst/>
                <a:latin typeface="Courier" panose="02070309020205020404" pitchFamily="49" charset="0"/>
              </a:rPr>
              <a:t> = </a:t>
            </a:r>
            <a:r>
              <a:rPr lang="en-GB" sz="2200" b="1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.flight_id</a:t>
            </a:r>
            <a:endParaRPr lang="en-GB" sz="2200" dirty="0"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join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2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ticket_flights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2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tf</a:t>
            </a:r>
            <a:endParaRPr lang="en-GB" sz="22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on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2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tf</a:t>
            </a:r>
            <a:r>
              <a:rPr lang="en-GB" sz="22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2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flight_id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2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bp</a:t>
            </a:r>
            <a:r>
              <a:rPr lang="en-GB" sz="22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2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flight_id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 and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2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tf</a:t>
            </a:r>
            <a:r>
              <a:rPr lang="en-GB" sz="22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2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ticket_no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2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bp</a:t>
            </a:r>
            <a:r>
              <a:rPr lang="en-GB" sz="22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2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ticket_no</a:t>
            </a:r>
            <a:endParaRPr lang="en-GB" sz="22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effectLst/>
              <a:latin typeface="Courier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8A3B4-FEB7-4634-7E22-D17A91312C10}"/>
              </a:ext>
            </a:extLst>
          </p:cNvPr>
          <p:cNvSpPr txBox="1"/>
          <p:nvPr/>
        </p:nvSpPr>
        <p:spPr>
          <a:xfrm>
            <a:off x="7068450" y="1595021"/>
            <a:ext cx="5021943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Adding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ticket_id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to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join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clause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fixes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problem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endParaRPr lang="ru-RU">
              <a:solidFill>
                <a:schemeClr val="accent5">
                  <a:lumMod val="75000"/>
                </a:schemeClr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flight_id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&amp;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ticket_id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define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primary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key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of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boarding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pass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and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flight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in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ticket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endParaRPr lang="ru-RU">
              <a:solidFill>
                <a:schemeClr val="accent5">
                  <a:lumMod val="75000"/>
                </a:schemeClr>
              </a:solidFill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one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combination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of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flight_id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&amp;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ticket_id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is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guaranteed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to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find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no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more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than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1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row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in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either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table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endParaRPr lang="en-US">
              <a:solidFill>
                <a:schemeClr val="accent5">
                  <a:lumMod val="75000"/>
                </a:schemeClr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the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condition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on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these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fields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will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not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select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extra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rows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endParaRPr lang="en-US">
              <a:solidFill>
                <a:schemeClr val="accent5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762452-00B3-FC70-E0C5-14C5B53A2F59}"/>
              </a:ext>
            </a:extLst>
          </p:cNvPr>
          <p:cNvSpPr/>
          <p:nvPr/>
        </p:nvSpPr>
        <p:spPr>
          <a:xfrm>
            <a:off x="939801" y="4891314"/>
            <a:ext cx="6593114" cy="1063625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779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96B3-3BF1-F8A8-6970-0F52105E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INNER JOIN</a:t>
            </a:r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D95F-1A0B-A0F7-D6A3-E80D387E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0543" cy="4782456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effectLst/>
                <a:latin typeface="Courier" panose="02070309020205020404" pitchFamily="49" charset="0"/>
              </a:rPr>
              <a:t>with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b="1" dirty="0">
                <a:effectLst/>
                <a:latin typeface="Courier" panose="02070309020205020404" pitchFamily="49" charset="0"/>
              </a:rPr>
              <a:t>as</a:t>
            </a:r>
            <a:r>
              <a:rPr lang="en-GB" sz="2200" dirty="0">
                <a:effectLst/>
                <a:latin typeface="Courier" panose="02070309020205020404" pitchFamily="49" charset="0"/>
              </a:rPr>
              <a:t> (select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...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effectLst/>
                <a:latin typeface="Courier" panose="02070309020205020404" pitchFamily="49" charset="0"/>
              </a:rPr>
              <a:t>select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i="1" dirty="0">
                <a:latin typeface="Courier" panose="02070309020205020404" pitchFamily="49" charset="0"/>
              </a:rPr>
              <a:t>   </a:t>
            </a:r>
            <a:r>
              <a:rPr lang="en-GB" sz="22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.flight_id</a:t>
            </a:r>
            <a:r>
              <a:rPr lang="en-GB" sz="2200" dirty="0">
                <a:effectLst/>
                <a:latin typeface="Courier" panose="02070309020205020404" pitchFamily="49" charset="0"/>
              </a:rPr>
              <a:t>,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i="1" dirty="0">
                <a:latin typeface="Courier" panose="02070309020205020404" pitchFamily="49" charset="0"/>
              </a:rPr>
              <a:t>   </a:t>
            </a:r>
            <a:r>
              <a:rPr lang="en-GB" sz="22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.boarding_no</a:t>
            </a:r>
            <a:r>
              <a:rPr lang="en-GB" sz="2200" dirty="0">
                <a:effectLst/>
                <a:latin typeface="Courier" panose="02070309020205020404" pitchFamily="49" charset="0"/>
              </a:rPr>
              <a:t>,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i="1" dirty="0">
                <a:latin typeface="Courier" panose="02070309020205020404" pitchFamily="49" charset="0"/>
              </a:rPr>
              <a:t>   </a:t>
            </a:r>
            <a:r>
              <a:rPr lang="en-GB" sz="2200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.seat_no</a:t>
            </a:r>
            <a:r>
              <a:rPr lang="en-GB" sz="2200" dirty="0">
                <a:effectLst/>
                <a:latin typeface="Courier" panose="02070309020205020404" pitchFamily="49" charset="0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Courier" panose="02070309020205020404" pitchFamily="49" charset="0"/>
              </a:rPr>
              <a:t>  </a:t>
            </a:r>
            <a:r>
              <a:rPr lang="en-GB" sz="2200" dirty="0" err="1">
                <a:latin typeface="Courier" panose="02070309020205020404" pitchFamily="49" charset="0"/>
              </a:rPr>
              <a:t>tf.fare_conditions</a:t>
            </a:r>
            <a:endParaRPr lang="en-GB" sz="2200" dirty="0"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effectLst/>
                <a:latin typeface="Courier" panose="02070309020205020404" pitchFamily="49" charset="0"/>
              </a:rPr>
              <a:t>from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b="1" i="1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effectLst/>
                <a:latin typeface="Courier" panose="02070309020205020404" pitchFamily="49" charset="0"/>
              </a:rPr>
              <a:t>   join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boarding_passes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b="1" i="1" dirty="0">
                <a:effectLst/>
                <a:latin typeface="Courier" panose="02070309020205020404" pitchFamily="49" charset="0"/>
              </a:rPr>
              <a:t>bp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effectLst/>
                <a:latin typeface="Courier" panose="02070309020205020404" pitchFamily="49" charset="0"/>
              </a:rPr>
              <a:t>      on</a:t>
            </a:r>
            <a:r>
              <a:rPr lang="en-GB" sz="2200" dirty="0">
                <a:effectLst/>
                <a:latin typeface="Courier" panose="02070309020205020404" pitchFamily="49" charset="0"/>
              </a:rPr>
              <a:t> </a:t>
            </a:r>
            <a:r>
              <a:rPr lang="en-GB" sz="2200" b="1" i="1" dirty="0" err="1">
                <a:effectLst/>
                <a:latin typeface="Courier" panose="02070309020205020404" pitchFamily="49" charset="0"/>
              </a:rPr>
              <a:t>fl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.flight_id</a:t>
            </a:r>
            <a:r>
              <a:rPr lang="en-GB" sz="2200" dirty="0">
                <a:effectLst/>
                <a:latin typeface="Courier" panose="02070309020205020404" pitchFamily="49" charset="0"/>
              </a:rPr>
              <a:t> = </a:t>
            </a:r>
            <a:r>
              <a:rPr lang="en-GB" sz="2200" b="1" i="1" dirty="0" err="1">
                <a:effectLst/>
                <a:latin typeface="Courier" panose="02070309020205020404" pitchFamily="49" charset="0"/>
              </a:rPr>
              <a:t>bp</a:t>
            </a:r>
            <a:r>
              <a:rPr lang="en-GB" sz="2200" dirty="0" err="1">
                <a:effectLst/>
                <a:latin typeface="Courier" panose="02070309020205020404" pitchFamily="49" charset="0"/>
              </a:rPr>
              <a:t>.flight_id</a:t>
            </a:r>
            <a:endParaRPr lang="en-GB" sz="2200" dirty="0"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join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2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ticket_flights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2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tf</a:t>
            </a:r>
            <a:endParaRPr lang="en-GB" sz="22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on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2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tf</a:t>
            </a:r>
            <a:r>
              <a:rPr lang="en-GB" sz="22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2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ticket_no</a:t>
            </a:r>
            <a:r>
              <a:rPr lang="en-GB" sz="22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2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bp</a:t>
            </a:r>
            <a:r>
              <a:rPr lang="en-GB" sz="22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2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ticket_no</a:t>
            </a:r>
            <a:endParaRPr lang="en-GB" sz="2200" dirty="0">
              <a:effectLst/>
              <a:latin typeface="Courier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8A3B4-FEB7-4634-7E22-D17A91312C10}"/>
              </a:ext>
            </a:extLst>
          </p:cNvPr>
          <p:cNvSpPr txBox="1"/>
          <p:nvPr/>
        </p:nvSpPr>
        <p:spPr>
          <a:xfrm>
            <a:off x="7358743" y="2002971"/>
            <a:ext cx="4542971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This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query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is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also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incorrect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Instead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of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32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lines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- 128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records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ru-RU"/>
          </a:p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One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ticket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can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include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several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flights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</a:rPr>
              <a:t> </a:t>
            </a:r>
            <a:endParaRPr lang="ru-RU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A0131-D3D7-ABD2-0026-1FE0ABD56835}"/>
              </a:ext>
            </a:extLst>
          </p:cNvPr>
          <p:cNvSpPr/>
          <p:nvPr/>
        </p:nvSpPr>
        <p:spPr>
          <a:xfrm>
            <a:off x="939801" y="4891314"/>
            <a:ext cx="6593114" cy="705323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71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F2AE-834A-460C-A9AA-9A7CC4DC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Different Ways to Join Rows in SQL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3225-94E5-4A1F-985E-348691BC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ru-RU" b="1" err="1">
                <a:ea typeface="Calibri"/>
                <a:cs typeface="Calibri"/>
              </a:rPr>
              <a:t>Cartesian</a:t>
            </a:r>
            <a:r>
              <a:rPr lang="ru-RU" b="1" dirty="0">
                <a:ea typeface="Calibri"/>
                <a:cs typeface="Calibri"/>
              </a:rPr>
              <a:t> </a:t>
            </a:r>
            <a:r>
              <a:rPr lang="ru-RU" b="1" err="1">
                <a:ea typeface="Calibri"/>
                <a:cs typeface="Calibri"/>
              </a:rPr>
              <a:t>product</a:t>
            </a:r>
            <a:endParaRPr lang="en-US" b="1" err="1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All </a:t>
            </a:r>
            <a:r>
              <a:rPr lang="ru-RU" err="1">
                <a:ea typeface="+mn-lt"/>
                <a:cs typeface="+mn-lt"/>
              </a:rPr>
              <a:t>possible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combinations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left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right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. CROSS JOIN </a:t>
            </a:r>
            <a:r>
              <a:rPr lang="ru-RU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FROM </a:t>
            </a:r>
            <a:r>
              <a:rPr lang="ru-RU" err="1">
                <a:ea typeface="+mn-lt"/>
                <a:cs typeface="+mn-lt"/>
              </a:rPr>
              <a:t>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several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tables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FROM </a:t>
            </a:r>
            <a:r>
              <a:rPr lang="ru-RU" err="1">
                <a:ea typeface="+mn-lt"/>
                <a:cs typeface="+mn-lt"/>
              </a:rPr>
              <a:t>without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joining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condition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</a:t>
            </a:r>
            <a:r>
              <a:rPr lang="ru-RU">
                <a:ea typeface="+mn-lt"/>
                <a:cs typeface="+mn-lt"/>
              </a:rPr>
              <a:t> WHERE</a:t>
            </a:r>
            <a:r>
              <a:rPr lang="ru-RU" dirty="0">
                <a:ea typeface="Calibri"/>
                <a:cs typeface="Calibri"/>
              </a:rPr>
              <a:t> </a:t>
            </a:r>
            <a:endParaRPr lang="en-US" dirty="0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ru-RU" dirty="0" err="1">
                <a:ea typeface="Calibri"/>
                <a:cs typeface="Calibri"/>
              </a:rPr>
              <a:t>Inner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join</a:t>
            </a:r>
            <a:r>
              <a:rPr lang="ru-RU" dirty="0">
                <a:ea typeface="Calibri"/>
                <a:cs typeface="Calibri"/>
              </a:rPr>
              <a:t> </a:t>
            </a:r>
            <a:br>
              <a:rPr lang="ru-RU" dirty="0">
                <a:ea typeface="Calibri"/>
                <a:cs typeface="Calibri"/>
              </a:rPr>
            </a:br>
            <a:r>
              <a:rPr lang="ru-RU" dirty="0" err="1">
                <a:ea typeface="Calibri"/>
                <a:cs typeface="Calibri"/>
              </a:rPr>
              <a:t>Outer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join</a:t>
            </a:r>
            <a:r>
              <a:rPr lang="ru-RU" dirty="0">
                <a:ea typeface="Calibri"/>
                <a:cs typeface="Calibri"/>
              </a:rPr>
              <a:t> </a:t>
            </a:r>
            <a:endParaRPr lang="en-US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ru-RU" err="1">
                <a:ea typeface="Calibri"/>
                <a:cs typeface="Calibri"/>
              </a:rPr>
              <a:t>Semi</a:t>
            </a:r>
            <a:r>
              <a:rPr lang="ru-RU">
                <a:ea typeface="Calibri"/>
                <a:cs typeface="Calibri"/>
              </a:rPr>
              <a:t> </a:t>
            </a:r>
            <a:r>
              <a:rPr lang="ru-RU" err="1">
                <a:ea typeface="Calibri"/>
                <a:cs typeface="Calibri"/>
              </a:rPr>
              <a:t>join</a:t>
            </a:r>
            <a:r>
              <a:rPr lang="ru-RU">
                <a:ea typeface="Calibri"/>
                <a:cs typeface="Calibri"/>
              </a:rPr>
              <a:t> </a:t>
            </a:r>
            <a:endParaRPr lang="en-US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ru-RU" dirty="0">
                <a:ea typeface="Calibri"/>
                <a:cs typeface="Calibri"/>
              </a:rPr>
              <a:t>Anti </a:t>
            </a:r>
            <a:r>
              <a:rPr lang="ru-RU" dirty="0" err="1">
                <a:ea typeface="Calibri"/>
                <a:cs typeface="Calibri"/>
              </a:rPr>
              <a:t>join</a:t>
            </a:r>
            <a:r>
              <a:rPr lang="ru-RU" dirty="0">
                <a:ea typeface="Calibri"/>
                <a:cs typeface="Calibri"/>
              </a:rPr>
              <a:t> 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55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AFB2-E67D-B2E2-27C9-5FE8CA40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using</a:t>
            </a:r>
            <a:r>
              <a:rPr lang="ru-RU" dirty="0"/>
              <a:t> INNER JOIN</a:t>
            </a:r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F5029-466B-EC1E-EB39-6C10C11C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You should check the number of rows in the query result with join </a:t>
            </a:r>
            <a:endParaRPr lang="ru-RU"/>
          </a:p>
          <a:p>
            <a:endParaRPr lang="en-US"/>
          </a:p>
          <a:p>
            <a:endParaRPr lang="ru-RU"/>
          </a:p>
          <a:p>
            <a:r>
              <a:rPr lang="en-US">
                <a:ea typeface="+mn-lt"/>
                <a:cs typeface="+mn-lt"/>
              </a:rPr>
              <a:t>If the number of rows is incorrect, then you need to check the conditions in join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If the join condition uses the primary key of one of the tables, then most likely you will not encounter the problem of extra records </a:t>
            </a:r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781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F2AE-834A-460C-A9AA-9A7CC4DC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Different Ways to Join Rows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3225-94E5-4A1F-985E-348691BC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ru-RU" dirty="0" err="1">
                <a:ea typeface="Calibri"/>
                <a:cs typeface="Calibri"/>
              </a:rPr>
              <a:t>Cartesian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product</a:t>
            </a:r>
            <a:endParaRPr lang="en-US" dirty="0" err="1">
              <a:ea typeface="Calibri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ru-RU" b="1" err="1">
                <a:ea typeface="Calibri"/>
                <a:cs typeface="Calibri"/>
              </a:rPr>
              <a:t>Inner</a:t>
            </a:r>
            <a:r>
              <a:rPr lang="ru-RU" b="1" dirty="0">
                <a:ea typeface="Calibri"/>
                <a:cs typeface="Calibri"/>
              </a:rPr>
              <a:t> </a:t>
            </a:r>
            <a:r>
              <a:rPr lang="ru-RU" b="1" err="1">
                <a:ea typeface="Calibri"/>
                <a:cs typeface="Calibri"/>
              </a:rPr>
              <a:t>join</a:t>
            </a:r>
            <a:r>
              <a:rPr lang="ru-RU" b="1" dirty="0">
                <a:ea typeface="Calibri"/>
                <a:cs typeface="Calibri"/>
              </a:rPr>
              <a:t> </a:t>
            </a:r>
            <a:endParaRPr lang="en-US" b="1" dirty="0">
              <a:ea typeface="+mn-lt"/>
              <a:cs typeface="+mn-lt"/>
            </a:endParaRPr>
          </a:p>
          <a:p>
            <a:pPr marL="914400" lvl="1">
              <a:buFont typeface="Arial,Sans-Serif"/>
              <a:buChar char="•"/>
            </a:pP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left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right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specified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met</a:t>
            </a:r>
            <a:r>
              <a:rPr lang="ru-RU" dirty="0">
                <a:ea typeface="+mn-lt"/>
                <a:cs typeface="+mn-lt"/>
              </a:rPr>
              <a:t>. INNER JOIN, </a:t>
            </a:r>
            <a:r>
              <a:rPr lang="ru-RU" dirty="0" err="1">
                <a:ea typeface="+mn-lt"/>
                <a:cs typeface="+mn-lt"/>
              </a:rPr>
              <a:t>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simply</a:t>
            </a:r>
            <a:r>
              <a:rPr lang="ru-RU" dirty="0">
                <a:ea typeface="+mn-lt"/>
                <a:cs typeface="+mn-lt"/>
              </a:rPr>
              <a:t> JOIN. You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specify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inside</a:t>
            </a:r>
            <a:r>
              <a:rPr lang="ru-RU" dirty="0">
                <a:ea typeface="+mn-lt"/>
                <a:cs typeface="+mn-lt"/>
              </a:rPr>
              <a:t> WHERE</a:t>
            </a:r>
            <a:endParaRPr lang="en-US">
              <a:ea typeface="Calibri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ru-RU" dirty="0" err="1">
                <a:ea typeface="Calibri"/>
                <a:cs typeface="Calibri"/>
              </a:rPr>
              <a:t>Outer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join</a:t>
            </a:r>
            <a:r>
              <a:rPr lang="ru-RU" dirty="0">
                <a:ea typeface="Calibri"/>
                <a:cs typeface="Calibri"/>
              </a:rPr>
              <a:t> </a:t>
            </a:r>
            <a:endParaRPr lang="en-US" dirty="0">
              <a:ea typeface="Calibri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ru-RU" dirty="0" err="1">
                <a:ea typeface="Calibri"/>
                <a:cs typeface="Calibri"/>
              </a:rPr>
              <a:t>Semi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join</a:t>
            </a:r>
            <a:r>
              <a:rPr lang="ru-RU" dirty="0">
                <a:ea typeface="Calibri"/>
                <a:cs typeface="Calibri"/>
              </a:rPr>
              <a:t> </a:t>
            </a:r>
            <a:endParaRPr lang="en-US" dirty="0">
              <a:ea typeface="Calibri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ru-RU" dirty="0">
                <a:ea typeface="Calibri"/>
                <a:cs typeface="Calibri"/>
              </a:rPr>
              <a:t>Anti </a:t>
            </a:r>
            <a:r>
              <a:rPr lang="ru-RU" dirty="0" err="1">
                <a:ea typeface="Calibri"/>
                <a:cs typeface="Calibri"/>
              </a:rPr>
              <a:t>join</a:t>
            </a:r>
            <a:r>
              <a:rPr lang="ru-RU" dirty="0">
                <a:ea typeface="Calibri"/>
                <a:cs typeface="Calibri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2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F2AE-834A-460C-A9AA-9A7CC4DC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Different Ways to Join Rows in SQL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3225-94E5-4A1F-985E-348691BC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Arial,Sans-Serif"/>
              <a:buChar char="•"/>
            </a:pPr>
            <a:r>
              <a:rPr lang="ru-RU" sz="3000" err="1">
                <a:ea typeface="Calibri"/>
                <a:cs typeface="Calibri"/>
              </a:rPr>
              <a:t>Cartesian</a:t>
            </a:r>
            <a:r>
              <a:rPr lang="ru-RU" sz="3000" dirty="0"/>
              <a:t> </a:t>
            </a:r>
            <a:r>
              <a:rPr lang="ru-RU" sz="3000" err="1"/>
              <a:t>product</a:t>
            </a:r>
            <a:endParaRPr lang="en-US" sz="3000" err="1">
              <a:ea typeface="Calibri"/>
              <a:cs typeface="Calibri"/>
            </a:endParaRPr>
          </a:p>
          <a:p>
            <a:pPr marL="457200" indent="-457200">
              <a:buFont typeface="Arial,Sans-Serif"/>
            </a:pPr>
            <a:r>
              <a:rPr lang="ru-RU" sz="3000" err="1"/>
              <a:t>Inner</a:t>
            </a:r>
            <a:r>
              <a:rPr lang="ru-RU" sz="3000" dirty="0"/>
              <a:t> </a:t>
            </a:r>
            <a:r>
              <a:rPr lang="ru-RU" sz="3000" err="1"/>
              <a:t>join</a:t>
            </a:r>
            <a:r>
              <a:rPr lang="ru-RU" sz="3000" dirty="0"/>
              <a:t> </a:t>
            </a:r>
            <a:endParaRPr lang="en-US" sz="3000" dirty="0">
              <a:ea typeface="Calibri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ru-RU" sz="3000" b="1" err="1"/>
              <a:t>Outer</a:t>
            </a:r>
            <a:r>
              <a:rPr lang="ru-RU" sz="3000" b="1" dirty="0"/>
              <a:t> </a:t>
            </a:r>
            <a:r>
              <a:rPr lang="ru-RU" sz="3000" b="1" err="1"/>
              <a:t>join</a:t>
            </a:r>
            <a:r>
              <a:rPr lang="ru-RU" sz="3000" b="1" dirty="0"/>
              <a:t> </a:t>
            </a:r>
            <a:r>
              <a:rPr lang="ru-RU" sz="3000" dirty="0">
                <a:ea typeface="+mn-lt"/>
                <a:cs typeface="+mn-lt"/>
              </a:rPr>
              <a:t>The </a:t>
            </a:r>
            <a:r>
              <a:rPr lang="ru-RU" sz="3000" err="1">
                <a:ea typeface="+mn-lt"/>
                <a:cs typeface="+mn-lt"/>
              </a:rPr>
              <a:t>union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of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the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result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of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an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inner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join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and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an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append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made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up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of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combinations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of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rows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from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one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table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and</a:t>
            </a:r>
            <a:r>
              <a:rPr lang="ru-RU" sz="3000" dirty="0">
                <a:ea typeface="+mn-lt"/>
                <a:cs typeface="+mn-lt"/>
              </a:rPr>
              <a:t> a </a:t>
            </a:r>
            <a:r>
              <a:rPr lang="ru-RU" sz="3000" err="1">
                <a:ea typeface="+mn-lt"/>
                <a:cs typeface="+mn-lt"/>
              </a:rPr>
              <a:t>row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filled</a:t>
            </a:r>
            <a:r>
              <a:rPr lang="ru-RU" sz="3000" dirty="0">
                <a:ea typeface="+mn-lt"/>
                <a:cs typeface="+mn-lt"/>
              </a:rPr>
              <a:t> </a:t>
            </a:r>
            <a:r>
              <a:rPr lang="ru-RU" sz="3000" err="1">
                <a:ea typeface="+mn-lt"/>
                <a:cs typeface="+mn-lt"/>
              </a:rPr>
              <a:t>with</a:t>
            </a:r>
            <a:r>
              <a:rPr lang="ru-RU" sz="3000">
                <a:ea typeface="+mn-lt"/>
                <a:cs typeface="+mn-lt"/>
              </a:rPr>
              <a:t> NULL </a:t>
            </a:r>
            <a:r>
              <a:rPr lang="ru-RU" sz="3000" err="1">
                <a:ea typeface="+mn-lt"/>
                <a:cs typeface="+mn-lt"/>
              </a:rPr>
              <a:t>values</a:t>
            </a:r>
            <a:r>
              <a:rPr lang="ru-RU" sz="3000">
                <a:ea typeface="+mn-lt"/>
                <a:cs typeface="+mn-lt"/>
              </a:rPr>
              <a:t>: </a:t>
            </a:r>
            <a:endParaRPr lang="en-US" sz="3000">
              <a:ea typeface="Calibri"/>
              <a:cs typeface="Calibri"/>
            </a:endParaRPr>
          </a:p>
          <a:p>
            <a:pPr marL="914400" lvl="1" indent="-457200">
              <a:buFont typeface="Arial,Sans-Serif"/>
            </a:pPr>
            <a:r>
              <a:rPr lang="ru-RU" sz="2600" b="1" dirty="0">
                <a:ea typeface="+mn-lt"/>
                <a:cs typeface="+mn-lt"/>
              </a:rPr>
              <a:t>LEFT </a:t>
            </a:r>
            <a:r>
              <a:rPr lang="ru-RU" sz="2600" dirty="0">
                <a:ea typeface="+mn-lt"/>
                <a:cs typeface="+mn-lt"/>
              </a:rPr>
              <a:t>[OUTER] JOIN. All </a:t>
            </a:r>
            <a:r>
              <a:rPr lang="ru-RU" sz="2600" err="1">
                <a:ea typeface="+mn-lt"/>
                <a:cs typeface="+mn-lt"/>
              </a:rPr>
              <a:t>other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records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from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the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left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table</a:t>
            </a:r>
            <a:r>
              <a:rPr lang="ru-RU" sz="2600" dirty="0">
                <a:ea typeface="+mn-lt"/>
                <a:cs typeface="+mn-lt"/>
              </a:rPr>
              <a:t> </a:t>
            </a:r>
            <a:endParaRPr lang="ru-RU" sz="2600" dirty="0">
              <a:ea typeface="Calibri"/>
              <a:cs typeface="Calibri"/>
            </a:endParaRPr>
          </a:p>
          <a:p>
            <a:pPr marL="914400" lvl="1" indent="-457200">
              <a:buFont typeface="Arial,Sans-Serif"/>
            </a:pPr>
            <a:r>
              <a:rPr lang="ru-RU" sz="2600" b="1" dirty="0">
                <a:ea typeface="+mn-lt"/>
                <a:cs typeface="+mn-lt"/>
              </a:rPr>
              <a:t>RIGHT </a:t>
            </a:r>
            <a:r>
              <a:rPr lang="ru-RU" sz="2600" dirty="0">
                <a:ea typeface="+mn-lt"/>
                <a:cs typeface="+mn-lt"/>
              </a:rPr>
              <a:t>[OUTER] JOIN. All </a:t>
            </a:r>
            <a:r>
              <a:rPr lang="ru-RU" sz="2600" err="1">
                <a:ea typeface="+mn-lt"/>
                <a:cs typeface="+mn-lt"/>
              </a:rPr>
              <a:t>other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records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from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the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right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table</a:t>
            </a:r>
            <a:r>
              <a:rPr lang="ru-RU" sz="2600" dirty="0">
                <a:ea typeface="+mn-lt"/>
                <a:cs typeface="+mn-lt"/>
              </a:rPr>
              <a:t> </a:t>
            </a:r>
            <a:endParaRPr lang="ru-RU" sz="2600" dirty="0">
              <a:ea typeface="Calibri"/>
              <a:cs typeface="Calibri"/>
            </a:endParaRPr>
          </a:p>
          <a:p>
            <a:pPr marL="914400" lvl="1" indent="-457200">
              <a:buFont typeface="Arial,Sans-Serif"/>
            </a:pPr>
            <a:r>
              <a:rPr lang="ru-RU" sz="2600" b="1" dirty="0">
                <a:ea typeface="+mn-lt"/>
                <a:cs typeface="+mn-lt"/>
              </a:rPr>
              <a:t>FULL </a:t>
            </a:r>
            <a:r>
              <a:rPr lang="ru-RU" sz="2600" dirty="0">
                <a:ea typeface="+mn-lt"/>
                <a:cs typeface="+mn-lt"/>
              </a:rPr>
              <a:t>[OUTER] JOIN. All </a:t>
            </a:r>
            <a:r>
              <a:rPr lang="ru-RU" sz="2600" err="1">
                <a:ea typeface="+mn-lt"/>
                <a:cs typeface="+mn-lt"/>
              </a:rPr>
              <a:t>other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records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from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both</a:t>
            </a:r>
            <a:r>
              <a:rPr lang="ru-RU" sz="2600" dirty="0">
                <a:ea typeface="+mn-lt"/>
                <a:cs typeface="+mn-lt"/>
              </a:rPr>
              <a:t> </a:t>
            </a:r>
            <a:r>
              <a:rPr lang="ru-RU" sz="2600" err="1">
                <a:ea typeface="+mn-lt"/>
                <a:cs typeface="+mn-lt"/>
              </a:rPr>
              <a:t>tables</a:t>
            </a:r>
            <a:r>
              <a:rPr lang="ru-RU" sz="2600" dirty="0">
                <a:ea typeface="+mn-lt"/>
                <a:cs typeface="+mn-lt"/>
              </a:rPr>
              <a:t> </a:t>
            </a:r>
          </a:p>
          <a:p>
            <a:pPr marL="457200" indent="-457200">
              <a:buFont typeface="Arial,Sans-Serif"/>
            </a:pPr>
            <a:r>
              <a:rPr lang="ru-RU" sz="3000" dirty="0" err="1"/>
              <a:t>Semi</a:t>
            </a:r>
            <a:r>
              <a:rPr lang="ru-RU" sz="3000" dirty="0"/>
              <a:t> </a:t>
            </a:r>
            <a:r>
              <a:rPr lang="ru-RU" sz="3000" dirty="0" err="1"/>
              <a:t>join</a:t>
            </a:r>
            <a:r>
              <a:rPr lang="ru-RU" sz="3000" dirty="0"/>
              <a:t> </a:t>
            </a:r>
            <a:endParaRPr lang="en-US" sz="3000" dirty="0">
              <a:ea typeface="Calibri"/>
              <a:cs typeface="Calibri"/>
            </a:endParaRPr>
          </a:p>
          <a:p>
            <a:pPr marL="457200" indent="-457200">
              <a:buFont typeface="Arial,Sans-Serif"/>
            </a:pPr>
            <a:r>
              <a:rPr lang="ru-RU" sz="3000" dirty="0"/>
              <a:t>Anti </a:t>
            </a:r>
            <a:r>
              <a:rPr lang="ru-RU" sz="3000" dirty="0" err="1"/>
              <a:t>join</a:t>
            </a:r>
            <a:r>
              <a:rPr lang="ru-RU" sz="3000" dirty="0"/>
              <a:t> </a:t>
            </a:r>
            <a:endParaRPr lang="en-US" sz="3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2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F2AE-834A-460C-A9AA-9A7CC4DC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Different Ways to Join Rows in SQL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3225-94E5-4A1F-985E-348691BC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ru-RU" dirty="0" err="1">
                <a:ea typeface="Calibri"/>
                <a:cs typeface="Calibri"/>
              </a:rPr>
              <a:t>Cartesian</a:t>
            </a:r>
            <a:r>
              <a:rPr lang="ru-RU" dirty="0">
                <a:ea typeface="Calibri"/>
                <a:cs typeface="Calibri"/>
              </a:rPr>
              <a:t> </a:t>
            </a:r>
            <a:r>
              <a:rPr lang="ru-RU" dirty="0" err="1">
                <a:ea typeface="Calibri"/>
                <a:cs typeface="Calibri"/>
              </a:rPr>
              <a:t>product</a:t>
            </a:r>
            <a:endParaRPr lang="en-US" dirty="0" err="1">
              <a:ea typeface="Calibri"/>
              <a:cs typeface="Calibri"/>
            </a:endParaRPr>
          </a:p>
          <a:p>
            <a:pPr marL="457200" indent="-457200">
              <a:buFont typeface="Arial,Sans-Serif"/>
            </a:pPr>
            <a:r>
              <a:rPr lang="ru-RU" dirty="0" err="1"/>
              <a:t>Inner</a:t>
            </a:r>
            <a:r>
              <a:rPr lang="ru-RU" dirty="0"/>
              <a:t> </a:t>
            </a:r>
            <a:r>
              <a:rPr lang="ru-RU" dirty="0" err="1"/>
              <a:t>join</a:t>
            </a:r>
            <a:r>
              <a:rPr lang="ru-RU" dirty="0"/>
              <a:t> </a:t>
            </a:r>
            <a:endParaRPr lang="en-US" dirty="0">
              <a:ea typeface="Calibri"/>
              <a:cs typeface="Calibri"/>
            </a:endParaRPr>
          </a:p>
          <a:p>
            <a:pPr marL="457200" indent="-457200">
              <a:buFont typeface="Arial,Sans-Serif"/>
            </a:pPr>
            <a:r>
              <a:rPr lang="ru-RU" dirty="0" err="1"/>
              <a:t>Outer</a:t>
            </a:r>
            <a:r>
              <a:rPr lang="ru-RU" dirty="0"/>
              <a:t> </a:t>
            </a:r>
            <a:r>
              <a:rPr lang="ru-RU" dirty="0" err="1"/>
              <a:t>join</a:t>
            </a:r>
            <a:r>
              <a:rPr lang="ru-RU" dirty="0"/>
              <a:t> </a:t>
            </a:r>
            <a:endParaRPr lang="ru-RU" dirty="0">
              <a:ea typeface="Calibri"/>
              <a:cs typeface="Calibri"/>
            </a:endParaRPr>
          </a:p>
          <a:p>
            <a:pPr>
              <a:buFont typeface="Arial"/>
            </a:pPr>
            <a:r>
              <a:rPr lang="ru-RU" dirty="0" err="1"/>
              <a:t>Semi</a:t>
            </a:r>
            <a:r>
              <a:rPr lang="ru-RU" dirty="0"/>
              <a:t> </a:t>
            </a:r>
            <a:r>
              <a:rPr lang="ru-RU" dirty="0" err="1"/>
              <a:t>join</a:t>
            </a:r>
            <a:r>
              <a:rPr lang="ru-RU" dirty="0"/>
              <a:t> 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another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presentation</a:t>
            </a:r>
            <a:r>
              <a:rPr lang="ru-RU" dirty="0">
                <a:ea typeface="+mn-lt"/>
                <a:cs typeface="+mn-lt"/>
              </a:rPr>
              <a:t>) </a:t>
            </a:r>
          </a:p>
          <a:p>
            <a:pPr lvl="1" indent="-457200">
              <a:buFont typeface="Arial"/>
            </a:pPr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operation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records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joined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records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another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according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given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</a:t>
            </a:r>
            <a:r>
              <a:rPr lang="ru-RU" dirty="0">
                <a:ea typeface="+mn-lt"/>
                <a:cs typeface="+mn-lt"/>
              </a:rPr>
              <a:t>. And </a:t>
            </a:r>
            <a:r>
              <a:rPr lang="ru-RU" dirty="0" err="1">
                <a:ea typeface="+mn-lt"/>
                <a:cs typeface="+mn-lt"/>
              </a:rPr>
              <a:t>we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don't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give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back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records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another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.</a:t>
            </a:r>
          </a:p>
          <a:p>
            <a:pPr lvl="1" indent="-457200">
              <a:buFont typeface="Arial"/>
            </a:pP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implemented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SQL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INNER JOIN </a:t>
            </a:r>
            <a:r>
              <a:rPr lang="ru-RU" dirty="0" err="1">
                <a:ea typeface="+mn-lt"/>
                <a:cs typeface="+mn-lt"/>
              </a:rPr>
              <a:t>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WHERE EXISTS </a:t>
            </a:r>
            <a:r>
              <a:rPr lang="ru-RU" dirty="0" err="1">
                <a:ea typeface="+mn-lt"/>
                <a:cs typeface="+mn-lt"/>
              </a:rPr>
              <a:t>or</a:t>
            </a:r>
            <a:r>
              <a:rPr lang="ru-RU" dirty="0">
                <a:ea typeface="+mn-lt"/>
                <a:cs typeface="+mn-lt"/>
              </a:rPr>
              <a:t> WHERE IN </a:t>
            </a:r>
            <a:endParaRPr lang="en-US">
              <a:ea typeface="Calibri"/>
              <a:cs typeface="Calibri"/>
            </a:endParaRPr>
          </a:p>
          <a:p>
            <a:pPr marL="457200" indent="-457200">
              <a:buFont typeface="Arial,Sans-Serif"/>
            </a:pPr>
            <a:r>
              <a:rPr lang="ru-RU" dirty="0"/>
              <a:t>Anti </a:t>
            </a:r>
            <a:r>
              <a:rPr lang="ru-RU" dirty="0" err="1"/>
              <a:t>join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endParaRPr lang="en-US" sz="26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6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9848</TotalTime>
  <Words>3981</Words>
  <Application>Microsoft Office PowerPoint</Application>
  <PresentationFormat>Widescreen</PresentationFormat>
  <Paragraphs>850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SQL</vt:lpstr>
      <vt:lpstr>Different connection options in SQL</vt:lpstr>
      <vt:lpstr>Different Ways to Join Rows in SQL</vt:lpstr>
      <vt:lpstr>Different Ways to Join Rows in SQL</vt:lpstr>
      <vt:lpstr>Different Ways to Join Rows in SQL</vt:lpstr>
      <vt:lpstr>Different Ways to Join Rows in SQL</vt:lpstr>
      <vt:lpstr>Different Ways to Join Rows in SQL</vt:lpstr>
      <vt:lpstr>Different Ways to Join Rows in SQL</vt:lpstr>
      <vt:lpstr>Different Ways to Join Rows in SQL</vt:lpstr>
      <vt:lpstr>Different Ways to Join Rows in SQL</vt:lpstr>
      <vt:lpstr>Inner join and Cartesian product</vt:lpstr>
      <vt:lpstr>Result of Cartesian product (cross join)</vt:lpstr>
      <vt:lpstr>Result of Cartesian product (cross join)</vt:lpstr>
      <vt:lpstr>PowerPoint Presentation</vt:lpstr>
      <vt:lpstr>Inner Join</vt:lpstr>
      <vt:lpstr>Inner Join</vt:lpstr>
      <vt:lpstr>Inner Join</vt:lpstr>
      <vt:lpstr>Join Algorithms in Postgres</vt:lpstr>
      <vt:lpstr>Nested loop</vt:lpstr>
      <vt:lpstr>Hash join</vt:lpstr>
      <vt:lpstr>Merge join</vt:lpstr>
      <vt:lpstr>What join method will be used in the query?</vt:lpstr>
      <vt:lpstr>How many rows will a query with an inner join return? </vt:lpstr>
      <vt:lpstr>How many rows will a query with an inner join return? </vt:lpstr>
      <vt:lpstr>PowerPoint Presentation</vt:lpstr>
      <vt:lpstr>Outer join</vt:lpstr>
      <vt:lpstr>When might an outer join be needed? </vt:lpstr>
      <vt:lpstr>When might an outer join be needed? </vt:lpstr>
      <vt:lpstr>When might an outer join be needed? </vt:lpstr>
      <vt:lpstr>When might an outer join be needed? </vt:lpstr>
      <vt:lpstr>Options of outer join</vt:lpstr>
      <vt:lpstr>Options of outer join </vt:lpstr>
      <vt:lpstr>Options of outer join</vt:lpstr>
      <vt:lpstr>Options of outer join</vt:lpstr>
      <vt:lpstr>Options of outer join</vt:lpstr>
      <vt:lpstr>Options of outer join</vt:lpstr>
      <vt:lpstr>Result of outer join</vt:lpstr>
      <vt:lpstr>Result of outer join</vt:lpstr>
      <vt:lpstr>Result of outer join</vt:lpstr>
      <vt:lpstr>How many rows?</vt:lpstr>
      <vt:lpstr>How many rows?</vt:lpstr>
      <vt:lpstr>How many rows?</vt:lpstr>
      <vt:lpstr>How many rows?</vt:lpstr>
      <vt:lpstr>How many rows?</vt:lpstr>
      <vt:lpstr>How many rows?</vt:lpstr>
      <vt:lpstr>Question</vt:lpstr>
      <vt:lpstr>Question</vt:lpstr>
      <vt:lpstr>Errors in condition in join operator</vt:lpstr>
      <vt:lpstr>Example of using INNER JOIN</vt:lpstr>
      <vt:lpstr>Example of using INNER JOIN</vt:lpstr>
      <vt:lpstr>Example of using INNER JOIN</vt:lpstr>
      <vt:lpstr>Example of using INNER JOIN</vt:lpstr>
      <vt:lpstr>Example of using INNER JOIN</vt:lpstr>
      <vt:lpstr>Example of using INNER JOIN</vt:lpstr>
      <vt:lpstr>Example of using INNER JOIN</vt:lpstr>
      <vt:lpstr>Example of using INNER JOIN</vt:lpstr>
      <vt:lpstr>Example of using INNER JOIN</vt:lpstr>
      <vt:lpstr>Example of using INNER JOIN</vt:lpstr>
      <vt:lpstr>Example of using INNER JOIN</vt:lpstr>
      <vt:lpstr>Example of using INNER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Кирилл Гоменюк</dc:creator>
  <cp:lastModifiedBy>Кирилл Гоменюк</cp:lastModifiedBy>
  <cp:revision>323</cp:revision>
  <dcterms:created xsi:type="dcterms:W3CDTF">2022-02-04T14:49:38Z</dcterms:created>
  <dcterms:modified xsi:type="dcterms:W3CDTF">2025-02-14T15:59:49Z</dcterms:modified>
</cp:coreProperties>
</file>