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935" r:id="rId2"/>
    <p:sldId id="957" r:id="rId3"/>
    <p:sldId id="261" r:id="rId4"/>
    <p:sldId id="942" r:id="rId5"/>
    <p:sldId id="959" r:id="rId6"/>
    <p:sldId id="960" r:id="rId7"/>
    <p:sldId id="257" r:id="rId8"/>
    <p:sldId id="276" r:id="rId9"/>
    <p:sldId id="260" r:id="rId10"/>
    <p:sldId id="259" r:id="rId11"/>
    <p:sldId id="258" r:id="rId12"/>
    <p:sldId id="275" r:id="rId13"/>
    <p:sldId id="262" r:id="rId14"/>
    <p:sldId id="263" r:id="rId15"/>
    <p:sldId id="264" r:id="rId16"/>
    <p:sldId id="982" r:id="rId17"/>
    <p:sldId id="983" r:id="rId18"/>
    <p:sldId id="944" r:id="rId19"/>
    <p:sldId id="267" r:id="rId20"/>
    <p:sldId id="963" r:id="rId21"/>
    <p:sldId id="964" r:id="rId22"/>
    <p:sldId id="945" r:id="rId23"/>
    <p:sldId id="946" r:id="rId24"/>
    <p:sldId id="966" r:id="rId25"/>
    <p:sldId id="965" r:id="rId26"/>
    <p:sldId id="270" r:id="rId27"/>
    <p:sldId id="272" r:id="rId28"/>
    <p:sldId id="268" r:id="rId29"/>
    <p:sldId id="967" r:id="rId30"/>
    <p:sldId id="948" r:id="rId31"/>
    <p:sldId id="968" r:id="rId32"/>
    <p:sldId id="949" r:id="rId33"/>
    <p:sldId id="951" r:id="rId34"/>
    <p:sldId id="969" r:id="rId35"/>
    <p:sldId id="947" r:id="rId36"/>
    <p:sldId id="266" r:id="rId37"/>
    <p:sldId id="970" r:id="rId38"/>
    <p:sldId id="971" r:id="rId39"/>
    <p:sldId id="972" r:id="rId40"/>
    <p:sldId id="973" r:id="rId41"/>
    <p:sldId id="271" r:id="rId42"/>
    <p:sldId id="974" r:id="rId43"/>
    <p:sldId id="975" r:id="rId44"/>
    <p:sldId id="277" r:id="rId45"/>
    <p:sldId id="977" r:id="rId46"/>
    <p:sldId id="979" r:id="rId47"/>
    <p:sldId id="980" r:id="rId48"/>
    <p:sldId id="978" r:id="rId49"/>
    <p:sldId id="98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AFE957-F918-4507-81ED-0C90CE3A263E}" v="501" dt="2025-02-14T16:20:52.575"/>
    <p1510:client id="{ADF6242B-E312-4B46-9A98-277355948495}" v="7" dt="2025-02-15T07:33:24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25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vai 9" userId="923ab7b3cb130b68" providerId="LiveId" clId="{95A58BE4-9B8B-48B8-A18F-D4137B4DB5A2}"/>
    <pc:docChg chg="modSld">
      <pc:chgData name="Rivai 9" userId="923ab7b3cb130b68" providerId="LiveId" clId="{95A58BE4-9B8B-48B8-A18F-D4137B4DB5A2}" dt="2024-09-19T12:54:01.556" v="0" actId="1076"/>
      <pc:docMkLst>
        <pc:docMk/>
      </pc:docMkLst>
      <pc:sldChg chg="modSp mod">
        <pc:chgData name="Rivai 9" userId="923ab7b3cb130b68" providerId="LiveId" clId="{95A58BE4-9B8B-48B8-A18F-D4137B4DB5A2}" dt="2024-09-19T12:54:01.556" v="0" actId="1076"/>
        <pc:sldMkLst>
          <pc:docMk/>
          <pc:sldMk cId="921506296" sldId="957"/>
        </pc:sldMkLst>
        <pc:spChg chg="mod">
          <ac:chgData name="Rivai 9" userId="923ab7b3cb130b68" providerId="LiveId" clId="{95A58BE4-9B8B-48B8-A18F-D4137B4DB5A2}" dt="2024-09-19T12:54:01.556" v="0" actId="1076"/>
          <ac:spMkLst>
            <pc:docMk/>
            <pc:sldMk cId="921506296" sldId="957"/>
            <ac:spMk id="2" creationId="{1D1BB2FC-B4B3-4C14-8027-980A33A269E9}"/>
          </ac:spMkLst>
        </pc:spChg>
      </pc:sldChg>
    </pc:docChg>
  </pc:docChgLst>
  <pc:docChgLst>
    <pc:chgData name="Леонид Смелов" userId="fea2e2fc1fde16d6" providerId="Windows Live" clId="Web-{ADF6242B-E312-4B46-9A98-277355948495}"/>
    <pc:docChg chg="modSld">
      <pc:chgData name="Леонид Смелов" userId="fea2e2fc1fde16d6" providerId="Windows Live" clId="Web-{ADF6242B-E312-4B46-9A98-277355948495}" dt="2025-02-15T07:33:20.905" v="4" actId="20577"/>
      <pc:docMkLst>
        <pc:docMk/>
      </pc:docMkLst>
      <pc:sldChg chg="modSp">
        <pc:chgData name="Леонид Смелов" userId="fea2e2fc1fde16d6" providerId="Windows Live" clId="Web-{ADF6242B-E312-4B46-9A98-277355948495}" dt="2025-02-15T07:33:20.905" v="4" actId="20577"/>
        <pc:sldMkLst>
          <pc:docMk/>
          <pc:sldMk cId="2511168770" sldId="263"/>
        </pc:sldMkLst>
        <pc:spChg chg="mod">
          <ac:chgData name="Леонид Смелов" userId="fea2e2fc1fde16d6" providerId="Windows Live" clId="Web-{ADF6242B-E312-4B46-9A98-277355948495}" dt="2025-02-15T07:33:20.905" v="4" actId="20577"/>
          <ac:spMkLst>
            <pc:docMk/>
            <pc:sldMk cId="2511168770" sldId="263"/>
            <ac:spMk id="3" creationId="{1F6B4B49-D3D2-4386-A14E-993E3F3484C2}"/>
          </ac:spMkLst>
        </pc:spChg>
      </pc:sldChg>
      <pc:sldChg chg="modSp">
        <pc:chgData name="Леонид Смелов" userId="fea2e2fc1fde16d6" providerId="Windows Live" clId="Web-{ADF6242B-E312-4B46-9A98-277355948495}" dt="2025-02-15T07:26:15.279" v="2" actId="20577"/>
        <pc:sldMkLst>
          <pc:docMk/>
          <pc:sldMk cId="1060670234" sldId="942"/>
        </pc:sldMkLst>
        <pc:spChg chg="mod">
          <ac:chgData name="Леонид Смелов" userId="fea2e2fc1fde16d6" providerId="Windows Live" clId="Web-{ADF6242B-E312-4B46-9A98-277355948495}" dt="2025-02-15T07:26:15.279" v="2" actId="20577"/>
          <ac:spMkLst>
            <pc:docMk/>
            <pc:sldMk cId="1060670234" sldId="942"/>
            <ac:spMk id="3" creationId="{3E841222-8B4F-44C5-8E77-830D9B32DD9B}"/>
          </ac:spMkLst>
        </pc:spChg>
      </pc:sldChg>
    </pc:docChg>
  </pc:docChgLst>
  <pc:docChgLst>
    <pc:chgData name="Кирилл Гоменюк" userId="27247efe46d1cb93" providerId="LiveId" clId="{265132B4-D0CB-4E9A-8C31-AA3005EACEC0}"/>
    <pc:docChg chg="custSel addSld delSld modSld sldOrd">
      <pc:chgData name="Кирилл Гоменюк" userId="27247efe46d1cb93" providerId="LiveId" clId="{265132B4-D0CB-4E9A-8C31-AA3005EACEC0}" dt="2022-02-16T17:09:16.050" v="116" actId="680"/>
      <pc:docMkLst>
        <pc:docMk/>
      </pc:docMkLst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3788919320" sldId="257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3773445787" sldId="258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3868255321" sldId="259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2707630095" sldId="260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3008278872" sldId="261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2308707964" sldId="262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2511168770" sldId="263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2327529652" sldId="264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1030750317" sldId="266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2174303706" sldId="267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3434455739" sldId="268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2006889026" sldId="269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357275776" sldId="270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3338828190" sldId="271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2462659327" sldId="272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2709595775" sldId="273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352747707" sldId="274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1278424137" sldId="275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581542165" sldId="276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109943447" sldId="277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2704852940" sldId="280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3464456445" sldId="284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3613667235" sldId="285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1359191812" sldId="286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2596548618" sldId="287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2599442454" sldId="288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2401163002" sldId="289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1365059071" sldId="290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2696558599" sldId="291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1269805344" sldId="292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298365501" sldId="293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1323327891" sldId="294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2277427040" sldId="295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2012283336" sldId="297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3888120255" sldId="298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2343121402" sldId="522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1887552014" sldId="523"/>
        </pc:sldMkLst>
      </pc:sldChg>
      <pc:sldChg chg="add modTransition">
        <pc:chgData name="Кирилл Гоменюк" userId="27247efe46d1cb93" providerId="LiveId" clId="{265132B4-D0CB-4E9A-8C31-AA3005EACEC0}" dt="2022-02-11T18:10:33.164" v="0"/>
        <pc:sldMkLst>
          <pc:docMk/>
          <pc:sldMk cId="3616973657" sldId="807"/>
        </pc:sldMkLst>
      </pc:sldChg>
      <pc:sldChg chg="add modTransition">
        <pc:chgData name="Кирилл Гоменюк" userId="27247efe46d1cb93" providerId="LiveId" clId="{265132B4-D0CB-4E9A-8C31-AA3005EACEC0}" dt="2022-02-11T18:10:33.164" v="0"/>
        <pc:sldMkLst>
          <pc:docMk/>
          <pc:sldMk cId="3037370492" sldId="808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1615280939" sldId="814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1990817263" sldId="817"/>
        </pc:sldMkLst>
      </pc:sldChg>
      <pc:sldChg chg="add modTransition">
        <pc:chgData name="Кирилл Гоменюк" userId="27247efe46d1cb93" providerId="LiveId" clId="{265132B4-D0CB-4E9A-8C31-AA3005EACEC0}" dt="2022-02-11T18:10:33.164" v="0"/>
        <pc:sldMkLst>
          <pc:docMk/>
          <pc:sldMk cId="150923580" sldId="818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3034615524" sldId="820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4028315653" sldId="827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3431828897" sldId="828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2853368265" sldId="829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2296365333" sldId="830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3115444503" sldId="831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3568025575" sldId="832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3272411632" sldId="833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330132443" sldId="834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110302368" sldId="835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897268770" sldId="836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187417220" sldId="837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621062598" sldId="838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334398564" sldId="839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4071011251" sldId="840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1966638519" sldId="841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3674335236" sldId="842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2091605815" sldId="843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3491964182" sldId="844"/>
        </pc:sldMkLst>
      </pc:sldChg>
      <pc:sldChg chg="add">
        <pc:chgData name="Кирилл Гоменюк" userId="27247efe46d1cb93" providerId="LiveId" clId="{265132B4-D0CB-4E9A-8C31-AA3005EACEC0}" dt="2022-02-14T18:17:33.507" v="114"/>
        <pc:sldMkLst>
          <pc:docMk/>
          <pc:sldMk cId="3903806088" sldId="845"/>
        </pc:sldMkLst>
      </pc:sldChg>
      <pc:sldChg chg="add ord modTransition">
        <pc:chgData name="Кирилл Гоменюк" userId="27247efe46d1cb93" providerId="LiveId" clId="{265132B4-D0CB-4E9A-8C31-AA3005EACEC0}" dt="2022-02-11T18:10:41.651" v="3"/>
        <pc:sldMkLst>
          <pc:docMk/>
          <pc:sldMk cId="3750843533" sldId="927"/>
        </pc:sldMkLst>
      </pc:sldChg>
      <pc:sldChg chg="add modTransition">
        <pc:chgData name="Кирилл Гоменюк" userId="27247efe46d1cb93" providerId="LiveId" clId="{265132B4-D0CB-4E9A-8C31-AA3005EACEC0}" dt="2022-02-11T18:10:33.164" v="0"/>
        <pc:sldMkLst>
          <pc:docMk/>
          <pc:sldMk cId="2161954375" sldId="928"/>
        </pc:sldMkLst>
      </pc:sldChg>
      <pc:sldChg chg="add modTransition">
        <pc:chgData name="Кирилл Гоменюк" userId="27247efe46d1cb93" providerId="LiveId" clId="{265132B4-D0CB-4E9A-8C31-AA3005EACEC0}" dt="2022-02-11T18:10:33.164" v="0"/>
        <pc:sldMkLst>
          <pc:docMk/>
          <pc:sldMk cId="3841333441" sldId="929"/>
        </pc:sldMkLst>
      </pc:sldChg>
      <pc:sldChg chg="add modTransition">
        <pc:chgData name="Кирилл Гоменюк" userId="27247efe46d1cb93" providerId="LiveId" clId="{265132B4-D0CB-4E9A-8C31-AA3005EACEC0}" dt="2022-02-11T18:10:33.164" v="0"/>
        <pc:sldMkLst>
          <pc:docMk/>
          <pc:sldMk cId="1040961307" sldId="930"/>
        </pc:sldMkLst>
      </pc:sldChg>
      <pc:sldChg chg="add modTransition">
        <pc:chgData name="Кирилл Гоменюк" userId="27247efe46d1cb93" providerId="LiveId" clId="{265132B4-D0CB-4E9A-8C31-AA3005EACEC0}" dt="2022-02-11T18:10:33.164" v="0"/>
        <pc:sldMkLst>
          <pc:docMk/>
          <pc:sldMk cId="3049491293" sldId="933"/>
        </pc:sldMkLst>
      </pc:sldChg>
      <pc:sldChg chg="add del modTransition">
        <pc:chgData name="Кирилл Гоменюк" userId="27247efe46d1cb93" providerId="LiveId" clId="{265132B4-D0CB-4E9A-8C31-AA3005EACEC0}" dt="2022-02-16T17:08:46.895" v="115" actId="47"/>
        <pc:sldMkLst>
          <pc:docMk/>
          <pc:sldMk cId="2657563807" sldId="934"/>
        </pc:sldMkLst>
      </pc:sldChg>
      <pc:sldChg chg="addSp delSp modSp new mod setBg modClrScheme addAnim chgLayout">
        <pc:chgData name="Кирилл Гоменюк" userId="27247efe46d1cb93" providerId="LiveId" clId="{265132B4-D0CB-4E9A-8C31-AA3005EACEC0}" dt="2022-02-11T18:12:11.409" v="113" actId="20577"/>
        <pc:sldMkLst>
          <pc:docMk/>
          <pc:sldMk cId="3961826860" sldId="935"/>
        </pc:sldMkLst>
        <pc:spChg chg="del mod ord">
          <ac:chgData name="Кирилл Гоменюк" userId="27247efe46d1cb93" providerId="LiveId" clId="{265132B4-D0CB-4E9A-8C31-AA3005EACEC0}" dt="2022-02-11T18:10:45.647" v="4" actId="700"/>
          <ac:spMkLst>
            <pc:docMk/>
            <pc:sldMk cId="3961826860" sldId="935"/>
            <ac:spMk id="2" creationId="{ED6B1540-509E-438F-9522-1D248E0F7F56}"/>
          </ac:spMkLst>
        </pc:spChg>
        <pc:spChg chg="del mod ord">
          <ac:chgData name="Кирилл Гоменюк" userId="27247efe46d1cb93" providerId="LiveId" clId="{265132B4-D0CB-4E9A-8C31-AA3005EACEC0}" dt="2022-02-11T18:10:45.647" v="4" actId="700"/>
          <ac:spMkLst>
            <pc:docMk/>
            <pc:sldMk cId="3961826860" sldId="935"/>
            <ac:spMk id="3" creationId="{1E8A29F6-8FFD-46F4-A12B-220E5B097DE1}"/>
          </ac:spMkLst>
        </pc:spChg>
        <pc:spChg chg="add mod ord">
          <ac:chgData name="Кирилл Гоменюк" userId="27247efe46d1cb93" providerId="LiveId" clId="{265132B4-D0CB-4E9A-8C31-AA3005EACEC0}" dt="2022-02-11T18:12:11.409" v="113" actId="20577"/>
          <ac:spMkLst>
            <pc:docMk/>
            <pc:sldMk cId="3961826860" sldId="935"/>
            <ac:spMk id="4" creationId="{7F9B5CBE-14E2-4D1F-9155-73FE0B13A230}"/>
          </ac:spMkLst>
        </pc:spChg>
        <pc:spChg chg="add mod ord">
          <ac:chgData name="Кирилл Гоменюк" userId="27247efe46d1cb93" providerId="LiveId" clId="{265132B4-D0CB-4E9A-8C31-AA3005EACEC0}" dt="2022-02-11T18:11:34.658" v="32" actId="26606"/>
          <ac:spMkLst>
            <pc:docMk/>
            <pc:sldMk cId="3961826860" sldId="935"/>
            <ac:spMk id="5" creationId="{1A0CD40D-344C-46C3-98F8-95C213BF77BB}"/>
          </ac:spMkLst>
        </pc:spChg>
        <pc:spChg chg="add">
          <ac:chgData name="Кирилл Гоменюк" userId="27247efe46d1cb93" providerId="LiveId" clId="{265132B4-D0CB-4E9A-8C31-AA3005EACEC0}" dt="2022-02-11T18:11:34.658" v="32" actId="26606"/>
          <ac:spMkLst>
            <pc:docMk/>
            <pc:sldMk cId="3961826860" sldId="935"/>
            <ac:spMk id="11" creationId="{C1DD1A8A-57D5-4A81-AD04-532B043C5611}"/>
          </ac:spMkLst>
        </pc:spChg>
        <pc:spChg chg="add">
          <ac:chgData name="Кирилл Гоменюк" userId="27247efe46d1cb93" providerId="LiveId" clId="{265132B4-D0CB-4E9A-8C31-AA3005EACEC0}" dt="2022-02-11T18:11:34.658" v="32" actId="26606"/>
          <ac:spMkLst>
            <pc:docMk/>
            <pc:sldMk cId="3961826860" sldId="935"/>
            <ac:spMk id="13" creationId="{007891EC-4501-44ED-A8C8-B11B6DB767AB}"/>
          </ac:spMkLst>
        </pc:spChg>
        <pc:picChg chg="add">
          <ac:chgData name="Кирилл Гоменюк" userId="27247efe46d1cb93" providerId="LiveId" clId="{265132B4-D0CB-4E9A-8C31-AA3005EACEC0}" dt="2022-02-11T18:11:34.658" v="32" actId="26606"/>
          <ac:picMkLst>
            <pc:docMk/>
            <pc:sldMk cId="3961826860" sldId="935"/>
            <ac:picMk id="7" creationId="{4F93ED55-CCF5-4C4A-ABB6-74F9906FDC79}"/>
          </ac:picMkLst>
        </pc:picChg>
      </pc:sldChg>
      <pc:sldChg chg="new">
        <pc:chgData name="Кирилл Гоменюк" userId="27247efe46d1cb93" providerId="LiveId" clId="{265132B4-D0CB-4E9A-8C31-AA3005EACEC0}" dt="2022-02-16T17:09:16.050" v="116" actId="680"/>
        <pc:sldMkLst>
          <pc:docMk/>
          <pc:sldMk cId="3924286877" sldId="936"/>
        </pc:sldMkLst>
      </pc:sldChg>
    </pc:docChg>
  </pc:docChgLst>
  <pc:docChgLst>
    <pc:chgData name="Кирилл Гоменюк" userId="27247efe46d1cb93" providerId="LiveId" clId="{AC30B29B-E93D-1E40-9D05-D3E72C4186FA}"/>
    <pc:docChg chg="undo custSel addSld delSld modSld sldOrd">
      <pc:chgData name="Кирилл Гоменюк" userId="27247efe46d1cb93" providerId="LiveId" clId="{AC30B29B-E93D-1E40-9D05-D3E72C4186FA}" dt="2024-03-17T13:49:24.091" v="10739" actId="478"/>
      <pc:docMkLst>
        <pc:docMk/>
      </pc:docMkLst>
      <pc:sldChg chg="modSp mod">
        <pc:chgData name="Кирилл Гоменюк" userId="27247efe46d1cb93" providerId="LiveId" clId="{AC30B29B-E93D-1E40-9D05-D3E72C4186FA}" dt="2024-03-17T10:05:18.119" v="7225" actId="20577"/>
        <pc:sldMkLst>
          <pc:docMk/>
          <pc:sldMk cId="3788919320" sldId="257"/>
        </pc:sldMkLst>
        <pc:spChg chg="mod">
          <ac:chgData name="Кирилл Гоменюк" userId="27247efe46d1cb93" providerId="LiveId" clId="{AC30B29B-E93D-1E40-9D05-D3E72C4186FA}" dt="2024-03-17T10:05:18.119" v="7225" actId="20577"/>
          <ac:spMkLst>
            <pc:docMk/>
            <pc:sldMk cId="3788919320" sldId="257"/>
            <ac:spMk id="2" creationId="{D4072D4F-AEBE-4422-A0A6-D44D46EC2E98}"/>
          </ac:spMkLst>
        </pc:spChg>
        <pc:spChg chg="mod">
          <ac:chgData name="Кирилл Гоменюк" userId="27247efe46d1cb93" providerId="LiveId" clId="{AC30B29B-E93D-1E40-9D05-D3E72C4186FA}" dt="2024-03-16T20:56:55.750" v="2106" actId="20577"/>
          <ac:spMkLst>
            <pc:docMk/>
            <pc:sldMk cId="3788919320" sldId="257"/>
            <ac:spMk id="3" creationId="{4CE8B768-85B0-4127-B4C5-283E7CC1A6CC}"/>
          </ac:spMkLst>
        </pc:spChg>
      </pc:sldChg>
      <pc:sldChg chg="modSp mod">
        <pc:chgData name="Кирилл Гоменюк" userId="27247efe46d1cb93" providerId="LiveId" clId="{AC30B29B-E93D-1E40-9D05-D3E72C4186FA}" dt="2024-03-16T21:23:26.180" v="2662" actId="20577"/>
        <pc:sldMkLst>
          <pc:docMk/>
          <pc:sldMk cId="3773445787" sldId="258"/>
        </pc:sldMkLst>
        <pc:spChg chg="mod">
          <ac:chgData name="Кирилл Гоменюк" userId="27247efe46d1cb93" providerId="LiveId" clId="{AC30B29B-E93D-1E40-9D05-D3E72C4186FA}" dt="2024-03-15T20:53:34.850" v="19" actId="108"/>
          <ac:spMkLst>
            <pc:docMk/>
            <pc:sldMk cId="3773445787" sldId="258"/>
            <ac:spMk id="2" creationId="{3C9227B8-CAD0-403A-8B3F-490239F4FA67}"/>
          </ac:spMkLst>
        </pc:spChg>
        <pc:spChg chg="mod">
          <ac:chgData name="Кирилл Гоменюк" userId="27247efe46d1cb93" providerId="LiveId" clId="{AC30B29B-E93D-1E40-9D05-D3E72C4186FA}" dt="2024-03-16T21:23:26.180" v="2662" actId="20577"/>
          <ac:spMkLst>
            <pc:docMk/>
            <pc:sldMk cId="3773445787" sldId="258"/>
            <ac:spMk id="3" creationId="{D5331E36-52E0-4E91-A676-95FBD4771CE0}"/>
          </ac:spMkLst>
        </pc:spChg>
      </pc:sldChg>
      <pc:sldChg chg="modSp mod ord">
        <pc:chgData name="Кирилл Гоменюк" userId="27247efe46d1cb93" providerId="LiveId" clId="{AC30B29B-E93D-1E40-9D05-D3E72C4186FA}" dt="2024-03-16T21:19:28.319" v="2432" actId="20577"/>
        <pc:sldMkLst>
          <pc:docMk/>
          <pc:sldMk cId="3868255321" sldId="259"/>
        </pc:sldMkLst>
        <pc:spChg chg="mod">
          <ac:chgData name="Кирилл Гоменюк" userId="27247efe46d1cb93" providerId="LiveId" clId="{AC30B29B-E93D-1E40-9D05-D3E72C4186FA}" dt="2024-03-16T21:03:37.463" v="2245" actId="20577"/>
          <ac:spMkLst>
            <pc:docMk/>
            <pc:sldMk cId="3868255321" sldId="259"/>
            <ac:spMk id="2" creationId="{D2DA6545-2451-49C3-8D67-2D347C508834}"/>
          </ac:spMkLst>
        </pc:spChg>
        <pc:spChg chg="mod">
          <ac:chgData name="Кирилл Гоменюк" userId="27247efe46d1cb93" providerId="LiveId" clId="{AC30B29B-E93D-1E40-9D05-D3E72C4186FA}" dt="2024-03-16T21:19:28.319" v="2432" actId="20577"/>
          <ac:spMkLst>
            <pc:docMk/>
            <pc:sldMk cId="3868255321" sldId="259"/>
            <ac:spMk id="3" creationId="{BB792D80-8D84-428B-A0C1-69018E476AA8}"/>
          </ac:spMkLst>
        </pc:spChg>
      </pc:sldChg>
      <pc:sldChg chg="modSp mod ord">
        <pc:chgData name="Кирилл Гоменюк" userId="27247efe46d1cb93" providerId="LiveId" clId="{AC30B29B-E93D-1E40-9D05-D3E72C4186FA}" dt="2024-03-16T21:02:07.704" v="2243" actId="20577"/>
        <pc:sldMkLst>
          <pc:docMk/>
          <pc:sldMk cId="2707630095" sldId="260"/>
        </pc:sldMkLst>
        <pc:spChg chg="mod">
          <ac:chgData name="Кирилл Гоменюк" userId="27247efe46d1cb93" providerId="LiveId" clId="{AC30B29B-E93D-1E40-9D05-D3E72C4186FA}" dt="2024-03-16T21:02:07.704" v="2243" actId="20577"/>
          <ac:spMkLst>
            <pc:docMk/>
            <pc:sldMk cId="2707630095" sldId="260"/>
            <ac:spMk id="2" creationId="{13EEBB72-7274-4FE1-BA3D-E4A5088833FA}"/>
          </ac:spMkLst>
        </pc:spChg>
        <pc:spChg chg="mod">
          <ac:chgData name="Кирилл Гоменюк" userId="27247efe46d1cb93" providerId="LiveId" clId="{AC30B29B-E93D-1E40-9D05-D3E72C4186FA}" dt="2024-03-16T21:01:39.524" v="2206" actId="20577"/>
          <ac:spMkLst>
            <pc:docMk/>
            <pc:sldMk cId="2707630095" sldId="260"/>
            <ac:spMk id="3" creationId="{197ACCAC-D55E-48CA-939B-075D13C7CB9F}"/>
          </ac:spMkLst>
        </pc:spChg>
      </pc:sldChg>
      <pc:sldChg chg="addSp delSp modSp mod">
        <pc:chgData name="Кирилл Гоменюк" userId="27247efe46d1cb93" providerId="LiveId" clId="{AC30B29B-E93D-1E40-9D05-D3E72C4186FA}" dt="2024-03-16T20:54:29.758" v="2030" actId="20577"/>
        <pc:sldMkLst>
          <pc:docMk/>
          <pc:sldMk cId="3008278872" sldId="261"/>
        </pc:sldMkLst>
        <pc:spChg chg="mod">
          <ac:chgData name="Кирилл Гоменюк" userId="27247efe46d1cb93" providerId="LiveId" clId="{AC30B29B-E93D-1E40-9D05-D3E72C4186FA}" dt="2024-03-16T20:54:29.758" v="2030" actId="20577"/>
          <ac:spMkLst>
            <pc:docMk/>
            <pc:sldMk cId="3008278872" sldId="261"/>
            <ac:spMk id="2" creationId="{1D1BB2FC-B4B3-4C14-8027-980A33A269E9}"/>
          </ac:spMkLst>
        </pc:spChg>
        <pc:spChg chg="mod">
          <ac:chgData name="Кирилл Гоменюк" userId="27247efe46d1cb93" providerId="LiveId" clId="{AC30B29B-E93D-1E40-9D05-D3E72C4186FA}" dt="2024-03-16T20:41:33.439" v="1696" actId="20577"/>
          <ac:spMkLst>
            <pc:docMk/>
            <pc:sldMk cId="3008278872" sldId="261"/>
            <ac:spMk id="3" creationId="{469C74E2-BF54-4694-A23B-ADCF383DB806}"/>
          </ac:spMkLst>
        </pc:spChg>
        <pc:spChg chg="del mod">
          <ac:chgData name="Кирилл Гоменюк" userId="27247efe46d1cb93" providerId="LiveId" clId="{AC30B29B-E93D-1E40-9D05-D3E72C4186FA}" dt="2024-03-16T20:48:29.932" v="1946" actId="478"/>
          <ac:spMkLst>
            <pc:docMk/>
            <pc:sldMk cId="3008278872" sldId="261"/>
            <ac:spMk id="6" creationId="{5EFF5672-4AB5-40AF-8BB4-91E73CE64A12}"/>
          </ac:spMkLst>
        </pc:spChg>
        <pc:spChg chg="add mod">
          <ac:chgData name="Кирилл Гоменюк" userId="27247efe46d1cb93" providerId="LiveId" clId="{AC30B29B-E93D-1E40-9D05-D3E72C4186FA}" dt="2024-03-16T20:48:41.795" v="1955" actId="1076"/>
          <ac:spMkLst>
            <pc:docMk/>
            <pc:sldMk cId="3008278872" sldId="261"/>
            <ac:spMk id="7" creationId="{E2C4630F-30D4-72B5-E98B-671DAFA7F64C}"/>
          </ac:spMkLst>
        </pc:spChg>
        <pc:spChg chg="add del mod">
          <ac:chgData name="Кирилл Гоменюк" userId="27247efe46d1cb93" providerId="LiveId" clId="{AC30B29B-E93D-1E40-9D05-D3E72C4186FA}" dt="2024-03-16T10:58:51.204" v="172" actId="478"/>
          <ac:spMkLst>
            <pc:docMk/>
            <pc:sldMk cId="3008278872" sldId="261"/>
            <ac:spMk id="7" creationId="{EB297339-C631-7D4A-BF6D-A00BC6A3F9D3}"/>
          </ac:spMkLst>
        </pc:spChg>
      </pc:sldChg>
      <pc:sldChg chg="addSp modSp mod">
        <pc:chgData name="Кирилл Гоменюк" userId="27247efe46d1cb93" providerId="LiveId" clId="{AC30B29B-E93D-1E40-9D05-D3E72C4186FA}" dt="2024-03-16T21:53:46.419" v="3295" actId="113"/>
        <pc:sldMkLst>
          <pc:docMk/>
          <pc:sldMk cId="2308707964" sldId="262"/>
        </pc:sldMkLst>
        <pc:spChg chg="mod">
          <ac:chgData name="Кирилл Гоменюк" userId="27247efe46d1cb93" providerId="LiveId" clId="{AC30B29B-E93D-1E40-9D05-D3E72C4186FA}" dt="2024-03-15T20:53:44.277" v="26" actId="108"/>
          <ac:spMkLst>
            <pc:docMk/>
            <pc:sldMk cId="2308707964" sldId="262"/>
            <ac:spMk id="2" creationId="{EBFED796-4E1D-4B14-AD39-9830C55F4608}"/>
          </ac:spMkLst>
        </pc:spChg>
        <pc:spChg chg="mod">
          <ac:chgData name="Кирилл Гоменюк" userId="27247efe46d1cb93" providerId="LiveId" clId="{AC30B29B-E93D-1E40-9D05-D3E72C4186FA}" dt="2024-03-16T21:53:46.419" v="3295" actId="113"/>
          <ac:spMkLst>
            <pc:docMk/>
            <pc:sldMk cId="2308707964" sldId="262"/>
            <ac:spMk id="3" creationId="{40B116CB-7116-454B-9779-05420252F8C7}"/>
          </ac:spMkLst>
        </pc:spChg>
        <pc:spChg chg="add mod">
          <ac:chgData name="Кирилл Гоменюк" userId="27247efe46d1cb93" providerId="LiveId" clId="{AC30B29B-E93D-1E40-9D05-D3E72C4186FA}" dt="2024-03-16T21:53:40.819" v="3294" actId="404"/>
          <ac:spMkLst>
            <pc:docMk/>
            <pc:sldMk cId="2308707964" sldId="262"/>
            <ac:spMk id="4" creationId="{741E4EE8-B957-73D5-A40B-674A02DE9C17}"/>
          </ac:spMkLst>
        </pc:spChg>
      </pc:sldChg>
      <pc:sldChg chg="addSp modSp mod">
        <pc:chgData name="Кирилл Гоменюк" userId="27247efe46d1cb93" providerId="LiveId" clId="{AC30B29B-E93D-1E40-9D05-D3E72C4186FA}" dt="2024-03-16T22:00:59.381" v="3516" actId="1076"/>
        <pc:sldMkLst>
          <pc:docMk/>
          <pc:sldMk cId="2511168770" sldId="263"/>
        </pc:sldMkLst>
        <pc:spChg chg="mod">
          <ac:chgData name="Кирилл Гоменюк" userId="27247efe46d1cb93" providerId="LiveId" clId="{AC30B29B-E93D-1E40-9D05-D3E72C4186FA}" dt="2024-03-16T21:57:45.996" v="3343" actId="20577"/>
          <ac:spMkLst>
            <pc:docMk/>
            <pc:sldMk cId="2511168770" sldId="263"/>
            <ac:spMk id="2" creationId="{81ABB05C-0A97-4736-B4E5-513DCF88BD2C}"/>
          </ac:spMkLst>
        </pc:spChg>
        <pc:spChg chg="mod">
          <ac:chgData name="Кирилл Гоменюк" userId="27247efe46d1cb93" providerId="LiveId" clId="{AC30B29B-E93D-1E40-9D05-D3E72C4186FA}" dt="2024-03-16T21:59:52.136" v="3490" actId="14100"/>
          <ac:spMkLst>
            <pc:docMk/>
            <pc:sldMk cId="2511168770" sldId="263"/>
            <ac:spMk id="3" creationId="{1F6B4B49-D3D2-4386-A14E-993E3F3484C2}"/>
          </ac:spMkLst>
        </pc:spChg>
        <pc:spChg chg="add mod">
          <ac:chgData name="Кирилл Гоменюк" userId="27247efe46d1cb93" providerId="LiveId" clId="{AC30B29B-E93D-1E40-9D05-D3E72C4186FA}" dt="2024-03-16T22:00:59.381" v="3516" actId="1076"/>
          <ac:spMkLst>
            <pc:docMk/>
            <pc:sldMk cId="2511168770" sldId="263"/>
            <ac:spMk id="4" creationId="{56E5A9F2-C865-5E7A-DB1F-E1CD86F8D9DA}"/>
          </ac:spMkLst>
        </pc:spChg>
      </pc:sldChg>
      <pc:sldChg chg="addSp delSp modSp mod">
        <pc:chgData name="Кирилл Гоменюк" userId="27247efe46d1cb93" providerId="LiveId" clId="{AC30B29B-E93D-1E40-9D05-D3E72C4186FA}" dt="2024-03-16T22:07:44.571" v="3727" actId="478"/>
        <pc:sldMkLst>
          <pc:docMk/>
          <pc:sldMk cId="2327529652" sldId="264"/>
        </pc:sldMkLst>
        <pc:spChg chg="mod">
          <ac:chgData name="Кирилл Гоменюк" userId="27247efe46d1cb93" providerId="LiveId" clId="{AC30B29B-E93D-1E40-9D05-D3E72C4186FA}" dt="2024-03-16T22:07:00.533" v="3652" actId="20577"/>
          <ac:spMkLst>
            <pc:docMk/>
            <pc:sldMk cId="2327529652" sldId="264"/>
            <ac:spMk id="2" creationId="{15259A46-0CC4-4AD8-84BC-5E3E8FBE38F3}"/>
          </ac:spMkLst>
        </pc:spChg>
        <pc:spChg chg="mod">
          <ac:chgData name="Кирилл Гоменюк" userId="27247efe46d1cb93" providerId="LiveId" clId="{AC30B29B-E93D-1E40-9D05-D3E72C4186FA}" dt="2024-03-16T22:05:25.034" v="3592" actId="20577"/>
          <ac:spMkLst>
            <pc:docMk/>
            <pc:sldMk cId="2327529652" sldId="264"/>
            <ac:spMk id="3" creationId="{BE05210E-6DBE-4520-8D5D-31B0B6BEFDCB}"/>
          </ac:spMkLst>
        </pc:spChg>
        <pc:spChg chg="add mod">
          <ac:chgData name="Кирилл Гоменюк" userId="27247efe46d1cb93" providerId="LiveId" clId="{AC30B29B-E93D-1E40-9D05-D3E72C4186FA}" dt="2024-03-16T22:06:39.554" v="3646" actId="20577"/>
          <ac:spMkLst>
            <pc:docMk/>
            <pc:sldMk cId="2327529652" sldId="264"/>
            <ac:spMk id="4" creationId="{D1823D49-7622-A90E-48C3-E3351EAF8FEA}"/>
          </ac:spMkLst>
        </pc:spChg>
        <pc:spChg chg="add del mod">
          <ac:chgData name="Кирилл Гоменюк" userId="27247efe46d1cb93" providerId="LiveId" clId="{AC30B29B-E93D-1E40-9D05-D3E72C4186FA}" dt="2024-03-16T22:07:44.571" v="3727" actId="478"/>
          <ac:spMkLst>
            <pc:docMk/>
            <pc:sldMk cId="2327529652" sldId="264"/>
            <ac:spMk id="5" creationId="{2817F614-0F61-9DB2-D1F7-B803FC0BBF70}"/>
          </ac:spMkLst>
        </pc:spChg>
      </pc:sldChg>
      <pc:sldChg chg="modSp mod">
        <pc:chgData name="Кирилл Гоменюк" userId="27247efe46d1cb93" providerId="LiveId" clId="{AC30B29B-E93D-1E40-9D05-D3E72C4186FA}" dt="2024-03-17T13:43:14.298" v="10695" actId="108"/>
        <pc:sldMkLst>
          <pc:docMk/>
          <pc:sldMk cId="1030750317" sldId="266"/>
        </pc:sldMkLst>
        <pc:spChg chg="mod">
          <ac:chgData name="Кирилл Гоменюк" userId="27247efe46d1cb93" providerId="LiveId" clId="{AC30B29B-E93D-1E40-9D05-D3E72C4186FA}" dt="2024-03-17T13:43:14.298" v="10695" actId="108"/>
          <ac:spMkLst>
            <pc:docMk/>
            <pc:sldMk cId="1030750317" sldId="266"/>
            <ac:spMk id="2" creationId="{2A0B7CCD-68F2-4194-B8AF-90AF5DE9A583}"/>
          </ac:spMkLst>
        </pc:spChg>
        <pc:spChg chg="mod">
          <ac:chgData name="Кирилл Гоменюк" userId="27247efe46d1cb93" providerId="LiveId" clId="{AC30B29B-E93D-1E40-9D05-D3E72C4186FA}" dt="2024-03-17T12:03:54.460" v="9179" actId="20577"/>
          <ac:spMkLst>
            <pc:docMk/>
            <pc:sldMk cId="1030750317" sldId="266"/>
            <ac:spMk id="3" creationId="{72BBC601-F1E7-498A-9F9F-C94B7248F518}"/>
          </ac:spMkLst>
        </pc:spChg>
      </pc:sldChg>
      <pc:sldChg chg="addSp delSp modSp mod">
        <pc:chgData name="Кирилл Гоменюк" userId="27247efe46d1cb93" providerId="LiveId" clId="{AC30B29B-E93D-1E40-9D05-D3E72C4186FA}" dt="2024-03-17T09:58:35.482" v="7049" actId="108"/>
        <pc:sldMkLst>
          <pc:docMk/>
          <pc:sldMk cId="2174303706" sldId="267"/>
        </pc:sldMkLst>
        <pc:spChg chg="mod">
          <ac:chgData name="Кирилл Гоменюк" userId="27247efe46d1cb93" providerId="LiveId" clId="{AC30B29B-E93D-1E40-9D05-D3E72C4186FA}" dt="2024-03-17T09:58:35.482" v="7049" actId="108"/>
          <ac:spMkLst>
            <pc:docMk/>
            <pc:sldMk cId="2174303706" sldId="267"/>
            <ac:spMk id="2" creationId="{3B05B7B4-0B75-48CF-92C1-2BFED3A8B7A8}"/>
          </ac:spMkLst>
        </pc:spChg>
        <pc:spChg chg="mod">
          <ac:chgData name="Кирилл Гоменюк" userId="27247efe46d1cb93" providerId="LiveId" clId="{AC30B29B-E93D-1E40-9D05-D3E72C4186FA}" dt="2024-03-17T08:48:54.381" v="4041" actId="20577"/>
          <ac:spMkLst>
            <pc:docMk/>
            <pc:sldMk cId="2174303706" sldId="267"/>
            <ac:spMk id="3" creationId="{8B3518D3-E99D-4964-86DD-251C524035C7}"/>
          </ac:spMkLst>
        </pc:spChg>
        <pc:spChg chg="mod">
          <ac:chgData name="Кирилл Гоменюк" userId="27247efe46d1cb93" providerId="LiveId" clId="{AC30B29B-E93D-1E40-9D05-D3E72C4186FA}" dt="2024-03-17T08:49:07.655" v="4044" actId="164"/>
          <ac:spMkLst>
            <pc:docMk/>
            <pc:sldMk cId="2174303706" sldId="267"/>
            <ac:spMk id="5" creationId="{11D8BCFB-41CF-42DB-B3CE-B5510FC19C34}"/>
          </ac:spMkLst>
        </pc:spChg>
        <pc:spChg chg="mod">
          <ac:chgData name="Кирилл Гоменюк" userId="27247efe46d1cb93" providerId="LiveId" clId="{AC30B29B-E93D-1E40-9D05-D3E72C4186FA}" dt="2024-03-17T08:49:07.655" v="4044" actId="164"/>
          <ac:spMkLst>
            <pc:docMk/>
            <pc:sldMk cId="2174303706" sldId="267"/>
            <ac:spMk id="6" creationId="{5FB753D9-80E2-4E84-A999-B04B5F0694C7}"/>
          </ac:spMkLst>
        </pc:spChg>
        <pc:spChg chg="mod">
          <ac:chgData name="Кирилл Гоменюк" userId="27247efe46d1cb93" providerId="LiveId" clId="{AC30B29B-E93D-1E40-9D05-D3E72C4186FA}" dt="2024-03-17T08:49:07.655" v="4044" actId="164"/>
          <ac:spMkLst>
            <pc:docMk/>
            <pc:sldMk cId="2174303706" sldId="267"/>
            <ac:spMk id="7" creationId="{B53928D5-5105-44DC-801D-EF736B157CE5}"/>
          </ac:spMkLst>
        </pc:spChg>
        <pc:spChg chg="mod">
          <ac:chgData name="Кирилл Гоменюк" userId="27247efe46d1cb93" providerId="LiveId" clId="{AC30B29B-E93D-1E40-9D05-D3E72C4186FA}" dt="2024-03-17T08:49:07.655" v="4044" actId="164"/>
          <ac:spMkLst>
            <pc:docMk/>
            <pc:sldMk cId="2174303706" sldId="267"/>
            <ac:spMk id="8" creationId="{BC52D5E8-C17A-4B94-BC95-FCD9F79D924B}"/>
          </ac:spMkLst>
        </pc:spChg>
        <pc:spChg chg="mod">
          <ac:chgData name="Кирилл Гоменюк" userId="27247efe46d1cb93" providerId="LiveId" clId="{AC30B29B-E93D-1E40-9D05-D3E72C4186FA}" dt="2024-03-17T08:49:07.655" v="4044" actId="164"/>
          <ac:spMkLst>
            <pc:docMk/>
            <pc:sldMk cId="2174303706" sldId="267"/>
            <ac:spMk id="9" creationId="{40274599-E81F-4858-A8BB-78C1F53A579F}"/>
          </ac:spMkLst>
        </pc:spChg>
        <pc:spChg chg="mod">
          <ac:chgData name="Кирилл Гоменюк" userId="27247efe46d1cb93" providerId="LiveId" clId="{AC30B29B-E93D-1E40-9D05-D3E72C4186FA}" dt="2024-03-17T08:49:07.655" v="4044" actId="164"/>
          <ac:spMkLst>
            <pc:docMk/>
            <pc:sldMk cId="2174303706" sldId="267"/>
            <ac:spMk id="11" creationId="{D889498D-B2FA-45C6-B1A8-E3714D5C81CA}"/>
          </ac:spMkLst>
        </pc:spChg>
        <pc:spChg chg="mod">
          <ac:chgData name="Кирилл Гоменюк" userId="27247efe46d1cb93" providerId="LiveId" clId="{AC30B29B-E93D-1E40-9D05-D3E72C4186FA}" dt="2024-03-17T08:49:07.655" v="4044" actId="164"/>
          <ac:spMkLst>
            <pc:docMk/>
            <pc:sldMk cId="2174303706" sldId="267"/>
            <ac:spMk id="12" creationId="{64277F18-5A54-4ACE-9D4D-D9E1D253B87A}"/>
          </ac:spMkLst>
        </pc:spChg>
        <pc:spChg chg="mod">
          <ac:chgData name="Кирилл Гоменюк" userId="27247efe46d1cb93" providerId="LiveId" clId="{AC30B29B-E93D-1E40-9D05-D3E72C4186FA}" dt="2024-03-17T08:49:07.655" v="4044" actId="164"/>
          <ac:spMkLst>
            <pc:docMk/>
            <pc:sldMk cId="2174303706" sldId="267"/>
            <ac:spMk id="13" creationId="{15F99C3E-C45F-4534-8955-6E518F6986A2}"/>
          </ac:spMkLst>
        </pc:spChg>
        <pc:spChg chg="del mod">
          <ac:chgData name="Кирилл Гоменюк" userId="27247efe46d1cb93" providerId="LiveId" clId="{AC30B29B-E93D-1E40-9D05-D3E72C4186FA}" dt="2024-03-17T08:48:58.716" v="4042" actId="478"/>
          <ac:spMkLst>
            <pc:docMk/>
            <pc:sldMk cId="2174303706" sldId="267"/>
            <ac:spMk id="14" creationId="{C10B9428-ABDF-4E1C-9812-09FC4B25FABF}"/>
          </ac:spMkLst>
        </pc:spChg>
        <pc:spChg chg="del mod">
          <ac:chgData name="Кирилл Гоменюк" userId="27247efe46d1cb93" providerId="LiveId" clId="{AC30B29B-E93D-1E40-9D05-D3E72C4186FA}" dt="2024-03-17T08:48:58.716" v="4042" actId="478"/>
          <ac:spMkLst>
            <pc:docMk/>
            <pc:sldMk cId="2174303706" sldId="267"/>
            <ac:spMk id="15" creationId="{54EEC727-0D50-4179-BFF4-07251CA162C7}"/>
          </ac:spMkLst>
        </pc:spChg>
        <pc:spChg chg="del mod">
          <ac:chgData name="Кирилл Гоменюк" userId="27247efe46d1cb93" providerId="LiveId" clId="{AC30B29B-E93D-1E40-9D05-D3E72C4186FA}" dt="2024-03-17T08:48:58.716" v="4042" actId="478"/>
          <ac:spMkLst>
            <pc:docMk/>
            <pc:sldMk cId="2174303706" sldId="267"/>
            <ac:spMk id="16" creationId="{222EEED9-5EAD-44F2-94BA-EAE57757ED5D}"/>
          </ac:spMkLst>
        </pc:spChg>
        <pc:spChg chg="del mod">
          <ac:chgData name="Кирилл Гоменюк" userId="27247efe46d1cb93" providerId="LiveId" clId="{AC30B29B-E93D-1E40-9D05-D3E72C4186FA}" dt="2024-03-17T08:48:58.716" v="4042" actId="478"/>
          <ac:spMkLst>
            <pc:docMk/>
            <pc:sldMk cId="2174303706" sldId="267"/>
            <ac:spMk id="17" creationId="{E72029F3-431F-4E9E-8BF4-8617C0CDAEA1}"/>
          </ac:spMkLst>
        </pc:spChg>
        <pc:spChg chg="del mod">
          <ac:chgData name="Кирилл Гоменюк" userId="27247efe46d1cb93" providerId="LiveId" clId="{AC30B29B-E93D-1E40-9D05-D3E72C4186FA}" dt="2024-03-17T08:48:58.716" v="4042" actId="478"/>
          <ac:spMkLst>
            <pc:docMk/>
            <pc:sldMk cId="2174303706" sldId="267"/>
            <ac:spMk id="18" creationId="{B0E50515-8CE0-4030-A5DC-5970FD63C39C}"/>
          </ac:spMkLst>
        </pc:spChg>
        <pc:spChg chg="del mod">
          <ac:chgData name="Кирилл Гоменюк" userId="27247efe46d1cb93" providerId="LiveId" clId="{AC30B29B-E93D-1E40-9D05-D3E72C4186FA}" dt="2024-03-17T08:48:58.716" v="4042" actId="478"/>
          <ac:spMkLst>
            <pc:docMk/>
            <pc:sldMk cId="2174303706" sldId="267"/>
            <ac:spMk id="20" creationId="{4AEBD843-1065-4484-85A7-8F2EF6FAA15E}"/>
          </ac:spMkLst>
        </pc:spChg>
        <pc:spChg chg="del mod">
          <ac:chgData name="Кирилл Гоменюк" userId="27247efe46d1cb93" providerId="LiveId" clId="{AC30B29B-E93D-1E40-9D05-D3E72C4186FA}" dt="2024-03-17T08:48:58.716" v="4042" actId="478"/>
          <ac:spMkLst>
            <pc:docMk/>
            <pc:sldMk cId="2174303706" sldId="267"/>
            <ac:spMk id="21" creationId="{874B99A1-DB6A-41F5-B495-DE4F314F8037}"/>
          </ac:spMkLst>
        </pc:spChg>
        <pc:spChg chg="del mod">
          <ac:chgData name="Кирилл Гоменюк" userId="27247efe46d1cb93" providerId="LiveId" clId="{AC30B29B-E93D-1E40-9D05-D3E72C4186FA}" dt="2024-03-17T08:48:58.716" v="4042" actId="478"/>
          <ac:spMkLst>
            <pc:docMk/>
            <pc:sldMk cId="2174303706" sldId="267"/>
            <ac:spMk id="22" creationId="{881228F3-2FA4-4430-9461-5FA3114AB6D3}"/>
          </ac:spMkLst>
        </pc:spChg>
        <pc:spChg chg="del mod">
          <ac:chgData name="Кирилл Гоменюк" userId="27247efe46d1cb93" providerId="LiveId" clId="{AC30B29B-E93D-1E40-9D05-D3E72C4186FA}" dt="2024-03-17T08:48:58.716" v="4042" actId="478"/>
          <ac:spMkLst>
            <pc:docMk/>
            <pc:sldMk cId="2174303706" sldId="267"/>
            <ac:spMk id="23" creationId="{B98DC97B-96D3-4F96-BFEA-8BBA8504F398}"/>
          </ac:spMkLst>
        </pc:spChg>
        <pc:spChg chg="del mod">
          <ac:chgData name="Кирилл Гоменюк" userId="27247efe46d1cb93" providerId="LiveId" clId="{AC30B29B-E93D-1E40-9D05-D3E72C4186FA}" dt="2024-03-17T08:48:58.716" v="4042" actId="478"/>
          <ac:spMkLst>
            <pc:docMk/>
            <pc:sldMk cId="2174303706" sldId="267"/>
            <ac:spMk id="24" creationId="{726E3BFC-D2D9-407C-B422-E5B0CD2A1225}"/>
          </ac:spMkLst>
        </pc:spChg>
        <pc:spChg chg="del mod">
          <ac:chgData name="Кирилл Гоменюк" userId="27247efe46d1cb93" providerId="LiveId" clId="{AC30B29B-E93D-1E40-9D05-D3E72C4186FA}" dt="2024-03-17T08:48:58.716" v="4042" actId="478"/>
          <ac:spMkLst>
            <pc:docMk/>
            <pc:sldMk cId="2174303706" sldId="267"/>
            <ac:spMk id="25" creationId="{1DD93F7B-70A6-4233-8E30-39F65A0267F5}"/>
          </ac:spMkLst>
        </pc:spChg>
        <pc:spChg chg="del mod">
          <ac:chgData name="Кирилл Гоменюк" userId="27247efe46d1cb93" providerId="LiveId" clId="{AC30B29B-E93D-1E40-9D05-D3E72C4186FA}" dt="2024-03-17T08:48:58.716" v="4042" actId="478"/>
          <ac:spMkLst>
            <pc:docMk/>
            <pc:sldMk cId="2174303706" sldId="267"/>
            <ac:spMk id="26" creationId="{70430B19-92B9-463B-B927-36D0BF0A3DD6}"/>
          </ac:spMkLst>
        </pc:spChg>
        <pc:spChg chg="del mod">
          <ac:chgData name="Кирилл Гоменюк" userId="27247efe46d1cb93" providerId="LiveId" clId="{AC30B29B-E93D-1E40-9D05-D3E72C4186FA}" dt="2024-03-17T08:48:58.716" v="4042" actId="478"/>
          <ac:spMkLst>
            <pc:docMk/>
            <pc:sldMk cId="2174303706" sldId="267"/>
            <ac:spMk id="27" creationId="{A3D4DF4F-4A33-4E11-9DAC-1B400D7CF9A3}"/>
          </ac:spMkLst>
        </pc:spChg>
        <pc:grpChg chg="add mod">
          <ac:chgData name="Кирилл Гоменюк" userId="27247efe46d1cb93" providerId="LiveId" clId="{AC30B29B-E93D-1E40-9D05-D3E72C4186FA}" dt="2024-03-17T08:49:18.159" v="4046" actId="1076"/>
          <ac:grpSpMkLst>
            <pc:docMk/>
            <pc:sldMk cId="2174303706" sldId="267"/>
            <ac:grpSpMk id="29" creationId="{241F0453-60B7-66C3-0F75-D8E8572B174E}"/>
          </ac:grpSpMkLst>
        </pc:grpChg>
        <pc:cxnChg chg="del mod">
          <ac:chgData name="Кирилл Гоменюк" userId="27247efe46d1cb93" providerId="LiveId" clId="{AC30B29B-E93D-1E40-9D05-D3E72C4186FA}" dt="2024-03-17T08:49:00.553" v="4043" actId="478"/>
          <ac:cxnSpMkLst>
            <pc:docMk/>
            <pc:sldMk cId="2174303706" sldId="267"/>
            <ac:cxnSpMk id="10" creationId="{D14A796E-A921-4E97-A7AD-44A7BA0AC801}"/>
          </ac:cxnSpMkLst>
        </pc:cxnChg>
        <pc:cxnChg chg="del mod">
          <ac:chgData name="Кирилл Гоменюк" userId="27247efe46d1cb93" providerId="LiveId" clId="{AC30B29B-E93D-1E40-9D05-D3E72C4186FA}" dt="2024-03-17T08:48:58.716" v="4042" actId="478"/>
          <ac:cxnSpMkLst>
            <pc:docMk/>
            <pc:sldMk cId="2174303706" sldId="267"/>
            <ac:cxnSpMk id="19" creationId="{C851DE86-5273-4923-A8B6-30A8D1DB9EC7}"/>
          </ac:cxnSpMkLst>
        </pc:cxnChg>
      </pc:sldChg>
      <pc:sldChg chg="modSp mod">
        <pc:chgData name="Кирилл Гоменюк" userId="27247efe46d1cb93" providerId="LiveId" clId="{AC30B29B-E93D-1E40-9D05-D3E72C4186FA}" dt="2024-03-17T09:58:57.820" v="7058" actId="108"/>
        <pc:sldMkLst>
          <pc:docMk/>
          <pc:sldMk cId="3434455739" sldId="268"/>
        </pc:sldMkLst>
        <pc:spChg chg="mod">
          <ac:chgData name="Кирилл Гоменюк" userId="27247efe46d1cb93" providerId="LiveId" clId="{AC30B29B-E93D-1E40-9D05-D3E72C4186FA}" dt="2024-03-17T09:58:57.820" v="7058" actId="108"/>
          <ac:spMkLst>
            <pc:docMk/>
            <pc:sldMk cId="3434455739" sldId="268"/>
            <ac:spMk id="2" creationId="{3B05B7B4-0B75-48CF-92C1-2BFED3A8B7A8}"/>
          </ac:spMkLst>
        </pc:spChg>
        <pc:spChg chg="mod">
          <ac:chgData name="Кирилл Гоменюк" userId="27247efe46d1cb93" providerId="LiveId" clId="{AC30B29B-E93D-1E40-9D05-D3E72C4186FA}" dt="2024-03-17T09:40:09.065" v="6339" actId="20577"/>
          <ac:spMkLst>
            <pc:docMk/>
            <pc:sldMk cId="3434455739" sldId="268"/>
            <ac:spMk id="3" creationId="{8B3518D3-E99D-4964-86DD-251C524035C7}"/>
          </ac:spMkLst>
        </pc:spChg>
        <pc:spChg chg="mod">
          <ac:chgData name="Кирилл Гоменюк" userId="27247efe46d1cb93" providerId="LiveId" clId="{AC30B29B-E93D-1E40-9D05-D3E72C4186FA}" dt="2024-03-17T09:35:38.380" v="6074" actId="20577"/>
          <ac:spMkLst>
            <pc:docMk/>
            <pc:sldMk cId="3434455739" sldId="268"/>
            <ac:spMk id="37" creationId="{20DFF881-8150-4FF6-B581-A316E51A0D23}"/>
          </ac:spMkLst>
        </pc:spChg>
        <pc:spChg chg="mod">
          <ac:chgData name="Кирилл Гоменюк" userId="27247efe46d1cb93" providerId="LiveId" clId="{AC30B29B-E93D-1E40-9D05-D3E72C4186FA}" dt="2024-03-17T09:35:04.957" v="6043" actId="20577"/>
          <ac:spMkLst>
            <pc:docMk/>
            <pc:sldMk cId="3434455739" sldId="268"/>
            <ac:spMk id="48" creationId="{91EF2D93-B8A3-4FC6-BD7E-E1A844197441}"/>
          </ac:spMkLst>
        </pc:spChg>
        <pc:spChg chg="mod">
          <ac:chgData name="Кирилл Гоменюк" userId="27247efe46d1cb93" providerId="LiveId" clId="{AC30B29B-E93D-1E40-9D05-D3E72C4186FA}" dt="2024-03-17T09:35:18.794" v="6062" actId="14100"/>
          <ac:spMkLst>
            <pc:docMk/>
            <pc:sldMk cId="3434455739" sldId="268"/>
            <ac:spMk id="49" creationId="{398E89D1-F270-4C7B-91EF-625CCC157B6F}"/>
          </ac:spMkLst>
        </pc:spChg>
        <pc:spChg chg="mod">
          <ac:chgData name="Кирилл Гоменюк" userId="27247efe46d1cb93" providerId="LiveId" clId="{AC30B29B-E93D-1E40-9D05-D3E72C4186FA}" dt="2024-03-17T09:35:55.210" v="6082" actId="20577"/>
          <ac:spMkLst>
            <pc:docMk/>
            <pc:sldMk cId="3434455739" sldId="268"/>
            <ac:spMk id="50" creationId="{79BE4C8E-49DF-417B-96B2-A6A91BB76959}"/>
          </ac:spMkLst>
        </pc:spChg>
      </pc:sldChg>
      <pc:sldChg chg="del">
        <pc:chgData name="Кирилл Гоменюк" userId="27247efe46d1cb93" providerId="LiveId" clId="{AC30B29B-E93D-1E40-9D05-D3E72C4186FA}" dt="2024-03-17T09:45:00.045" v="6778" actId="2696"/>
        <pc:sldMkLst>
          <pc:docMk/>
          <pc:sldMk cId="2006889026" sldId="269"/>
        </pc:sldMkLst>
      </pc:sldChg>
      <pc:sldChg chg="addSp modSp mod ord">
        <pc:chgData name="Кирилл Гоменюк" userId="27247efe46d1cb93" providerId="LiveId" clId="{AC30B29B-E93D-1E40-9D05-D3E72C4186FA}" dt="2024-03-17T09:58:51.332" v="7056" actId="108"/>
        <pc:sldMkLst>
          <pc:docMk/>
          <pc:sldMk cId="357275776" sldId="270"/>
        </pc:sldMkLst>
        <pc:spChg chg="mod">
          <ac:chgData name="Кирилл Гоменюк" userId="27247efe46d1cb93" providerId="LiveId" clId="{AC30B29B-E93D-1E40-9D05-D3E72C4186FA}" dt="2024-03-17T09:58:51.332" v="7056" actId="108"/>
          <ac:spMkLst>
            <pc:docMk/>
            <pc:sldMk cId="357275776" sldId="270"/>
            <ac:spMk id="2" creationId="{3BD9B375-B16B-4CF4-952C-C740F63E5508}"/>
          </ac:spMkLst>
        </pc:spChg>
        <pc:spChg chg="mod">
          <ac:chgData name="Кирилл Гоменюк" userId="27247efe46d1cb93" providerId="LiveId" clId="{AC30B29B-E93D-1E40-9D05-D3E72C4186FA}" dt="2024-03-17T09:42:58.593" v="6651" actId="5793"/>
          <ac:spMkLst>
            <pc:docMk/>
            <pc:sldMk cId="357275776" sldId="270"/>
            <ac:spMk id="3" creationId="{0A1F6815-0A1A-4E5B-AB26-EA5BD9DA4773}"/>
          </ac:spMkLst>
        </pc:spChg>
        <pc:spChg chg="add mod">
          <ac:chgData name="Кирилл Гоменюк" userId="27247efe46d1cb93" providerId="LiveId" clId="{AC30B29B-E93D-1E40-9D05-D3E72C4186FA}" dt="2024-03-17T09:42:23.083" v="6646" actId="20577"/>
          <ac:spMkLst>
            <pc:docMk/>
            <pc:sldMk cId="357275776" sldId="270"/>
            <ac:spMk id="4" creationId="{749C1F33-ACD8-C181-27AE-9B1956FED8E6}"/>
          </ac:spMkLst>
        </pc:spChg>
        <pc:cxnChg chg="add mod">
          <ac:chgData name="Кирилл Гоменюк" userId="27247efe46d1cb93" providerId="LiveId" clId="{AC30B29B-E93D-1E40-9D05-D3E72C4186FA}" dt="2024-03-17T09:42:42.516" v="6648" actId="14100"/>
          <ac:cxnSpMkLst>
            <pc:docMk/>
            <pc:sldMk cId="357275776" sldId="270"/>
            <ac:cxnSpMk id="6" creationId="{3453E24C-7DF9-D3EC-CD55-514E9BAA6862}"/>
          </ac:cxnSpMkLst>
        </pc:cxnChg>
      </pc:sldChg>
      <pc:sldChg chg="modSp mod">
        <pc:chgData name="Кирилл Гоменюк" userId="27247efe46d1cb93" providerId="LiveId" clId="{AC30B29B-E93D-1E40-9D05-D3E72C4186FA}" dt="2024-03-17T13:43:27.541" v="10700" actId="108"/>
        <pc:sldMkLst>
          <pc:docMk/>
          <pc:sldMk cId="3338828190" sldId="271"/>
        </pc:sldMkLst>
        <pc:spChg chg="mod">
          <ac:chgData name="Кирилл Гоменюк" userId="27247efe46d1cb93" providerId="LiveId" clId="{AC30B29B-E93D-1E40-9D05-D3E72C4186FA}" dt="2024-03-17T13:43:27.541" v="10700" actId="108"/>
          <ac:spMkLst>
            <pc:docMk/>
            <pc:sldMk cId="3338828190" sldId="271"/>
            <ac:spMk id="2" creationId="{8F4C8DF4-3432-4C60-B569-33F0D1C273F3}"/>
          </ac:spMkLst>
        </pc:spChg>
        <pc:spChg chg="mod">
          <ac:chgData name="Кирилл Гоменюк" userId="27247efe46d1cb93" providerId="LiveId" clId="{AC30B29B-E93D-1E40-9D05-D3E72C4186FA}" dt="2024-03-17T12:32:19.581" v="9244" actId="403"/>
          <ac:spMkLst>
            <pc:docMk/>
            <pc:sldMk cId="3338828190" sldId="271"/>
            <ac:spMk id="3" creationId="{E6D925A6-CD9B-433D-9449-4EAB01770A36}"/>
          </ac:spMkLst>
        </pc:spChg>
      </pc:sldChg>
      <pc:sldChg chg="modSp mod ord">
        <pc:chgData name="Кирилл Гоменюк" userId="27247efe46d1cb93" providerId="LiveId" clId="{AC30B29B-E93D-1E40-9D05-D3E72C4186FA}" dt="2024-03-17T12:02:03.562" v="9081" actId="20577"/>
        <pc:sldMkLst>
          <pc:docMk/>
          <pc:sldMk cId="2462659327" sldId="272"/>
        </pc:sldMkLst>
        <pc:spChg chg="mod">
          <ac:chgData name="Кирилл Гоменюк" userId="27247efe46d1cb93" providerId="LiveId" clId="{AC30B29B-E93D-1E40-9D05-D3E72C4186FA}" dt="2024-03-17T09:58:53.263" v="7057" actId="108"/>
          <ac:spMkLst>
            <pc:docMk/>
            <pc:sldMk cId="2462659327" sldId="272"/>
            <ac:spMk id="2" creationId="{43297AD3-7FC0-4D50-B2B8-28C5789F8BC1}"/>
          </ac:spMkLst>
        </pc:spChg>
        <pc:spChg chg="mod">
          <ac:chgData name="Кирилл Гоменюк" userId="27247efe46d1cb93" providerId="LiveId" clId="{AC30B29B-E93D-1E40-9D05-D3E72C4186FA}" dt="2024-03-17T12:02:03.562" v="9081" actId="20577"/>
          <ac:spMkLst>
            <pc:docMk/>
            <pc:sldMk cId="2462659327" sldId="272"/>
            <ac:spMk id="3" creationId="{1329BDB6-10B8-4917-9657-A0325B98127D}"/>
          </ac:spMkLst>
        </pc:spChg>
      </pc:sldChg>
      <pc:sldChg chg="del">
        <pc:chgData name="Кирилл Гоменюк" userId="27247efe46d1cb93" providerId="LiveId" clId="{AC30B29B-E93D-1E40-9D05-D3E72C4186FA}" dt="2024-03-17T12:45:40.654" v="9324" actId="2696"/>
        <pc:sldMkLst>
          <pc:docMk/>
          <pc:sldMk cId="2709595775" sldId="273"/>
        </pc:sldMkLst>
      </pc:sldChg>
      <pc:sldChg chg="del">
        <pc:chgData name="Кирилл Гоменюк" userId="27247efe46d1cb93" providerId="LiveId" clId="{AC30B29B-E93D-1E40-9D05-D3E72C4186FA}" dt="2024-03-17T12:45:54.659" v="9325" actId="2696"/>
        <pc:sldMkLst>
          <pc:docMk/>
          <pc:sldMk cId="352747707" sldId="274"/>
        </pc:sldMkLst>
      </pc:sldChg>
      <pc:sldChg chg="addSp delSp modSp add mod">
        <pc:chgData name="Кирилл Гоменюк" userId="27247efe46d1cb93" providerId="LiveId" clId="{AC30B29B-E93D-1E40-9D05-D3E72C4186FA}" dt="2024-03-16T21:41:20.754" v="3261" actId="27636"/>
        <pc:sldMkLst>
          <pc:docMk/>
          <pc:sldMk cId="350203960" sldId="275"/>
        </pc:sldMkLst>
        <pc:spChg chg="mod">
          <ac:chgData name="Кирилл Гоменюк" userId="27247efe46d1cb93" providerId="LiveId" clId="{AC30B29B-E93D-1E40-9D05-D3E72C4186FA}" dt="2024-03-16T21:26:27.845" v="2819" actId="20577"/>
          <ac:spMkLst>
            <pc:docMk/>
            <pc:sldMk cId="350203960" sldId="275"/>
            <ac:spMk id="2" creationId="{0827F2FE-EA2B-4CAD-93BB-BE26AD6596AE}"/>
          </ac:spMkLst>
        </pc:spChg>
        <pc:spChg chg="mod">
          <ac:chgData name="Кирилл Гоменюк" userId="27247efe46d1cb93" providerId="LiveId" clId="{AC30B29B-E93D-1E40-9D05-D3E72C4186FA}" dt="2024-03-16T21:41:20.754" v="3261" actId="27636"/>
          <ac:spMkLst>
            <pc:docMk/>
            <pc:sldMk cId="350203960" sldId="275"/>
            <ac:spMk id="3" creationId="{DA51BCC9-A534-479D-8778-2CBBA589C6DE}"/>
          </ac:spMkLst>
        </pc:spChg>
        <pc:spChg chg="add mod">
          <ac:chgData name="Кирилл Гоменюк" userId="27247efe46d1cb93" providerId="LiveId" clId="{AC30B29B-E93D-1E40-9D05-D3E72C4186FA}" dt="2024-03-16T21:31:13.210" v="2855" actId="403"/>
          <ac:spMkLst>
            <pc:docMk/>
            <pc:sldMk cId="350203960" sldId="275"/>
            <ac:spMk id="4" creationId="{5A57F728-F9C7-358D-733A-A10A5EB2633A}"/>
          </ac:spMkLst>
        </pc:spChg>
        <pc:spChg chg="add mod">
          <ac:chgData name="Кирилл Гоменюк" userId="27247efe46d1cb93" providerId="LiveId" clId="{AC30B29B-E93D-1E40-9D05-D3E72C4186FA}" dt="2024-03-16T21:32:01.931" v="2876" actId="1076"/>
          <ac:spMkLst>
            <pc:docMk/>
            <pc:sldMk cId="350203960" sldId="275"/>
            <ac:spMk id="6" creationId="{70C1875B-5577-1628-1B97-D0A358E7D580}"/>
          </ac:spMkLst>
        </pc:spChg>
        <pc:spChg chg="add mod">
          <ac:chgData name="Кирилл Гоменюк" userId="27247efe46d1cb93" providerId="LiveId" clId="{AC30B29B-E93D-1E40-9D05-D3E72C4186FA}" dt="2024-03-16T21:32:00.131" v="2875" actId="1076"/>
          <ac:spMkLst>
            <pc:docMk/>
            <pc:sldMk cId="350203960" sldId="275"/>
            <ac:spMk id="7" creationId="{9DFE34EC-0DAC-47C4-419D-3C4B40FB94FC}"/>
          </ac:spMkLst>
        </pc:spChg>
        <pc:spChg chg="add del mod">
          <ac:chgData name="Кирилл Гоменюк" userId="27247efe46d1cb93" providerId="LiveId" clId="{AC30B29B-E93D-1E40-9D05-D3E72C4186FA}" dt="2024-03-16T21:34:27.539" v="2995" actId="478"/>
          <ac:spMkLst>
            <pc:docMk/>
            <pc:sldMk cId="350203960" sldId="275"/>
            <ac:spMk id="23" creationId="{F810F184-DDEE-7A57-59A7-08D8DAFD36A2}"/>
          </ac:spMkLst>
        </pc:spChg>
        <pc:picChg chg="del">
          <ac:chgData name="Кирилл Гоменюк" userId="27247efe46d1cb93" providerId="LiveId" clId="{AC30B29B-E93D-1E40-9D05-D3E72C4186FA}" dt="2024-03-16T21:30:53.704" v="2837" actId="478"/>
          <ac:picMkLst>
            <pc:docMk/>
            <pc:sldMk cId="350203960" sldId="275"/>
            <ac:picMk id="5" creationId="{E06968E3-AF41-4FD0-A0E6-D7F6C437C35E}"/>
          </ac:picMkLst>
        </pc:picChg>
        <pc:cxnChg chg="add mod">
          <ac:chgData name="Кирилл Гоменюк" userId="27247efe46d1cb93" providerId="LiveId" clId="{AC30B29B-E93D-1E40-9D05-D3E72C4186FA}" dt="2024-03-16T21:33:03.306" v="2887" actId="14100"/>
          <ac:cxnSpMkLst>
            <pc:docMk/>
            <pc:sldMk cId="350203960" sldId="275"/>
            <ac:cxnSpMk id="9" creationId="{CAE73C7F-5E2D-B0F3-316E-B4A924C540D0}"/>
          </ac:cxnSpMkLst>
        </pc:cxnChg>
        <pc:cxnChg chg="add mod">
          <ac:chgData name="Кирилл Гоменюк" userId="27247efe46d1cb93" providerId="LiveId" clId="{AC30B29B-E93D-1E40-9D05-D3E72C4186FA}" dt="2024-03-16T21:33:10.698" v="2889" actId="14100"/>
          <ac:cxnSpMkLst>
            <pc:docMk/>
            <pc:sldMk cId="350203960" sldId="275"/>
            <ac:cxnSpMk id="11" creationId="{CA76203D-242F-7EB0-C4DC-1B7434742690}"/>
          </ac:cxnSpMkLst>
        </pc:cxnChg>
        <pc:cxnChg chg="add mod">
          <ac:chgData name="Кирилл Гоменюк" userId="27247efe46d1cb93" providerId="LiveId" clId="{AC30B29B-E93D-1E40-9D05-D3E72C4186FA}" dt="2024-03-16T21:33:06.321" v="2888" actId="14100"/>
          <ac:cxnSpMkLst>
            <pc:docMk/>
            <pc:sldMk cId="350203960" sldId="275"/>
            <ac:cxnSpMk id="12" creationId="{74E66F56-5F58-C118-E192-CE7E65FC96C2}"/>
          </ac:cxnSpMkLst>
        </pc:cxnChg>
        <pc:cxnChg chg="add mod">
          <ac:chgData name="Кирилл Гоменюк" userId="27247efe46d1cb93" providerId="LiveId" clId="{AC30B29B-E93D-1E40-9D05-D3E72C4186FA}" dt="2024-03-16T21:33:28.107" v="2892" actId="14100"/>
          <ac:cxnSpMkLst>
            <pc:docMk/>
            <pc:sldMk cId="350203960" sldId="275"/>
            <ac:cxnSpMk id="18" creationId="{C8136973-8F31-0826-DE35-F53D8B315AE8}"/>
          </ac:cxnSpMkLst>
        </pc:cxnChg>
        <pc:cxnChg chg="add mod">
          <ac:chgData name="Кирилл Гоменюк" userId="27247efe46d1cb93" providerId="LiveId" clId="{AC30B29B-E93D-1E40-9D05-D3E72C4186FA}" dt="2024-03-16T21:33:42.793" v="2894" actId="14100"/>
          <ac:cxnSpMkLst>
            <pc:docMk/>
            <pc:sldMk cId="350203960" sldId="275"/>
            <ac:cxnSpMk id="19" creationId="{15D438E8-F42B-2BA6-D9D8-1FF3560F3E9B}"/>
          </ac:cxnSpMkLst>
        </pc:cxnChg>
      </pc:sldChg>
      <pc:sldChg chg="del">
        <pc:chgData name="Кирилл Гоменюк" userId="27247efe46d1cb93" providerId="LiveId" clId="{AC30B29B-E93D-1E40-9D05-D3E72C4186FA}" dt="2024-03-16T21:19:50.290" v="2433" actId="2696"/>
        <pc:sldMkLst>
          <pc:docMk/>
          <pc:sldMk cId="1278424137" sldId="275"/>
        </pc:sldMkLst>
      </pc:sldChg>
      <pc:sldChg chg="del ord">
        <pc:chgData name="Кирилл Гоменюк" userId="27247efe46d1cb93" providerId="LiveId" clId="{AC30B29B-E93D-1E40-9D05-D3E72C4186FA}" dt="2024-03-17T10:04:14.541" v="7208" actId="2696"/>
        <pc:sldMkLst>
          <pc:docMk/>
          <pc:sldMk cId="581542165" sldId="276"/>
        </pc:sldMkLst>
      </pc:sldChg>
      <pc:sldChg chg="modSp add mod">
        <pc:chgData name="Кирилл Гоменюк" userId="27247efe46d1cb93" providerId="LiveId" clId="{AC30B29B-E93D-1E40-9D05-D3E72C4186FA}" dt="2024-03-17T10:08:56.275" v="7673" actId="20577"/>
        <pc:sldMkLst>
          <pc:docMk/>
          <pc:sldMk cId="3090633381" sldId="276"/>
        </pc:sldMkLst>
        <pc:spChg chg="mod">
          <ac:chgData name="Кирилл Гоменюк" userId="27247efe46d1cb93" providerId="LiveId" clId="{AC30B29B-E93D-1E40-9D05-D3E72C4186FA}" dt="2024-03-17T10:05:15.351" v="7223" actId="20577"/>
          <ac:spMkLst>
            <pc:docMk/>
            <pc:sldMk cId="3090633381" sldId="276"/>
            <ac:spMk id="2" creationId="{643F8B33-F19E-43F8-AEB3-26F975D281BA}"/>
          </ac:spMkLst>
        </pc:spChg>
        <pc:spChg chg="mod">
          <ac:chgData name="Кирилл Гоменюк" userId="27247efe46d1cb93" providerId="LiveId" clId="{AC30B29B-E93D-1E40-9D05-D3E72C4186FA}" dt="2024-03-17T10:08:56.275" v="7673" actId="20577"/>
          <ac:spMkLst>
            <pc:docMk/>
            <pc:sldMk cId="3090633381" sldId="276"/>
            <ac:spMk id="3" creationId="{F41DF626-9A87-4402-853C-2A06F0CDD8B7}"/>
          </ac:spMkLst>
        </pc:spChg>
      </pc:sldChg>
      <pc:sldChg chg="add del">
        <pc:chgData name="Кирилл Гоменюк" userId="27247efe46d1cb93" providerId="LiveId" clId="{AC30B29B-E93D-1E40-9D05-D3E72C4186FA}" dt="2024-03-17T10:09:31.424" v="7674" actId="2696"/>
        <pc:sldMkLst>
          <pc:docMk/>
          <pc:sldMk cId="15356888" sldId="277"/>
        </pc:sldMkLst>
      </pc:sldChg>
      <pc:sldChg chg="del ord">
        <pc:chgData name="Кирилл Гоменюк" userId="27247efe46d1cb93" providerId="LiveId" clId="{AC30B29B-E93D-1E40-9D05-D3E72C4186FA}" dt="2024-03-17T10:04:14.541" v="7208" actId="2696"/>
        <pc:sldMkLst>
          <pc:docMk/>
          <pc:sldMk cId="109943447" sldId="277"/>
        </pc:sldMkLst>
      </pc:sldChg>
      <pc:sldChg chg="modSp add mod ord">
        <pc:chgData name="Кирилл Гоменюк" userId="27247efe46d1cb93" providerId="LiveId" clId="{AC30B29B-E93D-1E40-9D05-D3E72C4186FA}" dt="2024-03-17T13:43:35.628" v="10703" actId="108"/>
        <pc:sldMkLst>
          <pc:docMk/>
          <pc:sldMk cId="1834369965" sldId="277"/>
        </pc:sldMkLst>
        <pc:spChg chg="mod">
          <ac:chgData name="Кирилл Гоменюк" userId="27247efe46d1cb93" providerId="LiveId" clId="{AC30B29B-E93D-1E40-9D05-D3E72C4186FA}" dt="2024-03-17T13:43:35.628" v="10703" actId="108"/>
          <ac:spMkLst>
            <pc:docMk/>
            <pc:sldMk cId="1834369965" sldId="277"/>
            <ac:spMk id="2" creationId="{520C0DA1-362E-4A92-9080-689F774ABA60}"/>
          </ac:spMkLst>
        </pc:spChg>
        <pc:spChg chg="mod">
          <ac:chgData name="Кирилл Гоменюк" userId="27247efe46d1cb93" providerId="LiveId" clId="{AC30B29B-E93D-1E40-9D05-D3E72C4186FA}" dt="2024-03-17T13:28:38.571" v="10322" actId="20577"/>
          <ac:spMkLst>
            <pc:docMk/>
            <pc:sldMk cId="1834369965" sldId="277"/>
            <ac:spMk id="3" creationId="{FBCEDF76-39D4-4140-A9DF-7984D4E08DC4}"/>
          </ac:spMkLst>
        </pc:spChg>
      </pc:sldChg>
      <pc:sldChg chg="add del ord">
        <pc:chgData name="Кирилл Гоменюк" userId="27247efe46d1cb93" providerId="LiveId" clId="{AC30B29B-E93D-1E40-9D05-D3E72C4186FA}" dt="2024-03-17T13:05:02.637" v="9607" actId="2696"/>
        <pc:sldMkLst>
          <pc:docMk/>
          <pc:sldMk cId="1147092248" sldId="280"/>
        </pc:sldMkLst>
      </pc:sldChg>
      <pc:sldChg chg="add del">
        <pc:chgData name="Кирилл Гоменюк" userId="27247efe46d1cb93" providerId="LiveId" clId="{AC30B29B-E93D-1E40-9D05-D3E72C4186FA}" dt="2024-03-17T10:09:31.424" v="7674" actId="2696"/>
        <pc:sldMkLst>
          <pc:docMk/>
          <pc:sldMk cId="2021910259" sldId="280"/>
        </pc:sldMkLst>
      </pc:sldChg>
      <pc:sldChg chg="del ord">
        <pc:chgData name="Кирилл Гоменюк" userId="27247efe46d1cb93" providerId="LiveId" clId="{AC30B29B-E93D-1E40-9D05-D3E72C4186FA}" dt="2024-03-17T10:04:14.541" v="7208" actId="2696"/>
        <pc:sldMkLst>
          <pc:docMk/>
          <pc:sldMk cId="2704852940" sldId="280"/>
        </pc:sldMkLst>
      </pc:sldChg>
      <pc:sldChg chg="del">
        <pc:chgData name="Кирилл Гоменюк" userId="27247efe46d1cb93" providerId="LiveId" clId="{AC30B29B-E93D-1E40-9D05-D3E72C4186FA}" dt="2024-03-16T15:01:31.550" v="613" actId="2696"/>
        <pc:sldMkLst>
          <pc:docMk/>
          <pc:sldMk cId="3464456445" sldId="284"/>
        </pc:sldMkLst>
      </pc:sldChg>
      <pc:sldChg chg="del">
        <pc:chgData name="Кирилл Гоменюк" userId="27247efe46d1cb93" providerId="LiveId" clId="{AC30B29B-E93D-1E40-9D05-D3E72C4186FA}" dt="2024-03-16T15:01:31.550" v="613" actId="2696"/>
        <pc:sldMkLst>
          <pc:docMk/>
          <pc:sldMk cId="3613667235" sldId="285"/>
        </pc:sldMkLst>
      </pc:sldChg>
      <pc:sldChg chg="del">
        <pc:chgData name="Кирилл Гоменюк" userId="27247efe46d1cb93" providerId="LiveId" clId="{AC30B29B-E93D-1E40-9D05-D3E72C4186FA}" dt="2024-03-16T15:01:31.550" v="613" actId="2696"/>
        <pc:sldMkLst>
          <pc:docMk/>
          <pc:sldMk cId="1359191812" sldId="286"/>
        </pc:sldMkLst>
      </pc:sldChg>
      <pc:sldChg chg="del">
        <pc:chgData name="Кирилл Гоменюк" userId="27247efe46d1cb93" providerId="LiveId" clId="{AC30B29B-E93D-1E40-9D05-D3E72C4186FA}" dt="2024-03-16T15:01:31.550" v="613" actId="2696"/>
        <pc:sldMkLst>
          <pc:docMk/>
          <pc:sldMk cId="2596548618" sldId="287"/>
        </pc:sldMkLst>
      </pc:sldChg>
      <pc:sldChg chg="del">
        <pc:chgData name="Кирилл Гоменюк" userId="27247efe46d1cb93" providerId="LiveId" clId="{AC30B29B-E93D-1E40-9D05-D3E72C4186FA}" dt="2024-03-16T15:01:31.550" v="613" actId="2696"/>
        <pc:sldMkLst>
          <pc:docMk/>
          <pc:sldMk cId="2599442454" sldId="288"/>
        </pc:sldMkLst>
      </pc:sldChg>
      <pc:sldChg chg="del">
        <pc:chgData name="Кирилл Гоменюк" userId="27247efe46d1cb93" providerId="LiveId" clId="{AC30B29B-E93D-1E40-9D05-D3E72C4186FA}" dt="2024-03-15T21:01:09.253" v="30" actId="2696"/>
        <pc:sldMkLst>
          <pc:docMk/>
          <pc:sldMk cId="3616973657" sldId="807"/>
        </pc:sldMkLst>
      </pc:sldChg>
      <pc:sldChg chg="del">
        <pc:chgData name="Кирилл Гоменюк" userId="27247efe46d1cb93" providerId="LiveId" clId="{AC30B29B-E93D-1E40-9D05-D3E72C4186FA}" dt="2024-03-15T21:01:09.253" v="30" actId="2696"/>
        <pc:sldMkLst>
          <pc:docMk/>
          <pc:sldMk cId="3037370492" sldId="808"/>
        </pc:sldMkLst>
      </pc:sldChg>
      <pc:sldChg chg="del">
        <pc:chgData name="Кирилл Гоменюк" userId="27247efe46d1cb93" providerId="LiveId" clId="{AC30B29B-E93D-1E40-9D05-D3E72C4186FA}" dt="2024-03-15T21:01:16.131" v="31" actId="2696"/>
        <pc:sldMkLst>
          <pc:docMk/>
          <pc:sldMk cId="3750843533" sldId="927"/>
        </pc:sldMkLst>
      </pc:sldChg>
      <pc:sldChg chg="del">
        <pc:chgData name="Кирилл Гоменюк" userId="27247efe46d1cb93" providerId="LiveId" clId="{AC30B29B-E93D-1E40-9D05-D3E72C4186FA}" dt="2024-03-15T21:01:16.131" v="31" actId="2696"/>
        <pc:sldMkLst>
          <pc:docMk/>
          <pc:sldMk cId="2161954375" sldId="928"/>
        </pc:sldMkLst>
      </pc:sldChg>
      <pc:sldChg chg="del">
        <pc:chgData name="Кирилл Гоменюк" userId="27247efe46d1cb93" providerId="LiveId" clId="{AC30B29B-E93D-1E40-9D05-D3E72C4186FA}" dt="2024-03-15T21:01:16.131" v="31" actId="2696"/>
        <pc:sldMkLst>
          <pc:docMk/>
          <pc:sldMk cId="3841333441" sldId="929"/>
        </pc:sldMkLst>
      </pc:sldChg>
      <pc:sldChg chg="del">
        <pc:chgData name="Кирилл Гоменюк" userId="27247efe46d1cb93" providerId="LiveId" clId="{AC30B29B-E93D-1E40-9D05-D3E72C4186FA}" dt="2024-03-15T21:01:16.131" v="31" actId="2696"/>
        <pc:sldMkLst>
          <pc:docMk/>
          <pc:sldMk cId="1040961307" sldId="930"/>
        </pc:sldMkLst>
      </pc:sldChg>
      <pc:sldChg chg="del">
        <pc:chgData name="Кирилл Гоменюк" userId="27247efe46d1cb93" providerId="LiveId" clId="{AC30B29B-E93D-1E40-9D05-D3E72C4186FA}" dt="2024-03-15T21:01:20.828" v="33" actId="2696"/>
        <pc:sldMkLst>
          <pc:docMk/>
          <pc:sldMk cId="3049491293" sldId="933"/>
        </pc:sldMkLst>
      </pc:sldChg>
      <pc:sldChg chg="addSp delSp modSp mod addAnim delAnim modAnim">
        <pc:chgData name="Кирилл Гоменюк" userId="27247efe46d1cb93" providerId="LiveId" clId="{AC30B29B-E93D-1E40-9D05-D3E72C4186FA}" dt="2024-03-17T13:49:24.091" v="10739" actId="478"/>
        <pc:sldMkLst>
          <pc:docMk/>
          <pc:sldMk cId="3961826860" sldId="935"/>
        </pc:sldMkLst>
        <pc:spChg chg="mod">
          <ac:chgData name="Кирилл Гоменюк" userId="27247efe46d1cb93" providerId="LiveId" clId="{AC30B29B-E93D-1E40-9D05-D3E72C4186FA}" dt="2024-03-16T10:54:31.684" v="74" actId="20577"/>
          <ac:spMkLst>
            <pc:docMk/>
            <pc:sldMk cId="3961826860" sldId="935"/>
            <ac:spMk id="4" creationId="{7F9B5CBE-14E2-4D1F-9155-73FE0B13A230}"/>
          </ac:spMkLst>
        </pc:spChg>
        <pc:spChg chg="mod">
          <ac:chgData name="Кирилл Гоменюк" userId="27247efe46d1cb93" providerId="LiveId" clId="{AC30B29B-E93D-1E40-9D05-D3E72C4186FA}" dt="2024-03-17T13:41:18.378" v="10690" actId="20577"/>
          <ac:spMkLst>
            <pc:docMk/>
            <pc:sldMk cId="3961826860" sldId="935"/>
            <ac:spMk id="5" creationId="{1A0CD40D-344C-46C3-98F8-95C213BF77BB}"/>
          </ac:spMkLst>
        </pc:spChg>
        <pc:graphicFrameChg chg="add del mod modGraphic">
          <ac:chgData name="Кирилл Гоменюк" userId="27247efe46d1cb93" providerId="LiveId" clId="{AC30B29B-E93D-1E40-9D05-D3E72C4186FA}" dt="2024-03-17T13:45:39.682" v="10718" actId="478"/>
          <ac:graphicFrameMkLst>
            <pc:docMk/>
            <pc:sldMk cId="3961826860" sldId="935"/>
            <ac:graphicFrameMk id="2" creationId="{40712E00-B5D4-9902-A518-B33E793DC9DC}"/>
          </ac:graphicFrameMkLst>
        </pc:graphicFrameChg>
        <pc:graphicFrameChg chg="add del mod modGraphic">
          <ac:chgData name="Кирилл Гоменюк" userId="27247efe46d1cb93" providerId="LiveId" clId="{AC30B29B-E93D-1E40-9D05-D3E72C4186FA}" dt="2024-03-17T13:46:36.455" v="10723" actId="478"/>
          <ac:graphicFrameMkLst>
            <pc:docMk/>
            <pc:sldMk cId="3961826860" sldId="935"/>
            <ac:graphicFrameMk id="3" creationId="{E60D28F5-3D42-8EED-D7C0-C785EE6F8DA3}"/>
          </ac:graphicFrameMkLst>
        </pc:graphicFrameChg>
        <pc:graphicFrameChg chg="add del mod modGraphic">
          <ac:chgData name="Кирилл Гоменюк" userId="27247efe46d1cb93" providerId="LiveId" clId="{AC30B29B-E93D-1E40-9D05-D3E72C4186FA}" dt="2024-03-17T13:49:24.091" v="10739" actId="478"/>
          <ac:graphicFrameMkLst>
            <pc:docMk/>
            <pc:sldMk cId="3961826860" sldId="935"/>
            <ac:graphicFrameMk id="6" creationId="{405CA554-7C31-D544-8B05-16A474A69081}"/>
          </ac:graphicFrameMkLst>
        </pc:graphicFrameChg>
        <pc:picChg chg="mod">
          <ac:chgData name="Кирилл Гоменюк" userId="27247efe46d1cb93" providerId="LiveId" clId="{AC30B29B-E93D-1E40-9D05-D3E72C4186FA}" dt="2024-03-17T13:45:24.528" v="10715" actId="1076"/>
          <ac:picMkLst>
            <pc:docMk/>
            <pc:sldMk cId="3961826860" sldId="935"/>
            <ac:picMk id="7" creationId="{4F93ED55-CCF5-4C4A-ABB6-74F9906FDC79}"/>
          </ac:picMkLst>
        </pc:picChg>
      </pc:sldChg>
      <pc:sldChg chg="del">
        <pc:chgData name="Кирилл Гоменюк" userId="27247efe46d1cb93" providerId="LiveId" clId="{AC30B29B-E93D-1E40-9D05-D3E72C4186FA}" dt="2024-03-15T21:01:09.253" v="30" actId="2696"/>
        <pc:sldMkLst>
          <pc:docMk/>
          <pc:sldMk cId="3924286877" sldId="936"/>
        </pc:sldMkLst>
      </pc:sldChg>
      <pc:sldChg chg="modSp del mod">
        <pc:chgData name="Кирилл Гоменюк" userId="27247efe46d1cb93" providerId="LiveId" clId="{AC30B29B-E93D-1E40-9D05-D3E72C4186FA}" dt="2024-03-15T21:01:09.253" v="30" actId="2696"/>
        <pc:sldMkLst>
          <pc:docMk/>
          <pc:sldMk cId="504948662" sldId="937"/>
        </pc:sldMkLst>
        <pc:spChg chg="mod">
          <ac:chgData name="Кирилл Гоменюк" userId="27247efe46d1cb93" providerId="LiveId" clId="{AC30B29B-E93D-1E40-9D05-D3E72C4186FA}" dt="2024-03-15T20:53:15.185" v="7" actId="108"/>
          <ac:spMkLst>
            <pc:docMk/>
            <pc:sldMk cId="504948662" sldId="937"/>
            <ac:spMk id="2" creationId="{E8C1A515-FA27-47C4-A34D-0691E11E4FDD}"/>
          </ac:spMkLst>
        </pc:spChg>
      </pc:sldChg>
      <pc:sldChg chg="modSp del mod">
        <pc:chgData name="Кирилл Гоменюк" userId="27247efe46d1cb93" providerId="LiveId" clId="{AC30B29B-E93D-1E40-9D05-D3E72C4186FA}" dt="2024-03-15T21:01:09.253" v="30" actId="2696"/>
        <pc:sldMkLst>
          <pc:docMk/>
          <pc:sldMk cId="4242668545" sldId="938"/>
        </pc:sldMkLst>
        <pc:spChg chg="mod">
          <ac:chgData name="Кирилл Гоменюк" userId="27247efe46d1cb93" providerId="LiveId" clId="{AC30B29B-E93D-1E40-9D05-D3E72C4186FA}" dt="2024-03-15T20:53:12.529" v="3" actId="108"/>
          <ac:spMkLst>
            <pc:docMk/>
            <pc:sldMk cId="4242668545" sldId="938"/>
            <ac:spMk id="2" creationId="{639A3B8B-993F-4F50-9826-ABB17652E373}"/>
          </ac:spMkLst>
        </pc:spChg>
      </pc:sldChg>
      <pc:sldChg chg="modSp del mod">
        <pc:chgData name="Кирилл Гоменюк" userId="27247efe46d1cb93" providerId="LiveId" clId="{AC30B29B-E93D-1E40-9D05-D3E72C4186FA}" dt="2024-03-15T21:01:09.253" v="30" actId="2696"/>
        <pc:sldMkLst>
          <pc:docMk/>
          <pc:sldMk cId="2928814813" sldId="939"/>
        </pc:sldMkLst>
        <pc:spChg chg="mod">
          <ac:chgData name="Кирилл Гоменюк" userId="27247efe46d1cb93" providerId="LiveId" clId="{AC30B29B-E93D-1E40-9D05-D3E72C4186FA}" dt="2024-03-15T20:53:17.875" v="10" actId="108"/>
          <ac:spMkLst>
            <pc:docMk/>
            <pc:sldMk cId="2928814813" sldId="939"/>
            <ac:spMk id="2" creationId="{96306A89-8306-4269-9546-5FA9A4DAE7C6}"/>
          </ac:spMkLst>
        </pc:spChg>
      </pc:sldChg>
      <pc:sldChg chg="del">
        <pc:chgData name="Кирилл Гоменюк" userId="27247efe46d1cb93" providerId="LiveId" clId="{AC30B29B-E93D-1E40-9D05-D3E72C4186FA}" dt="2024-03-15T21:01:09.253" v="30" actId="2696"/>
        <pc:sldMkLst>
          <pc:docMk/>
          <pc:sldMk cId="815929004" sldId="940"/>
        </pc:sldMkLst>
      </pc:sldChg>
      <pc:sldChg chg="del">
        <pc:chgData name="Кирилл Гоменюк" userId="27247efe46d1cb93" providerId="LiveId" clId="{AC30B29B-E93D-1E40-9D05-D3E72C4186FA}" dt="2024-03-15T21:01:18.930" v="32" actId="2696"/>
        <pc:sldMkLst>
          <pc:docMk/>
          <pc:sldMk cId="1919386908" sldId="941"/>
        </pc:sldMkLst>
      </pc:sldChg>
      <pc:sldChg chg="delSp modSp mod ord">
        <pc:chgData name="Кирилл Гоменюк" userId="27247efe46d1cb93" providerId="LiveId" clId="{AC30B29B-E93D-1E40-9D05-D3E72C4186FA}" dt="2024-03-16T20:54:32.263" v="2032" actId="20577"/>
        <pc:sldMkLst>
          <pc:docMk/>
          <pc:sldMk cId="1060670234" sldId="942"/>
        </pc:sldMkLst>
        <pc:spChg chg="mod">
          <ac:chgData name="Кирилл Гоменюк" userId="27247efe46d1cb93" providerId="LiveId" clId="{AC30B29B-E93D-1E40-9D05-D3E72C4186FA}" dt="2024-03-16T20:54:32.263" v="2032" actId="20577"/>
          <ac:spMkLst>
            <pc:docMk/>
            <pc:sldMk cId="1060670234" sldId="942"/>
            <ac:spMk id="2" creationId="{B9AE92E7-4368-4B74-849A-CB8CE881A764}"/>
          </ac:spMkLst>
        </pc:spChg>
        <pc:spChg chg="mod">
          <ac:chgData name="Кирилл Гоменюк" userId="27247efe46d1cb93" providerId="LiveId" clId="{AC30B29B-E93D-1E40-9D05-D3E72C4186FA}" dt="2024-03-16T20:51:35.366" v="1964"/>
          <ac:spMkLst>
            <pc:docMk/>
            <pc:sldMk cId="1060670234" sldId="942"/>
            <ac:spMk id="3" creationId="{3E841222-8B4F-44C5-8E77-830D9B32DD9B}"/>
          </ac:spMkLst>
        </pc:spChg>
        <pc:spChg chg="del">
          <ac:chgData name="Кирилл Гоменюк" userId="27247efe46d1cb93" providerId="LiveId" clId="{AC30B29B-E93D-1E40-9D05-D3E72C4186FA}" dt="2024-03-16T20:48:54.732" v="1957" actId="478"/>
          <ac:spMkLst>
            <pc:docMk/>
            <pc:sldMk cId="1060670234" sldId="942"/>
            <ac:spMk id="5" creationId="{368941B0-C29A-4928-BDAA-8B90DB286DEE}"/>
          </ac:spMkLst>
        </pc:spChg>
        <pc:spChg chg="del">
          <ac:chgData name="Кирилл Гоменюк" userId="27247efe46d1cb93" providerId="LiveId" clId="{AC30B29B-E93D-1E40-9D05-D3E72C4186FA}" dt="2024-03-16T20:48:52.829" v="1956" actId="478"/>
          <ac:spMkLst>
            <pc:docMk/>
            <pc:sldMk cId="1060670234" sldId="942"/>
            <ac:spMk id="6" creationId="{AC9EE0AD-95E3-4B5B-9788-BA371812CD05}"/>
          </ac:spMkLst>
        </pc:spChg>
      </pc:sldChg>
      <pc:sldChg chg="del">
        <pc:chgData name="Кирилл Гоменюк" userId="27247efe46d1cb93" providerId="LiveId" clId="{AC30B29B-E93D-1E40-9D05-D3E72C4186FA}" dt="2024-03-16T21:44:18.629" v="3262" actId="2696"/>
        <pc:sldMkLst>
          <pc:docMk/>
          <pc:sldMk cId="2681627997" sldId="943"/>
        </pc:sldMkLst>
      </pc:sldChg>
      <pc:sldChg chg="modSp mod">
        <pc:chgData name="Кирилл Гоменюк" userId="27247efe46d1cb93" providerId="LiveId" clId="{AC30B29B-E93D-1E40-9D05-D3E72C4186FA}" dt="2024-03-17T08:46:51.973" v="3954" actId="20577"/>
        <pc:sldMkLst>
          <pc:docMk/>
          <pc:sldMk cId="1997711364" sldId="944"/>
        </pc:sldMkLst>
        <pc:spChg chg="mod">
          <ac:chgData name="Кирилл Гоменюк" userId="27247efe46d1cb93" providerId="LiveId" clId="{AC30B29B-E93D-1E40-9D05-D3E72C4186FA}" dt="2024-03-17T08:25:00.649" v="3916" actId="20577"/>
          <ac:spMkLst>
            <pc:docMk/>
            <pc:sldMk cId="1997711364" sldId="944"/>
            <ac:spMk id="4" creationId="{9C7F24F8-32A0-4ECD-84B0-E32B5BB3494F}"/>
          </ac:spMkLst>
        </pc:spChg>
        <pc:spChg chg="mod">
          <ac:chgData name="Кирилл Гоменюк" userId="27247efe46d1cb93" providerId="LiveId" clId="{AC30B29B-E93D-1E40-9D05-D3E72C4186FA}" dt="2024-03-17T08:46:51.973" v="3954" actId="20577"/>
          <ac:spMkLst>
            <pc:docMk/>
            <pc:sldMk cId="1997711364" sldId="944"/>
            <ac:spMk id="5" creationId="{7017FEA4-A674-4E66-96E8-A6FC74C394AF}"/>
          </ac:spMkLst>
        </pc:spChg>
      </pc:sldChg>
      <pc:sldChg chg="addSp delSp modSp mod ord">
        <pc:chgData name="Кирилл Гоменюк" userId="27247efe46d1cb93" providerId="LiveId" clId="{AC30B29B-E93D-1E40-9D05-D3E72C4186FA}" dt="2024-03-17T09:58:42.382" v="7052" actId="108"/>
        <pc:sldMkLst>
          <pc:docMk/>
          <pc:sldMk cId="1575614415" sldId="945"/>
        </pc:sldMkLst>
        <pc:spChg chg="mod">
          <ac:chgData name="Кирилл Гоменюк" userId="27247efe46d1cb93" providerId="LiveId" clId="{AC30B29B-E93D-1E40-9D05-D3E72C4186FA}" dt="2024-03-17T09:58:42.382" v="7052" actId="108"/>
          <ac:spMkLst>
            <pc:docMk/>
            <pc:sldMk cId="1575614415" sldId="945"/>
            <ac:spMk id="2" creationId="{3B05B7B4-0B75-48CF-92C1-2BFED3A8B7A8}"/>
          </ac:spMkLst>
        </pc:spChg>
        <pc:spChg chg="mod">
          <ac:chgData name="Кирилл Гоменюк" userId="27247efe46d1cb93" providerId="LiveId" clId="{AC30B29B-E93D-1E40-9D05-D3E72C4186FA}" dt="2024-03-17T09:11:06.576" v="4656" actId="27636"/>
          <ac:spMkLst>
            <pc:docMk/>
            <pc:sldMk cId="1575614415" sldId="945"/>
            <ac:spMk id="3" creationId="{8B3518D3-E99D-4964-86DD-251C524035C7}"/>
          </ac:spMkLst>
        </pc:spChg>
        <pc:spChg chg="add mod">
          <ac:chgData name="Кирилл Гоменюк" userId="27247efe46d1cb93" providerId="LiveId" clId="{AC30B29B-E93D-1E40-9D05-D3E72C4186FA}" dt="2024-03-17T09:00:11.185" v="4221" actId="1076"/>
          <ac:spMkLst>
            <pc:docMk/>
            <pc:sldMk cId="1575614415" sldId="945"/>
            <ac:spMk id="14" creationId="{EB16A618-37B5-70C4-09B7-9E013A701D63}"/>
          </ac:spMkLst>
        </pc:spChg>
        <pc:spChg chg="add mod">
          <ac:chgData name="Кирилл Гоменюк" userId="27247efe46d1cb93" providerId="LiveId" clId="{AC30B29B-E93D-1E40-9D05-D3E72C4186FA}" dt="2024-03-17T09:00:09.107" v="4220" actId="1076"/>
          <ac:spMkLst>
            <pc:docMk/>
            <pc:sldMk cId="1575614415" sldId="945"/>
            <ac:spMk id="15" creationId="{59DEE14A-2C58-0943-AFEC-60BE219B7186}"/>
          </ac:spMkLst>
        </pc:spChg>
        <pc:spChg chg="add mod">
          <ac:chgData name="Кирилл Гоменюк" userId="27247efe46d1cb93" providerId="LiveId" clId="{AC30B29B-E93D-1E40-9D05-D3E72C4186FA}" dt="2024-03-17T09:00:24.518" v="4224" actId="1076"/>
          <ac:spMkLst>
            <pc:docMk/>
            <pc:sldMk cId="1575614415" sldId="945"/>
            <ac:spMk id="16" creationId="{124EB926-B3C6-EDFF-6E1F-D2BF9689DC24}"/>
          </ac:spMkLst>
        </pc:spChg>
        <pc:spChg chg="add mod">
          <ac:chgData name="Кирилл Гоменюк" userId="27247efe46d1cb93" providerId="LiveId" clId="{AC30B29B-E93D-1E40-9D05-D3E72C4186FA}" dt="2024-03-17T09:00:21.037" v="4223" actId="1076"/>
          <ac:spMkLst>
            <pc:docMk/>
            <pc:sldMk cId="1575614415" sldId="945"/>
            <ac:spMk id="17" creationId="{86AAEFF5-F4DE-3EAF-E936-1BFC72D29868}"/>
          </ac:spMkLst>
        </pc:spChg>
        <pc:spChg chg="add mod">
          <ac:chgData name="Кирилл Гоменюк" userId="27247efe46d1cb93" providerId="LiveId" clId="{AC30B29B-E93D-1E40-9D05-D3E72C4186FA}" dt="2024-03-17T09:00:37.583" v="4231" actId="1076"/>
          <ac:spMkLst>
            <pc:docMk/>
            <pc:sldMk cId="1575614415" sldId="945"/>
            <ac:spMk id="18" creationId="{1F37BF10-D851-ADAB-AA17-2259E9376F2E}"/>
          </ac:spMkLst>
        </pc:spChg>
        <pc:spChg chg="add mod">
          <ac:chgData name="Кирилл Гоменюк" userId="27247efe46d1cb93" providerId="LiveId" clId="{AC30B29B-E93D-1E40-9D05-D3E72C4186FA}" dt="2024-03-17T09:01:01.996" v="4234" actId="1076"/>
          <ac:spMkLst>
            <pc:docMk/>
            <pc:sldMk cId="1575614415" sldId="945"/>
            <ac:spMk id="20" creationId="{6A96F82A-5B87-852A-3B2E-C3197C519A23}"/>
          </ac:spMkLst>
        </pc:spChg>
        <pc:spChg chg="add mod">
          <ac:chgData name="Кирилл Гоменюк" userId="27247efe46d1cb93" providerId="LiveId" clId="{AC30B29B-E93D-1E40-9D05-D3E72C4186FA}" dt="2024-03-17T09:01:06.978" v="4236" actId="1076"/>
          <ac:spMkLst>
            <pc:docMk/>
            <pc:sldMk cId="1575614415" sldId="945"/>
            <ac:spMk id="21" creationId="{3C938C7F-5778-E08B-4EB3-8B327E4617ED}"/>
          </ac:spMkLst>
        </pc:spChg>
        <pc:spChg chg="mod">
          <ac:chgData name="Кирилл Гоменюк" userId="27247efe46d1cb93" providerId="LiveId" clId="{AC30B29B-E93D-1E40-9D05-D3E72C4186FA}" dt="2024-03-17T09:00:29.224" v="4229" actId="1037"/>
          <ac:spMkLst>
            <pc:docMk/>
            <pc:sldMk cId="1575614415" sldId="945"/>
            <ac:spMk id="22" creationId="{881228F3-2FA4-4430-9461-5FA3114AB6D3}"/>
          </ac:spMkLst>
        </pc:spChg>
        <pc:spChg chg="mod">
          <ac:chgData name="Кирилл Гоменюк" userId="27247efe46d1cb93" providerId="LiveId" clId="{AC30B29B-E93D-1E40-9D05-D3E72C4186FA}" dt="2024-03-17T09:00:01.582" v="4218" actId="1076"/>
          <ac:spMkLst>
            <pc:docMk/>
            <pc:sldMk cId="1575614415" sldId="945"/>
            <ac:spMk id="23" creationId="{B98DC97B-96D3-4F96-BFEA-8BBA8504F398}"/>
          </ac:spMkLst>
        </pc:spChg>
        <pc:spChg chg="mod">
          <ac:chgData name="Кирилл Гоменюк" userId="27247efe46d1cb93" providerId="LiveId" clId="{AC30B29B-E93D-1E40-9D05-D3E72C4186FA}" dt="2024-03-17T09:00:01.582" v="4218" actId="1076"/>
          <ac:spMkLst>
            <pc:docMk/>
            <pc:sldMk cId="1575614415" sldId="945"/>
            <ac:spMk id="24" creationId="{726E3BFC-D2D9-407C-B422-E5B0CD2A1225}"/>
          </ac:spMkLst>
        </pc:spChg>
        <pc:spChg chg="del">
          <ac:chgData name="Кирилл Гоменюк" userId="27247efe46d1cb93" providerId="LiveId" clId="{AC30B29B-E93D-1E40-9D05-D3E72C4186FA}" dt="2024-03-17T08:59:49.585" v="4215" actId="478"/>
          <ac:spMkLst>
            <pc:docMk/>
            <pc:sldMk cId="1575614415" sldId="945"/>
            <ac:spMk id="34" creationId="{6CB65F05-CE25-4CD6-8A79-9594DCEE327D}"/>
          </ac:spMkLst>
        </pc:spChg>
        <pc:spChg chg="del">
          <ac:chgData name="Кирилл Гоменюк" userId="27247efe46d1cb93" providerId="LiveId" clId="{AC30B29B-E93D-1E40-9D05-D3E72C4186FA}" dt="2024-03-17T08:59:49.585" v="4215" actId="478"/>
          <ac:spMkLst>
            <pc:docMk/>
            <pc:sldMk cId="1575614415" sldId="945"/>
            <ac:spMk id="35" creationId="{5B4AE5AB-D305-48FF-BF1F-4E4628A2398D}"/>
          </ac:spMkLst>
        </pc:spChg>
        <pc:spChg chg="del">
          <ac:chgData name="Кирилл Гоменюк" userId="27247efe46d1cb93" providerId="LiveId" clId="{AC30B29B-E93D-1E40-9D05-D3E72C4186FA}" dt="2024-03-17T08:59:49.585" v="4215" actId="478"/>
          <ac:spMkLst>
            <pc:docMk/>
            <pc:sldMk cId="1575614415" sldId="945"/>
            <ac:spMk id="36" creationId="{E78440EE-7A72-4081-AEF9-18507AADD30A}"/>
          </ac:spMkLst>
        </pc:spChg>
        <pc:spChg chg="del">
          <ac:chgData name="Кирилл Гоменюк" userId="27247efe46d1cb93" providerId="LiveId" clId="{AC30B29B-E93D-1E40-9D05-D3E72C4186FA}" dt="2024-03-17T08:59:27.696" v="4214" actId="478"/>
          <ac:spMkLst>
            <pc:docMk/>
            <pc:sldMk cId="1575614415" sldId="945"/>
            <ac:spMk id="37" creationId="{20DFF881-8150-4FF6-B581-A316E51A0D23}"/>
          </ac:spMkLst>
        </pc:spChg>
        <pc:spChg chg="mod">
          <ac:chgData name="Кирилл Гоменюк" userId="27247efe46d1cb93" providerId="LiveId" clId="{AC30B29B-E93D-1E40-9D05-D3E72C4186FA}" dt="2024-03-17T09:01:29.952" v="4244" actId="20577"/>
          <ac:spMkLst>
            <pc:docMk/>
            <pc:sldMk cId="1575614415" sldId="945"/>
            <ac:spMk id="41" creationId="{9133F6DD-D2C2-4323-AF86-F1843C7E48E4}"/>
          </ac:spMkLst>
        </pc:spChg>
        <pc:spChg chg="del">
          <ac:chgData name="Кирилл Гоменюк" userId="27247efe46d1cb93" providerId="LiveId" clId="{AC30B29B-E93D-1E40-9D05-D3E72C4186FA}" dt="2024-03-17T08:59:49.585" v="4215" actId="478"/>
          <ac:spMkLst>
            <pc:docMk/>
            <pc:sldMk cId="1575614415" sldId="945"/>
            <ac:spMk id="46" creationId="{07B227D9-0B97-492D-99CF-B28E26B7ED5E}"/>
          </ac:spMkLst>
        </pc:spChg>
        <pc:spChg chg="del">
          <ac:chgData name="Кирилл Гоменюк" userId="27247efe46d1cb93" providerId="LiveId" clId="{AC30B29B-E93D-1E40-9D05-D3E72C4186FA}" dt="2024-03-17T08:59:49.585" v="4215" actId="478"/>
          <ac:spMkLst>
            <pc:docMk/>
            <pc:sldMk cId="1575614415" sldId="945"/>
            <ac:spMk id="47" creationId="{304610FD-996E-4917-98FD-0F3187B376E6}"/>
          </ac:spMkLst>
        </pc:spChg>
        <pc:spChg chg="del">
          <ac:chgData name="Кирилл Гоменюк" userId="27247efe46d1cb93" providerId="LiveId" clId="{AC30B29B-E93D-1E40-9D05-D3E72C4186FA}" dt="2024-03-17T08:59:53.402" v="4216" actId="478"/>
          <ac:spMkLst>
            <pc:docMk/>
            <pc:sldMk cId="1575614415" sldId="945"/>
            <ac:spMk id="48" creationId="{91EF2D93-B8A3-4FC6-BD7E-E1A844197441}"/>
          </ac:spMkLst>
        </pc:spChg>
        <pc:spChg chg="del">
          <ac:chgData name="Кирилл Гоменюк" userId="27247efe46d1cb93" providerId="LiveId" clId="{AC30B29B-E93D-1E40-9D05-D3E72C4186FA}" dt="2024-03-17T09:01:09.470" v="4237" actId="478"/>
          <ac:spMkLst>
            <pc:docMk/>
            <pc:sldMk cId="1575614415" sldId="945"/>
            <ac:spMk id="49" creationId="{398E89D1-F270-4C7B-91EF-625CCC157B6F}"/>
          </ac:spMkLst>
        </pc:spChg>
        <pc:spChg chg="mod">
          <ac:chgData name="Кирилл Гоменюк" userId="27247efe46d1cb93" providerId="LiveId" clId="{AC30B29B-E93D-1E40-9D05-D3E72C4186FA}" dt="2024-03-17T09:00:01.582" v="4218" actId="1076"/>
          <ac:spMkLst>
            <pc:docMk/>
            <pc:sldMk cId="1575614415" sldId="945"/>
            <ac:spMk id="51" creationId="{B6B0BFD7-E663-44E2-A7D3-8A1853D37E63}"/>
          </ac:spMkLst>
        </pc:spChg>
        <pc:spChg chg="mod">
          <ac:chgData name="Кирилл Гоменюк" userId="27247efe46d1cb93" providerId="LiveId" clId="{AC30B29B-E93D-1E40-9D05-D3E72C4186FA}" dt="2024-03-17T09:00:01.582" v="4218" actId="1076"/>
          <ac:spMkLst>
            <pc:docMk/>
            <pc:sldMk cId="1575614415" sldId="945"/>
            <ac:spMk id="52" creationId="{7B08DE80-8902-4EC3-A6F6-89F1F479F68B}"/>
          </ac:spMkLst>
        </pc:spChg>
        <pc:spChg chg="mod">
          <ac:chgData name="Кирилл Гоменюк" userId="27247efe46d1cb93" providerId="LiveId" clId="{AC30B29B-E93D-1E40-9D05-D3E72C4186FA}" dt="2024-03-17T09:01:26.891" v="4243" actId="20577"/>
          <ac:spMkLst>
            <pc:docMk/>
            <pc:sldMk cId="1575614415" sldId="945"/>
            <ac:spMk id="53" creationId="{5F25ED41-B516-4E4F-A07F-7B3A84172DAB}"/>
          </ac:spMkLst>
        </pc:spChg>
        <pc:spChg chg="mod">
          <ac:chgData name="Кирилл Гоменюк" userId="27247efe46d1cb93" providerId="LiveId" clId="{AC30B29B-E93D-1E40-9D05-D3E72C4186FA}" dt="2024-03-17T09:01:22.573" v="4241" actId="20577"/>
          <ac:spMkLst>
            <pc:docMk/>
            <pc:sldMk cId="1575614415" sldId="945"/>
            <ac:spMk id="55" creationId="{F454C963-30AA-4214-A15D-B783F8C428D3}"/>
          </ac:spMkLst>
        </pc:spChg>
        <pc:cxnChg chg="del">
          <ac:chgData name="Кирилл Гоменюк" userId="27247efe46d1cb93" providerId="LiveId" clId="{AC30B29B-E93D-1E40-9D05-D3E72C4186FA}" dt="2024-03-17T09:00:54.251" v="4232" actId="478"/>
          <ac:cxnSpMkLst>
            <pc:docMk/>
            <pc:sldMk cId="1575614415" sldId="945"/>
            <ac:cxnSpMk id="10" creationId="{D14A796E-A921-4E97-A7AD-44A7BA0AC801}"/>
          </ac:cxnSpMkLst>
        </pc:cxnChg>
        <pc:cxnChg chg="del">
          <ac:chgData name="Кирилл Гоменюк" userId="27247efe46d1cb93" providerId="LiveId" clId="{AC30B29B-E93D-1E40-9D05-D3E72C4186FA}" dt="2024-03-17T09:01:11.227" v="4238" actId="478"/>
          <ac:cxnSpMkLst>
            <pc:docMk/>
            <pc:sldMk cId="1575614415" sldId="945"/>
            <ac:cxnSpMk id="19" creationId="{C851DE86-5273-4923-A8B6-30A8D1DB9EC7}"/>
          </ac:cxnSpMkLst>
        </pc:cxnChg>
        <pc:cxnChg chg="del">
          <ac:chgData name="Кирилл Гоменюк" userId="27247efe46d1cb93" providerId="LiveId" clId="{AC30B29B-E93D-1E40-9D05-D3E72C4186FA}" dt="2024-03-17T08:59:54.677" v="4217" actId="478"/>
          <ac:cxnSpMkLst>
            <pc:docMk/>
            <pc:sldMk cId="1575614415" sldId="945"/>
            <ac:cxnSpMk id="39" creationId="{AE64518F-61AE-44ED-83CA-011BCF6A02BC}"/>
          </ac:cxnSpMkLst>
        </pc:cxnChg>
      </pc:sldChg>
      <pc:sldChg chg="addSp delSp modSp mod ord">
        <pc:chgData name="Кирилл Гоменюк" userId="27247efe46d1cb93" providerId="LiveId" clId="{AC30B29B-E93D-1E40-9D05-D3E72C4186FA}" dt="2024-03-17T09:58:44.877" v="7053" actId="108"/>
        <pc:sldMkLst>
          <pc:docMk/>
          <pc:sldMk cId="875521292" sldId="946"/>
        </pc:sldMkLst>
        <pc:spChg chg="mod">
          <ac:chgData name="Кирилл Гоменюк" userId="27247efe46d1cb93" providerId="LiveId" clId="{AC30B29B-E93D-1E40-9D05-D3E72C4186FA}" dt="2024-03-17T09:58:44.877" v="7053" actId="108"/>
          <ac:spMkLst>
            <pc:docMk/>
            <pc:sldMk cId="875521292" sldId="946"/>
            <ac:spMk id="2" creationId="{3B05B7B4-0B75-48CF-92C1-2BFED3A8B7A8}"/>
          </ac:spMkLst>
        </pc:spChg>
        <pc:spChg chg="mod">
          <ac:chgData name="Кирилл Гоменюк" userId="27247efe46d1cb93" providerId="LiveId" clId="{AC30B29B-E93D-1E40-9D05-D3E72C4186FA}" dt="2024-03-17T09:06:13.311" v="4581" actId="27636"/>
          <ac:spMkLst>
            <pc:docMk/>
            <pc:sldMk cId="875521292" sldId="946"/>
            <ac:spMk id="3" creationId="{8B3518D3-E99D-4964-86DD-251C524035C7}"/>
          </ac:spMkLst>
        </pc:spChg>
        <pc:spChg chg="del">
          <ac:chgData name="Кирилл Гоменюк" userId="27247efe46d1cb93" providerId="LiveId" clId="{AC30B29B-E93D-1E40-9D05-D3E72C4186FA}" dt="2024-03-17T09:06:29.847" v="4582" actId="478"/>
          <ac:spMkLst>
            <pc:docMk/>
            <pc:sldMk cId="875521292" sldId="946"/>
            <ac:spMk id="4" creationId="{39FF5C4B-240B-4513-9CAD-91DCEA2D36BD}"/>
          </ac:spMkLst>
        </pc:spChg>
        <pc:spChg chg="del">
          <ac:chgData name="Кирилл Гоменюк" userId="27247efe46d1cb93" providerId="LiveId" clId="{AC30B29B-E93D-1E40-9D05-D3E72C4186FA}" dt="2024-03-17T09:06:29.847" v="4582" actId="478"/>
          <ac:spMkLst>
            <pc:docMk/>
            <pc:sldMk cId="875521292" sldId="946"/>
            <ac:spMk id="5" creationId="{11D8BCFB-41CF-42DB-B3CE-B5510FC19C34}"/>
          </ac:spMkLst>
        </pc:spChg>
        <pc:spChg chg="del">
          <ac:chgData name="Кирилл Гоменюк" userId="27247efe46d1cb93" providerId="LiveId" clId="{AC30B29B-E93D-1E40-9D05-D3E72C4186FA}" dt="2024-03-17T09:06:29.847" v="4582" actId="478"/>
          <ac:spMkLst>
            <pc:docMk/>
            <pc:sldMk cId="875521292" sldId="946"/>
            <ac:spMk id="6" creationId="{5FB753D9-80E2-4E84-A999-B04B5F0694C7}"/>
          </ac:spMkLst>
        </pc:spChg>
        <pc:spChg chg="del">
          <ac:chgData name="Кирилл Гоменюк" userId="27247efe46d1cb93" providerId="LiveId" clId="{AC30B29B-E93D-1E40-9D05-D3E72C4186FA}" dt="2024-03-17T09:06:29.847" v="4582" actId="478"/>
          <ac:spMkLst>
            <pc:docMk/>
            <pc:sldMk cId="875521292" sldId="946"/>
            <ac:spMk id="7" creationId="{B53928D5-5105-44DC-801D-EF736B157CE5}"/>
          </ac:spMkLst>
        </pc:spChg>
        <pc:spChg chg="del">
          <ac:chgData name="Кирилл Гоменюк" userId="27247efe46d1cb93" providerId="LiveId" clId="{AC30B29B-E93D-1E40-9D05-D3E72C4186FA}" dt="2024-03-17T09:06:29.847" v="4582" actId="478"/>
          <ac:spMkLst>
            <pc:docMk/>
            <pc:sldMk cId="875521292" sldId="946"/>
            <ac:spMk id="8" creationId="{BC52D5E8-C17A-4B94-BC95-FCD9F79D924B}"/>
          </ac:spMkLst>
        </pc:spChg>
        <pc:spChg chg="del">
          <ac:chgData name="Кирилл Гоменюк" userId="27247efe46d1cb93" providerId="LiveId" clId="{AC30B29B-E93D-1E40-9D05-D3E72C4186FA}" dt="2024-03-17T09:06:29.847" v="4582" actId="478"/>
          <ac:spMkLst>
            <pc:docMk/>
            <pc:sldMk cId="875521292" sldId="946"/>
            <ac:spMk id="9" creationId="{40274599-E81F-4858-A8BB-78C1F53A579F}"/>
          </ac:spMkLst>
        </pc:spChg>
        <pc:spChg chg="del">
          <ac:chgData name="Кирилл Гоменюк" userId="27247efe46d1cb93" providerId="LiveId" clId="{AC30B29B-E93D-1E40-9D05-D3E72C4186FA}" dt="2024-03-17T09:06:29.847" v="4582" actId="478"/>
          <ac:spMkLst>
            <pc:docMk/>
            <pc:sldMk cId="875521292" sldId="946"/>
            <ac:spMk id="11" creationId="{D889498D-B2FA-45C6-B1A8-E3714D5C81CA}"/>
          </ac:spMkLst>
        </pc:spChg>
        <pc:spChg chg="del">
          <ac:chgData name="Кирилл Гоменюк" userId="27247efe46d1cb93" providerId="LiveId" clId="{AC30B29B-E93D-1E40-9D05-D3E72C4186FA}" dt="2024-03-17T09:06:29.847" v="4582" actId="478"/>
          <ac:spMkLst>
            <pc:docMk/>
            <pc:sldMk cId="875521292" sldId="946"/>
            <ac:spMk id="12" creationId="{64277F18-5A54-4ACE-9D4D-D9E1D253B87A}"/>
          </ac:spMkLst>
        </pc:spChg>
        <pc:spChg chg="del">
          <ac:chgData name="Кирилл Гоменюк" userId="27247efe46d1cb93" providerId="LiveId" clId="{AC30B29B-E93D-1E40-9D05-D3E72C4186FA}" dt="2024-03-17T09:06:29.847" v="4582" actId="478"/>
          <ac:spMkLst>
            <pc:docMk/>
            <pc:sldMk cId="875521292" sldId="946"/>
            <ac:spMk id="13" creationId="{15F99C3E-C45F-4534-8955-6E518F6986A2}"/>
          </ac:spMkLst>
        </pc:spChg>
        <pc:spChg chg="add mod">
          <ac:chgData name="Кирилл Гоменюк" userId="27247efe46d1cb93" providerId="LiveId" clId="{AC30B29B-E93D-1E40-9D05-D3E72C4186FA}" dt="2024-03-17T09:06:37.320" v="4583"/>
          <ac:spMkLst>
            <pc:docMk/>
            <pc:sldMk cId="875521292" sldId="946"/>
            <ac:spMk id="14" creationId="{99392986-D0F1-5FD1-2A5C-A9B37F98919F}"/>
          </ac:spMkLst>
        </pc:spChg>
        <pc:spChg chg="add mod">
          <ac:chgData name="Кирилл Гоменюк" userId="27247efe46d1cb93" providerId="LiveId" clId="{AC30B29B-E93D-1E40-9D05-D3E72C4186FA}" dt="2024-03-17T09:06:37.320" v="4583"/>
          <ac:spMkLst>
            <pc:docMk/>
            <pc:sldMk cId="875521292" sldId="946"/>
            <ac:spMk id="15" creationId="{6CC7A977-682C-2D7C-DFEB-A77D7CF85A6B}"/>
          </ac:spMkLst>
        </pc:spChg>
        <pc:spChg chg="add mod">
          <ac:chgData name="Кирилл Гоменюк" userId="27247efe46d1cb93" providerId="LiveId" clId="{AC30B29B-E93D-1E40-9D05-D3E72C4186FA}" dt="2024-03-17T09:06:37.320" v="4583"/>
          <ac:spMkLst>
            <pc:docMk/>
            <pc:sldMk cId="875521292" sldId="946"/>
            <ac:spMk id="16" creationId="{D54A3547-9A25-8A47-43F8-762849F12FDD}"/>
          </ac:spMkLst>
        </pc:spChg>
        <pc:spChg chg="add mod">
          <ac:chgData name="Кирилл Гоменюк" userId="27247efe46d1cb93" providerId="LiveId" clId="{AC30B29B-E93D-1E40-9D05-D3E72C4186FA}" dt="2024-03-17T09:06:37.320" v="4583"/>
          <ac:spMkLst>
            <pc:docMk/>
            <pc:sldMk cId="875521292" sldId="946"/>
            <ac:spMk id="17" creationId="{B7551610-D06D-BBA5-8A85-51912C699C23}"/>
          </ac:spMkLst>
        </pc:spChg>
        <pc:spChg chg="add mod">
          <ac:chgData name="Кирилл Гоменюк" userId="27247efe46d1cb93" providerId="LiveId" clId="{AC30B29B-E93D-1E40-9D05-D3E72C4186FA}" dt="2024-03-17T09:06:37.320" v="4583"/>
          <ac:spMkLst>
            <pc:docMk/>
            <pc:sldMk cId="875521292" sldId="946"/>
            <ac:spMk id="18" creationId="{69F6AAF4-B9E2-EAEC-E2EB-5560E8B3D259}"/>
          </ac:spMkLst>
        </pc:spChg>
        <pc:spChg chg="add mod">
          <ac:chgData name="Кирилл Гоменюк" userId="27247efe46d1cb93" providerId="LiveId" clId="{AC30B29B-E93D-1E40-9D05-D3E72C4186FA}" dt="2024-03-17T09:06:37.320" v="4583"/>
          <ac:spMkLst>
            <pc:docMk/>
            <pc:sldMk cId="875521292" sldId="946"/>
            <ac:spMk id="20" creationId="{D9146DE7-5125-7F8D-EAE1-C62D58549886}"/>
          </ac:spMkLst>
        </pc:spChg>
        <pc:spChg chg="add mod">
          <ac:chgData name="Кирилл Гоменюк" userId="27247efe46d1cb93" providerId="LiveId" clId="{AC30B29B-E93D-1E40-9D05-D3E72C4186FA}" dt="2024-03-17T09:06:37.320" v="4583"/>
          <ac:spMkLst>
            <pc:docMk/>
            <pc:sldMk cId="875521292" sldId="946"/>
            <ac:spMk id="21" creationId="{5C670BC3-0148-328D-1DB0-B83C7F376E83}"/>
          </ac:spMkLst>
        </pc:spChg>
        <pc:spChg chg="del">
          <ac:chgData name="Кирилл Гоменюк" userId="27247efe46d1cb93" providerId="LiveId" clId="{AC30B29B-E93D-1E40-9D05-D3E72C4186FA}" dt="2024-03-17T09:06:29.847" v="4582" actId="478"/>
          <ac:spMkLst>
            <pc:docMk/>
            <pc:sldMk cId="875521292" sldId="946"/>
            <ac:spMk id="22" creationId="{881228F3-2FA4-4430-9461-5FA3114AB6D3}"/>
          </ac:spMkLst>
        </pc:spChg>
        <pc:spChg chg="del">
          <ac:chgData name="Кирилл Гоменюк" userId="27247efe46d1cb93" providerId="LiveId" clId="{AC30B29B-E93D-1E40-9D05-D3E72C4186FA}" dt="2024-03-17T09:06:29.847" v="4582" actId="478"/>
          <ac:spMkLst>
            <pc:docMk/>
            <pc:sldMk cId="875521292" sldId="946"/>
            <ac:spMk id="23" creationId="{B98DC97B-96D3-4F96-BFEA-8BBA8504F398}"/>
          </ac:spMkLst>
        </pc:spChg>
        <pc:spChg chg="del">
          <ac:chgData name="Кирилл Гоменюк" userId="27247efe46d1cb93" providerId="LiveId" clId="{AC30B29B-E93D-1E40-9D05-D3E72C4186FA}" dt="2024-03-17T09:06:29.847" v="4582" actId="478"/>
          <ac:spMkLst>
            <pc:docMk/>
            <pc:sldMk cId="875521292" sldId="946"/>
            <ac:spMk id="24" creationId="{726E3BFC-D2D9-407C-B422-E5B0CD2A1225}"/>
          </ac:spMkLst>
        </pc:spChg>
        <pc:spChg chg="add mod">
          <ac:chgData name="Кирилл Гоменюк" userId="27247efe46d1cb93" providerId="LiveId" clId="{AC30B29B-E93D-1E40-9D05-D3E72C4186FA}" dt="2024-03-17T09:06:37.320" v="4583"/>
          <ac:spMkLst>
            <pc:docMk/>
            <pc:sldMk cId="875521292" sldId="946"/>
            <ac:spMk id="25" creationId="{2ECB0EF9-1578-FB8B-2CA1-227054C35762}"/>
          </ac:spMkLst>
        </pc:spChg>
        <pc:spChg chg="add mod">
          <ac:chgData name="Кирилл Гоменюк" userId="27247efe46d1cb93" providerId="LiveId" clId="{AC30B29B-E93D-1E40-9D05-D3E72C4186FA}" dt="2024-03-17T09:06:37.320" v="4583"/>
          <ac:spMkLst>
            <pc:docMk/>
            <pc:sldMk cId="875521292" sldId="946"/>
            <ac:spMk id="26" creationId="{82B1115F-8324-67E7-8A85-EEA2BF17CF7C}"/>
          </ac:spMkLst>
        </pc:spChg>
        <pc:spChg chg="add mod">
          <ac:chgData name="Кирилл Гоменюк" userId="27247efe46d1cb93" providerId="LiveId" clId="{AC30B29B-E93D-1E40-9D05-D3E72C4186FA}" dt="2024-03-17T09:06:56.742" v="4588" actId="1076"/>
          <ac:spMkLst>
            <pc:docMk/>
            <pc:sldMk cId="875521292" sldId="946"/>
            <ac:spMk id="27" creationId="{87B38022-7DB7-847F-4785-A2246E86B67A}"/>
          </ac:spMkLst>
        </pc:spChg>
        <pc:spChg chg="del">
          <ac:chgData name="Кирилл Гоменюк" userId="27247efe46d1cb93" providerId="LiveId" clId="{AC30B29B-E93D-1E40-9D05-D3E72C4186FA}" dt="2024-03-17T09:06:29.847" v="4582" actId="478"/>
          <ac:spMkLst>
            <pc:docMk/>
            <pc:sldMk cId="875521292" sldId="946"/>
            <ac:spMk id="28" creationId="{570EC725-E138-45BF-AA0F-03129383AFD3}"/>
          </ac:spMkLst>
        </pc:spChg>
        <pc:spChg chg="add mod">
          <ac:chgData name="Кирилл Гоменюк" userId="27247efe46d1cb93" providerId="LiveId" clId="{AC30B29B-E93D-1E40-9D05-D3E72C4186FA}" dt="2024-03-17T09:06:54.248" v="4587" actId="1076"/>
          <ac:spMkLst>
            <pc:docMk/>
            <pc:sldMk cId="875521292" sldId="946"/>
            <ac:spMk id="29" creationId="{4B4083C0-5DB9-8126-3189-DC9AD3D9C4B1}"/>
          </ac:spMkLst>
        </pc:spChg>
        <pc:spChg chg="add mod">
          <ac:chgData name="Кирилл Гоменюк" userId="27247efe46d1cb93" providerId="LiveId" clId="{AC30B29B-E93D-1E40-9D05-D3E72C4186FA}" dt="2024-03-17T09:06:37.320" v="4583"/>
          <ac:spMkLst>
            <pc:docMk/>
            <pc:sldMk cId="875521292" sldId="946"/>
            <ac:spMk id="30" creationId="{15C7956A-F871-FF84-8881-D465015777D1}"/>
          </ac:spMkLst>
        </pc:spChg>
        <pc:spChg chg="add mod">
          <ac:chgData name="Кирилл Гоменюк" userId="27247efe46d1cb93" providerId="LiveId" clId="{AC30B29B-E93D-1E40-9D05-D3E72C4186FA}" dt="2024-03-17T09:06:37.320" v="4583"/>
          <ac:spMkLst>
            <pc:docMk/>
            <pc:sldMk cId="875521292" sldId="946"/>
            <ac:spMk id="31" creationId="{94E2E86C-5600-ADD7-7EF0-B87C0BD8E667}"/>
          </ac:spMkLst>
        </pc:spChg>
        <pc:spChg chg="add mod">
          <ac:chgData name="Кирилл Гоменюк" userId="27247efe46d1cb93" providerId="LiveId" clId="{AC30B29B-E93D-1E40-9D05-D3E72C4186FA}" dt="2024-03-17T09:09:03.282" v="4641" actId="1038"/>
          <ac:spMkLst>
            <pc:docMk/>
            <pc:sldMk cId="875521292" sldId="946"/>
            <ac:spMk id="32" creationId="{2BCB8EDD-C6A7-87FB-213E-40E3F332EFC5}"/>
          </ac:spMkLst>
        </pc:spChg>
        <pc:spChg chg="del">
          <ac:chgData name="Кирилл Гоменюк" userId="27247efe46d1cb93" providerId="LiveId" clId="{AC30B29B-E93D-1E40-9D05-D3E72C4186FA}" dt="2024-03-17T09:06:29.847" v="4582" actId="478"/>
          <ac:spMkLst>
            <pc:docMk/>
            <pc:sldMk cId="875521292" sldId="946"/>
            <ac:spMk id="33" creationId="{5DE37C13-A96D-4113-8AE6-A4FC3F7DA552}"/>
          </ac:spMkLst>
        </pc:spChg>
        <pc:spChg chg="del">
          <ac:chgData name="Кирилл Гоменюк" userId="27247efe46d1cb93" providerId="LiveId" clId="{AC30B29B-E93D-1E40-9D05-D3E72C4186FA}" dt="2024-03-17T09:06:29.847" v="4582" actId="478"/>
          <ac:spMkLst>
            <pc:docMk/>
            <pc:sldMk cId="875521292" sldId="946"/>
            <ac:spMk id="34" creationId="{6CB65F05-CE25-4CD6-8A79-9594DCEE327D}"/>
          </ac:spMkLst>
        </pc:spChg>
        <pc:spChg chg="del">
          <ac:chgData name="Кирилл Гоменюк" userId="27247efe46d1cb93" providerId="LiveId" clId="{AC30B29B-E93D-1E40-9D05-D3E72C4186FA}" dt="2024-03-17T09:06:29.847" v="4582" actId="478"/>
          <ac:spMkLst>
            <pc:docMk/>
            <pc:sldMk cId="875521292" sldId="946"/>
            <ac:spMk id="35" creationId="{5B4AE5AB-D305-48FF-BF1F-4E4628A2398D}"/>
          </ac:spMkLst>
        </pc:spChg>
        <pc:spChg chg="del">
          <ac:chgData name="Кирилл Гоменюк" userId="27247efe46d1cb93" providerId="LiveId" clId="{AC30B29B-E93D-1E40-9D05-D3E72C4186FA}" dt="2024-03-17T09:06:29.847" v="4582" actId="478"/>
          <ac:spMkLst>
            <pc:docMk/>
            <pc:sldMk cId="875521292" sldId="946"/>
            <ac:spMk id="36" creationId="{E78440EE-7A72-4081-AEF9-18507AADD30A}"/>
          </ac:spMkLst>
        </pc:spChg>
        <pc:spChg chg="del">
          <ac:chgData name="Кирилл Гоменюк" userId="27247efe46d1cb93" providerId="LiveId" clId="{AC30B29B-E93D-1E40-9D05-D3E72C4186FA}" dt="2024-03-17T09:06:29.847" v="4582" actId="478"/>
          <ac:spMkLst>
            <pc:docMk/>
            <pc:sldMk cId="875521292" sldId="946"/>
            <ac:spMk id="37" creationId="{20DFF881-8150-4FF6-B581-A316E51A0D23}"/>
          </ac:spMkLst>
        </pc:spChg>
        <pc:spChg chg="del">
          <ac:chgData name="Кирилл Гоменюк" userId="27247efe46d1cb93" providerId="LiveId" clId="{AC30B29B-E93D-1E40-9D05-D3E72C4186FA}" dt="2024-03-17T09:06:29.847" v="4582" actId="478"/>
          <ac:spMkLst>
            <pc:docMk/>
            <pc:sldMk cId="875521292" sldId="946"/>
            <ac:spMk id="38" creationId="{0865A5EF-57CD-49FB-A967-A117D6C7FEC0}"/>
          </ac:spMkLst>
        </pc:spChg>
        <pc:spChg chg="add mod">
          <ac:chgData name="Кирилл Гоменюк" userId="27247efe46d1cb93" providerId="LiveId" clId="{AC30B29B-E93D-1E40-9D05-D3E72C4186FA}" dt="2024-03-17T09:09:03.282" v="4641" actId="1038"/>
          <ac:spMkLst>
            <pc:docMk/>
            <pc:sldMk cId="875521292" sldId="946"/>
            <ac:spMk id="40" creationId="{AE14649D-9FB4-CF8D-2B2C-ED2BB0AAD9E9}"/>
          </ac:spMkLst>
        </pc:spChg>
        <pc:spChg chg="add del mod">
          <ac:chgData name="Кирилл Гоменюк" userId="27247efe46d1cb93" providerId="LiveId" clId="{AC30B29B-E93D-1E40-9D05-D3E72C4186FA}" dt="2024-03-17T09:07:29.563" v="4598" actId="478"/>
          <ac:spMkLst>
            <pc:docMk/>
            <pc:sldMk cId="875521292" sldId="946"/>
            <ac:spMk id="41" creationId="{D43B38AB-15B8-537C-C17B-05F11640A432}"/>
          </ac:spMkLst>
        </pc:spChg>
        <pc:spChg chg="add del mod">
          <ac:chgData name="Кирилл Гоменюк" userId="27247efe46d1cb93" providerId="LiveId" clId="{AC30B29B-E93D-1E40-9D05-D3E72C4186FA}" dt="2024-03-17T09:07:29.563" v="4598" actId="478"/>
          <ac:spMkLst>
            <pc:docMk/>
            <pc:sldMk cId="875521292" sldId="946"/>
            <ac:spMk id="42" creationId="{41065794-B443-F726-E25A-E2286E6234CB}"/>
          </ac:spMkLst>
        </pc:spChg>
        <pc:spChg chg="add del mod">
          <ac:chgData name="Кирилл Гоменюк" userId="27247efe46d1cb93" providerId="LiveId" clId="{AC30B29B-E93D-1E40-9D05-D3E72C4186FA}" dt="2024-03-17T09:07:29.563" v="4598" actId="478"/>
          <ac:spMkLst>
            <pc:docMk/>
            <pc:sldMk cId="875521292" sldId="946"/>
            <ac:spMk id="43" creationId="{03806CF2-7DCD-FD48-10AC-826F5915AE9F}"/>
          </ac:spMkLst>
        </pc:spChg>
        <pc:spChg chg="add mod">
          <ac:chgData name="Кирилл Гоменюк" userId="27247efe46d1cb93" providerId="LiveId" clId="{AC30B29B-E93D-1E40-9D05-D3E72C4186FA}" dt="2024-03-17T09:08:59.189" v="4631" actId="1038"/>
          <ac:spMkLst>
            <pc:docMk/>
            <pc:sldMk cId="875521292" sldId="946"/>
            <ac:spMk id="44" creationId="{2B95720C-AF01-9D81-F1A3-5E1CB77ADA94}"/>
          </ac:spMkLst>
        </pc:spChg>
        <pc:spChg chg="add mod">
          <ac:chgData name="Кирилл Гоменюк" userId="27247efe46d1cb93" providerId="LiveId" clId="{AC30B29B-E93D-1E40-9D05-D3E72C4186FA}" dt="2024-03-17T09:08:59.189" v="4631" actId="1038"/>
          <ac:spMkLst>
            <pc:docMk/>
            <pc:sldMk cId="875521292" sldId="946"/>
            <ac:spMk id="45" creationId="{5C931A1E-0A10-6418-A495-92C471979436}"/>
          </ac:spMkLst>
        </pc:spChg>
        <pc:spChg chg="del">
          <ac:chgData name="Кирилл Гоменюк" userId="27247efe46d1cb93" providerId="LiveId" clId="{AC30B29B-E93D-1E40-9D05-D3E72C4186FA}" dt="2024-03-17T09:06:29.847" v="4582" actId="478"/>
          <ac:spMkLst>
            <pc:docMk/>
            <pc:sldMk cId="875521292" sldId="946"/>
            <ac:spMk id="46" creationId="{07B227D9-0B97-492D-99CF-B28E26B7ED5E}"/>
          </ac:spMkLst>
        </pc:spChg>
        <pc:spChg chg="del">
          <ac:chgData name="Кирилл Гоменюк" userId="27247efe46d1cb93" providerId="LiveId" clId="{AC30B29B-E93D-1E40-9D05-D3E72C4186FA}" dt="2024-03-17T09:06:29.847" v="4582" actId="478"/>
          <ac:spMkLst>
            <pc:docMk/>
            <pc:sldMk cId="875521292" sldId="946"/>
            <ac:spMk id="47" creationId="{304610FD-996E-4917-98FD-0F3187B376E6}"/>
          </ac:spMkLst>
        </pc:spChg>
        <pc:spChg chg="del">
          <ac:chgData name="Кирилл Гоменюк" userId="27247efe46d1cb93" providerId="LiveId" clId="{AC30B29B-E93D-1E40-9D05-D3E72C4186FA}" dt="2024-03-17T09:06:29.847" v="4582" actId="478"/>
          <ac:spMkLst>
            <pc:docMk/>
            <pc:sldMk cId="875521292" sldId="946"/>
            <ac:spMk id="48" creationId="{91EF2D93-B8A3-4FC6-BD7E-E1A844197441}"/>
          </ac:spMkLst>
        </pc:spChg>
        <pc:spChg chg="del">
          <ac:chgData name="Кирилл Гоменюк" userId="27247efe46d1cb93" providerId="LiveId" clId="{AC30B29B-E93D-1E40-9D05-D3E72C4186FA}" dt="2024-03-17T09:06:29.847" v="4582" actId="478"/>
          <ac:spMkLst>
            <pc:docMk/>
            <pc:sldMk cId="875521292" sldId="946"/>
            <ac:spMk id="49" creationId="{398E89D1-F270-4C7B-91EF-625CCC157B6F}"/>
          </ac:spMkLst>
        </pc:spChg>
        <pc:spChg chg="add mod">
          <ac:chgData name="Кирилл Гоменюк" userId="27247efe46d1cb93" providerId="LiveId" clId="{AC30B29B-E93D-1E40-9D05-D3E72C4186FA}" dt="2024-03-17T09:08:59.189" v="4631" actId="1038"/>
          <ac:spMkLst>
            <pc:docMk/>
            <pc:sldMk cId="875521292" sldId="946"/>
            <ac:spMk id="50" creationId="{9D6E3D71-C193-574D-BA2D-A24E2A6519B4}"/>
          </ac:spMkLst>
        </pc:spChg>
        <pc:spChg chg="del">
          <ac:chgData name="Кирилл Гоменюк" userId="27247efe46d1cb93" providerId="LiveId" clId="{AC30B29B-E93D-1E40-9D05-D3E72C4186FA}" dt="2024-03-17T09:06:29.847" v="4582" actId="478"/>
          <ac:spMkLst>
            <pc:docMk/>
            <pc:sldMk cId="875521292" sldId="946"/>
            <ac:spMk id="51" creationId="{B6B0BFD7-E663-44E2-A7D3-8A1853D37E63}"/>
          </ac:spMkLst>
        </pc:spChg>
        <pc:spChg chg="del">
          <ac:chgData name="Кирилл Гоменюк" userId="27247efe46d1cb93" providerId="LiveId" clId="{AC30B29B-E93D-1E40-9D05-D3E72C4186FA}" dt="2024-03-17T09:06:29.847" v="4582" actId="478"/>
          <ac:spMkLst>
            <pc:docMk/>
            <pc:sldMk cId="875521292" sldId="946"/>
            <ac:spMk id="52" creationId="{7B08DE80-8902-4EC3-A6F6-89F1F479F68B}"/>
          </ac:spMkLst>
        </pc:spChg>
        <pc:spChg chg="add mod">
          <ac:chgData name="Кирилл Гоменюк" userId="27247efe46d1cb93" providerId="LiveId" clId="{AC30B29B-E93D-1E40-9D05-D3E72C4186FA}" dt="2024-03-17T09:08:59.189" v="4631" actId="1038"/>
          <ac:spMkLst>
            <pc:docMk/>
            <pc:sldMk cId="875521292" sldId="946"/>
            <ac:spMk id="53" creationId="{2A90D8B7-C569-222D-E2DA-9148E4C2468D}"/>
          </ac:spMkLst>
        </pc:spChg>
        <pc:spChg chg="add mod">
          <ac:chgData name="Кирилл Гоменюк" userId="27247efe46d1cb93" providerId="LiveId" clId="{AC30B29B-E93D-1E40-9D05-D3E72C4186FA}" dt="2024-03-17T09:08:59.189" v="4631" actId="1038"/>
          <ac:spMkLst>
            <pc:docMk/>
            <pc:sldMk cId="875521292" sldId="946"/>
            <ac:spMk id="54" creationId="{835334D1-8771-AF45-9177-E36BE289A594}"/>
          </ac:spMkLst>
        </pc:spChg>
        <pc:spChg chg="add mod">
          <ac:chgData name="Кирилл Гоменюк" userId="27247efe46d1cb93" providerId="LiveId" clId="{AC30B29B-E93D-1E40-9D05-D3E72C4186FA}" dt="2024-03-17T09:06:37.320" v="4583"/>
          <ac:spMkLst>
            <pc:docMk/>
            <pc:sldMk cId="875521292" sldId="946"/>
            <ac:spMk id="55" creationId="{D617CC6B-5C0B-ADBF-96D3-E3CF96535850}"/>
          </ac:spMkLst>
        </pc:spChg>
        <pc:spChg chg="add mod">
          <ac:chgData name="Кирилл Гоменюк" userId="27247efe46d1cb93" providerId="LiveId" clId="{AC30B29B-E93D-1E40-9D05-D3E72C4186FA}" dt="2024-03-17T09:06:37.320" v="4583"/>
          <ac:spMkLst>
            <pc:docMk/>
            <pc:sldMk cId="875521292" sldId="946"/>
            <ac:spMk id="56" creationId="{F4B6C492-0C82-A9FB-23FC-CEF4A55C2318}"/>
          </ac:spMkLst>
        </pc:spChg>
        <pc:spChg chg="add mod">
          <ac:chgData name="Кирилл Гоменюк" userId="27247efe46d1cb93" providerId="LiveId" clId="{AC30B29B-E93D-1E40-9D05-D3E72C4186FA}" dt="2024-03-17T09:08:50.155" v="4620" actId="14100"/>
          <ac:spMkLst>
            <pc:docMk/>
            <pc:sldMk cId="875521292" sldId="946"/>
            <ac:spMk id="57" creationId="{74BA4E31-599C-5106-114D-95C0F2431F5B}"/>
          </ac:spMkLst>
        </pc:spChg>
        <pc:spChg chg="add mod">
          <ac:chgData name="Кирилл Гоменюк" userId="27247efe46d1cb93" providerId="LiveId" clId="{AC30B29B-E93D-1E40-9D05-D3E72C4186FA}" dt="2024-03-17T09:08:50.155" v="4620" actId="14100"/>
          <ac:spMkLst>
            <pc:docMk/>
            <pc:sldMk cId="875521292" sldId="946"/>
            <ac:spMk id="58" creationId="{ED1062C0-E86A-CEF7-B8D1-A65D6B08CE73}"/>
          </ac:spMkLst>
        </pc:spChg>
        <pc:spChg chg="add mod">
          <ac:chgData name="Кирилл Гоменюк" userId="27247efe46d1cb93" providerId="LiveId" clId="{AC30B29B-E93D-1E40-9D05-D3E72C4186FA}" dt="2024-03-17T09:09:25.057" v="4642" actId="14100"/>
          <ac:spMkLst>
            <pc:docMk/>
            <pc:sldMk cId="875521292" sldId="946"/>
            <ac:spMk id="59" creationId="{4609730D-D7FD-8811-B7AB-85E14AFF00CC}"/>
          </ac:spMkLst>
        </pc:spChg>
        <pc:cxnChg chg="del">
          <ac:chgData name="Кирилл Гоменюк" userId="27247efe46d1cb93" providerId="LiveId" clId="{AC30B29B-E93D-1E40-9D05-D3E72C4186FA}" dt="2024-03-17T09:06:29.847" v="4582" actId="478"/>
          <ac:cxnSpMkLst>
            <pc:docMk/>
            <pc:sldMk cId="875521292" sldId="946"/>
            <ac:cxnSpMk id="10" creationId="{D14A796E-A921-4E97-A7AD-44A7BA0AC801}"/>
          </ac:cxnSpMkLst>
        </pc:cxnChg>
        <pc:cxnChg chg="del">
          <ac:chgData name="Кирилл Гоменюк" userId="27247efe46d1cb93" providerId="LiveId" clId="{AC30B29B-E93D-1E40-9D05-D3E72C4186FA}" dt="2024-03-17T09:06:29.847" v="4582" actId="478"/>
          <ac:cxnSpMkLst>
            <pc:docMk/>
            <pc:sldMk cId="875521292" sldId="946"/>
            <ac:cxnSpMk id="19" creationId="{C851DE86-5273-4923-A8B6-30A8D1DB9EC7}"/>
          </ac:cxnSpMkLst>
        </pc:cxnChg>
        <pc:cxnChg chg="del">
          <ac:chgData name="Кирилл Гоменюк" userId="27247efe46d1cb93" providerId="LiveId" clId="{AC30B29B-E93D-1E40-9D05-D3E72C4186FA}" dt="2024-03-17T09:06:29.847" v="4582" actId="478"/>
          <ac:cxnSpMkLst>
            <pc:docMk/>
            <pc:sldMk cId="875521292" sldId="946"/>
            <ac:cxnSpMk id="39" creationId="{AE64518F-61AE-44ED-83CA-011BCF6A02BC}"/>
          </ac:cxnSpMkLst>
        </pc:cxnChg>
      </pc:sldChg>
      <pc:sldChg chg="modSp mod">
        <pc:chgData name="Кирилл Гоменюк" userId="27247efe46d1cb93" providerId="LiveId" clId="{AC30B29B-E93D-1E40-9D05-D3E72C4186FA}" dt="2024-03-17T10:50:48.908" v="8675" actId="27636"/>
        <pc:sldMkLst>
          <pc:docMk/>
          <pc:sldMk cId="4113220449" sldId="947"/>
        </pc:sldMkLst>
        <pc:spChg chg="mod">
          <ac:chgData name="Кирилл Гоменюк" userId="27247efe46d1cb93" providerId="LiveId" clId="{AC30B29B-E93D-1E40-9D05-D3E72C4186FA}" dt="2024-03-17T10:50:48.908" v="8675" actId="27636"/>
          <ac:spMkLst>
            <pc:docMk/>
            <pc:sldMk cId="4113220449" sldId="947"/>
            <ac:spMk id="4" creationId="{E83F4A21-958E-400F-89EE-F696CFD76744}"/>
          </ac:spMkLst>
        </pc:spChg>
      </pc:sldChg>
      <pc:sldChg chg="addSp delSp modSp mod ord addAnim delAnim">
        <pc:chgData name="Кирилл Гоменюк" userId="27247efe46d1cb93" providerId="LiveId" clId="{AC30B29B-E93D-1E40-9D05-D3E72C4186FA}" dt="2024-03-17T13:42:41.159" v="10694" actId="27636"/>
        <pc:sldMkLst>
          <pc:docMk/>
          <pc:sldMk cId="4064994176" sldId="948"/>
        </pc:sldMkLst>
        <pc:spChg chg="mod">
          <ac:chgData name="Кирилл Гоменюк" userId="27247efe46d1cb93" providerId="LiveId" clId="{AC30B29B-E93D-1E40-9D05-D3E72C4186FA}" dt="2024-03-17T13:42:41.159" v="10694" actId="27636"/>
          <ac:spMkLst>
            <pc:docMk/>
            <pc:sldMk cId="4064994176" sldId="948"/>
            <ac:spMk id="4" creationId="{A2AC63D6-3D88-4740-9B15-8A3E1574C1BA}"/>
          </ac:spMkLst>
        </pc:spChg>
        <pc:spChg chg="mod">
          <ac:chgData name="Кирилл Гоменюк" userId="27247efe46d1cb93" providerId="LiveId" clId="{AC30B29B-E93D-1E40-9D05-D3E72C4186FA}" dt="2024-03-17T10:03:20.969" v="7207" actId="20577"/>
          <ac:spMkLst>
            <pc:docMk/>
            <pc:sldMk cId="4064994176" sldId="948"/>
            <ac:spMk id="5" creationId="{37112485-CAB2-46AF-B7A5-DAB574EB0BEA}"/>
          </ac:spMkLst>
        </pc:spChg>
        <pc:graphicFrameChg chg="add del mod modGraphic">
          <ac:chgData name="Кирилл Гоменюк" userId="27247efe46d1cb93" providerId="LiveId" clId="{AC30B29B-E93D-1E40-9D05-D3E72C4186FA}" dt="2024-03-17T10:01:42.553" v="7069" actId="478"/>
          <ac:graphicFrameMkLst>
            <pc:docMk/>
            <pc:sldMk cId="4064994176" sldId="948"/>
            <ac:graphicFrameMk id="2" creationId="{ECD35B31-EBBB-AC8E-7FFE-035CCBF607F9}"/>
          </ac:graphicFrameMkLst>
        </pc:graphicFrameChg>
      </pc:sldChg>
      <pc:sldChg chg="addSp modSp mod ord">
        <pc:chgData name="Кирилл Гоменюк" userId="27247efe46d1cb93" providerId="LiveId" clId="{AC30B29B-E93D-1E40-9D05-D3E72C4186FA}" dt="2024-03-17T10:50:18.009" v="8631" actId="108"/>
        <pc:sldMkLst>
          <pc:docMk/>
          <pc:sldMk cId="2156102531" sldId="949"/>
        </pc:sldMkLst>
        <pc:spChg chg="mod">
          <ac:chgData name="Кирилл Гоменюк" userId="27247efe46d1cb93" providerId="LiveId" clId="{AC30B29B-E93D-1E40-9D05-D3E72C4186FA}" dt="2024-03-17T10:50:18.009" v="8631" actId="108"/>
          <ac:spMkLst>
            <pc:docMk/>
            <pc:sldMk cId="2156102531" sldId="949"/>
            <ac:spMk id="2" creationId="{9D78659B-4BDB-430E-A6DB-DBA97070BC8C}"/>
          </ac:spMkLst>
        </pc:spChg>
        <pc:spChg chg="mod">
          <ac:chgData name="Кирилл Гоменюк" userId="27247efe46d1cb93" providerId="LiveId" clId="{AC30B29B-E93D-1E40-9D05-D3E72C4186FA}" dt="2024-03-17T10:43:28.674" v="8424" actId="27636"/>
          <ac:spMkLst>
            <pc:docMk/>
            <pc:sldMk cId="2156102531" sldId="949"/>
            <ac:spMk id="3" creationId="{94EDCC95-E432-4D32-A04B-DBF7C0D8DC54}"/>
          </ac:spMkLst>
        </pc:spChg>
        <pc:spChg chg="add mod">
          <ac:chgData name="Кирилл Гоменюк" userId="27247efe46d1cb93" providerId="LiveId" clId="{AC30B29B-E93D-1E40-9D05-D3E72C4186FA}" dt="2024-03-17T10:43:35.180" v="8426" actId="20577"/>
          <ac:spMkLst>
            <pc:docMk/>
            <pc:sldMk cId="2156102531" sldId="949"/>
            <ac:spMk id="4" creationId="{02C17C97-8908-91C3-BD4F-3E3F46958F7D}"/>
          </ac:spMkLst>
        </pc:spChg>
      </pc:sldChg>
      <pc:sldChg chg="del ord">
        <pc:chgData name="Кирилл Гоменюк" userId="27247efe46d1cb93" providerId="LiveId" clId="{AC30B29B-E93D-1E40-9D05-D3E72C4186FA}" dt="2024-03-17T10:43:45.822" v="8427" actId="2696"/>
        <pc:sldMkLst>
          <pc:docMk/>
          <pc:sldMk cId="1447060027" sldId="950"/>
        </pc:sldMkLst>
      </pc:sldChg>
      <pc:sldChg chg="modSp mod ord">
        <pc:chgData name="Кирилл Гоменюк" userId="27247efe46d1cb93" providerId="LiveId" clId="{AC30B29B-E93D-1E40-9D05-D3E72C4186FA}" dt="2024-03-17T10:50:19.825" v="8632" actId="108"/>
        <pc:sldMkLst>
          <pc:docMk/>
          <pc:sldMk cId="1681130856" sldId="951"/>
        </pc:sldMkLst>
        <pc:spChg chg="mod">
          <ac:chgData name="Кирилл Гоменюк" userId="27247efe46d1cb93" providerId="LiveId" clId="{AC30B29B-E93D-1E40-9D05-D3E72C4186FA}" dt="2024-03-17T10:50:19.825" v="8632" actId="108"/>
          <ac:spMkLst>
            <pc:docMk/>
            <pc:sldMk cId="1681130856" sldId="951"/>
            <ac:spMk id="2" creationId="{9D78659B-4BDB-430E-A6DB-DBA97070BC8C}"/>
          </ac:spMkLst>
        </pc:spChg>
        <pc:spChg chg="mod">
          <ac:chgData name="Кирилл Гоменюк" userId="27247efe46d1cb93" providerId="LiveId" clId="{AC30B29B-E93D-1E40-9D05-D3E72C4186FA}" dt="2024-03-17T10:46:07.704" v="8489" actId="403"/>
          <ac:spMkLst>
            <pc:docMk/>
            <pc:sldMk cId="1681130856" sldId="951"/>
            <ac:spMk id="3" creationId="{94EDCC95-E432-4D32-A04B-DBF7C0D8DC54}"/>
          </ac:spMkLst>
        </pc:spChg>
      </pc:sldChg>
      <pc:sldChg chg="del ord">
        <pc:chgData name="Кирилл Гоменюк" userId="27247efe46d1cb93" providerId="LiveId" clId="{AC30B29B-E93D-1E40-9D05-D3E72C4186FA}" dt="2024-03-17T10:46:27.242" v="8490" actId="2696"/>
        <pc:sldMkLst>
          <pc:docMk/>
          <pc:sldMk cId="1331107604" sldId="952"/>
        </pc:sldMkLst>
      </pc:sldChg>
      <pc:sldChg chg="new del">
        <pc:chgData name="Кирилл Гоменюк" userId="27247efe46d1cb93" providerId="LiveId" clId="{AC30B29B-E93D-1E40-9D05-D3E72C4186FA}" dt="2024-03-16T11:39:26.655" v="612" actId="2696"/>
        <pc:sldMkLst>
          <pc:docMk/>
          <pc:sldMk cId="1370258958" sldId="953"/>
        </pc:sldMkLst>
      </pc:sldChg>
      <pc:sldChg chg="modSp new del mod">
        <pc:chgData name="Кирилл Гоменюк" userId="27247efe46d1cb93" providerId="LiveId" clId="{AC30B29B-E93D-1E40-9D05-D3E72C4186FA}" dt="2024-03-16T11:39:03.554" v="609" actId="2696"/>
        <pc:sldMkLst>
          <pc:docMk/>
          <pc:sldMk cId="4107816856" sldId="953"/>
        </pc:sldMkLst>
        <pc:spChg chg="mod">
          <ac:chgData name="Кирилл Гоменюк" userId="27247efe46d1cb93" providerId="LiveId" clId="{AC30B29B-E93D-1E40-9D05-D3E72C4186FA}" dt="2024-03-16T11:21:40.195" v="310" actId="20577"/>
          <ac:spMkLst>
            <pc:docMk/>
            <pc:sldMk cId="4107816856" sldId="953"/>
            <ac:spMk id="2" creationId="{8F331DB0-4297-2425-B45A-6734878C7E3D}"/>
          </ac:spMkLst>
        </pc:spChg>
        <pc:spChg chg="mod">
          <ac:chgData name="Кирилл Гоменюк" userId="27247efe46d1cb93" providerId="LiveId" clId="{AC30B29B-E93D-1E40-9D05-D3E72C4186FA}" dt="2024-03-16T11:36:47.409" v="604" actId="20577"/>
          <ac:spMkLst>
            <pc:docMk/>
            <pc:sldMk cId="4107816856" sldId="953"/>
            <ac:spMk id="3" creationId="{9DB2DA36-104E-FA38-7333-D421715FED47}"/>
          </ac:spMkLst>
        </pc:spChg>
      </pc:sldChg>
      <pc:sldChg chg="modSp add del mod ord">
        <pc:chgData name="Кирилл Гоменюк" userId="27247efe46d1cb93" providerId="LiveId" clId="{AC30B29B-E93D-1E40-9D05-D3E72C4186FA}" dt="2024-03-17T10:49:11.864" v="8588" actId="2696"/>
        <pc:sldMkLst>
          <pc:docMk/>
          <pc:sldMk cId="2601346062" sldId="954"/>
        </pc:sldMkLst>
        <pc:spChg chg="mod">
          <ac:chgData name="Кирилл Гоменюк" userId="27247efe46d1cb93" providerId="LiveId" clId="{AC30B29B-E93D-1E40-9D05-D3E72C4186FA}" dt="2024-03-17T10:47:05.838" v="8493" actId="20577"/>
          <ac:spMkLst>
            <pc:docMk/>
            <pc:sldMk cId="2601346062" sldId="954"/>
            <ac:spMk id="2" creationId="{8F331DB0-4297-2425-B45A-6734878C7E3D}"/>
          </ac:spMkLst>
        </pc:spChg>
        <pc:spChg chg="mod">
          <ac:chgData name="Кирилл Гоменюк" userId="27247efe46d1cb93" providerId="LiveId" clId="{AC30B29B-E93D-1E40-9D05-D3E72C4186FA}" dt="2024-03-17T10:47:29.986" v="8502" actId="14100"/>
          <ac:spMkLst>
            <pc:docMk/>
            <pc:sldMk cId="2601346062" sldId="954"/>
            <ac:spMk id="3" creationId="{9DB2DA36-104E-FA38-7333-D421715FED47}"/>
          </ac:spMkLst>
        </pc:spChg>
      </pc:sldChg>
      <pc:sldChg chg="modSp new mod">
        <pc:chgData name="Кирилл Гоменюк" userId="27247efe46d1cb93" providerId="LiveId" clId="{AC30B29B-E93D-1E40-9D05-D3E72C4186FA}" dt="2024-03-17T13:07:14.094" v="9786" actId="20577"/>
        <pc:sldMkLst>
          <pc:docMk/>
          <pc:sldMk cId="2869705116" sldId="955"/>
        </pc:sldMkLst>
        <pc:spChg chg="mod">
          <ac:chgData name="Кирилл Гоменюк" userId="27247efe46d1cb93" providerId="LiveId" clId="{AC30B29B-E93D-1E40-9D05-D3E72C4186FA}" dt="2024-03-16T20:15:26.870" v="779" actId="20577"/>
          <ac:spMkLst>
            <pc:docMk/>
            <pc:sldMk cId="2869705116" sldId="955"/>
            <ac:spMk id="2" creationId="{9215374A-E990-8D72-4F2A-8D9ABCDCB5EC}"/>
          </ac:spMkLst>
        </pc:spChg>
        <pc:spChg chg="mod">
          <ac:chgData name="Кирилл Гоменюк" userId="27247efe46d1cb93" providerId="LiveId" clId="{AC30B29B-E93D-1E40-9D05-D3E72C4186FA}" dt="2024-03-17T13:07:14.094" v="9786" actId="20577"/>
          <ac:spMkLst>
            <pc:docMk/>
            <pc:sldMk cId="2869705116" sldId="955"/>
            <ac:spMk id="3" creationId="{B3EB63C0-5E66-45B8-4987-C8F13870D223}"/>
          </ac:spMkLst>
        </pc:spChg>
      </pc:sldChg>
      <pc:sldChg chg="addSp delSp modSp new mod modClrScheme chgLayout">
        <pc:chgData name="Кирилл Гоменюк" userId="27247efe46d1cb93" providerId="LiveId" clId="{AC30B29B-E93D-1E40-9D05-D3E72C4186FA}" dt="2024-03-16T20:22:24.917" v="1024" actId="20577"/>
        <pc:sldMkLst>
          <pc:docMk/>
          <pc:sldMk cId="1859297972" sldId="956"/>
        </pc:sldMkLst>
        <pc:spChg chg="del mod ord">
          <ac:chgData name="Кирилл Гоменюк" userId="27247efe46d1cb93" providerId="LiveId" clId="{AC30B29B-E93D-1E40-9D05-D3E72C4186FA}" dt="2024-03-16T20:22:17.986" v="993" actId="700"/>
          <ac:spMkLst>
            <pc:docMk/>
            <pc:sldMk cId="1859297972" sldId="956"/>
            <ac:spMk id="2" creationId="{AD8490F9-F2CE-0AEB-D880-34EFE49FA204}"/>
          </ac:spMkLst>
        </pc:spChg>
        <pc:spChg chg="del mod ord">
          <ac:chgData name="Кирилл Гоменюк" userId="27247efe46d1cb93" providerId="LiveId" clId="{AC30B29B-E93D-1E40-9D05-D3E72C4186FA}" dt="2024-03-16T20:22:17.986" v="993" actId="700"/>
          <ac:spMkLst>
            <pc:docMk/>
            <pc:sldMk cId="1859297972" sldId="956"/>
            <ac:spMk id="3" creationId="{1BD32DA2-3FE6-BD5F-7D8E-58D8E78D8C67}"/>
          </ac:spMkLst>
        </pc:spChg>
        <pc:spChg chg="add mod ord">
          <ac:chgData name="Кирилл Гоменюк" userId="27247efe46d1cb93" providerId="LiveId" clId="{AC30B29B-E93D-1E40-9D05-D3E72C4186FA}" dt="2024-03-16T20:22:24.917" v="1024" actId="20577"/>
          <ac:spMkLst>
            <pc:docMk/>
            <pc:sldMk cId="1859297972" sldId="956"/>
            <ac:spMk id="4" creationId="{365C6351-87F7-279A-4E5A-A0FBD7BCB78C}"/>
          </ac:spMkLst>
        </pc:spChg>
        <pc:spChg chg="add mod ord">
          <ac:chgData name="Кирилл Гоменюк" userId="27247efe46d1cb93" providerId="LiveId" clId="{AC30B29B-E93D-1E40-9D05-D3E72C4186FA}" dt="2024-03-16T20:22:17.986" v="993" actId="700"/>
          <ac:spMkLst>
            <pc:docMk/>
            <pc:sldMk cId="1859297972" sldId="956"/>
            <ac:spMk id="5" creationId="{E77908E6-F181-F727-1713-0C19B553FE72}"/>
          </ac:spMkLst>
        </pc:spChg>
      </pc:sldChg>
      <pc:sldChg chg="addSp delSp modSp add mod ord">
        <pc:chgData name="Кирилл Гоменюк" userId="27247efe46d1cb93" providerId="LiveId" clId="{AC30B29B-E93D-1E40-9D05-D3E72C4186FA}" dt="2024-03-16T20:54:26.526" v="2028" actId="20577"/>
        <pc:sldMkLst>
          <pc:docMk/>
          <pc:sldMk cId="921506296" sldId="957"/>
        </pc:sldMkLst>
        <pc:spChg chg="mod">
          <ac:chgData name="Кирилл Гоменюк" userId="27247efe46d1cb93" providerId="LiveId" clId="{AC30B29B-E93D-1E40-9D05-D3E72C4186FA}" dt="2024-03-16T20:54:26.526" v="2028" actId="20577"/>
          <ac:spMkLst>
            <pc:docMk/>
            <pc:sldMk cId="921506296" sldId="957"/>
            <ac:spMk id="2" creationId="{1D1BB2FC-B4B3-4C14-8027-980A33A269E9}"/>
          </ac:spMkLst>
        </pc:spChg>
        <pc:spChg chg="mod">
          <ac:chgData name="Кирилл Гоменюк" userId="27247efe46d1cb93" providerId="LiveId" clId="{AC30B29B-E93D-1E40-9D05-D3E72C4186FA}" dt="2024-03-16T20:33:25.328" v="1667" actId="20577"/>
          <ac:spMkLst>
            <pc:docMk/>
            <pc:sldMk cId="921506296" sldId="957"/>
            <ac:spMk id="3" creationId="{469C74E2-BF54-4694-A23B-ADCF383DB806}"/>
          </ac:spMkLst>
        </pc:spChg>
        <pc:spChg chg="del">
          <ac:chgData name="Кирилл Гоменюк" userId="27247efe46d1cb93" providerId="LiveId" clId="{AC30B29B-E93D-1E40-9D05-D3E72C4186FA}" dt="2024-03-16T20:22:48.887" v="1027" actId="478"/>
          <ac:spMkLst>
            <pc:docMk/>
            <pc:sldMk cId="921506296" sldId="957"/>
            <ac:spMk id="5" creationId="{656AAF8D-54FB-4559-ACD7-BC271A9D1DDA}"/>
          </ac:spMkLst>
        </pc:spChg>
        <pc:spChg chg="del">
          <ac:chgData name="Кирилл Гоменюк" userId="27247efe46d1cb93" providerId="LiveId" clId="{AC30B29B-E93D-1E40-9D05-D3E72C4186FA}" dt="2024-03-16T20:22:41.685" v="1026" actId="478"/>
          <ac:spMkLst>
            <pc:docMk/>
            <pc:sldMk cId="921506296" sldId="957"/>
            <ac:spMk id="6" creationId="{5EFF5672-4AB5-40AF-8BB4-91E73CE64A12}"/>
          </ac:spMkLst>
        </pc:spChg>
        <pc:spChg chg="add mod">
          <ac:chgData name="Кирилл Гоменюк" userId="27247efe46d1cb93" providerId="LiveId" clId="{AC30B29B-E93D-1E40-9D05-D3E72C4186FA}" dt="2024-03-16T20:23:16.386" v="1057" actId="1076"/>
          <ac:spMkLst>
            <pc:docMk/>
            <pc:sldMk cId="921506296" sldId="957"/>
            <ac:spMk id="7" creationId="{83359599-1FB0-470C-B589-1A8BF9CF04B7}"/>
          </ac:spMkLst>
        </pc:spChg>
        <pc:spChg chg="add mod">
          <ac:chgData name="Кирилл Гоменюк" userId="27247efe46d1cb93" providerId="LiveId" clId="{AC30B29B-E93D-1E40-9D05-D3E72C4186FA}" dt="2024-03-16T20:23:22.788" v="1064" actId="20577"/>
          <ac:spMkLst>
            <pc:docMk/>
            <pc:sldMk cId="921506296" sldId="957"/>
            <ac:spMk id="8" creationId="{DB1BD506-67E5-7722-D2EC-7134696397F3}"/>
          </ac:spMkLst>
        </pc:spChg>
        <pc:cxnChg chg="add">
          <ac:chgData name="Кирилл Гоменюк" userId="27247efe46d1cb93" providerId="LiveId" clId="{AC30B29B-E93D-1E40-9D05-D3E72C4186FA}" dt="2024-03-16T20:23:32.172" v="1065" actId="11529"/>
          <ac:cxnSpMkLst>
            <pc:docMk/>
            <pc:sldMk cId="921506296" sldId="957"/>
            <ac:cxnSpMk id="10" creationId="{0E3EF94F-5AE4-536B-354E-6CC7074A368E}"/>
          </ac:cxnSpMkLst>
        </pc:cxnChg>
        <pc:cxnChg chg="add mod">
          <ac:chgData name="Кирилл Гоменюк" userId="27247efe46d1cb93" providerId="LiveId" clId="{AC30B29B-E93D-1E40-9D05-D3E72C4186FA}" dt="2024-03-16T20:23:37.583" v="1068" actId="14100"/>
          <ac:cxnSpMkLst>
            <pc:docMk/>
            <pc:sldMk cId="921506296" sldId="957"/>
            <ac:cxnSpMk id="11" creationId="{BB9C4C17-21DF-923C-2E0B-AE7AFCB80BBA}"/>
          </ac:cxnSpMkLst>
        </pc:cxnChg>
      </pc:sldChg>
      <pc:sldChg chg="modSp new del mod">
        <pc:chgData name="Кирилл Гоменюк" userId="27247efe46d1cb93" providerId="LiveId" clId="{AC30B29B-E93D-1E40-9D05-D3E72C4186FA}" dt="2024-03-17T13:05:56.816" v="9635" actId="2696"/>
        <pc:sldMkLst>
          <pc:docMk/>
          <pc:sldMk cId="3452350302" sldId="958"/>
        </pc:sldMkLst>
        <pc:spChg chg="mod">
          <ac:chgData name="Кирилл Гоменюк" userId="27247efe46d1cb93" providerId="LiveId" clId="{AC30B29B-E93D-1E40-9D05-D3E72C4186FA}" dt="2024-03-16T20:32:28.492" v="1639" actId="20577"/>
          <ac:spMkLst>
            <pc:docMk/>
            <pc:sldMk cId="3452350302" sldId="958"/>
            <ac:spMk id="3" creationId="{B3C8D28F-F50A-5D71-8153-5FE63B0D1A28}"/>
          </ac:spMkLst>
        </pc:spChg>
      </pc:sldChg>
      <pc:sldChg chg="modSp add mod">
        <pc:chgData name="Кирилл Гоменюк" userId="27247efe46d1cb93" providerId="LiveId" clId="{AC30B29B-E93D-1E40-9D05-D3E72C4186FA}" dt="2024-03-16T20:54:41.581" v="2036" actId="20577"/>
        <pc:sldMkLst>
          <pc:docMk/>
          <pc:sldMk cId="3646755238" sldId="959"/>
        </pc:sldMkLst>
        <pc:spChg chg="mod">
          <ac:chgData name="Кирилл Гоменюк" userId="27247efe46d1cb93" providerId="LiveId" clId="{AC30B29B-E93D-1E40-9D05-D3E72C4186FA}" dt="2024-03-16T20:54:41.581" v="2036" actId="20577"/>
          <ac:spMkLst>
            <pc:docMk/>
            <pc:sldMk cId="3646755238" sldId="959"/>
            <ac:spMk id="2" creationId="{B9AE92E7-4368-4B74-849A-CB8CE881A764}"/>
          </ac:spMkLst>
        </pc:spChg>
        <pc:spChg chg="mod">
          <ac:chgData name="Кирилл Гоменюк" userId="27247efe46d1cb93" providerId="LiveId" clId="{AC30B29B-E93D-1E40-9D05-D3E72C4186FA}" dt="2024-03-16T20:54:09.478" v="2026" actId="20577"/>
          <ac:spMkLst>
            <pc:docMk/>
            <pc:sldMk cId="3646755238" sldId="959"/>
            <ac:spMk id="3" creationId="{3E841222-8B4F-44C5-8E77-830D9B32DD9B}"/>
          </ac:spMkLst>
        </pc:spChg>
        <pc:spChg chg="mod">
          <ac:chgData name="Кирилл Гоменюк" userId="27247efe46d1cb93" providerId="LiveId" clId="{AC30B29B-E93D-1E40-9D05-D3E72C4186FA}" dt="2024-03-16T20:52:20.015" v="1985" actId="20577"/>
          <ac:spMkLst>
            <pc:docMk/>
            <pc:sldMk cId="3646755238" sldId="959"/>
            <ac:spMk id="6" creationId="{AC9EE0AD-95E3-4B5B-9788-BA371812CD05}"/>
          </ac:spMkLst>
        </pc:spChg>
      </pc:sldChg>
      <pc:sldChg chg="addSp delSp modSp add mod">
        <pc:chgData name="Кирилл Гоменюк" userId="27247efe46d1cb93" providerId="LiveId" clId="{AC30B29B-E93D-1E40-9D05-D3E72C4186FA}" dt="2024-03-16T20:54:45.424" v="2040" actId="20577"/>
        <pc:sldMkLst>
          <pc:docMk/>
          <pc:sldMk cId="1089521087" sldId="960"/>
        </pc:sldMkLst>
        <pc:spChg chg="mod">
          <ac:chgData name="Кирилл Гоменюк" userId="27247efe46d1cb93" providerId="LiveId" clId="{AC30B29B-E93D-1E40-9D05-D3E72C4186FA}" dt="2024-03-16T20:54:45.424" v="2040" actId="20577"/>
          <ac:spMkLst>
            <pc:docMk/>
            <pc:sldMk cId="1089521087" sldId="960"/>
            <ac:spMk id="2" creationId="{B9AE92E7-4368-4B74-849A-CB8CE881A764}"/>
          </ac:spMkLst>
        </pc:spChg>
        <pc:spChg chg="mod">
          <ac:chgData name="Кирилл Гоменюк" userId="27247efe46d1cb93" providerId="LiveId" clId="{AC30B29B-E93D-1E40-9D05-D3E72C4186FA}" dt="2024-03-16T20:46:03.555" v="1905" actId="14100"/>
          <ac:spMkLst>
            <pc:docMk/>
            <pc:sldMk cId="1089521087" sldId="960"/>
            <ac:spMk id="3" creationId="{3E841222-8B4F-44C5-8E77-830D9B32DD9B}"/>
          </ac:spMkLst>
        </pc:spChg>
        <pc:spChg chg="mod">
          <ac:chgData name="Кирилл Гоменюк" userId="27247efe46d1cb93" providerId="LiveId" clId="{AC30B29B-E93D-1E40-9D05-D3E72C4186FA}" dt="2024-03-16T20:45:35.219" v="1901" actId="1076"/>
          <ac:spMkLst>
            <pc:docMk/>
            <pc:sldMk cId="1089521087" sldId="960"/>
            <ac:spMk id="4" creationId="{5301F5DA-E4D0-469C-A61D-337A9A877900}"/>
          </ac:spMkLst>
        </pc:spChg>
        <pc:spChg chg="mod">
          <ac:chgData name="Кирилл Гоменюк" userId="27247efe46d1cb93" providerId="LiveId" clId="{AC30B29B-E93D-1E40-9D05-D3E72C4186FA}" dt="2024-03-16T20:45:42.535" v="1903" actId="1076"/>
          <ac:spMkLst>
            <pc:docMk/>
            <pc:sldMk cId="1089521087" sldId="960"/>
            <ac:spMk id="5" creationId="{368941B0-C29A-4928-BDAA-8B90DB286DEE}"/>
          </ac:spMkLst>
        </pc:spChg>
        <pc:spChg chg="del">
          <ac:chgData name="Кирилл Гоменюк" userId="27247efe46d1cb93" providerId="LiveId" clId="{AC30B29B-E93D-1E40-9D05-D3E72C4186FA}" dt="2024-03-16T20:45:17.316" v="1898" actId="478"/>
          <ac:spMkLst>
            <pc:docMk/>
            <pc:sldMk cId="1089521087" sldId="960"/>
            <ac:spMk id="6" creationId="{AC9EE0AD-95E3-4B5B-9788-BA371812CD05}"/>
          </ac:spMkLst>
        </pc:spChg>
        <pc:spChg chg="mod">
          <ac:chgData name="Кирилл Гоменюк" userId="27247efe46d1cb93" providerId="LiveId" clId="{AC30B29B-E93D-1E40-9D05-D3E72C4186FA}" dt="2024-03-16T20:46:39.975" v="1923" actId="692"/>
          <ac:spMkLst>
            <pc:docMk/>
            <pc:sldMk cId="1089521087" sldId="960"/>
            <ac:spMk id="7" creationId="{ED2AF74A-3B1A-4454-ACFB-2376FC89D0AC}"/>
          </ac:spMkLst>
        </pc:spChg>
        <pc:spChg chg="del">
          <ac:chgData name="Кирилл Гоменюк" userId="27247efe46d1cb93" providerId="LiveId" clId="{AC30B29B-E93D-1E40-9D05-D3E72C4186FA}" dt="2024-03-16T20:45:13.826" v="1896" actId="478"/>
          <ac:spMkLst>
            <pc:docMk/>
            <pc:sldMk cId="1089521087" sldId="960"/>
            <ac:spMk id="8" creationId="{7832F976-FBAF-402D-8BF3-C31646E137B4}"/>
          </ac:spMkLst>
        </pc:spChg>
        <pc:spChg chg="del">
          <ac:chgData name="Кирилл Гоменюк" userId="27247efe46d1cb93" providerId="LiveId" clId="{AC30B29B-E93D-1E40-9D05-D3E72C4186FA}" dt="2024-03-16T20:45:15.737" v="1897" actId="478"/>
          <ac:spMkLst>
            <pc:docMk/>
            <pc:sldMk cId="1089521087" sldId="960"/>
            <ac:spMk id="9" creationId="{4DBA1589-26A0-458F-B257-C6C332389C4F}"/>
          </ac:spMkLst>
        </pc:spChg>
        <pc:spChg chg="add mod">
          <ac:chgData name="Кирилл Гоменюк" userId="27247efe46d1cb93" providerId="LiveId" clId="{AC30B29B-E93D-1E40-9D05-D3E72C4186FA}" dt="2024-03-16T20:46:58.926" v="1927" actId="14100"/>
          <ac:spMkLst>
            <pc:docMk/>
            <pc:sldMk cId="1089521087" sldId="960"/>
            <ac:spMk id="12" creationId="{F3C9BE3A-5E99-097C-1713-D3CE452EB345}"/>
          </ac:spMkLst>
        </pc:spChg>
        <pc:cxnChg chg="add mod">
          <ac:chgData name="Кирилл Гоменюк" userId="27247efe46d1cb93" providerId="LiveId" clId="{AC30B29B-E93D-1E40-9D05-D3E72C4186FA}" dt="2024-03-16T20:47:36.309" v="1945" actId="692"/>
          <ac:cxnSpMkLst>
            <pc:docMk/>
            <pc:sldMk cId="1089521087" sldId="960"/>
            <ac:cxnSpMk id="11" creationId="{EB77366E-E6F6-4443-A496-984B9394BEC1}"/>
          </ac:cxnSpMkLst>
        </pc:cxnChg>
      </pc:sldChg>
      <pc:sldChg chg="addSp modSp add mod">
        <pc:chgData name="Кирилл Гоменюк" userId="27247efe46d1cb93" providerId="LiveId" clId="{AC30B29B-E93D-1E40-9D05-D3E72C4186FA}" dt="2024-03-17T13:41:47.048" v="10691" actId="207"/>
        <pc:sldMkLst>
          <pc:docMk/>
          <pc:sldMk cId="4026727884" sldId="961"/>
        </pc:sldMkLst>
        <pc:spChg chg="mod">
          <ac:chgData name="Кирилл Гоменюк" userId="27247efe46d1cb93" providerId="LiveId" clId="{AC30B29B-E93D-1E40-9D05-D3E72C4186FA}" dt="2024-03-16T22:15:10.512" v="3735" actId="20577"/>
          <ac:spMkLst>
            <pc:docMk/>
            <pc:sldMk cId="4026727884" sldId="961"/>
            <ac:spMk id="2" creationId="{15259A46-0CC4-4AD8-84BC-5E3E8FBE38F3}"/>
          </ac:spMkLst>
        </pc:spChg>
        <pc:spChg chg="mod">
          <ac:chgData name="Кирилл Гоменюк" userId="27247efe46d1cb93" providerId="LiveId" clId="{AC30B29B-E93D-1E40-9D05-D3E72C4186FA}" dt="2024-03-16T22:18:57.439" v="3786" actId="403"/>
          <ac:spMkLst>
            <pc:docMk/>
            <pc:sldMk cId="4026727884" sldId="961"/>
            <ac:spMk id="4" creationId="{D1823D49-7622-A90E-48C3-E3351EAF8FEA}"/>
          </ac:spMkLst>
        </pc:spChg>
        <pc:spChg chg="add mod">
          <ac:chgData name="Кирилл Гоменюк" userId="27247efe46d1cb93" providerId="LiveId" clId="{AC30B29B-E93D-1E40-9D05-D3E72C4186FA}" dt="2024-03-16T22:19:01.114" v="3788" actId="403"/>
          <ac:spMkLst>
            <pc:docMk/>
            <pc:sldMk cId="4026727884" sldId="961"/>
            <ac:spMk id="5" creationId="{D064EC19-1644-919D-499B-7146070831F0}"/>
          </ac:spMkLst>
        </pc:spChg>
        <pc:spChg chg="add mod">
          <ac:chgData name="Кирилл Гоменюк" userId="27247efe46d1cb93" providerId="LiveId" clId="{AC30B29B-E93D-1E40-9D05-D3E72C4186FA}" dt="2024-03-17T13:41:47.048" v="10691" actId="207"/>
          <ac:spMkLst>
            <pc:docMk/>
            <pc:sldMk cId="4026727884" sldId="961"/>
            <ac:spMk id="6" creationId="{42D9E4D2-1917-68CF-A59C-5F831B2220DA}"/>
          </ac:spMkLst>
        </pc:spChg>
        <pc:cxnChg chg="add mod">
          <ac:chgData name="Кирилл Гоменюк" userId="27247efe46d1cb93" providerId="LiveId" clId="{AC30B29B-E93D-1E40-9D05-D3E72C4186FA}" dt="2024-03-16T22:22:59.395" v="3877" actId="14100"/>
          <ac:cxnSpMkLst>
            <pc:docMk/>
            <pc:sldMk cId="4026727884" sldId="961"/>
            <ac:cxnSpMk id="7" creationId="{1547D2CF-8BCE-A03C-B672-2AEA787CB1FE}"/>
          </ac:cxnSpMkLst>
        </pc:cxnChg>
      </pc:sldChg>
      <pc:sldChg chg="modSp add mod">
        <pc:chgData name="Кирилл Гоменюк" userId="27247efe46d1cb93" providerId="LiveId" clId="{AC30B29B-E93D-1E40-9D05-D3E72C4186FA}" dt="2024-03-17T13:41:53.958" v="10692" actId="207"/>
        <pc:sldMkLst>
          <pc:docMk/>
          <pc:sldMk cId="510911531" sldId="962"/>
        </pc:sldMkLst>
        <pc:spChg chg="mod">
          <ac:chgData name="Кирилл Гоменюк" userId="27247efe46d1cb93" providerId="LiveId" clId="{AC30B29B-E93D-1E40-9D05-D3E72C4186FA}" dt="2024-03-16T22:15:04.837" v="3729" actId="20577"/>
          <ac:spMkLst>
            <pc:docMk/>
            <pc:sldMk cId="510911531" sldId="962"/>
            <ac:spMk id="2" creationId="{15259A46-0CC4-4AD8-84BC-5E3E8FBE38F3}"/>
          </ac:spMkLst>
        </pc:spChg>
        <pc:spChg chg="mod">
          <ac:chgData name="Кирилл Гоменюк" userId="27247efe46d1cb93" providerId="LiveId" clId="{AC30B29B-E93D-1E40-9D05-D3E72C4186FA}" dt="2024-03-17T13:41:53.958" v="10692" actId="207"/>
          <ac:spMkLst>
            <pc:docMk/>
            <pc:sldMk cId="510911531" sldId="962"/>
            <ac:spMk id="5" creationId="{2817F614-0F61-9DB2-D1F7-B803FC0BBF70}"/>
          </ac:spMkLst>
        </pc:spChg>
      </pc:sldChg>
      <pc:sldChg chg="addSp delSp modSp add mod">
        <pc:chgData name="Кирилл Гоменюк" userId="27247efe46d1cb93" providerId="LiveId" clId="{AC30B29B-E93D-1E40-9D05-D3E72C4186FA}" dt="2024-03-17T09:58:37.495" v="7050" actId="108"/>
        <pc:sldMkLst>
          <pc:docMk/>
          <pc:sldMk cId="2588069051" sldId="963"/>
        </pc:sldMkLst>
        <pc:spChg chg="mod">
          <ac:chgData name="Кирилл Гоменюк" userId="27247efe46d1cb93" providerId="LiveId" clId="{AC30B29B-E93D-1E40-9D05-D3E72C4186FA}" dt="2024-03-17T09:58:37.495" v="7050" actId="108"/>
          <ac:spMkLst>
            <pc:docMk/>
            <pc:sldMk cId="2588069051" sldId="963"/>
            <ac:spMk id="2" creationId="{3B05B7B4-0B75-48CF-92C1-2BFED3A8B7A8}"/>
          </ac:spMkLst>
        </pc:spChg>
        <pc:spChg chg="mod">
          <ac:chgData name="Кирилл Гоменюк" userId="27247efe46d1cb93" providerId="LiveId" clId="{AC30B29B-E93D-1E40-9D05-D3E72C4186FA}" dt="2024-03-17T08:53:46.339" v="4141" actId="20577"/>
          <ac:spMkLst>
            <pc:docMk/>
            <pc:sldMk cId="2588069051" sldId="963"/>
            <ac:spMk id="3" creationId="{8B3518D3-E99D-4964-86DD-251C524035C7}"/>
          </ac:spMkLst>
        </pc:spChg>
        <pc:spChg chg="mod topLvl">
          <ac:chgData name="Кирилл Гоменюк" userId="27247efe46d1cb93" providerId="LiveId" clId="{AC30B29B-E93D-1E40-9D05-D3E72C4186FA}" dt="2024-03-17T08:50:07.386" v="4055" actId="165"/>
          <ac:spMkLst>
            <pc:docMk/>
            <pc:sldMk cId="2588069051" sldId="963"/>
            <ac:spMk id="5" creationId="{11D8BCFB-41CF-42DB-B3CE-B5510FC19C34}"/>
          </ac:spMkLst>
        </pc:spChg>
        <pc:spChg chg="mod topLvl">
          <ac:chgData name="Кирилл Гоменюк" userId="27247efe46d1cb93" providerId="LiveId" clId="{AC30B29B-E93D-1E40-9D05-D3E72C4186FA}" dt="2024-03-17T08:50:07.386" v="4055" actId="165"/>
          <ac:spMkLst>
            <pc:docMk/>
            <pc:sldMk cId="2588069051" sldId="963"/>
            <ac:spMk id="6" creationId="{5FB753D9-80E2-4E84-A999-B04B5F0694C7}"/>
          </ac:spMkLst>
        </pc:spChg>
        <pc:spChg chg="mod topLvl">
          <ac:chgData name="Кирилл Гоменюк" userId="27247efe46d1cb93" providerId="LiveId" clId="{AC30B29B-E93D-1E40-9D05-D3E72C4186FA}" dt="2024-03-17T08:50:07.386" v="4055" actId="165"/>
          <ac:spMkLst>
            <pc:docMk/>
            <pc:sldMk cId="2588069051" sldId="963"/>
            <ac:spMk id="7" creationId="{B53928D5-5105-44DC-801D-EF736B157CE5}"/>
          </ac:spMkLst>
        </pc:spChg>
        <pc:spChg chg="mod topLvl">
          <ac:chgData name="Кирилл Гоменюк" userId="27247efe46d1cb93" providerId="LiveId" clId="{AC30B29B-E93D-1E40-9D05-D3E72C4186FA}" dt="2024-03-17T08:50:07.386" v="4055" actId="165"/>
          <ac:spMkLst>
            <pc:docMk/>
            <pc:sldMk cId="2588069051" sldId="963"/>
            <ac:spMk id="8" creationId="{BC52D5E8-C17A-4B94-BC95-FCD9F79D924B}"/>
          </ac:spMkLst>
        </pc:spChg>
        <pc:spChg chg="mod topLvl">
          <ac:chgData name="Кирилл Гоменюк" userId="27247efe46d1cb93" providerId="LiveId" clId="{AC30B29B-E93D-1E40-9D05-D3E72C4186FA}" dt="2024-03-17T08:50:07.386" v="4055" actId="165"/>
          <ac:spMkLst>
            <pc:docMk/>
            <pc:sldMk cId="2588069051" sldId="963"/>
            <ac:spMk id="9" creationId="{40274599-E81F-4858-A8BB-78C1F53A579F}"/>
          </ac:spMkLst>
        </pc:spChg>
        <pc:spChg chg="mod topLvl">
          <ac:chgData name="Кирилл Гоменюк" userId="27247efe46d1cb93" providerId="LiveId" clId="{AC30B29B-E93D-1E40-9D05-D3E72C4186FA}" dt="2024-03-17T08:50:07.386" v="4055" actId="165"/>
          <ac:spMkLst>
            <pc:docMk/>
            <pc:sldMk cId="2588069051" sldId="963"/>
            <ac:spMk id="11" creationId="{D889498D-B2FA-45C6-B1A8-E3714D5C81CA}"/>
          </ac:spMkLst>
        </pc:spChg>
        <pc:spChg chg="mod topLvl">
          <ac:chgData name="Кирилл Гоменюк" userId="27247efe46d1cb93" providerId="LiveId" clId="{AC30B29B-E93D-1E40-9D05-D3E72C4186FA}" dt="2024-03-17T08:50:07.386" v="4055" actId="165"/>
          <ac:spMkLst>
            <pc:docMk/>
            <pc:sldMk cId="2588069051" sldId="963"/>
            <ac:spMk id="12" creationId="{64277F18-5A54-4ACE-9D4D-D9E1D253B87A}"/>
          </ac:spMkLst>
        </pc:spChg>
        <pc:spChg chg="mod topLvl">
          <ac:chgData name="Кирилл Гоменюк" userId="27247efe46d1cb93" providerId="LiveId" clId="{AC30B29B-E93D-1E40-9D05-D3E72C4186FA}" dt="2024-03-17T08:50:07.386" v="4055" actId="165"/>
          <ac:spMkLst>
            <pc:docMk/>
            <pc:sldMk cId="2588069051" sldId="963"/>
            <ac:spMk id="13" creationId="{15F99C3E-C45F-4534-8955-6E518F6986A2}"/>
          </ac:spMkLst>
        </pc:spChg>
        <pc:spChg chg="del">
          <ac:chgData name="Кирилл Гоменюк" userId="27247efe46d1cb93" providerId="LiveId" clId="{AC30B29B-E93D-1E40-9D05-D3E72C4186FA}" dt="2024-03-17T08:49:45.116" v="4052" actId="478"/>
          <ac:spMkLst>
            <pc:docMk/>
            <pc:sldMk cId="2588069051" sldId="963"/>
            <ac:spMk id="14" creationId="{C10B9428-ABDF-4E1C-9812-09FC4B25FABF}"/>
          </ac:spMkLst>
        </pc:spChg>
        <pc:spChg chg="del">
          <ac:chgData name="Кирилл Гоменюк" userId="27247efe46d1cb93" providerId="LiveId" clId="{AC30B29B-E93D-1E40-9D05-D3E72C4186FA}" dt="2024-03-17T08:49:45.116" v="4052" actId="478"/>
          <ac:spMkLst>
            <pc:docMk/>
            <pc:sldMk cId="2588069051" sldId="963"/>
            <ac:spMk id="15" creationId="{54EEC727-0D50-4179-BFF4-07251CA162C7}"/>
          </ac:spMkLst>
        </pc:spChg>
        <pc:spChg chg="del">
          <ac:chgData name="Кирилл Гоменюк" userId="27247efe46d1cb93" providerId="LiveId" clId="{AC30B29B-E93D-1E40-9D05-D3E72C4186FA}" dt="2024-03-17T08:49:45.116" v="4052" actId="478"/>
          <ac:spMkLst>
            <pc:docMk/>
            <pc:sldMk cId="2588069051" sldId="963"/>
            <ac:spMk id="16" creationId="{222EEED9-5EAD-44F2-94BA-EAE57757ED5D}"/>
          </ac:spMkLst>
        </pc:spChg>
        <pc:spChg chg="del">
          <ac:chgData name="Кирилл Гоменюк" userId="27247efe46d1cb93" providerId="LiveId" clId="{AC30B29B-E93D-1E40-9D05-D3E72C4186FA}" dt="2024-03-17T08:49:45.116" v="4052" actId="478"/>
          <ac:spMkLst>
            <pc:docMk/>
            <pc:sldMk cId="2588069051" sldId="963"/>
            <ac:spMk id="17" creationId="{E72029F3-431F-4E9E-8BF4-8617C0CDAEA1}"/>
          </ac:spMkLst>
        </pc:spChg>
        <pc:spChg chg="del">
          <ac:chgData name="Кирилл Гоменюк" userId="27247efe46d1cb93" providerId="LiveId" clId="{AC30B29B-E93D-1E40-9D05-D3E72C4186FA}" dt="2024-03-17T08:49:45.116" v="4052" actId="478"/>
          <ac:spMkLst>
            <pc:docMk/>
            <pc:sldMk cId="2588069051" sldId="963"/>
            <ac:spMk id="18" creationId="{B0E50515-8CE0-4030-A5DC-5970FD63C39C}"/>
          </ac:spMkLst>
        </pc:spChg>
        <pc:spChg chg="mod topLvl">
          <ac:chgData name="Кирилл Гоменюк" userId="27247efe46d1cb93" providerId="LiveId" clId="{AC30B29B-E93D-1E40-9D05-D3E72C4186FA}" dt="2024-03-17T08:50:07.386" v="4055" actId="165"/>
          <ac:spMkLst>
            <pc:docMk/>
            <pc:sldMk cId="2588069051" sldId="963"/>
            <ac:spMk id="20" creationId="{4AEBD843-1065-4484-85A7-8F2EF6FAA15E}"/>
          </ac:spMkLst>
        </pc:spChg>
        <pc:spChg chg="mod topLvl">
          <ac:chgData name="Кирилл Гоменюк" userId="27247efe46d1cb93" providerId="LiveId" clId="{AC30B29B-E93D-1E40-9D05-D3E72C4186FA}" dt="2024-03-17T08:50:07.386" v="4055" actId="165"/>
          <ac:spMkLst>
            <pc:docMk/>
            <pc:sldMk cId="2588069051" sldId="963"/>
            <ac:spMk id="21" creationId="{874B99A1-DB6A-41F5-B495-DE4F314F8037}"/>
          </ac:spMkLst>
        </pc:spChg>
        <pc:spChg chg="mod topLvl">
          <ac:chgData name="Кирилл Гоменюк" userId="27247efe46d1cb93" providerId="LiveId" clId="{AC30B29B-E93D-1E40-9D05-D3E72C4186FA}" dt="2024-03-17T08:50:07.386" v="4055" actId="165"/>
          <ac:spMkLst>
            <pc:docMk/>
            <pc:sldMk cId="2588069051" sldId="963"/>
            <ac:spMk id="22" creationId="{881228F3-2FA4-4430-9461-5FA3114AB6D3}"/>
          </ac:spMkLst>
        </pc:spChg>
        <pc:spChg chg="mod topLvl">
          <ac:chgData name="Кирилл Гоменюк" userId="27247efe46d1cb93" providerId="LiveId" clId="{AC30B29B-E93D-1E40-9D05-D3E72C4186FA}" dt="2024-03-17T08:50:07.386" v="4055" actId="165"/>
          <ac:spMkLst>
            <pc:docMk/>
            <pc:sldMk cId="2588069051" sldId="963"/>
            <ac:spMk id="23" creationId="{B98DC97B-96D3-4F96-BFEA-8BBA8504F398}"/>
          </ac:spMkLst>
        </pc:spChg>
        <pc:spChg chg="mod topLvl">
          <ac:chgData name="Кирилл Гоменюк" userId="27247efe46d1cb93" providerId="LiveId" clId="{AC30B29B-E93D-1E40-9D05-D3E72C4186FA}" dt="2024-03-17T08:50:07.386" v="4055" actId="165"/>
          <ac:spMkLst>
            <pc:docMk/>
            <pc:sldMk cId="2588069051" sldId="963"/>
            <ac:spMk id="24" creationId="{726E3BFC-D2D9-407C-B422-E5B0CD2A1225}"/>
          </ac:spMkLst>
        </pc:spChg>
        <pc:spChg chg="mod topLvl">
          <ac:chgData name="Кирилл Гоменюк" userId="27247efe46d1cb93" providerId="LiveId" clId="{AC30B29B-E93D-1E40-9D05-D3E72C4186FA}" dt="2024-03-17T08:50:07.386" v="4055" actId="165"/>
          <ac:spMkLst>
            <pc:docMk/>
            <pc:sldMk cId="2588069051" sldId="963"/>
            <ac:spMk id="25" creationId="{1DD93F7B-70A6-4233-8E30-39F65A0267F5}"/>
          </ac:spMkLst>
        </pc:spChg>
        <pc:spChg chg="mod topLvl">
          <ac:chgData name="Кирилл Гоменюк" userId="27247efe46d1cb93" providerId="LiveId" clId="{AC30B29B-E93D-1E40-9D05-D3E72C4186FA}" dt="2024-03-17T08:50:07.386" v="4055" actId="165"/>
          <ac:spMkLst>
            <pc:docMk/>
            <pc:sldMk cId="2588069051" sldId="963"/>
            <ac:spMk id="26" creationId="{70430B19-92B9-463B-B927-36D0BF0A3DD6}"/>
          </ac:spMkLst>
        </pc:spChg>
        <pc:spChg chg="mod topLvl">
          <ac:chgData name="Кирилл Гоменюк" userId="27247efe46d1cb93" providerId="LiveId" clId="{AC30B29B-E93D-1E40-9D05-D3E72C4186FA}" dt="2024-03-17T08:50:07.386" v="4055" actId="165"/>
          <ac:spMkLst>
            <pc:docMk/>
            <pc:sldMk cId="2588069051" sldId="963"/>
            <ac:spMk id="27" creationId="{A3D4DF4F-4A33-4E11-9DAC-1B400D7CF9A3}"/>
          </ac:spMkLst>
        </pc:spChg>
        <pc:spChg chg="add mod">
          <ac:chgData name="Кирилл Гоменюк" userId="27247efe46d1cb93" providerId="LiveId" clId="{AC30B29B-E93D-1E40-9D05-D3E72C4186FA}" dt="2024-03-17T08:51:05.448" v="4062" actId="13822"/>
          <ac:spMkLst>
            <pc:docMk/>
            <pc:sldMk cId="2588069051" sldId="963"/>
            <ac:spMk id="29" creationId="{D5151228-8822-1BEC-8F10-CBF2B2D950CE}"/>
          </ac:spMkLst>
        </pc:spChg>
        <pc:grpChg chg="add del mod">
          <ac:chgData name="Кирилл Гоменюк" userId="27247efe46d1cb93" providerId="LiveId" clId="{AC30B29B-E93D-1E40-9D05-D3E72C4186FA}" dt="2024-03-17T08:50:07.386" v="4055" actId="165"/>
          <ac:grpSpMkLst>
            <pc:docMk/>
            <pc:sldMk cId="2588069051" sldId="963"/>
            <ac:grpSpMk id="4" creationId="{86CFE11F-D4D5-7BC1-1839-148BF415538E}"/>
          </ac:grpSpMkLst>
        </pc:grpChg>
        <pc:cxnChg chg="del mod topLvl">
          <ac:chgData name="Кирилл Гоменюк" userId="27247efe46d1cb93" providerId="LiveId" clId="{AC30B29B-E93D-1E40-9D05-D3E72C4186FA}" dt="2024-03-17T08:50:48.445" v="4059" actId="478"/>
          <ac:cxnSpMkLst>
            <pc:docMk/>
            <pc:sldMk cId="2588069051" sldId="963"/>
            <ac:cxnSpMk id="10" creationId="{D14A796E-A921-4E97-A7AD-44A7BA0AC801}"/>
          </ac:cxnSpMkLst>
        </pc:cxnChg>
        <pc:cxnChg chg="del">
          <ac:chgData name="Кирилл Гоменюк" userId="27247efe46d1cb93" providerId="LiveId" clId="{AC30B29B-E93D-1E40-9D05-D3E72C4186FA}" dt="2024-03-17T08:49:45.116" v="4052" actId="478"/>
          <ac:cxnSpMkLst>
            <pc:docMk/>
            <pc:sldMk cId="2588069051" sldId="963"/>
            <ac:cxnSpMk id="19" creationId="{C851DE86-5273-4923-A8B6-30A8D1DB9EC7}"/>
          </ac:cxnSpMkLst>
        </pc:cxnChg>
      </pc:sldChg>
      <pc:sldChg chg="addSp delSp modSp add mod">
        <pc:chgData name="Кирилл Гоменюк" userId="27247efe46d1cb93" providerId="LiveId" clId="{AC30B29B-E93D-1E40-9D05-D3E72C4186FA}" dt="2024-03-17T09:58:40.014" v="7051" actId="108"/>
        <pc:sldMkLst>
          <pc:docMk/>
          <pc:sldMk cId="696871153" sldId="964"/>
        </pc:sldMkLst>
        <pc:spChg chg="mod">
          <ac:chgData name="Кирилл Гоменюк" userId="27247efe46d1cb93" providerId="LiveId" clId="{AC30B29B-E93D-1E40-9D05-D3E72C4186FA}" dt="2024-03-17T09:58:40.014" v="7051" actId="108"/>
          <ac:spMkLst>
            <pc:docMk/>
            <pc:sldMk cId="696871153" sldId="964"/>
            <ac:spMk id="2" creationId="{3B05B7B4-0B75-48CF-92C1-2BFED3A8B7A8}"/>
          </ac:spMkLst>
        </pc:spChg>
        <pc:spChg chg="mod">
          <ac:chgData name="Кирилл Гоменюк" userId="27247efe46d1cb93" providerId="LiveId" clId="{AC30B29B-E93D-1E40-9D05-D3E72C4186FA}" dt="2024-03-17T08:56:39.370" v="4205" actId="20577"/>
          <ac:spMkLst>
            <pc:docMk/>
            <pc:sldMk cId="696871153" sldId="964"/>
            <ac:spMk id="3" creationId="{8B3518D3-E99D-4964-86DD-251C524035C7}"/>
          </ac:spMkLst>
        </pc:spChg>
        <pc:spChg chg="del">
          <ac:chgData name="Кирилл Гоменюк" userId="27247efe46d1cb93" providerId="LiveId" clId="{AC30B29B-E93D-1E40-9D05-D3E72C4186FA}" dt="2024-03-17T08:54:18.593" v="4148" actId="478"/>
          <ac:spMkLst>
            <pc:docMk/>
            <pc:sldMk cId="696871153" sldId="964"/>
            <ac:spMk id="5" creationId="{11D8BCFB-41CF-42DB-B3CE-B5510FC19C34}"/>
          </ac:spMkLst>
        </pc:spChg>
        <pc:spChg chg="del">
          <ac:chgData name="Кирилл Гоменюк" userId="27247efe46d1cb93" providerId="LiveId" clId="{AC30B29B-E93D-1E40-9D05-D3E72C4186FA}" dt="2024-03-17T08:54:18.593" v="4148" actId="478"/>
          <ac:spMkLst>
            <pc:docMk/>
            <pc:sldMk cId="696871153" sldId="964"/>
            <ac:spMk id="6" creationId="{5FB753D9-80E2-4E84-A999-B04B5F0694C7}"/>
          </ac:spMkLst>
        </pc:spChg>
        <pc:spChg chg="del">
          <ac:chgData name="Кирилл Гоменюк" userId="27247efe46d1cb93" providerId="LiveId" clId="{AC30B29B-E93D-1E40-9D05-D3E72C4186FA}" dt="2024-03-17T08:54:18.593" v="4148" actId="478"/>
          <ac:spMkLst>
            <pc:docMk/>
            <pc:sldMk cId="696871153" sldId="964"/>
            <ac:spMk id="7" creationId="{B53928D5-5105-44DC-801D-EF736B157CE5}"/>
          </ac:spMkLst>
        </pc:spChg>
        <pc:spChg chg="del">
          <ac:chgData name="Кирилл Гоменюк" userId="27247efe46d1cb93" providerId="LiveId" clId="{AC30B29B-E93D-1E40-9D05-D3E72C4186FA}" dt="2024-03-17T08:54:18.593" v="4148" actId="478"/>
          <ac:spMkLst>
            <pc:docMk/>
            <pc:sldMk cId="696871153" sldId="964"/>
            <ac:spMk id="8" creationId="{BC52D5E8-C17A-4B94-BC95-FCD9F79D924B}"/>
          </ac:spMkLst>
        </pc:spChg>
        <pc:spChg chg="del">
          <ac:chgData name="Кирилл Гоменюк" userId="27247efe46d1cb93" providerId="LiveId" clId="{AC30B29B-E93D-1E40-9D05-D3E72C4186FA}" dt="2024-03-17T08:54:18.593" v="4148" actId="478"/>
          <ac:spMkLst>
            <pc:docMk/>
            <pc:sldMk cId="696871153" sldId="964"/>
            <ac:spMk id="9" creationId="{40274599-E81F-4858-A8BB-78C1F53A579F}"/>
          </ac:spMkLst>
        </pc:spChg>
        <pc:spChg chg="del">
          <ac:chgData name="Кирилл Гоменюк" userId="27247efe46d1cb93" providerId="LiveId" clId="{AC30B29B-E93D-1E40-9D05-D3E72C4186FA}" dt="2024-03-17T08:54:18.593" v="4148" actId="478"/>
          <ac:spMkLst>
            <pc:docMk/>
            <pc:sldMk cId="696871153" sldId="964"/>
            <ac:spMk id="11" creationId="{D889498D-B2FA-45C6-B1A8-E3714D5C81CA}"/>
          </ac:spMkLst>
        </pc:spChg>
        <pc:spChg chg="del">
          <ac:chgData name="Кирилл Гоменюк" userId="27247efe46d1cb93" providerId="LiveId" clId="{AC30B29B-E93D-1E40-9D05-D3E72C4186FA}" dt="2024-03-17T08:54:18.593" v="4148" actId="478"/>
          <ac:spMkLst>
            <pc:docMk/>
            <pc:sldMk cId="696871153" sldId="964"/>
            <ac:spMk id="12" creationId="{64277F18-5A54-4ACE-9D4D-D9E1D253B87A}"/>
          </ac:spMkLst>
        </pc:spChg>
        <pc:spChg chg="del">
          <ac:chgData name="Кирилл Гоменюк" userId="27247efe46d1cb93" providerId="LiveId" clId="{AC30B29B-E93D-1E40-9D05-D3E72C4186FA}" dt="2024-03-17T08:54:18.593" v="4148" actId="478"/>
          <ac:spMkLst>
            <pc:docMk/>
            <pc:sldMk cId="696871153" sldId="964"/>
            <ac:spMk id="13" creationId="{15F99C3E-C45F-4534-8955-6E518F6986A2}"/>
          </ac:spMkLst>
        </pc:spChg>
        <pc:spChg chg="mod">
          <ac:chgData name="Кирилл Гоменюк" userId="27247efe46d1cb93" providerId="LiveId" clId="{AC30B29B-E93D-1E40-9D05-D3E72C4186FA}" dt="2024-03-17T08:54:44.170" v="4153" actId="164"/>
          <ac:spMkLst>
            <pc:docMk/>
            <pc:sldMk cId="696871153" sldId="964"/>
            <ac:spMk id="14" creationId="{C10B9428-ABDF-4E1C-9812-09FC4B25FABF}"/>
          </ac:spMkLst>
        </pc:spChg>
        <pc:spChg chg="mod">
          <ac:chgData name="Кирилл Гоменюк" userId="27247efe46d1cb93" providerId="LiveId" clId="{AC30B29B-E93D-1E40-9D05-D3E72C4186FA}" dt="2024-03-17T08:54:44.170" v="4153" actId="164"/>
          <ac:spMkLst>
            <pc:docMk/>
            <pc:sldMk cId="696871153" sldId="964"/>
            <ac:spMk id="15" creationId="{54EEC727-0D50-4179-BFF4-07251CA162C7}"/>
          </ac:spMkLst>
        </pc:spChg>
        <pc:spChg chg="mod">
          <ac:chgData name="Кирилл Гоменюк" userId="27247efe46d1cb93" providerId="LiveId" clId="{AC30B29B-E93D-1E40-9D05-D3E72C4186FA}" dt="2024-03-17T08:54:44.170" v="4153" actId="164"/>
          <ac:spMkLst>
            <pc:docMk/>
            <pc:sldMk cId="696871153" sldId="964"/>
            <ac:spMk id="16" creationId="{222EEED9-5EAD-44F2-94BA-EAE57757ED5D}"/>
          </ac:spMkLst>
        </pc:spChg>
        <pc:spChg chg="mod">
          <ac:chgData name="Кирилл Гоменюк" userId="27247efe46d1cb93" providerId="LiveId" clId="{AC30B29B-E93D-1E40-9D05-D3E72C4186FA}" dt="2024-03-17T08:54:44.170" v="4153" actId="164"/>
          <ac:spMkLst>
            <pc:docMk/>
            <pc:sldMk cId="696871153" sldId="964"/>
            <ac:spMk id="17" creationId="{E72029F3-431F-4E9E-8BF4-8617C0CDAEA1}"/>
          </ac:spMkLst>
        </pc:spChg>
        <pc:spChg chg="mod">
          <ac:chgData name="Кирилл Гоменюк" userId="27247efe46d1cb93" providerId="LiveId" clId="{AC30B29B-E93D-1E40-9D05-D3E72C4186FA}" dt="2024-03-17T08:54:44.170" v="4153" actId="164"/>
          <ac:spMkLst>
            <pc:docMk/>
            <pc:sldMk cId="696871153" sldId="964"/>
            <ac:spMk id="18" creationId="{B0E50515-8CE0-4030-A5DC-5970FD63C39C}"/>
          </ac:spMkLst>
        </pc:spChg>
        <pc:spChg chg="del">
          <ac:chgData name="Кирилл Гоменюк" userId="27247efe46d1cb93" providerId="LiveId" clId="{AC30B29B-E93D-1E40-9D05-D3E72C4186FA}" dt="2024-03-17T08:54:18.593" v="4148" actId="478"/>
          <ac:spMkLst>
            <pc:docMk/>
            <pc:sldMk cId="696871153" sldId="964"/>
            <ac:spMk id="20" creationId="{4AEBD843-1065-4484-85A7-8F2EF6FAA15E}"/>
          </ac:spMkLst>
        </pc:spChg>
        <pc:spChg chg="del">
          <ac:chgData name="Кирилл Гоменюк" userId="27247efe46d1cb93" providerId="LiveId" clId="{AC30B29B-E93D-1E40-9D05-D3E72C4186FA}" dt="2024-03-17T08:54:18.593" v="4148" actId="478"/>
          <ac:spMkLst>
            <pc:docMk/>
            <pc:sldMk cId="696871153" sldId="964"/>
            <ac:spMk id="21" creationId="{874B99A1-DB6A-41F5-B495-DE4F314F8037}"/>
          </ac:spMkLst>
        </pc:spChg>
        <pc:spChg chg="del">
          <ac:chgData name="Кирилл Гоменюк" userId="27247efe46d1cb93" providerId="LiveId" clId="{AC30B29B-E93D-1E40-9D05-D3E72C4186FA}" dt="2024-03-17T08:54:18.593" v="4148" actId="478"/>
          <ac:spMkLst>
            <pc:docMk/>
            <pc:sldMk cId="696871153" sldId="964"/>
            <ac:spMk id="22" creationId="{881228F3-2FA4-4430-9461-5FA3114AB6D3}"/>
          </ac:spMkLst>
        </pc:spChg>
        <pc:spChg chg="del">
          <ac:chgData name="Кирилл Гоменюк" userId="27247efe46d1cb93" providerId="LiveId" clId="{AC30B29B-E93D-1E40-9D05-D3E72C4186FA}" dt="2024-03-17T08:54:18.593" v="4148" actId="478"/>
          <ac:spMkLst>
            <pc:docMk/>
            <pc:sldMk cId="696871153" sldId="964"/>
            <ac:spMk id="23" creationId="{B98DC97B-96D3-4F96-BFEA-8BBA8504F398}"/>
          </ac:spMkLst>
        </pc:spChg>
        <pc:spChg chg="del">
          <ac:chgData name="Кирилл Гоменюк" userId="27247efe46d1cb93" providerId="LiveId" clId="{AC30B29B-E93D-1E40-9D05-D3E72C4186FA}" dt="2024-03-17T08:54:18.593" v="4148" actId="478"/>
          <ac:spMkLst>
            <pc:docMk/>
            <pc:sldMk cId="696871153" sldId="964"/>
            <ac:spMk id="24" creationId="{726E3BFC-D2D9-407C-B422-E5B0CD2A1225}"/>
          </ac:spMkLst>
        </pc:spChg>
        <pc:spChg chg="del">
          <ac:chgData name="Кирилл Гоменюк" userId="27247efe46d1cb93" providerId="LiveId" clId="{AC30B29B-E93D-1E40-9D05-D3E72C4186FA}" dt="2024-03-17T08:54:18.593" v="4148" actId="478"/>
          <ac:spMkLst>
            <pc:docMk/>
            <pc:sldMk cId="696871153" sldId="964"/>
            <ac:spMk id="25" creationId="{1DD93F7B-70A6-4233-8E30-39F65A0267F5}"/>
          </ac:spMkLst>
        </pc:spChg>
        <pc:spChg chg="del">
          <ac:chgData name="Кирилл Гоменюк" userId="27247efe46d1cb93" providerId="LiveId" clId="{AC30B29B-E93D-1E40-9D05-D3E72C4186FA}" dt="2024-03-17T08:54:18.593" v="4148" actId="478"/>
          <ac:spMkLst>
            <pc:docMk/>
            <pc:sldMk cId="696871153" sldId="964"/>
            <ac:spMk id="26" creationId="{70430B19-92B9-463B-B927-36D0BF0A3DD6}"/>
          </ac:spMkLst>
        </pc:spChg>
        <pc:spChg chg="del">
          <ac:chgData name="Кирилл Гоменюк" userId="27247efe46d1cb93" providerId="LiveId" clId="{AC30B29B-E93D-1E40-9D05-D3E72C4186FA}" dt="2024-03-17T08:54:18.593" v="4148" actId="478"/>
          <ac:spMkLst>
            <pc:docMk/>
            <pc:sldMk cId="696871153" sldId="964"/>
            <ac:spMk id="27" creationId="{A3D4DF4F-4A33-4E11-9DAC-1B400D7CF9A3}"/>
          </ac:spMkLst>
        </pc:spChg>
        <pc:spChg chg="add mod topLvl">
          <ac:chgData name="Кирилл Гоменюк" userId="27247efe46d1cb93" providerId="LiveId" clId="{AC30B29B-E93D-1E40-9D05-D3E72C4186FA}" dt="2024-03-17T08:56:06.673" v="4165" actId="165"/>
          <ac:spMkLst>
            <pc:docMk/>
            <pc:sldMk cId="696871153" sldId="964"/>
            <ac:spMk id="28" creationId="{C6ACD8A7-0D84-87F3-6A0A-38850986D88A}"/>
          </ac:spMkLst>
        </pc:spChg>
        <pc:spChg chg="add mod topLvl">
          <ac:chgData name="Кирилл Гоменюк" userId="27247efe46d1cb93" providerId="LiveId" clId="{AC30B29B-E93D-1E40-9D05-D3E72C4186FA}" dt="2024-03-17T08:56:06.673" v="4165" actId="165"/>
          <ac:spMkLst>
            <pc:docMk/>
            <pc:sldMk cId="696871153" sldId="964"/>
            <ac:spMk id="29" creationId="{1F994C2F-C056-4166-B3E9-581C9E4F3B00}"/>
          </ac:spMkLst>
        </pc:spChg>
        <pc:spChg chg="add mod topLvl">
          <ac:chgData name="Кирилл Гоменюк" userId="27247efe46d1cb93" providerId="LiveId" clId="{AC30B29B-E93D-1E40-9D05-D3E72C4186FA}" dt="2024-03-17T08:56:06.673" v="4165" actId="165"/>
          <ac:spMkLst>
            <pc:docMk/>
            <pc:sldMk cId="696871153" sldId="964"/>
            <ac:spMk id="30" creationId="{5DEC69FA-FF7D-D727-8201-1D0C53273C70}"/>
          </ac:spMkLst>
        </pc:spChg>
        <pc:spChg chg="add mod topLvl">
          <ac:chgData name="Кирилл Гоменюк" userId="27247efe46d1cb93" providerId="LiveId" clId="{AC30B29B-E93D-1E40-9D05-D3E72C4186FA}" dt="2024-03-17T08:56:06.673" v="4165" actId="165"/>
          <ac:spMkLst>
            <pc:docMk/>
            <pc:sldMk cId="696871153" sldId="964"/>
            <ac:spMk id="31" creationId="{A0ABB6E0-E588-96CF-5BD0-15161A1EF4E1}"/>
          </ac:spMkLst>
        </pc:spChg>
        <pc:spChg chg="add mod topLvl">
          <ac:chgData name="Кирилл Гоменюк" userId="27247efe46d1cb93" providerId="LiveId" clId="{AC30B29B-E93D-1E40-9D05-D3E72C4186FA}" dt="2024-03-17T08:56:06.673" v="4165" actId="165"/>
          <ac:spMkLst>
            <pc:docMk/>
            <pc:sldMk cId="696871153" sldId="964"/>
            <ac:spMk id="32" creationId="{83E01170-DBE1-4BCA-6990-FF4E8BACBE9F}"/>
          </ac:spMkLst>
        </pc:spChg>
        <pc:spChg chg="add mod topLvl">
          <ac:chgData name="Кирилл Гоменюк" userId="27247efe46d1cb93" providerId="LiveId" clId="{AC30B29B-E93D-1E40-9D05-D3E72C4186FA}" dt="2024-03-17T08:56:06.673" v="4165" actId="165"/>
          <ac:spMkLst>
            <pc:docMk/>
            <pc:sldMk cId="696871153" sldId="964"/>
            <ac:spMk id="33" creationId="{AE84AE08-1651-56C5-4264-7C70868B4C2B}"/>
          </ac:spMkLst>
        </pc:spChg>
        <pc:spChg chg="add mod topLvl">
          <ac:chgData name="Кирилл Гоменюк" userId="27247efe46d1cb93" providerId="LiveId" clId="{AC30B29B-E93D-1E40-9D05-D3E72C4186FA}" dt="2024-03-17T08:56:06.673" v="4165" actId="165"/>
          <ac:spMkLst>
            <pc:docMk/>
            <pc:sldMk cId="696871153" sldId="964"/>
            <ac:spMk id="34" creationId="{B4A6F29D-87A7-ADB3-BF4A-7F6C42586CE7}"/>
          </ac:spMkLst>
        </pc:spChg>
        <pc:spChg chg="add mod topLvl">
          <ac:chgData name="Кирилл Гоменюк" userId="27247efe46d1cb93" providerId="LiveId" clId="{AC30B29B-E93D-1E40-9D05-D3E72C4186FA}" dt="2024-03-17T08:56:06.673" v="4165" actId="165"/>
          <ac:spMkLst>
            <pc:docMk/>
            <pc:sldMk cId="696871153" sldId="964"/>
            <ac:spMk id="35" creationId="{A7ECC777-0BFC-6A29-BEA8-BC15F5DBF4B1}"/>
          </ac:spMkLst>
        </pc:spChg>
        <pc:spChg chg="add mod topLvl">
          <ac:chgData name="Кирилл Гоменюк" userId="27247efe46d1cb93" providerId="LiveId" clId="{AC30B29B-E93D-1E40-9D05-D3E72C4186FA}" dt="2024-03-17T08:56:06.673" v="4165" actId="165"/>
          <ac:spMkLst>
            <pc:docMk/>
            <pc:sldMk cId="696871153" sldId="964"/>
            <ac:spMk id="36" creationId="{1EB325BA-F419-93FB-112A-283CC7C660DE}"/>
          </ac:spMkLst>
        </pc:spChg>
        <pc:spChg chg="add mod topLvl">
          <ac:chgData name="Кирилл Гоменюк" userId="27247efe46d1cb93" providerId="LiveId" clId="{AC30B29B-E93D-1E40-9D05-D3E72C4186FA}" dt="2024-03-17T08:56:06.673" v="4165" actId="165"/>
          <ac:spMkLst>
            <pc:docMk/>
            <pc:sldMk cId="696871153" sldId="964"/>
            <ac:spMk id="37" creationId="{F4B198E8-E9E0-AFD4-06D4-6F4D53E8DBF1}"/>
          </ac:spMkLst>
        </pc:spChg>
        <pc:spChg chg="add mod topLvl">
          <ac:chgData name="Кирилл Гоменюк" userId="27247efe46d1cb93" providerId="LiveId" clId="{AC30B29B-E93D-1E40-9D05-D3E72C4186FA}" dt="2024-03-17T08:56:06.673" v="4165" actId="165"/>
          <ac:spMkLst>
            <pc:docMk/>
            <pc:sldMk cId="696871153" sldId="964"/>
            <ac:spMk id="38" creationId="{208C41C5-2483-F579-F87D-241E795AC08C}"/>
          </ac:spMkLst>
        </pc:spChg>
        <pc:spChg chg="add mod topLvl">
          <ac:chgData name="Кирилл Гоменюк" userId="27247efe46d1cb93" providerId="LiveId" clId="{AC30B29B-E93D-1E40-9D05-D3E72C4186FA}" dt="2024-03-17T08:56:06.673" v="4165" actId="165"/>
          <ac:spMkLst>
            <pc:docMk/>
            <pc:sldMk cId="696871153" sldId="964"/>
            <ac:spMk id="39" creationId="{D1E7F197-9B36-4795-12F7-506CB95CF3DE}"/>
          </ac:spMkLst>
        </pc:spChg>
        <pc:spChg chg="add mod topLvl">
          <ac:chgData name="Кирилл Гоменюк" userId="27247efe46d1cb93" providerId="LiveId" clId="{AC30B29B-E93D-1E40-9D05-D3E72C4186FA}" dt="2024-03-17T08:56:06.673" v="4165" actId="165"/>
          <ac:spMkLst>
            <pc:docMk/>
            <pc:sldMk cId="696871153" sldId="964"/>
            <ac:spMk id="40" creationId="{6CD5AF85-8C75-4CF9-185C-4ED306FA701D}"/>
          </ac:spMkLst>
        </pc:spChg>
        <pc:spChg chg="add mod topLvl">
          <ac:chgData name="Кирилл Гоменюк" userId="27247efe46d1cb93" providerId="LiveId" clId="{AC30B29B-E93D-1E40-9D05-D3E72C4186FA}" dt="2024-03-17T08:56:06.673" v="4165" actId="165"/>
          <ac:spMkLst>
            <pc:docMk/>
            <pc:sldMk cId="696871153" sldId="964"/>
            <ac:spMk id="41" creationId="{5847FA77-FA5D-F6CF-7047-1FA746B6752F}"/>
          </ac:spMkLst>
        </pc:spChg>
        <pc:spChg chg="add mod topLvl">
          <ac:chgData name="Кирилл Гоменюк" userId="27247efe46d1cb93" providerId="LiveId" clId="{AC30B29B-E93D-1E40-9D05-D3E72C4186FA}" dt="2024-03-17T08:56:06.673" v="4165" actId="165"/>
          <ac:spMkLst>
            <pc:docMk/>
            <pc:sldMk cId="696871153" sldId="964"/>
            <ac:spMk id="42" creationId="{F283B236-275C-54C5-C1E3-3689C83AEDF0}"/>
          </ac:spMkLst>
        </pc:spChg>
        <pc:spChg chg="add mod topLvl">
          <ac:chgData name="Кирилл Гоменюк" userId="27247efe46d1cb93" providerId="LiveId" clId="{AC30B29B-E93D-1E40-9D05-D3E72C4186FA}" dt="2024-03-17T08:56:06.673" v="4165" actId="165"/>
          <ac:spMkLst>
            <pc:docMk/>
            <pc:sldMk cId="696871153" sldId="964"/>
            <ac:spMk id="43" creationId="{B2C97E25-FC87-ED3A-CC75-62E3C62AC20E}"/>
          </ac:spMkLst>
        </pc:spChg>
        <pc:spChg chg="add del mod topLvl">
          <ac:chgData name="Кирилл Гоменюк" userId="27247efe46d1cb93" providerId="LiveId" clId="{AC30B29B-E93D-1E40-9D05-D3E72C4186FA}" dt="2024-03-17T08:56:10.034" v="4166" actId="478"/>
          <ac:spMkLst>
            <pc:docMk/>
            <pc:sldMk cId="696871153" sldId="964"/>
            <ac:spMk id="44" creationId="{9A84A480-8EE5-72B0-B825-3CB7336E58AB}"/>
          </ac:spMkLst>
        </pc:spChg>
        <pc:spChg chg="add mod">
          <ac:chgData name="Кирилл Гоменюк" userId="27247efe46d1cb93" providerId="LiveId" clId="{AC30B29B-E93D-1E40-9D05-D3E72C4186FA}" dt="2024-03-17T08:55:58.784" v="4164" actId="1076"/>
          <ac:spMkLst>
            <pc:docMk/>
            <pc:sldMk cId="696871153" sldId="964"/>
            <ac:spMk id="46" creationId="{7A4E7900-EF71-AD1B-A57B-F4F5BFC23BA7}"/>
          </ac:spMkLst>
        </pc:spChg>
        <pc:spChg chg="add mod">
          <ac:chgData name="Кирилл Гоменюк" userId="27247efe46d1cb93" providerId="LiveId" clId="{AC30B29B-E93D-1E40-9D05-D3E72C4186FA}" dt="2024-03-17T08:56:25.959" v="4171" actId="1038"/>
          <ac:spMkLst>
            <pc:docMk/>
            <pc:sldMk cId="696871153" sldId="964"/>
            <ac:spMk id="47" creationId="{CC053E38-9094-20BD-EE48-50C1988F1B8A}"/>
          </ac:spMkLst>
        </pc:spChg>
        <pc:grpChg chg="add mod">
          <ac:chgData name="Кирилл Гоменюк" userId="27247efe46d1cb93" providerId="LiveId" clId="{AC30B29B-E93D-1E40-9D05-D3E72C4186FA}" dt="2024-03-17T08:55:33.505" v="4160" actId="14100"/>
          <ac:grpSpMkLst>
            <pc:docMk/>
            <pc:sldMk cId="696871153" sldId="964"/>
            <ac:grpSpMk id="4" creationId="{27B750B2-77EC-9E9F-746B-49B0836C0DD0}"/>
          </ac:grpSpMkLst>
        </pc:grpChg>
        <pc:grpChg chg="add del mod">
          <ac:chgData name="Кирилл Гоменюк" userId="27247efe46d1cb93" providerId="LiveId" clId="{AC30B29B-E93D-1E40-9D05-D3E72C4186FA}" dt="2024-03-17T08:56:06.673" v="4165" actId="165"/>
          <ac:grpSpMkLst>
            <pc:docMk/>
            <pc:sldMk cId="696871153" sldId="964"/>
            <ac:grpSpMk id="45" creationId="{72B36C90-40DD-ECED-B7E8-9F2218EA79A1}"/>
          </ac:grpSpMkLst>
        </pc:grpChg>
        <pc:cxnChg chg="del">
          <ac:chgData name="Кирилл Гоменюк" userId="27247efe46d1cb93" providerId="LiveId" clId="{AC30B29B-E93D-1E40-9D05-D3E72C4186FA}" dt="2024-03-17T08:54:18.593" v="4148" actId="478"/>
          <ac:cxnSpMkLst>
            <pc:docMk/>
            <pc:sldMk cId="696871153" sldId="964"/>
            <ac:cxnSpMk id="10" creationId="{D14A796E-A921-4E97-A7AD-44A7BA0AC801}"/>
          </ac:cxnSpMkLst>
        </pc:cxnChg>
        <pc:cxnChg chg="del">
          <ac:chgData name="Кирилл Гоменюк" userId="27247efe46d1cb93" providerId="LiveId" clId="{AC30B29B-E93D-1E40-9D05-D3E72C4186FA}" dt="2024-03-17T08:54:18.593" v="4148" actId="478"/>
          <ac:cxnSpMkLst>
            <pc:docMk/>
            <pc:sldMk cId="696871153" sldId="964"/>
            <ac:cxnSpMk id="19" creationId="{C851DE86-5273-4923-A8B6-30A8D1DB9EC7}"/>
          </ac:cxnSpMkLst>
        </pc:cxnChg>
      </pc:sldChg>
      <pc:sldChg chg="addSp delSp modSp new mod">
        <pc:chgData name="Кирилл Гоменюк" userId="27247efe46d1cb93" providerId="LiveId" clId="{AC30B29B-E93D-1E40-9D05-D3E72C4186FA}" dt="2024-03-17T09:58:49.164" v="7055" actId="108"/>
        <pc:sldMkLst>
          <pc:docMk/>
          <pc:sldMk cId="401247635" sldId="965"/>
        </pc:sldMkLst>
        <pc:spChg chg="mod">
          <ac:chgData name="Кирилл Гоменюк" userId="27247efe46d1cb93" providerId="LiveId" clId="{AC30B29B-E93D-1E40-9D05-D3E72C4186FA}" dt="2024-03-17T09:58:49.164" v="7055" actId="108"/>
          <ac:spMkLst>
            <pc:docMk/>
            <pc:sldMk cId="401247635" sldId="965"/>
            <ac:spMk id="2" creationId="{A250A9C9-B09D-BEC2-0007-11BA9E8B4FCE}"/>
          </ac:spMkLst>
        </pc:spChg>
        <pc:spChg chg="add del mod">
          <ac:chgData name="Кирилл Гоменюк" userId="27247efe46d1cb93" providerId="LiveId" clId="{AC30B29B-E93D-1E40-9D05-D3E72C4186FA}" dt="2024-03-17T09:24:35.577" v="5203" actId="931"/>
          <ac:spMkLst>
            <pc:docMk/>
            <pc:sldMk cId="401247635" sldId="965"/>
            <ac:spMk id="3" creationId="{5ABBBC6C-E108-CC45-F594-BBC0433B3E1D}"/>
          </ac:spMkLst>
        </pc:spChg>
        <pc:spChg chg="add mod">
          <ac:chgData name="Кирилл Гоменюк" userId="27247efe46d1cb93" providerId="LiveId" clId="{AC30B29B-E93D-1E40-9D05-D3E72C4186FA}" dt="2024-03-17T09:27:19.980" v="5233" actId="1076"/>
          <ac:spMkLst>
            <pc:docMk/>
            <pc:sldMk cId="401247635" sldId="965"/>
            <ac:spMk id="4" creationId="{A7435AF5-0D9D-5DCA-5D15-BF1C63652F71}"/>
          </ac:spMkLst>
        </pc:spChg>
        <pc:spChg chg="add mod">
          <ac:chgData name="Кирилл Гоменюк" userId="27247efe46d1cb93" providerId="LiveId" clId="{AC30B29B-E93D-1E40-9D05-D3E72C4186FA}" dt="2024-03-17T09:27:19.980" v="5233" actId="1076"/>
          <ac:spMkLst>
            <pc:docMk/>
            <pc:sldMk cId="401247635" sldId="965"/>
            <ac:spMk id="5" creationId="{DEED1470-4C0C-59DC-3CA6-82297D2650B2}"/>
          </ac:spMkLst>
        </pc:spChg>
        <pc:spChg chg="add mod">
          <ac:chgData name="Кирилл Гоменюк" userId="27247efe46d1cb93" providerId="LiveId" clId="{AC30B29B-E93D-1E40-9D05-D3E72C4186FA}" dt="2024-03-17T09:27:19.980" v="5233" actId="1076"/>
          <ac:spMkLst>
            <pc:docMk/>
            <pc:sldMk cId="401247635" sldId="965"/>
            <ac:spMk id="6" creationId="{A6DDE4F5-04E2-BF96-7B26-CE203B38BDCF}"/>
          </ac:spMkLst>
        </pc:spChg>
        <pc:spChg chg="add mod">
          <ac:chgData name="Кирилл Гоменюк" userId="27247efe46d1cb93" providerId="LiveId" clId="{AC30B29B-E93D-1E40-9D05-D3E72C4186FA}" dt="2024-03-17T09:27:19.980" v="5233" actId="1076"/>
          <ac:spMkLst>
            <pc:docMk/>
            <pc:sldMk cId="401247635" sldId="965"/>
            <ac:spMk id="7" creationId="{726BD94D-AFB9-A770-07BD-AD43F960FB57}"/>
          </ac:spMkLst>
        </pc:spChg>
        <pc:spChg chg="add mod">
          <ac:chgData name="Кирилл Гоменюк" userId="27247efe46d1cb93" providerId="LiveId" clId="{AC30B29B-E93D-1E40-9D05-D3E72C4186FA}" dt="2024-03-17T09:27:19.980" v="5233" actId="1076"/>
          <ac:spMkLst>
            <pc:docMk/>
            <pc:sldMk cId="401247635" sldId="965"/>
            <ac:spMk id="8" creationId="{0B3D3D00-F213-D8E6-1BEE-879E0B342EF8}"/>
          </ac:spMkLst>
        </pc:spChg>
        <pc:spChg chg="add mod">
          <ac:chgData name="Кирилл Гоменюк" userId="27247efe46d1cb93" providerId="LiveId" clId="{AC30B29B-E93D-1E40-9D05-D3E72C4186FA}" dt="2024-03-17T09:27:19.980" v="5233" actId="1076"/>
          <ac:spMkLst>
            <pc:docMk/>
            <pc:sldMk cId="401247635" sldId="965"/>
            <ac:spMk id="9" creationId="{AB40520C-B41D-B703-ADF1-5587DB5B925D}"/>
          </ac:spMkLst>
        </pc:spChg>
        <pc:spChg chg="add mod">
          <ac:chgData name="Кирилл Гоменюк" userId="27247efe46d1cb93" providerId="LiveId" clId="{AC30B29B-E93D-1E40-9D05-D3E72C4186FA}" dt="2024-03-17T09:27:19.980" v="5233" actId="1076"/>
          <ac:spMkLst>
            <pc:docMk/>
            <pc:sldMk cId="401247635" sldId="965"/>
            <ac:spMk id="10" creationId="{8E4E4D80-9C2B-E93E-281E-A61B4B11336A}"/>
          </ac:spMkLst>
        </pc:spChg>
        <pc:spChg chg="add mod">
          <ac:chgData name="Кирилл Гоменюк" userId="27247efe46d1cb93" providerId="LiveId" clId="{AC30B29B-E93D-1E40-9D05-D3E72C4186FA}" dt="2024-03-17T09:27:19.980" v="5233" actId="1076"/>
          <ac:spMkLst>
            <pc:docMk/>
            <pc:sldMk cId="401247635" sldId="965"/>
            <ac:spMk id="11" creationId="{C74F11A9-621C-5682-EAF2-251D9919C90F}"/>
          </ac:spMkLst>
        </pc:spChg>
        <pc:spChg chg="add mod">
          <ac:chgData name="Кирилл Гоменюк" userId="27247efe46d1cb93" providerId="LiveId" clId="{AC30B29B-E93D-1E40-9D05-D3E72C4186FA}" dt="2024-03-17T09:27:05.255" v="5230" actId="164"/>
          <ac:spMkLst>
            <pc:docMk/>
            <pc:sldMk cId="401247635" sldId="965"/>
            <ac:spMk id="12" creationId="{9323A828-A411-C229-9013-1CE227E2E4E4}"/>
          </ac:spMkLst>
        </pc:spChg>
        <pc:spChg chg="add mod">
          <ac:chgData name="Кирилл Гоменюк" userId="27247efe46d1cb93" providerId="LiveId" clId="{AC30B29B-E93D-1E40-9D05-D3E72C4186FA}" dt="2024-03-17T09:27:05.255" v="5230" actId="164"/>
          <ac:spMkLst>
            <pc:docMk/>
            <pc:sldMk cId="401247635" sldId="965"/>
            <ac:spMk id="13" creationId="{17535F5D-485B-032E-7315-73790AD687A2}"/>
          </ac:spMkLst>
        </pc:spChg>
        <pc:spChg chg="add mod">
          <ac:chgData name="Кирилл Гоменюк" userId="27247efe46d1cb93" providerId="LiveId" clId="{AC30B29B-E93D-1E40-9D05-D3E72C4186FA}" dt="2024-03-17T09:27:05.255" v="5230" actId="164"/>
          <ac:spMkLst>
            <pc:docMk/>
            <pc:sldMk cId="401247635" sldId="965"/>
            <ac:spMk id="14" creationId="{331BEE5D-BE25-7EF6-18F9-43F9EC27A0F1}"/>
          </ac:spMkLst>
        </pc:spChg>
        <pc:spChg chg="add mod">
          <ac:chgData name="Кирилл Гоменюк" userId="27247efe46d1cb93" providerId="LiveId" clId="{AC30B29B-E93D-1E40-9D05-D3E72C4186FA}" dt="2024-03-17T09:27:19.980" v="5233" actId="1076"/>
          <ac:spMkLst>
            <pc:docMk/>
            <pc:sldMk cId="401247635" sldId="965"/>
            <ac:spMk id="15" creationId="{5FE5B293-307B-D18D-748F-C78BEF21C114}"/>
          </ac:spMkLst>
        </pc:spChg>
        <pc:spChg chg="add mod">
          <ac:chgData name="Кирилл Гоменюк" userId="27247efe46d1cb93" providerId="LiveId" clId="{AC30B29B-E93D-1E40-9D05-D3E72C4186FA}" dt="2024-03-17T09:27:19.980" v="5233" actId="1076"/>
          <ac:spMkLst>
            <pc:docMk/>
            <pc:sldMk cId="401247635" sldId="965"/>
            <ac:spMk id="16" creationId="{43A9328C-869F-1A5E-C60F-5367321B9AB7}"/>
          </ac:spMkLst>
        </pc:spChg>
        <pc:spChg chg="add mod">
          <ac:chgData name="Кирилл Гоменюк" userId="27247efe46d1cb93" providerId="LiveId" clId="{AC30B29B-E93D-1E40-9D05-D3E72C4186FA}" dt="2024-03-17T09:27:05.255" v="5230" actId="164"/>
          <ac:spMkLst>
            <pc:docMk/>
            <pc:sldMk cId="401247635" sldId="965"/>
            <ac:spMk id="17" creationId="{20418DF1-D868-1FDD-20D8-91745EE3A11C}"/>
          </ac:spMkLst>
        </pc:spChg>
        <pc:spChg chg="add mod">
          <ac:chgData name="Кирилл Гоменюк" userId="27247efe46d1cb93" providerId="LiveId" clId="{AC30B29B-E93D-1E40-9D05-D3E72C4186FA}" dt="2024-03-17T09:27:05.255" v="5230" actId="164"/>
          <ac:spMkLst>
            <pc:docMk/>
            <pc:sldMk cId="401247635" sldId="965"/>
            <ac:spMk id="18" creationId="{3FEBAA9A-9774-F3CA-B8D8-913A5C0C6BEB}"/>
          </ac:spMkLst>
        </pc:spChg>
        <pc:spChg chg="add mod">
          <ac:chgData name="Кирилл Гоменюк" userId="27247efe46d1cb93" providerId="LiveId" clId="{AC30B29B-E93D-1E40-9D05-D3E72C4186FA}" dt="2024-03-17T09:27:05.255" v="5230" actId="164"/>
          <ac:spMkLst>
            <pc:docMk/>
            <pc:sldMk cId="401247635" sldId="965"/>
            <ac:spMk id="19" creationId="{E8C7703F-2E8E-40DD-BD75-A4348CF53CF3}"/>
          </ac:spMkLst>
        </pc:spChg>
        <pc:spChg chg="add mod">
          <ac:chgData name="Кирилл Гоменюк" userId="27247efe46d1cb93" providerId="LiveId" clId="{AC30B29B-E93D-1E40-9D05-D3E72C4186FA}" dt="2024-03-17T09:27:05.255" v="5230" actId="164"/>
          <ac:spMkLst>
            <pc:docMk/>
            <pc:sldMk cId="401247635" sldId="965"/>
            <ac:spMk id="20" creationId="{CEC373DB-23FA-0B60-1806-2F49B869A2D8}"/>
          </ac:spMkLst>
        </pc:spChg>
        <pc:spChg chg="add mod">
          <ac:chgData name="Кирилл Гоменюк" userId="27247efe46d1cb93" providerId="LiveId" clId="{AC30B29B-E93D-1E40-9D05-D3E72C4186FA}" dt="2024-03-17T09:27:05.255" v="5230" actId="164"/>
          <ac:spMkLst>
            <pc:docMk/>
            <pc:sldMk cId="401247635" sldId="965"/>
            <ac:spMk id="21" creationId="{86046B3F-1FA7-6999-DB00-D0A9043F843A}"/>
          </ac:spMkLst>
        </pc:spChg>
        <pc:spChg chg="add mod">
          <ac:chgData name="Кирилл Гоменюк" userId="27247efe46d1cb93" providerId="LiveId" clId="{AC30B29B-E93D-1E40-9D05-D3E72C4186FA}" dt="2024-03-17T09:27:05.255" v="5230" actId="164"/>
          <ac:spMkLst>
            <pc:docMk/>
            <pc:sldMk cId="401247635" sldId="965"/>
            <ac:spMk id="22" creationId="{EABCF37D-12FA-535F-7BAF-7FAB4104AA14}"/>
          </ac:spMkLst>
        </pc:spChg>
        <pc:spChg chg="add mod">
          <ac:chgData name="Кирилл Гоменюк" userId="27247efe46d1cb93" providerId="LiveId" clId="{AC30B29B-E93D-1E40-9D05-D3E72C4186FA}" dt="2024-03-17T09:27:05.255" v="5230" actId="164"/>
          <ac:spMkLst>
            <pc:docMk/>
            <pc:sldMk cId="401247635" sldId="965"/>
            <ac:spMk id="23" creationId="{F77BE608-3DFD-0599-F61E-528C10111980}"/>
          </ac:spMkLst>
        </pc:spChg>
        <pc:spChg chg="add del mod">
          <ac:chgData name="Кирилл Гоменюк" userId="27247efe46d1cb93" providerId="LiveId" clId="{AC30B29B-E93D-1E40-9D05-D3E72C4186FA}" dt="2024-03-17T09:21:27.598" v="5164" actId="478"/>
          <ac:spMkLst>
            <pc:docMk/>
            <pc:sldMk cId="401247635" sldId="965"/>
            <ac:spMk id="24" creationId="{C79441CA-EB0F-FFAE-4847-C3E85959CD63}"/>
          </ac:spMkLst>
        </pc:spChg>
        <pc:spChg chg="add mod">
          <ac:chgData name="Кирилл Гоменюк" userId="27247efe46d1cb93" providerId="LiveId" clId="{AC30B29B-E93D-1E40-9D05-D3E72C4186FA}" dt="2024-03-17T09:27:05.255" v="5230" actId="164"/>
          <ac:spMkLst>
            <pc:docMk/>
            <pc:sldMk cId="401247635" sldId="965"/>
            <ac:spMk id="25" creationId="{4FC6F050-3965-E6C7-D7F3-2F5D949E9F6A}"/>
          </ac:spMkLst>
        </pc:spChg>
        <pc:spChg chg="add mod">
          <ac:chgData name="Кирилл Гоменюк" userId="27247efe46d1cb93" providerId="LiveId" clId="{AC30B29B-E93D-1E40-9D05-D3E72C4186FA}" dt="2024-03-17T09:27:05.255" v="5230" actId="164"/>
          <ac:spMkLst>
            <pc:docMk/>
            <pc:sldMk cId="401247635" sldId="965"/>
            <ac:spMk id="26" creationId="{3AC5FF5A-5849-5645-8B4C-FBABBD41BBC4}"/>
          </ac:spMkLst>
        </pc:spChg>
        <pc:spChg chg="add mod">
          <ac:chgData name="Кирилл Гоменюк" userId="27247efe46d1cb93" providerId="LiveId" clId="{AC30B29B-E93D-1E40-9D05-D3E72C4186FA}" dt="2024-03-17T09:27:05.255" v="5230" actId="164"/>
          <ac:spMkLst>
            <pc:docMk/>
            <pc:sldMk cId="401247635" sldId="965"/>
            <ac:spMk id="27" creationId="{06355D25-B65D-AF85-363A-E31005165EB7}"/>
          </ac:spMkLst>
        </pc:spChg>
        <pc:spChg chg="add mod">
          <ac:chgData name="Кирилл Гоменюк" userId="27247efe46d1cb93" providerId="LiveId" clId="{AC30B29B-E93D-1E40-9D05-D3E72C4186FA}" dt="2024-03-17T09:27:05.255" v="5230" actId="164"/>
          <ac:spMkLst>
            <pc:docMk/>
            <pc:sldMk cId="401247635" sldId="965"/>
            <ac:spMk id="28" creationId="{089F3F2A-5857-163B-755D-1FE66BACDF51}"/>
          </ac:spMkLst>
        </pc:spChg>
        <pc:spChg chg="add mod">
          <ac:chgData name="Кирилл Гоменюк" userId="27247efe46d1cb93" providerId="LiveId" clId="{AC30B29B-E93D-1E40-9D05-D3E72C4186FA}" dt="2024-03-17T09:27:19.980" v="5233" actId="1076"/>
          <ac:spMkLst>
            <pc:docMk/>
            <pc:sldMk cId="401247635" sldId="965"/>
            <ac:spMk id="29" creationId="{CEBA9186-3711-6B7A-EB08-BD2FC9AB21CE}"/>
          </ac:spMkLst>
        </pc:spChg>
        <pc:spChg chg="add mod">
          <ac:chgData name="Кирилл Гоменюк" userId="27247efe46d1cb93" providerId="LiveId" clId="{AC30B29B-E93D-1E40-9D05-D3E72C4186FA}" dt="2024-03-17T09:27:19.980" v="5233" actId="1076"/>
          <ac:spMkLst>
            <pc:docMk/>
            <pc:sldMk cId="401247635" sldId="965"/>
            <ac:spMk id="30" creationId="{C5928F9A-E3BD-FEB2-E245-E71F4AC891D0}"/>
          </ac:spMkLst>
        </pc:spChg>
        <pc:spChg chg="add mod">
          <ac:chgData name="Кирилл Гоменюк" userId="27247efe46d1cb93" providerId="LiveId" clId="{AC30B29B-E93D-1E40-9D05-D3E72C4186FA}" dt="2024-03-17T09:27:19.980" v="5233" actId="1076"/>
          <ac:spMkLst>
            <pc:docMk/>
            <pc:sldMk cId="401247635" sldId="965"/>
            <ac:spMk id="31" creationId="{70889AD8-1224-025A-AC6B-99BCC6D1F10E}"/>
          </ac:spMkLst>
        </pc:spChg>
        <pc:spChg chg="add mod">
          <ac:chgData name="Кирилл Гоменюк" userId="27247efe46d1cb93" providerId="LiveId" clId="{AC30B29B-E93D-1E40-9D05-D3E72C4186FA}" dt="2024-03-17T09:27:19.980" v="5233" actId="1076"/>
          <ac:spMkLst>
            <pc:docMk/>
            <pc:sldMk cId="401247635" sldId="965"/>
            <ac:spMk id="32" creationId="{79E30A10-DEB5-B970-87EA-7D6B597F98FC}"/>
          </ac:spMkLst>
        </pc:spChg>
        <pc:spChg chg="add mod">
          <ac:chgData name="Кирилл Гоменюк" userId="27247efe46d1cb93" providerId="LiveId" clId="{AC30B29B-E93D-1E40-9D05-D3E72C4186FA}" dt="2024-03-17T09:27:19.980" v="5233" actId="1076"/>
          <ac:spMkLst>
            <pc:docMk/>
            <pc:sldMk cId="401247635" sldId="965"/>
            <ac:spMk id="33" creationId="{29641AA1-123D-9A63-DE3D-FB3EF5591CD2}"/>
          </ac:spMkLst>
        </pc:spChg>
        <pc:spChg chg="add mod">
          <ac:chgData name="Кирилл Гоменюк" userId="27247efe46d1cb93" providerId="LiveId" clId="{AC30B29B-E93D-1E40-9D05-D3E72C4186FA}" dt="2024-03-17T09:27:19.980" v="5233" actId="1076"/>
          <ac:spMkLst>
            <pc:docMk/>
            <pc:sldMk cId="401247635" sldId="965"/>
            <ac:spMk id="34" creationId="{5603BC29-114A-F19D-C8ED-C08E741A2262}"/>
          </ac:spMkLst>
        </pc:spChg>
        <pc:spChg chg="add mod">
          <ac:chgData name="Кирилл Гоменюк" userId="27247efe46d1cb93" providerId="LiveId" clId="{AC30B29B-E93D-1E40-9D05-D3E72C4186FA}" dt="2024-03-17T09:27:19.980" v="5233" actId="1076"/>
          <ac:spMkLst>
            <pc:docMk/>
            <pc:sldMk cId="401247635" sldId="965"/>
            <ac:spMk id="35" creationId="{53DE0856-6C6B-AF7E-D374-98BBF9016D58}"/>
          </ac:spMkLst>
        </pc:spChg>
        <pc:spChg chg="add mod">
          <ac:chgData name="Кирилл Гоменюк" userId="27247efe46d1cb93" providerId="LiveId" clId="{AC30B29B-E93D-1E40-9D05-D3E72C4186FA}" dt="2024-03-17T09:27:19.980" v="5233" actId="1076"/>
          <ac:spMkLst>
            <pc:docMk/>
            <pc:sldMk cId="401247635" sldId="965"/>
            <ac:spMk id="36" creationId="{F5A3AEE9-BD75-9282-C500-E9A30A186C4A}"/>
          </ac:spMkLst>
        </pc:spChg>
        <pc:spChg chg="add mod">
          <ac:chgData name="Кирилл Гоменюк" userId="27247efe46d1cb93" providerId="LiveId" clId="{AC30B29B-E93D-1E40-9D05-D3E72C4186FA}" dt="2024-03-17T09:27:19.980" v="5233" actId="1076"/>
          <ac:spMkLst>
            <pc:docMk/>
            <pc:sldMk cId="401247635" sldId="965"/>
            <ac:spMk id="37" creationId="{22F13FA7-3CD0-7BDD-1C5F-4A700DD57D86}"/>
          </ac:spMkLst>
        </pc:spChg>
        <pc:spChg chg="add mod">
          <ac:chgData name="Кирилл Гоменюк" userId="27247efe46d1cb93" providerId="LiveId" clId="{AC30B29B-E93D-1E40-9D05-D3E72C4186FA}" dt="2024-03-17T09:27:19.980" v="5233" actId="1076"/>
          <ac:spMkLst>
            <pc:docMk/>
            <pc:sldMk cId="401247635" sldId="965"/>
            <ac:spMk id="38" creationId="{09C79A61-7841-3828-8420-2C3A4960B263}"/>
          </ac:spMkLst>
        </pc:spChg>
        <pc:spChg chg="add mod">
          <ac:chgData name="Кирилл Гоменюк" userId="27247efe46d1cb93" providerId="LiveId" clId="{AC30B29B-E93D-1E40-9D05-D3E72C4186FA}" dt="2024-03-17T09:27:19.980" v="5233" actId="1076"/>
          <ac:spMkLst>
            <pc:docMk/>
            <pc:sldMk cId="401247635" sldId="965"/>
            <ac:spMk id="39" creationId="{43D9BC1D-42D4-673E-E5F0-49CC626D99B1}"/>
          </ac:spMkLst>
        </pc:spChg>
        <pc:spChg chg="add mod">
          <ac:chgData name="Кирилл Гоменюк" userId="27247efe46d1cb93" providerId="LiveId" clId="{AC30B29B-E93D-1E40-9D05-D3E72C4186FA}" dt="2024-03-17T09:27:05.255" v="5230" actId="164"/>
          <ac:spMkLst>
            <pc:docMk/>
            <pc:sldMk cId="401247635" sldId="965"/>
            <ac:spMk id="40" creationId="{E7D916B5-DDB5-AFAE-D5E6-67A7829A6FA0}"/>
          </ac:spMkLst>
        </pc:spChg>
        <pc:spChg chg="add mod">
          <ac:chgData name="Кирилл Гоменюк" userId="27247efe46d1cb93" providerId="LiveId" clId="{AC30B29B-E93D-1E40-9D05-D3E72C4186FA}" dt="2024-03-17T09:27:19.980" v="5233" actId="1076"/>
          <ac:spMkLst>
            <pc:docMk/>
            <pc:sldMk cId="401247635" sldId="965"/>
            <ac:spMk id="41" creationId="{C3AD3B5E-5150-7657-4544-A48BD173D137}"/>
          </ac:spMkLst>
        </pc:spChg>
        <pc:spChg chg="add mod">
          <ac:chgData name="Кирилл Гоменюк" userId="27247efe46d1cb93" providerId="LiveId" clId="{AC30B29B-E93D-1E40-9D05-D3E72C4186FA}" dt="2024-03-17T09:27:19.980" v="5233" actId="1076"/>
          <ac:spMkLst>
            <pc:docMk/>
            <pc:sldMk cId="401247635" sldId="965"/>
            <ac:spMk id="42" creationId="{928D1FD8-C4F6-2238-5484-8CA60174DE9F}"/>
          </ac:spMkLst>
        </pc:spChg>
        <pc:spChg chg="add mod">
          <ac:chgData name="Кирилл Гоменюк" userId="27247efe46d1cb93" providerId="LiveId" clId="{AC30B29B-E93D-1E40-9D05-D3E72C4186FA}" dt="2024-03-17T09:27:19.980" v="5233" actId="1076"/>
          <ac:spMkLst>
            <pc:docMk/>
            <pc:sldMk cId="401247635" sldId="965"/>
            <ac:spMk id="43" creationId="{DCB8B1E9-AB53-0AC1-958E-8EF2A4A11933}"/>
          </ac:spMkLst>
        </pc:spChg>
        <pc:spChg chg="add mod">
          <ac:chgData name="Кирилл Гоменюк" userId="27247efe46d1cb93" providerId="LiveId" clId="{AC30B29B-E93D-1E40-9D05-D3E72C4186FA}" dt="2024-03-17T09:27:19.980" v="5233" actId="1076"/>
          <ac:spMkLst>
            <pc:docMk/>
            <pc:sldMk cId="401247635" sldId="965"/>
            <ac:spMk id="44" creationId="{25C719E7-57A6-8DD0-D67E-21766A2D58EC}"/>
          </ac:spMkLst>
        </pc:spChg>
        <pc:spChg chg="add mod">
          <ac:chgData name="Кирилл Гоменюк" userId="27247efe46d1cb93" providerId="LiveId" clId="{AC30B29B-E93D-1E40-9D05-D3E72C4186FA}" dt="2024-03-17T09:27:19.980" v="5233" actId="1076"/>
          <ac:spMkLst>
            <pc:docMk/>
            <pc:sldMk cId="401247635" sldId="965"/>
            <ac:spMk id="45" creationId="{9247D674-0669-4FF7-5E22-95405F7F7C5F}"/>
          </ac:spMkLst>
        </pc:spChg>
        <pc:spChg chg="add mod">
          <ac:chgData name="Кирилл Гоменюк" userId="27247efe46d1cb93" providerId="LiveId" clId="{AC30B29B-E93D-1E40-9D05-D3E72C4186FA}" dt="2024-03-17T09:27:19.980" v="5233" actId="1076"/>
          <ac:spMkLst>
            <pc:docMk/>
            <pc:sldMk cId="401247635" sldId="965"/>
            <ac:spMk id="46" creationId="{090FA2D4-2FB2-A445-3F52-ECEBAAC7FFDC}"/>
          </ac:spMkLst>
        </pc:spChg>
        <pc:spChg chg="add mod">
          <ac:chgData name="Кирилл Гоменюк" userId="27247efe46d1cb93" providerId="LiveId" clId="{AC30B29B-E93D-1E40-9D05-D3E72C4186FA}" dt="2024-03-17T09:27:19.980" v="5233" actId="1076"/>
          <ac:spMkLst>
            <pc:docMk/>
            <pc:sldMk cId="401247635" sldId="965"/>
            <ac:spMk id="47" creationId="{9654935F-3033-A42E-734C-04548DA562D3}"/>
          </ac:spMkLst>
        </pc:spChg>
        <pc:spChg chg="add mod">
          <ac:chgData name="Кирилл Гоменюк" userId="27247efe46d1cb93" providerId="LiveId" clId="{AC30B29B-E93D-1E40-9D05-D3E72C4186FA}" dt="2024-03-17T09:27:19.980" v="5233" actId="1076"/>
          <ac:spMkLst>
            <pc:docMk/>
            <pc:sldMk cId="401247635" sldId="965"/>
            <ac:spMk id="48" creationId="{55FBB6B5-4A19-95CB-6FBC-268BF21F15D1}"/>
          </ac:spMkLst>
        </pc:spChg>
        <pc:spChg chg="add mod">
          <ac:chgData name="Кирилл Гоменюк" userId="27247efe46d1cb93" providerId="LiveId" clId="{AC30B29B-E93D-1E40-9D05-D3E72C4186FA}" dt="2024-03-17T09:27:19.980" v="5233" actId="1076"/>
          <ac:spMkLst>
            <pc:docMk/>
            <pc:sldMk cId="401247635" sldId="965"/>
            <ac:spMk id="49" creationId="{5E246BA0-9799-71A2-AF61-8D878BE66049}"/>
          </ac:spMkLst>
        </pc:spChg>
        <pc:spChg chg="add mod">
          <ac:chgData name="Кирилл Гоменюк" userId="27247efe46d1cb93" providerId="LiveId" clId="{AC30B29B-E93D-1E40-9D05-D3E72C4186FA}" dt="2024-03-17T09:27:19.980" v="5233" actId="1076"/>
          <ac:spMkLst>
            <pc:docMk/>
            <pc:sldMk cId="401247635" sldId="965"/>
            <ac:spMk id="50" creationId="{3E155D9F-60A3-457A-498F-646C5F196737}"/>
          </ac:spMkLst>
        </pc:spChg>
        <pc:spChg chg="add del mod">
          <ac:chgData name="Кирилл Гоменюк" userId="27247efe46d1cb93" providerId="LiveId" clId="{AC30B29B-E93D-1E40-9D05-D3E72C4186FA}" dt="2024-03-17T09:26:03.946" v="5224" actId="931"/>
          <ac:spMkLst>
            <pc:docMk/>
            <pc:sldMk cId="401247635" sldId="965"/>
            <ac:spMk id="55" creationId="{56D9E423-3C48-0A63-F2AE-0178439C2CDB}"/>
          </ac:spMkLst>
        </pc:spChg>
        <pc:spChg chg="add mod">
          <ac:chgData name="Кирилл Гоменюк" userId="27247efe46d1cb93" providerId="LiveId" clId="{AC30B29B-E93D-1E40-9D05-D3E72C4186FA}" dt="2024-03-17T09:31:13.182" v="5758" actId="20577"/>
          <ac:spMkLst>
            <pc:docMk/>
            <pc:sldMk cId="401247635" sldId="965"/>
            <ac:spMk id="58" creationId="{1D8DFA6E-A6C7-FD36-E405-8E8C54ECA07E}"/>
          </ac:spMkLst>
        </pc:spChg>
        <pc:grpChg chg="add mod">
          <ac:chgData name="Кирилл Гоменюк" userId="27247efe46d1cb93" providerId="LiveId" clId="{AC30B29B-E93D-1E40-9D05-D3E72C4186FA}" dt="2024-03-17T09:27:12.514" v="5232" actId="1076"/>
          <ac:grpSpMkLst>
            <pc:docMk/>
            <pc:sldMk cId="401247635" sldId="965"/>
            <ac:grpSpMk id="59" creationId="{729E9AB3-B271-84A5-2ECE-28A013906020}"/>
          </ac:grpSpMkLst>
        </pc:grpChg>
        <pc:graphicFrameChg chg="add del mod ord modGraphic">
          <ac:chgData name="Кирилл Гоменюк" userId="27247efe46d1cb93" providerId="LiveId" clId="{AC30B29B-E93D-1E40-9D05-D3E72C4186FA}" dt="2024-03-17T09:24:11.111" v="5202" actId="931"/>
          <ac:graphicFrameMkLst>
            <pc:docMk/>
            <pc:sldMk cId="401247635" sldId="965"/>
            <ac:graphicFrameMk id="51" creationId="{5624AD1D-AA8A-D510-D183-45117FDAAE0D}"/>
          </ac:graphicFrameMkLst>
        </pc:graphicFrameChg>
        <pc:graphicFrameChg chg="add del mod ord modGraphic">
          <ac:chgData name="Кирилл Гоменюк" userId="27247efe46d1cb93" providerId="LiveId" clId="{AC30B29B-E93D-1E40-9D05-D3E72C4186FA}" dt="2024-03-17T09:25:30.612" v="5222" actId="478"/>
          <ac:graphicFrameMkLst>
            <pc:docMk/>
            <pc:sldMk cId="401247635" sldId="965"/>
            <ac:graphicFrameMk id="52" creationId="{EE17BFE7-DDE8-566F-2F60-6C19F3EF7E1A}"/>
          </ac:graphicFrameMkLst>
        </pc:graphicFrameChg>
        <pc:graphicFrameChg chg="add del mod modGraphic">
          <ac:chgData name="Кирилл Гоменюк" userId="27247efe46d1cb93" providerId="LiveId" clId="{AC30B29B-E93D-1E40-9D05-D3E72C4186FA}" dt="2024-03-17T09:25:29.568" v="5221" actId="478"/>
          <ac:graphicFrameMkLst>
            <pc:docMk/>
            <pc:sldMk cId="401247635" sldId="965"/>
            <ac:graphicFrameMk id="53" creationId="{E27649CB-9BC4-919B-FC52-62B9248F9A4F}"/>
          </ac:graphicFrameMkLst>
        </pc:graphicFrameChg>
        <pc:graphicFrameChg chg="add del mod ord modGraphic">
          <ac:chgData name="Кирилл Гоменюк" userId="27247efe46d1cb93" providerId="LiveId" clId="{AC30B29B-E93D-1E40-9D05-D3E72C4186FA}" dt="2024-03-17T09:26:31.675" v="5228" actId="478"/>
          <ac:graphicFrameMkLst>
            <pc:docMk/>
            <pc:sldMk cId="401247635" sldId="965"/>
            <ac:graphicFrameMk id="56" creationId="{8A8EA179-AC5F-1B55-E464-998666C0CFE1}"/>
          </ac:graphicFrameMkLst>
        </pc:graphicFrameChg>
      </pc:sldChg>
      <pc:sldChg chg="modSp add mod">
        <pc:chgData name="Кирилл Гоменюк" userId="27247efe46d1cb93" providerId="LiveId" clId="{AC30B29B-E93D-1E40-9D05-D3E72C4186FA}" dt="2024-03-17T09:58:47.173" v="7054" actId="108"/>
        <pc:sldMkLst>
          <pc:docMk/>
          <pc:sldMk cId="3864620251" sldId="966"/>
        </pc:sldMkLst>
        <pc:spChg chg="mod">
          <ac:chgData name="Кирилл Гоменюк" userId="27247efe46d1cb93" providerId="LiveId" clId="{AC30B29B-E93D-1E40-9D05-D3E72C4186FA}" dt="2024-03-17T09:58:47.173" v="7054" actId="108"/>
          <ac:spMkLst>
            <pc:docMk/>
            <pc:sldMk cId="3864620251" sldId="966"/>
            <ac:spMk id="2" creationId="{3B05B7B4-0B75-48CF-92C1-2BFED3A8B7A8}"/>
          </ac:spMkLst>
        </pc:spChg>
        <pc:spChg chg="mod">
          <ac:chgData name="Кирилл Гоменюк" userId="27247efe46d1cb93" providerId="LiveId" clId="{AC30B29B-E93D-1E40-9D05-D3E72C4186FA}" dt="2024-03-17T09:17:03.105" v="5124" actId="20577"/>
          <ac:spMkLst>
            <pc:docMk/>
            <pc:sldMk cId="3864620251" sldId="966"/>
            <ac:spMk id="3" creationId="{8B3518D3-E99D-4964-86DD-251C524035C7}"/>
          </ac:spMkLst>
        </pc:spChg>
        <pc:spChg chg="mod">
          <ac:chgData name="Кирилл Гоменюк" userId="27247efe46d1cb93" providerId="LiveId" clId="{AC30B29B-E93D-1E40-9D05-D3E72C4186FA}" dt="2024-03-17T09:14:27.807" v="4853" actId="1076"/>
          <ac:spMkLst>
            <pc:docMk/>
            <pc:sldMk cId="3864620251" sldId="966"/>
            <ac:spMk id="14" creationId="{99392986-D0F1-5FD1-2A5C-A9B37F98919F}"/>
          </ac:spMkLst>
        </pc:spChg>
        <pc:spChg chg="mod">
          <ac:chgData name="Кирилл Гоменюк" userId="27247efe46d1cb93" providerId="LiveId" clId="{AC30B29B-E93D-1E40-9D05-D3E72C4186FA}" dt="2024-03-17T09:14:27.807" v="4853" actId="1076"/>
          <ac:spMkLst>
            <pc:docMk/>
            <pc:sldMk cId="3864620251" sldId="966"/>
            <ac:spMk id="15" creationId="{6CC7A977-682C-2D7C-DFEB-A77D7CF85A6B}"/>
          </ac:spMkLst>
        </pc:spChg>
        <pc:spChg chg="mod">
          <ac:chgData name="Кирилл Гоменюк" userId="27247efe46d1cb93" providerId="LiveId" clId="{AC30B29B-E93D-1E40-9D05-D3E72C4186FA}" dt="2024-03-17T09:14:27.807" v="4853" actId="1076"/>
          <ac:spMkLst>
            <pc:docMk/>
            <pc:sldMk cId="3864620251" sldId="966"/>
            <ac:spMk id="16" creationId="{D54A3547-9A25-8A47-43F8-762849F12FDD}"/>
          </ac:spMkLst>
        </pc:spChg>
        <pc:spChg chg="mod">
          <ac:chgData name="Кирилл Гоменюк" userId="27247efe46d1cb93" providerId="LiveId" clId="{AC30B29B-E93D-1E40-9D05-D3E72C4186FA}" dt="2024-03-17T09:14:27.807" v="4853" actId="1076"/>
          <ac:spMkLst>
            <pc:docMk/>
            <pc:sldMk cId="3864620251" sldId="966"/>
            <ac:spMk id="17" creationId="{B7551610-D06D-BBA5-8A85-51912C699C23}"/>
          </ac:spMkLst>
        </pc:spChg>
        <pc:spChg chg="mod">
          <ac:chgData name="Кирилл Гоменюк" userId="27247efe46d1cb93" providerId="LiveId" clId="{AC30B29B-E93D-1E40-9D05-D3E72C4186FA}" dt="2024-03-17T09:14:27.807" v="4853" actId="1076"/>
          <ac:spMkLst>
            <pc:docMk/>
            <pc:sldMk cId="3864620251" sldId="966"/>
            <ac:spMk id="18" creationId="{69F6AAF4-B9E2-EAEC-E2EB-5560E8B3D259}"/>
          </ac:spMkLst>
        </pc:spChg>
        <pc:spChg chg="mod">
          <ac:chgData name="Кирилл Гоменюк" userId="27247efe46d1cb93" providerId="LiveId" clId="{AC30B29B-E93D-1E40-9D05-D3E72C4186FA}" dt="2024-03-17T09:14:27.807" v="4853" actId="1076"/>
          <ac:spMkLst>
            <pc:docMk/>
            <pc:sldMk cId="3864620251" sldId="966"/>
            <ac:spMk id="20" creationId="{D9146DE7-5125-7F8D-EAE1-C62D58549886}"/>
          </ac:spMkLst>
        </pc:spChg>
        <pc:spChg chg="mod">
          <ac:chgData name="Кирилл Гоменюк" userId="27247efe46d1cb93" providerId="LiveId" clId="{AC30B29B-E93D-1E40-9D05-D3E72C4186FA}" dt="2024-03-17T09:14:27.807" v="4853" actId="1076"/>
          <ac:spMkLst>
            <pc:docMk/>
            <pc:sldMk cId="3864620251" sldId="966"/>
            <ac:spMk id="21" creationId="{5C670BC3-0148-328D-1DB0-B83C7F376E83}"/>
          </ac:spMkLst>
        </pc:spChg>
        <pc:spChg chg="mod">
          <ac:chgData name="Кирилл Гоменюк" userId="27247efe46d1cb93" providerId="LiveId" clId="{AC30B29B-E93D-1E40-9D05-D3E72C4186FA}" dt="2024-03-17T09:14:27.807" v="4853" actId="1076"/>
          <ac:spMkLst>
            <pc:docMk/>
            <pc:sldMk cId="3864620251" sldId="966"/>
            <ac:spMk id="25" creationId="{2ECB0EF9-1578-FB8B-2CA1-227054C35762}"/>
          </ac:spMkLst>
        </pc:spChg>
        <pc:spChg chg="mod">
          <ac:chgData name="Кирилл Гоменюк" userId="27247efe46d1cb93" providerId="LiveId" clId="{AC30B29B-E93D-1E40-9D05-D3E72C4186FA}" dt="2024-03-17T09:14:27.807" v="4853" actId="1076"/>
          <ac:spMkLst>
            <pc:docMk/>
            <pc:sldMk cId="3864620251" sldId="966"/>
            <ac:spMk id="26" creationId="{82B1115F-8324-67E7-8A85-EEA2BF17CF7C}"/>
          </ac:spMkLst>
        </pc:spChg>
        <pc:spChg chg="mod">
          <ac:chgData name="Кирилл Гоменюк" userId="27247efe46d1cb93" providerId="LiveId" clId="{AC30B29B-E93D-1E40-9D05-D3E72C4186FA}" dt="2024-03-17T09:14:27.807" v="4853" actId="1076"/>
          <ac:spMkLst>
            <pc:docMk/>
            <pc:sldMk cId="3864620251" sldId="966"/>
            <ac:spMk id="27" creationId="{87B38022-7DB7-847F-4785-A2246E86B67A}"/>
          </ac:spMkLst>
        </pc:spChg>
        <pc:spChg chg="mod">
          <ac:chgData name="Кирилл Гоменюк" userId="27247efe46d1cb93" providerId="LiveId" clId="{AC30B29B-E93D-1E40-9D05-D3E72C4186FA}" dt="2024-03-17T09:14:27.807" v="4853" actId="1076"/>
          <ac:spMkLst>
            <pc:docMk/>
            <pc:sldMk cId="3864620251" sldId="966"/>
            <ac:spMk id="29" creationId="{4B4083C0-5DB9-8126-3189-DC9AD3D9C4B1}"/>
          </ac:spMkLst>
        </pc:spChg>
        <pc:spChg chg="mod">
          <ac:chgData name="Кирилл Гоменюк" userId="27247efe46d1cb93" providerId="LiveId" clId="{AC30B29B-E93D-1E40-9D05-D3E72C4186FA}" dt="2024-03-17T09:14:27.807" v="4853" actId="1076"/>
          <ac:spMkLst>
            <pc:docMk/>
            <pc:sldMk cId="3864620251" sldId="966"/>
            <ac:spMk id="30" creationId="{15C7956A-F871-FF84-8881-D465015777D1}"/>
          </ac:spMkLst>
        </pc:spChg>
        <pc:spChg chg="mod">
          <ac:chgData name="Кирилл Гоменюк" userId="27247efe46d1cb93" providerId="LiveId" clId="{AC30B29B-E93D-1E40-9D05-D3E72C4186FA}" dt="2024-03-17T09:14:27.807" v="4853" actId="1076"/>
          <ac:spMkLst>
            <pc:docMk/>
            <pc:sldMk cId="3864620251" sldId="966"/>
            <ac:spMk id="31" creationId="{94E2E86C-5600-ADD7-7EF0-B87C0BD8E667}"/>
          </ac:spMkLst>
        </pc:spChg>
        <pc:spChg chg="mod">
          <ac:chgData name="Кирилл Гоменюк" userId="27247efe46d1cb93" providerId="LiveId" clId="{AC30B29B-E93D-1E40-9D05-D3E72C4186FA}" dt="2024-03-17T09:14:27.807" v="4853" actId="1076"/>
          <ac:spMkLst>
            <pc:docMk/>
            <pc:sldMk cId="3864620251" sldId="966"/>
            <ac:spMk id="32" creationId="{2BCB8EDD-C6A7-87FB-213E-40E3F332EFC5}"/>
          </ac:spMkLst>
        </pc:spChg>
        <pc:spChg chg="mod">
          <ac:chgData name="Кирилл Гоменюк" userId="27247efe46d1cb93" providerId="LiveId" clId="{AC30B29B-E93D-1E40-9D05-D3E72C4186FA}" dt="2024-03-17T09:14:27.807" v="4853" actId="1076"/>
          <ac:spMkLst>
            <pc:docMk/>
            <pc:sldMk cId="3864620251" sldId="966"/>
            <ac:spMk id="40" creationId="{AE14649D-9FB4-CF8D-2B2C-ED2BB0AAD9E9}"/>
          </ac:spMkLst>
        </pc:spChg>
        <pc:spChg chg="mod">
          <ac:chgData name="Кирилл Гоменюк" userId="27247efe46d1cb93" providerId="LiveId" clId="{AC30B29B-E93D-1E40-9D05-D3E72C4186FA}" dt="2024-03-17T09:14:27.807" v="4853" actId="1076"/>
          <ac:spMkLst>
            <pc:docMk/>
            <pc:sldMk cId="3864620251" sldId="966"/>
            <ac:spMk id="44" creationId="{2B95720C-AF01-9D81-F1A3-5E1CB77ADA94}"/>
          </ac:spMkLst>
        </pc:spChg>
        <pc:spChg chg="mod">
          <ac:chgData name="Кирилл Гоменюк" userId="27247efe46d1cb93" providerId="LiveId" clId="{AC30B29B-E93D-1E40-9D05-D3E72C4186FA}" dt="2024-03-17T09:14:27.807" v="4853" actId="1076"/>
          <ac:spMkLst>
            <pc:docMk/>
            <pc:sldMk cId="3864620251" sldId="966"/>
            <ac:spMk id="45" creationId="{5C931A1E-0A10-6418-A495-92C471979436}"/>
          </ac:spMkLst>
        </pc:spChg>
        <pc:spChg chg="mod">
          <ac:chgData name="Кирилл Гоменюк" userId="27247efe46d1cb93" providerId="LiveId" clId="{AC30B29B-E93D-1E40-9D05-D3E72C4186FA}" dt="2024-03-17T09:14:27.807" v="4853" actId="1076"/>
          <ac:spMkLst>
            <pc:docMk/>
            <pc:sldMk cId="3864620251" sldId="966"/>
            <ac:spMk id="50" creationId="{9D6E3D71-C193-574D-BA2D-A24E2A6519B4}"/>
          </ac:spMkLst>
        </pc:spChg>
        <pc:spChg chg="mod">
          <ac:chgData name="Кирилл Гоменюк" userId="27247efe46d1cb93" providerId="LiveId" clId="{AC30B29B-E93D-1E40-9D05-D3E72C4186FA}" dt="2024-03-17T09:14:27.807" v="4853" actId="1076"/>
          <ac:spMkLst>
            <pc:docMk/>
            <pc:sldMk cId="3864620251" sldId="966"/>
            <ac:spMk id="53" creationId="{2A90D8B7-C569-222D-E2DA-9148E4C2468D}"/>
          </ac:spMkLst>
        </pc:spChg>
        <pc:spChg chg="mod">
          <ac:chgData name="Кирилл Гоменюк" userId="27247efe46d1cb93" providerId="LiveId" clId="{AC30B29B-E93D-1E40-9D05-D3E72C4186FA}" dt="2024-03-17T09:14:27.807" v="4853" actId="1076"/>
          <ac:spMkLst>
            <pc:docMk/>
            <pc:sldMk cId="3864620251" sldId="966"/>
            <ac:spMk id="54" creationId="{835334D1-8771-AF45-9177-E36BE289A594}"/>
          </ac:spMkLst>
        </pc:spChg>
        <pc:spChg chg="mod">
          <ac:chgData name="Кирилл Гоменюк" userId="27247efe46d1cb93" providerId="LiveId" clId="{AC30B29B-E93D-1E40-9D05-D3E72C4186FA}" dt="2024-03-17T09:14:27.807" v="4853" actId="1076"/>
          <ac:spMkLst>
            <pc:docMk/>
            <pc:sldMk cId="3864620251" sldId="966"/>
            <ac:spMk id="55" creationId="{D617CC6B-5C0B-ADBF-96D3-E3CF96535850}"/>
          </ac:spMkLst>
        </pc:spChg>
        <pc:spChg chg="mod">
          <ac:chgData name="Кирилл Гоменюк" userId="27247efe46d1cb93" providerId="LiveId" clId="{AC30B29B-E93D-1E40-9D05-D3E72C4186FA}" dt="2024-03-17T09:14:27.807" v="4853" actId="1076"/>
          <ac:spMkLst>
            <pc:docMk/>
            <pc:sldMk cId="3864620251" sldId="966"/>
            <ac:spMk id="56" creationId="{F4B6C492-0C82-A9FB-23FC-CEF4A55C2318}"/>
          </ac:spMkLst>
        </pc:spChg>
        <pc:spChg chg="mod">
          <ac:chgData name="Кирилл Гоменюк" userId="27247efe46d1cb93" providerId="LiveId" clId="{AC30B29B-E93D-1E40-9D05-D3E72C4186FA}" dt="2024-03-17T09:14:27.807" v="4853" actId="1076"/>
          <ac:spMkLst>
            <pc:docMk/>
            <pc:sldMk cId="3864620251" sldId="966"/>
            <ac:spMk id="57" creationId="{74BA4E31-599C-5106-114D-95C0F2431F5B}"/>
          </ac:spMkLst>
        </pc:spChg>
        <pc:spChg chg="mod">
          <ac:chgData name="Кирилл Гоменюк" userId="27247efe46d1cb93" providerId="LiveId" clId="{AC30B29B-E93D-1E40-9D05-D3E72C4186FA}" dt="2024-03-17T09:14:27.807" v="4853" actId="1076"/>
          <ac:spMkLst>
            <pc:docMk/>
            <pc:sldMk cId="3864620251" sldId="966"/>
            <ac:spMk id="58" creationId="{ED1062C0-E86A-CEF7-B8D1-A65D6B08CE73}"/>
          </ac:spMkLst>
        </pc:spChg>
        <pc:spChg chg="mod">
          <ac:chgData name="Кирилл Гоменюк" userId="27247efe46d1cb93" providerId="LiveId" clId="{AC30B29B-E93D-1E40-9D05-D3E72C4186FA}" dt="2024-03-17T09:14:27.807" v="4853" actId="1076"/>
          <ac:spMkLst>
            <pc:docMk/>
            <pc:sldMk cId="3864620251" sldId="966"/>
            <ac:spMk id="59" creationId="{4609730D-D7FD-8811-B7AB-85E14AFF00CC}"/>
          </ac:spMkLst>
        </pc:spChg>
      </pc:sldChg>
      <pc:sldChg chg="modSp add mod ord">
        <pc:chgData name="Кирилл Гоменюк" userId="27247efe46d1cb93" providerId="LiveId" clId="{AC30B29B-E93D-1E40-9D05-D3E72C4186FA}" dt="2024-03-17T09:59:00.367" v="7059" actId="108"/>
        <pc:sldMkLst>
          <pc:docMk/>
          <pc:sldMk cId="348183556" sldId="967"/>
        </pc:sldMkLst>
        <pc:spChg chg="mod">
          <ac:chgData name="Кирилл Гоменюк" userId="27247efe46d1cb93" providerId="LiveId" clId="{AC30B29B-E93D-1E40-9D05-D3E72C4186FA}" dt="2024-03-17T09:59:00.367" v="7059" actId="108"/>
          <ac:spMkLst>
            <pc:docMk/>
            <pc:sldMk cId="348183556" sldId="967"/>
            <ac:spMk id="2" creationId="{3BD9B375-B16B-4CF4-952C-C740F63E5508}"/>
          </ac:spMkLst>
        </pc:spChg>
        <pc:spChg chg="mod">
          <ac:chgData name="Кирилл Гоменюк" userId="27247efe46d1cb93" providerId="LiveId" clId="{AC30B29B-E93D-1E40-9D05-D3E72C4186FA}" dt="2024-03-17T09:44:39.357" v="6777" actId="20577"/>
          <ac:spMkLst>
            <pc:docMk/>
            <pc:sldMk cId="348183556" sldId="967"/>
            <ac:spMk id="3" creationId="{0A1F6815-0A1A-4E5B-AB26-EA5BD9DA4773}"/>
          </ac:spMkLst>
        </pc:spChg>
      </pc:sldChg>
      <pc:sldChg chg="new del">
        <pc:chgData name="Кирилл Гоменюк" userId="27247efe46d1cb93" providerId="LiveId" clId="{AC30B29B-E93D-1E40-9D05-D3E72C4186FA}" dt="2024-03-17T10:09:32.944" v="7675" actId="2696"/>
        <pc:sldMkLst>
          <pc:docMk/>
          <pc:sldMk cId="1872700138" sldId="968"/>
        </pc:sldMkLst>
      </pc:sldChg>
      <pc:sldChg chg="modSp new mod">
        <pc:chgData name="Кирилл Гоменюк" userId="27247efe46d1cb93" providerId="LiveId" clId="{AC30B29B-E93D-1E40-9D05-D3E72C4186FA}" dt="2024-03-17T10:50:16.171" v="8630" actId="108"/>
        <pc:sldMkLst>
          <pc:docMk/>
          <pc:sldMk cId="3878896814" sldId="968"/>
        </pc:sldMkLst>
        <pc:spChg chg="mod">
          <ac:chgData name="Кирилл Гоменюк" userId="27247efe46d1cb93" providerId="LiveId" clId="{AC30B29B-E93D-1E40-9D05-D3E72C4186FA}" dt="2024-03-17T10:50:16.171" v="8630" actId="108"/>
          <ac:spMkLst>
            <pc:docMk/>
            <pc:sldMk cId="3878896814" sldId="968"/>
            <ac:spMk id="2" creationId="{5095F64F-25B5-1FE0-8F97-D669AF12AE37}"/>
          </ac:spMkLst>
        </pc:spChg>
        <pc:spChg chg="mod">
          <ac:chgData name="Кирилл Гоменюк" userId="27247efe46d1cb93" providerId="LiveId" clId="{AC30B29B-E93D-1E40-9D05-D3E72C4186FA}" dt="2024-03-17T10:13:25.406" v="8102" actId="20577"/>
          <ac:spMkLst>
            <pc:docMk/>
            <pc:sldMk cId="3878896814" sldId="968"/>
            <ac:spMk id="3" creationId="{1FD3469C-49F1-48C8-3CC1-94FF5D30BFC9}"/>
          </ac:spMkLst>
        </pc:spChg>
      </pc:sldChg>
      <pc:sldChg chg="modSp add mod">
        <pc:chgData name="Кирилл Гоменюк" userId="27247efe46d1cb93" providerId="LiveId" clId="{AC30B29B-E93D-1E40-9D05-D3E72C4186FA}" dt="2024-03-17T10:50:22.147" v="8633" actId="108"/>
        <pc:sldMkLst>
          <pc:docMk/>
          <pc:sldMk cId="1528153598" sldId="969"/>
        </pc:sldMkLst>
        <pc:spChg chg="mod">
          <ac:chgData name="Кирилл Гоменюк" userId="27247efe46d1cb93" providerId="LiveId" clId="{AC30B29B-E93D-1E40-9D05-D3E72C4186FA}" dt="2024-03-17T10:50:22.147" v="8633" actId="108"/>
          <ac:spMkLst>
            <pc:docMk/>
            <pc:sldMk cId="1528153598" sldId="969"/>
            <ac:spMk id="2" creationId="{9D78659B-4BDB-430E-A6DB-DBA97070BC8C}"/>
          </ac:spMkLst>
        </pc:spChg>
        <pc:spChg chg="mod">
          <ac:chgData name="Кирилл Гоменюк" userId="27247efe46d1cb93" providerId="LiveId" clId="{AC30B29B-E93D-1E40-9D05-D3E72C4186FA}" dt="2024-03-17T10:49:43.237" v="8619" actId="20577"/>
          <ac:spMkLst>
            <pc:docMk/>
            <pc:sldMk cId="1528153598" sldId="969"/>
            <ac:spMk id="3" creationId="{94EDCC95-E432-4D32-A04B-DBF7C0D8DC54}"/>
          </ac:spMkLst>
        </pc:spChg>
      </pc:sldChg>
      <pc:sldChg chg="addSp modSp new mod">
        <pc:chgData name="Кирилл Гоменюк" userId="27247efe46d1cb93" providerId="LiveId" clId="{AC30B29B-E93D-1E40-9D05-D3E72C4186FA}" dt="2024-03-17T13:43:16.104" v="10696" actId="108"/>
        <pc:sldMkLst>
          <pc:docMk/>
          <pc:sldMk cId="2238500495" sldId="970"/>
        </pc:sldMkLst>
        <pc:spChg chg="mod">
          <ac:chgData name="Кирилл Гоменюк" userId="27247efe46d1cb93" providerId="LiveId" clId="{AC30B29B-E93D-1E40-9D05-D3E72C4186FA}" dt="2024-03-17T13:43:16.104" v="10696" actId="108"/>
          <ac:spMkLst>
            <pc:docMk/>
            <pc:sldMk cId="2238500495" sldId="970"/>
            <ac:spMk id="2" creationId="{F90EA78A-CC49-D672-3CB3-2AEC7E493942}"/>
          </ac:spMkLst>
        </pc:spChg>
        <pc:spChg chg="mod">
          <ac:chgData name="Кирилл Гоменюк" userId="27247efe46d1cb93" providerId="LiveId" clId="{AC30B29B-E93D-1E40-9D05-D3E72C4186FA}" dt="2024-03-17T11:52:17.374" v="8786" actId="14100"/>
          <ac:spMkLst>
            <pc:docMk/>
            <pc:sldMk cId="2238500495" sldId="970"/>
            <ac:spMk id="3" creationId="{430F2294-BA9D-A045-B695-38B20381503D}"/>
          </ac:spMkLst>
        </pc:spChg>
        <pc:spChg chg="add mod">
          <ac:chgData name="Кирилл Гоменюк" userId="27247efe46d1cb93" providerId="LiveId" clId="{AC30B29B-E93D-1E40-9D05-D3E72C4186FA}" dt="2024-03-17T11:52:45.714" v="8807" actId="20577"/>
          <ac:spMkLst>
            <pc:docMk/>
            <pc:sldMk cId="2238500495" sldId="970"/>
            <ac:spMk id="4" creationId="{0FCDF2FE-A70E-5126-53DA-76E38E8B54F7}"/>
          </ac:spMkLst>
        </pc:spChg>
      </pc:sldChg>
      <pc:sldChg chg="addSp modSp add mod">
        <pc:chgData name="Кирилл Гоменюк" userId="27247efe46d1cb93" providerId="LiveId" clId="{AC30B29B-E93D-1E40-9D05-D3E72C4186FA}" dt="2024-03-17T13:43:19.047" v="10697" actId="108"/>
        <pc:sldMkLst>
          <pc:docMk/>
          <pc:sldMk cId="3995599103" sldId="971"/>
        </pc:sldMkLst>
        <pc:spChg chg="mod">
          <ac:chgData name="Кирилл Гоменюк" userId="27247efe46d1cb93" providerId="LiveId" clId="{AC30B29B-E93D-1E40-9D05-D3E72C4186FA}" dt="2024-03-17T13:43:19.047" v="10697" actId="108"/>
          <ac:spMkLst>
            <pc:docMk/>
            <pc:sldMk cId="3995599103" sldId="971"/>
            <ac:spMk id="2" creationId="{F90EA78A-CC49-D672-3CB3-2AEC7E493942}"/>
          </ac:spMkLst>
        </pc:spChg>
        <pc:spChg chg="add mod">
          <ac:chgData name="Кирилл Гоменюк" userId="27247efe46d1cb93" providerId="LiveId" clId="{AC30B29B-E93D-1E40-9D05-D3E72C4186FA}" dt="2024-03-17T11:54:45.723" v="8958" actId="113"/>
          <ac:spMkLst>
            <pc:docMk/>
            <pc:sldMk cId="3995599103" sldId="971"/>
            <ac:spMk id="5" creationId="{96DCA222-4FAA-3150-14D3-C2A73DECFA49}"/>
          </ac:spMkLst>
        </pc:spChg>
      </pc:sldChg>
      <pc:sldChg chg="addSp delSp modSp add mod">
        <pc:chgData name="Кирилл Гоменюк" userId="27247efe46d1cb93" providerId="LiveId" clId="{AC30B29B-E93D-1E40-9D05-D3E72C4186FA}" dt="2024-03-17T13:43:23.141" v="10698" actId="108"/>
        <pc:sldMkLst>
          <pc:docMk/>
          <pc:sldMk cId="464781236" sldId="972"/>
        </pc:sldMkLst>
        <pc:spChg chg="mod">
          <ac:chgData name="Кирилл Гоменюк" userId="27247efe46d1cb93" providerId="LiveId" clId="{AC30B29B-E93D-1E40-9D05-D3E72C4186FA}" dt="2024-03-17T13:43:23.141" v="10698" actId="108"/>
          <ac:spMkLst>
            <pc:docMk/>
            <pc:sldMk cId="464781236" sldId="972"/>
            <ac:spMk id="2" creationId="{F90EA78A-CC49-D672-3CB3-2AEC7E493942}"/>
          </ac:spMkLst>
        </pc:spChg>
        <pc:spChg chg="mod">
          <ac:chgData name="Кирилл Гоменюк" userId="27247efe46d1cb93" providerId="LiveId" clId="{AC30B29B-E93D-1E40-9D05-D3E72C4186FA}" dt="2024-03-17T11:58:27.416" v="8969" actId="20577"/>
          <ac:spMkLst>
            <pc:docMk/>
            <pc:sldMk cId="464781236" sldId="972"/>
            <ac:spMk id="4" creationId="{0FCDF2FE-A70E-5126-53DA-76E38E8B54F7}"/>
          </ac:spMkLst>
        </pc:spChg>
        <pc:spChg chg="del">
          <ac:chgData name="Кирилл Гоменюк" userId="27247efe46d1cb93" providerId="LiveId" clId="{AC30B29B-E93D-1E40-9D05-D3E72C4186FA}" dt="2024-03-17T11:55:09.156" v="8964" actId="478"/>
          <ac:spMkLst>
            <pc:docMk/>
            <pc:sldMk cId="464781236" sldId="972"/>
            <ac:spMk id="5" creationId="{96DCA222-4FAA-3150-14D3-C2A73DECFA49}"/>
          </ac:spMkLst>
        </pc:spChg>
        <pc:spChg chg="add mod">
          <ac:chgData name="Кирилл Гоменюк" userId="27247efe46d1cb93" providerId="LiveId" clId="{AC30B29B-E93D-1E40-9D05-D3E72C4186FA}" dt="2024-03-17T11:59:00.647" v="8995" actId="1035"/>
          <ac:spMkLst>
            <pc:docMk/>
            <pc:sldMk cId="464781236" sldId="972"/>
            <ac:spMk id="6" creationId="{ECFB586C-A9AF-0850-8A2A-E921A41ACE38}"/>
          </ac:spMkLst>
        </pc:spChg>
        <pc:picChg chg="add mod">
          <ac:chgData name="Кирилл Гоменюк" userId="27247efe46d1cb93" providerId="LiveId" clId="{AC30B29B-E93D-1E40-9D05-D3E72C4186FA}" dt="2024-03-17T11:59:35.234" v="8999" actId="1076"/>
          <ac:picMkLst>
            <pc:docMk/>
            <pc:sldMk cId="464781236" sldId="972"/>
            <ac:picMk id="7" creationId="{3B5FFE5A-A1EA-A67B-4DBB-129DC46101EF}"/>
          </ac:picMkLst>
        </pc:picChg>
      </pc:sldChg>
      <pc:sldChg chg="addSp delSp modSp add mod">
        <pc:chgData name="Кирилл Гоменюк" userId="27247efe46d1cb93" providerId="LiveId" clId="{AC30B29B-E93D-1E40-9D05-D3E72C4186FA}" dt="2024-03-17T13:43:25.018" v="10699" actId="108"/>
        <pc:sldMkLst>
          <pc:docMk/>
          <pc:sldMk cId="2200809949" sldId="973"/>
        </pc:sldMkLst>
        <pc:spChg chg="mod">
          <ac:chgData name="Кирилл Гоменюк" userId="27247efe46d1cb93" providerId="LiveId" clId="{AC30B29B-E93D-1E40-9D05-D3E72C4186FA}" dt="2024-03-17T13:43:25.018" v="10699" actId="108"/>
          <ac:spMkLst>
            <pc:docMk/>
            <pc:sldMk cId="2200809949" sldId="973"/>
            <ac:spMk id="2" creationId="{F90EA78A-CC49-D672-3CB3-2AEC7E493942}"/>
          </ac:spMkLst>
        </pc:spChg>
        <pc:spChg chg="mod">
          <ac:chgData name="Кирилл Гоменюк" userId="27247efe46d1cb93" providerId="LiveId" clId="{AC30B29B-E93D-1E40-9D05-D3E72C4186FA}" dt="2024-03-17T12:01:14.366" v="9015" actId="403"/>
          <ac:spMkLst>
            <pc:docMk/>
            <pc:sldMk cId="2200809949" sldId="973"/>
            <ac:spMk id="4" creationId="{0FCDF2FE-A70E-5126-53DA-76E38E8B54F7}"/>
          </ac:spMkLst>
        </pc:spChg>
        <pc:spChg chg="mod">
          <ac:chgData name="Кирилл Гоменюк" userId="27247efe46d1cb93" providerId="LiveId" clId="{AC30B29B-E93D-1E40-9D05-D3E72C4186FA}" dt="2024-03-17T12:01:22.622" v="9018" actId="14100"/>
          <ac:spMkLst>
            <pc:docMk/>
            <pc:sldMk cId="2200809949" sldId="973"/>
            <ac:spMk id="6" creationId="{ECFB586C-A9AF-0850-8A2A-E921A41ACE38}"/>
          </ac:spMkLst>
        </pc:spChg>
        <pc:picChg chg="add mod">
          <ac:chgData name="Кирилл Гоменюк" userId="27247efe46d1cb93" providerId="LiveId" clId="{AC30B29B-E93D-1E40-9D05-D3E72C4186FA}" dt="2024-03-17T12:04:48.306" v="9184" actId="14100"/>
          <ac:picMkLst>
            <pc:docMk/>
            <pc:sldMk cId="2200809949" sldId="973"/>
            <ac:picMk id="5" creationId="{ADAAA6AE-BE17-4B57-A908-4A17D2F42C26}"/>
          </ac:picMkLst>
        </pc:picChg>
        <pc:picChg chg="del">
          <ac:chgData name="Кирилл Гоменюк" userId="27247efe46d1cb93" providerId="LiveId" clId="{AC30B29B-E93D-1E40-9D05-D3E72C4186FA}" dt="2024-03-17T12:01:16.684" v="9016" actId="478"/>
          <ac:picMkLst>
            <pc:docMk/>
            <pc:sldMk cId="2200809949" sldId="973"/>
            <ac:picMk id="7" creationId="{3B5FFE5A-A1EA-A67B-4DBB-129DC46101EF}"/>
          </ac:picMkLst>
        </pc:picChg>
      </pc:sldChg>
      <pc:sldChg chg="addSp modSp new mod">
        <pc:chgData name="Кирилл Гоменюк" userId="27247efe46d1cb93" providerId="LiveId" clId="{AC30B29B-E93D-1E40-9D05-D3E72C4186FA}" dt="2024-03-17T13:43:29.870" v="10701" actId="108"/>
        <pc:sldMkLst>
          <pc:docMk/>
          <pc:sldMk cId="2713506287" sldId="974"/>
        </pc:sldMkLst>
        <pc:spChg chg="mod">
          <ac:chgData name="Кирилл Гоменюк" userId="27247efe46d1cb93" providerId="LiveId" clId="{AC30B29B-E93D-1E40-9D05-D3E72C4186FA}" dt="2024-03-17T13:43:29.870" v="10701" actId="108"/>
          <ac:spMkLst>
            <pc:docMk/>
            <pc:sldMk cId="2713506287" sldId="974"/>
            <ac:spMk id="2" creationId="{6A9438D9-8E87-96C6-ADD4-71DA0EB5F440}"/>
          </ac:spMkLst>
        </pc:spChg>
        <pc:spChg chg="mod">
          <ac:chgData name="Кирилл Гоменюк" userId="27247efe46d1cb93" providerId="LiveId" clId="{AC30B29B-E93D-1E40-9D05-D3E72C4186FA}" dt="2024-03-17T12:32:54.298" v="9323" actId="20577"/>
          <ac:spMkLst>
            <pc:docMk/>
            <pc:sldMk cId="2713506287" sldId="974"/>
            <ac:spMk id="3" creationId="{DBA35AC2-160F-073D-557E-715ECBD9AF9B}"/>
          </ac:spMkLst>
        </pc:spChg>
        <pc:spChg chg="add mod">
          <ac:chgData name="Кирилл Гоменюк" userId="27247efe46d1cb93" providerId="LiveId" clId="{AC30B29B-E93D-1E40-9D05-D3E72C4186FA}" dt="2024-03-17T12:32:30.082" v="9251" actId="20577"/>
          <ac:spMkLst>
            <pc:docMk/>
            <pc:sldMk cId="2713506287" sldId="974"/>
            <ac:spMk id="4" creationId="{AF1CE3B9-1DCF-4ABB-35AF-1B47CACA3DC5}"/>
          </ac:spMkLst>
        </pc:spChg>
      </pc:sldChg>
      <pc:sldChg chg="addSp delSp modSp new mod">
        <pc:chgData name="Кирилл Гоменюк" userId="27247efe46d1cb93" providerId="LiveId" clId="{AC30B29B-E93D-1E40-9D05-D3E72C4186FA}" dt="2024-03-17T13:43:33.124" v="10702" actId="108"/>
        <pc:sldMkLst>
          <pc:docMk/>
          <pc:sldMk cId="1325024105" sldId="975"/>
        </pc:sldMkLst>
        <pc:spChg chg="mod">
          <ac:chgData name="Кирилл Гоменюк" userId="27247efe46d1cb93" providerId="LiveId" clId="{AC30B29B-E93D-1E40-9D05-D3E72C4186FA}" dt="2024-03-17T13:43:33.124" v="10702" actId="108"/>
          <ac:spMkLst>
            <pc:docMk/>
            <pc:sldMk cId="1325024105" sldId="975"/>
            <ac:spMk id="2" creationId="{27D7E8A0-964A-C5C5-050A-751731D8BCAB}"/>
          </ac:spMkLst>
        </pc:spChg>
        <pc:spChg chg="mod">
          <ac:chgData name="Кирилл Гоменюк" userId="27247efe46d1cb93" providerId="LiveId" clId="{AC30B29B-E93D-1E40-9D05-D3E72C4186FA}" dt="2024-03-17T13:00:05.950" v="9518" actId="27636"/>
          <ac:spMkLst>
            <pc:docMk/>
            <pc:sldMk cId="1325024105" sldId="975"/>
            <ac:spMk id="3" creationId="{BB9B4134-6CD5-931B-6311-9085B3DA89E1}"/>
          </ac:spMkLst>
        </pc:spChg>
        <pc:spChg chg="add mod">
          <ac:chgData name="Кирилл Гоменюк" userId="27247efe46d1cb93" providerId="LiveId" clId="{AC30B29B-E93D-1E40-9D05-D3E72C4186FA}" dt="2024-03-17T13:00:37.748" v="9559" actId="20577"/>
          <ac:spMkLst>
            <pc:docMk/>
            <pc:sldMk cId="1325024105" sldId="975"/>
            <ac:spMk id="4" creationId="{87786C12-30A4-E4EE-65D5-BFD2FAA4921B}"/>
          </ac:spMkLst>
        </pc:spChg>
        <pc:spChg chg="add del mod">
          <ac:chgData name="Кирилл Гоменюк" userId="27247efe46d1cb93" providerId="LiveId" clId="{AC30B29B-E93D-1E40-9D05-D3E72C4186FA}" dt="2024-03-17T13:00:53.206" v="9561" actId="478"/>
          <ac:spMkLst>
            <pc:docMk/>
            <pc:sldMk cId="1325024105" sldId="975"/>
            <ac:spMk id="5" creationId="{5156A59C-E50B-566F-E822-571DD8960FB6}"/>
          </ac:spMkLst>
        </pc:spChg>
        <pc:spChg chg="add mod">
          <ac:chgData name="Кирилл Гоменюк" userId="27247efe46d1cb93" providerId="LiveId" clId="{AC30B29B-E93D-1E40-9D05-D3E72C4186FA}" dt="2024-03-17T13:04:25.067" v="9606" actId="1036"/>
          <ac:spMkLst>
            <pc:docMk/>
            <pc:sldMk cId="1325024105" sldId="975"/>
            <ac:spMk id="6" creationId="{7A7C6CF8-4930-BC52-6765-9E424B735BFB}"/>
          </ac:spMkLst>
        </pc:spChg>
        <pc:picChg chg="add mod">
          <ac:chgData name="Кирилл Гоменюк" userId="27247efe46d1cb93" providerId="LiveId" clId="{AC30B29B-E93D-1E40-9D05-D3E72C4186FA}" dt="2024-03-17T13:03:52.439" v="9603" actId="692"/>
          <ac:picMkLst>
            <pc:docMk/>
            <pc:sldMk cId="1325024105" sldId="975"/>
            <ac:picMk id="9" creationId="{E27EF58B-75F1-98E0-244A-F1B29D3A67AC}"/>
          </ac:picMkLst>
        </pc:picChg>
        <pc:cxnChg chg="add mod">
          <ac:chgData name="Кирилл Гоменюк" userId="27247efe46d1cb93" providerId="LiveId" clId="{AC30B29B-E93D-1E40-9D05-D3E72C4186FA}" dt="2024-03-17T13:01:47.316" v="9593" actId="13822"/>
          <ac:cxnSpMkLst>
            <pc:docMk/>
            <pc:sldMk cId="1325024105" sldId="975"/>
            <ac:cxnSpMk id="8" creationId="{F8B0D577-3310-2D7D-DBC2-73E114CC0A4C}"/>
          </ac:cxnSpMkLst>
        </pc:cxnChg>
      </pc:sldChg>
      <pc:sldChg chg="modSp add del mod">
        <pc:chgData name="Кирилл Гоменюк" userId="27247efe46d1cb93" providerId="LiveId" clId="{AC30B29B-E93D-1E40-9D05-D3E72C4186FA}" dt="2024-03-17T13:28:24.553" v="10314" actId="2696"/>
        <pc:sldMkLst>
          <pc:docMk/>
          <pc:sldMk cId="4202159523" sldId="976"/>
        </pc:sldMkLst>
        <pc:spChg chg="mod">
          <ac:chgData name="Кирилл Гоменюк" userId="27247efe46d1cb93" providerId="LiveId" clId="{AC30B29B-E93D-1E40-9D05-D3E72C4186FA}" dt="2024-03-17T13:05:45.327" v="9634" actId="20577"/>
          <ac:spMkLst>
            <pc:docMk/>
            <pc:sldMk cId="4202159523" sldId="976"/>
            <ac:spMk id="2" creationId="{520C0DA1-362E-4A92-9080-689F774ABA60}"/>
          </ac:spMkLst>
        </pc:spChg>
      </pc:sldChg>
      <pc:sldChg chg="modSp new mod">
        <pc:chgData name="Кирилл Гоменюк" userId="27247efe46d1cb93" providerId="LiveId" clId="{AC30B29B-E93D-1E40-9D05-D3E72C4186FA}" dt="2024-03-17T13:43:38.098" v="10704" actId="108"/>
        <pc:sldMkLst>
          <pc:docMk/>
          <pc:sldMk cId="918401332" sldId="977"/>
        </pc:sldMkLst>
        <pc:spChg chg="mod">
          <ac:chgData name="Кирилл Гоменюк" userId="27247efe46d1cb93" providerId="LiveId" clId="{AC30B29B-E93D-1E40-9D05-D3E72C4186FA}" dt="2024-03-17T13:43:38.098" v="10704" actId="108"/>
          <ac:spMkLst>
            <pc:docMk/>
            <pc:sldMk cId="918401332" sldId="977"/>
            <ac:spMk id="2" creationId="{1F0908D0-6C1D-8367-0AA1-997221E9CC80}"/>
          </ac:spMkLst>
        </pc:spChg>
        <pc:spChg chg="mod">
          <ac:chgData name="Кирилл Гоменюк" userId="27247efe46d1cb93" providerId="LiveId" clId="{AC30B29B-E93D-1E40-9D05-D3E72C4186FA}" dt="2024-03-17T13:29:09.905" v="10325" actId="14100"/>
          <ac:spMkLst>
            <pc:docMk/>
            <pc:sldMk cId="918401332" sldId="977"/>
            <ac:spMk id="3" creationId="{202F68DD-93AC-D636-FACC-83E0C170F8CC}"/>
          </ac:spMkLst>
        </pc:spChg>
      </pc:sldChg>
      <pc:sldChg chg="addSp modSp new mod">
        <pc:chgData name="Кирилл Гоменюк" userId="27247efe46d1cb93" providerId="LiveId" clId="{AC30B29B-E93D-1E40-9D05-D3E72C4186FA}" dt="2024-03-17T13:43:44.873" v="10707" actId="108"/>
        <pc:sldMkLst>
          <pc:docMk/>
          <pc:sldMk cId="3297630879" sldId="978"/>
        </pc:sldMkLst>
        <pc:spChg chg="mod">
          <ac:chgData name="Кирилл Гоменюк" userId="27247efe46d1cb93" providerId="LiveId" clId="{AC30B29B-E93D-1E40-9D05-D3E72C4186FA}" dt="2024-03-17T13:43:44.873" v="10707" actId="108"/>
          <ac:spMkLst>
            <pc:docMk/>
            <pc:sldMk cId="3297630879" sldId="978"/>
            <ac:spMk id="2" creationId="{DCE69B43-3C6D-89E4-E4D3-B86AC716233E}"/>
          </ac:spMkLst>
        </pc:spChg>
        <pc:spChg chg="mod">
          <ac:chgData name="Кирилл Гоменюк" userId="27247efe46d1cb93" providerId="LiveId" clId="{AC30B29B-E93D-1E40-9D05-D3E72C4186FA}" dt="2024-03-17T13:40:57.180" v="10659" actId="14100"/>
          <ac:spMkLst>
            <pc:docMk/>
            <pc:sldMk cId="3297630879" sldId="978"/>
            <ac:spMk id="3" creationId="{CC203BEE-CF06-376B-C649-850829CFB90B}"/>
          </ac:spMkLst>
        </pc:spChg>
        <pc:spChg chg="add mod">
          <ac:chgData name="Кирилл Гоменюк" userId="27247efe46d1cb93" providerId="LiveId" clId="{AC30B29B-E93D-1E40-9D05-D3E72C4186FA}" dt="2024-03-17T13:39:27.817" v="10462" actId="403"/>
          <ac:spMkLst>
            <pc:docMk/>
            <pc:sldMk cId="3297630879" sldId="978"/>
            <ac:spMk id="5" creationId="{2B20740F-B9AA-F9D1-0829-5CA984F85BBA}"/>
          </ac:spMkLst>
        </pc:spChg>
      </pc:sldChg>
      <pc:sldChg chg="addSp modSp add mod">
        <pc:chgData name="Кирилл Гоменюк" userId="27247efe46d1cb93" providerId="LiveId" clId="{AC30B29B-E93D-1E40-9D05-D3E72C4186FA}" dt="2024-03-17T13:43:40.223" v="10705" actId="108"/>
        <pc:sldMkLst>
          <pc:docMk/>
          <pc:sldMk cId="1508967804" sldId="979"/>
        </pc:sldMkLst>
        <pc:spChg chg="mod">
          <ac:chgData name="Кирилл Гоменюк" userId="27247efe46d1cb93" providerId="LiveId" clId="{AC30B29B-E93D-1E40-9D05-D3E72C4186FA}" dt="2024-03-17T13:43:40.223" v="10705" actId="108"/>
          <ac:spMkLst>
            <pc:docMk/>
            <pc:sldMk cId="1508967804" sldId="979"/>
            <ac:spMk id="2" creationId="{1F0908D0-6C1D-8367-0AA1-997221E9CC80}"/>
          </ac:spMkLst>
        </pc:spChg>
        <pc:spChg chg="add mod">
          <ac:chgData name="Кирилл Гоменюк" userId="27247efe46d1cb93" providerId="LiveId" clId="{AC30B29B-E93D-1E40-9D05-D3E72C4186FA}" dt="2024-03-17T13:33:18.131" v="10346" actId="14100"/>
          <ac:spMkLst>
            <pc:docMk/>
            <pc:sldMk cId="1508967804" sldId="979"/>
            <ac:spMk id="5" creationId="{97FB7981-CD33-BF5B-7B5C-4B7C1F30BE1D}"/>
          </ac:spMkLst>
        </pc:spChg>
      </pc:sldChg>
      <pc:sldChg chg="addSp modSp add mod">
        <pc:chgData name="Кирилл Гоменюк" userId="27247efe46d1cb93" providerId="LiveId" clId="{AC30B29B-E93D-1E40-9D05-D3E72C4186FA}" dt="2024-03-17T13:43:42.260" v="10706" actId="108"/>
        <pc:sldMkLst>
          <pc:docMk/>
          <pc:sldMk cId="2998520233" sldId="980"/>
        </pc:sldMkLst>
        <pc:spChg chg="mod">
          <ac:chgData name="Кирилл Гоменюк" userId="27247efe46d1cb93" providerId="LiveId" clId="{AC30B29B-E93D-1E40-9D05-D3E72C4186FA}" dt="2024-03-17T13:43:42.260" v="10706" actId="108"/>
          <ac:spMkLst>
            <pc:docMk/>
            <pc:sldMk cId="2998520233" sldId="980"/>
            <ac:spMk id="2" creationId="{1F0908D0-6C1D-8367-0AA1-997221E9CC80}"/>
          </ac:spMkLst>
        </pc:spChg>
        <pc:spChg chg="add mod">
          <ac:chgData name="Кирилл Гоменюк" userId="27247efe46d1cb93" providerId="LiveId" clId="{AC30B29B-E93D-1E40-9D05-D3E72C4186FA}" dt="2024-03-17T13:34:17.777" v="10355" actId="14100"/>
          <ac:spMkLst>
            <pc:docMk/>
            <pc:sldMk cId="2998520233" sldId="980"/>
            <ac:spMk id="4" creationId="{32271D43-D991-0D45-E108-5E865BB1E787}"/>
          </ac:spMkLst>
        </pc:spChg>
        <pc:spChg chg="mod">
          <ac:chgData name="Кирилл Гоменюк" userId="27247efe46d1cb93" providerId="LiveId" clId="{AC30B29B-E93D-1E40-9D05-D3E72C4186FA}" dt="2024-03-17T13:33:55.908" v="10352" actId="20577"/>
          <ac:spMkLst>
            <pc:docMk/>
            <pc:sldMk cId="2998520233" sldId="980"/>
            <ac:spMk id="5" creationId="{97FB7981-CD33-BF5B-7B5C-4B7C1F30BE1D}"/>
          </ac:spMkLst>
        </pc:spChg>
        <pc:spChg chg="add mod">
          <ac:chgData name="Кирилл Гоменюк" userId="27247efe46d1cb93" providerId="LiveId" clId="{AC30B29B-E93D-1E40-9D05-D3E72C4186FA}" dt="2024-03-17T13:34:44.018" v="10396" actId="207"/>
          <ac:spMkLst>
            <pc:docMk/>
            <pc:sldMk cId="2998520233" sldId="980"/>
            <ac:spMk id="6" creationId="{50E7935A-B412-B7B1-DCD5-0634000C88BF}"/>
          </ac:spMkLst>
        </pc:spChg>
      </pc:sldChg>
      <pc:sldChg chg="addSp delSp modSp new mod modClrScheme chgLayout">
        <pc:chgData name="Кирилл Гоменюк" userId="27247efe46d1cb93" providerId="LiveId" clId="{AC30B29B-E93D-1E40-9D05-D3E72C4186FA}" dt="2024-03-17T13:43:55.874" v="10709" actId="700"/>
        <pc:sldMkLst>
          <pc:docMk/>
          <pc:sldMk cId="1345548395" sldId="981"/>
        </pc:sldMkLst>
        <pc:spChg chg="mod ord">
          <ac:chgData name="Кирилл Гоменюк" userId="27247efe46d1cb93" providerId="LiveId" clId="{AC30B29B-E93D-1E40-9D05-D3E72C4186FA}" dt="2024-03-17T13:43:55.874" v="10709" actId="700"/>
          <ac:spMkLst>
            <pc:docMk/>
            <pc:sldMk cId="1345548395" sldId="981"/>
            <ac:spMk id="2" creationId="{CAB6F703-D77E-C37C-30BC-8FB7924E8A76}"/>
          </ac:spMkLst>
        </pc:spChg>
        <pc:spChg chg="del mod ord">
          <ac:chgData name="Кирилл Гоменюк" userId="27247efe46d1cb93" providerId="LiveId" clId="{AC30B29B-E93D-1E40-9D05-D3E72C4186FA}" dt="2024-03-17T13:43:55.874" v="10709" actId="700"/>
          <ac:spMkLst>
            <pc:docMk/>
            <pc:sldMk cId="1345548395" sldId="981"/>
            <ac:spMk id="3" creationId="{17FBF6BD-83E8-45D1-1D33-45C2E13314DB}"/>
          </ac:spMkLst>
        </pc:spChg>
        <pc:spChg chg="add mod ord">
          <ac:chgData name="Кирилл Гоменюк" userId="27247efe46d1cb93" providerId="LiveId" clId="{AC30B29B-E93D-1E40-9D05-D3E72C4186FA}" dt="2024-03-17T13:43:55.874" v="10709" actId="700"/>
          <ac:spMkLst>
            <pc:docMk/>
            <pc:sldMk cId="1345548395" sldId="981"/>
            <ac:spMk id="4" creationId="{7E2E8414-086E-8DDF-15B1-73FDF194C64A}"/>
          </ac:spMkLst>
        </pc:spChg>
      </pc:sldChg>
    </pc:docChg>
  </pc:docChgLst>
  <pc:docChgLst>
    <pc:chgData name="Леонид Смелов" userId="fea2e2fc1fde16d6" providerId="Windows Live" clId="Web-{22AFE957-F918-4507-81ED-0C90CE3A263E}"/>
    <pc:docChg chg="addSld delSld modSld">
      <pc:chgData name="Леонид Смелов" userId="fea2e2fc1fde16d6" providerId="Windows Live" clId="Web-{22AFE957-F918-4507-81ED-0C90CE3A263E}" dt="2025-02-14T16:20:52.169" v="434" actId="20577"/>
      <pc:docMkLst>
        <pc:docMk/>
      </pc:docMkLst>
      <pc:sldChg chg="modSp">
        <pc:chgData name="Леонид Смелов" userId="fea2e2fc1fde16d6" providerId="Windows Live" clId="Web-{22AFE957-F918-4507-81ED-0C90CE3A263E}" dt="2025-02-14T16:02:38.025" v="69" actId="20577"/>
        <pc:sldMkLst>
          <pc:docMk/>
          <pc:sldMk cId="3788919320" sldId="257"/>
        </pc:sldMkLst>
        <pc:spChg chg="mod">
          <ac:chgData name="Леонид Смелов" userId="fea2e2fc1fde16d6" providerId="Windows Live" clId="Web-{22AFE957-F918-4507-81ED-0C90CE3A263E}" dt="2025-02-14T16:02:19.321" v="61" actId="20577"/>
          <ac:spMkLst>
            <pc:docMk/>
            <pc:sldMk cId="3788919320" sldId="257"/>
            <ac:spMk id="2" creationId="{D4072D4F-AEBE-4422-A0A6-D44D46EC2E98}"/>
          </ac:spMkLst>
        </pc:spChg>
        <pc:spChg chg="mod">
          <ac:chgData name="Леонид Смелов" userId="fea2e2fc1fde16d6" providerId="Windows Live" clId="Web-{22AFE957-F918-4507-81ED-0C90CE3A263E}" dt="2025-02-14T16:02:38.025" v="69" actId="20577"/>
          <ac:spMkLst>
            <pc:docMk/>
            <pc:sldMk cId="3788919320" sldId="257"/>
            <ac:spMk id="3" creationId="{4CE8B768-85B0-4127-B4C5-283E7CC1A6CC}"/>
          </ac:spMkLst>
        </pc:spChg>
      </pc:sldChg>
      <pc:sldChg chg="modSp">
        <pc:chgData name="Леонид Смелов" userId="fea2e2fc1fde16d6" providerId="Windows Live" clId="Web-{22AFE957-F918-4507-81ED-0C90CE3A263E}" dt="2025-02-14T16:05:10.639" v="101" actId="20577"/>
        <pc:sldMkLst>
          <pc:docMk/>
          <pc:sldMk cId="3773445787" sldId="258"/>
        </pc:sldMkLst>
        <pc:spChg chg="mod">
          <ac:chgData name="Леонид Смелов" userId="fea2e2fc1fde16d6" providerId="Windows Live" clId="Web-{22AFE957-F918-4507-81ED-0C90CE3A263E}" dt="2025-02-14T16:04:58.076" v="99" actId="20577"/>
          <ac:spMkLst>
            <pc:docMk/>
            <pc:sldMk cId="3773445787" sldId="258"/>
            <ac:spMk id="2" creationId="{3C9227B8-CAD0-403A-8B3F-490239F4FA67}"/>
          </ac:spMkLst>
        </pc:spChg>
        <pc:spChg chg="mod">
          <ac:chgData name="Леонид Смелов" userId="fea2e2fc1fde16d6" providerId="Windows Live" clId="Web-{22AFE957-F918-4507-81ED-0C90CE3A263E}" dt="2025-02-14T16:05:10.639" v="101" actId="20577"/>
          <ac:spMkLst>
            <pc:docMk/>
            <pc:sldMk cId="3773445787" sldId="258"/>
            <ac:spMk id="3" creationId="{D5331E36-52E0-4E91-A676-95FBD4771CE0}"/>
          </ac:spMkLst>
        </pc:spChg>
      </pc:sldChg>
      <pc:sldChg chg="modSp">
        <pc:chgData name="Леонид Смелов" userId="fea2e2fc1fde16d6" providerId="Windows Live" clId="Web-{22AFE957-F918-4507-81ED-0C90CE3A263E}" dt="2025-02-14T16:04:51.357" v="97" actId="20577"/>
        <pc:sldMkLst>
          <pc:docMk/>
          <pc:sldMk cId="3868255321" sldId="259"/>
        </pc:sldMkLst>
        <pc:spChg chg="mod">
          <ac:chgData name="Леонид Смелов" userId="fea2e2fc1fde16d6" providerId="Windows Live" clId="Web-{22AFE957-F918-4507-81ED-0C90CE3A263E}" dt="2025-02-14T16:04:19.731" v="93" actId="20577"/>
          <ac:spMkLst>
            <pc:docMk/>
            <pc:sldMk cId="3868255321" sldId="259"/>
            <ac:spMk id="2" creationId="{D2DA6545-2451-49C3-8D67-2D347C508834}"/>
          </ac:spMkLst>
        </pc:spChg>
        <pc:spChg chg="mod">
          <ac:chgData name="Леонид Смелов" userId="fea2e2fc1fde16d6" providerId="Windows Live" clId="Web-{22AFE957-F918-4507-81ED-0C90CE3A263E}" dt="2025-02-14T16:04:51.357" v="97" actId="20577"/>
          <ac:spMkLst>
            <pc:docMk/>
            <pc:sldMk cId="3868255321" sldId="259"/>
            <ac:spMk id="3" creationId="{BB792D80-8D84-428B-A0C1-69018E476AA8}"/>
          </ac:spMkLst>
        </pc:spChg>
      </pc:sldChg>
      <pc:sldChg chg="modSp">
        <pc:chgData name="Леонид Смелов" userId="fea2e2fc1fde16d6" providerId="Windows Live" clId="Web-{22AFE957-F918-4507-81ED-0C90CE3A263E}" dt="2025-02-14T16:04:12.825" v="92" actId="20577"/>
        <pc:sldMkLst>
          <pc:docMk/>
          <pc:sldMk cId="2707630095" sldId="260"/>
        </pc:sldMkLst>
        <pc:spChg chg="mod">
          <ac:chgData name="Леонид Смелов" userId="fea2e2fc1fde16d6" providerId="Windows Live" clId="Web-{22AFE957-F918-4507-81ED-0C90CE3A263E}" dt="2025-02-14T16:03:46.777" v="88" actId="20577"/>
          <ac:spMkLst>
            <pc:docMk/>
            <pc:sldMk cId="2707630095" sldId="260"/>
            <ac:spMk id="2" creationId="{13EEBB72-7274-4FE1-BA3D-E4A5088833FA}"/>
          </ac:spMkLst>
        </pc:spChg>
        <pc:spChg chg="mod">
          <ac:chgData name="Леонид Смелов" userId="fea2e2fc1fde16d6" providerId="Windows Live" clId="Web-{22AFE957-F918-4507-81ED-0C90CE3A263E}" dt="2025-02-14T16:04:12.825" v="92" actId="20577"/>
          <ac:spMkLst>
            <pc:docMk/>
            <pc:sldMk cId="2707630095" sldId="260"/>
            <ac:spMk id="3" creationId="{197ACCAC-D55E-48CA-939B-075D13C7CB9F}"/>
          </ac:spMkLst>
        </pc:spChg>
      </pc:sldChg>
      <pc:sldChg chg="modSp">
        <pc:chgData name="Леонид Смелов" userId="fea2e2fc1fde16d6" providerId="Windows Live" clId="Web-{22AFE957-F918-4507-81ED-0C90CE3A263E}" dt="2025-02-14T16:01:14.710" v="40" actId="20577"/>
        <pc:sldMkLst>
          <pc:docMk/>
          <pc:sldMk cId="3008278872" sldId="261"/>
        </pc:sldMkLst>
        <pc:spChg chg="mod">
          <ac:chgData name="Леонид Смелов" userId="fea2e2fc1fde16d6" providerId="Windows Live" clId="Web-{22AFE957-F918-4507-81ED-0C90CE3A263E}" dt="2025-02-14T16:00:44.943" v="26" actId="20577"/>
          <ac:spMkLst>
            <pc:docMk/>
            <pc:sldMk cId="3008278872" sldId="261"/>
            <ac:spMk id="2" creationId="{1D1BB2FC-B4B3-4C14-8027-980A33A269E9}"/>
          </ac:spMkLst>
        </pc:spChg>
        <pc:spChg chg="mod">
          <ac:chgData name="Леонид Смелов" userId="fea2e2fc1fde16d6" providerId="Windows Live" clId="Web-{22AFE957-F918-4507-81ED-0C90CE3A263E}" dt="2025-02-14T16:01:14.710" v="40" actId="20577"/>
          <ac:spMkLst>
            <pc:docMk/>
            <pc:sldMk cId="3008278872" sldId="261"/>
            <ac:spMk id="3" creationId="{469C74E2-BF54-4694-A23B-ADCF383DB806}"/>
          </ac:spMkLst>
        </pc:spChg>
      </pc:sldChg>
      <pc:sldChg chg="modSp">
        <pc:chgData name="Леонид Смелов" userId="fea2e2fc1fde16d6" providerId="Windows Live" clId="Web-{22AFE957-F918-4507-81ED-0C90CE3A263E}" dt="2025-02-14T16:05:45.937" v="110" actId="20577"/>
        <pc:sldMkLst>
          <pc:docMk/>
          <pc:sldMk cId="2308707964" sldId="262"/>
        </pc:sldMkLst>
        <pc:spChg chg="mod">
          <ac:chgData name="Леонид Смелов" userId="fea2e2fc1fde16d6" providerId="Windows Live" clId="Web-{22AFE957-F918-4507-81ED-0C90CE3A263E}" dt="2025-02-14T16:05:35.562" v="108" actId="20577"/>
          <ac:spMkLst>
            <pc:docMk/>
            <pc:sldMk cId="2308707964" sldId="262"/>
            <ac:spMk id="2" creationId="{EBFED796-4E1D-4B14-AD39-9830C55F4608}"/>
          </ac:spMkLst>
        </pc:spChg>
        <pc:spChg chg="mod">
          <ac:chgData name="Леонид Смелов" userId="fea2e2fc1fde16d6" providerId="Windows Live" clId="Web-{22AFE957-F918-4507-81ED-0C90CE3A263E}" dt="2025-02-14T16:05:45.937" v="110" actId="20577"/>
          <ac:spMkLst>
            <pc:docMk/>
            <pc:sldMk cId="2308707964" sldId="262"/>
            <ac:spMk id="3" creationId="{40B116CB-7116-454B-9779-05420252F8C7}"/>
          </ac:spMkLst>
        </pc:spChg>
      </pc:sldChg>
      <pc:sldChg chg="modSp">
        <pc:chgData name="Леонид Смелов" userId="fea2e2fc1fde16d6" providerId="Windows Live" clId="Web-{22AFE957-F918-4507-81ED-0C90CE3A263E}" dt="2025-02-14T16:06:02.641" v="114" actId="20577"/>
        <pc:sldMkLst>
          <pc:docMk/>
          <pc:sldMk cId="2511168770" sldId="263"/>
        </pc:sldMkLst>
        <pc:spChg chg="mod">
          <ac:chgData name="Леонид Смелов" userId="fea2e2fc1fde16d6" providerId="Windows Live" clId="Web-{22AFE957-F918-4507-81ED-0C90CE3A263E}" dt="2025-02-14T16:05:52.281" v="112" actId="20577"/>
          <ac:spMkLst>
            <pc:docMk/>
            <pc:sldMk cId="2511168770" sldId="263"/>
            <ac:spMk id="2" creationId="{81ABB05C-0A97-4736-B4E5-513DCF88BD2C}"/>
          </ac:spMkLst>
        </pc:spChg>
        <pc:spChg chg="mod">
          <ac:chgData name="Леонид Смелов" userId="fea2e2fc1fde16d6" providerId="Windows Live" clId="Web-{22AFE957-F918-4507-81ED-0C90CE3A263E}" dt="2025-02-14T16:06:02.641" v="114" actId="20577"/>
          <ac:spMkLst>
            <pc:docMk/>
            <pc:sldMk cId="2511168770" sldId="263"/>
            <ac:spMk id="3" creationId="{1F6B4B49-D3D2-4386-A14E-993E3F3484C2}"/>
          </ac:spMkLst>
        </pc:spChg>
      </pc:sldChg>
      <pc:sldChg chg="modSp">
        <pc:chgData name="Леонид Смелов" userId="fea2e2fc1fde16d6" providerId="Windows Live" clId="Web-{22AFE957-F918-4507-81ED-0C90CE3A263E}" dt="2025-02-14T16:06:28.267" v="118" actId="20577"/>
        <pc:sldMkLst>
          <pc:docMk/>
          <pc:sldMk cId="2327529652" sldId="264"/>
        </pc:sldMkLst>
        <pc:spChg chg="mod">
          <ac:chgData name="Леонид Смелов" userId="fea2e2fc1fde16d6" providerId="Windows Live" clId="Web-{22AFE957-F918-4507-81ED-0C90CE3A263E}" dt="2025-02-14T16:06:28.267" v="118" actId="20577"/>
          <ac:spMkLst>
            <pc:docMk/>
            <pc:sldMk cId="2327529652" sldId="264"/>
            <ac:spMk id="2" creationId="{15259A46-0CC4-4AD8-84BC-5E3E8FBE38F3}"/>
          </ac:spMkLst>
        </pc:spChg>
        <pc:spChg chg="mod">
          <ac:chgData name="Леонид Смелов" userId="fea2e2fc1fde16d6" providerId="Windows Live" clId="Web-{22AFE957-F918-4507-81ED-0C90CE3A263E}" dt="2025-02-14T16:06:26.751" v="117" actId="20577"/>
          <ac:spMkLst>
            <pc:docMk/>
            <pc:sldMk cId="2327529652" sldId="264"/>
            <ac:spMk id="3" creationId="{BE05210E-6DBE-4520-8D5D-31B0B6BEFDCB}"/>
          </ac:spMkLst>
        </pc:spChg>
      </pc:sldChg>
      <pc:sldChg chg="modSp">
        <pc:chgData name="Леонид Смелов" userId="fea2e2fc1fde16d6" providerId="Windows Live" clId="Web-{22AFE957-F918-4507-81ED-0C90CE3A263E}" dt="2025-02-14T16:15:20.408" v="314" actId="20577"/>
        <pc:sldMkLst>
          <pc:docMk/>
          <pc:sldMk cId="1030750317" sldId="266"/>
        </pc:sldMkLst>
        <pc:spChg chg="mod">
          <ac:chgData name="Леонид Смелов" userId="fea2e2fc1fde16d6" providerId="Windows Live" clId="Web-{22AFE957-F918-4507-81ED-0C90CE3A263E}" dt="2025-02-14T16:15:12.455" v="312" actId="20577"/>
          <ac:spMkLst>
            <pc:docMk/>
            <pc:sldMk cId="1030750317" sldId="266"/>
            <ac:spMk id="2" creationId="{2A0B7CCD-68F2-4194-B8AF-90AF5DE9A583}"/>
          </ac:spMkLst>
        </pc:spChg>
        <pc:spChg chg="mod">
          <ac:chgData name="Леонид Смелов" userId="fea2e2fc1fde16d6" providerId="Windows Live" clId="Web-{22AFE957-F918-4507-81ED-0C90CE3A263E}" dt="2025-02-14T16:15:20.408" v="314" actId="20577"/>
          <ac:spMkLst>
            <pc:docMk/>
            <pc:sldMk cId="1030750317" sldId="266"/>
            <ac:spMk id="3" creationId="{72BBC601-F1E7-498A-9F9F-C94B7248F518}"/>
          </ac:spMkLst>
        </pc:spChg>
      </pc:sldChg>
      <pc:sldChg chg="modSp">
        <pc:chgData name="Леонид Смелов" userId="fea2e2fc1fde16d6" providerId="Windows Live" clId="Web-{22AFE957-F918-4507-81ED-0C90CE3A263E}" dt="2025-02-14T16:08:21.208" v="156" actId="20577"/>
        <pc:sldMkLst>
          <pc:docMk/>
          <pc:sldMk cId="2174303706" sldId="267"/>
        </pc:sldMkLst>
        <pc:spChg chg="mod">
          <ac:chgData name="Леонид Смелов" userId="fea2e2fc1fde16d6" providerId="Windows Live" clId="Web-{22AFE957-F918-4507-81ED-0C90CE3A263E}" dt="2025-02-14T16:07:54.973" v="144" actId="20577"/>
          <ac:spMkLst>
            <pc:docMk/>
            <pc:sldMk cId="2174303706" sldId="267"/>
            <ac:spMk id="2" creationId="{3B05B7B4-0B75-48CF-92C1-2BFED3A8B7A8}"/>
          </ac:spMkLst>
        </pc:spChg>
        <pc:spChg chg="mod">
          <ac:chgData name="Леонид Смелов" userId="fea2e2fc1fde16d6" providerId="Windows Live" clId="Web-{22AFE957-F918-4507-81ED-0C90CE3A263E}" dt="2025-02-14T16:08:21.208" v="156" actId="20577"/>
          <ac:spMkLst>
            <pc:docMk/>
            <pc:sldMk cId="2174303706" sldId="267"/>
            <ac:spMk id="3" creationId="{8B3518D3-E99D-4964-86DD-251C524035C7}"/>
          </ac:spMkLst>
        </pc:spChg>
      </pc:sldChg>
      <pc:sldChg chg="modSp">
        <pc:chgData name="Леонид Смелов" userId="fea2e2fc1fde16d6" providerId="Windows Live" clId="Web-{22AFE957-F918-4507-81ED-0C90CE3A263E}" dt="2025-02-14T16:12:34.122" v="258" actId="20577"/>
        <pc:sldMkLst>
          <pc:docMk/>
          <pc:sldMk cId="3434455739" sldId="268"/>
        </pc:sldMkLst>
        <pc:spChg chg="mod">
          <ac:chgData name="Леонид Смелов" userId="fea2e2fc1fde16d6" providerId="Windows Live" clId="Web-{22AFE957-F918-4507-81ED-0C90CE3A263E}" dt="2025-02-14T16:11:57.933" v="246" actId="20577"/>
          <ac:spMkLst>
            <pc:docMk/>
            <pc:sldMk cId="3434455739" sldId="268"/>
            <ac:spMk id="2" creationId="{3B05B7B4-0B75-48CF-92C1-2BFED3A8B7A8}"/>
          </ac:spMkLst>
        </pc:spChg>
        <pc:spChg chg="mod">
          <ac:chgData name="Леонид Смелов" userId="fea2e2fc1fde16d6" providerId="Windows Live" clId="Web-{22AFE957-F918-4507-81ED-0C90CE3A263E}" dt="2025-02-14T16:12:10.918" v="252" actId="20577"/>
          <ac:spMkLst>
            <pc:docMk/>
            <pc:sldMk cId="3434455739" sldId="268"/>
            <ac:spMk id="3" creationId="{8B3518D3-E99D-4964-86DD-251C524035C7}"/>
          </ac:spMkLst>
        </pc:spChg>
        <pc:spChg chg="mod">
          <ac:chgData name="Леонид Смелов" userId="fea2e2fc1fde16d6" providerId="Windows Live" clId="Web-{22AFE957-F918-4507-81ED-0C90CE3A263E}" dt="2025-02-14T16:12:17.793" v="254" actId="20577"/>
          <ac:spMkLst>
            <pc:docMk/>
            <pc:sldMk cId="3434455739" sldId="268"/>
            <ac:spMk id="37" creationId="{20DFF881-8150-4FF6-B581-A316E51A0D23}"/>
          </ac:spMkLst>
        </pc:spChg>
        <pc:spChg chg="mod">
          <ac:chgData name="Леонид Смелов" userId="fea2e2fc1fde16d6" providerId="Windows Live" clId="Web-{22AFE957-F918-4507-81ED-0C90CE3A263E}" dt="2025-02-14T16:12:23.262" v="256" actId="20577"/>
          <ac:spMkLst>
            <pc:docMk/>
            <pc:sldMk cId="3434455739" sldId="268"/>
            <ac:spMk id="48" creationId="{91EF2D93-B8A3-4FC6-BD7E-E1A844197441}"/>
          </ac:spMkLst>
        </pc:spChg>
        <pc:spChg chg="mod">
          <ac:chgData name="Леонид Смелов" userId="fea2e2fc1fde16d6" providerId="Windows Live" clId="Web-{22AFE957-F918-4507-81ED-0C90CE3A263E}" dt="2025-02-14T16:12:28.309" v="257" actId="20577"/>
          <ac:spMkLst>
            <pc:docMk/>
            <pc:sldMk cId="3434455739" sldId="268"/>
            <ac:spMk id="49" creationId="{398E89D1-F270-4C7B-91EF-625CCC157B6F}"/>
          </ac:spMkLst>
        </pc:spChg>
        <pc:spChg chg="mod">
          <ac:chgData name="Леонид Смелов" userId="fea2e2fc1fde16d6" providerId="Windows Live" clId="Web-{22AFE957-F918-4507-81ED-0C90CE3A263E}" dt="2025-02-14T16:12:34.122" v="258" actId="20577"/>
          <ac:spMkLst>
            <pc:docMk/>
            <pc:sldMk cId="3434455739" sldId="268"/>
            <ac:spMk id="50" creationId="{79BE4C8E-49DF-417B-96B2-A6A91BB76959}"/>
          </ac:spMkLst>
        </pc:spChg>
      </pc:sldChg>
      <pc:sldChg chg="modSp">
        <pc:chgData name="Леонид Смелов" userId="fea2e2fc1fde16d6" providerId="Windows Live" clId="Web-{22AFE957-F918-4507-81ED-0C90CE3A263E}" dt="2025-02-14T16:11:08.291" v="218" actId="20577"/>
        <pc:sldMkLst>
          <pc:docMk/>
          <pc:sldMk cId="357275776" sldId="270"/>
        </pc:sldMkLst>
        <pc:spChg chg="mod">
          <ac:chgData name="Леонид Смелов" userId="fea2e2fc1fde16d6" providerId="Windows Live" clId="Web-{22AFE957-F918-4507-81ED-0C90CE3A263E}" dt="2025-02-14T16:10:44.665" v="214" actId="20577"/>
          <ac:spMkLst>
            <pc:docMk/>
            <pc:sldMk cId="357275776" sldId="270"/>
            <ac:spMk id="2" creationId="{3BD9B375-B16B-4CF4-952C-C740F63E5508}"/>
          </ac:spMkLst>
        </pc:spChg>
        <pc:spChg chg="mod">
          <ac:chgData name="Леонид Смелов" userId="fea2e2fc1fde16d6" providerId="Windows Live" clId="Web-{22AFE957-F918-4507-81ED-0C90CE3A263E}" dt="2025-02-14T16:10:54.931" v="216" actId="20577"/>
          <ac:spMkLst>
            <pc:docMk/>
            <pc:sldMk cId="357275776" sldId="270"/>
            <ac:spMk id="3" creationId="{0A1F6815-0A1A-4E5B-AB26-EA5BD9DA4773}"/>
          </ac:spMkLst>
        </pc:spChg>
        <pc:spChg chg="mod">
          <ac:chgData name="Леонид Смелов" userId="fea2e2fc1fde16d6" providerId="Windows Live" clId="Web-{22AFE957-F918-4507-81ED-0C90CE3A263E}" dt="2025-02-14T16:11:08.291" v="218" actId="20577"/>
          <ac:spMkLst>
            <pc:docMk/>
            <pc:sldMk cId="357275776" sldId="270"/>
            <ac:spMk id="4" creationId="{749C1F33-ACD8-C181-27AE-9B1956FED8E6}"/>
          </ac:spMkLst>
        </pc:spChg>
      </pc:sldChg>
      <pc:sldChg chg="modSp">
        <pc:chgData name="Леонид Смелов" userId="fea2e2fc1fde16d6" providerId="Windows Live" clId="Web-{22AFE957-F918-4507-81ED-0C90CE3A263E}" dt="2025-02-14T16:16:40.817" v="338" actId="20577"/>
        <pc:sldMkLst>
          <pc:docMk/>
          <pc:sldMk cId="3338828190" sldId="271"/>
        </pc:sldMkLst>
        <pc:spChg chg="mod">
          <ac:chgData name="Леонид Смелов" userId="fea2e2fc1fde16d6" providerId="Windows Live" clId="Web-{22AFE957-F918-4507-81ED-0C90CE3A263E}" dt="2025-02-14T16:16:32.786" v="336" actId="20577"/>
          <ac:spMkLst>
            <pc:docMk/>
            <pc:sldMk cId="3338828190" sldId="271"/>
            <ac:spMk id="2" creationId="{8F4C8DF4-3432-4C60-B569-33F0D1C273F3}"/>
          </ac:spMkLst>
        </pc:spChg>
        <pc:spChg chg="mod">
          <ac:chgData name="Леонид Смелов" userId="fea2e2fc1fde16d6" providerId="Windows Live" clId="Web-{22AFE957-F918-4507-81ED-0C90CE3A263E}" dt="2025-02-14T16:16:40.817" v="338" actId="20577"/>
          <ac:spMkLst>
            <pc:docMk/>
            <pc:sldMk cId="3338828190" sldId="271"/>
            <ac:spMk id="3" creationId="{E6D925A6-CD9B-433D-9449-4EAB01770A36}"/>
          </ac:spMkLst>
        </pc:spChg>
      </pc:sldChg>
      <pc:sldChg chg="modSp">
        <pc:chgData name="Леонид Смелов" userId="fea2e2fc1fde16d6" providerId="Windows Live" clId="Web-{22AFE957-F918-4507-81ED-0C90CE3A263E}" dt="2025-02-14T16:11:49.058" v="244" actId="20577"/>
        <pc:sldMkLst>
          <pc:docMk/>
          <pc:sldMk cId="2462659327" sldId="272"/>
        </pc:sldMkLst>
        <pc:spChg chg="mod">
          <ac:chgData name="Леонид Смелов" userId="fea2e2fc1fde16d6" providerId="Windows Live" clId="Web-{22AFE957-F918-4507-81ED-0C90CE3A263E}" dt="2025-02-14T16:11:13.541" v="220" actId="20577"/>
          <ac:spMkLst>
            <pc:docMk/>
            <pc:sldMk cId="2462659327" sldId="272"/>
            <ac:spMk id="2" creationId="{43297AD3-7FC0-4D50-B2B8-28C5789F8BC1}"/>
          </ac:spMkLst>
        </pc:spChg>
        <pc:spChg chg="mod">
          <ac:chgData name="Леонид Смелов" userId="fea2e2fc1fde16d6" providerId="Windows Live" clId="Web-{22AFE957-F918-4507-81ED-0C90CE3A263E}" dt="2025-02-14T16:11:49.058" v="244" actId="20577"/>
          <ac:spMkLst>
            <pc:docMk/>
            <pc:sldMk cId="2462659327" sldId="272"/>
            <ac:spMk id="3" creationId="{1329BDB6-10B8-4917-9657-A0325B98127D}"/>
          </ac:spMkLst>
        </pc:spChg>
      </pc:sldChg>
      <pc:sldChg chg="modSp">
        <pc:chgData name="Леонид Смелов" userId="fea2e2fc1fde16d6" providerId="Windows Live" clId="Web-{22AFE957-F918-4507-81ED-0C90CE3A263E}" dt="2025-02-14T16:05:25.327" v="106" actId="20577"/>
        <pc:sldMkLst>
          <pc:docMk/>
          <pc:sldMk cId="350203960" sldId="275"/>
        </pc:sldMkLst>
        <pc:spChg chg="mod">
          <ac:chgData name="Леонид Смелов" userId="fea2e2fc1fde16d6" providerId="Windows Live" clId="Web-{22AFE957-F918-4507-81ED-0C90CE3A263E}" dt="2025-02-14T16:05:18.405" v="103" actId="20577"/>
          <ac:spMkLst>
            <pc:docMk/>
            <pc:sldMk cId="350203960" sldId="275"/>
            <ac:spMk id="2" creationId="{0827F2FE-EA2B-4CAD-93BB-BE26AD6596AE}"/>
          </ac:spMkLst>
        </pc:spChg>
        <pc:spChg chg="mod">
          <ac:chgData name="Леонид Смелов" userId="fea2e2fc1fde16d6" providerId="Windows Live" clId="Web-{22AFE957-F918-4507-81ED-0C90CE3A263E}" dt="2025-02-14T16:05:25.327" v="106" actId="20577"/>
          <ac:spMkLst>
            <pc:docMk/>
            <pc:sldMk cId="350203960" sldId="275"/>
            <ac:spMk id="3" creationId="{DA51BCC9-A534-479D-8778-2CBBA589C6DE}"/>
          </ac:spMkLst>
        </pc:spChg>
      </pc:sldChg>
      <pc:sldChg chg="modSp">
        <pc:chgData name="Леонид Смелов" userId="fea2e2fc1fde16d6" providerId="Windows Live" clId="Web-{22AFE957-F918-4507-81ED-0C90CE3A263E}" dt="2025-02-14T16:03:32.402" v="86" actId="20577"/>
        <pc:sldMkLst>
          <pc:docMk/>
          <pc:sldMk cId="3090633381" sldId="276"/>
        </pc:sldMkLst>
        <pc:spChg chg="mod">
          <ac:chgData name="Леонид Смелов" userId="fea2e2fc1fde16d6" providerId="Windows Live" clId="Web-{22AFE957-F918-4507-81ED-0C90CE3A263E}" dt="2025-02-14T16:02:50.307" v="71" actId="20577"/>
          <ac:spMkLst>
            <pc:docMk/>
            <pc:sldMk cId="3090633381" sldId="276"/>
            <ac:spMk id="2" creationId="{643F8B33-F19E-43F8-AEB3-26F975D281BA}"/>
          </ac:spMkLst>
        </pc:spChg>
        <pc:spChg chg="mod">
          <ac:chgData name="Леонид Смелов" userId="fea2e2fc1fde16d6" providerId="Windows Live" clId="Web-{22AFE957-F918-4507-81ED-0C90CE3A263E}" dt="2025-02-14T16:03:32.402" v="86" actId="20577"/>
          <ac:spMkLst>
            <pc:docMk/>
            <pc:sldMk cId="3090633381" sldId="276"/>
            <ac:spMk id="3" creationId="{F41DF626-9A87-4402-853C-2A06F0CDD8B7}"/>
          </ac:spMkLst>
        </pc:spChg>
      </pc:sldChg>
      <pc:sldChg chg="modSp">
        <pc:chgData name="Леонид Смелов" userId="fea2e2fc1fde16d6" providerId="Windows Live" clId="Web-{22AFE957-F918-4507-81ED-0C90CE3A263E}" dt="2025-02-14T16:18:35.993" v="365" actId="20577"/>
        <pc:sldMkLst>
          <pc:docMk/>
          <pc:sldMk cId="1834369965" sldId="277"/>
        </pc:sldMkLst>
        <pc:spChg chg="mod">
          <ac:chgData name="Леонид Смелов" userId="fea2e2fc1fde16d6" providerId="Windows Live" clId="Web-{22AFE957-F918-4507-81ED-0C90CE3A263E}" dt="2025-02-14T16:18:21.398" v="363" actId="20577"/>
          <ac:spMkLst>
            <pc:docMk/>
            <pc:sldMk cId="1834369965" sldId="277"/>
            <ac:spMk id="2" creationId="{520C0DA1-362E-4A92-9080-689F774ABA60}"/>
          </ac:spMkLst>
        </pc:spChg>
        <pc:spChg chg="mod">
          <ac:chgData name="Леонид Смелов" userId="fea2e2fc1fde16d6" providerId="Windows Live" clId="Web-{22AFE957-F918-4507-81ED-0C90CE3A263E}" dt="2025-02-14T16:18:35.993" v="365" actId="20577"/>
          <ac:spMkLst>
            <pc:docMk/>
            <pc:sldMk cId="1834369965" sldId="277"/>
            <ac:spMk id="3" creationId="{FBCEDF76-39D4-4140-A9DF-7984D4E08DC4}"/>
          </ac:spMkLst>
        </pc:spChg>
      </pc:sldChg>
      <pc:sldChg chg="modSp">
        <pc:chgData name="Леонид Смелов" userId="fea2e2fc1fde16d6" providerId="Windows Live" clId="Web-{22AFE957-F918-4507-81ED-0C90CE3A263E}" dt="2025-02-14T16:00:02.755" v="9" actId="20577"/>
        <pc:sldMkLst>
          <pc:docMk/>
          <pc:sldMk cId="3961826860" sldId="935"/>
        </pc:sldMkLst>
        <pc:spChg chg="mod">
          <ac:chgData name="Леонид Смелов" userId="fea2e2fc1fde16d6" providerId="Windows Live" clId="Web-{22AFE957-F918-4507-81ED-0C90CE3A263E}" dt="2025-02-14T15:59:52.411" v="2" actId="20577"/>
          <ac:spMkLst>
            <pc:docMk/>
            <pc:sldMk cId="3961826860" sldId="935"/>
            <ac:spMk id="4" creationId="{7F9B5CBE-14E2-4D1F-9155-73FE0B13A230}"/>
          </ac:spMkLst>
        </pc:spChg>
        <pc:spChg chg="mod">
          <ac:chgData name="Леонид Смелов" userId="fea2e2fc1fde16d6" providerId="Windows Live" clId="Web-{22AFE957-F918-4507-81ED-0C90CE3A263E}" dt="2025-02-14T16:00:02.755" v="9" actId="20577"/>
          <ac:spMkLst>
            <pc:docMk/>
            <pc:sldMk cId="3961826860" sldId="935"/>
            <ac:spMk id="5" creationId="{1A0CD40D-344C-46C3-98F8-95C213BF77BB}"/>
          </ac:spMkLst>
        </pc:spChg>
      </pc:sldChg>
      <pc:sldChg chg="modSp">
        <pc:chgData name="Леонид Смелов" userId="fea2e2fc1fde16d6" providerId="Windows Live" clId="Web-{22AFE957-F918-4507-81ED-0C90CE3A263E}" dt="2025-02-14T16:01:28.351" v="46" actId="20577"/>
        <pc:sldMkLst>
          <pc:docMk/>
          <pc:sldMk cId="1060670234" sldId="942"/>
        </pc:sldMkLst>
        <pc:spChg chg="mod">
          <ac:chgData name="Леонид Смелов" userId="fea2e2fc1fde16d6" providerId="Windows Live" clId="Web-{22AFE957-F918-4507-81ED-0C90CE3A263E}" dt="2025-02-14T16:00:47.709" v="29" actId="20577"/>
          <ac:spMkLst>
            <pc:docMk/>
            <pc:sldMk cId="1060670234" sldId="942"/>
            <ac:spMk id="2" creationId="{B9AE92E7-4368-4B74-849A-CB8CE881A764}"/>
          </ac:spMkLst>
        </pc:spChg>
        <pc:spChg chg="mod">
          <ac:chgData name="Леонид Смелов" userId="fea2e2fc1fde16d6" providerId="Windows Live" clId="Web-{22AFE957-F918-4507-81ED-0C90CE3A263E}" dt="2025-02-14T16:01:28.351" v="46" actId="20577"/>
          <ac:spMkLst>
            <pc:docMk/>
            <pc:sldMk cId="1060670234" sldId="942"/>
            <ac:spMk id="3" creationId="{3E841222-8B4F-44C5-8E77-830D9B32DD9B}"/>
          </ac:spMkLst>
        </pc:spChg>
      </pc:sldChg>
      <pc:sldChg chg="modSp">
        <pc:chgData name="Леонид Смелов" userId="fea2e2fc1fde16d6" providerId="Windows Live" clId="Web-{22AFE957-F918-4507-81ED-0C90CE3A263E}" dt="2025-02-14T16:07:26.065" v="142" actId="20577"/>
        <pc:sldMkLst>
          <pc:docMk/>
          <pc:sldMk cId="1997711364" sldId="944"/>
        </pc:sldMkLst>
        <pc:spChg chg="mod">
          <ac:chgData name="Леонид Смелов" userId="fea2e2fc1fde16d6" providerId="Windows Live" clId="Web-{22AFE957-F918-4507-81ED-0C90CE3A263E}" dt="2025-02-14T16:07:26.065" v="142" actId="20577"/>
          <ac:spMkLst>
            <pc:docMk/>
            <pc:sldMk cId="1997711364" sldId="944"/>
            <ac:spMk id="4" creationId="{9C7F24F8-32A0-4ECD-84B0-E32B5BB3494F}"/>
          </ac:spMkLst>
        </pc:spChg>
      </pc:sldChg>
      <pc:sldChg chg="modSp">
        <pc:chgData name="Леонид Смелов" userId="fea2e2fc1fde16d6" providerId="Windows Live" clId="Web-{22AFE957-F918-4507-81ED-0C90CE3A263E}" dt="2025-02-14T16:09:35.241" v="188" actId="20577"/>
        <pc:sldMkLst>
          <pc:docMk/>
          <pc:sldMk cId="1575614415" sldId="945"/>
        </pc:sldMkLst>
        <pc:spChg chg="mod">
          <ac:chgData name="Леонид Смелов" userId="fea2e2fc1fde16d6" providerId="Windows Live" clId="Web-{22AFE957-F918-4507-81ED-0C90CE3A263E}" dt="2025-02-14T16:07:57.035" v="150" actId="20577"/>
          <ac:spMkLst>
            <pc:docMk/>
            <pc:sldMk cId="1575614415" sldId="945"/>
            <ac:spMk id="2" creationId="{3B05B7B4-0B75-48CF-92C1-2BFED3A8B7A8}"/>
          </ac:spMkLst>
        </pc:spChg>
        <pc:spChg chg="mod">
          <ac:chgData name="Леонид Смелов" userId="fea2e2fc1fde16d6" providerId="Windows Live" clId="Web-{22AFE957-F918-4507-81ED-0C90CE3A263E}" dt="2025-02-14T16:09:35.241" v="188" actId="20577"/>
          <ac:spMkLst>
            <pc:docMk/>
            <pc:sldMk cId="1575614415" sldId="945"/>
            <ac:spMk id="3" creationId="{8B3518D3-E99D-4964-86DD-251C524035C7}"/>
          </ac:spMkLst>
        </pc:spChg>
      </pc:sldChg>
      <pc:sldChg chg="modSp">
        <pc:chgData name="Леонид Смелов" userId="fea2e2fc1fde16d6" providerId="Windows Live" clId="Web-{22AFE957-F918-4507-81ED-0C90CE3A263E}" dt="2025-02-14T16:09:43.898" v="191" actId="20577"/>
        <pc:sldMkLst>
          <pc:docMk/>
          <pc:sldMk cId="875521292" sldId="946"/>
        </pc:sldMkLst>
        <pc:spChg chg="mod">
          <ac:chgData name="Леонид Смелов" userId="fea2e2fc1fde16d6" providerId="Windows Live" clId="Web-{22AFE957-F918-4507-81ED-0C90CE3A263E}" dt="2025-02-14T16:07:57.238" v="152" actId="20577"/>
          <ac:spMkLst>
            <pc:docMk/>
            <pc:sldMk cId="875521292" sldId="946"/>
            <ac:spMk id="2" creationId="{3B05B7B4-0B75-48CF-92C1-2BFED3A8B7A8}"/>
          </ac:spMkLst>
        </pc:spChg>
        <pc:spChg chg="mod">
          <ac:chgData name="Леонид Смелов" userId="fea2e2fc1fde16d6" providerId="Windows Live" clId="Web-{22AFE957-F918-4507-81ED-0C90CE3A263E}" dt="2025-02-14T16:09:43.898" v="191" actId="20577"/>
          <ac:spMkLst>
            <pc:docMk/>
            <pc:sldMk cId="875521292" sldId="946"/>
            <ac:spMk id="3" creationId="{8B3518D3-E99D-4964-86DD-251C524035C7}"/>
          </ac:spMkLst>
        </pc:spChg>
      </pc:sldChg>
      <pc:sldChg chg="modSp">
        <pc:chgData name="Леонид Смелов" userId="fea2e2fc1fde16d6" providerId="Windows Live" clId="Web-{22AFE957-F918-4507-81ED-0C90CE3A263E}" dt="2025-02-14T16:15:08.142" v="304" actId="20577"/>
        <pc:sldMkLst>
          <pc:docMk/>
          <pc:sldMk cId="4113220449" sldId="947"/>
        </pc:sldMkLst>
        <pc:spChg chg="mod">
          <ac:chgData name="Леонид Смелов" userId="fea2e2fc1fde16d6" providerId="Windows Live" clId="Web-{22AFE957-F918-4507-81ED-0C90CE3A263E}" dt="2025-02-14T16:15:08.142" v="304" actId="20577"/>
          <ac:spMkLst>
            <pc:docMk/>
            <pc:sldMk cId="4113220449" sldId="947"/>
            <ac:spMk id="4" creationId="{E83F4A21-958E-400F-89EE-F696CFD76744}"/>
          </ac:spMkLst>
        </pc:spChg>
      </pc:sldChg>
      <pc:sldChg chg="modSp">
        <pc:chgData name="Леонид Смелов" userId="fea2e2fc1fde16d6" providerId="Windows Live" clId="Web-{22AFE957-F918-4507-81ED-0C90CE3A263E}" dt="2025-02-14T16:13:12.795" v="267" actId="20577"/>
        <pc:sldMkLst>
          <pc:docMk/>
          <pc:sldMk cId="4064994176" sldId="948"/>
        </pc:sldMkLst>
        <pc:spChg chg="mod">
          <ac:chgData name="Леонид Смелов" userId="fea2e2fc1fde16d6" providerId="Windows Live" clId="Web-{22AFE957-F918-4507-81ED-0C90CE3A263E}" dt="2025-02-14T16:13:12.795" v="267" actId="20577"/>
          <ac:spMkLst>
            <pc:docMk/>
            <pc:sldMk cId="4064994176" sldId="948"/>
            <ac:spMk id="4" creationId="{A2AC63D6-3D88-4740-9B15-8A3E1574C1BA}"/>
          </ac:spMkLst>
        </pc:spChg>
      </pc:sldChg>
      <pc:sldChg chg="modSp">
        <pc:chgData name="Леонид Смелов" userId="fea2e2fc1fde16d6" providerId="Windows Live" clId="Web-{22AFE957-F918-4507-81ED-0C90CE3A263E}" dt="2025-02-14T16:14:22.125" v="289" actId="20577"/>
        <pc:sldMkLst>
          <pc:docMk/>
          <pc:sldMk cId="2156102531" sldId="949"/>
        </pc:sldMkLst>
        <pc:spChg chg="mod">
          <ac:chgData name="Леонид Смелов" userId="fea2e2fc1fde16d6" providerId="Windows Live" clId="Web-{22AFE957-F918-4507-81ED-0C90CE3A263E}" dt="2025-02-14T16:13:54.968" v="286" actId="20577"/>
          <ac:spMkLst>
            <pc:docMk/>
            <pc:sldMk cId="2156102531" sldId="949"/>
            <ac:spMk id="2" creationId="{9D78659B-4BDB-430E-A6DB-DBA97070BC8C}"/>
          </ac:spMkLst>
        </pc:spChg>
        <pc:spChg chg="mod">
          <ac:chgData name="Леонид Смелов" userId="fea2e2fc1fde16d6" providerId="Windows Live" clId="Web-{22AFE957-F918-4507-81ED-0C90CE3A263E}" dt="2025-02-14T16:14:22.125" v="289" actId="20577"/>
          <ac:spMkLst>
            <pc:docMk/>
            <pc:sldMk cId="2156102531" sldId="949"/>
            <ac:spMk id="3" creationId="{94EDCC95-E432-4D32-A04B-DBF7C0D8DC54}"/>
          </ac:spMkLst>
        </pc:spChg>
      </pc:sldChg>
      <pc:sldChg chg="modSp">
        <pc:chgData name="Леонид Смелов" userId="fea2e2fc1fde16d6" providerId="Windows Live" clId="Web-{22AFE957-F918-4507-81ED-0C90CE3A263E}" dt="2025-02-14T16:14:57.220" v="301" actId="20577"/>
        <pc:sldMkLst>
          <pc:docMk/>
          <pc:sldMk cId="1681130856" sldId="951"/>
        </pc:sldMkLst>
        <pc:spChg chg="mod">
          <ac:chgData name="Леонид Смелов" userId="fea2e2fc1fde16d6" providerId="Windows Live" clId="Web-{22AFE957-F918-4507-81ED-0C90CE3A263E}" dt="2025-02-14T16:14:57.220" v="301" actId="20577"/>
          <ac:spMkLst>
            <pc:docMk/>
            <pc:sldMk cId="1681130856" sldId="951"/>
            <ac:spMk id="2" creationId="{9D78659B-4BDB-430E-A6DB-DBA97070BC8C}"/>
          </ac:spMkLst>
        </pc:spChg>
        <pc:spChg chg="mod">
          <ac:chgData name="Леонид Смелов" userId="fea2e2fc1fde16d6" providerId="Windows Live" clId="Web-{22AFE957-F918-4507-81ED-0C90CE3A263E}" dt="2025-02-14T16:14:38.204" v="293" actId="20577"/>
          <ac:spMkLst>
            <pc:docMk/>
            <pc:sldMk cId="1681130856" sldId="951"/>
            <ac:spMk id="3" creationId="{94EDCC95-E432-4D32-A04B-DBF7C0D8DC54}"/>
          </ac:spMkLst>
        </pc:spChg>
      </pc:sldChg>
      <pc:sldChg chg="del">
        <pc:chgData name="Леонид Смелов" userId="fea2e2fc1fde16d6" providerId="Windows Live" clId="Web-{22AFE957-F918-4507-81ED-0C90CE3A263E}" dt="2025-02-14T16:00:03.317" v="10"/>
        <pc:sldMkLst>
          <pc:docMk/>
          <pc:sldMk cId="2869705116" sldId="955"/>
        </pc:sldMkLst>
      </pc:sldChg>
      <pc:sldChg chg="modSp del">
        <pc:chgData name="Леонид Смелов" userId="fea2e2fc1fde16d6" providerId="Windows Live" clId="Web-{22AFE957-F918-4507-81ED-0C90CE3A263E}" dt="2025-02-14T16:00:09.755" v="13"/>
        <pc:sldMkLst>
          <pc:docMk/>
          <pc:sldMk cId="1859297972" sldId="956"/>
        </pc:sldMkLst>
        <pc:spChg chg="mod">
          <ac:chgData name="Леонид Смелов" userId="fea2e2fc1fde16d6" providerId="Windows Live" clId="Web-{22AFE957-F918-4507-81ED-0C90CE3A263E}" dt="2025-02-14T16:00:08.661" v="12" actId="20577"/>
          <ac:spMkLst>
            <pc:docMk/>
            <pc:sldMk cId="1859297972" sldId="956"/>
            <ac:spMk id="4" creationId="{365C6351-87F7-279A-4E5A-A0FBD7BCB78C}"/>
          </ac:spMkLst>
        </pc:spChg>
      </pc:sldChg>
      <pc:sldChg chg="modSp">
        <pc:chgData name="Леонид Смелов" userId="fea2e2fc1fde16d6" providerId="Windows Live" clId="Web-{22AFE957-F918-4507-81ED-0C90CE3A263E}" dt="2025-02-14T16:00:38.006" v="24" actId="20577"/>
        <pc:sldMkLst>
          <pc:docMk/>
          <pc:sldMk cId="921506296" sldId="957"/>
        </pc:sldMkLst>
        <pc:spChg chg="mod">
          <ac:chgData name="Леонид Смелов" userId="fea2e2fc1fde16d6" providerId="Windows Live" clId="Web-{22AFE957-F918-4507-81ED-0C90CE3A263E}" dt="2025-02-14T16:00:20.271" v="16" actId="20577"/>
          <ac:spMkLst>
            <pc:docMk/>
            <pc:sldMk cId="921506296" sldId="957"/>
            <ac:spMk id="2" creationId="{1D1BB2FC-B4B3-4C14-8027-980A33A269E9}"/>
          </ac:spMkLst>
        </pc:spChg>
        <pc:spChg chg="mod">
          <ac:chgData name="Леонид Смелов" userId="fea2e2fc1fde16d6" providerId="Windows Live" clId="Web-{22AFE957-F918-4507-81ED-0C90CE3A263E}" dt="2025-02-14T16:00:33.068" v="19" actId="20577"/>
          <ac:spMkLst>
            <pc:docMk/>
            <pc:sldMk cId="921506296" sldId="957"/>
            <ac:spMk id="3" creationId="{469C74E2-BF54-4694-A23B-ADCF383DB806}"/>
          </ac:spMkLst>
        </pc:spChg>
        <pc:spChg chg="mod">
          <ac:chgData name="Леонид Смелов" userId="fea2e2fc1fde16d6" providerId="Windows Live" clId="Web-{22AFE957-F918-4507-81ED-0C90CE3A263E}" dt="2025-02-14T16:00:38.006" v="24" actId="20577"/>
          <ac:spMkLst>
            <pc:docMk/>
            <pc:sldMk cId="921506296" sldId="957"/>
            <ac:spMk id="7" creationId="{83359599-1FB0-470C-B589-1A8BF9CF04B7}"/>
          </ac:spMkLst>
        </pc:spChg>
        <pc:spChg chg="mod">
          <ac:chgData name="Леонид Смелов" userId="fea2e2fc1fde16d6" providerId="Windows Live" clId="Web-{22AFE957-F918-4507-81ED-0C90CE3A263E}" dt="2025-02-14T16:00:34.865" v="21" actId="20577"/>
          <ac:spMkLst>
            <pc:docMk/>
            <pc:sldMk cId="921506296" sldId="957"/>
            <ac:spMk id="8" creationId="{DB1BD506-67E5-7722-D2EC-7134696397F3}"/>
          </ac:spMkLst>
        </pc:spChg>
        <pc:cxnChg chg="mod">
          <ac:chgData name="Леонид Смелов" userId="fea2e2fc1fde16d6" providerId="Windows Live" clId="Web-{22AFE957-F918-4507-81ED-0C90CE3A263E}" dt="2025-02-14T16:00:37.303" v="23" actId="20577"/>
          <ac:cxnSpMkLst>
            <pc:docMk/>
            <pc:sldMk cId="921506296" sldId="957"/>
            <ac:cxnSpMk id="11" creationId="{BB9C4C17-21DF-923C-2E0B-AE7AFCB80BBA}"/>
          </ac:cxnSpMkLst>
        </pc:cxnChg>
      </pc:sldChg>
      <pc:sldChg chg="modSp">
        <pc:chgData name="Леонид Смелов" userId="fea2e2fc1fde16d6" providerId="Windows Live" clId="Web-{22AFE957-F918-4507-81ED-0C90CE3A263E}" dt="2025-02-14T16:01:58.446" v="58" actId="20577"/>
        <pc:sldMkLst>
          <pc:docMk/>
          <pc:sldMk cId="3646755238" sldId="959"/>
        </pc:sldMkLst>
        <pc:spChg chg="mod">
          <ac:chgData name="Леонид Смелов" userId="fea2e2fc1fde16d6" providerId="Windows Live" clId="Web-{22AFE957-F918-4507-81ED-0C90CE3A263E}" dt="2025-02-14T16:00:50.319" v="31" actId="20577"/>
          <ac:spMkLst>
            <pc:docMk/>
            <pc:sldMk cId="3646755238" sldId="959"/>
            <ac:spMk id="2" creationId="{B9AE92E7-4368-4B74-849A-CB8CE881A764}"/>
          </ac:spMkLst>
        </pc:spChg>
        <pc:spChg chg="mod">
          <ac:chgData name="Леонид Смелов" userId="fea2e2fc1fde16d6" providerId="Windows Live" clId="Web-{22AFE957-F918-4507-81ED-0C90CE3A263E}" dt="2025-02-14T16:01:58.446" v="58" actId="20577"/>
          <ac:spMkLst>
            <pc:docMk/>
            <pc:sldMk cId="3646755238" sldId="959"/>
            <ac:spMk id="3" creationId="{3E841222-8B4F-44C5-8E77-830D9B32DD9B}"/>
          </ac:spMkLst>
        </pc:spChg>
        <pc:spChg chg="mod">
          <ac:chgData name="Леонид Смелов" userId="fea2e2fc1fde16d6" providerId="Windows Live" clId="Web-{22AFE957-F918-4507-81ED-0C90CE3A263E}" dt="2025-02-14T16:01:43.039" v="50" actId="20577"/>
          <ac:spMkLst>
            <pc:docMk/>
            <pc:sldMk cId="3646755238" sldId="959"/>
            <ac:spMk id="6" creationId="{AC9EE0AD-95E3-4B5B-9788-BA371812CD05}"/>
          </ac:spMkLst>
        </pc:spChg>
      </pc:sldChg>
      <pc:sldChg chg="modSp">
        <pc:chgData name="Леонид Смелов" userId="fea2e2fc1fde16d6" providerId="Windows Live" clId="Web-{22AFE957-F918-4507-81ED-0C90CE3A263E}" dt="2025-02-14T16:02:11.634" v="60" actId="20577"/>
        <pc:sldMkLst>
          <pc:docMk/>
          <pc:sldMk cId="1089521087" sldId="960"/>
        </pc:sldMkLst>
        <pc:spChg chg="mod">
          <ac:chgData name="Леонид Смелов" userId="fea2e2fc1fde16d6" providerId="Windows Live" clId="Web-{22AFE957-F918-4507-81ED-0C90CE3A263E}" dt="2025-02-14T16:00:53.584" v="33" actId="20577"/>
          <ac:spMkLst>
            <pc:docMk/>
            <pc:sldMk cId="1089521087" sldId="960"/>
            <ac:spMk id="2" creationId="{B9AE92E7-4368-4B74-849A-CB8CE881A764}"/>
          </ac:spMkLst>
        </pc:spChg>
        <pc:spChg chg="mod">
          <ac:chgData name="Леонид Смелов" userId="fea2e2fc1fde16d6" providerId="Windows Live" clId="Web-{22AFE957-F918-4507-81ED-0C90CE3A263E}" dt="2025-02-14T16:02:11.634" v="60" actId="20577"/>
          <ac:spMkLst>
            <pc:docMk/>
            <pc:sldMk cId="1089521087" sldId="960"/>
            <ac:spMk id="3" creationId="{3E841222-8B4F-44C5-8E77-830D9B32DD9B}"/>
          </ac:spMkLst>
        </pc:spChg>
      </pc:sldChg>
      <pc:sldChg chg="del">
        <pc:chgData name="Леонид Смелов" userId="fea2e2fc1fde16d6" providerId="Windows Live" clId="Web-{22AFE957-F918-4507-81ED-0C90CE3A263E}" dt="2025-02-14T16:07:19.206" v="141"/>
        <pc:sldMkLst>
          <pc:docMk/>
          <pc:sldMk cId="4026727884" sldId="961"/>
        </pc:sldMkLst>
      </pc:sldChg>
      <pc:sldChg chg="modSp del">
        <pc:chgData name="Леонид Смелов" userId="fea2e2fc1fde16d6" providerId="Windows Live" clId="Web-{22AFE957-F918-4507-81ED-0C90CE3A263E}" dt="2025-02-14T16:06:56.252" v="130"/>
        <pc:sldMkLst>
          <pc:docMk/>
          <pc:sldMk cId="510911531" sldId="962"/>
        </pc:sldMkLst>
        <pc:spChg chg="mod">
          <ac:chgData name="Леонид Смелов" userId="fea2e2fc1fde16d6" providerId="Windows Live" clId="Web-{22AFE957-F918-4507-81ED-0C90CE3A263E}" dt="2025-02-14T16:06:38.064" v="120" actId="20577"/>
          <ac:spMkLst>
            <pc:docMk/>
            <pc:sldMk cId="510911531" sldId="962"/>
            <ac:spMk id="2" creationId="{15259A46-0CC4-4AD8-84BC-5E3E8FBE38F3}"/>
          </ac:spMkLst>
        </pc:spChg>
      </pc:sldChg>
      <pc:sldChg chg="modSp">
        <pc:chgData name="Леонид Смелов" userId="fea2e2fc1fde16d6" providerId="Windows Live" clId="Web-{22AFE957-F918-4507-81ED-0C90CE3A263E}" dt="2025-02-14T16:08:58.443" v="169" actId="20577"/>
        <pc:sldMkLst>
          <pc:docMk/>
          <pc:sldMk cId="2588069051" sldId="963"/>
        </pc:sldMkLst>
        <pc:spChg chg="mod">
          <ac:chgData name="Леонид Смелов" userId="fea2e2fc1fde16d6" providerId="Windows Live" clId="Web-{22AFE957-F918-4507-81ED-0C90CE3A263E}" dt="2025-02-14T16:07:56.269" v="146" actId="20577"/>
          <ac:spMkLst>
            <pc:docMk/>
            <pc:sldMk cId="2588069051" sldId="963"/>
            <ac:spMk id="2" creationId="{3B05B7B4-0B75-48CF-92C1-2BFED3A8B7A8}"/>
          </ac:spMkLst>
        </pc:spChg>
        <pc:spChg chg="mod">
          <ac:chgData name="Леонид Смелов" userId="fea2e2fc1fde16d6" providerId="Windows Live" clId="Web-{22AFE957-F918-4507-81ED-0C90CE3A263E}" dt="2025-02-14T16:08:58.443" v="169" actId="20577"/>
          <ac:spMkLst>
            <pc:docMk/>
            <pc:sldMk cId="2588069051" sldId="963"/>
            <ac:spMk id="3" creationId="{8B3518D3-E99D-4964-86DD-251C524035C7}"/>
          </ac:spMkLst>
        </pc:spChg>
      </pc:sldChg>
      <pc:sldChg chg="modSp">
        <pc:chgData name="Леонид Смелов" userId="fea2e2fc1fde16d6" providerId="Windows Live" clId="Web-{22AFE957-F918-4507-81ED-0C90CE3A263E}" dt="2025-02-14T16:09:19.991" v="179" actId="20577"/>
        <pc:sldMkLst>
          <pc:docMk/>
          <pc:sldMk cId="696871153" sldId="964"/>
        </pc:sldMkLst>
        <pc:spChg chg="mod">
          <ac:chgData name="Леонид Смелов" userId="fea2e2fc1fde16d6" providerId="Windows Live" clId="Web-{22AFE957-F918-4507-81ED-0C90CE3A263E}" dt="2025-02-14T16:07:56.613" v="148" actId="20577"/>
          <ac:spMkLst>
            <pc:docMk/>
            <pc:sldMk cId="696871153" sldId="964"/>
            <ac:spMk id="2" creationId="{3B05B7B4-0B75-48CF-92C1-2BFED3A8B7A8}"/>
          </ac:spMkLst>
        </pc:spChg>
        <pc:spChg chg="mod">
          <ac:chgData name="Леонид Смелов" userId="fea2e2fc1fde16d6" providerId="Windows Live" clId="Web-{22AFE957-F918-4507-81ED-0C90CE3A263E}" dt="2025-02-14T16:09:19.991" v="179" actId="20577"/>
          <ac:spMkLst>
            <pc:docMk/>
            <pc:sldMk cId="696871153" sldId="964"/>
            <ac:spMk id="3" creationId="{8B3518D3-E99D-4964-86DD-251C524035C7}"/>
          </ac:spMkLst>
        </pc:spChg>
      </pc:sldChg>
      <pc:sldChg chg="modSp">
        <pc:chgData name="Леонид Смелов" userId="fea2e2fc1fde16d6" providerId="Windows Live" clId="Web-{22AFE957-F918-4507-81ED-0C90CE3A263E}" dt="2025-02-14T16:10:28.884" v="208" actId="14100"/>
        <pc:sldMkLst>
          <pc:docMk/>
          <pc:sldMk cId="401247635" sldId="965"/>
        </pc:sldMkLst>
        <pc:spChg chg="mod">
          <ac:chgData name="Леонид Смелов" userId="fea2e2fc1fde16d6" providerId="Windows Live" clId="Web-{22AFE957-F918-4507-81ED-0C90CE3A263E}" dt="2025-02-14T16:09:56.273" v="198" actId="20577"/>
          <ac:spMkLst>
            <pc:docMk/>
            <pc:sldMk cId="401247635" sldId="965"/>
            <ac:spMk id="2" creationId="{A250A9C9-B09D-BEC2-0007-11BA9E8B4FCE}"/>
          </ac:spMkLst>
        </pc:spChg>
        <pc:spChg chg="mod">
          <ac:chgData name="Леонид Смелов" userId="fea2e2fc1fde16d6" providerId="Windows Live" clId="Web-{22AFE957-F918-4507-81ED-0C90CE3A263E}" dt="2025-02-14T16:10:28.884" v="208" actId="14100"/>
          <ac:spMkLst>
            <pc:docMk/>
            <pc:sldMk cId="401247635" sldId="965"/>
            <ac:spMk id="58" creationId="{1D8DFA6E-A6C7-FD36-E405-8E8C54ECA07E}"/>
          </ac:spMkLst>
        </pc:spChg>
      </pc:sldChg>
      <pc:sldChg chg="modSp">
        <pc:chgData name="Леонид Смелов" userId="fea2e2fc1fde16d6" providerId="Windows Live" clId="Web-{22AFE957-F918-4507-81ED-0C90CE3A263E}" dt="2025-02-14T16:10:10.274" v="200" actId="20577"/>
        <pc:sldMkLst>
          <pc:docMk/>
          <pc:sldMk cId="3864620251" sldId="966"/>
        </pc:sldMkLst>
        <pc:spChg chg="mod">
          <ac:chgData name="Леонид Смелов" userId="fea2e2fc1fde16d6" providerId="Windows Live" clId="Web-{22AFE957-F918-4507-81ED-0C90CE3A263E}" dt="2025-02-14T16:09:54.336" v="196" actId="20577"/>
          <ac:spMkLst>
            <pc:docMk/>
            <pc:sldMk cId="3864620251" sldId="966"/>
            <ac:spMk id="2" creationId="{3B05B7B4-0B75-48CF-92C1-2BFED3A8B7A8}"/>
          </ac:spMkLst>
        </pc:spChg>
        <pc:spChg chg="mod">
          <ac:chgData name="Леонид Смелов" userId="fea2e2fc1fde16d6" providerId="Windows Live" clId="Web-{22AFE957-F918-4507-81ED-0C90CE3A263E}" dt="2025-02-14T16:10:10.274" v="200" actId="20577"/>
          <ac:spMkLst>
            <pc:docMk/>
            <pc:sldMk cId="3864620251" sldId="966"/>
            <ac:spMk id="3" creationId="{8B3518D3-E99D-4964-86DD-251C524035C7}"/>
          </ac:spMkLst>
        </pc:spChg>
      </pc:sldChg>
      <pc:sldChg chg="modSp">
        <pc:chgData name="Леонид Смелов" userId="fea2e2fc1fde16d6" providerId="Windows Live" clId="Web-{22AFE957-F918-4507-81ED-0C90CE3A263E}" dt="2025-02-14T16:13:04.717" v="265" actId="20577"/>
        <pc:sldMkLst>
          <pc:docMk/>
          <pc:sldMk cId="348183556" sldId="967"/>
        </pc:sldMkLst>
        <pc:spChg chg="mod">
          <ac:chgData name="Леонид Смелов" userId="fea2e2fc1fde16d6" providerId="Windows Live" clId="Web-{22AFE957-F918-4507-81ED-0C90CE3A263E}" dt="2025-02-14T16:12:44.091" v="260" actId="20577"/>
          <ac:spMkLst>
            <pc:docMk/>
            <pc:sldMk cId="348183556" sldId="967"/>
            <ac:spMk id="2" creationId="{3BD9B375-B16B-4CF4-952C-C740F63E5508}"/>
          </ac:spMkLst>
        </pc:spChg>
        <pc:spChg chg="mod">
          <ac:chgData name="Леонид Смелов" userId="fea2e2fc1fde16d6" providerId="Windows Live" clId="Web-{22AFE957-F918-4507-81ED-0C90CE3A263E}" dt="2025-02-14T16:13:04.717" v="265" actId="20577"/>
          <ac:spMkLst>
            <pc:docMk/>
            <pc:sldMk cId="348183556" sldId="967"/>
            <ac:spMk id="3" creationId="{0A1F6815-0A1A-4E5B-AB26-EA5BD9DA4773}"/>
          </ac:spMkLst>
        </pc:spChg>
      </pc:sldChg>
      <pc:sldChg chg="modSp">
        <pc:chgData name="Леонид Смелов" userId="fea2e2fc1fde16d6" providerId="Windows Live" clId="Web-{22AFE957-F918-4507-81ED-0C90CE3A263E}" dt="2025-02-14T16:13:46.593" v="282" actId="20577"/>
        <pc:sldMkLst>
          <pc:docMk/>
          <pc:sldMk cId="3878896814" sldId="968"/>
        </pc:sldMkLst>
        <pc:spChg chg="mod">
          <ac:chgData name="Леонид Смелов" userId="fea2e2fc1fde16d6" providerId="Windows Live" clId="Web-{22AFE957-F918-4507-81ED-0C90CE3A263E}" dt="2025-02-14T16:13:29.108" v="274" actId="20577"/>
          <ac:spMkLst>
            <pc:docMk/>
            <pc:sldMk cId="3878896814" sldId="968"/>
            <ac:spMk id="2" creationId="{5095F64F-25B5-1FE0-8F97-D669AF12AE37}"/>
          </ac:spMkLst>
        </pc:spChg>
        <pc:spChg chg="mod">
          <ac:chgData name="Леонид Смелов" userId="fea2e2fc1fde16d6" providerId="Windows Live" clId="Web-{22AFE957-F918-4507-81ED-0C90CE3A263E}" dt="2025-02-14T16:13:46.593" v="282" actId="20577"/>
          <ac:spMkLst>
            <pc:docMk/>
            <pc:sldMk cId="3878896814" sldId="968"/>
            <ac:spMk id="3" creationId="{1FD3469C-49F1-48C8-3CC1-94FF5D30BFC9}"/>
          </ac:spMkLst>
        </pc:spChg>
      </pc:sldChg>
      <pc:sldChg chg="modSp">
        <pc:chgData name="Леонид Смелов" userId="fea2e2fc1fde16d6" providerId="Windows Live" clId="Web-{22AFE957-F918-4507-81ED-0C90CE3A263E}" dt="2025-02-14T16:14:54.236" v="299" actId="20577"/>
        <pc:sldMkLst>
          <pc:docMk/>
          <pc:sldMk cId="1528153598" sldId="969"/>
        </pc:sldMkLst>
        <pc:spChg chg="mod">
          <ac:chgData name="Леонид Смелов" userId="fea2e2fc1fde16d6" providerId="Windows Live" clId="Web-{22AFE957-F918-4507-81ED-0C90CE3A263E}" dt="2025-02-14T16:14:54.236" v="299" actId="20577"/>
          <ac:spMkLst>
            <pc:docMk/>
            <pc:sldMk cId="1528153598" sldId="969"/>
            <ac:spMk id="2" creationId="{9D78659B-4BDB-430E-A6DB-DBA97070BC8C}"/>
          </ac:spMkLst>
        </pc:spChg>
        <pc:spChg chg="mod">
          <ac:chgData name="Леонид Смелов" userId="fea2e2fc1fde16d6" providerId="Windows Live" clId="Web-{22AFE957-F918-4507-81ED-0C90CE3A263E}" dt="2025-02-14T16:14:52.642" v="297" actId="20577"/>
          <ac:spMkLst>
            <pc:docMk/>
            <pc:sldMk cId="1528153598" sldId="969"/>
            <ac:spMk id="3" creationId="{94EDCC95-E432-4D32-A04B-DBF7C0D8DC54}"/>
          </ac:spMkLst>
        </pc:spChg>
      </pc:sldChg>
      <pc:sldChg chg="modSp">
        <pc:chgData name="Леонид Смелов" userId="fea2e2fc1fde16d6" providerId="Windows Live" clId="Web-{22AFE957-F918-4507-81ED-0C90CE3A263E}" dt="2025-02-14T16:15:48.456" v="325" actId="20577"/>
        <pc:sldMkLst>
          <pc:docMk/>
          <pc:sldMk cId="2238500495" sldId="970"/>
        </pc:sldMkLst>
        <pc:spChg chg="mod">
          <ac:chgData name="Леонид Смелов" userId="fea2e2fc1fde16d6" providerId="Windows Live" clId="Web-{22AFE957-F918-4507-81ED-0C90CE3A263E}" dt="2025-02-14T16:15:30.049" v="317" actId="20577"/>
          <ac:spMkLst>
            <pc:docMk/>
            <pc:sldMk cId="2238500495" sldId="970"/>
            <ac:spMk id="2" creationId="{F90EA78A-CC49-D672-3CB3-2AEC7E493942}"/>
          </ac:spMkLst>
        </pc:spChg>
        <pc:spChg chg="mod">
          <ac:chgData name="Леонид Смелов" userId="fea2e2fc1fde16d6" providerId="Windows Live" clId="Web-{22AFE957-F918-4507-81ED-0C90CE3A263E}" dt="2025-02-14T16:15:48.456" v="325" actId="20577"/>
          <ac:spMkLst>
            <pc:docMk/>
            <pc:sldMk cId="2238500495" sldId="970"/>
            <ac:spMk id="3" creationId="{430F2294-BA9D-A045-B695-38B20381503D}"/>
          </ac:spMkLst>
        </pc:spChg>
      </pc:sldChg>
      <pc:sldChg chg="modSp">
        <pc:chgData name="Леонид Смелов" userId="fea2e2fc1fde16d6" providerId="Windows Live" clId="Web-{22AFE957-F918-4507-81ED-0C90CE3A263E}" dt="2025-02-14T16:16:02.066" v="329" actId="20577"/>
        <pc:sldMkLst>
          <pc:docMk/>
          <pc:sldMk cId="3995599103" sldId="971"/>
        </pc:sldMkLst>
        <pc:spChg chg="mod">
          <ac:chgData name="Леонид Смелов" userId="fea2e2fc1fde16d6" providerId="Windows Live" clId="Web-{22AFE957-F918-4507-81ED-0C90CE3A263E}" dt="2025-02-14T16:15:34.128" v="319" actId="20577"/>
          <ac:spMkLst>
            <pc:docMk/>
            <pc:sldMk cId="3995599103" sldId="971"/>
            <ac:spMk id="2" creationId="{F90EA78A-CC49-D672-3CB3-2AEC7E493942}"/>
          </ac:spMkLst>
        </pc:spChg>
        <pc:spChg chg="mod">
          <ac:chgData name="Леонид Смелов" userId="fea2e2fc1fde16d6" providerId="Windows Live" clId="Web-{22AFE957-F918-4507-81ED-0C90CE3A263E}" dt="2025-02-14T16:15:52.925" v="327" actId="20577"/>
          <ac:spMkLst>
            <pc:docMk/>
            <pc:sldMk cId="3995599103" sldId="971"/>
            <ac:spMk id="3" creationId="{430F2294-BA9D-A045-B695-38B20381503D}"/>
          </ac:spMkLst>
        </pc:spChg>
        <pc:spChg chg="mod">
          <ac:chgData name="Леонид Смелов" userId="fea2e2fc1fde16d6" providerId="Windows Live" clId="Web-{22AFE957-F918-4507-81ED-0C90CE3A263E}" dt="2025-02-14T16:16:02.066" v="329" actId="20577"/>
          <ac:spMkLst>
            <pc:docMk/>
            <pc:sldMk cId="3995599103" sldId="971"/>
            <ac:spMk id="5" creationId="{96DCA222-4FAA-3150-14D3-C2A73DECFA49}"/>
          </ac:spMkLst>
        </pc:spChg>
      </pc:sldChg>
      <pc:sldChg chg="modSp">
        <pc:chgData name="Леонид Смелов" userId="fea2e2fc1fde16d6" providerId="Windows Live" clId="Web-{22AFE957-F918-4507-81ED-0C90CE3A263E}" dt="2025-02-14T16:16:08.957" v="331" actId="20577"/>
        <pc:sldMkLst>
          <pc:docMk/>
          <pc:sldMk cId="464781236" sldId="972"/>
        </pc:sldMkLst>
        <pc:spChg chg="mod">
          <ac:chgData name="Леонид Смелов" userId="fea2e2fc1fde16d6" providerId="Windows Live" clId="Web-{22AFE957-F918-4507-81ED-0C90CE3A263E}" dt="2025-02-14T16:15:34.893" v="321" actId="20577"/>
          <ac:spMkLst>
            <pc:docMk/>
            <pc:sldMk cId="464781236" sldId="972"/>
            <ac:spMk id="2" creationId="{F90EA78A-CC49-D672-3CB3-2AEC7E493942}"/>
          </ac:spMkLst>
        </pc:spChg>
        <pc:spChg chg="mod">
          <ac:chgData name="Леонид Смелов" userId="fea2e2fc1fde16d6" providerId="Windows Live" clId="Web-{22AFE957-F918-4507-81ED-0C90CE3A263E}" dt="2025-02-14T16:16:08.957" v="331" actId="20577"/>
          <ac:spMkLst>
            <pc:docMk/>
            <pc:sldMk cId="464781236" sldId="972"/>
            <ac:spMk id="3" creationId="{430F2294-BA9D-A045-B695-38B20381503D}"/>
          </ac:spMkLst>
        </pc:spChg>
      </pc:sldChg>
      <pc:sldChg chg="modSp">
        <pc:chgData name="Леонид Смелов" userId="fea2e2fc1fde16d6" providerId="Windows Live" clId="Web-{22AFE957-F918-4507-81ED-0C90CE3A263E}" dt="2025-02-14T16:16:19.395" v="333" actId="20577"/>
        <pc:sldMkLst>
          <pc:docMk/>
          <pc:sldMk cId="2200809949" sldId="973"/>
        </pc:sldMkLst>
        <pc:spChg chg="mod">
          <ac:chgData name="Леонид Смелов" userId="fea2e2fc1fde16d6" providerId="Windows Live" clId="Web-{22AFE957-F918-4507-81ED-0C90CE3A263E}" dt="2025-02-14T16:15:37.253" v="323" actId="20577"/>
          <ac:spMkLst>
            <pc:docMk/>
            <pc:sldMk cId="2200809949" sldId="973"/>
            <ac:spMk id="2" creationId="{F90EA78A-CC49-D672-3CB3-2AEC7E493942}"/>
          </ac:spMkLst>
        </pc:spChg>
        <pc:spChg chg="mod">
          <ac:chgData name="Леонид Смелов" userId="fea2e2fc1fde16d6" providerId="Windows Live" clId="Web-{22AFE957-F918-4507-81ED-0C90CE3A263E}" dt="2025-02-14T16:16:19.395" v="333" actId="20577"/>
          <ac:spMkLst>
            <pc:docMk/>
            <pc:sldMk cId="2200809949" sldId="973"/>
            <ac:spMk id="3" creationId="{430F2294-BA9D-A045-B695-38B20381503D}"/>
          </ac:spMkLst>
        </pc:spChg>
      </pc:sldChg>
      <pc:sldChg chg="modSp">
        <pc:chgData name="Леонид Смелов" userId="fea2e2fc1fde16d6" providerId="Windows Live" clId="Web-{22AFE957-F918-4507-81ED-0C90CE3A263E}" dt="2025-02-14T16:16:53.036" v="347" actId="20577"/>
        <pc:sldMkLst>
          <pc:docMk/>
          <pc:sldMk cId="2713506287" sldId="974"/>
        </pc:sldMkLst>
        <pc:spChg chg="mod">
          <ac:chgData name="Леонид Смелов" userId="fea2e2fc1fde16d6" providerId="Windows Live" clId="Web-{22AFE957-F918-4507-81ED-0C90CE3A263E}" dt="2025-02-14T16:16:45.192" v="345" actId="20577"/>
          <ac:spMkLst>
            <pc:docMk/>
            <pc:sldMk cId="2713506287" sldId="974"/>
            <ac:spMk id="2" creationId="{6A9438D9-8E87-96C6-ADD4-71DA0EB5F440}"/>
          </ac:spMkLst>
        </pc:spChg>
        <pc:spChg chg="mod">
          <ac:chgData name="Леонид Смелов" userId="fea2e2fc1fde16d6" providerId="Windows Live" clId="Web-{22AFE957-F918-4507-81ED-0C90CE3A263E}" dt="2025-02-14T16:16:53.036" v="347" actId="20577"/>
          <ac:spMkLst>
            <pc:docMk/>
            <pc:sldMk cId="2713506287" sldId="974"/>
            <ac:spMk id="3" creationId="{DBA35AC2-160F-073D-557E-715ECBD9AF9B}"/>
          </ac:spMkLst>
        </pc:spChg>
      </pc:sldChg>
      <pc:sldChg chg="modSp">
        <pc:chgData name="Леонид Смелов" userId="fea2e2fc1fde16d6" providerId="Windows Live" clId="Web-{22AFE957-F918-4507-81ED-0C90CE3A263E}" dt="2025-02-14T16:18:14.367" v="359" actId="20577"/>
        <pc:sldMkLst>
          <pc:docMk/>
          <pc:sldMk cId="1325024105" sldId="975"/>
        </pc:sldMkLst>
        <pc:spChg chg="mod">
          <ac:chgData name="Леонид Смелов" userId="fea2e2fc1fde16d6" providerId="Windows Live" clId="Web-{22AFE957-F918-4507-81ED-0C90CE3A263E}" dt="2025-02-14T16:18:14.367" v="359" actId="20577"/>
          <ac:spMkLst>
            <pc:docMk/>
            <pc:sldMk cId="1325024105" sldId="975"/>
            <ac:spMk id="2" creationId="{27D7E8A0-964A-C5C5-050A-751731D8BCAB}"/>
          </ac:spMkLst>
        </pc:spChg>
        <pc:spChg chg="mod">
          <ac:chgData name="Леонид Смелов" userId="fea2e2fc1fde16d6" providerId="Windows Live" clId="Web-{22AFE957-F918-4507-81ED-0C90CE3A263E}" dt="2025-02-14T16:17:23.881" v="357" actId="20577"/>
          <ac:spMkLst>
            <pc:docMk/>
            <pc:sldMk cId="1325024105" sldId="975"/>
            <ac:spMk id="3" creationId="{BB9B4134-6CD5-931B-6311-9085B3DA89E1}"/>
          </ac:spMkLst>
        </pc:spChg>
      </pc:sldChg>
      <pc:sldChg chg="modSp">
        <pc:chgData name="Леонид Смелов" userId="fea2e2fc1fde16d6" providerId="Windows Live" clId="Web-{22AFE957-F918-4507-81ED-0C90CE3A263E}" dt="2025-02-14T16:19:20.838" v="380" actId="20577"/>
        <pc:sldMkLst>
          <pc:docMk/>
          <pc:sldMk cId="918401332" sldId="977"/>
        </pc:sldMkLst>
        <pc:spChg chg="mod">
          <ac:chgData name="Леонид Смелов" userId="fea2e2fc1fde16d6" providerId="Windows Live" clId="Web-{22AFE957-F918-4507-81ED-0C90CE3A263E}" dt="2025-02-14T16:18:40.836" v="370" actId="20577"/>
          <ac:spMkLst>
            <pc:docMk/>
            <pc:sldMk cId="918401332" sldId="977"/>
            <ac:spMk id="2" creationId="{1F0908D0-6C1D-8367-0AA1-997221E9CC80}"/>
          </ac:spMkLst>
        </pc:spChg>
        <pc:spChg chg="mod">
          <ac:chgData name="Леонид Смелов" userId="fea2e2fc1fde16d6" providerId="Windows Live" clId="Web-{22AFE957-F918-4507-81ED-0C90CE3A263E}" dt="2025-02-14T16:19:20.838" v="380" actId="20577"/>
          <ac:spMkLst>
            <pc:docMk/>
            <pc:sldMk cId="918401332" sldId="977"/>
            <ac:spMk id="3" creationId="{202F68DD-93AC-D636-FACC-83E0C170F8CC}"/>
          </ac:spMkLst>
        </pc:spChg>
      </pc:sldChg>
      <pc:sldChg chg="modSp">
        <pc:chgData name="Леонид Смелов" userId="fea2e2fc1fde16d6" providerId="Windows Live" clId="Web-{22AFE957-F918-4507-81ED-0C90CE3A263E}" dt="2025-02-14T16:20:19.261" v="416" actId="20577"/>
        <pc:sldMkLst>
          <pc:docMk/>
          <pc:sldMk cId="3297630879" sldId="978"/>
        </pc:sldMkLst>
        <pc:spChg chg="mod">
          <ac:chgData name="Леонид Смелов" userId="fea2e2fc1fde16d6" providerId="Windows Live" clId="Web-{22AFE957-F918-4507-81ED-0C90CE3A263E}" dt="2025-02-14T16:20:04.136" v="412" actId="20577"/>
          <ac:spMkLst>
            <pc:docMk/>
            <pc:sldMk cId="3297630879" sldId="978"/>
            <ac:spMk id="2" creationId="{DCE69B43-3C6D-89E4-E4D3-B86AC716233E}"/>
          </ac:spMkLst>
        </pc:spChg>
        <pc:spChg chg="mod">
          <ac:chgData name="Леонид Смелов" userId="fea2e2fc1fde16d6" providerId="Windows Live" clId="Web-{22AFE957-F918-4507-81ED-0C90CE3A263E}" dt="2025-02-14T16:20:19.261" v="416" actId="20577"/>
          <ac:spMkLst>
            <pc:docMk/>
            <pc:sldMk cId="3297630879" sldId="978"/>
            <ac:spMk id="3" creationId="{CC203BEE-CF06-376B-C649-850829CFB90B}"/>
          </ac:spMkLst>
        </pc:spChg>
      </pc:sldChg>
      <pc:sldChg chg="modSp">
        <pc:chgData name="Леонид Смелов" userId="fea2e2fc1fde16d6" providerId="Windows Live" clId="Web-{22AFE957-F918-4507-81ED-0C90CE3A263E}" dt="2025-02-14T16:19:34.073" v="385" actId="20577"/>
        <pc:sldMkLst>
          <pc:docMk/>
          <pc:sldMk cId="1508967804" sldId="979"/>
        </pc:sldMkLst>
        <pc:spChg chg="mod">
          <ac:chgData name="Леонид Смелов" userId="fea2e2fc1fde16d6" providerId="Windows Live" clId="Web-{22AFE957-F918-4507-81ED-0C90CE3A263E}" dt="2025-02-14T16:19:27.479" v="383" actId="20577"/>
          <ac:spMkLst>
            <pc:docMk/>
            <pc:sldMk cId="1508967804" sldId="979"/>
            <ac:spMk id="2" creationId="{1F0908D0-6C1D-8367-0AA1-997221E9CC80}"/>
          </ac:spMkLst>
        </pc:spChg>
        <pc:spChg chg="mod">
          <ac:chgData name="Леонид Смелов" userId="fea2e2fc1fde16d6" providerId="Windows Live" clId="Web-{22AFE957-F918-4507-81ED-0C90CE3A263E}" dt="2025-02-14T16:19:34.073" v="385" actId="20577"/>
          <ac:spMkLst>
            <pc:docMk/>
            <pc:sldMk cId="1508967804" sldId="979"/>
            <ac:spMk id="3" creationId="{202F68DD-93AC-D636-FACC-83E0C170F8CC}"/>
          </ac:spMkLst>
        </pc:spChg>
      </pc:sldChg>
      <pc:sldChg chg="modSp">
        <pc:chgData name="Леонид Смелов" userId="fea2e2fc1fde16d6" providerId="Windows Live" clId="Web-{22AFE957-F918-4507-81ED-0C90CE3A263E}" dt="2025-02-14T16:19:49.557" v="404" actId="20577"/>
        <pc:sldMkLst>
          <pc:docMk/>
          <pc:sldMk cId="2998520233" sldId="980"/>
        </pc:sldMkLst>
        <pc:spChg chg="mod">
          <ac:chgData name="Леонид Смелов" userId="fea2e2fc1fde16d6" providerId="Windows Live" clId="Web-{22AFE957-F918-4507-81ED-0C90CE3A263E}" dt="2025-02-14T16:19:42.557" v="393" actId="20577"/>
          <ac:spMkLst>
            <pc:docMk/>
            <pc:sldMk cId="2998520233" sldId="980"/>
            <ac:spMk id="2" creationId="{1F0908D0-6C1D-8367-0AA1-997221E9CC80}"/>
          </ac:spMkLst>
        </pc:spChg>
        <pc:spChg chg="mod">
          <ac:chgData name="Леонид Смелов" userId="fea2e2fc1fde16d6" providerId="Windows Live" clId="Web-{22AFE957-F918-4507-81ED-0C90CE3A263E}" dt="2025-02-14T16:19:38.588" v="387" actId="20577"/>
          <ac:spMkLst>
            <pc:docMk/>
            <pc:sldMk cId="2998520233" sldId="980"/>
            <ac:spMk id="3" creationId="{202F68DD-93AC-D636-FACC-83E0C170F8CC}"/>
          </ac:spMkLst>
        </pc:spChg>
        <pc:spChg chg="mod">
          <ac:chgData name="Леонид Смелов" userId="fea2e2fc1fde16d6" providerId="Windows Live" clId="Web-{22AFE957-F918-4507-81ED-0C90CE3A263E}" dt="2025-02-14T16:19:49.557" v="404" actId="20577"/>
          <ac:spMkLst>
            <pc:docMk/>
            <pc:sldMk cId="2998520233" sldId="980"/>
            <ac:spMk id="6" creationId="{50E7935A-B412-B7B1-DCD5-0634000C88BF}"/>
          </ac:spMkLst>
        </pc:spChg>
      </pc:sldChg>
      <pc:sldChg chg="modSp">
        <pc:chgData name="Леонид Смелов" userId="fea2e2fc1fde16d6" providerId="Windows Live" clId="Web-{22AFE957-F918-4507-81ED-0C90CE3A263E}" dt="2025-02-14T16:20:52.169" v="434" actId="20577"/>
        <pc:sldMkLst>
          <pc:docMk/>
          <pc:sldMk cId="1345548395" sldId="981"/>
        </pc:sldMkLst>
        <pc:spChg chg="mod">
          <ac:chgData name="Леонид Смелов" userId="fea2e2fc1fde16d6" providerId="Windows Live" clId="Web-{22AFE957-F918-4507-81ED-0C90CE3A263E}" dt="2025-02-14T16:20:52.169" v="434" actId="20577"/>
          <ac:spMkLst>
            <pc:docMk/>
            <pc:sldMk cId="1345548395" sldId="981"/>
            <ac:spMk id="2" creationId="{CAB6F703-D77E-C37C-30BC-8FB7924E8A76}"/>
          </ac:spMkLst>
        </pc:spChg>
      </pc:sldChg>
      <pc:sldChg chg="addSp modSp add replId">
        <pc:chgData name="Леонид Смелов" userId="fea2e2fc1fde16d6" providerId="Windows Live" clId="Web-{22AFE957-F918-4507-81ED-0C90CE3A263E}" dt="2025-02-14T16:06:55.814" v="129" actId="20577"/>
        <pc:sldMkLst>
          <pc:docMk/>
          <pc:sldMk cId="785657603" sldId="982"/>
        </pc:sldMkLst>
        <pc:spChg chg="add mod">
          <ac:chgData name="Леонид Смелов" userId="fea2e2fc1fde16d6" providerId="Windows Live" clId="Web-{22AFE957-F918-4507-81ED-0C90CE3A263E}" dt="2025-02-14T16:06:55.814" v="129" actId="20577"/>
          <ac:spMkLst>
            <pc:docMk/>
            <pc:sldMk cId="785657603" sldId="982"/>
            <ac:spMk id="6" creationId="{91E7EF1F-1F7C-B4BB-F845-77FF56C983F7}"/>
          </ac:spMkLst>
        </pc:spChg>
      </pc:sldChg>
      <pc:sldChg chg="addSp delSp modSp add replId">
        <pc:chgData name="Леонид Смелов" userId="fea2e2fc1fde16d6" providerId="Windows Live" clId="Web-{22AFE957-F918-4507-81ED-0C90CE3A263E}" dt="2025-02-14T16:07:17.612" v="140" actId="20577"/>
        <pc:sldMkLst>
          <pc:docMk/>
          <pc:sldMk cId="3514893293" sldId="983"/>
        </pc:sldMkLst>
        <pc:spChg chg="del">
          <ac:chgData name="Леонид Смелов" userId="fea2e2fc1fde16d6" providerId="Windows Live" clId="Web-{22AFE957-F918-4507-81ED-0C90CE3A263E}" dt="2025-02-14T16:07:06.159" v="133"/>
          <ac:spMkLst>
            <pc:docMk/>
            <pc:sldMk cId="3514893293" sldId="983"/>
            <ac:spMk id="4" creationId="{B4EA91F4-81EF-8FF2-3EC2-712DFF44CC96}"/>
          </ac:spMkLst>
        </pc:spChg>
        <pc:spChg chg="del">
          <ac:chgData name="Леонид Смелов" userId="fea2e2fc1fde16d6" providerId="Windows Live" clId="Web-{22AFE957-F918-4507-81ED-0C90CE3A263E}" dt="2025-02-14T16:07:06.159" v="132"/>
          <ac:spMkLst>
            <pc:docMk/>
            <pc:sldMk cId="3514893293" sldId="983"/>
            <ac:spMk id="6" creationId="{C6DCAF20-9829-92A5-3B40-7C75B8742ADF}"/>
          </ac:spMkLst>
        </pc:spChg>
        <pc:spChg chg="add">
          <ac:chgData name="Леонид Смелов" userId="fea2e2fc1fde16d6" providerId="Windows Live" clId="Web-{22AFE957-F918-4507-81ED-0C90CE3A263E}" dt="2025-02-14T16:07:06.502" v="134"/>
          <ac:spMkLst>
            <pc:docMk/>
            <pc:sldMk cId="3514893293" sldId="983"/>
            <ac:spMk id="7" creationId="{87619F04-DF11-3851-7671-FF07235FDA16}"/>
          </ac:spMkLst>
        </pc:spChg>
        <pc:spChg chg="add">
          <ac:chgData name="Леонид Смелов" userId="fea2e2fc1fde16d6" providerId="Windows Live" clId="Web-{22AFE957-F918-4507-81ED-0C90CE3A263E}" dt="2025-02-14T16:07:06.534" v="135"/>
          <ac:spMkLst>
            <pc:docMk/>
            <pc:sldMk cId="3514893293" sldId="983"/>
            <ac:spMk id="9" creationId="{7EA72333-78FE-935C-C7AB-ED1F4F77F809}"/>
          </ac:spMkLst>
        </pc:spChg>
        <pc:spChg chg="add mod">
          <ac:chgData name="Леонид Смелов" userId="fea2e2fc1fde16d6" providerId="Windows Live" clId="Web-{22AFE957-F918-4507-81ED-0C90CE3A263E}" dt="2025-02-14T16:07:17.612" v="140" actId="20577"/>
          <ac:spMkLst>
            <pc:docMk/>
            <pc:sldMk cId="3514893293" sldId="983"/>
            <ac:spMk id="11" creationId="{9A44BC07-BA6A-A634-A199-011683AA550D}"/>
          </ac:spMkLst>
        </pc:spChg>
        <pc:cxnChg chg="add">
          <ac:chgData name="Леонид Смелов" userId="fea2e2fc1fde16d6" providerId="Windows Live" clId="Web-{22AFE957-F918-4507-81ED-0C90CE3A263E}" dt="2025-02-14T16:07:06.565" v="137"/>
          <ac:cxnSpMkLst>
            <pc:docMk/>
            <pc:sldMk cId="3514893293" sldId="983"/>
            <ac:cxnSpMk id="13" creationId="{D43CB3F7-597F-E3F4-77DA-A8F275968B65}"/>
          </ac:cxnSpMkLst>
        </pc:cxnChg>
      </pc:sldChg>
    </pc:docChg>
  </pc:docChgLst>
  <pc:docChgLst>
    <pc:chgData name="Гоменюк Кирилл" userId="27247efe46d1cb93" providerId="Windows Live" clId="Web-{A9926CCD-6075-426B-86DD-97FD896520B1}"/>
    <pc:docChg chg="modSld">
      <pc:chgData name="Гоменюк Кирилл" userId="27247efe46d1cb93" providerId="Windows Live" clId="Web-{A9926CCD-6075-426B-86DD-97FD896520B1}" dt="2024-03-16T10:57:37.724" v="3" actId="20577"/>
      <pc:docMkLst>
        <pc:docMk/>
      </pc:docMkLst>
      <pc:sldChg chg="modSp">
        <pc:chgData name="Гоменюк Кирилл" userId="27247efe46d1cb93" providerId="Windows Live" clId="Web-{A9926CCD-6075-426B-86DD-97FD896520B1}" dt="2024-03-16T10:57:37.724" v="3" actId="20577"/>
        <pc:sldMkLst>
          <pc:docMk/>
          <pc:sldMk cId="3008278872" sldId="261"/>
        </pc:sldMkLst>
        <pc:spChg chg="mod">
          <ac:chgData name="Гоменюк Кирилл" userId="27247efe46d1cb93" providerId="Windows Live" clId="Web-{A9926CCD-6075-426B-86DD-97FD896520B1}" dt="2024-03-16T10:57:37.724" v="3" actId="20577"/>
          <ac:spMkLst>
            <pc:docMk/>
            <pc:sldMk cId="3008278872" sldId="261"/>
            <ac:spMk id="2" creationId="{1D1BB2FC-B4B3-4C14-8027-980A33A269E9}"/>
          </ac:spMkLst>
        </pc:spChg>
      </pc:sldChg>
    </pc:docChg>
  </pc:docChgLst>
  <pc:docChgLst>
    <pc:chgData name="Кирилл Гоменюк" userId="27247efe46d1cb93" providerId="LiveId" clId="{83AA9AC5-2D03-4D02-9F52-42BDC055FBA3}"/>
    <pc:docChg chg="undo custSel addSld delSld modSld sldOrd">
      <pc:chgData name="Кирилл Гоменюк" userId="27247efe46d1cb93" providerId="LiveId" clId="{83AA9AC5-2D03-4D02-9F52-42BDC055FBA3}" dt="2022-02-23T11:46:45.105" v="4190"/>
      <pc:docMkLst>
        <pc:docMk/>
      </pc:docMkLst>
      <pc:sldChg chg="modSp mod">
        <pc:chgData name="Кирилл Гоменюк" userId="27247efe46d1cb93" providerId="LiveId" clId="{83AA9AC5-2D03-4D02-9F52-42BDC055FBA3}" dt="2022-02-16T18:11:10.564" v="1788" actId="114"/>
        <pc:sldMkLst>
          <pc:docMk/>
          <pc:sldMk cId="3788919320" sldId="257"/>
        </pc:sldMkLst>
        <pc:spChg chg="mod">
          <ac:chgData name="Кирилл Гоменюк" userId="27247efe46d1cb93" providerId="LiveId" clId="{83AA9AC5-2D03-4D02-9F52-42BDC055FBA3}" dt="2022-02-16T18:11:10.564" v="1788" actId="114"/>
          <ac:spMkLst>
            <pc:docMk/>
            <pc:sldMk cId="3788919320" sldId="257"/>
            <ac:spMk id="3" creationId="{4CE8B768-85B0-4127-B4C5-283E7CC1A6CC}"/>
          </ac:spMkLst>
        </pc:spChg>
      </pc:sldChg>
      <pc:sldChg chg="modSp mod">
        <pc:chgData name="Кирилл Гоменюк" userId="27247efe46d1cb93" providerId="LiveId" clId="{83AA9AC5-2D03-4D02-9F52-42BDC055FBA3}" dt="2022-02-16T18:18:32.371" v="2128" actId="20577"/>
        <pc:sldMkLst>
          <pc:docMk/>
          <pc:sldMk cId="3773445787" sldId="258"/>
        </pc:sldMkLst>
        <pc:spChg chg="mod">
          <ac:chgData name="Кирилл Гоменюк" userId="27247efe46d1cb93" providerId="LiveId" clId="{83AA9AC5-2D03-4D02-9F52-42BDC055FBA3}" dt="2022-02-16T18:18:18.813" v="2099" actId="20577"/>
          <ac:spMkLst>
            <pc:docMk/>
            <pc:sldMk cId="3773445787" sldId="258"/>
            <ac:spMk id="2" creationId="{3C9227B8-CAD0-403A-8B3F-490239F4FA67}"/>
          </ac:spMkLst>
        </pc:spChg>
        <pc:spChg chg="mod">
          <ac:chgData name="Кирилл Гоменюк" userId="27247efe46d1cb93" providerId="LiveId" clId="{83AA9AC5-2D03-4D02-9F52-42BDC055FBA3}" dt="2022-02-16T18:18:32.371" v="2128" actId="20577"/>
          <ac:spMkLst>
            <pc:docMk/>
            <pc:sldMk cId="3773445787" sldId="258"/>
            <ac:spMk id="3" creationId="{D5331E36-52E0-4E91-A676-95FBD4771CE0}"/>
          </ac:spMkLst>
        </pc:spChg>
      </pc:sldChg>
      <pc:sldChg chg="modSp mod">
        <pc:chgData name="Кирилл Гоменюк" userId="27247efe46d1cb93" providerId="LiveId" clId="{83AA9AC5-2D03-4D02-9F52-42BDC055FBA3}" dt="2022-02-16T18:17:23.601" v="2016" actId="113"/>
        <pc:sldMkLst>
          <pc:docMk/>
          <pc:sldMk cId="3868255321" sldId="259"/>
        </pc:sldMkLst>
        <pc:spChg chg="mod">
          <ac:chgData name="Кирилл Гоменюк" userId="27247efe46d1cb93" providerId="LiveId" clId="{83AA9AC5-2D03-4D02-9F52-42BDC055FBA3}" dt="2022-02-16T18:17:16.247" v="2015" actId="20577"/>
          <ac:spMkLst>
            <pc:docMk/>
            <pc:sldMk cId="3868255321" sldId="259"/>
            <ac:spMk id="2" creationId="{D2DA6545-2451-49C3-8D67-2D347C508834}"/>
          </ac:spMkLst>
        </pc:spChg>
        <pc:spChg chg="mod">
          <ac:chgData name="Кирилл Гоменюк" userId="27247efe46d1cb93" providerId="LiveId" clId="{83AA9AC5-2D03-4D02-9F52-42BDC055FBA3}" dt="2022-02-16T18:17:23.601" v="2016" actId="113"/>
          <ac:spMkLst>
            <pc:docMk/>
            <pc:sldMk cId="3868255321" sldId="259"/>
            <ac:spMk id="3" creationId="{BB792D80-8D84-428B-A0C1-69018E476AA8}"/>
          </ac:spMkLst>
        </pc:spChg>
      </pc:sldChg>
      <pc:sldChg chg="modSp mod">
        <pc:chgData name="Кирилл Гоменюк" userId="27247efe46d1cb93" providerId="LiveId" clId="{83AA9AC5-2D03-4D02-9F52-42BDC055FBA3}" dt="2022-02-16T18:24:05.195" v="2171" actId="6549"/>
        <pc:sldMkLst>
          <pc:docMk/>
          <pc:sldMk cId="2707630095" sldId="260"/>
        </pc:sldMkLst>
        <pc:spChg chg="mod">
          <ac:chgData name="Кирилл Гоменюк" userId="27247efe46d1cb93" providerId="LiveId" clId="{83AA9AC5-2D03-4D02-9F52-42BDC055FBA3}" dt="2022-02-16T18:24:05.195" v="2171" actId="6549"/>
          <ac:spMkLst>
            <pc:docMk/>
            <pc:sldMk cId="2707630095" sldId="260"/>
            <ac:spMk id="2" creationId="{13EEBB72-7274-4FE1-BA3D-E4A5088833FA}"/>
          </ac:spMkLst>
        </pc:spChg>
      </pc:sldChg>
      <pc:sldChg chg="modSp mod">
        <pc:chgData name="Кирилл Гоменюк" userId="27247efe46d1cb93" providerId="LiveId" clId="{83AA9AC5-2D03-4D02-9F52-42BDC055FBA3}" dt="2022-02-16T17:55:48.767" v="1453" actId="114"/>
        <pc:sldMkLst>
          <pc:docMk/>
          <pc:sldMk cId="3008278872" sldId="261"/>
        </pc:sldMkLst>
        <pc:spChg chg="mod">
          <ac:chgData name="Кирилл Гоменюк" userId="27247efe46d1cb93" providerId="LiveId" clId="{83AA9AC5-2D03-4D02-9F52-42BDC055FBA3}" dt="2022-02-16T17:55:48.767" v="1453" actId="114"/>
          <ac:spMkLst>
            <pc:docMk/>
            <pc:sldMk cId="3008278872" sldId="261"/>
            <ac:spMk id="3" creationId="{469C74E2-BF54-4694-A23B-ADCF383DB806}"/>
          </ac:spMkLst>
        </pc:spChg>
      </pc:sldChg>
      <pc:sldChg chg="modSp mod ord">
        <pc:chgData name="Кирилл Гоменюк" userId="27247efe46d1cb93" providerId="LiveId" clId="{83AA9AC5-2D03-4D02-9F52-42BDC055FBA3}" dt="2022-02-16T18:32:34.952" v="2435"/>
        <pc:sldMkLst>
          <pc:docMk/>
          <pc:sldMk cId="2308707964" sldId="262"/>
        </pc:sldMkLst>
        <pc:spChg chg="mod">
          <ac:chgData name="Кирилл Гоменюк" userId="27247efe46d1cb93" providerId="LiveId" clId="{83AA9AC5-2D03-4D02-9F52-42BDC055FBA3}" dt="2022-02-16T18:31:59.013" v="2431" actId="20577"/>
          <ac:spMkLst>
            <pc:docMk/>
            <pc:sldMk cId="2308707964" sldId="262"/>
            <ac:spMk id="3" creationId="{40B116CB-7116-454B-9779-05420252F8C7}"/>
          </ac:spMkLst>
        </pc:spChg>
      </pc:sldChg>
      <pc:sldChg chg="modSp mod">
        <pc:chgData name="Кирилл Гоменюк" userId="27247efe46d1cb93" providerId="LiveId" clId="{83AA9AC5-2D03-4D02-9F52-42BDC055FBA3}" dt="2022-02-16T18:45:22.994" v="2618"/>
        <pc:sldMkLst>
          <pc:docMk/>
          <pc:sldMk cId="2327529652" sldId="264"/>
        </pc:sldMkLst>
        <pc:spChg chg="mod">
          <ac:chgData name="Кирилл Гоменюк" userId="27247efe46d1cb93" providerId="LiveId" clId="{83AA9AC5-2D03-4D02-9F52-42BDC055FBA3}" dt="2022-02-16T18:45:22.994" v="2618"/>
          <ac:spMkLst>
            <pc:docMk/>
            <pc:sldMk cId="2327529652" sldId="264"/>
            <ac:spMk id="3" creationId="{BE05210E-6DBE-4520-8D5D-31B0B6BEFDCB}"/>
          </ac:spMkLst>
        </pc:spChg>
      </pc:sldChg>
      <pc:sldChg chg="modSp mod">
        <pc:chgData name="Кирилл Гоменюк" userId="27247efe46d1cb93" providerId="LiveId" clId="{83AA9AC5-2D03-4D02-9F52-42BDC055FBA3}" dt="2022-02-16T21:02:55.049" v="3570" actId="20577"/>
        <pc:sldMkLst>
          <pc:docMk/>
          <pc:sldMk cId="1030750317" sldId="266"/>
        </pc:sldMkLst>
        <pc:spChg chg="mod">
          <ac:chgData name="Кирилл Гоменюк" userId="27247efe46d1cb93" providerId="LiveId" clId="{83AA9AC5-2D03-4D02-9F52-42BDC055FBA3}" dt="2022-02-16T21:02:55.049" v="3570" actId="20577"/>
          <ac:spMkLst>
            <pc:docMk/>
            <pc:sldMk cId="1030750317" sldId="266"/>
            <ac:spMk id="3" creationId="{72BBC601-F1E7-498A-9F9F-C94B7248F518}"/>
          </ac:spMkLst>
        </pc:spChg>
      </pc:sldChg>
      <pc:sldChg chg="addSp modSp mod">
        <pc:chgData name="Кирилл Гоменюк" userId="27247efe46d1cb93" providerId="LiveId" clId="{83AA9AC5-2D03-4D02-9F52-42BDC055FBA3}" dt="2022-02-16T18:55:29.837" v="2868" actId="20577"/>
        <pc:sldMkLst>
          <pc:docMk/>
          <pc:sldMk cId="3434455739" sldId="268"/>
        </pc:sldMkLst>
        <pc:spChg chg="mod">
          <ac:chgData name="Кирилл Гоменюк" userId="27247efe46d1cb93" providerId="LiveId" clId="{83AA9AC5-2D03-4D02-9F52-42BDC055FBA3}" dt="2022-02-16T18:49:11.058" v="2703" actId="20577"/>
          <ac:spMkLst>
            <pc:docMk/>
            <pc:sldMk cId="3434455739" sldId="268"/>
            <ac:spMk id="3" creationId="{8B3518D3-E99D-4964-86DD-251C524035C7}"/>
          </ac:spMkLst>
        </pc:spChg>
        <pc:spChg chg="add mod">
          <ac:chgData name="Кирилл Гоменюк" userId="27247efe46d1cb93" providerId="LiveId" clId="{83AA9AC5-2D03-4D02-9F52-42BDC055FBA3}" dt="2022-02-16T18:53:02.012" v="2752" actId="1076"/>
          <ac:spMkLst>
            <pc:docMk/>
            <pc:sldMk cId="3434455739" sldId="268"/>
            <ac:spMk id="37" creationId="{20DFF881-8150-4FF6-B581-A316E51A0D23}"/>
          </ac:spMkLst>
        </pc:spChg>
        <pc:spChg chg="add mod">
          <ac:chgData name="Кирилл Гоменюк" userId="27247efe46d1cb93" providerId="LiveId" clId="{83AA9AC5-2D03-4D02-9F52-42BDC055FBA3}" dt="2022-02-16T18:54:35.804" v="2803" actId="1076"/>
          <ac:spMkLst>
            <pc:docMk/>
            <pc:sldMk cId="3434455739" sldId="268"/>
            <ac:spMk id="48" creationId="{91EF2D93-B8A3-4FC6-BD7E-E1A844197441}"/>
          </ac:spMkLst>
        </pc:spChg>
        <pc:spChg chg="add mod">
          <ac:chgData name="Кирилл Гоменюк" userId="27247efe46d1cb93" providerId="LiveId" clId="{83AA9AC5-2D03-4D02-9F52-42BDC055FBA3}" dt="2022-02-16T18:55:01.714" v="2831" actId="20577"/>
          <ac:spMkLst>
            <pc:docMk/>
            <pc:sldMk cId="3434455739" sldId="268"/>
            <ac:spMk id="49" creationId="{398E89D1-F270-4C7B-91EF-625CCC157B6F}"/>
          </ac:spMkLst>
        </pc:spChg>
        <pc:spChg chg="add mod">
          <ac:chgData name="Кирилл Гоменюк" userId="27247efe46d1cb93" providerId="LiveId" clId="{83AA9AC5-2D03-4D02-9F52-42BDC055FBA3}" dt="2022-02-16T18:55:29.837" v="2868" actId="20577"/>
          <ac:spMkLst>
            <pc:docMk/>
            <pc:sldMk cId="3434455739" sldId="268"/>
            <ac:spMk id="50" creationId="{79BE4C8E-49DF-417B-96B2-A6A91BB76959}"/>
          </ac:spMkLst>
        </pc:spChg>
        <pc:cxnChg chg="mod">
          <ac:chgData name="Кирилл Гоменюк" userId="27247efe46d1cb93" providerId="LiveId" clId="{83AA9AC5-2D03-4D02-9F52-42BDC055FBA3}" dt="2022-02-16T18:53:44.879" v="2756" actId="1582"/>
          <ac:cxnSpMkLst>
            <pc:docMk/>
            <pc:sldMk cId="3434455739" sldId="268"/>
            <ac:cxnSpMk id="10" creationId="{D14A796E-A921-4E97-A7AD-44A7BA0AC801}"/>
          </ac:cxnSpMkLst>
        </pc:cxnChg>
        <pc:cxnChg chg="mod">
          <ac:chgData name="Кирилл Гоменюк" userId="27247efe46d1cb93" providerId="LiveId" clId="{83AA9AC5-2D03-4D02-9F52-42BDC055FBA3}" dt="2022-02-16T18:53:51.124" v="2757" actId="14100"/>
          <ac:cxnSpMkLst>
            <pc:docMk/>
            <pc:sldMk cId="3434455739" sldId="268"/>
            <ac:cxnSpMk id="19" creationId="{C851DE86-5273-4923-A8B6-30A8D1DB9EC7}"/>
          </ac:cxnSpMkLst>
        </pc:cxnChg>
        <pc:cxnChg chg="mod">
          <ac:chgData name="Кирилл Гоменюк" userId="27247efe46d1cb93" providerId="LiveId" clId="{83AA9AC5-2D03-4D02-9F52-42BDC055FBA3}" dt="2022-02-16T18:53:44.879" v="2756" actId="1582"/>
          <ac:cxnSpMkLst>
            <pc:docMk/>
            <pc:sldMk cId="3434455739" sldId="268"/>
            <ac:cxnSpMk id="39" creationId="{AE64518F-61AE-44ED-83CA-011BCF6A02BC}"/>
          </ac:cxnSpMkLst>
        </pc:cxnChg>
        <pc:cxnChg chg="mod">
          <ac:chgData name="Кирилл Гоменюк" userId="27247efe46d1cb93" providerId="LiveId" clId="{83AA9AC5-2D03-4D02-9F52-42BDC055FBA3}" dt="2022-02-16T18:53:56.364" v="2758" actId="14100"/>
          <ac:cxnSpMkLst>
            <pc:docMk/>
            <pc:sldMk cId="3434455739" sldId="268"/>
            <ac:cxnSpMk id="45" creationId="{96F19261-3420-4340-97A7-D47404D827E5}"/>
          </ac:cxnSpMkLst>
        </pc:cxnChg>
      </pc:sldChg>
      <pc:sldChg chg="modSp mod">
        <pc:chgData name="Кирилл Гоменюк" userId="27247efe46d1cb93" providerId="LiveId" clId="{83AA9AC5-2D03-4D02-9F52-42BDC055FBA3}" dt="2022-02-16T20:23:50.634" v="3546" actId="27636"/>
        <pc:sldMkLst>
          <pc:docMk/>
          <pc:sldMk cId="357275776" sldId="270"/>
        </pc:sldMkLst>
        <pc:spChg chg="mod">
          <ac:chgData name="Кирилл Гоменюк" userId="27247efe46d1cb93" providerId="LiveId" clId="{83AA9AC5-2D03-4D02-9F52-42BDC055FBA3}" dt="2022-02-16T20:23:50.634" v="3546" actId="27636"/>
          <ac:spMkLst>
            <pc:docMk/>
            <pc:sldMk cId="357275776" sldId="270"/>
            <ac:spMk id="3" creationId="{0A1F6815-0A1A-4E5B-AB26-EA5BD9DA4773}"/>
          </ac:spMkLst>
        </pc:spChg>
      </pc:sldChg>
      <pc:sldChg chg="modSp mod">
        <pc:chgData name="Кирилл Гоменюк" userId="27247efe46d1cb93" providerId="LiveId" clId="{83AA9AC5-2D03-4D02-9F52-42BDC055FBA3}" dt="2022-02-16T21:03:24.056" v="3572" actId="20577"/>
        <pc:sldMkLst>
          <pc:docMk/>
          <pc:sldMk cId="3338828190" sldId="271"/>
        </pc:sldMkLst>
        <pc:spChg chg="mod">
          <ac:chgData name="Кирилл Гоменюк" userId="27247efe46d1cb93" providerId="LiveId" clId="{83AA9AC5-2D03-4D02-9F52-42BDC055FBA3}" dt="2022-02-16T21:03:24.056" v="3572" actId="20577"/>
          <ac:spMkLst>
            <pc:docMk/>
            <pc:sldMk cId="3338828190" sldId="271"/>
            <ac:spMk id="3" creationId="{E6D925A6-CD9B-433D-9449-4EAB01770A36}"/>
          </ac:spMkLst>
        </pc:spChg>
      </pc:sldChg>
      <pc:sldChg chg="modSp mod">
        <pc:chgData name="Кирилл Гоменюк" userId="27247efe46d1cb93" providerId="LiveId" clId="{83AA9AC5-2D03-4D02-9F52-42BDC055FBA3}" dt="2022-02-16T20:23:19.253" v="3537" actId="20577"/>
        <pc:sldMkLst>
          <pc:docMk/>
          <pc:sldMk cId="2462659327" sldId="272"/>
        </pc:sldMkLst>
        <pc:spChg chg="mod">
          <ac:chgData name="Кирилл Гоменюк" userId="27247efe46d1cb93" providerId="LiveId" clId="{83AA9AC5-2D03-4D02-9F52-42BDC055FBA3}" dt="2022-02-16T20:18:16.097" v="3157" actId="20577"/>
          <ac:spMkLst>
            <pc:docMk/>
            <pc:sldMk cId="2462659327" sldId="272"/>
            <ac:spMk id="2" creationId="{43297AD3-7FC0-4D50-B2B8-28C5789F8BC1}"/>
          </ac:spMkLst>
        </pc:spChg>
        <pc:spChg chg="mod">
          <ac:chgData name="Кирилл Гоменюк" userId="27247efe46d1cb93" providerId="LiveId" clId="{83AA9AC5-2D03-4D02-9F52-42BDC055FBA3}" dt="2022-02-16T20:23:19.253" v="3537" actId="20577"/>
          <ac:spMkLst>
            <pc:docMk/>
            <pc:sldMk cId="2462659327" sldId="272"/>
            <ac:spMk id="3" creationId="{1329BDB6-10B8-4917-9657-A0325B98127D}"/>
          </ac:spMkLst>
        </pc:spChg>
      </pc:sldChg>
      <pc:sldChg chg="modSp mod">
        <pc:chgData name="Кирилл Гоменюк" userId="27247efe46d1cb93" providerId="LiveId" clId="{83AA9AC5-2D03-4D02-9F52-42BDC055FBA3}" dt="2022-02-16T21:03:44.122" v="3580" actId="20577"/>
        <pc:sldMkLst>
          <pc:docMk/>
          <pc:sldMk cId="2709595775" sldId="273"/>
        </pc:sldMkLst>
        <pc:spChg chg="mod">
          <ac:chgData name="Кирилл Гоменюк" userId="27247efe46d1cb93" providerId="LiveId" clId="{83AA9AC5-2D03-4D02-9F52-42BDC055FBA3}" dt="2022-02-16T21:03:44.122" v="3580" actId="20577"/>
          <ac:spMkLst>
            <pc:docMk/>
            <pc:sldMk cId="2709595775" sldId="273"/>
            <ac:spMk id="3" creationId="{DF9C5DF6-7808-48E1-8198-B90A777E235A}"/>
          </ac:spMkLst>
        </pc:spChg>
      </pc:sldChg>
      <pc:sldChg chg="modSp mod">
        <pc:chgData name="Кирилл Гоменюк" userId="27247efe46d1cb93" providerId="LiveId" clId="{83AA9AC5-2D03-4D02-9F52-42BDC055FBA3}" dt="2022-02-16T21:04:25.696" v="3582" actId="20577"/>
        <pc:sldMkLst>
          <pc:docMk/>
          <pc:sldMk cId="352747707" sldId="274"/>
        </pc:sldMkLst>
        <pc:spChg chg="mod">
          <ac:chgData name="Кирилл Гоменюк" userId="27247efe46d1cb93" providerId="LiveId" clId="{83AA9AC5-2D03-4D02-9F52-42BDC055FBA3}" dt="2022-02-16T21:04:25.696" v="3582" actId="20577"/>
          <ac:spMkLst>
            <pc:docMk/>
            <pc:sldMk cId="352747707" sldId="274"/>
            <ac:spMk id="3" creationId="{72745716-96DD-4887-85D2-E2A8E2184C4A}"/>
          </ac:spMkLst>
        </pc:spChg>
      </pc:sldChg>
      <pc:sldChg chg="modSp mod">
        <pc:chgData name="Кирилл Гоменюк" userId="27247efe46d1cb93" providerId="LiveId" clId="{83AA9AC5-2D03-4D02-9F52-42BDC055FBA3}" dt="2022-02-16T21:06:40.019" v="3628" actId="20577"/>
        <pc:sldMkLst>
          <pc:docMk/>
          <pc:sldMk cId="1278424137" sldId="275"/>
        </pc:sldMkLst>
        <pc:spChg chg="mod">
          <ac:chgData name="Кирилл Гоменюк" userId="27247efe46d1cb93" providerId="LiveId" clId="{83AA9AC5-2D03-4D02-9F52-42BDC055FBA3}" dt="2022-02-16T21:06:40.019" v="3628" actId="20577"/>
          <ac:spMkLst>
            <pc:docMk/>
            <pc:sldMk cId="1278424137" sldId="275"/>
            <ac:spMk id="3" creationId="{DA51BCC9-A534-479D-8778-2CBBA589C6DE}"/>
          </ac:spMkLst>
        </pc:spChg>
      </pc:sldChg>
      <pc:sldChg chg="ord">
        <pc:chgData name="Кирилл Гоменюк" userId="27247efe46d1cb93" providerId="LiveId" clId="{83AA9AC5-2D03-4D02-9F52-42BDC055FBA3}" dt="2022-02-23T11:46:45.105" v="4190"/>
        <pc:sldMkLst>
          <pc:docMk/>
          <pc:sldMk cId="2596548618" sldId="287"/>
        </pc:sldMkLst>
      </pc:sldChg>
      <pc:sldChg chg="del">
        <pc:chgData name="Кирилл Гоменюк" userId="27247efe46d1cb93" providerId="LiveId" clId="{83AA9AC5-2D03-4D02-9F52-42BDC055FBA3}" dt="2022-02-23T11:46:35.879" v="4188" actId="47"/>
        <pc:sldMkLst>
          <pc:docMk/>
          <pc:sldMk cId="2401163002" sldId="289"/>
        </pc:sldMkLst>
      </pc:sldChg>
      <pc:sldChg chg="del">
        <pc:chgData name="Кирилл Гоменюк" userId="27247efe46d1cb93" providerId="LiveId" clId="{83AA9AC5-2D03-4D02-9F52-42BDC055FBA3}" dt="2022-02-23T11:46:35.879" v="4188" actId="47"/>
        <pc:sldMkLst>
          <pc:docMk/>
          <pc:sldMk cId="1365059071" sldId="290"/>
        </pc:sldMkLst>
      </pc:sldChg>
      <pc:sldChg chg="del">
        <pc:chgData name="Кирилл Гоменюк" userId="27247efe46d1cb93" providerId="LiveId" clId="{83AA9AC5-2D03-4D02-9F52-42BDC055FBA3}" dt="2022-02-23T11:46:35.879" v="4188" actId="47"/>
        <pc:sldMkLst>
          <pc:docMk/>
          <pc:sldMk cId="2696558599" sldId="291"/>
        </pc:sldMkLst>
      </pc:sldChg>
      <pc:sldChg chg="del">
        <pc:chgData name="Кирилл Гоменюк" userId="27247efe46d1cb93" providerId="LiveId" clId="{83AA9AC5-2D03-4D02-9F52-42BDC055FBA3}" dt="2022-02-23T11:46:35.879" v="4188" actId="47"/>
        <pc:sldMkLst>
          <pc:docMk/>
          <pc:sldMk cId="1269805344" sldId="292"/>
        </pc:sldMkLst>
      </pc:sldChg>
      <pc:sldChg chg="del">
        <pc:chgData name="Кирилл Гоменюк" userId="27247efe46d1cb93" providerId="LiveId" clId="{83AA9AC5-2D03-4D02-9F52-42BDC055FBA3}" dt="2022-02-23T11:46:35.879" v="4188" actId="47"/>
        <pc:sldMkLst>
          <pc:docMk/>
          <pc:sldMk cId="298365501" sldId="293"/>
        </pc:sldMkLst>
      </pc:sldChg>
      <pc:sldChg chg="del">
        <pc:chgData name="Кирилл Гоменюк" userId="27247efe46d1cb93" providerId="LiveId" clId="{83AA9AC5-2D03-4D02-9F52-42BDC055FBA3}" dt="2022-02-23T11:46:35.879" v="4188" actId="47"/>
        <pc:sldMkLst>
          <pc:docMk/>
          <pc:sldMk cId="1323327891" sldId="294"/>
        </pc:sldMkLst>
      </pc:sldChg>
      <pc:sldChg chg="del">
        <pc:chgData name="Кирилл Гоменюк" userId="27247efe46d1cb93" providerId="LiveId" clId="{83AA9AC5-2D03-4D02-9F52-42BDC055FBA3}" dt="2022-02-23T11:46:35.879" v="4188" actId="47"/>
        <pc:sldMkLst>
          <pc:docMk/>
          <pc:sldMk cId="2277427040" sldId="295"/>
        </pc:sldMkLst>
      </pc:sldChg>
      <pc:sldChg chg="del">
        <pc:chgData name="Кирилл Гоменюк" userId="27247efe46d1cb93" providerId="LiveId" clId="{83AA9AC5-2D03-4D02-9F52-42BDC055FBA3}" dt="2022-02-23T11:46:35.879" v="4188" actId="47"/>
        <pc:sldMkLst>
          <pc:docMk/>
          <pc:sldMk cId="2012283336" sldId="297"/>
        </pc:sldMkLst>
      </pc:sldChg>
      <pc:sldChg chg="del">
        <pc:chgData name="Кирилл Гоменюк" userId="27247efe46d1cb93" providerId="LiveId" clId="{83AA9AC5-2D03-4D02-9F52-42BDC055FBA3}" dt="2022-02-23T11:46:35.879" v="4188" actId="47"/>
        <pc:sldMkLst>
          <pc:docMk/>
          <pc:sldMk cId="3888120255" sldId="298"/>
        </pc:sldMkLst>
      </pc:sldChg>
      <pc:sldChg chg="del">
        <pc:chgData name="Кирилл Гоменюк" userId="27247efe46d1cb93" providerId="LiveId" clId="{83AA9AC5-2D03-4D02-9F52-42BDC055FBA3}" dt="2022-02-23T11:46:35.879" v="4188" actId="47"/>
        <pc:sldMkLst>
          <pc:docMk/>
          <pc:sldMk cId="2343121402" sldId="522"/>
        </pc:sldMkLst>
      </pc:sldChg>
      <pc:sldChg chg="del">
        <pc:chgData name="Кирилл Гоменюк" userId="27247efe46d1cb93" providerId="LiveId" clId="{83AA9AC5-2D03-4D02-9F52-42BDC055FBA3}" dt="2022-02-23T11:46:35.879" v="4188" actId="47"/>
        <pc:sldMkLst>
          <pc:docMk/>
          <pc:sldMk cId="1887552014" sldId="523"/>
        </pc:sldMkLst>
      </pc:sldChg>
      <pc:sldChg chg="modSp mod ord">
        <pc:chgData name="Кирилл Гоменюк" userId="27247efe46d1cb93" providerId="LiveId" clId="{83AA9AC5-2D03-4D02-9F52-42BDC055FBA3}" dt="2022-02-16T17:51:39.461" v="1301" actId="20577"/>
        <pc:sldMkLst>
          <pc:docMk/>
          <pc:sldMk cId="3616973657" sldId="807"/>
        </pc:sldMkLst>
        <pc:spChg chg="mod">
          <ac:chgData name="Кирилл Гоменюк" userId="27247efe46d1cb93" providerId="LiveId" clId="{83AA9AC5-2D03-4D02-9F52-42BDC055FBA3}" dt="2022-02-16T17:51:39.461" v="1301" actId="20577"/>
          <ac:spMkLst>
            <pc:docMk/>
            <pc:sldMk cId="3616973657" sldId="807"/>
            <ac:spMk id="2" creationId="{07E615D9-D5EA-4EAC-A5DF-DD5CFF800F71}"/>
          </ac:spMkLst>
        </pc:spChg>
        <pc:spChg chg="mod">
          <ac:chgData name="Кирилл Гоменюк" userId="27247efe46d1cb93" providerId="LiveId" clId="{83AA9AC5-2D03-4D02-9F52-42BDC055FBA3}" dt="2022-02-16T17:46:29.442" v="1213" actId="6549"/>
          <ac:spMkLst>
            <pc:docMk/>
            <pc:sldMk cId="3616973657" sldId="807"/>
            <ac:spMk id="3" creationId="{DE8CB6AB-6A1F-418D-929F-F760F91B7121}"/>
          </ac:spMkLst>
        </pc:spChg>
        <pc:picChg chg="mod">
          <ac:chgData name="Кирилл Гоменюк" userId="27247efe46d1cb93" providerId="LiveId" clId="{83AA9AC5-2D03-4D02-9F52-42BDC055FBA3}" dt="2022-02-16T17:46:44.684" v="1216" actId="1076"/>
          <ac:picMkLst>
            <pc:docMk/>
            <pc:sldMk cId="3616973657" sldId="807"/>
            <ac:picMk id="5" creationId="{16C92D98-3DA2-4162-89E8-00D3FE3FBE74}"/>
          </ac:picMkLst>
        </pc:picChg>
        <pc:picChg chg="mod">
          <ac:chgData name="Кирилл Гоменюк" userId="27247efe46d1cb93" providerId="LiveId" clId="{83AA9AC5-2D03-4D02-9F52-42BDC055FBA3}" dt="2022-02-16T17:46:42.932" v="1215" actId="1076"/>
          <ac:picMkLst>
            <pc:docMk/>
            <pc:sldMk cId="3616973657" sldId="807"/>
            <ac:picMk id="7" creationId="{1306EC3F-2FD4-4490-8EFF-7D1D4378BBE7}"/>
          </ac:picMkLst>
        </pc:picChg>
      </pc:sldChg>
      <pc:sldChg chg="modSp mod ord">
        <pc:chgData name="Кирилл Гоменюк" userId="27247efe46d1cb93" providerId="LiveId" clId="{83AA9AC5-2D03-4D02-9F52-42BDC055FBA3}" dt="2022-02-16T17:51:32.255" v="1285" actId="20577"/>
        <pc:sldMkLst>
          <pc:docMk/>
          <pc:sldMk cId="3037370492" sldId="808"/>
        </pc:sldMkLst>
        <pc:spChg chg="mod">
          <ac:chgData name="Кирилл Гоменюк" userId="27247efe46d1cb93" providerId="LiveId" clId="{83AA9AC5-2D03-4D02-9F52-42BDC055FBA3}" dt="2022-02-16T17:51:32.255" v="1285" actId="20577"/>
          <ac:spMkLst>
            <pc:docMk/>
            <pc:sldMk cId="3037370492" sldId="808"/>
            <ac:spMk id="2" creationId="{F5AE6151-99BD-4CB6-B1CE-386FDFA52FBB}"/>
          </ac:spMkLst>
        </pc:spChg>
      </pc:sldChg>
      <pc:sldChg chg="del">
        <pc:chgData name="Кирилл Гоменюк" userId="27247efe46d1cb93" providerId="LiveId" clId="{83AA9AC5-2D03-4D02-9F52-42BDC055FBA3}" dt="2022-02-23T11:46:35.879" v="4188" actId="47"/>
        <pc:sldMkLst>
          <pc:docMk/>
          <pc:sldMk cId="1615280939" sldId="814"/>
        </pc:sldMkLst>
      </pc:sldChg>
      <pc:sldChg chg="del">
        <pc:chgData name="Кирилл Гоменюк" userId="27247efe46d1cb93" providerId="LiveId" clId="{83AA9AC5-2D03-4D02-9F52-42BDC055FBA3}" dt="2022-02-23T11:46:35.879" v="4188" actId="47"/>
        <pc:sldMkLst>
          <pc:docMk/>
          <pc:sldMk cId="1990817263" sldId="817"/>
        </pc:sldMkLst>
      </pc:sldChg>
      <pc:sldChg chg="del">
        <pc:chgData name="Кирилл Гоменюк" userId="27247efe46d1cb93" providerId="LiveId" clId="{83AA9AC5-2D03-4D02-9F52-42BDC055FBA3}" dt="2022-02-16T17:54:47.842" v="1415" actId="47"/>
        <pc:sldMkLst>
          <pc:docMk/>
          <pc:sldMk cId="150923580" sldId="818"/>
        </pc:sldMkLst>
      </pc:sldChg>
      <pc:sldChg chg="del">
        <pc:chgData name="Кирилл Гоменюк" userId="27247efe46d1cb93" providerId="LiveId" clId="{83AA9AC5-2D03-4D02-9F52-42BDC055FBA3}" dt="2022-02-23T11:46:35.879" v="4188" actId="47"/>
        <pc:sldMkLst>
          <pc:docMk/>
          <pc:sldMk cId="3034615524" sldId="820"/>
        </pc:sldMkLst>
      </pc:sldChg>
      <pc:sldChg chg="del">
        <pc:chgData name="Кирилл Гоменюк" userId="27247efe46d1cb93" providerId="LiveId" clId="{83AA9AC5-2D03-4D02-9F52-42BDC055FBA3}" dt="2022-02-23T11:46:35.879" v="4188" actId="47"/>
        <pc:sldMkLst>
          <pc:docMk/>
          <pc:sldMk cId="4028315653" sldId="827"/>
        </pc:sldMkLst>
      </pc:sldChg>
      <pc:sldChg chg="del">
        <pc:chgData name="Кирилл Гоменюк" userId="27247efe46d1cb93" providerId="LiveId" clId="{83AA9AC5-2D03-4D02-9F52-42BDC055FBA3}" dt="2022-02-23T11:46:35.879" v="4188" actId="47"/>
        <pc:sldMkLst>
          <pc:docMk/>
          <pc:sldMk cId="3431828897" sldId="828"/>
        </pc:sldMkLst>
      </pc:sldChg>
      <pc:sldChg chg="del">
        <pc:chgData name="Кирилл Гоменюк" userId="27247efe46d1cb93" providerId="LiveId" clId="{83AA9AC5-2D03-4D02-9F52-42BDC055FBA3}" dt="2022-02-23T11:46:35.879" v="4188" actId="47"/>
        <pc:sldMkLst>
          <pc:docMk/>
          <pc:sldMk cId="2853368265" sldId="829"/>
        </pc:sldMkLst>
      </pc:sldChg>
      <pc:sldChg chg="del">
        <pc:chgData name="Кирилл Гоменюк" userId="27247efe46d1cb93" providerId="LiveId" clId="{83AA9AC5-2D03-4D02-9F52-42BDC055FBA3}" dt="2022-02-23T11:46:35.879" v="4188" actId="47"/>
        <pc:sldMkLst>
          <pc:docMk/>
          <pc:sldMk cId="2296365333" sldId="830"/>
        </pc:sldMkLst>
      </pc:sldChg>
      <pc:sldChg chg="del">
        <pc:chgData name="Кирилл Гоменюк" userId="27247efe46d1cb93" providerId="LiveId" clId="{83AA9AC5-2D03-4D02-9F52-42BDC055FBA3}" dt="2022-02-23T11:46:35.879" v="4188" actId="47"/>
        <pc:sldMkLst>
          <pc:docMk/>
          <pc:sldMk cId="3115444503" sldId="831"/>
        </pc:sldMkLst>
      </pc:sldChg>
      <pc:sldChg chg="del">
        <pc:chgData name="Кирилл Гоменюк" userId="27247efe46d1cb93" providerId="LiveId" clId="{83AA9AC5-2D03-4D02-9F52-42BDC055FBA3}" dt="2022-02-23T11:46:35.879" v="4188" actId="47"/>
        <pc:sldMkLst>
          <pc:docMk/>
          <pc:sldMk cId="3568025575" sldId="832"/>
        </pc:sldMkLst>
      </pc:sldChg>
      <pc:sldChg chg="del">
        <pc:chgData name="Кирилл Гоменюк" userId="27247efe46d1cb93" providerId="LiveId" clId="{83AA9AC5-2D03-4D02-9F52-42BDC055FBA3}" dt="2022-02-23T11:46:35.879" v="4188" actId="47"/>
        <pc:sldMkLst>
          <pc:docMk/>
          <pc:sldMk cId="3272411632" sldId="833"/>
        </pc:sldMkLst>
      </pc:sldChg>
      <pc:sldChg chg="del">
        <pc:chgData name="Кирилл Гоменюк" userId="27247efe46d1cb93" providerId="LiveId" clId="{83AA9AC5-2D03-4D02-9F52-42BDC055FBA3}" dt="2022-02-23T11:46:35.879" v="4188" actId="47"/>
        <pc:sldMkLst>
          <pc:docMk/>
          <pc:sldMk cId="330132443" sldId="834"/>
        </pc:sldMkLst>
      </pc:sldChg>
      <pc:sldChg chg="del">
        <pc:chgData name="Кирилл Гоменюк" userId="27247efe46d1cb93" providerId="LiveId" clId="{83AA9AC5-2D03-4D02-9F52-42BDC055FBA3}" dt="2022-02-23T11:46:35.879" v="4188" actId="47"/>
        <pc:sldMkLst>
          <pc:docMk/>
          <pc:sldMk cId="110302368" sldId="835"/>
        </pc:sldMkLst>
      </pc:sldChg>
      <pc:sldChg chg="del">
        <pc:chgData name="Кирилл Гоменюк" userId="27247efe46d1cb93" providerId="LiveId" clId="{83AA9AC5-2D03-4D02-9F52-42BDC055FBA3}" dt="2022-02-23T11:46:35.879" v="4188" actId="47"/>
        <pc:sldMkLst>
          <pc:docMk/>
          <pc:sldMk cId="897268770" sldId="836"/>
        </pc:sldMkLst>
      </pc:sldChg>
      <pc:sldChg chg="del">
        <pc:chgData name="Кирилл Гоменюк" userId="27247efe46d1cb93" providerId="LiveId" clId="{83AA9AC5-2D03-4D02-9F52-42BDC055FBA3}" dt="2022-02-23T11:46:35.879" v="4188" actId="47"/>
        <pc:sldMkLst>
          <pc:docMk/>
          <pc:sldMk cId="187417220" sldId="837"/>
        </pc:sldMkLst>
      </pc:sldChg>
      <pc:sldChg chg="del">
        <pc:chgData name="Кирилл Гоменюк" userId="27247efe46d1cb93" providerId="LiveId" clId="{83AA9AC5-2D03-4D02-9F52-42BDC055FBA3}" dt="2022-02-23T11:46:35.879" v="4188" actId="47"/>
        <pc:sldMkLst>
          <pc:docMk/>
          <pc:sldMk cId="621062598" sldId="838"/>
        </pc:sldMkLst>
      </pc:sldChg>
      <pc:sldChg chg="del">
        <pc:chgData name="Кирилл Гоменюк" userId="27247efe46d1cb93" providerId="LiveId" clId="{83AA9AC5-2D03-4D02-9F52-42BDC055FBA3}" dt="2022-02-23T11:46:35.879" v="4188" actId="47"/>
        <pc:sldMkLst>
          <pc:docMk/>
          <pc:sldMk cId="334398564" sldId="839"/>
        </pc:sldMkLst>
      </pc:sldChg>
      <pc:sldChg chg="del">
        <pc:chgData name="Кирилл Гоменюк" userId="27247efe46d1cb93" providerId="LiveId" clId="{83AA9AC5-2D03-4D02-9F52-42BDC055FBA3}" dt="2022-02-23T11:46:35.879" v="4188" actId="47"/>
        <pc:sldMkLst>
          <pc:docMk/>
          <pc:sldMk cId="4071011251" sldId="840"/>
        </pc:sldMkLst>
      </pc:sldChg>
      <pc:sldChg chg="del">
        <pc:chgData name="Кирилл Гоменюк" userId="27247efe46d1cb93" providerId="LiveId" clId="{83AA9AC5-2D03-4D02-9F52-42BDC055FBA3}" dt="2022-02-23T11:46:35.879" v="4188" actId="47"/>
        <pc:sldMkLst>
          <pc:docMk/>
          <pc:sldMk cId="1966638519" sldId="841"/>
        </pc:sldMkLst>
      </pc:sldChg>
      <pc:sldChg chg="del">
        <pc:chgData name="Кирилл Гоменюк" userId="27247efe46d1cb93" providerId="LiveId" clId="{83AA9AC5-2D03-4D02-9F52-42BDC055FBA3}" dt="2022-02-23T11:46:35.879" v="4188" actId="47"/>
        <pc:sldMkLst>
          <pc:docMk/>
          <pc:sldMk cId="3674335236" sldId="842"/>
        </pc:sldMkLst>
      </pc:sldChg>
      <pc:sldChg chg="del">
        <pc:chgData name="Кирилл Гоменюк" userId="27247efe46d1cb93" providerId="LiveId" clId="{83AA9AC5-2D03-4D02-9F52-42BDC055FBA3}" dt="2022-02-23T11:46:35.879" v="4188" actId="47"/>
        <pc:sldMkLst>
          <pc:docMk/>
          <pc:sldMk cId="2091605815" sldId="843"/>
        </pc:sldMkLst>
      </pc:sldChg>
      <pc:sldChg chg="del">
        <pc:chgData name="Кирилл Гоменюк" userId="27247efe46d1cb93" providerId="LiveId" clId="{83AA9AC5-2D03-4D02-9F52-42BDC055FBA3}" dt="2022-02-23T11:46:35.879" v="4188" actId="47"/>
        <pc:sldMkLst>
          <pc:docMk/>
          <pc:sldMk cId="3491964182" sldId="844"/>
        </pc:sldMkLst>
      </pc:sldChg>
      <pc:sldChg chg="del">
        <pc:chgData name="Кирилл Гоменюк" userId="27247efe46d1cb93" providerId="LiveId" clId="{83AA9AC5-2D03-4D02-9F52-42BDC055FBA3}" dt="2022-02-23T11:46:35.879" v="4188" actId="47"/>
        <pc:sldMkLst>
          <pc:docMk/>
          <pc:sldMk cId="3903806088" sldId="845"/>
        </pc:sldMkLst>
      </pc:sldChg>
      <pc:sldChg chg="modSp mod">
        <pc:chgData name="Кирилл Гоменюк" userId="27247efe46d1cb93" providerId="LiveId" clId="{83AA9AC5-2D03-4D02-9F52-42BDC055FBA3}" dt="2022-02-16T17:53:45.607" v="1414" actId="20577"/>
        <pc:sldMkLst>
          <pc:docMk/>
          <pc:sldMk cId="3841333441" sldId="929"/>
        </pc:sldMkLst>
        <pc:spChg chg="mod">
          <ac:chgData name="Кирилл Гоменюк" userId="27247efe46d1cb93" providerId="LiveId" clId="{83AA9AC5-2D03-4D02-9F52-42BDC055FBA3}" dt="2022-02-16T17:53:45.607" v="1414" actId="20577"/>
          <ac:spMkLst>
            <pc:docMk/>
            <pc:sldMk cId="3841333441" sldId="929"/>
            <ac:spMk id="3" creationId="{24EB2293-9E17-46C9-9F4F-A746A1EDE5CE}"/>
          </ac:spMkLst>
        </pc:spChg>
      </pc:sldChg>
      <pc:sldChg chg="addSp delSp modSp mod setBg setClrOvrMap">
        <pc:chgData name="Кирилл Гоменюк" userId="27247efe46d1cb93" providerId="LiveId" clId="{83AA9AC5-2D03-4D02-9F52-42BDC055FBA3}" dt="2022-02-16T18:04:46.491" v="1608" actId="26606"/>
        <pc:sldMkLst>
          <pc:docMk/>
          <pc:sldMk cId="3049491293" sldId="933"/>
        </pc:sldMkLst>
        <pc:spChg chg="mod ord">
          <ac:chgData name="Кирилл Гоменюк" userId="27247efe46d1cb93" providerId="LiveId" clId="{83AA9AC5-2D03-4D02-9F52-42BDC055FBA3}" dt="2022-02-16T18:04:46.491" v="1608" actId="26606"/>
          <ac:spMkLst>
            <pc:docMk/>
            <pc:sldMk cId="3049491293" sldId="933"/>
            <ac:spMk id="4" creationId="{925A1740-63EF-4B24-A62B-8DD07C0FA1F0}"/>
          </ac:spMkLst>
        </pc:spChg>
        <pc:spChg chg="mod">
          <ac:chgData name="Кирилл Гоменюк" userId="27247efe46d1cb93" providerId="LiveId" clId="{83AA9AC5-2D03-4D02-9F52-42BDC055FBA3}" dt="2022-02-16T18:04:46.491" v="1608" actId="26606"/>
          <ac:spMkLst>
            <pc:docMk/>
            <pc:sldMk cId="3049491293" sldId="933"/>
            <ac:spMk id="5" creationId="{1BD96073-D686-46CC-B32E-BD7B7F66C3CA}"/>
          </ac:spMkLst>
        </pc:spChg>
        <pc:spChg chg="add">
          <ac:chgData name="Кирилл Гоменюк" userId="27247efe46d1cb93" providerId="LiveId" clId="{83AA9AC5-2D03-4D02-9F52-42BDC055FBA3}" dt="2022-02-16T18:04:46.491" v="1608" actId="26606"/>
          <ac:spMkLst>
            <pc:docMk/>
            <pc:sldMk cId="3049491293" sldId="933"/>
            <ac:spMk id="9" creationId="{4522B21E-B2B9-4C72-9A71-C87EFD137480}"/>
          </ac:spMkLst>
        </pc:spChg>
        <pc:spChg chg="add del">
          <ac:chgData name="Кирилл Гоменюк" userId="27247efe46d1cb93" providerId="LiveId" clId="{83AA9AC5-2D03-4D02-9F52-42BDC055FBA3}" dt="2022-02-16T18:03:03.971" v="1526" actId="26606"/>
          <ac:spMkLst>
            <pc:docMk/>
            <pc:sldMk cId="3049491293" sldId="933"/>
            <ac:spMk id="10" creationId="{88294908-8B00-4F58-BBBA-20F71A40AA9E}"/>
          </ac:spMkLst>
        </pc:spChg>
        <pc:spChg chg="add del">
          <ac:chgData name="Кирилл Гоменюк" userId="27247efe46d1cb93" providerId="LiveId" clId="{83AA9AC5-2D03-4D02-9F52-42BDC055FBA3}" dt="2022-02-16T18:03:06.188" v="1528" actId="26606"/>
          <ac:spMkLst>
            <pc:docMk/>
            <pc:sldMk cId="3049491293" sldId="933"/>
            <ac:spMk id="11" creationId="{C1DD1A8A-57D5-4A81-AD04-532B043C5611}"/>
          </ac:spMkLst>
        </pc:spChg>
        <pc:spChg chg="add del">
          <ac:chgData name="Кирилл Гоменюк" userId="27247efe46d1cb93" providerId="LiveId" clId="{83AA9AC5-2D03-4D02-9F52-42BDC055FBA3}" dt="2022-02-16T18:03:03.971" v="1526" actId="26606"/>
          <ac:spMkLst>
            <pc:docMk/>
            <pc:sldMk cId="3049491293" sldId="933"/>
            <ac:spMk id="12" creationId="{4364C879-1404-4203-8E9D-CC5DE0A621A2}"/>
          </ac:spMkLst>
        </pc:spChg>
        <pc:spChg chg="add del">
          <ac:chgData name="Кирилл Гоменюк" userId="27247efe46d1cb93" providerId="LiveId" clId="{83AA9AC5-2D03-4D02-9F52-42BDC055FBA3}" dt="2022-02-16T18:03:06.188" v="1528" actId="26606"/>
          <ac:spMkLst>
            <pc:docMk/>
            <pc:sldMk cId="3049491293" sldId="933"/>
            <ac:spMk id="13" creationId="{007891EC-4501-44ED-A8C8-B11B6DB767AB}"/>
          </ac:spMkLst>
        </pc:spChg>
        <pc:spChg chg="add del">
          <ac:chgData name="Кирилл Гоменюк" userId="27247efe46d1cb93" providerId="LiveId" clId="{83AA9AC5-2D03-4D02-9F52-42BDC055FBA3}" dt="2022-02-16T18:03:03.971" v="1526" actId="26606"/>
          <ac:spMkLst>
            <pc:docMk/>
            <pc:sldMk cId="3049491293" sldId="933"/>
            <ac:spMk id="14" creationId="{84617302-4B0D-4351-A6BB-6F0930D943AC}"/>
          </ac:spMkLst>
        </pc:spChg>
        <pc:spChg chg="add del">
          <ac:chgData name="Кирилл Гоменюк" userId="27247efe46d1cb93" providerId="LiveId" clId="{83AA9AC5-2D03-4D02-9F52-42BDC055FBA3}" dt="2022-02-16T18:03:03.971" v="1526" actId="26606"/>
          <ac:spMkLst>
            <pc:docMk/>
            <pc:sldMk cId="3049491293" sldId="933"/>
            <ac:spMk id="16" creationId="{DA2C7802-C2E0-4218-8F89-8DD7CCD2CD1C}"/>
          </ac:spMkLst>
        </pc:spChg>
        <pc:spChg chg="add del">
          <ac:chgData name="Кирилл Гоменюк" userId="27247efe46d1cb93" providerId="LiveId" clId="{83AA9AC5-2D03-4D02-9F52-42BDC055FBA3}" dt="2022-02-16T18:03:48.426" v="1553" actId="26606"/>
          <ac:spMkLst>
            <pc:docMk/>
            <pc:sldMk cId="3049491293" sldId="933"/>
            <ac:spMk id="17" creationId="{87CC2527-562A-4F69-B487-4371E5B243E7}"/>
          </ac:spMkLst>
        </pc:spChg>
        <pc:spChg chg="add del">
          <ac:chgData name="Кирилл Гоменюк" userId="27247efe46d1cb93" providerId="LiveId" clId="{83AA9AC5-2D03-4D02-9F52-42BDC055FBA3}" dt="2022-02-16T18:03:03.971" v="1526" actId="26606"/>
          <ac:spMkLst>
            <pc:docMk/>
            <pc:sldMk cId="3049491293" sldId="933"/>
            <ac:spMk id="18" creationId="{A6D7111A-21E5-4EE9-8A78-10E5530F0116}"/>
          </ac:spMkLst>
        </pc:spChg>
        <pc:spChg chg="add del">
          <ac:chgData name="Кирилл Гоменюк" userId="27247efe46d1cb93" providerId="LiveId" clId="{83AA9AC5-2D03-4D02-9F52-42BDC055FBA3}" dt="2022-02-16T18:03:03.971" v="1526" actId="26606"/>
          <ac:spMkLst>
            <pc:docMk/>
            <pc:sldMk cId="3049491293" sldId="933"/>
            <ac:spMk id="20" creationId="{A3969E80-A77B-49FC-9122-D89AFD5EE118}"/>
          </ac:spMkLst>
        </pc:spChg>
        <pc:spChg chg="add">
          <ac:chgData name="Кирилл Гоменюк" userId="27247efe46d1cb93" providerId="LiveId" clId="{83AA9AC5-2D03-4D02-9F52-42BDC055FBA3}" dt="2022-02-16T18:04:46.491" v="1608" actId="26606"/>
          <ac:spMkLst>
            <pc:docMk/>
            <pc:sldMk cId="3049491293" sldId="933"/>
            <ac:spMk id="21" creationId="{5EB7D2A2-F448-44D4-938C-DC84CBCB3B1E}"/>
          </ac:spMkLst>
        </pc:spChg>
        <pc:spChg chg="add del">
          <ac:chgData name="Кирилл Гоменюк" userId="27247efe46d1cb93" providerId="LiveId" clId="{83AA9AC5-2D03-4D02-9F52-42BDC055FBA3}" dt="2022-02-16T18:03:03.971" v="1526" actId="26606"/>
          <ac:spMkLst>
            <pc:docMk/>
            <pc:sldMk cId="3049491293" sldId="933"/>
            <ac:spMk id="22" creationId="{1849CA57-76BD-4CF2-80BA-D7A46A01B7B1}"/>
          </ac:spMkLst>
        </pc:spChg>
        <pc:spChg chg="add">
          <ac:chgData name="Кирилл Гоменюк" userId="27247efe46d1cb93" providerId="LiveId" clId="{83AA9AC5-2D03-4D02-9F52-42BDC055FBA3}" dt="2022-02-16T18:04:46.491" v="1608" actId="26606"/>
          <ac:spMkLst>
            <pc:docMk/>
            <pc:sldMk cId="3049491293" sldId="933"/>
            <ac:spMk id="23" creationId="{871AEA07-1E14-44B4-8E55-64EF049CD66F}"/>
          </ac:spMkLst>
        </pc:spChg>
        <pc:spChg chg="add del">
          <ac:chgData name="Кирилл Гоменюк" userId="27247efe46d1cb93" providerId="LiveId" clId="{83AA9AC5-2D03-4D02-9F52-42BDC055FBA3}" dt="2022-02-16T18:03:03.971" v="1526" actId="26606"/>
          <ac:spMkLst>
            <pc:docMk/>
            <pc:sldMk cId="3049491293" sldId="933"/>
            <ac:spMk id="24" creationId="{35E9085E-E730-4768-83D4-6CB7E9897153}"/>
          </ac:spMkLst>
        </pc:spChg>
        <pc:spChg chg="add del">
          <ac:chgData name="Кирилл Гоменюк" userId="27247efe46d1cb93" providerId="LiveId" clId="{83AA9AC5-2D03-4D02-9F52-42BDC055FBA3}" dt="2022-02-16T18:03:03.971" v="1526" actId="26606"/>
          <ac:spMkLst>
            <pc:docMk/>
            <pc:sldMk cId="3049491293" sldId="933"/>
            <ac:spMk id="26" creationId="{973272FE-A474-4CAE-8CA2-BCC8B476C3F4}"/>
          </ac:spMkLst>
        </pc:spChg>
        <pc:spChg chg="add del">
          <ac:chgData name="Кирилл Гоменюк" userId="27247efe46d1cb93" providerId="LiveId" clId="{83AA9AC5-2D03-4D02-9F52-42BDC055FBA3}" dt="2022-02-16T18:03:03.971" v="1526" actId="26606"/>
          <ac:spMkLst>
            <pc:docMk/>
            <pc:sldMk cId="3049491293" sldId="933"/>
            <ac:spMk id="28" creationId="{E07981EA-05A6-437C-88D7-B377B92B031D}"/>
          </ac:spMkLst>
        </pc:spChg>
        <pc:spChg chg="add del">
          <ac:chgData name="Кирилл Гоменюк" userId="27247efe46d1cb93" providerId="LiveId" clId="{83AA9AC5-2D03-4D02-9F52-42BDC055FBA3}" dt="2022-02-16T18:03:03.971" v="1526" actId="26606"/>
          <ac:spMkLst>
            <pc:docMk/>
            <pc:sldMk cId="3049491293" sldId="933"/>
            <ac:spMk id="30" creationId="{15E3C750-986E-4769-B1AE-49289FBEE757}"/>
          </ac:spMkLst>
        </pc:spChg>
        <pc:picChg chg="add del">
          <ac:chgData name="Кирилл Гоменюк" userId="27247efe46d1cb93" providerId="LiveId" clId="{83AA9AC5-2D03-4D02-9F52-42BDC055FBA3}" dt="2022-02-16T18:03:06.188" v="1528" actId="26606"/>
          <ac:picMkLst>
            <pc:docMk/>
            <pc:sldMk cId="3049491293" sldId="933"/>
            <ac:picMk id="7" creationId="{A3E8AB2F-21E7-4168-BB23-DE417BD7917C}"/>
          </ac:picMkLst>
        </pc:picChg>
        <pc:picChg chg="add del">
          <ac:chgData name="Кирилл Гоменюк" userId="27247efe46d1cb93" providerId="LiveId" clId="{83AA9AC5-2D03-4D02-9F52-42BDC055FBA3}" dt="2022-02-16T18:04:40.410" v="1607" actId="26606"/>
          <ac:picMkLst>
            <pc:docMk/>
            <pc:sldMk cId="3049491293" sldId="933"/>
            <ac:picMk id="8" creationId="{E24BD5D3-545B-44D1-8E88-37E51A3CA6DC}"/>
          </ac:picMkLst>
        </pc:picChg>
        <pc:picChg chg="add del">
          <ac:chgData name="Кирилл Гоменюк" userId="27247efe46d1cb93" providerId="LiveId" clId="{83AA9AC5-2D03-4D02-9F52-42BDC055FBA3}" dt="2022-02-16T18:03:48.426" v="1553" actId="26606"/>
          <ac:picMkLst>
            <pc:docMk/>
            <pc:sldMk cId="3049491293" sldId="933"/>
            <ac:picMk id="15" creationId="{D39D87DA-A889-4EEB-96A0-7E4F84E35FF5}"/>
          </ac:picMkLst>
        </pc:picChg>
        <pc:cxnChg chg="add del">
          <ac:chgData name="Кирилл Гоменюк" userId="27247efe46d1cb93" providerId="LiveId" clId="{83AA9AC5-2D03-4D02-9F52-42BDC055FBA3}" dt="2022-02-16T18:03:48.426" v="1553" actId="26606"/>
          <ac:cxnSpMkLst>
            <pc:docMk/>
            <pc:sldMk cId="3049491293" sldId="933"/>
            <ac:cxnSpMk id="19" creationId="{BCDAEC91-5BCE-4B55-9CC0-43EF94CB734B}"/>
          </ac:cxnSpMkLst>
        </pc:cxnChg>
        <pc:cxnChg chg="add">
          <ac:chgData name="Кирилл Гоменюк" userId="27247efe46d1cb93" providerId="LiveId" clId="{83AA9AC5-2D03-4D02-9F52-42BDC055FBA3}" dt="2022-02-16T18:04:46.491" v="1608" actId="26606"/>
          <ac:cxnSpMkLst>
            <pc:docMk/>
            <pc:sldMk cId="3049491293" sldId="933"/>
            <ac:cxnSpMk id="25" creationId="{F7C8EA93-3210-4C62-99E9-153C275E3A87}"/>
          </ac:cxnSpMkLst>
        </pc:cxnChg>
      </pc:sldChg>
      <pc:sldChg chg="addSp delSp modSp mod ord modClrScheme chgLayout">
        <pc:chgData name="Кирилл Гоменюк" userId="27247efe46d1cb93" providerId="LiveId" clId="{83AA9AC5-2D03-4D02-9F52-42BDC055FBA3}" dt="2022-02-16T17:26:12.163" v="488" actId="20577"/>
        <pc:sldMkLst>
          <pc:docMk/>
          <pc:sldMk cId="3924286877" sldId="936"/>
        </pc:sldMkLst>
        <pc:spChg chg="del mod ord">
          <ac:chgData name="Кирилл Гоменюк" userId="27247efe46d1cb93" providerId="LiveId" clId="{83AA9AC5-2D03-4D02-9F52-42BDC055FBA3}" dt="2022-02-16T17:11:14.882" v="0" actId="700"/>
          <ac:spMkLst>
            <pc:docMk/>
            <pc:sldMk cId="3924286877" sldId="936"/>
            <ac:spMk id="2" creationId="{75C114D2-D479-459D-9D75-3C85ED535F53}"/>
          </ac:spMkLst>
        </pc:spChg>
        <pc:spChg chg="del mod ord">
          <ac:chgData name="Кирилл Гоменюк" userId="27247efe46d1cb93" providerId="LiveId" clId="{83AA9AC5-2D03-4D02-9F52-42BDC055FBA3}" dt="2022-02-16T17:11:14.882" v="0" actId="700"/>
          <ac:spMkLst>
            <pc:docMk/>
            <pc:sldMk cId="3924286877" sldId="936"/>
            <ac:spMk id="3" creationId="{F361A899-ACC3-4ADB-8A6B-4955BFB1E9C0}"/>
          </ac:spMkLst>
        </pc:spChg>
        <pc:spChg chg="add mod ord">
          <ac:chgData name="Кирилл Гоменюк" userId="27247efe46d1cb93" providerId="LiveId" clId="{83AA9AC5-2D03-4D02-9F52-42BDC055FBA3}" dt="2022-02-16T17:26:12.163" v="488" actId="20577"/>
          <ac:spMkLst>
            <pc:docMk/>
            <pc:sldMk cId="3924286877" sldId="936"/>
            <ac:spMk id="4" creationId="{F9BF8A16-0A54-4F7A-A1A8-29B93B071BFC}"/>
          </ac:spMkLst>
        </pc:spChg>
        <pc:spChg chg="add mod ord">
          <ac:chgData name="Кирилл Гоменюк" userId="27247efe46d1cb93" providerId="LiveId" clId="{83AA9AC5-2D03-4D02-9F52-42BDC055FBA3}" dt="2022-02-16T17:11:14.882" v="0" actId="700"/>
          <ac:spMkLst>
            <pc:docMk/>
            <pc:sldMk cId="3924286877" sldId="936"/>
            <ac:spMk id="5" creationId="{20C4FAAE-6DF5-4D3E-95AC-8DC05EECFB49}"/>
          </ac:spMkLst>
        </pc:spChg>
      </pc:sldChg>
      <pc:sldChg chg="modSp new mod">
        <pc:chgData name="Кирилл Гоменюк" userId="27247efe46d1cb93" providerId="LiveId" clId="{83AA9AC5-2D03-4D02-9F52-42BDC055FBA3}" dt="2022-02-16T17:28:12.146" v="534" actId="6549"/>
        <pc:sldMkLst>
          <pc:docMk/>
          <pc:sldMk cId="504948662" sldId="937"/>
        </pc:sldMkLst>
        <pc:spChg chg="mod">
          <ac:chgData name="Кирилл Гоменюк" userId="27247efe46d1cb93" providerId="LiveId" clId="{83AA9AC5-2D03-4D02-9F52-42BDC055FBA3}" dt="2022-02-16T17:14:20.369" v="79" actId="20577"/>
          <ac:spMkLst>
            <pc:docMk/>
            <pc:sldMk cId="504948662" sldId="937"/>
            <ac:spMk id="2" creationId="{E8C1A515-FA27-47C4-A34D-0691E11E4FDD}"/>
          </ac:spMkLst>
        </pc:spChg>
        <pc:spChg chg="mod">
          <ac:chgData name="Кирилл Гоменюк" userId="27247efe46d1cb93" providerId="LiveId" clId="{83AA9AC5-2D03-4D02-9F52-42BDC055FBA3}" dt="2022-02-16T17:28:12.146" v="534" actId="6549"/>
          <ac:spMkLst>
            <pc:docMk/>
            <pc:sldMk cId="504948662" sldId="937"/>
            <ac:spMk id="3" creationId="{82A75F5C-AB02-4E11-8A58-BCB2A6CF6A21}"/>
          </ac:spMkLst>
        </pc:spChg>
      </pc:sldChg>
      <pc:sldChg chg="addSp modSp new mod">
        <pc:chgData name="Кирилл Гоменюк" userId="27247efe46d1cb93" providerId="LiveId" clId="{83AA9AC5-2D03-4D02-9F52-42BDC055FBA3}" dt="2022-02-16T17:28:22.790" v="535" actId="14100"/>
        <pc:sldMkLst>
          <pc:docMk/>
          <pc:sldMk cId="4242668545" sldId="938"/>
        </pc:sldMkLst>
        <pc:spChg chg="mod">
          <ac:chgData name="Кирилл Гоменюк" userId="27247efe46d1cb93" providerId="LiveId" clId="{83AA9AC5-2D03-4D02-9F52-42BDC055FBA3}" dt="2022-02-16T17:24:05.337" v="364" actId="20577"/>
          <ac:spMkLst>
            <pc:docMk/>
            <pc:sldMk cId="4242668545" sldId="938"/>
            <ac:spMk id="2" creationId="{639A3B8B-993F-4F50-9826-ABB17652E373}"/>
          </ac:spMkLst>
        </pc:spChg>
        <pc:spChg chg="mod">
          <ac:chgData name="Кирилл Гоменюк" userId="27247efe46d1cb93" providerId="LiveId" clId="{83AA9AC5-2D03-4D02-9F52-42BDC055FBA3}" dt="2022-02-16T17:26:20.692" v="489" actId="20577"/>
          <ac:spMkLst>
            <pc:docMk/>
            <pc:sldMk cId="4242668545" sldId="938"/>
            <ac:spMk id="3" creationId="{BC2D52FE-B8DC-4B7E-8FCF-D3242586DA30}"/>
          </ac:spMkLst>
        </pc:spChg>
        <pc:picChg chg="add mod">
          <ac:chgData name="Кирилл Гоменюк" userId="27247efe46d1cb93" providerId="LiveId" clId="{83AA9AC5-2D03-4D02-9F52-42BDC055FBA3}" dt="2022-02-16T17:28:22.790" v="535" actId="14100"/>
          <ac:picMkLst>
            <pc:docMk/>
            <pc:sldMk cId="4242668545" sldId="938"/>
            <ac:picMk id="5" creationId="{DF298D89-2CF3-48E5-BC64-3ED1F0F1929A}"/>
          </ac:picMkLst>
        </pc:picChg>
      </pc:sldChg>
      <pc:sldChg chg="modSp new mod">
        <pc:chgData name="Кирилл Гоменюк" userId="27247efe46d1cb93" providerId="LiveId" clId="{83AA9AC5-2D03-4D02-9F52-42BDC055FBA3}" dt="2022-02-16T17:34:42.317" v="785" actId="20577"/>
        <pc:sldMkLst>
          <pc:docMk/>
          <pc:sldMk cId="2928814813" sldId="939"/>
        </pc:sldMkLst>
        <pc:spChg chg="mod">
          <ac:chgData name="Кирилл Гоменюк" userId="27247efe46d1cb93" providerId="LiveId" clId="{83AA9AC5-2D03-4D02-9F52-42BDC055FBA3}" dt="2022-02-16T17:34:42.317" v="785" actId="20577"/>
          <ac:spMkLst>
            <pc:docMk/>
            <pc:sldMk cId="2928814813" sldId="939"/>
            <ac:spMk id="2" creationId="{96306A89-8306-4269-9546-5FA9A4DAE7C6}"/>
          </ac:spMkLst>
        </pc:spChg>
        <pc:spChg chg="mod">
          <ac:chgData name="Кирилл Гоменюк" userId="27247efe46d1cb93" providerId="LiveId" clId="{83AA9AC5-2D03-4D02-9F52-42BDC055FBA3}" dt="2022-02-16T17:34:21.590" v="757" actId="20577"/>
          <ac:spMkLst>
            <pc:docMk/>
            <pc:sldMk cId="2928814813" sldId="939"/>
            <ac:spMk id="3" creationId="{ECD3BF04-EED0-4342-8E52-B24799606286}"/>
          </ac:spMkLst>
        </pc:spChg>
      </pc:sldChg>
      <pc:sldChg chg="addSp delSp modSp new mod">
        <pc:chgData name="Кирилл Гоменюк" userId="27247efe46d1cb93" providerId="LiveId" clId="{83AA9AC5-2D03-4D02-9F52-42BDC055FBA3}" dt="2022-02-16T17:46:14.599" v="1212" actId="113"/>
        <pc:sldMkLst>
          <pc:docMk/>
          <pc:sldMk cId="815929004" sldId="940"/>
        </pc:sldMkLst>
        <pc:spChg chg="mod">
          <ac:chgData name="Кирилл Гоменюк" userId="27247efe46d1cb93" providerId="LiveId" clId="{83AA9AC5-2D03-4D02-9F52-42BDC055FBA3}" dt="2022-02-16T17:42:57.986" v="1047" actId="20577"/>
          <ac:spMkLst>
            <pc:docMk/>
            <pc:sldMk cId="815929004" sldId="940"/>
            <ac:spMk id="2" creationId="{3894A44B-AD34-48C4-B8C5-313BBCD9FDC6}"/>
          </ac:spMkLst>
        </pc:spChg>
        <pc:spChg chg="add del mod">
          <ac:chgData name="Кирилл Гоменюк" userId="27247efe46d1cb93" providerId="LiveId" clId="{83AA9AC5-2D03-4D02-9F52-42BDC055FBA3}" dt="2022-02-16T17:46:14.599" v="1212" actId="113"/>
          <ac:spMkLst>
            <pc:docMk/>
            <pc:sldMk cId="815929004" sldId="940"/>
            <ac:spMk id="3" creationId="{DEF670DC-8B46-4B2C-8716-3B9E4CE1593D}"/>
          </ac:spMkLst>
        </pc:spChg>
        <pc:spChg chg="add del mod">
          <ac:chgData name="Кирилл Гоменюк" userId="27247efe46d1cb93" providerId="LiveId" clId="{83AA9AC5-2D03-4D02-9F52-42BDC055FBA3}" dt="2022-02-16T17:39:54.610" v="826"/>
          <ac:spMkLst>
            <pc:docMk/>
            <pc:sldMk cId="815929004" sldId="940"/>
            <ac:spMk id="4" creationId="{1AB555A2-8EDC-49DD-800E-B317231DBED0}"/>
          </ac:spMkLst>
        </pc:spChg>
        <pc:spChg chg="add del mod">
          <ac:chgData name="Кирилл Гоменюк" userId="27247efe46d1cb93" providerId="LiveId" clId="{83AA9AC5-2D03-4D02-9F52-42BDC055FBA3}" dt="2022-02-16T17:40:01.259" v="834"/>
          <ac:spMkLst>
            <pc:docMk/>
            <pc:sldMk cId="815929004" sldId="940"/>
            <ac:spMk id="5" creationId="{62A53EFC-4034-4629-958C-505D25E13399}"/>
          </ac:spMkLst>
        </pc:spChg>
        <pc:spChg chg="add del mod">
          <ac:chgData name="Кирилл Гоменюк" userId="27247efe46d1cb93" providerId="LiveId" clId="{83AA9AC5-2D03-4D02-9F52-42BDC055FBA3}" dt="2022-02-16T17:43:21.839" v="1053" actId="478"/>
          <ac:spMkLst>
            <pc:docMk/>
            <pc:sldMk cId="815929004" sldId="940"/>
            <ac:spMk id="6" creationId="{2709BD66-7895-4AD8-BFDC-4387CD4F0114}"/>
          </ac:spMkLst>
        </pc:spChg>
      </pc:sldChg>
      <pc:sldChg chg="addSp modSp new mod">
        <pc:chgData name="Кирилл Гоменюк" userId="27247efe46d1cb93" providerId="LiveId" clId="{83AA9AC5-2D03-4D02-9F52-42BDC055FBA3}" dt="2022-02-16T17:51:25.276" v="1272" actId="1076"/>
        <pc:sldMkLst>
          <pc:docMk/>
          <pc:sldMk cId="1919386908" sldId="941"/>
        </pc:sldMkLst>
        <pc:spChg chg="mod">
          <ac:chgData name="Кирилл Гоменюк" userId="27247efe46d1cb93" providerId="LiveId" clId="{83AA9AC5-2D03-4D02-9F52-42BDC055FBA3}" dt="2022-02-16T17:50:12.195" v="1260" actId="20577"/>
          <ac:spMkLst>
            <pc:docMk/>
            <pc:sldMk cId="1919386908" sldId="941"/>
            <ac:spMk id="2" creationId="{F4E003EA-F39A-4E12-8F73-BD1E672E680C}"/>
          </ac:spMkLst>
        </pc:spChg>
        <pc:spChg chg="mod">
          <ac:chgData name="Кирилл Гоменюк" userId="27247efe46d1cb93" providerId="LiveId" clId="{83AA9AC5-2D03-4D02-9F52-42BDC055FBA3}" dt="2022-02-16T17:50:21.452" v="1263" actId="14100"/>
          <ac:spMkLst>
            <pc:docMk/>
            <pc:sldMk cId="1919386908" sldId="941"/>
            <ac:spMk id="3" creationId="{2DFC2C61-21FE-473E-BD84-2C2DFF760D33}"/>
          </ac:spMkLst>
        </pc:spChg>
        <pc:picChg chg="add mod">
          <ac:chgData name="Кирилл Гоменюк" userId="27247efe46d1cb93" providerId="LiveId" clId="{83AA9AC5-2D03-4D02-9F52-42BDC055FBA3}" dt="2022-02-16T17:50:55.296" v="1267" actId="14100"/>
          <ac:picMkLst>
            <pc:docMk/>
            <pc:sldMk cId="1919386908" sldId="941"/>
            <ac:picMk id="5" creationId="{631A91D8-6897-4CA0-A730-86DCC15CAF81}"/>
          </ac:picMkLst>
        </pc:picChg>
        <pc:picChg chg="add mod">
          <ac:chgData name="Кирилл Гоменюк" userId="27247efe46d1cb93" providerId="LiveId" clId="{83AA9AC5-2D03-4D02-9F52-42BDC055FBA3}" dt="2022-02-16T17:51:25.276" v="1272" actId="1076"/>
          <ac:picMkLst>
            <pc:docMk/>
            <pc:sldMk cId="1919386908" sldId="941"/>
            <ac:picMk id="7" creationId="{A5DE8608-9633-404D-B304-AD6778F4EB98}"/>
          </ac:picMkLst>
        </pc:picChg>
      </pc:sldChg>
      <pc:sldChg chg="addSp modSp new mod">
        <pc:chgData name="Кирилл Гоменюк" userId="27247efe46d1cb93" providerId="LiveId" clId="{83AA9AC5-2D03-4D02-9F52-42BDC055FBA3}" dt="2022-02-16T18:28:24.276" v="2208" actId="1036"/>
        <pc:sldMkLst>
          <pc:docMk/>
          <pc:sldMk cId="1060670234" sldId="942"/>
        </pc:sldMkLst>
        <pc:spChg chg="mod">
          <ac:chgData name="Кирилл Гоменюк" userId="27247efe46d1cb93" providerId="LiveId" clId="{83AA9AC5-2D03-4D02-9F52-42BDC055FBA3}" dt="2022-02-16T18:12:05.441" v="1856" actId="20577"/>
          <ac:spMkLst>
            <pc:docMk/>
            <pc:sldMk cId="1060670234" sldId="942"/>
            <ac:spMk id="2" creationId="{B9AE92E7-4368-4B74-849A-CB8CE881A764}"/>
          </ac:spMkLst>
        </pc:spChg>
        <pc:spChg chg="mod">
          <ac:chgData name="Кирилл Гоменюк" userId="27247efe46d1cb93" providerId="LiveId" clId="{83AA9AC5-2D03-4D02-9F52-42BDC055FBA3}" dt="2022-02-16T18:13:33.247" v="2009" actId="115"/>
          <ac:spMkLst>
            <pc:docMk/>
            <pc:sldMk cId="1060670234" sldId="942"/>
            <ac:spMk id="3" creationId="{3E841222-8B4F-44C5-8E77-830D9B32DD9B}"/>
          </ac:spMkLst>
        </pc:spChg>
        <pc:spChg chg="add mod">
          <ac:chgData name="Кирилл Гоменюк" userId="27247efe46d1cb93" providerId="LiveId" clId="{83AA9AC5-2D03-4D02-9F52-42BDC055FBA3}" dt="2022-02-16T18:11:50.729" v="1814" actId="1076"/>
          <ac:spMkLst>
            <pc:docMk/>
            <pc:sldMk cId="1060670234" sldId="942"/>
            <ac:spMk id="4" creationId="{5301F5DA-E4D0-469C-A61D-337A9A877900}"/>
          </ac:spMkLst>
        </pc:spChg>
        <pc:spChg chg="add mod">
          <ac:chgData name="Кирилл Гоменюк" userId="27247efe46d1cb93" providerId="LiveId" clId="{83AA9AC5-2D03-4D02-9F52-42BDC055FBA3}" dt="2022-02-16T18:11:50.729" v="1814" actId="1076"/>
          <ac:spMkLst>
            <pc:docMk/>
            <pc:sldMk cId="1060670234" sldId="942"/>
            <ac:spMk id="5" creationId="{368941B0-C29A-4928-BDAA-8B90DB286DEE}"/>
          </ac:spMkLst>
        </pc:spChg>
        <pc:spChg chg="add mod">
          <ac:chgData name="Кирилл Гоменюк" userId="27247efe46d1cb93" providerId="LiveId" clId="{83AA9AC5-2D03-4D02-9F52-42BDC055FBA3}" dt="2022-02-16T18:11:50.729" v="1814" actId="1076"/>
          <ac:spMkLst>
            <pc:docMk/>
            <pc:sldMk cId="1060670234" sldId="942"/>
            <ac:spMk id="6" creationId="{AC9EE0AD-95E3-4B5B-9788-BA371812CD05}"/>
          </ac:spMkLst>
        </pc:spChg>
        <pc:spChg chg="add mod">
          <ac:chgData name="Кирилл Гоменюк" userId="27247efe46d1cb93" providerId="LiveId" clId="{83AA9AC5-2D03-4D02-9F52-42BDC055FBA3}" dt="2022-02-16T18:27:35.394" v="2179" actId="14100"/>
          <ac:spMkLst>
            <pc:docMk/>
            <pc:sldMk cId="1060670234" sldId="942"/>
            <ac:spMk id="7" creationId="{ED2AF74A-3B1A-4454-ACFB-2376FC89D0AC}"/>
          </ac:spMkLst>
        </pc:spChg>
        <pc:spChg chg="add mod">
          <ac:chgData name="Кирилл Гоменюк" userId="27247efe46d1cb93" providerId="LiveId" clId="{83AA9AC5-2D03-4D02-9F52-42BDC055FBA3}" dt="2022-02-16T18:28:24.276" v="2208" actId="1036"/>
          <ac:spMkLst>
            <pc:docMk/>
            <pc:sldMk cId="1060670234" sldId="942"/>
            <ac:spMk id="8" creationId="{7832F976-FBAF-402D-8BF3-C31646E137B4}"/>
          </ac:spMkLst>
        </pc:spChg>
        <pc:spChg chg="add mod">
          <ac:chgData name="Кирилл Гоменюк" userId="27247efe46d1cb93" providerId="LiveId" clId="{83AA9AC5-2D03-4D02-9F52-42BDC055FBA3}" dt="2022-02-16T18:27:46.247" v="2183" actId="14100"/>
          <ac:spMkLst>
            <pc:docMk/>
            <pc:sldMk cId="1060670234" sldId="942"/>
            <ac:spMk id="9" creationId="{4DBA1589-26A0-458F-B257-C6C332389C4F}"/>
          </ac:spMkLst>
        </pc:spChg>
      </pc:sldChg>
      <pc:sldChg chg="addSp delSp modSp new mod modClrScheme chgLayout">
        <pc:chgData name="Кирилл Гоменюк" userId="27247efe46d1cb93" providerId="LiveId" clId="{83AA9AC5-2D03-4D02-9F52-42BDC055FBA3}" dt="2022-02-16T18:35:46.471" v="2615" actId="20577"/>
        <pc:sldMkLst>
          <pc:docMk/>
          <pc:sldMk cId="2681627997" sldId="943"/>
        </pc:sldMkLst>
        <pc:spChg chg="del mod ord">
          <ac:chgData name="Кирилл Гоменюк" userId="27247efe46d1cb93" providerId="LiveId" clId="{83AA9AC5-2D03-4D02-9F52-42BDC055FBA3}" dt="2022-02-16T18:32:23.296" v="2433" actId="700"/>
          <ac:spMkLst>
            <pc:docMk/>
            <pc:sldMk cId="2681627997" sldId="943"/>
            <ac:spMk id="2" creationId="{3BF3DE33-005F-43F9-A9EC-DCAF1356C2C9}"/>
          </ac:spMkLst>
        </pc:spChg>
        <pc:spChg chg="del mod ord">
          <ac:chgData name="Кирилл Гоменюк" userId="27247efe46d1cb93" providerId="LiveId" clId="{83AA9AC5-2D03-4D02-9F52-42BDC055FBA3}" dt="2022-02-16T18:32:23.296" v="2433" actId="700"/>
          <ac:spMkLst>
            <pc:docMk/>
            <pc:sldMk cId="2681627997" sldId="943"/>
            <ac:spMk id="3" creationId="{00A2B633-FF0F-4259-90EB-C58910F397D1}"/>
          </ac:spMkLst>
        </pc:spChg>
        <pc:spChg chg="add mod ord">
          <ac:chgData name="Кирилл Гоменюк" userId="27247efe46d1cb93" providerId="LiveId" clId="{83AA9AC5-2D03-4D02-9F52-42BDC055FBA3}" dt="2022-02-16T18:35:46.471" v="2615" actId="20577"/>
          <ac:spMkLst>
            <pc:docMk/>
            <pc:sldMk cId="2681627997" sldId="943"/>
            <ac:spMk id="4" creationId="{FF9BF6CF-DC71-4336-9A66-0D183A19F4F1}"/>
          </ac:spMkLst>
        </pc:spChg>
        <pc:spChg chg="add mod ord">
          <ac:chgData name="Кирилл Гоменюк" userId="27247efe46d1cb93" providerId="LiveId" clId="{83AA9AC5-2D03-4D02-9F52-42BDC055FBA3}" dt="2022-02-16T18:32:23.296" v="2433" actId="700"/>
          <ac:spMkLst>
            <pc:docMk/>
            <pc:sldMk cId="2681627997" sldId="943"/>
            <ac:spMk id="5" creationId="{96B55E25-B82E-4074-8E77-E848FA50F205}"/>
          </ac:spMkLst>
        </pc:spChg>
      </pc:sldChg>
      <pc:sldChg chg="new del">
        <pc:chgData name="Кирилл Гоменюк" userId="27247efe46d1cb93" providerId="LiveId" clId="{83AA9AC5-2D03-4D02-9F52-42BDC055FBA3}" dt="2022-02-16T18:28:45.090" v="2209" actId="2696"/>
        <pc:sldMkLst>
          <pc:docMk/>
          <pc:sldMk cId="3391091106" sldId="943"/>
        </pc:sldMkLst>
      </pc:sldChg>
      <pc:sldChg chg="addSp delSp modSp new mod modClrScheme chgLayout">
        <pc:chgData name="Кирилл Гоменюк" userId="27247efe46d1cb93" providerId="LiveId" clId="{83AA9AC5-2D03-4D02-9F52-42BDC055FBA3}" dt="2022-02-16T18:46:41.056" v="2671" actId="20577"/>
        <pc:sldMkLst>
          <pc:docMk/>
          <pc:sldMk cId="1997711364" sldId="944"/>
        </pc:sldMkLst>
        <pc:spChg chg="del mod ord">
          <ac:chgData name="Кирилл Гоменюк" userId="27247efe46d1cb93" providerId="LiveId" clId="{83AA9AC5-2D03-4D02-9F52-42BDC055FBA3}" dt="2022-02-16T18:36:02.646" v="2617" actId="700"/>
          <ac:spMkLst>
            <pc:docMk/>
            <pc:sldMk cId="1997711364" sldId="944"/>
            <ac:spMk id="2" creationId="{34928772-CBAB-49A1-BE39-48E4D266F5ED}"/>
          </ac:spMkLst>
        </pc:spChg>
        <pc:spChg chg="del mod ord">
          <ac:chgData name="Кирилл Гоменюк" userId="27247efe46d1cb93" providerId="LiveId" clId="{83AA9AC5-2D03-4D02-9F52-42BDC055FBA3}" dt="2022-02-16T18:36:02.646" v="2617" actId="700"/>
          <ac:spMkLst>
            <pc:docMk/>
            <pc:sldMk cId="1997711364" sldId="944"/>
            <ac:spMk id="3" creationId="{08CB142A-7AB0-43FD-AEB1-929670905127}"/>
          </ac:spMkLst>
        </pc:spChg>
        <pc:spChg chg="add mod ord">
          <ac:chgData name="Кирилл Гоменюк" userId="27247efe46d1cb93" providerId="LiveId" clId="{83AA9AC5-2D03-4D02-9F52-42BDC055FBA3}" dt="2022-02-16T18:46:41.056" v="2671" actId="20577"/>
          <ac:spMkLst>
            <pc:docMk/>
            <pc:sldMk cId="1997711364" sldId="944"/>
            <ac:spMk id="4" creationId="{9C7F24F8-32A0-4ECD-84B0-E32B5BB3494F}"/>
          </ac:spMkLst>
        </pc:spChg>
        <pc:spChg chg="add mod ord">
          <ac:chgData name="Кирилл Гоменюк" userId="27247efe46d1cb93" providerId="LiveId" clId="{83AA9AC5-2D03-4D02-9F52-42BDC055FBA3}" dt="2022-02-16T18:36:02.646" v="2617" actId="700"/>
          <ac:spMkLst>
            <pc:docMk/>
            <pc:sldMk cId="1997711364" sldId="944"/>
            <ac:spMk id="5" creationId="{7017FEA4-A674-4E66-96E8-A6FC74C394AF}"/>
          </ac:spMkLst>
        </pc:spChg>
      </pc:sldChg>
      <pc:sldChg chg="addSp delSp modSp add mod">
        <pc:chgData name="Кирилл Гоменюк" userId="27247efe46d1cb93" providerId="LiveId" clId="{83AA9AC5-2D03-4D02-9F52-42BDC055FBA3}" dt="2022-02-16T19:02:11.417" v="2994" actId="14100"/>
        <pc:sldMkLst>
          <pc:docMk/>
          <pc:sldMk cId="1575614415" sldId="945"/>
        </pc:sldMkLst>
        <pc:spChg chg="mod">
          <ac:chgData name="Кирилл Гоменюк" userId="27247efe46d1cb93" providerId="LiveId" clId="{83AA9AC5-2D03-4D02-9F52-42BDC055FBA3}" dt="2022-02-16T19:02:11.417" v="2994" actId="14100"/>
          <ac:spMkLst>
            <pc:docMk/>
            <pc:sldMk cId="1575614415" sldId="945"/>
            <ac:spMk id="3" creationId="{8B3518D3-E99D-4964-86DD-251C524035C7}"/>
          </ac:spMkLst>
        </pc:spChg>
        <pc:spChg chg="del">
          <ac:chgData name="Кирилл Гоменюк" userId="27247efe46d1cb93" providerId="LiveId" clId="{83AA9AC5-2D03-4D02-9F52-42BDC055FBA3}" dt="2022-02-16T18:59:13.657" v="2896" actId="478"/>
          <ac:spMkLst>
            <pc:docMk/>
            <pc:sldMk cId="1575614415" sldId="945"/>
            <ac:spMk id="14" creationId="{C10B9428-ABDF-4E1C-9812-09FC4B25FABF}"/>
          </ac:spMkLst>
        </pc:spChg>
        <pc:spChg chg="del">
          <ac:chgData name="Кирилл Гоменюк" userId="27247efe46d1cb93" providerId="LiveId" clId="{83AA9AC5-2D03-4D02-9F52-42BDC055FBA3}" dt="2022-02-16T18:59:13.657" v="2896" actId="478"/>
          <ac:spMkLst>
            <pc:docMk/>
            <pc:sldMk cId="1575614415" sldId="945"/>
            <ac:spMk id="15" creationId="{54EEC727-0D50-4179-BFF4-07251CA162C7}"/>
          </ac:spMkLst>
        </pc:spChg>
        <pc:spChg chg="del">
          <ac:chgData name="Кирилл Гоменюк" userId="27247efe46d1cb93" providerId="LiveId" clId="{83AA9AC5-2D03-4D02-9F52-42BDC055FBA3}" dt="2022-02-16T18:59:13.657" v="2896" actId="478"/>
          <ac:spMkLst>
            <pc:docMk/>
            <pc:sldMk cId="1575614415" sldId="945"/>
            <ac:spMk id="16" creationId="{222EEED9-5EAD-44F2-94BA-EAE57757ED5D}"/>
          </ac:spMkLst>
        </pc:spChg>
        <pc:spChg chg="del">
          <ac:chgData name="Кирилл Гоменюк" userId="27247efe46d1cb93" providerId="LiveId" clId="{83AA9AC5-2D03-4D02-9F52-42BDC055FBA3}" dt="2022-02-16T18:59:13.657" v="2896" actId="478"/>
          <ac:spMkLst>
            <pc:docMk/>
            <pc:sldMk cId="1575614415" sldId="945"/>
            <ac:spMk id="17" creationId="{E72029F3-431F-4E9E-8BF4-8617C0CDAEA1}"/>
          </ac:spMkLst>
        </pc:spChg>
        <pc:spChg chg="del">
          <ac:chgData name="Кирилл Гоменюк" userId="27247efe46d1cb93" providerId="LiveId" clId="{83AA9AC5-2D03-4D02-9F52-42BDC055FBA3}" dt="2022-02-16T18:59:13.657" v="2896" actId="478"/>
          <ac:spMkLst>
            <pc:docMk/>
            <pc:sldMk cId="1575614415" sldId="945"/>
            <ac:spMk id="18" creationId="{B0E50515-8CE0-4030-A5DC-5970FD63C39C}"/>
          </ac:spMkLst>
        </pc:spChg>
        <pc:spChg chg="del">
          <ac:chgData name="Кирилл Гоменюк" userId="27247efe46d1cb93" providerId="LiveId" clId="{83AA9AC5-2D03-4D02-9F52-42BDC055FBA3}" dt="2022-02-16T18:58:31.151" v="2884" actId="478"/>
          <ac:spMkLst>
            <pc:docMk/>
            <pc:sldMk cId="1575614415" sldId="945"/>
            <ac:spMk id="20" creationId="{4AEBD843-1065-4484-85A7-8F2EF6FAA15E}"/>
          </ac:spMkLst>
        </pc:spChg>
        <pc:spChg chg="del">
          <ac:chgData name="Кирилл Гоменюк" userId="27247efe46d1cb93" providerId="LiveId" clId="{83AA9AC5-2D03-4D02-9F52-42BDC055FBA3}" dt="2022-02-16T18:58:29.366" v="2883" actId="478"/>
          <ac:spMkLst>
            <pc:docMk/>
            <pc:sldMk cId="1575614415" sldId="945"/>
            <ac:spMk id="21" creationId="{874B99A1-DB6A-41F5-B495-DE4F314F8037}"/>
          </ac:spMkLst>
        </pc:spChg>
        <pc:spChg chg="mod">
          <ac:chgData name="Кирилл Гоменюк" userId="27247efe46d1cb93" providerId="LiveId" clId="{83AA9AC5-2D03-4D02-9F52-42BDC055FBA3}" dt="2022-02-16T18:58:33.481" v="2885" actId="1076"/>
          <ac:spMkLst>
            <pc:docMk/>
            <pc:sldMk cId="1575614415" sldId="945"/>
            <ac:spMk id="22" creationId="{881228F3-2FA4-4430-9461-5FA3114AB6D3}"/>
          </ac:spMkLst>
        </pc:spChg>
        <pc:spChg chg="mod">
          <ac:chgData name="Кирилл Гоменюк" userId="27247efe46d1cb93" providerId="LiveId" clId="{83AA9AC5-2D03-4D02-9F52-42BDC055FBA3}" dt="2022-02-16T18:59:01.033" v="2894" actId="1076"/>
          <ac:spMkLst>
            <pc:docMk/>
            <pc:sldMk cId="1575614415" sldId="945"/>
            <ac:spMk id="23" creationId="{B98DC97B-96D3-4F96-BFEA-8BBA8504F398}"/>
          </ac:spMkLst>
        </pc:spChg>
        <pc:spChg chg="mod">
          <ac:chgData name="Кирилл Гоменюк" userId="27247efe46d1cb93" providerId="LiveId" clId="{83AA9AC5-2D03-4D02-9F52-42BDC055FBA3}" dt="2022-02-16T18:59:01.033" v="2894" actId="1076"/>
          <ac:spMkLst>
            <pc:docMk/>
            <pc:sldMk cId="1575614415" sldId="945"/>
            <ac:spMk id="24" creationId="{726E3BFC-D2D9-407C-B422-E5B0CD2A1225}"/>
          </ac:spMkLst>
        </pc:spChg>
        <pc:spChg chg="del">
          <ac:chgData name="Кирилл Гоменюк" userId="27247efe46d1cb93" providerId="LiveId" clId="{83AA9AC5-2D03-4D02-9F52-42BDC055FBA3}" dt="2022-02-16T18:58:36.547" v="2886" actId="478"/>
          <ac:spMkLst>
            <pc:docMk/>
            <pc:sldMk cId="1575614415" sldId="945"/>
            <ac:spMk id="25" creationId="{1DD93F7B-70A6-4233-8E30-39F65A0267F5}"/>
          </ac:spMkLst>
        </pc:spChg>
        <pc:spChg chg="del">
          <ac:chgData name="Кирилл Гоменюк" userId="27247efe46d1cb93" providerId="LiveId" clId="{83AA9AC5-2D03-4D02-9F52-42BDC055FBA3}" dt="2022-02-16T18:58:38.126" v="2887" actId="478"/>
          <ac:spMkLst>
            <pc:docMk/>
            <pc:sldMk cId="1575614415" sldId="945"/>
            <ac:spMk id="26" creationId="{70430B19-92B9-463B-B927-36D0BF0A3DD6}"/>
          </ac:spMkLst>
        </pc:spChg>
        <pc:spChg chg="del">
          <ac:chgData name="Кирилл Гоменюк" userId="27247efe46d1cb93" providerId="LiveId" clId="{83AA9AC5-2D03-4D02-9F52-42BDC055FBA3}" dt="2022-02-16T18:58:39.711" v="2888" actId="478"/>
          <ac:spMkLst>
            <pc:docMk/>
            <pc:sldMk cId="1575614415" sldId="945"/>
            <ac:spMk id="27" creationId="{A3D4DF4F-4A33-4E11-9DAC-1B400D7CF9A3}"/>
          </ac:spMkLst>
        </pc:spChg>
        <pc:spChg chg="del">
          <ac:chgData name="Кирилл Гоменюк" userId="27247efe46d1cb93" providerId="LiveId" clId="{83AA9AC5-2D03-4D02-9F52-42BDC055FBA3}" dt="2022-02-16T18:58:01.877" v="2877" actId="478"/>
          <ac:spMkLst>
            <pc:docMk/>
            <pc:sldMk cId="1575614415" sldId="945"/>
            <ac:spMk id="29" creationId="{2766A690-88EC-4C57-B43A-33123D815F03}"/>
          </ac:spMkLst>
        </pc:spChg>
        <pc:spChg chg="del">
          <ac:chgData name="Кирилл Гоменюк" userId="27247efe46d1cb93" providerId="LiveId" clId="{83AA9AC5-2D03-4D02-9F52-42BDC055FBA3}" dt="2022-02-16T18:58:01.877" v="2877" actId="478"/>
          <ac:spMkLst>
            <pc:docMk/>
            <pc:sldMk cId="1575614415" sldId="945"/>
            <ac:spMk id="30" creationId="{2A1254C1-A21C-43C7-A2C7-7AEF34C1AECC}"/>
          </ac:spMkLst>
        </pc:spChg>
        <pc:spChg chg="del">
          <ac:chgData name="Кирилл Гоменюк" userId="27247efe46d1cb93" providerId="LiveId" clId="{83AA9AC5-2D03-4D02-9F52-42BDC055FBA3}" dt="2022-02-16T18:58:01.877" v="2877" actId="478"/>
          <ac:spMkLst>
            <pc:docMk/>
            <pc:sldMk cId="1575614415" sldId="945"/>
            <ac:spMk id="31" creationId="{14BA4934-87CE-4E00-9756-ECEC5F3D2FFC}"/>
          </ac:spMkLst>
        </pc:spChg>
        <pc:spChg chg="del">
          <ac:chgData name="Кирилл Гоменюк" userId="27247efe46d1cb93" providerId="LiveId" clId="{83AA9AC5-2D03-4D02-9F52-42BDC055FBA3}" dt="2022-02-16T18:58:01.877" v="2877" actId="478"/>
          <ac:spMkLst>
            <pc:docMk/>
            <pc:sldMk cId="1575614415" sldId="945"/>
            <ac:spMk id="32" creationId="{85462F42-548A-4C9F-B2F8-AF89574E5E6C}"/>
          </ac:spMkLst>
        </pc:spChg>
        <pc:spChg chg="del">
          <ac:chgData name="Кирилл Гоменюк" userId="27247efe46d1cb93" providerId="LiveId" clId="{83AA9AC5-2D03-4D02-9F52-42BDC055FBA3}" dt="2022-02-16T18:58:01.877" v="2877" actId="478"/>
          <ac:spMkLst>
            <pc:docMk/>
            <pc:sldMk cId="1575614415" sldId="945"/>
            <ac:spMk id="33" creationId="{8DB7EFCD-560A-46D0-9995-0D1D7AE08948}"/>
          </ac:spMkLst>
        </pc:spChg>
        <pc:spChg chg="mod">
          <ac:chgData name="Кирилл Гоменюк" userId="27247efe46d1cb93" providerId="LiveId" clId="{83AA9AC5-2D03-4D02-9F52-42BDC055FBA3}" dt="2022-02-16T18:57:28.666" v="2876" actId="20577"/>
          <ac:spMkLst>
            <pc:docMk/>
            <pc:sldMk cId="1575614415" sldId="945"/>
            <ac:spMk id="37" creationId="{20DFF881-8150-4FF6-B581-A316E51A0D23}"/>
          </ac:spMkLst>
        </pc:spChg>
        <pc:spChg chg="add del mod">
          <ac:chgData name="Кирилл Гоменюк" userId="27247efe46d1cb93" providerId="LiveId" clId="{83AA9AC5-2D03-4D02-9F52-42BDC055FBA3}" dt="2022-02-16T18:59:48.347" v="2900" actId="478"/>
          <ac:spMkLst>
            <pc:docMk/>
            <pc:sldMk cId="1575614415" sldId="945"/>
            <ac:spMk id="38" creationId="{489357FA-FE12-4A6C-AA60-55AC3E16D1BE}"/>
          </ac:spMkLst>
        </pc:spChg>
        <pc:spChg chg="del">
          <ac:chgData name="Кирилл Гоменюк" userId="27247efe46d1cb93" providerId="LiveId" clId="{83AA9AC5-2D03-4D02-9F52-42BDC055FBA3}" dt="2022-02-16T19:01:14.872" v="2917" actId="478"/>
          <ac:spMkLst>
            <pc:docMk/>
            <pc:sldMk cId="1575614415" sldId="945"/>
            <ac:spMk id="40" creationId="{F1D6E023-8018-420F-AF9D-31136763CC4E}"/>
          </ac:spMkLst>
        </pc:spChg>
        <pc:spChg chg="add mod">
          <ac:chgData name="Кирилл Гоменюк" userId="27247efe46d1cb93" providerId="LiveId" clId="{83AA9AC5-2D03-4D02-9F52-42BDC055FBA3}" dt="2022-02-16T19:00:56.468" v="2915" actId="13822"/>
          <ac:spMkLst>
            <pc:docMk/>
            <pc:sldMk cId="1575614415" sldId="945"/>
            <ac:spMk id="41" creationId="{9133F6DD-D2C2-4323-AF86-F1843C7E48E4}"/>
          </ac:spMkLst>
        </pc:spChg>
        <pc:spChg chg="del">
          <ac:chgData name="Кирилл Гоменюк" userId="27247efe46d1cb93" providerId="LiveId" clId="{83AA9AC5-2D03-4D02-9F52-42BDC055FBA3}" dt="2022-02-16T19:01:14.872" v="2917" actId="478"/>
          <ac:spMkLst>
            <pc:docMk/>
            <pc:sldMk cId="1575614415" sldId="945"/>
            <ac:spMk id="42" creationId="{6F7A158D-81F0-4E53-A7C3-613B47D12626}"/>
          </ac:spMkLst>
        </pc:spChg>
        <pc:spChg chg="del">
          <ac:chgData name="Кирилл Гоменюк" userId="27247efe46d1cb93" providerId="LiveId" clId="{83AA9AC5-2D03-4D02-9F52-42BDC055FBA3}" dt="2022-02-16T19:01:14.872" v="2917" actId="478"/>
          <ac:spMkLst>
            <pc:docMk/>
            <pc:sldMk cId="1575614415" sldId="945"/>
            <ac:spMk id="43" creationId="{7301D065-D7B4-41A2-8176-4EDC473E6530}"/>
          </ac:spMkLst>
        </pc:spChg>
        <pc:spChg chg="add mod">
          <ac:chgData name="Кирилл Гоменюк" userId="27247efe46d1cb93" providerId="LiveId" clId="{83AA9AC5-2D03-4D02-9F52-42BDC055FBA3}" dt="2022-02-16T18:58:09.922" v="2879" actId="1076"/>
          <ac:spMkLst>
            <pc:docMk/>
            <pc:sldMk cId="1575614415" sldId="945"/>
            <ac:spMk id="46" creationId="{07B227D9-0B97-492D-99CF-B28E26B7ED5E}"/>
          </ac:spMkLst>
        </pc:spChg>
        <pc:spChg chg="add mod">
          <ac:chgData name="Кирилл Гоменюк" userId="27247efe46d1cb93" providerId="LiveId" clId="{83AA9AC5-2D03-4D02-9F52-42BDC055FBA3}" dt="2022-02-16T18:58:13.834" v="2881" actId="1076"/>
          <ac:spMkLst>
            <pc:docMk/>
            <pc:sldMk cId="1575614415" sldId="945"/>
            <ac:spMk id="47" creationId="{304610FD-996E-4917-98FD-0F3187B376E6}"/>
          </ac:spMkLst>
        </pc:spChg>
        <pc:spChg chg="mod">
          <ac:chgData name="Кирилл Гоменюк" userId="27247efe46d1cb93" providerId="LiveId" clId="{83AA9AC5-2D03-4D02-9F52-42BDC055FBA3}" dt="2022-02-16T18:58:22.647" v="2882" actId="6549"/>
          <ac:spMkLst>
            <pc:docMk/>
            <pc:sldMk cId="1575614415" sldId="945"/>
            <ac:spMk id="48" creationId="{91EF2D93-B8A3-4FC6-BD7E-E1A844197441}"/>
          </ac:spMkLst>
        </pc:spChg>
        <pc:spChg chg="mod">
          <ac:chgData name="Кирилл Гоменюк" userId="27247efe46d1cb93" providerId="LiveId" clId="{83AA9AC5-2D03-4D02-9F52-42BDC055FBA3}" dt="2022-02-16T19:01:32.315" v="2936" actId="20577"/>
          <ac:spMkLst>
            <pc:docMk/>
            <pc:sldMk cId="1575614415" sldId="945"/>
            <ac:spMk id="49" creationId="{398E89D1-F270-4C7B-91EF-625CCC157B6F}"/>
          </ac:spMkLst>
        </pc:spChg>
        <pc:spChg chg="del">
          <ac:chgData name="Кирилл Гоменюк" userId="27247efe46d1cb93" providerId="LiveId" clId="{83AA9AC5-2D03-4D02-9F52-42BDC055FBA3}" dt="2022-02-16T19:01:21.399" v="2918" actId="478"/>
          <ac:spMkLst>
            <pc:docMk/>
            <pc:sldMk cId="1575614415" sldId="945"/>
            <ac:spMk id="50" creationId="{79BE4C8E-49DF-417B-96B2-A6A91BB76959}"/>
          </ac:spMkLst>
        </pc:spChg>
        <pc:spChg chg="add mod">
          <ac:chgData name="Кирилл Гоменюк" userId="27247efe46d1cb93" providerId="LiveId" clId="{83AA9AC5-2D03-4D02-9F52-42BDC055FBA3}" dt="2022-02-16T18:59:01.033" v="2894" actId="1076"/>
          <ac:spMkLst>
            <pc:docMk/>
            <pc:sldMk cId="1575614415" sldId="945"/>
            <ac:spMk id="51" creationId="{B6B0BFD7-E663-44E2-A7D3-8A1853D37E63}"/>
          </ac:spMkLst>
        </pc:spChg>
        <pc:spChg chg="add mod">
          <ac:chgData name="Кирилл Гоменюк" userId="27247efe46d1cb93" providerId="LiveId" clId="{83AA9AC5-2D03-4D02-9F52-42BDC055FBA3}" dt="2022-02-16T18:59:03.216" v="2895" actId="1076"/>
          <ac:spMkLst>
            <pc:docMk/>
            <pc:sldMk cId="1575614415" sldId="945"/>
            <ac:spMk id="52" creationId="{7B08DE80-8902-4EC3-A6F6-89F1F479F68B}"/>
          </ac:spMkLst>
        </pc:spChg>
        <pc:spChg chg="add mod">
          <ac:chgData name="Кирилл Гоменюк" userId="27247efe46d1cb93" providerId="LiveId" clId="{83AA9AC5-2D03-4D02-9F52-42BDC055FBA3}" dt="2022-02-16T19:00:41.140" v="2913" actId="20577"/>
          <ac:spMkLst>
            <pc:docMk/>
            <pc:sldMk cId="1575614415" sldId="945"/>
            <ac:spMk id="53" creationId="{5F25ED41-B516-4E4F-A07F-7B3A84172DAB}"/>
          </ac:spMkLst>
        </pc:spChg>
        <pc:spChg chg="add del mod">
          <ac:chgData name="Кирилл Гоменюк" userId="27247efe46d1cb93" providerId="LiveId" clId="{83AA9AC5-2D03-4D02-9F52-42BDC055FBA3}" dt="2022-02-16T19:00:30.757" v="2909" actId="478"/>
          <ac:spMkLst>
            <pc:docMk/>
            <pc:sldMk cId="1575614415" sldId="945"/>
            <ac:spMk id="54" creationId="{BB275705-DFC0-41F2-B8D0-8F4F6D696F6F}"/>
          </ac:spMkLst>
        </pc:spChg>
        <pc:spChg chg="add mod">
          <ac:chgData name="Кирилл Гоменюк" userId="27247efe46d1cb93" providerId="LiveId" clId="{83AA9AC5-2D03-4D02-9F52-42BDC055FBA3}" dt="2022-02-16T19:01:02.540" v="2916" actId="13822"/>
          <ac:spMkLst>
            <pc:docMk/>
            <pc:sldMk cId="1575614415" sldId="945"/>
            <ac:spMk id="55" creationId="{F454C963-30AA-4214-A15D-B783F8C428D3}"/>
          </ac:spMkLst>
        </pc:spChg>
        <pc:cxnChg chg="del">
          <ac:chgData name="Кирилл Гоменюк" userId="27247efe46d1cb93" providerId="LiveId" clId="{83AA9AC5-2D03-4D02-9F52-42BDC055FBA3}" dt="2022-02-16T19:01:21.399" v="2918" actId="478"/>
          <ac:cxnSpMkLst>
            <pc:docMk/>
            <pc:sldMk cId="1575614415" sldId="945"/>
            <ac:cxnSpMk id="45" creationId="{96F19261-3420-4340-97A7-D47404D827E5}"/>
          </ac:cxnSpMkLst>
        </pc:cxnChg>
      </pc:sldChg>
      <pc:sldChg chg="addSp delSp modSp add mod">
        <pc:chgData name="Кирилл Гоменюк" userId="27247efe46d1cb93" providerId="LiveId" clId="{83AA9AC5-2D03-4D02-9F52-42BDC055FBA3}" dt="2022-02-16T19:07:21.583" v="3147" actId="114"/>
        <pc:sldMkLst>
          <pc:docMk/>
          <pc:sldMk cId="875521292" sldId="946"/>
        </pc:sldMkLst>
        <pc:spChg chg="mod">
          <ac:chgData name="Кирилл Гоменюк" userId="27247efe46d1cb93" providerId="LiveId" clId="{83AA9AC5-2D03-4D02-9F52-42BDC055FBA3}" dt="2022-02-16T19:07:21.583" v="3147" actId="114"/>
          <ac:spMkLst>
            <pc:docMk/>
            <pc:sldMk cId="875521292" sldId="946"/>
            <ac:spMk id="3" creationId="{8B3518D3-E99D-4964-86DD-251C524035C7}"/>
          </ac:spMkLst>
        </pc:spChg>
        <pc:spChg chg="mod">
          <ac:chgData name="Кирилл Гоменюк" userId="27247efe46d1cb93" providerId="LiveId" clId="{83AA9AC5-2D03-4D02-9F52-42BDC055FBA3}" dt="2022-02-16T19:03:49.848" v="2997" actId="1076"/>
          <ac:spMkLst>
            <pc:docMk/>
            <pc:sldMk cId="875521292" sldId="946"/>
            <ac:spMk id="23" creationId="{B98DC97B-96D3-4F96-BFEA-8BBA8504F398}"/>
          </ac:spMkLst>
        </pc:spChg>
        <pc:spChg chg="mod">
          <ac:chgData name="Кирилл Гоменюк" userId="27247efe46d1cb93" providerId="LiveId" clId="{83AA9AC5-2D03-4D02-9F52-42BDC055FBA3}" dt="2022-02-16T19:03:48.405" v="2996" actId="1076"/>
          <ac:spMkLst>
            <pc:docMk/>
            <pc:sldMk cId="875521292" sldId="946"/>
            <ac:spMk id="24" creationId="{726E3BFC-D2D9-407C-B422-E5B0CD2A1225}"/>
          </ac:spMkLst>
        </pc:spChg>
        <pc:spChg chg="add mod">
          <ac:chgData name="Кирилл Гоменюк" userId="27247efe46d1cb93" providerId="LiveId" clId="{83AA9AC5-2D03-4D02-9F52-42BDC055FBA3}" dt="2022-02-16T19:06:15.144" v="3094" actId="113"/>
          <ac:spMkLst>
            <pc:docMk/>
            <pc:sldMk cId="875521292" sldId="946"/>
            <ac:spMk id="33" creationId="{5DE37C13-A96D-4113-8AE6-A4FC3F7DA552}"/>
          </ac:spMkLst>
        </pc:spChg>
        <pc:spChg chg="mod">
          <ac:chgData name="Кирилл Гоменюк" userId="27247efe46d1cb93" providerId="LiveId" clId="{83AA9AC5-2D03-4D02-9F52-42BDC055FBA3}" dt="2022-02-16T19:04:45.765" v="3038" actId="20577"/>
          <ac:spMkLst>
            <pc:docMk/>
            <pc:sldMk cId="875521292" sldId="946"/>
            <ac:spMk id="37" creationId="{20DFF881-8150-4FF6-B581-A316E51A0D23}"/>
          </ac:spMkLst>
        </pc:spChg>
        <pc:spChg chg="add mod">
          <ac:chgData name="Кирилл Гоменюк" userId="27247efe46d1cb93" providerId="LiveId" clId="{83AA9AC5-2D03-4D02-9F52-42BDC055FBA3}" dt="2022-02-16T19:06:15.144" v="3094" actId="113"/>
          <ac:spMkLst>
            <pc:docMk/>
            <pc:sldMk cId="875521292" sldId="946"/>
            <ac:spMk id="38" creationId="{0865A5EF-57CD-49FB-A967-A117D6C7FEC0}"/>
          </ac:spMkLst>
        </pc:spChg>
        <pc:spChg chg="add del mod">
          <ac:chgData name="Кирилл Гоменюк" userId="27247efe46d1cb93" providerId="LiveId" clId="{83AA9AC5-2D03-4D02-9F52-42BDC055FBA3}" dt="2022-02-16T19:04:11.218" v="3006" actId="478"/>
          <ac:spMkLst>
            <pc:docMk/>
            <pc:sldMk cId="875521292" sldId="946"/>
            <ac:spMk id="40" creationId="{937B94B8-FA8E-40AD-B10F-B9A001805EE7}"/>
          </ac:spMkLst>
        </pc:spChg>
        <pc:spChg chg="del">
          <ac:chgData name="Кирилл Гоменюк" userId="27247efe46d1cb93" providerId="LiveId" clId="{83AA9AC5-2D03-4D02-9F52-42BDC055FBA3}" dt="2022-02-16T19:04:01.232" v="3000" actId="478"/>
          <ac:spMkLst>
            <pc:docMk/>
            <pc:sldMk cId="875521292" sldId="946"/>
            <ac:spMk id="41" creationId="{9133F6DD-D2C2-4323-AF86-F1843C7E48E4}"/>
          </ac:spMkLst>
        </pc:spChg>
        <pc:spChg chg="add del mod">
          <ac:chgData name="Кирилл Гоменюк" userId="27247efe46d1cb93" providerId="LiveId" clId="{83AA9AC5-2D03-4D02-9F52-42BDC055FBA3}" dt="2022-02-16T19:04:11.218" v="3006" actId="478"/>
          <ac:spMkLst>
            <pc:docMk/>
            <pc:sldMk cId="875521292" sldId="946"/>
            <ac:spMk id="42" creationId="{BC868F8C-D8D1-4E4A-9AD0-D9DA94258A40}"/>
          </ac:spMkLst>
        </pc:spChg>
        <pc:spChg chg="mod">
          <ac:chgData name="Кирилл Гоменюк" userId="27247efe46d1cb93" providerId="LiveId" clId="{83AA9AC5-2D03-4D02-9F52-42BDC055FBA3}" dt="2022-02-16T19:04:27.037" v="3015" actId="20577"/>
          <ac:spMkLst>
            <pc:docMk/>
            <pc:sldMk cId="875521292" sldId="946"/>
            <ac:spMk id="48" creationId="{91EF2D93-B8A3-4FC6-BD7E-E1A844197441}"/>
          </ac:spMkLst>
        </pc:spChg>
        <pc:spChg chg="mod">
          <ac:chgData name="Кирилл Гоменюк" userId="27247efe46d1cb93" providerId="LiveId" clId="{83AA9AC5-2D03-4D02-9F52-42BDC055FBA3}" dt="2022-02-16T19:03:51.191" v="2998" actId="1076"/>
          <ac:spMkLst>
            <pc:docMk/>
            <pc:sldMk cId="875521292" sldId="946"/>
            <ac:spMk id="51" creationId="{B6B0BFD7-E663-44E2-A7D3-8A1853D37E63}"/>
          </ac:spMkLst>
        </pc:spChg>
        <pc:spChg chg="mod">
          <ac:chgData name="Кирилл Гоменюк" userId="27247efe46d1cb93" providerId="LiveId" clId="{83AA9AC5-2D03-4D02-9F52-42BDC055FBA3}" dt="2022-02-16T19:03:53.766" v="2999" actId="1076"/>
          <ac:spMkLst>
            <pc:docMk/>
            <pc:sldMk cId="875521292" sldId="946"/>
            <ac:spMk id="52" creationId="{7B08DE80-8902-4EC3-A6F6-89F1F479F68B}"/>
          </ac:spMkLst>
        </pc:spChg>
        <pc:spChg chg="del">
          <ac:chgData name="Кирилл Гоменюк" userId="27247efe46d1cb93" providerId="LiveId" clId="{83AA9AC5-2D03-4D02-9F52-42BDC055FBA3}" dt="2022-02-16T19:04:12.873" v="3007" actId="478"/>
          <ac:spMkLst>
            <pc:docMk/>
            <pc:sldMk cId="875521292" sldId="946"/>
            <ac:spMk id="53" creationId="{5F25ED41-B516-4E4F-A07F-7B3A84172DAB}"/>
          </ac:spMkLst>
        </pc:spChg>
        <pc:spChg chg="del">
          <ac:chgData name="Кирилл Гоменюк" userId="27247efe46d1cb93" providerId="LiveId" clId="{83AA9AC5-2D03-4D02-9F52-42BDC055FBA3}" dt="2022-02-16T19:04:14.538" v="3008" actId="478"/>
          <ac:spMkLst>
            <pc:docMk/>
            <pc:sldMk cId="875521292" sldId="946"/>
            <ac:spMk id="55" creationId="{F454C963-30AA-4214-A15D-B783F8C428D3}"/>
          </ac:spMkLst>
        </pc:spChg>
      </pc:sldChg>
      <pc:sldChg chg="addSp delSp modSp new mod modClrScheme chgLayout">
        <pc:chgData name="Кирилл Гоменюк" userId="27247efe46d1cb93" providerId="LiveId" clId="{83AA9AC5-2D03-4D02-9F52-42BDC055FBA3}" dt="2022-02-16T21:05:10.059" v="3619" actId="20577"/>
        <pc:sldMkLst>
          <pc:docMk/>
          <pc:sldMk cId="4113220449" sldId="947"/>
        </pc:sldMkLst>
        <pc:spChg chg="del mod ord">
          <ac:chgData name="Кирилл Гоменюк" userId="27247efe46d1cb93" providerId="LiveId" clId="{83AA9AC5-2D03-4D02-9F52-42BDC055FBA3}" dt="2022-02-16T21:04:55.397" v="3584" actId="700"/>
          <ac:spMkLst>
            <pc:docMk/>
            <pc:sldMk cId="4113220449" sldId="947"/>
            <ac:spMk id="2" creationId="{85DBAC09-9ADF-4A66-9EA8-0AE0FB72F4AB}"/>
          </ac:spMkLst>
        </pc:spChg>
        <pc:spChg chg="del mod ord">
          <ac:chgData name="Кирилл Гоменюк" userId="27247efe46d1cb93" providerId="LiveId" clId="{83AA9AC5-2D03-4D02-9F52-42BDC055FBA3}" dt="2022-02-16T21:04:55.397" v="3584" actId="700"/>
          <ac:spMkLst>
            <pc:docMk/>
            <pc:sldMk cId="4113220449" sldId="947"/>
            <ac:spMk id="3" creationId="{88595E76-1447-4B97-A095-488A65481B7C}"/>
          </ac:spMkLst>
        </pc:spChg>
        <pc:spChg chg="add mod ord">
          <ac:chgData name="Кирилл Гоменюк" userId="27247efe46d1cb93" providerId="LiveId" clId="{83AA9AC5-2D03-4D02-9F52-42BDC055FBA3}" dt="2022-02-16T21:05:10.059" v="3619" actId="20577"/>
          <ac:spMkLst>
            <pc:docMk/>
            <pc:sldMk cId="4113220449" sldId="947"/>
            <ac:spMk id="4" creationId="{E83F4A21-958E-400F-89EE-F696CFD76744}"/>
          </ac:spMkLst>
        </pc:spChg>
        <pc:spChg chg="add mod ord">
          <ac:chgData name="Кирилл Гоменюк" userId="27247efe46d1cb93" providerId="LiveId" clId="{83AA9AC5-2D03-4D02-9F52-42BDC055FBA3}" dt="2022-02-16T21:04:55.397" v="3584" actId="700"/>
          <ac:spMkLst>
            <pc:docMk/>
            <pc:sldMk cId="4113220449" sldId="947"/>
            <ac:spMk id="5" creationId="{9707B195-E497-470B-8A23-363DB5C79DB1}"/>
          </ac:spMkLst>
        </pc:spChg>
      </pc:sldChg>
      <pc:sldChg chg="addSp delSp modSp new mod modClrScheme chgLayout">
        <pc:chgData name="Кирилл Гоменюк" userId="27247efe46d1cb93" providerId="LiveId" clId="{83AA9AC5-2D03-4D02-9F52-42BDC055FBA3}" dt="2022-02-16T21:17:35.183" v="3688" actId="20577"/>
        <pc:sldMkLst>
          <pc:docMk/>
          <pc:sldMk cId="4064994176" sldId="948"/>
        </pc:sldMkLst>
        <pc:spChg chg="del mod ord">
          <ac:chgData name="Кирилл Гоменюк" userId="27247efe46d1cb93" providerId="LiveId" clId="{83AA9AC5-2D03-4D02-9F52-42BDC055FBA3}" dt="2022-02-16T21:17:12.498" v="3630" actId="700"/>
          <ac:spMkLst>
            <pc:docMk/>
            <pc:sldMk cId="4064994176" sldId="948"/>
            <ac:spMk id="2" creationId="{64EEAB99-5695-4AF0-BAFC-DFA1B82F454F}"/>
          </ac:spMkLst>
        </pc:spChg>
        <pc:spChg chg="del mod ord">
          <ac:chgData name="Кирилл Гоменюк" userId="27247efe46d1cb93" providerId="LiveId" clId="{83AA9AC5-2D03-4D02-9F52-42BDC055FBA3}" dt="2022-02-16T21:17:12.498" v="3630" actId="700"/>
          <ac:spMkLst>
            <pc:docMk/>
            <pc:sldMk cId="4064994176" sldId="948"/>
            <ac:spMk id="3" creationId="{26ABEA3B-6119-4321-AB7D-FE97FFA76113}"/>
          </ac:spMkLst>
        </pc:spChg>
        <pc:spChg chg="add mod ord">
          <ac:chgData name="Кирилл Гоменюк" userId="27247efe46d1cb93" providerId="LiveId" clId="{83AA9AC5-2D03-4D02-9F52-42BDC055FBA3}" dt="2022-02-16T21:17:35.183" v="3688" actId="20577"/>
          <ac:spMkLst>
            <pc:docMk/>
            <pc:sldMk cId="4064994176" sldId="948"/>
            <ac:spMk id="4" creationId="{A2AC63D6-3D88-4740-9B15-8A3E1574C1BA}"/>
          </ac:spMkLst>
        </pc:spChg>
        <pc:spChg chg="add mod ord">
          <ac:chgData name="Кирилл Гоменюк" userId="27247efe46d1cb93" providerId="LiveId" clId="{83AA9AC5-2D03-4D02-9F52-42BDC055FBA3}" dt="2022-02-16T21:17:12.498" v="3630" actId="700"/>
          <ac:spMkLst>
            <pc:docMk/>
            <pc:sldMk cId="4064994176" sldId="948"/>
            <ac:spMk id="5" creationId="{37112485-CAB2-46AF-B7A5-DAB574EB0BEA}"/>
          </ac:spMkLst>
        </pc:spChg>
      </pc:sldChg>
      <pc:sldChg chg="modSp new mod">
        <pc:chgData name="Кирилл Гоменюк" userId="27247efe46d1cb93" providerId="LiveId" clId="{83AA9AC5-2D03-4D02-9F52-42BDC055FBA3}" dt="2022-02-16T21:24:51.756" v="4007" actId="115"/>
        <pc:sldMkLst>
          <pc:docMk/>
          <pc:sldMk cId="2156102531" sldId="949"/>
        </pc:sldMkLst>
        <pc:spChg chg="mod">
          <ac:chgData name="Кирилл Гоменюк" userId="27247efe46d1cb93" providerId="LiveId" clId="{83AA9AC5-2D03-4D02-9F52-42BDC055FBA3}" dt="2022-02-16T21:17:52.617" v="3715" actId="20577"/>
          <ac:spMkLst>
            <pc:docMk/>
            <pc:sldMk cId="2156102531" sldId="949"/>
            <ac:spMk id="2" creationId="{9D78659B-4BDB-430E-A6DB-DBA97070BC8C}"/>
          </ac:spMkLst>
        </pc:spChg>
        <pc:spChg chg="mod">
          <ac:chgData name="Кирилл Гоменюк" userId="27247efe46d1cb93" providerId="LiveId" clId="{83AA9AC5-2D03-4D02-9F52-42BDC055FBA3}" dt="2022-02-16T21:24:51.756" v="4007" actId="115"/>
          <ac:spMkLst>
            <pc:docMk/>
            <pc:sldMk cId="2156102531" sldId="949"/>
            <ac:spMk id="3" creationId="{94EDCC95-E432-4D32-A04B-DBF7C0D8DC54}"/>
          </ac:spMkLst>
        </pc:spChg>
      </pc:sldChg>
      <pc:sldChg chg="modSp add mod">
        <pc:chgData name="Кирилл Гоменюк" userId="27247efe46d1cb93" providerId="LiveId" clId="{83AA9AC5-2D03-4D02-9F52-42BDC055FBA3}" dt="2022-02-16T21:30:14.400" v="4013" actId="403"/>
        <pc:sldMkLst>
          <pc:docMk/>
          <pc:sldMk cId="1447060027" sldId="950"/>
        </pc:sldMkLst>
        <pc:spChg chg="mod">
          <ac:chgData name="Кирилл Гоменюк" userId="27247efe46d1cb93" providerId="LiveId" clId="{83AA9AC5-2D03-4D02-9F52-42BDC055FBA3}" dt="2022-02-16T21:30:14.400" v="4013" actId="403"/>
          <ac:spMkLst>
            <pc:docMk/>
            <pc:sldMk cId="1447060027" sldId="950"/>
            <ac:spMk id="3" creationId="{94EDCC95-E432-4D32-A04B-DBF7C0D8DC54}"/>
          </ac:spMkLst>
        </pc:spChg>
      </pc:sldChg>
      <pc:sldChg chg="modSp add mod">
        <pc:chgData name="Кирилл Гоменюк" userId="27247efe46d1cb93" providerId="LiveId" clId="{83AA9AC5-2D03-4D02-9F52-42BDC055FBA3}" dt="2022-02-16T21:34:05.799" v="4073" actId="403"/>
        <pc:sldMkLst>
          <pc:docMk/>
          <pc:sldMk cId="1681130856" sldId="951"/>
        </pc:sldMkLst>
        <pc:spChg chg="mod">
          <ac:chgData name="Кирилл Гоменюк" userId="27247efe46d1cb93" providerId="LiveId" clId="{83AA9AC5-2D03-4D02-9F52-42BDC055FBA3}" dt="2022-02-16T21:34:05.799" v="4073" actId="403"/>
          <ac:spMkLst>
            <pc:docMk/>
            <pc:sldMk cId="1681130856" sldId="951"/>
            <ac:spMk id="3" creationId="{94EDCC95-E432-4D32-A04B-DBF7C0D8DC54}"/>
          </ac:spMkLst>
        </pc:spChg>
      </pc:sldChg>
      <pc:sldChg chg="modSp add mod">
        <pc:chgData name="Кирилл Гоменюк" userId="27247efe46d1cb93" providerId="LiveId" clId="{83AA9AC5-2D03-4D02-9F52-42BDC055FBA3}" dt="2022-02-16T21:39:38.856" v="4187" actId="12"/>
        <pc:sldMkLst>
          <pc:docMk/>
          <pc:sldMk cId="1331107604" sldId="952"/>
        </pc:sldMkLst>
        <pc:spChg chg="mod">
          <ac:chgData name="Кирилл Гоменюк" userId="27247efe46d1cb93" providerId="LiveId" clId="{83AA9AC5-2D03-4D02-9F52-42BDC055FBA3}" dt="2022-02-16T21:39:38.856" v="4187" actId="12"/>
          <ac:spMkLst>
            <pc:docMk/>
            <pc:sldMk cId="1331107604" sldId="952"/>
            <ac:spMk id="3" creationId="{94EDCC95-E432-4D32-A04B-DBF7C0D8DC5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61CC4-B2A9-46B5-A0B4-D9A8C203F6C1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640F0-3034-4B9B-8F4E-1C205D1A4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91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7B791-3EC0-441A-9143-959821FAA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312B3-9D19-4A1B-BA39-690E76FEA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B1001-3EB2-4B61-8C7A-C47794B9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BCA6-2EC5-4AA2-9EBD-271C87C1E3C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1E188-49D5-49C3-B1EF-F2F143A5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C8EDA-85AD-4E39-94C2-B7888749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8211-DCEB-43E9-B506-75ACCF73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4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89E03-3BEF-48CF-A106-39760983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8CFDF-CB84-4889-A0F8-2F3D697A3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F343A-8953-4948-84E0-6B044A43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BCA6-2EC5-4AA2-9EBD-271C87C1E3C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3E83C-9D9F-42E7-BB9F-A428D1A07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E7261-BB12-4A03-889B-2E4E0DC3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8211-DCEB-43E9-B506-75ACCF73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4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780EC-284D-4FCF-8673-DF11B48DD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95FF5-7A7A-45AE-8163-9015E7835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43F2F-25BE-4D5E-ABD2-CFF290027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BCA6-2EC5-4AA2-9EBD-271C87C1E3C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AB6C4-E48D-41EB-B323-6C16D44A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BE5E9-7312-4462-91D2-B3F46F5B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8211-DCEB-43E9-B506-75ACCF73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4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1F2F0-90B7-4229-8556-48B29EC0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AB6CB-9CB2-4BBF-8985-10F5EF29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B0FAC-0AAD-407D-A306-12A49439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BCA6-2EC5-4AA2-9EBD-271C87C1E3C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7EA81-DD56-4CA4-B01E-C150DD07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A8119-1F4F-4E25-8297-9F42E1BE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8211-DCEB-43E9-B506-75ACCF73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8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74A8-F9FE-4D6D-9EDC-84EB4BB93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71A7D-C652-4F79-848A-9A4616BA1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B423F-2508-418D-984E-451B7B914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BCA6-2EC5-4AA2-9EBD-271C87C1E3C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26808-9324-40BA-9968-FA9EDC1F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21BCB-9C5E-4995-875B-FC0E80D9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8211-DCEB-43E9-B506-75ACCF73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3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44F02-E3CE-4AD8-B83B-5F7BC6B37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3C5CD-B73A-44E8-B524-B62837A8C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3020C-DE3A-4202-B748-4F9A41DF2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AC294-139A-4DD1-A401-BFE77BD9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BCA6-2EC5-4AA2-9EBD-271C87C1E3C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CF8DA-F06F-432D-A3F6-5D92D3E8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EAC1B-8A2F-45C5-9DC2-955EA419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8211-DCEB-43E9-B506-75ACCF73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4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7529-30EE-4411-8684-0D3251CA3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CE94A-C9A9-4058-9AD3-BEF297CDE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EDFBD-4DA2-4350-895B-05ECA1595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7B747C-D4D9-41D4-9C07-AC25838B2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D35E8-D5C9-47AA-82DD-AE8ED31C6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F08006-BACC-4486-BC21-BF96F0B4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BCA6-2EC5-4AA2-9EBD-271C87C1E3C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BA2458-A0E0-4826-A4D2-E2EF19E44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7E799-5EED-4D38-AC61-DD856F877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8211-DCEB-43E9-B506-75ACCF73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0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CBBA3-57D3-4E35-ADBD-D2E69FB3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2C52ED-1991-41D1-8EFE-89E077CE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BCA6-2EC5-4AA2-9EBD-271C87C1E3C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3343FB-C3A6-4F50-8CD6-3EECD2381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B0B53-A595-4620-AC99-D5D246F8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8211-DCEB-43E9-B506-75ACCF73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1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6B6014-DF7F-49C5-9A4E-A055A0FA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BCA6-2EC5-4AA2-9EBD-271C87C1E3C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401FB-0B65-454C-AD04-7F772FAD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96179-A9A3-4BEB-A894-BBFEA29F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8211-DCEB-43E9-B506-75ACCF73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5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E685-51EF-46B6-9766-F7850ACA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3DDAE-2DA1-40BF-B91E-2267AF332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6D712-C2E9-464B-841D-83D881676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F0FB9-FD77-45AD-A1EE-412F9F608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BCA6-2EC5-4AA2-9EBD-271C87C1E3C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3510D-B02C-471C-B727-7052F7FB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70A9F-9E6E-4403-9518-182984B9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8211-DCEB-43E9-B506-75ACCF73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7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6637-0583-4D1E-B269-26930AA6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F04700-F898-4807-A028-08EF88818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9AECD-62CF-4B63-9DF3-25B169734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3CD60-0203-45B3-9208-DB84C4F6B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BCA6-2EC5-4AA2-9EBD-271C87C1E3C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78672-ADAB-4004-8CCC-924277B00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8B302-B802-47B2-8A22-6BEF9FC2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8211-DCEB-43E9-B506-75ACCF73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1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BE189-CF92-41C0-87C3-B62E108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BFB22-28E4-4177-9C3A-82EC5E8A4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E30E4-0382-4061-A79F-C723B1AB4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EBCA6-2EC5-4AA2-9EBD-271C87C1E3C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15AC4-C47E-45DC-BC68-A8E1B96AC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F3203-01A9-46D4-95EC-F0CA55133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A8211-DCEB-43E9-B506-75ACCF73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9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ngled shot of pen on a graph">
            <a:extLst>
              <a:ext uri="{FF2B5EF4-FFF2-40B4-BE49-F238E27FC236}">
                <a16:creationId xmlns:a16="http://schemas.microsoft.com/office/drawing/2014/main" id="{4F93ED55-CCF5-4C4A-ABB6-74F9906FDC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41" b="6289"/>
          <a:stretch/>
        </p:blipFill>
        <p:spPr>
          <a:xfrm>
            <a:off x="-3049" y="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9B5CBE-14E2-4D1F-9155-73FE0B13A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ru-RU" sz="5200" dirty="0">
                <a:solidFill>
                  <a:srgbClr val="FFFFFF"/>
                </a:solidFill>
              </a:rPr>
              <a:t>SQL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0CD40D-344C-46C3-98F8-95C213BF7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solidFill>
                  <a:srgbClr val="FFFFFF"/>
                </a:solidFill>
              </a:rPr>
              <a:t>Part</a:t>
            </a:r>
            <a:r>
              <a:rPr lang="ru-RU" dirty="0">
                <a:solidFill>
                  <a:srgbClr val="FFFFFF"/>
                </a:solidFill>
              </a:rPr>
              <a:t> 7</a:t>
            </a:r>
          </a:p>
          <a:p>
            <a:r>
              <a:rPr lang="ru-RU" dirty="0" err="1">
                <a:solidFill>
                  <a:srgbClr val="FFFFFF"/>
                </a:solidFill>
                <a:ea typeface="+mn-lt"/>
                <a:cs typeface="+mn-lt"/>
              </a:rPr>
              <a:t>Using</a:t>
            </a:r>
            <a:r>
              <a:rPr lang="ru-RU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FFFFFF"/>
                </a:solidFill>
                <a:ea typeface="+mn-lt"/>
                <a:cs typeface="+mn-lt"/>
              </a:rPr>
              <a:t>Aggregate</a:t>
            </a:r>
            <a:r>
              <a:rPr lang="ru-RU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FFFFFF"/>
                </a:solidFill>
                <a:ea typeface="+mn-lt"/>
                <a:cs typeface="+mn-lt"/>
              </a:rPr>
              <a:t>Functions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96182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A6545-2451-49C3-8D67-2D347C50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Aggregation and NULL 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2D80-8D84-428B-A0C1-69018E476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NULL values are not considered by aggregation functions, except for count(*) </a:t>
            </a:r>
            <a:endParaRPr lang="ru-RU" dirty="0"/>
          </a:p>
          <a:p>
            <a:endParaRPr lang="ru-RU" dirty="0"/>
          </a:p>
          <a:p>
            <a:r>
              <a:rPr lang="en-US" dirty="0">
                <a:ea typeface="+mn-lt"/>
                <a:cs typeface="+mn-lt"/>
              </a:rPr>
              <a:t>If you want to use NULL in an aggregation function, you need to replace null with another value using coalesce </a:t>
            </a:r>
            <a:endParaRPr lang="ru-RU" dirty="0"/>
          </a:p>
          <a:p>
            <a:endParaRPr lang="ru-RU" dirty="0"/>
          </a:p>
          <a:p>
            <a:r>
              <a:rPr lang="ru-RU" dirty="0">
                <a:ea typeface="+mn-lt"/>
                <a:cs typeface="+mn-lt"/>
              </a:rPr>
              <a:t>For </a:t>
            </a:r>
            <a:r>
              <a:rPr lang="ru-RU" dirty="0" err="1">
                <a:ea typeface="+mn-lt"/>
                <a:cs typeface="+mn-lt"/>
              </a:rPr>
              <a:t>example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avg</a:t>
            </a:r>
            <a:r>
              <a:rPr lang="ru-RU" dirty="0">
                <a:ea typeface="+mn-lt"/>
                <a:cs typeface="+mn-lt"/>
              </a:rPr>
              <a:t> (</a:t>
            </a:r>
            <a:r>
              <a:rPr lang="ru-RU" dirty="0" err="1">
                <a:ea typeface="+mn-lt"/>
                <a:cs typeface="+mn-lt"/>
              </a:rPr>
              <a:t>coalesce</a:t>
            </a:r>
            <a:r>
              <a:rPr lang="ru-RU" dirty="0">
                <a:ea typeface="+mn-lt"/>
                <a:cs typeface="+mn-lt"/>
              </a:rPr>
              <a:t>(</a:t>
            </a:r>
            <a:r>
              <a:rPr lang="ru-RU" dirty="0" err="1">
                <a:ea typeface="+mn-lt"/>
                <a:cs typeface="+mn-lt"/>
              </a:rPr>
              <a:t>gnp</a:t>
            </a:r>
            <a:r>
              <a:rPr lang="ru-RU" dirty="0">
                <a:ea typeface="+mn-lt"/>
                <a:cs typeface="+mn-lt"/>
              </a:rPr>
              <a:t>, 0)) </a:t>
            </a:r>
            <a:r>
              <a:rPr lang="ru-RU" dirty="0" err="1">
                <a:ea typeface="+mn-lt"/>
                <a:cs typeface="+mn-lt"/>
              </a:rPr>
              <a:t>will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not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only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consider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filled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gnp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values</a:t>
            </a:r>
            <a:r>
              <a:rPr lang="ru-RU" dirty="0">
                <a:ea typeface="+mn-lt"/>
                <a:cs typeface="+mn-lt"/>
              </a:rPr>
              <a:t>. </a:t>
            </a:r>
            <a:r>
              <a:rPr lang="ru-RU" dirty="0" err="1">
                <a:ea typeface="+mn-lt"/>
                <a:cs typeface="+mn-lt"/>
              </a:rPr>
              <a:t>Undefined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gnp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values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will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counted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as</a:t>
            </a:r>
            <a:r>
              <a:rPr lang="ru-RU" dirty="0">
                <a:ea typeface="+mn-lt"/>
                <a:cs typeface="+mn-lt"/>
              </a:rPr>
              <a:t> 0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calculations</a:t>
            </a:r>
            <a:r>
              <a:rPr lang="ru-RU" dirty="0">
                <a:ea typeface="+mn-lt"/>
                <a:cs typeface="+mn-lt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5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227B8-CAD0-403A-8B3F-490239F4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Passing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Unique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Values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to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Aggregation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Functions</a:t>
            </a:r>
            <a:endParaRPr lang="en-US" dirty="0" err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31E36-52E0-4E91-A676-95FBD4771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ea typeface="+mn-lt"/>
                <a:cs typeface="+mn-lt"/>
              </a:rPr>
              <a:t>The </a:t>
            </a:r>
            <a:r>
              <a:rPr lang="ru-RU" err="1">
                <a:ea typeface="+mn-lt"/>
                <a:cs typeface="+mn-lt"/>
              </a:rPr>
              <a:t>aggregation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function</a:t>
            </a:r>
            <a:r>
              <a:rPr lang="ru-RU">
                <a:ea typeface="+mn-lt"/>
                <a:cs typeface="+mn-lt"/>
              </a:rPr>
              <a:t> can be used with distinct if you want to perform calculations only on the unique values of some expression </a:t>
            </a:r>
            <a:endParaRPr lang="en-US"/>
          </a:p>
          <a:p>
            <a:r>
              <a:rPr lang="ru-RU" dirty="0" err="1">
                <a:ea typeface="+mn-lt"/>
                <a:cs typeface="+mn-lt"/>
              </a:rPr>
              <a:t>count</a:t>
            </a:r>
            <a:r>
              <a:rPr lang="ru-RU" dirty="0">
                <a:ea typeface="+mn-lt"/>
                <a:cs typeface="+mn-lt"/>
              </a:rPr>
              <a:t>(</a:t>
            </a:r>
            <a:r>
              <a:rPr lang="ru-RU" dirty="0" err="1">
                <a:ea typeface="+mn-lt"/>
                <a:cs typeface="+mn-lt"/>
              </a:rPr>
              <a:t>distinct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continent</a:t>
            </a:r>
            <a:r>
              <a:rPr lang="ru-RU" dirty="0">
                <a:ea typeface="+mn-lt"/>
                <a:cs typeface="+mn-lt"/>
              </a:rPr>
              <a:t>) </a:t>
            </a:r>
            <a:r>
              <a:rPr lang="ru-RU" dirty="0" err="1">
                <a:ea typeface="+mn-lt"/>
                <a:cs typeface="+mn-lt"/>
              </a:rPr>
              <a:t>finds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number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unique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continents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You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use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distinct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other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aggregation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functions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well</a:t>
            </a:r>
            <a:r>
              <a:rPr lang="ru-RU" dirty="0">
                <a:ea typeface="+mn-lt"/>
                <a:cs typeface="+mn-lt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4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7F2FE-EA2B-4CAD-93BB-BE26AD65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What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will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the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aggregation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function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return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if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the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table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is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empty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?</a:t>
            </a:r>
            <a:endParaRPr lang="en-US" dirty="0">
              <a:solidFill>
                <a:schemeClr val="accent2">
                  <a:lumMod val="75000"/>
                </a:schemeClr>
              </a:solidFill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1BCC9-A534-479D-8778-2CBBA589C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7434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Despite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condition</a:t>
            </a:r>
            <a:r>
              <a:rPr lang="ru-RU" dirty="0">
                <a:ea typeface="+mn-lt"/>
                <a:cs typeface="+mn-lt"/>
              </a:rPr>
              <a:t> 1 = 0, </a:t>
            </a:r>
            <a:r>
              <a:rPr lang="ru-RU" dirty="0" err="1">
                <a:ea typeface="+mn-lt"/>
                <a:cs typeface="+mn-lt"/>
              </a:rPr>
              <a:t>this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returns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one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row</a:t>
            </a:r>
            <a:r>
              <a:rPr lang="ru-RU" dirty="0">
                <a:ea typeface="+mn-lt"/>
                <a:cs typeface="+mn-lt"/>
              </a:rPr>
              <a:t>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57F728-F9C7-358D-733A-A10A5EB2633A}"/>
              </a:ext>
            </a:extLst>
          </p:cNvPr>
          <p:cNvSpPr txBox="1"/>
          <p:nvPr/>
        </p:nvSpPr>
        <p:spPr>
          <a:xfrm>
            <a:off x="961634" y="2703968"/>
            <a:ext cx="42659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endParaRPr lang="en-GB" sz="2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8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   sum</a:t>
            </a:r>
            <a:r>
              <a:rPr lang="en-GB" sz="2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sz="28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population</a:t>
            </a:r>
            <a:r>
              <a:rPr lang="en-GB" sz="2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8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   max</a:t>
            </a:r>
            <a:r>
              <a:rPr lang="en-GB" sz="2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sz="28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population</a:t>
            </a:r>
            <a:r>
              <a:rPr lang="en-GB" sz="2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8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2800" b="1" dirty="0" err="1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avg</a:t>
            </a:r>
            <a:r>
              <a:rPr lang="en-GB" sz="2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sz="28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population</a:t>
            </a:r>
            <a:r>
              <a:rPr lang="en-GB" sz="2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8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   count</a:t>
            </a:r>
            <a:r>
              <a:rPr lang="en-GB" sz="2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(*),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8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   count</a:t>
            </a:r>
            <a:r>
              <a:rPr lang="en-GB" sz="2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sz="28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gnp</a:t>
            </a:r>
            <a:r>
              <a:rPr lang="en-GB" sz="2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2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8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country</a:t>
            </a:r>
            <a:endParaRPr lang="en-GB" sz="2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8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where</a:t>
            </a:r>
            <a:r>
              <a:rPr lang="en-GB" sz="2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800" dirty="0">
                <a:solidFill>
                  <a:srgbClr val="0000FF"/>
                </a:solidFill>
                <a:effectLst/>
                <a:latin typeface="Courier" panose="02070309020205020404" pitchFamily="49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= </a:t>
            </a:r>
            <a:r>
              <a:rPr lang="en-GB" sz="2800" dirty="0">
                <a:solidFill>
                  <a:srgbClr val="0000FF"/>
                </a:solidFill>
                <a:effectLst/>
                <a:latin typeface="Courier" panose="02070309020205020404" pitchFamily="49" charset="0"/>
              </a:rPr>
              <a:t>0</a:t>
            </a:r>
            <a:r>
              <a:rPr lang="en-GB" sz="2800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;</a:t>
            </a:r>
            <a:endParaRPr lang="en-GB" sz="28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endParaRPr lang="en-RU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C1875B-5577-1628-1B97-D0A358E7D580}"/>
              </a:ext>
            </a:extLst>
          </p:cNvPr>
          <p:cNvSpPr/>
          <p:nvPr/>
        </p:nvSpPr>
        <p:spPr>
          <a:xfrm>
            <a:off x="6807201" y="3578556"/>
            <a:ext cx="1248229" cy="464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dirty="0"/>
              <a:t>NULL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FE34EC-0DAC-47C4-419D-3C4B40FB94FC}"/>
              </a:ext>
            </a:extLst>
          </p:cNvPr>
          <p:cNvSpPr/>
          <p:nvPr/>
        </p:nvSpPr>
        <p:spPr>
          <a:xfrm>
            <a:off x="6807202" y="4689127"/>
            <a:ext cx="1248229" cy="464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dirty="0"/>
              <a:t>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E73C7F-5E2D-B0F3-316E-B4A924C540D0}"/>
              </a:ext>
            </a:extLst>
          </p:cNvPr>
          <p:cNvCxnSpPr>
            <a:cxnSpLocks/>
          </p:cNvCxnSpPr>
          <p:nvPr/>
        </p:nvCxnSpPr>
        <p:spPr>
          <a:xfrm>
            <a:off x="5190059" y="3429000"/>
            <a:ext cx="1442970" cy="275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76203D-242F-7EB0-C4DC-1B7434742690}"/>
              </a:ext>
            </a:extLst>
          </p:cNvPr>
          <p:cNvCxnSpPr>
            <a:cxnSpLocks/>
          </p:cNvCxnSpPr>
          <p:nvPr/>
        </p:nvCxnSpPr>
        <p:spPr>
          <a:xfrm>
            <a:off x="5190059" y="3810784"/>
            <a:ext cx="1442970" cy="289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E66F56-5F58-C118-E192-CE7E65FC96C2}"/>
              </a:ext>
            </a:extLst>
          </p:cNvPr>
          <p:cNvCxnSpPr>
            <a:cxnSpLocks/>
          </p:cNvCxnSpPr>
          <p:nvPr/>
        </p:nvCxnSpPr>
        <p:spPr>
          <a:xfrm flipV="1">
            <a:off x="5190059" y="4051683"/>
            <a:ext cx="1442970" cy="155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136973-8F31-0826-DE35-F53D8B315AE8}"/>
              </a:ext>
            </a:extLst>
          </p:cNvPr>
          <p:cNvCxnSpPr>
            <a:cxnSpLocks/>
          </p:cNvCxnSpPr>
          <p:nvPr/>
        </p:nvCxnSpPr>
        <p:spPr>
          <a:xfrm>
            <a:off x="3802743" y="4689127"/>
            <a:ext cx="2830286" cy="1885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D438E8-F42B-2BA6-D9D8-1FF3560F3E9B}"/>
              </a:ext>
            </a:extLst>
          </p:cNvPr>
          <p:cNvCxnSpPr>
            <a:cxnSpLocks/>
          </p:cNvCxnSpPr>
          <p:nvPr/>
        </p:nvCxnSpPr>
        <p:spPr>
          <a:xfrm flipV="1">
            <a:off x="3802743" y="5012624"/>
            <a:ext cx="2830286" cy="140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D796-4E1D-4B14-AD39-9830C55F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Aggregated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calculations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without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grouping</a:t>
            </a:r>
            <a:endParaRPr lang="en-US" dirty="0" err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116CB-7116-454B-9779-05420252F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58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Select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case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contain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only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aggregate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functions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constants</a:t>
            </a:r>
            <a:r>
              <a:rPr lang="ru-RU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ru-RU" dirty="0" err="1">
                <a:ea typeface="+mn-lt"/>
                <a:cs typeface="+mn-lt"/>
              </a:rPr>
              <a:t>Example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without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grouping</a:t>
            </a:r>
            <a:r>
              <a:rPr lang="ru-RU" dirty="0">
                <a:ea typeface="+mn-lt"/>
                <a:cs typeface="+mn-lt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1E4EE8-B957-73D5-A40B-674A02DE9C17}"/>
              </a:ext>
            </a:extLst>
          </p:cNvPr>
          <p:cNvSpPr txBox="1"/>
          <p:nvPr/>
        </p:nvSpPr>
        <p:spPr>
          <a:xfrm>
            <a:off x="838200" y="3676423"/>
            <a:ext cx="618630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0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endParaRPr lang="en-GB" sz="20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0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   count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(*) </a:t>
            </a:r>
            <a:r>
              <a:rPr lang="en-GB" sz="20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000" i="1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count_countries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0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   max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sz="20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lifeexpectancy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 </a:t>
            </a:r>
            <a:r>
              <a:rPr lang="en-GB" sz="20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000" i="1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max_life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0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   min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sz="20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surfacearea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 </a:t>
            </a:r>
            <a:r>
              <a:rPr lang="en-GB" sz="20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000" i="1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least_area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0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   sum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sz="20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population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 </a:t>
            </a:r>
            <a:r>
              <a:rPr lang="en-GB" sz="20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000" i="1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population_world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0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2000" b="1" dirty="0" err="1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avg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sz="20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gnp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 </a:t>
            </a:r>
            <a:r>
              <a:rPr lang="en-GB" sz="20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000" i="1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avg_gnp</a:t>
            </a:r>
            <a:endParaRPr lang="en-GB" sz="20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0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   country</a:t>
            </a:r>
            <a:r>
              <a:rPr lang="en-GB" sz="2000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;</a:t>
            </a:r>
            <a:endParaRPr lang="en-GB" sz="20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70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B05C-0A97-4736-B4E5-513DCF88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Example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of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a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query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without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grouping</a:t>
            </a:r>
            <a:endParaRPr lang="en-US" dirty="0" err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B4B49-D3D2-4386-A14E-993E3F348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What </a:t>
            </a:r>
            <a:r>
              <a:rPr lang="ru-RU" dirty="0" err="1">
                <a:ea typeface="+mn-lt"/>
                <a:cs typeface="+mn-lt"/>
              </a:rPr>
              <a:t>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gap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between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smallest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largest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urban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population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small</a:t>
            </a:r>
            <a:r>
              <a:rPr lang="ru-RU" dirty="0">
                <a:ea typeface="+mn-lt"/>
                <a:cs typeface="+mn-lt"/>
              </a:rPr>
              <a:t> European </a:t>
            </a:r>
            <a:r>
              <a:rPr lang="ru-RU" dirty="0" err="1">
                <a:ea typeface="+mn-lt"/>
                <a:cs typeface="+mn-lt"/>
              </a:rPr>
              <a:t>countries</a:t>
            </a:r>
            <a:r>
              <a:rPr lang="ru-RU" dirty="0">
                <a:ea typeface="+mn-lt"/>
                <a:cs typeface="+mn-lt"/>
              </a:rPr>
              <a:t> (</a:t>
            </a:r>
            <a:r>
              <a:rPr lang="ru-RU" dirty="0" err="1">
                <a:ea typeface="+mn-lt"/>
                <a:cs typeface="+mn-lt"/>
              </a:rPr>
              <a:t>area</a:t>
            </a:r>
            <a:r>
              <a:rPr lang="ru-RU" dirty="0">
                <a:ea typeface="+mn-lt"/>
                <a:cs typeface="+mn-lt"/>
              </a:rPr>
              <a:t> &lt;= 30,000)? </a:t>
            </a:r>
            <a:r>
              <a:rPr lang="ru-RU" dirty="0" err="1">
                <a:ea typeface="+mn-lt"/>
                <a:cs typeface="+mn-lt"/>
              </a:rPr>
              <a:t>Also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output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number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countries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found</a:t>
            </a:r>
            <a:r>
              <a:rPr lang="ru-RU" dirty="0">
                <a:ea typeface="+mn-lt"/>
                <a:cs typeface="+mn-lt"/>
              </a:rPr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5A9F2-C865-5E7A-DB1F-E1CD86F8D9DA}"/>
              </a:ext>
            </a:extLst>
          </p:cNvPr>
          <p:cNvSpPr txBox="1"/>
          <p:nvPr/>
        </p:nvSpPr>
        <p:spPr>
          <a:xfrm>
            <a:off x="838200" y="3280228"/>
            <a:ext cx="829586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endParaRPr lang="en-GB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4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24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max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sz="24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population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 - </a:t>
            </a:r>
            <a:r>
              <a:rPr lang="en-GB" sz="24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min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sz="24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population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 </a:t>
            </a: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i="1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gap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4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24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count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(*) </a:t>
            </a: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i="1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countries_nr</a:t>
            </a:r>
            <a:endParaRPr lang="en-GB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24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country</a:t>
            </a:r>
            <a:endParaRPr lang="en-GB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where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24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surfacearea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&lt;= </a:t>
            </a:r>
            <a:r>
              <a:rPr lang="en-GB" sz="2400" dirty="0">
                <a:solidFill>
                  <a:srgbClr val="0000FF"/>
                </a:solidFill>
                <a:effectLst/>
                <a:latin typeface="Courier" panose="02070309020205020404" pitchFamily="49" charset="0"/>
              </a:rPr>
              <a:t>30000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   </a:t>
            </a: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and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continent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= </a:t>
            </a:r>
            <a:r>
              <a:rPr lang="en-GB" sz="2400" b="1" dirty="0">
                <a:solidFill>
                  <a:srgbClr val="008000"/>
                </a:solidFill>
                <a:effectLst/>
                <a:latin typeface="Courier" panose="02070309020205020404" pitchFamily="49" charset="0"/>
              </a:rPr>
              <a:t>'Europe'</a:t>
            </a:r>
            <a:r>
              <a:rPr lang="en-GB" sz="2400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;</a:t>
            </a:r>
            <a:endParaRPr lang="en-GB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16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9A46-0CC4-4AD8-84BC-5E3E8FBE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Example with subquery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5210E-6DBE-4520-8D5D-31B0B6BEF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81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What </a:t>
            </a:r>
            <a:r>
              <a:rPr lang="ru-RU" dirty="0" err="1">
                <a:ea typeface="+mn-lt"/>
                <a:cs typeface="+mn-lt"/>
              </a:rPr>
              <a:t>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total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population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top</a:t>
            </a:r>
            <a:r>
              <a:rPr lang="ru-RU" dirty="0">
                <a:ea typeface="+mn-lt"/>
                <a:cs typeface="+mn-lt"/>
              </a:rPr>
              <a:t> 20 </a:t>
            </a:r>
            <a:r>
              <a:rPr lang="ru-RU" dirty="0" err="1">
                <a:ea typeface="+mn-lt"/>
                <a:cs typeface="+mn-lt"/>
              </a:rPr>
              <a:t>countries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by</a:t>
            </a:r>
            <a:r>
              <a:rPr lang="ru-RU" dirty="0">
                <a:ea typeface="+mn-lt"/>
                <a:cs typeface="+mn-lt"/>
              </a:rPr>
              <a:t> GNP? What </a:t>
            </a:r>
            <a:r>
              <a:rPr lang="ru-RU" dirty="0" err="1">
                <a:ea typeface="+mn-lt"/>
                <a:cs typeface="+mn-lt"/>
              </a:rPr>
              <a:t>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difference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between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lowest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highest</a:t>
            </a:r>
            <a:r>
              <a:rPr lang="ru-RU" dirty="0">
                <a:ea typeface="+mn-lt"/>
                <a:cs typeface="+mn-lt"/>
              </a:rPr>
              <a:t> GNP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these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countries</a:t>
            </a:r>
            <a:r>
              <a:rPr lang="ru-RU" dirty="0">
                <a:ea typeface="+mn-lt"/>
                <a:cs typeface="+mn-lt"/>
              </a:rPr>
              <a:t>?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823D49-7622-A90E-48C3-E3351EAF8FEA}"/>
              </a:ext>
            </a:extLst>
          </p:cNvPr>
          <p:cNvSpPr txBox="1"/>
          <p:nvPr/>
        </p:nvSpPr>
        <p:spPr>
          <a:xfrm>
            <a:off x="838200" y="3534230"/>
            <a:ext cx="57803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gnp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-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min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gnp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count(*)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gnp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limit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sz="2400" b="1" dirty="0">
              <a:solidFill>
                <a:srgbClr val="0000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52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8472F-B291-D280-B51F-4785E6B55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82F9-98C1-E649-9758-5D02C581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Example with subquery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8382A-DA7F-B855-FEFF-EDEEC2E87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81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What </a:t>
            </a:r>
            <a:r>
              <a:rPr lang="ru-RU" dirty="0" err="1">
                <a:ea typeface="+mn-lt"/>
                <a:cs typeface="+mn-lt"/>
              </a:rPr>
              <a:t>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total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population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top</a:t>
            </a:r>
            <a:r>
              <a:rPr lang="ru-RU" dirty="0">
                <a:ea typeface="+mn-lt"/>
                <a:cs typeface="+mn-lt"/>
              </a:rPr>
              <a:t> 20 </a:t>
            </a:r>
            <a:r>
              <a:rPr lang="ru-RU" dirty="0" err="1">
                <a:ea typeface="+mn-lt"/>
                <a:cs typeface="+mn-lt"/>
              </a:rPr>
              <a:t>countries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by</a:t>
            </a:r>
            <a:r>
              <a:rPr lang="ru-RU" dirty="0">
                <a:ea typeface="+mn-lt"/>
                <a:cs typeface="+mn-lt"/>
              </a:rPr>
              <a:t> GNP? What </a:t>
            </a:r>
            <a:r>
              <a:rPr lang="ru-RU" dirty="0" err="1">
                <a:ea typeface="+mn-lt"/>
                <a:cs typeface="+mn-lt"/>
              </a:rPr>
              <a:t>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difference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between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lowest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highest</a:t>
            </a:r>
            <a:r>
              <a:rPr lang="ru-RU" dirty="0">
                <a:ea typeface="+mn-lt"/>
                <a:cs typeface="+mn-lt"/>
              </a:rPr>
              <a:t> GNP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these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countries</a:t>
            </a:r>
            <a:r>
              <a:rPr lang="ru-RU" dirty="0">
                <a:ea typeface="+mn-lt"/>
                <a:cs typeface="+mn-lt"/>
              </a:rPr>
              <a:t>?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AB984-1709-4BCE-432B-E66BEF1665EE}"/>
              </a:ext>
            </a:extLst>
          </p:cNvPr>
          <p:cNvSpPr txBox="1"/>
          <p:nvPr/>
        </p:nvSpPr>
        <p:spPr>
          <a:xfrm>
            <a:off x="838200" y="3534230"/>
            <a:ext cx="57803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gnp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-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min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gnp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count(*)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gnp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limit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sz="2400" b="1" dirty="0">
              <a:solidFill>
                <a:srgbClr val="00008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E7EF1F-1F7C-B4BB-F845-77FF56C983F7}"/>
              </a:ext>
            </a:extLst>
          </p:cNvPr>
          <p:cNvSpPr txBox="1"/>
          <p:nvPr/>
        </p:nvSpPr>
        <p:spPr>
          <a:xfrm>
            <a:off x="7053943" y="4412343"/>
            <a:ext cx="3933371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There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is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an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error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here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endParaRPr lang="en-US" dirty="0">
              <a:solidFill>
                <a:schemeClr val="accent5"/>
              </a:solidFill>
            </a:endParaRPr>
          </a:p>
          <a:p>
            <a:endParaRPr lang="ru-RU"/>
          </a:p>
          <a:p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Sorting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will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be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applied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to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result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of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aggregation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endParaRPr lang="en-RU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65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AC579-552C-1D47-B5D2-93A03BFF8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3FA7-534B-B8B3-E880-E36F13DB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Example with subquery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E9650-54F3-D423-3727-E623E51E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81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What </a:t>
            </a:r>
            <a:r>
              <a:rPr lang="ru-RU" dirty="0" err="1">
                <a:ea typeface="+mn-lt"/>
                <a:cs typeface="+mn-lt"/>
              </a:rPr>
              <a:t>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total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population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top</a:t>
            </a:r>
            <a:r>
              <a:rPr lang="ru-RU" dirty="0">
                <a:ea typeface="+mn-lt"/>
                <a:cs typeface="+mn-lt"/>
              </a:rPr>
              <a:t> 20 </a:t>
            </a:r>
            <a:r>
              <a:rPr lang="ru-RU" dirty="0" err="1">
                <a:ea typeface="+mn-lt"/>
                <a:cs typeface="+mn-lt"/>
              </a:rPr>
              <a:t>countries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by</a:t>
            </a:r>
            <a:r>
              <a:rPr lang="ru-RU" dirty="0">
                <a:ea typeface="+mn-lt"/>
                <a:cs typeface="+mn-lt"/>
              </a:rPr>
              <a:t> GNP? What </a:t>
            </a:r>
            <a:r>
              <a:rPr lang="ru-RU" dirty="0" err="1">
                <a:ea typeface="+mn-lt"/>
                <a:cs typeface="+mn-lt"/>
              </a:rPr>
              <a:t>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difference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between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lowest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highest</a:t>
            </a:r>
            <a:r>
              <a:rPr lang="ru-RU" dirty="0">
                <a:ea typeface="+mn-lt"/>
                <a:cs typeface="+mn-lt"/>
              </a:rPr>
              <a:t> GNP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these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countries</a:t>
            </a:r>
            <a:r>
              <a:rPr lang="ru-RU" dirty="0">
                <a:ea typeface="+mn-lt"/>
                <a:cs typeface="+mn-lt"/>
              </a:rPr>
              <a:t>?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619F04-DF11-3851-7671-FF07235FDA16}"/>
              </a:ext>
            </a:extLst>
          </p:cNvPr>
          <p:cNvSpPr txBox="1"/>
          <p:nvPr/>
        </p:nvSpPr>
        <p:spPr>
          <a:xfrm>
            <a:off x="838200" y="3393395"/>
            <a:ext cx="40785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gnp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-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min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gnp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count(*) 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</a:p>
          <a:p>
            <a:pPr marL="0" indent="0" algn="l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gnp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limit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72333-78FE-935C-C7AB-ED1F4F77F809}"/>
              </a:ext>
            </a:extLst>
          </p:cNvPr>
          <p:cNvSpPr txBox="1"/>
          <p:nvPr/>
        </p:nvSpPr>
        <p:spPr>
          <a:xfrm>
            <a:off x="6830434" y="3323770"/>
            <a:ext cx="42149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max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gnp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-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min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gnp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count(*)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order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gnp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desc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limit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sz="2400" b="1" dirty="0">
              <a:solidFill>
                <a:srgbClr val="00008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44BC07-BA6A-A634-A199-011683AA550D}"/>
              </a:ext>
            </a:extLst>
          </p:cNvPr>
          <p:cNvSpPr txBox="1"/>
          <p:nvPr/>
        </p:nvSpPr>
        <p:spPr>
          <a:xfrm>
            <a:off x="4338334" y="4316724"/>
            <a:ext cx="249210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Here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aggregation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is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applied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to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20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pre-selected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chemeClr val="accent5"/>
                </a:solidFill>
                <a:ea typeface="+mn-lt"/>
                <a:cs typeface="+mn-lt"/>
              </a:rPr>
              <a:t>rows</a:t>
            </a:r>
            <a:r>
              <a:rPr lang="ru-RU" dirty="0">
                <a:solidFill>
                  <a:schemeClr val="accent5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3CB3F7-597F-E3F4-77DA-A8F275968B65}"/>
              </a:ext>
            </a:extLst>
          </p:cNvPr>
          <p:cNvCxnSpPr>
            <a:cxnSpLocks/>
          </p:cNvCxnSpPr>
          <p:nvPr/>
        </p:nvCxnSpPr>
        <p:spPr>
          <a:xfrm flipH="1" flipV="1">
            <a:off x="2877457" y="4477932"/>
            <a:ext cx="1458686" cy="43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89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7F24F8-32A0-4ECD-84B0-E32B5BB349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Grouping in SQL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017FEA4-A674-4E66-96E8-A6FC74C394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G</a:t>
            </a:r>
            <a:r>
              <a:rPr lang="en-US" dirty="0"/>
              <a:t>ROUP BY</a:t>
            </a:r>
          </a:p>
          <a:p>
            <a:r>
              <a:rPr lang="en-US" dirty="0"/>
              <a:t>HAVING</a:t>
            </a:r>
          </a:p>
        </p:txBody>
      </p:sp>
    </p:spTree>
    <p:extLst>
      <p:ext uri="{BB962C8B-B14F-4D97-AF65-F5344CB8AC3E}">
        <p14:creationId xmlns:p14="http://schemas.microsoft.com/office/powerpoint/2010/main" val="1997711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05B7B4-0B75-48CF-92C1-2BFED3A8B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How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does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grouping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happen</a:t>
            </a:r>
            <a:endParaRPr lang="en-US" dirty="0" err="1">
              <a:solidFill>
                <a:schemeClr val="accent2">
                  <a:lumMod val="75000"/>
                </a:schemeClr>
              </a:solidFill>
              <a:ea typeface="+mj-lt"/>
              <a:cs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3518D3-E99D-4964-86DD-251C5240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496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You </a:t>
            </a:r>
            <a:r>
              <a:rPr lang="ru-RU" dirty="0" err="1">
                <a:ea typeface="+mn-lt"/>
                <a:cs typeface="+mn-lt"/>
              </a:rPr>
              <a:t>need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find the number of shapes of each </a:t>
            </a:r>
            <a:r>
              <a:rPr lang="ru-RU" dirty="0" err="1">
                <a:ea typeface="+mn-lt"/>
                <a:cs typeface="+mn-lt"/>
              </a:rPr>
              <a:t>color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shape</a:t>
            </a:r>
            <a:r>
              <a:rPr lang="ru-RU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41F0453-60B7-66C3-0F75-D8E8572B174E}"/>
              </a:ext>
            </a:extLst>
          </p:cNvPr>
          <p:cNvGrpSpPr/>
          <p:nvPr/>
        </p:nvGrpSpPr>
        <p:grpSpPr>
          <a:xfrm>
            <a:off x="7368587" y="2067933"/>
            <a:ext cx="3261577" cy="3447495"/>
            <a:chOff x="8555592" y="1487362"/>
            <a:chExt cx="1595600" cy="1686553"/>
          </a:xfrm>
        </p:grpSpPr>
        <p:sp>
          <p:nvSpPr>
            <p:cNvPr id="5" name="Rectangle 13">
              <a:extLst>
                <a:ext uri="{FF2B5EF4-FFF2-40B4-BE49-F238E27FC236}">
                  <a16:creationId xmlns:a16="http://schemas.microsoft.com/office/drawing/2014/main" id="{11D8BCFB-41CF-42DB-B3CE-B5510FC19C34}"/>
                </a:ext>
              </a:extLst>
            </p:cNvPr>
            <p:cNvSpPr/>
            <p:nvPr/>
          </p:nvSpPr>
          <p:spPr>
            <a:xfrm>
              <a:off x="9190959" y="2034069"/>
              <a:ext cx="318448" cy="3298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Rectangle 14">
              <a:extLst>
                <a:ext uri="{FF2B5EF4-FFF2-40B4-BE49-F238E27FC236}">
                  <a16:creationId xmlns:a16="http://schemas.microsoft.com/office/drawing/2014/main" id="{5FB753D9-80E2-4E84-A999-B04B5F0694C7}"/>
                </a:ext>
              </a:extLst>
            </p:cNvPr>
            <p:cNvSpPr/>
            <p:nvPr/>
          </p:nvSpPr>
          <p:spPr>
            <a:xfrm>
              <a:off x="8556284" y="1760699"/>
              <a:ext cx="318448" cy="329821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" name="Rectangle 15">
              <a:extLst>
                <a:ext uri="{FF2B5EF4-FFF2-40B4-BE49-F238E27FC236}">
                  <a16:creationId xmlns:a16="http://schemas.microsoft.com/office/drawing/2014/main" id="{B53928D5-5105-44DC-801D-EF736B157CE5}"/>
                </a:ext>
              </a:extLst>
            </p:cNvPr>
            <p:cNvSpPr/>
            <p:nvPr/>
          </p:nvSpPr>
          <p:spPr>
            <a:xfrm>
              <a:off x="9767938" y="2364583"/>
              <a:ext cx="318448" cy="32982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Rectangle 16">
              <a:extLst>
                <a:ext uri="{FF2B5EF4-FFF2-40B4-BE49-F238E27FC236}">
                  <a16:creationId xmlns:a16="http://schemas.microsoft.com/office/drawing/2014/main" id="{BC52D5E8-C17A-4B94-BC95-FCD9F79D924B}"/>
                </a:ext>
              </a:extLst>
            </p:cNvPr>
            <p:cNvSpPr/>
            <p:nvPr/>
          </p:nvSpPr>
          <p:spPr>
            <a:xfrm>
              <a:off x="8555592" y="2360008"/>
              <a:ext cx="318448" cy="32982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Rectangle 17">
              <a:extLst>
                <a:ext uri="{FF2B5EF4-FFF2-40B4-BE49-F238E27FC236}">
                  <a16:creationId xmlns:a16="http://schemas.microsoft.com/office/drawing/2014/main" id="{40274599-E81F-4858-A8BB-78C1F53A579F}"/>
                </a:ext>
              </a:extLst>
            </p:cNvPr>
            <p:cNvSpPr/>
            <p:nvPr/>
          </p:nvSpPr>
          <p:spPr>
            <a:xfrm>
              <a:off x="9031735" y="2579425"/>
              <a:ext cx="318448" cy="32982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" name="Oval 27">
              <a:extLst>
                <a:ext uri="{FF2B5EF4-FFF2-40B4-BE49-F238E27FC236}">
                  <a16:creationId xmlns:a16="http://schemas.microsoft.com/office/drawing/2014/main" id="{D889498D-B2FA-45C6-B1A8-E3714D5C81CA}"/>
                </a:ext>
              </a:extLst>
            </p:cNvPr>
            <p:cNvSpPr/>
            <p:nvPr/>
          </p:nvSpPr>
          <p:spPr>
            <a:xfrm>
              <a:off x="9498209" y="2741736"/>
              <a:ext cx="454925" cy="4321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" name="Oval 28">
              <a:extLst>
                <a:ext uri="{FF2B5EF4-FFF2-40B4-BE49-F238E27FC236}">
                  <a16:creationId xmlns:a16="http://schemas.microsoft.com/office/drawing/2014/main" id="{64277F18-5A54-4ACE-9D4D-D9E1D253B87A}"/>
                </a:ext>
              </a:extLst>
            </p:cNvPr>
            <p:cNvSpPr/>
            <p:nvPr/>
          </p:nvSpPr>
          <p:spPr>
            <a:xfrm>
              <a:off x="9055905" y="1487362"/>
              <a:ext cx="454925" cy="4321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Oval 29">
              <a:extLst>
                <a:ext uri="{FF2B5EF4-FFF2-40B4-BE49-F238E27FC236}">
                  <a16:creationId xmlns:a16="http://schemas.microsoft.com/office/drawing/2014/main" id="{15F99C3E-C45F-4534-8955-6E518F6986A2}"/>
                </a:ext>
              </a:extLst>
            </p:cNvPr>
            <p:cNvSpPr/>
            <p:nvPr/>
          </p:nvSpPr>
          <p:spPr>
            <a:xfrm>
              <a:off x="9696267" y="1687640"/>
              <a:ext cx="454925" cy="432179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430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BB2FC-B4B3-4C14-8027-980A33A26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23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Why do we need aggregation in queries?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C74E2-BF54-4694-A23B-ADCF383DB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5624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Simple </a:t>
            </a:r>
            <a:r>
              <a:rPr lang="ru-RU" dirty="0" err="1">
                <a:ea typeface="+mn-lt"/>
                <a:cs typeface="+mn-lt"/>
              </a:rPr>
              <a:t>relational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operations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not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enough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for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full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data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processing</a:t>
            </a:r>
            <a:r>
              <a:rPr lang="ru-RU" dirty="0">
                <a:ea typeface="+mn-lt"/>
                <a:cs typeface="+mn-lt"/>
              </a:rPr>
              <a:t> </a:t>
            </a:r>
            <a:endParaRPr lang="en-US" dirty="0"/>
          </a:p>
          <a:p>
            <a:endParaRPr lang="ru-RU"/>
          </a:p>
          <a:p>
            <a:endParaRPr lang="ru-RU"/>
          </a:p>
          <a:p>
            <a:r>
              <a:rPr lang="ru-RU" dirty="0" err="1">
                <a:ea typeface="+mn-lt"/>
                <a:cs typeface="+mn-lt"/>
              </a:rPr>
              <a:t>Example</a:t>
            </a:r>
            <a:r>
              <a:rPr lang="ru-RU" dirty="0">
                <a:ea typeface="+mn-lt"/>
                <a:cs typeface="+mn-lt"/>
              </a:rPr>
              <a:t>: </a:t>
            </a:r>
            <a:r>
              <a:rPr lang="ru-RU" dirty="0" err="1">
                <a:ea typeface="+mn-lt"/>
                <a:cs typeface="+mn-lt"/>
              </a:rPr>
              <a:t>How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count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number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cars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each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class</a:t>
            </a:r>
            <a:r>
              <a:rPr lang="ru-RU" dirty="0">
                <a:ea typeface="+mn-lt"/>
                <a:cs typeface="+mn-lt"/>
              </a:rPr>
              <a:t>?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6DA37-A03C-4CD7-99D2-D157E3896009}"/>
              </a:ext>
            </a:extLst>
          </p:cNvPr>
          <p:cNvSpPr/>
          <p:nvPr/>
        </p:nvSpPr>
        <p:spPr>
          <a:xfrm>
            <a:off x="8355536" y="2042343"/>
            <a:ext cx="2830807" cy="1653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CLS	CARID</a:t>
            </a:r>
          </a:p>
          <a:p>
            <a:pPr algn="ctr"/>
            <a:r>
              <a:rPr lang="en-US"/>
              <a:t>A	1</a:t>
            </a:r>
          </a:p>
          <a:p>
            <a:pPr algn="ctr"/>
            <a:r>
              <a:rPr lang="en-US"/>
              <a:t>A	2</a:t>
            </a:r>
          </a:p>
          <a:p>
            <a:pPr algn="ctr"/>
            <a:r>
              <a:rPr lang="en-US"/>
              <a:t>B	3</a:t>
            </a:r>
          </a:p>
          <a:p>
            <a:pPr algn="ctr"/>
            <a:r>
              <a:rPr lang="en-US"/>
              <a:t>C	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359599-1FB0-470C-B589-1A8BF9CF04B7}"/>
              </a:ext>
            </a:extLst>
          </p:cNvPr>
          <p:cNvSpPr txBox="1"/>
          <p:nvPr/>
        </p:nvSpPr>
        <p:spPr>
          <a:xfrm>
            <a:off x="10145486" y="4047584"/>
            <a:ext cx="752129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RU" dirty="0"/>
              <a:t>Car</a:t>
            </a:r>
            <a:r>
              <a:rPr lang="ru-RU"/>
              <a:t> ID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1BD506-67E5-7722-D2EC-7134696397F3}"/>
              </a:ext>
            </a:extLst>
          </p:cNvPr>
          <p:cNvSpPr txBox="1"/>
          <p:nvPr/>
        </p:nvSpPr>
        <p:spPr>
          <a:xfrm>
            <a:off x="8073915" y="4047584"/>
            <a:ext cx="65114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dirty="0"/>
              <a:t>Class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3EF94F-5AE4-536B-354E-6CC7074A368E}"/>
              </a:ext>
            </a:extLst>
          </p:cNvPr>
          <p:cNvCxnSpPr/>
          <p:nvPr/>
        </p:nvCxnSpPr>
        <p:spPr>
          <a:xfrm flipV="1">
            <a:off x="8636000" y="3817257"/>
            <a:ext cx="580571" cy="23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9C4C17-21DF-923C-2E0B-AE7AFCB80BBA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0258123" y="3817256"/>
            <a:ext cx="263428" cy="230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50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05B7B4-0B75-48CF-92C1-2BFED3A8B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How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does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grouping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happen</a:t>
            </a:r>
            <a:endParaRPr lang="en-US" dirty="0" err="1">
              <a:solidFill>
                <a:schemeClr val="accent2">
                  <a:lumMod val="75000"/>
                </a:schemeClr>
              </a:solidFill>
              <a:ea typeface="+mj-lt"/>
              <a:cs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3518D3-E99D-4964-86DD-251C5240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496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You </a:t>
            </a:r>
            <a:r>
              <a:rPr lang="ru-RU" dirty="0" err="1">
                <a:ea typeface="+mn-lt"/>
                <a:cs typeface="+mn-lt"/>
              </a:rPr>
              <a:t>need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find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number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shapes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each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color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shape</a:t>
            </a:r>
            <a:r>
              <a:rPr lang="ru-RU" dirty="0">
                <a:ea typeface="+mn-lt"/>
                <a:cs typeface="+mn-lt"/>
              </a:rPr>
              <a:t>.</a:t>
            </a:r>
            <a:endParaRPr lang="en-US"/>
          </a:p>
          <a:p>
            <a:r>
              <a:rPr lang="ru-RU" b="1" dirty="0">
                <a:ea typeface="+mn-lt"/>
                <a:cs typeface="+mn-lt"/>
              </a:rPr>
              <a:t>Step 1. </a:t>
            </a:r>
            <a:r>
              <a:rPr lang="ru-RU" b="1" dirty="0" err="1">
                <a:ea typeface="+mn-lt"/>
                <a:cs typeface="+mn-lt"/>
              </a:rPr>
              <a:t>Dividing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into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groups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by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color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and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shape</a:t>
            </a:r>
            <a:endParaRPr lang="ru-RU" b="1" dirty="0" err="1">
              <a:cs typeface="Calibri"/>
            </a:endParaRPr>
          </a:p>
          <a:p>
            <a:pPr marL="0" indent="0">
              <a:buNone/>
            </a:pPr>
            <a:r>
              <a:rPr lang="ru-RU">
                <a:ea typeface="+mn-lt"/>
                <a:cs typeface="+mn-lt"/>
              </a:rPr>
              <a:t>The </a:t>
            </a:r>
            <a:r>
              <a:rPr lang="ru-RU" err="1">
                <a:ea typeface="+mn-lt"/>
                <a:cs typeface="+mn-lt"/>
              </a:rPr>
              <a:t>key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to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grouping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is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the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combination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of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color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and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shape</a:t>
            </a:r>
            <a:endParaRPr lang="ru-RU" err="1"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11D8BCFB-41CF-42DB-B3CE-B5510FC19C34}"/>
              </a:ext>
            </a:extLst>
          </p:cNvPr>
          <p:cNvSpPr/>
          <p:nvPr/>
        </p:nvSpPr>
        <p:spPr>
          <a:xfrm>
            <a:off x="8152529" y="2337607"/>
            <a:ext cx="495255" cy="51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5FB753D9-80E2-4E84-A999-B04B5F0694C7}"/>
              </a:ext>
            </a:extLst>
          </p:cNvPr>
          <p:cNvSpPr/>
          <p:nvPr/>
        </p:nvSpPr>
        <p:spPr>
          <a:xfrm>
            <a:off x="7165474" y="1912458"/>
            <a:ext cx="495255" cy="512942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B53928D5-5105-44DC-801D-EF736B157CE5}"/>
              </a:ext>
            </a:extLst>
          </p:cNvPr>
          <p:cNvSpPr/>
          <p:nvPr/>
        </p:nvSpPr>
        <p:spPr>
          <a:xfrm>
            <a:off x="9049855" y="2851627"/>
            <a:ext cx="495255" cy="5129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BC52D5E8-C17A-4B94-BC95-FCD9F79D924B}"/>
              </a:ext>
            </a:extLst>
          </p:cNvPr>
          <p:cNvSpPr/>
          <p:nvPr/>
        </p:nvSpPr>
        <p:spPr>
          <a:xfrm>
            <a:off x="7164398" y="2844512"/>
            <a:ext cx="495255" cy="5129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40274599-E81F-4858-A8BB-78C1F53A579F}"/>
              </a:ext>
            </a:extLst>
          </p:cNvPr>
          <p:cNvSpPr/>
          <p:nvPr/>
        </p:nvSpPr>
        <p:spPr>
          <a:xfrm>
            <a:off x="7904902" y="3185752"/>
            <a:ext cx="495255" cy="5129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27">
            <a:extLst>
              <a:ext uri="{FF2B5EF4-FFF2-40B4-BE49-F238E27FC236}">
                <a16:creationId xmlns:a16="http://schemas.microsoft.com/office/drawing/2014/main" id="{D889498D-B2FA-45C6-B1A8-E3714D5C81CA}"/>
              </a:ext>
            </a:extLst>
          </p:cNvPr>
          <p:cNvSpPr/>
          <p:nvPr/>
        </p:nvSpPr>
        <p:spPr>
          <a:xfrm>
            <a:off x="8630369" y="3438181"/>
            <a:ext cx="707506" cy="67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Oval 28">
            <a:extLst>
              <a:ext uri="{FF2B5EF4-FFF2-40B4-BE49-F238E27FC236}">
                <a16:creationId xmlns:a16="http://schemas.microsoft.com/office/drawing/2014/main" id="{64277F18-5A54-4ACE-9D4D-D9E1D253B87A}"/>
              </a:ext>
            </a:extLst>
          </p:cNvPr>
          <p:cNvSpPr/>
          <p:nvPr/>
        </p:nvSpPr>
        <p:spPr>
          <a:xfrm>
            <a:off x="7942492" y="1487361"/>
            <a:ext cx="707506" cy="67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Oval 29">
            <a:extLst>
              <a:ext uri="{FF2B5EF4-FFF2-40B4-BE49-F238E27FC236}">
                <a16:creationId xmlns:a16="http://schemas.microsoft.com/office/drawing/2014/main" id="{15F99C3E-C45F-4534-8955-6E518F6986A2}"/>
              </a:ext>
            </a:extLst>
          </p:cNvPr>
          <p:cNvSpPr/>
          <p:nvPr/>
        </p:nvSpPr>
        <p:spPr>
          <a:xfrm>
            <a:off x="8938391" y="1798836"/>
            <a:ext cx="707506" cy="67213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4AEBD843-1065-4484-85A7-8F2EF6FAA15E}"/>
              </a:ext>
            </a:extLst>
          </p:cNvPr>
          <p:cNvSpPr/>
          <p:nvPr/>
        </p:nvSpPr>
        <p:spPr>
          <a:xfrm>
            <a:off x="5407924" y="5163964"/>
            <a:ext cx="495255" cy="5129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874B99A1-DB6A-41F5-B495-DE4F314F8037}"/>
              </a:ext>
            </a:extLst>
          </p:cNvPr>
          <p:cNvSpPr/>
          <p:nvPr/>
        </p:nvSpPr>
        <p:spPr>
          <a:xfrm>
            <a:off x="4750896" y="5156849"/>
            <a:ext cx="495255" cy="5129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Oval 29">
            <a:extLst>
              <a:ext uri="{FF2B5EF4-FFF2-40B4-BE49-F238E27FC236}">
                <a16:creationId xmlns:a16="http://schemas.microsoft.com/office/drawing/2014/main" id="{881228F3-2FA4-4430-9461-5FA3114AB6D3}"/>
              </a:ext>
            </a:extLst>
          </p:cNvPr>
          <p:cNvSpPr/>
          <p:nvPr/>
        </p:nvSpPr>
        <p:spPr>
          <a:xfrm>
            <a:off x="6597149" y="5021654"/>
            <a:ext cx="707506" cy="67213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Oval 27">
            <a:extLst>
              <a:ext uri="{FF2B5EF4-FFF2-40B4-BE49-F238E27FC236}">
                <a16:creationId xmlns:a16="http://schemas.microsoft.com/office/drawing/2014/main" id="{B98DC97B-96D3-4F96-BFEA-8BBA8504F398}"/>
              </a:ext>
            </a:extLst>
          </p:cNvPr>
          <p:cNvSpPr/>
          <p:nvPr/>
        </p:nvSpPr>
        <p:spPr>
          <a:xfrm>
            <a:off x="7878858" y="5504831"/>
            <a:ext cx="707506" cy="67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Oval 27">
            <a:extLst>
              <a:ext uri="{FF2B5EF4-FFF2-40B4-BE49-F238E27FC236}">
                <a16:creationId xmlns:a16="http://schemas.microsoft.com/office/drawing/2014/main" id="{726E3BFC-D2D9-407C-B422-E5B0CD2A1225}"/>
              </a:ext>
            </a:extLst>
          </p:cNvPr>
          <p:cNvSpPr/>
          <p:nvPr/>
        </p:nvSpPr>
        <p:spPr>
          <a:xfrm>
            <a:off x="7878858" y="4753321"/>
            <a:ext cx="707506" cy="67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1DD93F7B-70A6-4233-8E30-39F65A0267F5}"/>
              </a:ext>
            </a:extLst>
          </p:cNvPr>
          <p:cNvSpPr/>
          <p:nvPr/>
        </p:nvSpPr>
        <p:spPr>
          <a:xfrm>
            <a:off x="9220044" y="5440281"/>
            <a:ext cx="495255" cy="5129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70430B19-92B9-463B-B927-36D0BF0A3DD6}"/>
              </a:ext>
            </a:extLst>
          </p:cNvPr>
          <p:cNvSpPr/>
          <p:nvPr/>
        </p:nvSpPr>
        <p:spPr>
          <a:xfrm>
            <a:off x="9220044" y="4818839"/>
            <a:ext cx="495255" cy="5129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A3D4DF4F-4A33-4E11-9DAC-1B400D7CF9A3}"/>
              </a:ext>
            </a:extLst>
          </p:cNvPr>
          <p:cNvSpPr/>
          <p:nvPr/>
        </p:nvSpPr>
        <p:spPr>
          <a:xfrm>
            <a:off x="10566031" y="5155768"/>
            <a:ext cx="495255" cy="51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D5151228-8822-1BEC-8F10-CBF2B2D950CE}"/>
              </a:ext>
            </a:extLst>
          </p:cNvPr>
          <p:cNvSpPr/>
          <p:nvPr/>
        </p:nvSpPr>
        <p:spPr>
          <a:xfrm>
            <a:off x="7984983" y="4001294"/>
            <a:ext cx="495255" cy="643009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8806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05B7B4-0B75-48CF-92C1-2BFED3A8B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How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does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grouping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happen</a:t>
            </a:r>
            <a:endParaRPr lang="en-US" dirty="0" err="1">
              <a:solidFill>
                <a:schemeClr val="accent2">
                  <a:lumMod val="75000"/>
                </a:schemeClr>
              </a:solidFill>
              <a:ea typeface="+mj-lt"/>
              <a:cs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3518D3-E99D-4964-86DD-251C5240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496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You </a:t>
            </a:r>
            <a:r>
              <a:rPr lang="ru-RU" dirty="0" err="1">
                <a:ea typeface="+mn-lt"/>
                <a:cs typeface="+mn-lt"/>
              </a:rPr>
              <a:t>need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find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number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shapes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each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color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shape</a:t>
            </a:r>
            <a:r>
              <a:rPr lang="ru-RU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ru-RU" b="1" dirty="0">
                <a:ea typeface="+mn-lt"/>
                <a:cs typeface="+mn-lt"/>
              </a:rPr>
              <a:t>Step 1. </a:t>
            </a:r>
            <a:r>
              <a:rPr lang="ru-RU" b="1" dirty="0" err="1">
                <a:ea typeface="+mn-lt"/>
                <a:cs typeface="+mn-lt"/>
              </a:rPr>
              <a:t>Dividing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into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groups</a:t>
            </a:r>
            <a:r>
              <a:rPr lang="ru-RU" b="1" dirty="0">
                <a:ea typeface="+mn-lt"/>
                <a:cs typeface="+mn-lt"/>
              </a:rPr>
              <a:t> by </a:t>
            </a:r>
            <a:r>
              <a:rPr lang="ru-RU" b="1" dirty="0" err="1">
                <a:ea typeface="+mn-lt"/>
                <a:cs typeface="+mn-lt"/>
              </a:rPr>
              <a:t>color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and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shape</a:t>
            </a:r>
            <a:endParaRPr lang="ru-RU" dirty="0" err="1"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>
                <a:ea typeface="+mn-lt"/>
                <a:cs typeface="+mn-lt"/>
              </a:rPr>
              <a:t>The </a:t>
            </a:r>
            <a:r>
              <a:rPr lang="ru-RU" err="1">
                <a:ea typeface="+mn-lt"/>
                <a:cs typeface="+mn-lt"/>
              </a:rPr>
              <a:t>key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to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grouping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is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the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combination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of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color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and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shape</a:t>
            </a:r>
            <a:r>
              <a:rPr lang="ru-RU" dirty="0">
                <a:cs typeface="Calibri"/>
              </a:rPr>
              <a:t> </a:t>
            </a:r>
            <a:endParaRPr lang="ru-RU" b="1" dirty="0">
              <a:ea typeface="Calibri"/>
              <a:cs typeface="Calibri"/>
            </a:endParaRPr>
          </a:p>
          <a:p>
            <a:r>
              <a:rPr lang="ru-RU" b="1" dirty="0">
                <a:ea typeface="+mn-lt"/>
                <a:cs typeface="+mn-lt"/>
              </a:rPr>
              <a:t>Step 2: </a:t>
            </a:r>
            <a:r>
              <a:rPr lang="ru-RU" b="1" dirty="0" err="1">
                <a:ea typeface="+mn-lt"/>
                <a:cs typeface="+mn-lt"/>
              </a:rPr>
              <a:t>Count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the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number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in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each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b="1" dirty="0" err="1">
                <a:ea typeface="+mn-lt"/>
                <a:cs typeface="+mn-lt"/>
              </a:rPr>
              <a:t>group</a:t>
            </a:r>
            <a:endParaRPr lang="ru-RU" b="1" dirty="0" err="1">
              <a:cs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B750B2-77EC-9E9F-746B-49B0836C0DD0}"/>
              </a:ext>
            </a:extLst>
          </p:cNvPr>
          <p:cNvGrpSpPr/>
          <p:nvPr/>
        </p:nvGrpSpPr>
        <p:grpSpPr>
          <a:xfrm>
            <a:off x="6849305" y="5910517"/>
            <a:ext cx="3804181" cy="653126"/>
            <a:chOff x="7445580" y="5403603"/>
            <a:chExt cx="2518250" cy="432349"/>
          </a:xfrm>
        </p:grpSpPr>
        <p:sp>
          <p:nvSpPr>
            <p:cNvPr id="14" name="Rectangle 31">
              <a:extLst>
                <a:ext uri="{FF2B5EF4-FFF2-40B4-BE49-F238E27FC236}">
                  <a16:creationId xmlns:a16="http://schemas.microsoft.com/office/drawing/2014/main" id="{C10B9428-ABDF-4E1C-9812-09FC4B25FABF}"/>
                </a:ext>
              </a:extLst>
            </p:cNvPr>
            <p:cNvSpPr/>
            <p:nvPr/>
          </p:nvSpPr>
          <p:spPr>
            <a:xfrm>
              <a:off x="7445580" y="5454781"/>
              <a:ext cx="318448" cy="32982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cs typeface="Calibri"/>
                </a:rPr>
                <a:t>2</a:t>
              </a:r>
              <a:endParaRPr lang="en-US"/>
            </a:p>
          </p:txBody>
        </p:sp>
        <p:sp>
          <p:nvSpPr>
            <p:cNvPr id="15" name="Rectangle 32">
              <a:extLst>
                <a:ext uri="{FF2B5EF4-FFF2-40B4-BE49-F238E27FC236}">
                  <a16:creationId xmlns:a16="http://schemas.microsoft.com/office/drawing/2014/main" id="{54EEC727-0D50-4179-BFF4-07251CA162C7}"/>
                </a:ext>
              </a:extLst>
            </p:cNvPr>
            <p:cNvSpPr/>
            <p:nvPr/>
          </p:nvSpPr>
          <p:spPr>
            <a:xfrm>
              <a:off x="9645382" y="5454781"/>
              <a:ext cx="318448" cy="32982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cs typeface="Calibri"/>
                </a:rPr>
                <a:t>1</a:t>
              </a:r>
              <a:endParaRPr lang="en-US"/>
            </a:p>
          </p:txBody>
        </p:sp>
        <p:sp>
          <p:nvSpPr>
            <p:cNvPr id="16" name="Rectangle 33">
              <a:extLst>
                <a:ext uri="{FF2B5EF4-FFF2-40B4-BE49-F238E27FC236}">
                  <a16:creationId xmlns:a16="http://schemas.microsoft.com/office/drawing/2014/main" id="{222EEED9-5EAD-44F2-94BA-EAE57757ED5D}"/>
                </a:ext>
              </a:extLst>
            </p:cNvPr>
            <p:cNvSpPr/>
            <p:nvPr/>
          </p:nvSpPr>
          <p:spPr>
            <a:xfrm>
              <a:off x="9146574" y="5454781"/>
              <a:ext cx="318448" cy="32982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cs typeface="Calibri"/>
                </a:rPr>
                <a:t>2</a:t>
              </a:r>
              <a:endParaRPr lang="en-US"/>
            </a:p>
          </p:txBody>
        </p:sp>
        <p:sp>
          <p:nvSpPr>
            <p:cNvPr id="17" name="Oval 34">
              <a:extLst>
                <a:ext uri="{FF2B5EF4-FFF2-40B4-BE49-F238E27FC236}">
                  <a16:creationId xmlns:a16="http://schemas.microsoft.com/office/drawing/2014/main" id="{E72029F3-431F-4E9E-8BF4-8617C0CDAEA1}"/>
                </a:ext>
              </a:extLst>
            </p:cNvPr>
            <p:cNvSpPr/>
            <p:nvPr/>
          </p:nvSpPr>
          <p:spPr>
            <a:xfrm>
              <a:off x="8545481" y="5403773"/>
              <a:ext cx="454925" cy="43217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cs typeface="Calibri"/>
                </a:rPr>
                <a:t>2</a:t>
              </a:r>
              <a:endParaRPr lang="en-US"/>
            </a:p>
          </p:txBody>
        </p:sp>
        <p:sp>
          <p:nvSpPr>
            <p:cNvPr id="18" name="Oval 35">
              <a:extLst>
                <a:ext uri="{FF2B5EF4-FFF2-40B4-BE49-F238E27FC236}">
                  <a16:creationId xmlns:a16="http://schemas.microsoft.com/office/drawing/2014/main" id="{B0E50515-8CE0-4030-A5DC-5970FD63C39C}"/>
                </a:ext>
              </a:extLst>
            </p:cNvPr>
            <p:cNvSpPr/>
            <p:nvPr/>
          </p:nvSpPr>
          <p:spPr>
            <a:xfrm>
              <a:off x="7944388" y="5403603"/>
              <a:ext cx="454925" cy="432179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>
                  <a:cs typeface="Calibri"/>
                </a:rPr>
                <a:t>1</a:t>
              </a:r>
              <a:endParaRPr lang="en-US"/>
            </a:p>
          </p:txBody>
        </p:sp>
      </p:grpSp>
      <p:sp>
        <p:nvSpPr>
          <p:cNvPr id="28" name="Rectangle 13">
            <a:extLst>
              <a:ext uri="{FF2B5EF4-FFF2-40B4-BE49-F238E27FC236}">
                <a16:creationId xmlns:a16="http://schemas.microsoft.com/office/drawing/2014/main" id="{C6ACD8A7-0D84-87F3-6A0A-38850986D88A}"/>
              </a:ext>
            </a:extLst>
          </p:cNvPr>
          <p:cNvSpPr/>
          <p:nvPr/>
        </p:nvSpPr>
        <p:spPr>
          <a:xfrm>
            <a:off x="9154210" y="2178844"/>
            <a:ext cx="414268" cy="42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1F994C2F-C056-4166-B3E9-581C9E4F3B00}"/>
              </a:ext>
            </a:extLst>
          </p:cNvPr>
          <p:cNvSpPr/>
          <p:nvPr/>
        </p:nvSpPr>
        <p:spPr>
          <a:xfrm>
            <a:off x="8328565" y="1823218"/>
            <a:ext cx="414268" cy="429063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5DEC69FA-FF7D-D727-8201-1D0C53273C70}"/>
              </a:ext>
            </a:extLst>
          </p:cNvPr>
          <p:cNvSpPr/>
          <p:nvPr/>
        </p:nvSpPr>
        <p:spPr>
          <a:xfrm>
            <a:off x="9904800" y="2608809"/>
            <a:ext cx="414268" cy="4290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A0ABB6E0-E588-96CF-5BD0-15161A1EF4E1}"/>
              </a:ext>
            </a:extLst>
          </p:cNvPr>
          <p:cNvSpPr/>
          <p:nvPr/>
        </p:nvSpPr>
        <p:spPr>
          <a:xfrm>
            <a:off x="8327665" y="2602857"/>
            <a:ext cx="414268" cy="4290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83E01170-DBE1-4BCA-6990-FF4E8BACBE9F}"/>
              </a:ext>
            </a:extLst>
          </p:cNvPr>
          <p:cNvSpPr/>
          <p:nvPr/>
        </p:nvSpPr>
        <p:spPr>
          <a:xfrm>
            <a:off x="8947077" y="2888295"/>
            <a:ext cx="414268" cy="4290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Oval 27">
            <a:extLst>
              <a:ext uri="{FF2B5EF4-FFF2-40B4-BE49-F238E27FC236}">
                <a16:creationId xmlns:a16="http://schemas.microsoft.com/office/drawing/2014/main" id="{AE84AE08-1651-56C5-4264-7C70868B4C2B}"/>
              </a:ext>
            </a:extLst>
          </p:cNvPr>
          <p:cNvSpPr/>
          <p:nvPr/>
        </p:nvSpPr>
        <p:spPr>
          <a:xfrm>
            <a:off x="9553911" y="3099446"/>
            <a:ext cx="591810" cy="562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Oval 28">
            <a:extLst>
              <a:ext uri="{FF2B5EF4-FFF2-40B4-BE49-F238E27FC236}">
                <a16:creationId xmlns:a16="http://schemas.microsoft.com/office/drawing/2014/main" id="{B4A6F29D-87A7-ADB3-BF4A-7F6C42586CE7}"/>
              </a:ext>
            </a:extLst>
          </p:cNvPr>
          <p:cNvSpPr/>
          <p:nvPr/>
        </p:nvSpPr>
        <p:spPr>
          <a:xfrm>
            <a:off x="8978520" y="1467636"/>
            <a:ext cx="591810" cy="562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Oval 29">
            <a:extLst>
              <a:ext uri="{FF2B5EF4-FFF2-40B4-BE49-F238E27FC236}">
                <a16:creationId xmlns:a16="http://schemas.microsoft.com/office/drawing/2014/main" id="{A7ECC777-0BFC-6A29-BEA8-BC15F5DBF4B1}"/>
              </a:ext>
            </a:extLst>
          </p:cNvPr>
          <p:cNvSpPr/>
          <p:nvPr/>
        </p:nvSpPr>
        <p:spPr>
          <a:xfrm>
            <a:off x="9811563" y="1728177"/>
            <a:ext cx="591810" cy="5622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Rectangle 15">
            <a:extLst>
              <a:ext uri="{FF2B5EF4-FFF2-40B4-BE49-F238E27FC236}">
                <a16:creationId xmlns:a16="http://schemas.microsoft.com/office/drawing/2014/main" id="{1EB325BA-F419-93FB-112A-283CC7C660DE}"/>
              </a:ext>
            </a:extLst>
          </p:cNvPr>
          <p:cNvSpPr/>
          <p:nvPr/>
        </p:nvSpPr>
        <p:spPr>
          <a:xfrm>
            <a:off x="6858421" y="4543018"/>
            <a:ext cx="414268" cy="4290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F4B198E8-E9E0-AFD4-06D4-6F4D53E8DBF1}"/>
              </a:ext>
            </a:extLst>
          </p:cNvPr>
          <p:cNvSpPr/>
          <p:nvPr/>
        </p:nvSpPr>
        <p:spPr>
          <a:xfrm>
            <a:off x="6308834" y="4537066"/>
            <a:ext cx="414268" cy="4290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Oval 29">
            <a:extLst>
              <a:ext uri="{FF2B5EF4-FFF2-40B4-BE49-F238E27FC236}">
                <a16:creationId xmlns:a16="http://schemas.microsoft.com/office/drawing/2014/main" id="{208C41C5-2483-F579-F87D-241E795AC08C}"/>
              </a:ext>
            </a:extLst>
          </p:cNvPr>
          <p:cNvSpPr/>
          <p:nvPr/>
        </p:nvSpPr>
        <p:spPr>
          <a:xfrm>
            <a:off x="7853176" y="4423979"/>
            <a:ext cx="591810" cy="56222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Oval 27">
            <a:extLst>
              <a:ext uri="{FF2B5EF4-FFF2-40B4-BE49-F238E27FC236}">
                <a16:creationId xmlns:a16="http://schemas.microsoft.com/office/drawing/2014/main" id="{D1E7F197-9B36-4795-12F7-506CB95CF3DE}"/>
              </a:ext>
            </a:extLst>
          </p:cNvPr>
          <p:cNvSpPr/>
          <p:nvPr/>
        </p:nvSpPr>
        <p:spPr>
          <a:xfrm>
            <a:off x="8925292" y="4828144"/>
            <a:ext cx="591810" cy="562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Oval 27">
            <a:extLst>
              <a:ext uri="{FF2B5EF4-FFF2-40B4-BE49-F238E27FC236}">
                <a16:creationId xmlns:a16="http://schemas.microsoft.com/office/drawing/2014/main" id="{6CD5AF85-8C75-4CF9-185C-4ED306FA701D}"/>
              </a:ext>
            </a:extLst>
          </p:cNvPr>
          <p:cNvSpPr/>
          <p:nvPr/>
        </p:nvSpPr>
        <p:spPr>
          <a:xfrm>
            <a:off x="8925292" y="4199526"/>
            <a:ext cx="591810" cy="562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" name="Rectangle 17">
            <a:extLst>
              <a:ext uri="{FF2B5EF4-FFF2-40B4-BE49-F238E27FC236}">
                <a16:creationId xmlns:a16="http://schemas.microsoft.com/office/drawing/2014/main" id="{5847FA77-FA5D-F6CF-7047-1FA746B6752F}"/>
              </a:ext>
            </a:extLst>
          </p:cNvPr>
          <p:cNvSpPr/>
          <p:nvPr/>
        </p:nvSpPr>
        <p:spPr>
          <a:xfrm>
            <a:off x="10047159" y="4774150"/>
            <a:ext cx="414268" cy="4290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Rectangle 17">
            <a:extLst>
              <a:ext uri="{FF2B5EF4-FFF2-40B4-BE49-F238E27FC236}">
                <a16:creationId xmlns:a16="http://schemas.microsoft.com/office/drawing/2014/main" id="{F283B236-275C-54C5-C1E3-3689C83AEDF0}"/>
              </a:ext>
            </a:extLst>
          </p:cNvPr>
          <p:cNvSpPr/>
          <p:nvPr/>
        </p:nvSpPr>
        <p:spPr>
          <a:xfrm>
            <a:off x="10047159" y="4254330"/>
            <a:ext cx="414268" cy="4290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Rectangle 13">
            <a:extLst>
              <a:ext uri="{FF2B5EF4-FFF2-40B4-BE49-F238E27FC236}">
                <a16:creationId xmlns:a16="http://schemas.microsoft.com/office/drawing/2014/main" id="{B2C97E25-FC87-ED3A-CC75-62E3C62AC20E}"/>
              </a:ext>
            </a:extLst>
          </p:cNvPr>
          <p:cNvSpPr/>
          <p:nvPr/>
        </p:nvSpPr>
        <p:spPr>
          <a:xfrm>
            <a:off x="11173041" y="4536162"/>
            <a:ext cx="414268" cy="42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Down Arrow 45">
            <a:extLst>
              <a:ext uri="{FF2B5EF4-FFF2-40B4-BE49-F238E27FC236}">
                <a16:creationId xmlns:a16="http://schemas.microsoft.com/office/drawing/2014/main" id="{7A4E7900-EF71-AD1B-A57B-F4F5BFC23BA7}"/>
              </a:ext>
            </a:extLst>
          </p:cNvPr>
          <p:cNvSpPr/>
          <p:nvPr/>
        </p:nvSpPr>
        <p:spPr>
          <a:xfrm>
            <a:off x="8311105" y="5352385"/>
            <a:ext cx="430828" cy="42906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7" name="Down Arrow 46">
            <a:extLst>
              <a:ext uri="{FF2B5EF4-FFF2-40B4-BE49-F238E27FC236}">
                <a16:creationId xmlns:a16="http://schemas.microsoft.com/office/drawing/2014/main" id="{CC053E38-9094-20BD-EE48-50C1988F1B8A}"/>
              </a:ext>
            </a:extLst>
          </p:cNvPr>
          <p:cNvSpPr/>
          <p:nvPr/>
        </p:nvSpPr>
        <p:spPr>
          <a:xfrm>
            <a:off x="8354647" y="3611549"/>
            <a:ext cx="430828" cy="42906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9687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05B7B4-0B75-48CF-92C1-2BFED3A8B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How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does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grouping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happen</a:t>
            </a:r>
            <a:endParaRPr lang="en-US" dirty="0" err="1">
              <a:solidFill>
                <a:schemeClr val="accent2">
                  <a:lumMod val="75000"/>
                </a:schemeClr>
              </a:solidFill>
              <a:ea typeface="+mj-lt"/>
              <a:cs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3518D3-E99D-4964-86DD-251C5240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69296" cy="466725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u-RU" err="1">
                <a:ea typeface="+mn-lt"/>
                <a:cs typeface="+mn-lt"/>
              </a:rPr>
              <a:t>Need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to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find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the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number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of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shapes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of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each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color</a:t>
            </a:r>
            <a:r>
              <a:rPr lang="ru-RU"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endParaRPr lang="ru-RU">
              <a:ea typeface="Calibri" panose="020F0502020204030204"/>
              <a:cs typeface="Calibri" panose="020F0502020204030204"/>
            </a:endParaRPr>
          </a:p>
          <a:p>
            <a:endParaRPr lang="ru-RU"/>
          </a:p>
          <a:p>
            <a:r>
              <a:rPr lang="ru-RU" dirty="0" err="1">
                <a:ea typeface="+mn-lt"/>
                <a:cs typeface="+mn-lt"/>
              </a:rPr>
              <a:t>Grouping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key</a:t>
            </a:r>
            <a:r>
              <a:rPr lang="ru-RU" dirty="0">
                <a:ea typeface="+mn-lt"/>
                <a:cs typeface="+mn-lt"/>
              </a:rPr>
              <a:t> – </a:t>
            </a:r>
            <a:r>
              <a:rPr lang="ru-RU" dirty="0" err="1">
                <a:ea typeface="+mn-lt"/>
                <a:cs typeface="+mn-lt"/>
              </a:rPr>
              <a:t>color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 dirty="0"/>
          </a:p>
          <a:p>
            <a:pPr marL="0" indent="0">
              <a:buNone/>
            </a:pPr>
            <a:endParaRPr lang="ru-RU">
              <a:ea typeface="Calibri" panose="020F0502020204030204"/>
              <a:cs typeface="Calibri" panose="020F0502020204030204"/>
            </a:endParaRPr>
          </a:p>
          <a:p>
            <a:endParaRPr lang="ru-RU"/>
          </a:p>
          <a:p>
            <a:r>
              <a:rPr lang="ru-RU" err="1">
                <a:ea typeface="+mn-lt"/>
                <a:cs typeface="+mn-lt"/>
              </a:rPr>
              <a:t>After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calculations</a:t>
            </a:r>
            <a:r>
              <a:rPr lang="ru-RU">
                <a:ea typeface="+mn-lt"/>
                <a:cs typeface="+mn-lt"/>
              </a:rPr>
              <a:t>, </a:t>
            </a:r>
            <a:r>
              <a:rPr lang="ru-RU" err="1">
                <a:ea typeface="+mn-lt"/>
                <a:cs typeface="+mn-lt"/>
              </a:rPr>
              <a:t>only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the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values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of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the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grouping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key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and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the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results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of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the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aggregation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function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remain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in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the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result</a:t>
            </a:r>
            <a:r>
              <a:rPr lang="ru-RU">
                <a:ea typeface="+mn-lt"/>
                <a:cs typeface="+mn-lt"/>
              </a:rPr>
              <a:t> </a:t>
            </a:r>
            <a:endParaRPr 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11D8BCFB-41CF-42DB-B3CE-B5510FC19C34}"/>
              </a:ext>
            </a:extLst>
          </p:cNvPr>
          <p:cNvSpPr/>
          <p:nvPr/>
        </p:nvSpPr>
        <p:spPr>
          <a:xfrm>
            <a:off x="8624105" y="1838923"/>
            <a:ext cx="318448" cy="329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5FB753D9-80E2-4E84-A999-B04B5F0694C7}"/>
              </a:ext>
            </a:extLst>
          </p:cNvPr>
          <p:cNvSpPr/>
          <p:nvPr/>
        </p:nvSpPr>
        <p:spPr>
          <a:xfrm>
            <a:off x="7989430" y="1565553"/>
            <a:ext cx="318448" cy="32982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B53928D5-5105-44DC-801D-EF736B157CE5}"/>
              </a:ext>
            </a:extLst>
          </p:cNvPr>
          <p:cNvSpPr/>
          <p:nvPr/>
        </p:nvSpPr>
        <p:spPr>
          <a:xfrm>
            <a:off x="9201084" y="2076510"/>
            <a:ext cx="318448" cy="3298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BC52D5E8-C17A-4B94-BC95-FCD9F79D924B}"/>
              </a:ext>
            </a:extLst>
          </p:cNvPr>
          <p:cNvSpPr/>
          <p:nvPr/>
        </p:nvSpPr>
        <p:spPr>
          <a:xfrm>
            <a:off x="7775006" y="1969716"/>
            <a:ext cx="318448" cy="3298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40274599-E81F-4858-A8BB-78C1F53A579F}"/>
              </a:ext>
            </a:extLst>
          </p:cNvPr>
          <p:cNvSpPr/>
          <p:nvPr/>
        </p:nvSpPr>
        <p:spPr>
          <a:xfrm>
            <a:off x="7572783" y="1287742"/>
            <a:ext cx="318448" cy="3298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27">
            <a:extLst>
              <a:ext uri="{FF2B5EF4-FFF2-40B4-BE49-F238E27FC236}">
                <a16:creationId xmlns:a16="http://schemas.microsoft.com/office/drawing/2014/main" id="{D889498D-B2FA-45C6-B1A8-E3714D5C81CA}"/>
              </a:ext>
            </a:extLst>
          </p:cNvPr>
          <p:cNvSpPr/>
          <p:nvPr/>
        </p:nvSpPr>
        <p:spPr>
          <a:xfrm>
            <a:off x="9944257" y="2119127"/>
            <a:ext cx="454925" cy="432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Oval 28">
            <a:extLst>
              <a:ext uri="{FF2B5EF4-FFF2-40B4-BE49-F238E27FC236}">
                <a16:creationId xmlns:a16="http://schemas.microsoft.com/office/drawing/2014/main" id="{64277F18-5A54-4ACE-9D4D-D9E1D253B87A}"/>
              </a:ext>
            </a:extLst>
          </p:cNvPr>
          <p:cNvSpPr/>
          <p:nvPr/>
        </p:nvSpPr>
        <p:spPr>
          <a:xfrm>
            <a:off x="8489051" y="1292216"/>
            <a:ext cx="454925" cy="432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Oval 29">
            <a:extLst>
              <a:ext uri="{FF2B5EF4-FFF2-40B4-BE49-F238E27FC236}">
                <a16:creationId xmlns:a16="http://schemas.microsoft.com/office/drawing/2014/main" id="{15F99C3E-C45F-4534-8955-6E518F6986A2}"/>
              </a:ext>
            </a:extLst>
          </p:cNvPr>
          <p:cNvSpPr/>
          <p:nvPr/>
        </p:nvSpPr>
        <p:spPr>
          <a:xfrm>
            <a:off x="9129413" y="1492494"/>
            <a:ext cx="454925" cy="43217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Oval 29">
            <a:extLst>
              <a:ext uri="{FF2B5EF4-FFF2-40B4-BE49-F238E27FC236}">
                <a16:creationId xmlns:a16="http://schemas.microsoft.com/office/drawing/2014/main" id="{881228F3-2FA4-4430-9461-5FA3114AB6D3}"/>
              </a:ext>
            </a:extLst>
          </p:cNvPr>
          <p:cNvSpPr/>
          <p:nvPr/>
        </p:nvSpPr>
        <p:spPr>
          <a:xfrm>
            <a:off x="7038551" y="3276605"/>
            <a:ext cx="454925" cy="43217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Oval 27">
            <a:extLst>
              <a:ext uri="{FF2B5EF4-FFF2-40B4-BE49-F238E27FC236}">
                <a16:creationId xmlns:a16="http://schemas.microsoft.com/office/drawing/2014/main" id="{B98DC97B-96D3-4F96-BFEA-8BBA8504F398}"/>
              </a:ext>
            </a:extLst>
          </p:cNvPr>
          <p:cNvSpPr/>
          <p:nvPr/>
        </p:nvSpPr>
        <p:spPr>
          <a:xfrm>
            <a:off x="8028866" y="3549260"/>
            <a:ext cx="454925" cy="432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Oval 27">
            <a:extLst>
              <a:ext uri="{FF2B5EF4-FFF2-40B4-BE49-F238E27FC236}">
                <a16:creationId xmlns:a16="http://schemas.microsoft.com/office/drawing/2014/main" id="{726E3BFC-D2D9-407C-B422-E5B0CD2A1225}"/>
              </a:ext>
            </a:extLst>
          </p:cNvPr>
          <p:cNvSpPr/>
          <p:nvPr/>
        </p:nvSpPr>
        <p:spPr>
          <a:xfrm>
            <a:off x="8247700" y="3032262"/>
            <a:ext cx="454925" cy="432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39FF5C4B-240B-4513-9CAD-91DCEA2D36BD}"/>
              </a:ext>
            </a:extLst>
          </p:cNvPr>
          <p:cNvSpPr/>
          <p:nvPr/>
        </p:nvSpPr>
        <p:spPr>
          <a:xfrm>
            <a:off x="9728768" y="1540728"/>
            <a:ext cx="520391" cy="464633"/>
          </a:xfrm>
          <a:prstGeom prst="triangl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Равнобедренный треугольник 27">
            <a:extLst>
              <a:ext uri="{FF2B5EF4-FFF2-40B4-BE49-F238E27FC236}">
                <a16:creationId xmlns:a16="http://schemas.microsoft.com/office/drawing/2014/main" id="{570EC725-E138-45BF-AA0F-03129383AFD3}"/>
              </a:ext>
            </a:extLst>
          </p:cNvPr>
          <p:cNvSpPr/>
          <p:nvPr/>
        </p:nvSpPr>
        <p:spPr>
          <a:xfrm>
            <a:off x="7108231" y="1503557"/>
            <a:ext cx="520391" cy="4646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Равнобедренный треугольник 27">
            <a:extLst>
              <a:ext uri="{FF2B5EF4-FFF2-40B4-BE49-F238E27FC236}">
                <a16:creationId xmlns:a16="http://schemas.microsoft.com/office/drawing/2014/main" id="{B6B0BFD7-E663-44E2-A7D3-8A1853D37E63}"/>
              </a:ext>
            </a:extLst>
          </p:cNvPr>
          <p:cNvSpPr/>
          <p:nvPr/>
        </p:nvSpPr>
        <p:spPr>
          <a:xfrm>
            <a:off x="8533835" y="3318465"/>
            <a:ext cx="520391" cy="4646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Равнобедренный треугольник 3">
            <a:extLst>
              <a:ext uri="{FF2B5EF4-FFF2-40B4-BE49-F238E27FC236}">
                <a16:creationId xmlns:a16="http://schemas.microsoft.com/office/drawing/2014/main" id="{7B08DE80-8902-4EC3-A6F6-89F1F479F68B}"/>
              </a:ext>
            </a:extLst>
          </p:cNvPr>
          <p:cNvSpPr/>
          <p:nvPr/>
        </p:nvSpPr>
        <p:spPr>
          <a:xfrm>
            <a:off x="9591947" y="3176908"/>
            <a:ext cx="520391" cy="464633"/>
          </a:xfrm>
          <a:prstGeom prst="triangl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9133F6DD-D2C2-4323-AF86-F1843C7E48E4}"/>
              </a:ext>
            </a:extLst>
          </p:cNvPr>
          <p:cNvSpPr/>
          <p:nvPr/>
        </p:nvSpPr>
        <p:spPr>
          <a:xfrm>
            <a:off x="7219380" y="5179365"/>
            <a:ext cx="898589" cy="673656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  <a:endParaRPr lang="en-US" dirty="0"/>
          </a:p>
        </p:txBody>
      </p:sp>
      <p:sp>
        <p:nvSpPr>
          <p:cNvPr id="53" name="Cloud 52">
            <a:extLst>
              <a:ext uri="{FF2B5EF4-FFF2-40B4-BE49-F238E27FC236}">
                <a16:creationId xmlns:a16="http://schemas.microsoft.com/office/drawing/2014/main" id="{5F25ED41-B516-4E4F-A07F-7B3A84172DAB}"/>
              </a:ext>
            </a:extLst>
          </p:cNvPr>
          <p:cNvSpPr/>
          <p:nvPr/>
        </p:nvSpPr>
        <p:spPr>
          <a:xfrm>
            <a:off x="8271483" y="5173343"/>
            <a:ext cx="832655" cy="6736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  <a:endParaRPr lang="en-US" dirty="0"/>
          </a:p>
        </p:txBody>
      </p:sp>
      <p:sp>
        <p:nvSpPr>
          <p:cNvPr id="55" name="Cloud 54">
            <a:extLst>
              <a:ext uri="{FF2B5EF4-FFF2-40B4-BE49-F238E27FC236}">
                <a16:creationId xmlns:a16="http://schemas.microsoft.com/office/drawing/2014/main" id="{F454C963-30AA-4214-A15D-B783F8C428D3}"/>
              </a:ext>
            </a:extLst>
          </p:cNvPr>
          <p:cNvSpPr/>
          <p:nvPr/>
        </p:nvSpPr>
        <p:spPr>
          <a:xfrm>
            <a:off x="9337648" y="5185911"/>
            <a:ext cx="832655" cy="673656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  <a:endParaRPr lang="en-US" dirty="0"/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EB16A618-37B5-70C4-09B7-9E013A701D63}"/>
              </a:ext>
            </a:extLst>
          </p:cNvPr>
          <p:cNvSpPr/>
          <p:nvPr/>
        </p:nvSpPr>
        <p:spPr>
          <a:xfrm>
            <a:off x="7310174" y="3769577"/>
            <a:ext cx="318448" cy="3298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59DEE14A-2C58-0943-AFEC-60BE219B7186}"/>
              </a:ext>
            </a:extLst>
          </p:cNvPr>
          <p:cNvSpPr/>
          <p:nvPr/>
        </p:nvSpPr>
        <p:spPr>
          <a:xfrm>
            <a:off x="6821622" y="3722401"/>
            <a:ext cx="318448" cy="3298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124EB926-B3C6-EDFF-6E1F-D2BF9689DC24}"/>
              </a:ext>
            </a:extLst>
          </p:cNvPr>
          <p:cNvSpPr/>
          <p:nvPr/>
        </p:nvSpPr>
        <p:spPr>
          <a:xfrm>
            <a:off x="10166110" y="3518687"/>
            <a:ext cx="318448" cy="32982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86AAEFF5-F4DE-3EAF-E936-1BFC72D29868}"/>
              </a:ext>
            </a:extLst>
          </p:cNvPr>
          <p:cNvSpPr/>
          <p:nvPr/>
        </p:nvSpPr>
        <p:spPr>
          <a:xfrm>
            <a:off x="10084714" y="3107924"/>
            <a:ext cx="318448" cy="3298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1F37BF10-D851-ADAB-AA17-2259E9376F2E}"/>
              </a:ext>
            </a:extLst>
          </p:cNvPr>
          <p:cNvSpPr/>
          <p:nvPr/>
        </p:nvSpPr>
        <p:spPr>
          <a:xfrm>
            <a:off x="8581282" y="3848508"/>
            <a:ext cx="318448" cy="329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6A96F82A-5B87-852A-3B2E-C3197C519A23}"/>
              </a:ext>
            </a:extLst>
          </p:cNvPr>
          <p:cNvSpPr/>
          <p:nvPr/>
        </p:nvSpPr>
        <p:spPr>
          <a:xfrm>
            <a:off x="8352501" y="2449267"/>
            <a:ext cx="430828" cy="42906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3C938C7F-5778-E08B-4EB3-8B327E4617ED}"/>
              </a:ext>
            </a:extLst>
          </p:cNvPr>
          <p:cNvSpPr/>
          <p:nvPr/>
        </p:nvSpPr>
        <p:spPr>
          <a:xfrm>
            <a:off x="8365868" y="4412697"/>
            <a:ext cx="430828" cy="42906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7561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05B7B4-0B75-48CF-92C1-2BFED3A8B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How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does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grouping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happen</a:t>
            </a:r>
            <a:endParaRPr lang="en-US" dirty="0" err="1">
              <a:solidFill>
                <a:schemeClr val="accent2">
                  <a:lumMod val="75000"/>
                </a:schemeClr>
              </a:solidFill>
              <a:ea typeface="+mj-lt"/>
              <a:cs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3518D3-E99D-4964-86DD-251C5240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92164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err="1">
                <a:ea typeface="+mn-lt"/>
                <a:cs typeface="+mn-lt"/>
              </a:rPr>
              <a:t>Need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to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find</a:t>
            </a:r>
            <a:r>
              <a:rPr lang="ru-RU">
                <a:ea typeface="+mn-lt"/>
                <a:cs typeface="+mn-lt"/>
              </a:rPr>
              <a:t> the number of figures of each shape </a:t>
            </a:r>
            <a:endParaRPr lang="en-US"/>
          </a:p>
          <a:p>
            <a:endParaRPr lang="ru-RU"/>
          </a:p>
          <a:p>
            <a:pPr marL="0" indent="0">
              <a:buNone/>
            </a:pPr>
            <a:endParaRPr lang="ru-RU">
              <a:ea typeface="Calibri" panose="020F0502020204030204"/>
              <a:cs typeface="Calibri" panose="020F0502020204030204"/>
            </a:endParaRPr>
          </a:p>
          <a:p>
            <a:r>
              <a:rPr lang="ru-RU" dirty="0" err="1">
                <a:ea typeface="+mn-lt"/>
                <a:cs typeface="+mn-lt"/>
              </a:rPr>
              <a:t>Grouping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key</a:t>
            </a:r>
            <a:r>
              <a:rPr lang="ru-RU" dirty="0">
                <a:ea typeface="+mn-lt"/>
                <a:cs typeface="+mn-lt"/>
              </a:rPr>
              <a:t> – </a:t>
            </a:r>
            <a:r>
              <a:rPr lang="ru-RU" dirty="0" err="1">
                <a:ea typeface="+mn-lt"/>
                <a:cs typeface="+mn-lt"/>
              </a:rPr>
              <a:t>shape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 dirty="0"/>
          </a:p>
          <a:p>
            <a:endParaRPr lang="ru-RU"/>
          </a:p>
          <a:p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392986-D0F1-5FD1-2A5C-A9B37F98919F}"/>
              </a:ext>
            </a:extLst>
          </p:cNvPr>
          <p:cNvSpPr/>
          <p:nvPr/>
        </p:nvSpPr>
        <p:spPr>
          <a:xfrm>
            <a:off x="8624105" y="1838923"/>
            <a:ext cx="318448" cy="329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C7A977-682C-2D7C-DFEB-A77D7CF85A6B}"/>
              </a:ext>
            </a:extLst>
          </p:cNvPr>
          <p:cNvSpPr/>
          <p:nvPr/>
        </p:nvSpPr>
        <p:spPr>
          <a:xfrm>
            <a:off x="7989430" y="1565553"/>
            <a:ext cx="318448" cy="32982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4A3547-9A25-8A47-43F8-762849F12FDD}"/>
              </a:ext>
            </a:extLst>
          </p:cNvPr>
          <p:cNvSpPr/>
          <p:nvPr/>
        </p:nvSpPr>
        <p:spPr>
          <a:xfrm>
            <a:off x="9201084" y="2076510"/>
            <a:ext cx="318448" cy="3298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551610-D06D-BBA5-8A85-51912C699C23}"/>
              </a:ext>
            </a:extLst>
          </p:cNvPr>
          <p:cNvSpPr/>
          <p:nvPr/>
        </p:nvSpPr>
        <p:spPr>
          <a:xfrm>
            <a:off x="7775006" y="1969716"/>
            <a:ext cx="318448" cy="3298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F6AAF4-B9E2-EAEC-E2EB-5560E8B3D259}"/>
              </a:ext>
            </a:extLst>
          </p:cNvPr>
          <p:cNvSpPr/>
          <p:nvPr/>
        </p:nvSpPr>
        <p:spPr>
          <a:xfrm>
            <a:off x="7572783" y="1287742"/>
            <a:ext cx="318448" cy="3298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Oval 27">
            <a:extLst>
              <a:ext uri="{FF2B5EF4-FFF2-40B4-BE49-F238E27FC236}">
                <a16:creationId xmlns:a16="http://schemas.microsoft.com/office/drawing/2014/main" id="{D9146DE7-5125-7F8D-EAE1-C62D58549886}"/>
              </a:ext>
            </a:extLst>
          </p:cNvPr>
          <p:cNvSpPr/>
          <p:nvPr/>
        </p:nvSpPr>
        <p:spPr>
          <a:xfrm>
            <a:off x="9944257" y="2119127"/>
            <a:ext cx="454925" cy="432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Oval 28">
            <a:extLst>
              <a:ext uri="{FF2B5EF4-FFF2-40B4-BE49-F238E27FC236}">
                <a16:creationId xmlns:a16="http://schemas.microsoft.com/office/drawing/2014/main" id="{5C670BC3-0148-328D-1DB0-B83C7F376E83}"/>
              </a:ext>
            </a:extLst>
          </p:cNvPr>
          <p:cNvSpPr/>
          <p:nvPr/>
        </p:nvSpPr>
        <p:spPr>
          <a:xfrm>
            <a:off x="8489051" y="1292216"/>
            <a:ext cx="454925" cy="432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Oval 29">
            <a:extLst>
              <a:ext uri="{FF2B5EF4-FFF2-40B4-BE49-F238E27FC236}">
                <a16:creationId xmlns:a16="http://schemas.microsoft.com/office/drawing/2014/main" id="{2ECB0EF9-1578-FB8B-2CA1-227054C35762}"/>
              </a:ext>
            </a:extLst>
          </p:cNvPr>
          <p:cNvSpPr/>
          <p:nvPr/>
        </p:nvSpPr>
        <p:spPr>
          <a:xfrm>
            <a:off x="9129413" y="1492494"/>
            <a:ext cx="454925" cy="43217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82B1115F-8324-67E7-8A85-EEA2BF17CF7C}"/>
              </a:ext>
            </a:extLst>
          </p:cNvPr>
          <p:cNvSpPr/>
          <p:nvPr/>
        </p:nvSpPr>
        <p:spPr>
          <a:xfrm>
            <a:off x="7038551" y="3276605"/>
            <a:ext cx="454925" cy="43217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Oval 27">
            <a:extLst>
              <a:ext uri="{FF2B5EF4-FFF2-40B4-BE49-F238E27FC236}">
                <a16:creationId xmlns:a16="http://schemas.microsoft.com/office/drawing/2014/main" id="{87B38022-7DB7-847F-4785-A2246E86B67A}"/>
              </a:ext>
            </a:extLst>
          </p:cNvPr>
          <p:cNvSpPr/>
          <p:nvPr/>
        </p:nvSpPr>
        <p:spPr>
          <a:xfrm>
            <a:off x="7569943" y="3302597"/>
            <a:ext cx="454925" cy="432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Oval 27">
            <a:extLst>
              <a:ext uri="{FF2B5EF4-FFF2-40B4-BE49-F238E27FC236}">
                <a16:creationId xmlns:a16="http://schemas.microsoft.com/office/drawing/2014/main" id="{4B4083C0-5DB9-8126-3189-DC9AD3D9C4B1}"/>
              </a:ext>
            </a:extLst>
          </p:cNvPr>
          <p:cNvSpPr/>
          <p:nvPr/>
        </p:nvSpPr>
        <p:spPr>
          <a:xfrm>
            <a:off x="7115018" y="3768596"/>
            <a:ext cx="454925" cy="432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Равнобедренный треугольник 3">
            <a:extLst>
              <a:ext uri="{FF2B5EF4-FFF2-40B4-BE49-F238E27FC236}">
                <a16:creationId xmlns:a16="http://schemas.microsoft.com/office/drawing/2014/main" id="{15C7956A-F871-FF84-8881-D465015777D1}"/>
              </a:ext>
            </a:extLst>
          </p:cNvPr>
          <p:cNvSpPr/>
          <p:nvPr/>
        </p:nvSpPr>
        <p:spPr>
          <a:xfrm>
            <a:off x="9728768" y="1540728"/>
            <a:ext cx="520391" cy="464633"/>
          </a:xfrm>
          <a:prstGeom prst="triangl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Равнобедренный треугольник 27">
            <a:extLst>
              <a:ext uri="{FF2B5EF4-FFF2-40B4-BE49-F238E27FC236}">
                <a16:creationId xmlns:a16="http://schemas.microsoft.com/office/drawing/2014/main" id="{94E2E86C-5600-ADD7-7EF0-B87C0BD8E667}"/>
              </a:ext>
            </a:extLst>
          </p:cNvPr>
          <p:cNvSpPr/>
          <p:nvPr/>
        </p:nvSpPr>
        <p:spPr>
          <a:xfrm>
            <a:off x="7108231" y="1503557"/>
            <a:ext cx="520391" cy="4646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Равнобедренный треугольник 27">
            <a:extLst>
              <a:ext uri="{FF2B5EF4-FFF2-40B4-BE49-F238E27FC236}">
                <a16:creationId xmlns:a16="http://schemas.microsoft.com/office/drawing/2014/main" id="{2BCB8EDD-C6A7-87FB-213E-40E3F332EFC5}"/>
              </a:ext>
            </a:extLst>
          </p:cNvPr>
          <p:cNvSpPr/>
          <p:nvPr/>
        </p:nvSpPr>
        <p:spPr>
          <a:xfrm>
            <a:off x="8876168" y="3085958"/>
            <a:ext cx="520391" cy="4646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Равнобедренный треугольник 3">
            <a:extLst>
              <a:ext uri="{FF2B5EF4-FFF2-40B4-BE49-F238E27FC236}">
                <a16:creationId xmlns:a16="http://schemas.microsoft.com/office/drawing/2014/main" id="{AE14649D-9FB4-CF8D-2B2C-ED2BB0AAD9E9}"/>
              </a:ext>
            </a:extLst>
          </p:cNvPr>
          <p:cNvSpPr/>
          <p:nvPr/>
        </p:nvSpPr>
        <p:spPr>
          <a:xfrm>
            <a:off x="8474557" y="3451280"/>
            <a:ext cx="520391" cy="464633"/>
          </a:xfrm>
          <a:prstGeom prst="triangl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15">
            <a:extLst>
              <a:ext uri="{FF2B5EF4-FFF2-40B4-BE49-F238E27FC236}">
                <a16:creationId xmlns:a16="http://schemas.microsoft.com/office/drawing/2014/main" id="{2B95720C-AF01-9D81-F1A3-5E1CB77ADA94}"/>
              </a:ext>
            </a:extLst>
          </p:cNvPr>
          <p:cNvSpPr/>
          <p:nvPr/>
        </p:nvSpPr>
        <p:spPr>
          <a:xfrm>
            <a:off x="9939104" y="3220770"/>
            <a:ext cx="318448" cy="3298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ectangle 16">
            <a:extLst>
              <a:ext uri="{FF2B5EF4-FFF2-40B4-BE49-F238E27FC236}">
                <a16:creationId xmlns:a16="http://schemas.microsoft.com/office/drawing/2014/main" id="{5C931A1E-0A10-6418-A495-92C471979436}"/>
              </a:ext>
            </a:extLst>
          </p:cNvPr>
          <p:cNvSpPr/>
          <p:nvPr/>
        </p:nvSpPr>
        <p:spPr>
          <a:xfrm>
            <a:off x="10419053" y="3649449"/>
            <a:ext cx="318448" cy="3298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Rectangle 14">
            <a:extLst>
              <a:ext uri="{FF2B5EF4-FFF2-40B4-BE49-F238E27FC236}">
                <a16:creationId xmlns:a16="http://schemas.microsoft.com/office/drawing/2014/main" id="{9D6E3D71-C193-574D-BA2D-A24E2A6519B4}"/>
              </a:ext>
            </a:extLst>
          </p:cNvPr>
          <p:cNvSpPr/>
          <p:nvPr/>
        </p:nvSpPr>
        <p:spPr>
          <a:xfrm>
            <a:off x="10004344" y="3649449"/>
            <a:ext cx="318448" cy="32982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" name="Rectangle 17">
            <a:extLst>
              <a:ext uri="{FF2B5EF4-FFF2-40B4-BE49-F238E27FC236}">
                <a16:creationId xmlns:a16="http://schemas.microsoft.com/office/drawing/2014/main" id="{2A90D8B7-C569-222D-E2DA-9148E4C2468D}"/>
              </a:ext>
            </a:extLst>
          </p:cNvPr>
          <p:cNvSpPr/>
          <p:nvPr/>
        </p:nvSpPr>
        <p:spPr>
          <a:xfrm>
            <a:off x="10344908" y="3180964"/>
            <a:ext cx="318448" cy="3298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" name="Rectangle 13">
            <a:extLst>
              <a:ext uri="{FF2B5EF4-FFF2-40B4-BE49-F238E27FC236}">
                <a16:creationId xmlns:a16="http://schemas.microsoft.com/office/drawing/2014/main" id="{835334D1-8771-AF45-9177-E36BE289A594}"/>
              </a:ext>
            </a:extLst>
          </p:cNvPr>
          <p:cNvSpPr/>
          <p:nvPr/>
        </p:nvSpPr>
        <p:spPr>
          <a:xfrm>
            <a:off x="10827594" y="3399546"/>
            <a:ext cx="318448" cy="329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D617CC6B-5C0B-ADBF-96D3-E3CF96535850}"/>
              </a:ext>
            </a:extLst>
          </p:cNvPr>
          <p:cNvSpPr/>
          <p:nvPr/>
        </p:nvSpPr>
        <p:spPr>
          <a:xfrm>
            <a:off x="8352501" y="2449267"/>
            <a:ext cx="430828" cy="42906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F4B6C492-0C82-A9FB-23FC-CEF4A55C2318}"/>
              </a:ext>
            </a:extLst>
          </p:cNvPr>
          <p:cNvSpPr/>
          <p:nvPr/>
        </p:nvSpPr>
        <p:spPr>
          <a:xfrm>
            <a:off x="8365868" y="4412697"/>
            <a:ext cx="430828" cy="42906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57" name="Oval 27">
            <a:extLst>
              <a:ext uri="{FF2B5EF4-FFF2-40B4-BE49-F238E27FC236}">
                <a16:creationId xmlns:a16="http://schemas.microsoft.com/office/drawing/2014/main" id="{74BA4E31-599C-5106-114D-95C0F2431F5B}"/>
              </a:ext>
            </a:extLst>
          </p:cNvPr>
          <p:cNvSpPr/>
          <p:nvPr/>
        </p:nvSpPr>
        <p:spPr>
          <a:xfrm>
            <a:off x="7368426" y="5138353"/>
            <a:ext cx="655365" cy="6225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Равнобедренный треугольник 3">
            <a:extLst>
              <a:ext uri="{FF2B5EF4-FFF2-40B4-BE49-F238E27FC236}">
                <a16:creationId xmlns:a16="http://schemas.microsoft.com/office/drawing/2014/main" id="{ED1062C0-E86A-CEF7-B8D1-A65D6B08CE73}"/>
              </a:ext>
            </a:extLst>
          </p:cNvPr>
          <p:cNvSpPr/>
          <p:nvPr/>
        </p:nvSpPr>
        <p:spPr>
          <a:xfrm>
            <a:off x="8352501" y="5078866"/>
            <a:ext cx="749675" cy="66935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Rectangle 16">
            <a:extLst>
              <a:ext uri="{FF2B5EF4-FFF2-40B4-BE49-F238E27FC236}">
                <a16:creationId xmlns:a16="http://schemas.microsoft.com/office/drawing/2014/main" id="{4609730D-D7FD-8811-B7AB-85E14AFF00CC}"/>
              </a:ext>
            </a:extLst>
          </p:cNvPr>
          <p:cNvSpPr/>
          <p:nvPr/>
        </p:nvSpPr>
        <p:spPr>
          <a:xfrm>
            <a:off x="9584337" y="5148218"/>
            <a:ext cx="664821" cy="599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52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05B7B4-0B75-48CF-92C1-2BFED3A8B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Grouping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result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endParaRPr lang="en-US" dirty="0">
              <a:solidFill>
                <a:schemeClr val="accent2">
                  <a:lumMod val="75000"/>
                </a:schemeClr>
              </a:solidFill>
              <a:ea typeface="+mj-lt"/>
              <a:cs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3518D3-E99D-4964-86DD-251C5240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56184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ea typeface="+mn-lt"/>
                <a:cs typeface="+mn-lt"/>
              </a:rPr>
              <a:t>The </a:t>
            </a:r>
            <a:r>
              <a:rPr lang="ru-RU" err="1">
                <a:ea typeface="+mn-lt"/>
                <a:cs typeface="+mn-lt"/>
              </a:rPr>
              <a:t>result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of</a:t>
            </a:r>
            <a:r>
              <a:rPr lang="ru-RU">
                <a:ea typeface="+mn-lt"/>
                <a:cs typeface="+mn-lt"/>
              </a:rPr>
              <a:t> grouping can contain the grouping key and the calculated values of the aggregate functions. </a:t>
            </a:r>
            <a:endParaRPr lang="en-US">
              <a:ea typeface="+mn-lt"/>
              <a:cs typeface="+mn-lt"/>
            </a:endParaRPr>
          </a:p>
          <a:p>
            <a:endParaRPr lang="ru-RU"/>
          </a:p>
          <a:p>
            <a:r>
              <a:rPr lang="ru-RU" dirty="0" err="1">
                <a:ea typeface="+mn-lt"/>
                <a:cs typeface="+mn-lt"/>
              </a:rPr>
              <a:t>Anything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else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cannot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included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result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 dirty="0"/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  <a:p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392986-D0F1-5FD1-2A5C-A9B37F98919F}"/>
              </a:ext>
            </a:extLst>
          </p:cNvPr>
          <p:cNvSpPr/>
          <p:nvPr/>
        </p:nvSpPr>
        <p:spPr>
          <a:xfrm>
            <a:off x="9291762" y="2241869"/>
            <a:ext cx="318448" cy="329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C7A977-682C-2D7C-DFEB-A77D7CF85A6B}"/>
              </a:ext>
            </a:extLst>
          </p:cNvPr>
          <p:cNvSpPr/>
          <p:nvPr/>
        </p:nvSpPr>
        <p:spPr>
          <a:xfrm>
            <a:off x="8657087" y="1968499"/>
            <a:ext cx="318448" cy="32982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4A3547-9A25-8A47-43F8-762849F12FDD}"/>
              </a:ext>
            </a:extLst>
          </p:cNvPr>
          <p:cNvSpPr/>
          <p:nvPr/>
        </p:nvSpPr>
        <p:spPr>
          <a:xfrm>
            <a:off x="9868741" y="2479456"/>
            <a:ext cx="318448" cy="3298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551610-D06D-BBA5-8A85-51912C699C23}"/>
              </a:ext>
            </a:extLst>
          </p:cNvPr>
          <p:cNvSpPr/>
          <p:nvPr/>
        </p:nvSpPr>
        <p:spPr>
          <a:xfrm>
            <a:off x="8442663" y="2372662"/>
            <a:ext cx="318448" cy="3298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F6AAF4-B9E2-EAEC-E2EB-5560E8B3D259}"/>
              </a:ext>
            </a:extLst>
          </p:cNvPr>
          <p:cNvSpPr/>
          <p:nvPr/>
        </p:nvSpPr>
        <p:spPr>
          <a:xfrm>
            <a:off x="8240440" y="1690688"/>
            <a:ext cx="318448" cy="3298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Oval 27">
            <a:extLst>
              <a:ext uri="{FF2B5EF4-FFF2-40B4-BE49-F238E27FC236}">
                <a16:creationId xmlns:a16="http://schemas.microsoft.com/office/drawing/2014/main" id="{D9146DE7-5125-7F8D-EAE1-C62D58549886}"/>
              </a:ext>
            </a:extLst>
          </p:cNvPr>
          <p:cNvSpPr/>
          <p:nvPr/>
        </p:nvSpPr>
        <p:spPr>
          <a:xfrm>
            <a:off x="10611914" y="2522073"/>
            <a:ext cx="454925" cy="432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Oval 28">
            <a:extLst>
              <a:ext uri="{FF2B5EF4-FFF2-40B4-BE49-F238E27FC236}">
                <a16:creationId xmlns:a16="http://schemas.microsoft.com/office/drawing/2014/main" id="{5C670BC3-0148-328D-1DB0-B83C7F376E83}"/>
              </a:ext>
            </a:extLst>
          </p:cNvPr>
          <p:cNvSpPr/>
          <p:nvPr/>
        </p:nvSpPr>
        <p:spPr>
          <a:xfrm>
            <a:off x="9156708" y="1695162"/>
            <a:ext cx="454925" cy="432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Oval 29">
            <a:extLst>
              <a:ext uri="{FF2B5EF4-FFF2-40B4-BE49-F238E27FC236}">
                <a16:creationId xmlns:a16="http://schemas.microsoft.com/office/drawing/2014/main" id="{2ECB0EF9-1578-FB8B-2CA1-227054C35762}"/>
              </a:ext>
            </a:extLst>
          </p:cNvPr>
          <p:cNvSpPr/>
          <p:nvPr/>
        </p:nvSpPr>
        <p:spPr>
          <a:xfrm>
            <a:off x="9797070" y="1895440"/>
            <a:ext cx="454925" cy="43217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82B1115F-8324-67E7-8A85-EEA2BF17CF7C}"/>
              </a:ext>
            </a:extLst>
          </p:cNvPr>
          <p:cNvSpPr/>
          <p:nvPr/>
        </p:nvSpPr>
        <p:spPr>
          <a:xfrm>
            <a:off x="7706208" y="3679551"/>
            <a:ext cx="454925" cy="43217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Oval 27">
            <a:extLst>
              <a:ext uri="{FF2B5EF4-FFF2-40B4-BE49-F238E27FC236}">
                <a16:creationId xmlns:a16="http://schemas.microsoft.com/office/drawing/2014/main" id="{87B38022-7DB7-847F-4785-A2246E86B67A}"/>
              </a:ext>
            </a:extLst>
          </p:cNvPr>
          <p:cNvSpPr/>
          <p:nvPr/>
        </p:nvSpPr>
        <p:spPr>
          <a:xfrm>
            <a:off x="8237600" y="3705543"/>
            <a:ext cx="454925" cy="432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Oval 27">
            <a:extLst>
              <a:ext uri="{FF2B5EF4-FFF2-40B4-BE49-F238E27FC236}">
                <a16:creationId xmlns:a16="http://schemas.microsoft.com/office/drawing/2014/main" id="{4B4083C0-5DB9-8126-3189-DC9AD3D9C4B1}"/>
              </a:ext>
            </a:extLst>
          </p:cNvPr>
          <p:cNvSpPr/>
          <p:nvPr/>
        </p:nvSpPr>
        <p:spPr>
          <a:xfrm>
            <a:off x="7782675" y="4171542"/>
            <a:ext cx="454925" cy="432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Равнобедренный треугольник 3">
            <a:extLst>
              <a:ext uri="{FF2B5EF4-FFF2-40B4-BE49-F238E27FC236}">
                <a16:creationId xmlns:a16="http://schemas.microsoft.com/office/drawing/2014/main" id="{15C7956A-F871-FF84-8881-D465015777D1}"/>
              </a:ext>
            </a:extLst>
          </p:cNvPr>
          <p:cNvSpPr/>
          <p:nvPr/>
        </p:nvSpPr>
        <p:spPr>
          <a:xfrm>
            <a:off x="10396425" y="1943674"/>
            <a:ext cx="520391" cy="464633"/>
          </a:xfrm>
          <a:prstGeom prst="triangl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Равнобедренный треугольник 27">
            <a:extLst>
              <a:ext uri="{FF2B5EF4-FFF2-40B4-BE49-F238E27FC236}">
                <a16:creationId xmlns:a16="http://schemas.microsoft.com/office/drawing/2014/main" id="{94E2E86C-5600-ADD7-7EF0-B87C0BD8E667}"/>
              </a:ext>
            </a:extLst>
          </p:cNvPr>
          <p:cNvSpPr/>
          <p:nvPr/>
        </p:nvSpPr>
        <p:spPr>
          <a:xfrm>
            <a:off x="7775888" y="1906503"/>
            <a:ext cx="520391" cy="4646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Равнобедренный треугольник 27">
            <a:extLst>
              <a:ext uri="{FF2B5EF4-FFF2-40B4-BE49-F238E27FC236}">
                <a16:creationId xmlns:a16="http://schemas.microsoft.com/office/drawing/2014/main" id="{2BCB8EDD-C6A7-87FB-213E-40E3F332EFC5}"/>
              </a:ext>
            </a:extLst>
          </p:cNvPr>
          <p:cNvSpPr/>
          <p:nvPr/>
        </p:nvSpPr>
        <p:spPr>
          <a:xfrm>
            <a:off x="9543825" y="3488904"/>
            <a:ext cx="520391" cy="4646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Равнобедренный треугольник 3">
            <a:extLst>
              <a:ext uri="{FF2B5EF4-FFF2-40B4-BE49-F238E27FC236}">
                <a16:creationId xmlns:a16="http://schemas.microsoft.com/office/drawing/2014/main" id="{AE14649D-9FB4-CF8D-2B2C-ED2BB0AAD9E9}"/>
              </a:ext>
            </a:extLst>
          </p:cNvPr>
          <p:cNvSpPr/>
          <p:nvPr/>
        </p:nvSpPr>
        <p:spPr>
          <a:xfrm>
            <a:off x="9142214" y="3854226"/>
            <a:ext cx="520391" cy="464633"/>
          </a:xfrm>
          <a:prstGeom prst="triangl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15">
            <a:extLst>
              <a:ext uri="{FF2B5EF4-FFF2-40B4-BE49-F238E27FC236}">
                <a16:creationId xmlns:a16="http://schemas.microsoft.com/office/drawing/2014/main" id="{2B95720C-AF01-9D81-F1A3-5E1CB77ADA94}"/>
              </a:ext>
            </a:extLst>
          </p:cNvPr>
          <p:cNvSpPr/>
          <p:nvPr/>
        </p:nvSpPr>
        <p:spPr>
          <a:xfrm>
            <a:off x="10606761" y="3623716"/>
            <a:ext cx="318448" cy="3298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ectangle 16">
            <a:extLst>
              <a:ext uri="{FF2B5EF4-FFF2-40B4-BE49-F238E27FC236}">
                <a16:creationId xmlns:a16="http://schemas.microsoft.com/office/drawing/2014/main" id="{5C931A1E-0A10-6418-A495-92C471979436}"/>
              </a:ext>
            </a:extLst>
          </p:cNvPr>
          <p:cNvSpPr/>
          <p:nvPr/>
        </p:nvSpPr>
        <p:spPr>
          <a:xfrm>
            <a:off x="11086710" y="4052395"/>
            <a:ext cx="318448" cy="3298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Rectangle 14">
            <a:extLst>
              <a:ext uri="{FF2B5EF4-FFF2-40B4-BE49-F238E27FC236}">
                <a16:creationId xmlns:a16="http://schemas.microsoft.com/office/drawing/2014/main" id="{9D6E3D71-C193-574D-BA2D-A24E2A6519B4}"/>
              </a:ext>
            </a:extLst>
          </p:cNvPr>
          <p:cNvSpPr/>
          <p:nvPr/>
        </p:nvSpPr>
        <p:spPr>
          <a:xfrm>
            <a:off x="10672001" y="4052395"/>
            <a:ext cx="318448" cy="32982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" name="Rectangle 17">
            <a:extLst>
              <a:ext uri="{FF2B5EF4-FFF2-40B4-BE49-F238E27FC236}">
                <a16:creationId xmlns:a16="http://schemas.microsoft.com/office/drawing/2014/main" id="{2A90D8B7-C569-222D-E2DA-9148E4C2468D}"/>
              </a:ext>
            </a:extLst>
          </p:cNvPr>
          <p:cNvSpPr/>
          <p:nvPr/>
        </p:nvSpPr>
        <p:spPr>
          <a:xfrm>
            <a:off x="11012565" y="3583910"/>
            <a:ext cx="318448" cy="3298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" name="Rectangle 13">
            <a:extLst>
              <a:ext uri="{FF2B5EF4-FFF2-40B4-BE49-F238E27FC236}">
                <a16:creationId xmlns:a16="http://schemas.microsoft.com/office/drawing/2014/main" id="{835334D1-8771-AF45-9177-E36BE289A594}"/>
              </a:ext>
            </a:extLst>
          </p:cNvPr>
          <p:cNvSpPr/>
          <p:nvPr/>
        </p:nvSpPr>
        <p:spPr>
          <a:xfrm>
            <a:off x="11495251" y="3802492"/>
            <a:ext cx="318448" cy="329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D617CC6B-5C0B-ADBF-96D3-E3CF96535850}"/>
              </a:ext>
            </a:extLst>
          </p:cNvPr>
          <p:cNvSpPr/>
          <p:nvPr/>
        </p:nvSpPr>
        <p:spPr>
          <a:xfrm>
            <a:off x="9020158" y="2852213"/>
            <a:ext cx="430828" cy="42906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F4B6C492-0C82-A9FB-23FC-CEF4A55C2318}"/>
              </a:ext>
            </a:extLst>
          </p:cNvPr>
          <p:cNvSpPr/>
          <p:nvPr/>
        </p:nvSpPr>
        <p:spPr>
          <a:xfrm>
            <a:off x="9033525" y="4815643"/>
            <a:ext cx="430828" cy="42906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57" name="Oval 27">
            <a:extLst>
              <a:ext uri="{FF2B5EF4-FFF2-40B4-BE49-F238E27FC236}">
                <a16:creationId xmlns:a16="http://schemas.microsoft.com/office/drawing/2014/main" id="{74BA4E31-599C-5106-114D-95C0F2431F5B}"/>
              </a:ext>
            </a:extLst>
          </p:cNvPr>
          <p:cNvSpPr/>
          <p:nvPr/>
        </p:nvSpPr>
        <p:spPr>
          <a:xfrm>
            <a:off x="8036083" y="5541299"/>
            <a:ext cx="655365" cy="6225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Равнобедренный треугольник 3">
            <a:extLst>
              <a:ext uri="{FF2B5EF4-FFF2-40B4-BE49-F238E27FC236}">
                <a16:creationId xmlns:a16="http://schemas.microsoft.com/office/drawing/2014/main" id="{ED1062C0-E86A-CEF7-B8D1-A65D6B08CE73}"/>
              </a:ext>
            </a:extLst>
          </p:cNvPr>
          <p:cNvSpPr/>
          <p:nvPr/>
        </p:nvSpPr>
        <p:spPr>
          <a:xfrm>
            <a:off x="9020158" y="5481812"/>
            <a:ext cx="749675" cy="66935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Rectangle 16">
            <a:extLst>
              <a:ext uri="{FF2B5EF4-FFF2-40B4-BE49-F238E27FC236}">
                <a16:creationId xmlns:a16="http://schemas.microsoft.com/office/drawing/2014/main" id="{4609730D-D7FD-8811-B7AB-85E14AFF00CC}"/>
              </a:ext>
            </a:extLst>
          </p:cNvPr>
          <p:cNvSpPr/>
          <p:nvPr/>
        </p:nvSpPr>
        <p:spPr>
          <a:xfrm>
            <a:off x="10251994" y="5551164"/>
            <a:ext cx="664821" cy="599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62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A9C9-B09D-BEC2-0007-11BA9E8B4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Grouping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result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435AF5-0D9D-5DCA-5D15-BF1C63652F71}"/>
              </a:ext>
            </a:extLst>
          </p:cNvPr>
          <p:cNvSpPr/>
          <p:nvPr/>
        </p:nvSpPr>
        <p:spPr>
          <a:xfrm>
            <a:off x="6889474" y="3512753"/>
            <a:ext cx="318448" cy="329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ED1470-4C0C-59DC-3CA6-82297D2650B2}"/>
              </a:ext>
            </a:extLst>
          </p:cNvPr>
          <p:cNvSpPr/>
          <p:nvPr/>
        </p:nvSpPr>
        <p:spPr>
          <a:xfrm>
            <a:off x="6254799" y="3239383"/>
            <a:ext cx="318448" cy="32982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DDE4F5-04E2-BF96-7B26-CE203B38BDCF}"/>
              </a:ext>
            </a:extLst>
          </p:cNvPr>
          <p:cNvSpPr/>
          <p:nvPr/>
        </p:nvSpPr>
        <p:spPr>
          <a:xfrm>
            <a:off x="7466453" y="3750340"/>
            <a:ext cx="318448" cy="3298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6BD94D-AFB9-A770-07BD-AD43F960FB57}"/>
              </a:ext>
            </a:extLst>
          </p:cNvPr>
          <p:cNvSpPr/>
          <p:nvPr/>
        </p:nvSpPr>
        <p:spPr>
          <a:xfrm>
            <a:off x="6040375" y="3643546"/>
            <a:ext cx="318448" cy="3298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3D3D00-F213-D8E6-1BEE-879E0B342EF8}"/>
              </a:ext>
            </a:extLst>
          </p:cNvPr>
          <p:cNvSpPr/>
          <p:nvPr/>
        </p:nvSpPr>
        <p:spPr>
          <a:xfrm>
            <a:off x="5838152" y="2961572"/>
            <a:ext cx="318448" cy="3298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Oval 27">
            <a:extLst>
              <a:ext uri="{FF2B5EF4-FFF2-40B4-BE49-F238E27FC236}">
                <a16:creationId xmlns:a16="http://schemas.microsoft.com/office/drawing/2014/main" id="{AB40520C-B41D-B703-ADF1-5587DB5B925D}"/>
              </a:ext>
            </a:extLst>
          </p:cNvPr>
          <p:cNvSpPr/>
          <p:nvPr/>
        </p:nvSpPr>
        <p:spPr>
          <a:xfrm>
            <a:off x="8209626" y="3792957"/>
            <a:ext cx="454925" cy="432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Oval 28">
            <a:extLst>
              <a:ext uri="{FF2B5EF4-FFF2-40B4-BE49-F238E27FC236}">
                <a16:creationId xmlns:a16="http://schemas.microsoft.com/office/drawing/2014/main" id="{8E4E4D80-9C2B-E93E-281E-A61B4B11336A}"/>
              </a:ext>
            </a:extLst>
          </p:cNvPr>
          <p:cNvSpPr/>
          <p:nvPr/>
        </p:nvSpPr>
        <p:spPr>
          <a:xfrm>
            <a:off x="6754420" y="2966046"/>
            <a:ext cx="454925" cy="432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29">
            <a:extLst>
              <a:ext uri="{FF2B5EF4-FFF2-40B4-BE49-F238E27FC236}">
                <a16:creationId xmlns:a16="http://schemas.microsoft.com/office/drawing/2014/main" id="{C74F11A9-621C-5682-EAF2-251D9919C90F}"/>
              </a:ext>
            </a:extLst>
          </p:cNvPr>
          <p:cNvSpPr/>
          <p:nvPr/>
        </p:nvSpPr>
        <p:spPr>
          <a:xfrm>
            <a:off x="7394782" y="3166324"/>
            <a:ext cx="454925" cy="43217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Равнобедренный треугольник 3">
            <a:extLst>
              <a:ext uri="{FF2B5EF4-FFF2-40B4-BE49-F238E27FC236}">
                <a16:creationId xmlns:a16="http://schemas.microsoft.com/office/drawing/2014/main" id="{5FE5B293-307B-D18D-748F-C78BEF21C114}"/>
              </a:ext>
            </a:extLst>
          </p:cNvPr>
          <p:cNvSpPr/>
          <p:nvPr/>
        </p:nvSpPr>
        <p:spPr>
          <a:xfrm>
            <a:off x="7994137" y="3214558"/>
            <a:ext cx="520391" cy="464633"/>
          </a:xfrm>
          <a:prstGeom prst="triangl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Равнобедренный треугольник 27">
            <a:extLst>
              <a:ext uri="{FF2B5EF4-FFF2-40B4-BE49-F238E27FC236}">
                <a16:creationId xmlns:a16="http://schemas.microsoft.com/office/drawing/2014/main" id="{43A9328C-869F-1A5E-C60F-5367321B9AB7}"/>
              </a:ext>
            </a:extLst>
          </p:cNvPr>
          <p:cNvSpPr/>
          <p:nvPr/>
        </p:nvSpPr>
        <p:spPr>
          <a:xfrm>
            <a:off x="5373600" y="3177387"/>
            <a:ext cx="520391" cy="4646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BA9186-3711-6B7A-EB08-BD2FC9AB21CE}"/>
              </a:ext>
            </a:extLst>
          </p:cNvPr>
          <p:cNvSpPr/>
          <p:nvPr/>
        </p:nvSpPr>
        <p:spPr>
          <a:xfrm>
            <a:off x="10047529" y="2638521"/>
            <a:ext cx="318448" cy="329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928F9A-E3BD-FEB2-E245-E71F4AC891D0}"/>
              </a:ext>
            </a:extLst>
          </p:cNvPr>
          <p:cNvSpPr/>
          <p:nvPr/>
        </p:nvSpPr>
        <p:spPr>
          <a:xfrm>
            <a:off x="9500334" y="2379288"/>
            <a:ext cx="318448" cy="32982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0889AD8-1224-025A-AC6B-99BCC6D1F10E}"/>
              </a:ext>
            </a:extLst>
          </p:cNvPr>
          <p:cNvSpPr/>
          <p:nvPr/>
        </p:nvSpPr>
        <p:spPr>
          <a:xfrm>
            <a:off x="10624508" y="2876108"/>
            <a:ext cx="318448" cy="3298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E30A10-DEB5-B970-87EA-7D6B597F98FC}"/>
              </a:ext>
            </a:extLst>
          </p:cNvPr>
          <p:cNvSpPr/>
          <p:nvPr/>
        </p:nvSpPr>
        <p:spPr>
          <a:xfrm>
            <a:off x="9198430" y="2769314"/>
            <a:ext cx="318448" cy="3298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641AA1-123D-9A63-DE3D-FB3EF5591CD2}"/>
              </a:ext>
            </a:extLst>
          </p:cNvPr>
          <p:cNvSpPr/>
          <p:nvPr/>
        </p:nvSpPr>
        <p:spPr>
          <a:xfrm>
            <a:off x="8996207" y="2087340"/>
            <a:ext cx="318448" cy="3298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Oval 27">
            <a:extLst>
              <a:ext uri="{FF2B5EF4-FFF2-40B4-BE49-F238E27FC236}">
                <a16:creationId xmlns:a16="http://schemas.microsoft.com/office/drawing/2014/main" id="{5603BC29-114A-F19D-C8ED-C08E741A2262}"/>
              </a:ext>
            </a:extLst>
          </p:cNvPr>
          <p:cNvSpPr/>
          <p:nvPr/>
        </p:nvSpPr>
        <p:spPr>
          <a:xfrm>
            <a:off x="11367681" y="2918725"/>
            <a:ext cx="454925" cy="432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Oval 28">
            <a:extLst>
              <a:ext uri="{FF2B5EF4-FFF2-40B4-BE49-F238E27FC236}">
                <a16:creationId xmlns:a16="http://schemas.microsoft.com/office/drawing/2014/main" id="{53DE0856-6C6B-AF7E-D374-98BBF9016D58}"/>
              </a:ext>
            </a:extLst>
          </p:cNvPr>
          <p:cNvSpPr/>
          <p:nvPr/>
        </p:nvSpPr>
        <p:spPr>
          <a:xfrm>
            <a:off x="9912475" y="2091814"/>
            <a:ext cx="454925" cy="432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Oval 29">
            <a:extLst>
              <a:ext uri="{FF2B5EF4-FFF2-40B4-BE49-F238E27FC236}">
                <a16:creationId xmlns:a16="http://schemas.microsoft.com/office/drawing/2014/main" id="{F5A3AEE9-BD75-9282-C500-E9A30A186C4A}"/>
              </a:ext>
            </a:extLst>
          </p:cNvPr>
          <p:cNvSpPr/>
          <p:nvPr/>
        </p:nvSpPr>
        <p:spPr>
          <a:xfrm>
            <a:off x="10552837" y="2292092"/>
            <a:ext cx="454925" cy="43217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Равнобедренный треугольник 3">
            <a:extLst>
              <a:ext uri="{FF2B5EF4-FFF2-40B4-BE49-F238E27FC236}">
                <a16:creationId xmlns:a16="http://schemas.microsoft.com/office/drawing/2014/main" id="{22F13FA7-3CD0-7BDD-1C5F-4A700DD57D86}"/>
              </a:ext>
            </a:extLst>
          </p:cNvPr>
          <p:cNvSpPr/>
          <p:nvPr/>
        </p:nvSpPr>
        <p:spPr>
          <a:xfrm>
            <a:off x="11152192" y="2340326"/>
            <a:ext cx="520391" cy="464633"/>
          </a:xfrm>
          <a:prstGeom prst="triangl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Равнобедренный треугольник 27">
            <a:extLst>
              <a:ext uri="{FF2B5EF4-FFF2-40B4-BE49-F238E27FC236}">
                <a16:creationId xmlns:a16="http://schemas.microsoft.com/office/drawing/2014/main" id="{09C79A61-7841-3828-8420-2C3A4960B263}"/>
              </a:ext>
            </a:extLst>
          </p:cNvPr>
          <p:cNvSpPr/>
          <p:nvPr/>
        </p:nvSpPr>
        <p:spPr>
          <a:xfrm>
            <a:off x="8531655" y="2303155"/>
            <a:ext cx="520391" cy="4646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43D9BC1D-42D4-673E-E5F0-49CC626D99B1}"/>
              </a:ext>
            </a:extLst>
          </p:cNvPr>
          <p:cNvSpPr/>
          <p:nvPr/>
        </p:nvSpPr>
        <p:spPr>
          <a:xfrm rot="14216214">
            <a:off x="8766322" y="3273836"/>
            <a:ext cx="430828" cy="42906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29E9AB3-B271-84A5-2ECE-28A013906020}"/>
              </a:ext>
            </a:extLst>
          </p:cNvPr>
          <p:cNvGrpSpPr/>
          <p:nvPr/>
        </p:nvGrpSpPr>
        <p:grpSpPr>
          <a:xfrm>
            <a:off x="6149517" y="4396259"/>
            <a:ext cx="2690217" cy="2027359"/>
            <a:chOff x="5296837" y="3121909"/>
            <a:chExt cx="4107491" cy="3095422"/>
          </a:xfrm>
        </p:grpSpPr>
        <p:sp>
          <p:nvSpPr>
            <p:cNvPr id="12" name="Oval 29">
              <a:extLst>
                <a:ext uri="{FF2B5EF4-FFF2-40B4-BE49-F238E27FC236}">
                  <a16:creationId xmlns:a16="http://schemas.microsoft.com/office/drawing/2014/main" id="{9323A828-A411-C229-9013-1CE227E2E4E4}"/>
                </a:ext>
              </a:extLst>
            </p:cNvPr>
            <p:cNvSpPr/>
            <p:nvPr/>
          </p:nvSpPr>
          <p:spPr>
            <a:xfrm>
              <a:off x="5296837" y="3732986"/>
              <a:ext cx="454925" cy="432179"/>
            </a:xfrm>
            <a:prstGeom prst="ellipse">
              <a:avLst/>
            </a:prstGeom>
            <a:solidFill>
              <a:schemeClr val="accent6"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Oval 27">
              <a:extLst>
                <a:ext uri="{FF2B5EF4-FFF2-40B4-BE49-F238E27FC236}">
                  <a16:creationId xmlns:a16="http://schemas.microsoft.com/office/drawing/2014/main" id="{17535F5D-485B-032E-7315-73790AD687A2}"/>
                </a:ext>
              </a:extLst>
            </p:cNvPr>
            <p:cNvSpPr/>
            <p:nvPr/>
          </p:nvSpPr>
          <p:spPr>
            <a:xfrm>
              <a:off x="5828229" y="3758978"/>
              <a:ext cx="454925" cy="432179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Oval 27">
              <a:extLst>
                <a:ext uri="{FF2B5EF4-FFF2-40B4-BE49-F238E27FC236}">
                  <a16:creationId xmlns:a16="http://schemas.microsoft.com/office/drawing/2014/main" id="{331BEE5D-BE25-7EF6-18F9-43F9EC27A0F1}"/>
                </a:ext>
              </a:extLst>
            </p:cNvPr>
            <p:cNvSpPr/>
            <p:nvPr/>
          </p:nvSpPr>
          <p:spPr>
            <a:xfrm>
              <a:off x="5373304" y="4224977"/>
              <a:ext cx="454925" cy="432179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Равнобедренный треугольник 27">
              <a:extLst>
                <a:ext uri="{FF2B5EF4-FFF2-40B4-BE49-F238E27FC236}">
                  <a16:creationId xmlns:a16="http://schemas.microsoft.com/office/drawing/2014/main" id="{20418DF1-D868-1FDD-20D8-91745EE3A11C}"/>
                </a:ext>
              </a:extLst>
            </p:cNvPr>
            <p:cNvSpPr/>
            <p:nvPr/>
          </p:nvSpPr>
          <p:spPr>
            <a:xfrm>
              <a:off x="7134454" y="3542339"/>
              <a:ext cx="520391" cy="464633"/>
            </a:xfrm>
            <a:prstGeom prst="triangle">
              <a:avLst/>
            </a:prstGeom>
            <a:solidFill>
              <a:schemeClr val="accent1"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Равнобедренный треугольник 3">
              <a:extLst>
                <a:ext uri="{FF2B5EF4-FFF2-40B4-BE49-F238E27FC236}">
                  <a16:creationId xmlns:a16="http://schemas.microsoft.com/office/drawing/2014/main" id="{3FEBAA9A-9774-F3CA-B8D8-913A5C0C6BEB}"/>
                </a:ext>
              </a:extLst>
            </p:cNvPr>
            <p:cNvSpPr/>
            <p:nvPr/>
          </p:nvSpPr>
          <p:spPr>
            <a:xfrm>
              <a:off x="6732843" y="3907661"/>
              <a:ext cx="520391" cy="464633"/>
            </a:xfrm>
            <a:prstGeom prst="triangle">
              <a:avLst/>
            </a:prstGeom>
            <a:solidFill>
              <a:srgbClr val="ED7D31">
                <a:alpha val="4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Rectangle 15">
              <a:extLst>
                <a:ext uri="{FF2B5EF4-FFF2-40B4-BE49-F238E27FC236}">
                  <a16:creationId xmlns:a16="http://schemas.microsoft.com/office/drawing/2014/main" id="{E8C7703F-2E8E-40DD-BD75-A4348CF53CF3}"/>
                </a:ext>
              </a:extLst>
            </p:cNvPr>
            <p:cNvSpPr/>
            <p:nvPr/>
          </p:nvSpPr>
          <p:spPr>
            <a:xfrm>
              <a:off x="8197390" y="3677151"/>
              <a:ext cx="318448" cy="329821"/>
            </a:xfrm>
            <a:prstGeom prst="rect">
              <a:avLst/>
            </a:prstGeom>
            <a:solidFill>
              <a:schemeClr val="accent6"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id="{CEC373DB-23FA-0B60-1806-2F49B869A2D8}"/>
                </a:ext>
              </a:extLst>
            </p:cNvPr>
            <p:cNvSpPr/>
            <p:nvPr/>
          </p:nvSpPr>
          <p:spPr>
            <a:xfrm>
              <a:off x="8677339" y="4105830"/>
              <a:ext cx="318448" cy="329821"/>
            </a:xfrm>
            <a:prstGeom prst="rect">
              <a:avLst/>
            </a:prstGeom>
            <a:solidFill>
              <a:schemeClr val="accent6"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Rectangle 14">
              <a:extLst>
                <a:ext uri="{FF2B5EF4-FFF2-40B4-BE49-F238E27FC236}">
                  <a16:creationId xmlns:a16="http://schemas.microsoft.com/office/drawing/2014/main" id="{86046B3F-1FA7-6999-DB00-D0A9043F843A}"/>
                </a:ext>
              </a:extLst>
            </p:cNvPr>
            <p:cNvSpPr/>
            <p:nvPr/>
          </p:nvSpPr>
          <p:spPr>
            <a:xfrm>
              <a:off x="8262630" y="4105830"/>
              <a:ext cx="318448" cy="329821"/>
            </a:xfrm>
            <a:prstGeom prst="rect">
              <a:avLst/>
            </a:prstGeom>
            <a:solidFill>
              <a:srgbClr val="ED7D31">
                <a:alpha val="4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Rectangle 17">
              <a:extLst>
                <a:ext uri="{FF2B5EF4-FFF2-40B4-BE49-F238E27FC236}">
                  <a16:creationId xmlns:a16="http://schemas.microsoft.com/office/drawing/2014/main" id="{EABCF37D-12FA-535F-7BAF-7FAB4104AA14}"/>
                </a:ext>
              </a:extLst>
            </p:cNvPr>
            <p:cNvSpPr/>
            <p:nvPr/>
          </p:nvSpPr>
          <p:spPr>
            <a:xfrm>
              <a:off x="8603194" y="3637345"/>
              <a:ext cx="318448" cy="329821"/>
            </a:xfrm>
            <a:prstGeom prst="rect">
              <a:avLst/>
            </a:prstGeom>
            <a:solidFill>
              <a:schemeClr val="accent2"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F77BE608-3DFD-0599-F61E-528C10111980}"/>
                </a:ext>
              </a:extLst>
            </p:cNvPr>
            <p:cNvSpPr/>
            <p:nvPr/>
          </p:nvSpPr>
          <p:spPr>
            <a:xfrm>
              <a:off x="9085880" y="3855927"/>
              <a:ext cx="318448" cy="329821"/>
            </a:xfrm>
            <a:prstGeom prst="rect">
              <a:avLst/>
            </a:prstGeom>
            <a:solidFill>
              <a:schemeClr val="accent1"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Down Arrow 24">
              <a:extLst>
                <a:ext uri="{FF2B5EF4-FFF2-40B4-BE49-F238E27FC236}">
                  <a16:creationId xmlns:a16="http://schemas.microsoft.com/office/drawing/2014/main" id="{4FC6F050-3965-E6C7-D7F3-2F5D949E9F6A}"/>
                </a:ext>
              </a:extLst>
            </p:cNvPr>
            <p:cNvSpPr/>
            <p:nvPr/>
          </p:nvSpPr>
          <p:spPr>
            <a:xfrm>
              <a:off x="6624154" y="4869078"/>
              <a:ext cx="430828" cy="429064"/>
            </a:xfrm>
            <a:prstGeom prst="downArrow">
              <a:avLst/>
            </a:prstGeom>
            <a:solidFill>
              <a:schemeClr val="accent1">
                <a:alpha val="42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U"/>
            </a:p>
          </p:txBody>
        </p:sp>
        <p:sp>
          <p:nvSpPr>
            <p:cNvPr id="26" name="Oval 27">
              <a:extLst>
                <a:ext uri="{FF2B5EF4-FFF2-40B4-BE49-F238E27FC236}">
                  <a16:creationId xmlns:a16="http://schemas.microsoft.com/office/drawing/2014/main" id="{3AC5FF5A-5849-5645-8B4C-FBABBD41BBC4}"/>
                </a:ext>
              </a:extLst>
            </p:cNvPr>
            <p:cNvSpPr/>
            <p:nvPr/>
          </p:nvSpPr>
          <p:spPr>
            <a:xfrm>
              <a:off x="5626712" y="5594734"/>
              <a:ext cx="655365" cy="622597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Равнобедренный треугольник 3">
              <a:extLst>
                <a:ext uri="{FF2B5EF4-FFF2-40B4-BE49-F238E27FC236}">
                  <a16:creationId xmlns:a16="http://schemas.microsoft.com/office/drawing/2014/main" id="{06355D25-B65D-AF85-363A-E31005165EB7}"/>
                </a:ext>
              </a:extLst>
            </p:cNvPr>
            <p:cNvSpPr/>
            <p:nvPr/>
          </p:nvSpPr>
          <p:spPr>
            <a:xfrm>
              <a:off x="6610787" y="5535247"/>
              <a:ext cx="749675" cy="669350"/>
            </a:xfrm>
            <a:prstGeom prst="triangle">
              <a:avLst/>
            </a:prstGeom>
            <a:solidFill>
              <a:schemeClr val="accent1">
                <a:alpha val="42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8" name="Rectangle 16">
              <a:extLst>
                <a:ext uri="{FF2B5EF4-FFF2-40B4-BE49-F238E27FC236}">
                  <a16:creationId xmlns:a16="http://schemas.microsoft.com/office/drawing/2014/main" id="{089F3F2A-5857-163B-755D-1FE66BACDF51}"/>
                </a:ext>
              </a:extLst>
            </p:cNvPr>
            <p:cNvSpPr/>
            <p:nvPr/>
          </p:nvSpPr>
          <p:spPr>
            <a:xfrm>
              <a:off x="7842623" y="5604599"/>
              <a:ext cx="664821" cy="599998"/>
            </a:xfrm>
            <a:prstGeom prst="rect">
              <a:avLst/>
            </a:prstGeom>
            <a:solidFill>
              <a:schemeClr val="accent1">
                <a:alpha val="42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E7D916B5-DDB5-AFAE-D5E6-67A7829A6FA0}"/>
                </a:ext>
              </a:extLst>
            </p:cNvPr>
            <p:cNvSpPr/>
            <p:nvPr/>
          </p:nvSpPr>
          <p:spPr>
            <a:xfrm>
              <a:off x="6624154" y="3121909"/>
              <a:ext cx="430828" cy="429064"/>
            </a:xfrm>
            <a:prstGeom prst="downArrow">
              <a:avLst/>
            </a:prstGeom>
            <a:solidFill>
              <a:schemeClr val="accent1">
                <a:alpha val="42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RU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3AD3B5E-5150-7657-4544-A48BD173D137}"/>
              </a:ext>
            </a:extLst>
          </p:cNvPr>
          <p:cNvSpPr txBox="1"/>
          <p:nvPr/>
        </p:nvSpPr>
        <p:spPr>
          <a:xfrm>
            <a:off x="8381788" y="22795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endParaRPr lang="en-R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8D1FD8-C4F6-2238-5484-8CA60174DE9F}"/>
              </a:ext>
            </a:extLst>
          </p:cNvPr>
          <p:cNvSpPr txBox="1"/>
          <p:nvPr/>
        </p:nvSpPr>
        <p:spPr>
          <a:xfrm>
            <a:off x="11033479" y="22453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endParaRPr lang="en-R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B8B1E9-AB53-0AC1-958E-8EF2A4A11933}"/>
              </a:ext>
            </a:extLst>
          </p:cNvPr>
          <p:cNvSpPr txBox="1"/>
          <p:nvPr/>
        </p:nvSpPr>
        <p:spPr>
          <a:xfrm>
            <a:off x="8973069" y="2634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  <a:endParaRPr lang="en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C719E7-57A6-8DD0-D67E-21766A2D58EC}"/>
              </a:ext>
            </a:extLst>
          </p:cNvPr>
          <p:cNvSpPr txBox="1"/>
          <p:nvPr/>
        </p:nvSpPr>
        <p:spPr>
          <a:xfrm>
            <a:off x="9271947" y="22506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  <a:endParaRPr lang="en-R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47D674-0669-4FF7-5E22-95405F7F7C5F}"/>
              </a:ext>
            </a:extLst>
          </p:cNvPr>
          <p:cNvSpPr txBox="1"/>
          <p:nvPr/>
        </p:nvSpPr>
        <p:spPr>
          <a:xfrm>
            <a:off x="8785955" y="1910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  <a:endParaRPr lang="en-R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0FA2D4-2FB2-A445-3F52-ECEBAAC7FFDC}"/>
              </a:ext>
            </a:extLst>
          </p:cNvPr>
          <p:cNvSpPr txBox="1"/>
          <p:nvPr/>
        </p:nvSpPr>
        <p:spPr>
          <a:xfrm>
            <a:off x="9793657" y="2512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  <a:endParaRPr lang="en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54935F-3033-A42E-734C-04548DA562D3}"/>
              </a:ext>
            </a:extLst>
          </p:cNvPr>
          <p:cNvSpPr txBox="1"/>
          <p:nvPr/>
        </p:nvSpPr>
        <p:spPr>
          <a:xfrm>
            <a:off x="10397503" y="27385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  <a:endParaRPr lang="en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FBB6B5-4A19-95CB-6FBC-268BF21F15D1}"/>
              </a:ext>
            </a:extLst>
          </p:cNvPr>
          <p:cNvSpPr txBox="1"/>
          <p:nvPr/>
        </p:nvSpPr>
        <p:spPr>
          <a:xfrm>
            <a:off x="11110701" y="2826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  <a:endParaRPr lang="en-R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246BA0-9799-71A2-AF61-8D878BE66049}"/>
              </a:ext>
            </a:extLst>
          </p:cNvPr>
          <p:cNvSpPr txBox="1"/>
          <p:nvPr/>
        </p:nvSpPr>
        <p:spPr>
          <a:xfrm>
            <a:off x="10405302" y="20621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  <a:endParaRPr lang="en-R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E155D9F-60A3-457A-498F-646C5F196737}"/>
              </a:ext>
            </a:extLst>
          </p:cNvPr>
          <p:cNvSpPr txBox="1"/>
          <p:nvPr/>
        </p:nvSpPr>
        <p:spPr>
          <a:xfrm>
            <a:off x="9770926" y="18763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  <a:endParaRPr lang="en-RU" dirty="0"/>
          </a:p>
        </p:txBody>
      </p:sp>
      <p:sp>
        <p:nvSpPr>
          <p:cNvPr id="58" name="Content Placeholder 57">
            <a:extLst>
              <a:ext uri="{FF2B5EF4-FFF2-40B4-BE49-F238E27FC236}">
                <a16:creationId xmlns:a16="http://schemas.microsoft.com/office/drawing/2014/main" id="{1D8DFA6E-A6C7-FD36-E405-8E8C54ECA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202"/>
            <a:ext cx="4257861" cy="46504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Alternatives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avoid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reducing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number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elements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result</a:t>
            </a:r>
            <a:r>
              <a:rPr lang="ru-RU" dirty="0">
                <a:ea typeface="+mn-lt"/>
                <a:cs typeface="+mn-lt"/>
              </a:rPr>
              <a:t>: </a:t>
            </a:r>
            <a:endParaRPr lang="en-US" dirty="0"/>
          </a:p>
          <a:p>
            <a:pPr lvl="1"/>
            <a:r>
              <a:rPr lang="ru-RU" err="1">
                <a:ea typeface="+mn-lt"/>
                <a:cs typeface="+mn-lt"/>
              </a:rPr>
              <a:t>Window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functions</a:t>
            </a:r>
            <a:r>
              <a:rPr lang="ru-RU" dirty="0">
                <a:ea typeface="+mn-lt"/>
                <a:cs typeface="+mn-lt"/>
              </a:rPr>
              <a:t>. </a:t>
            </a:r>
            <a:r>
              <a:rPr lang="ru-RU" err="1">
                <a:ea typeface="+mn-lt"/>
                <a:cs typeface="+mn-lt"/>
              </a:rPr>
              <a:t>They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also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support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aggregation</a:t>
            </a:r>
            <a:r>
              <a:rPr lang="ru-RU">
                <a:ea typeface="+mn-lt"/>
                <a:cs typeface="+mn-lt"/>
              </a:rPr>
              <a:t> </a:t>
            </a:r>
            <a:endParaRPr lang="ru-RU">
              <a:ea typeface="Calibri"/>
              <a:cs typeface="Calibri"/>
            </a:endParaRPr>
          </a:p>
          <a:p>
            <a:pPr lvl="1"/>
            <a:r>
              <a:rPr lang="ru-RU" err="1">
                <a:ea typeface="+mn-lt"/>
                <a:cs typeface="+mn-lt"/>
              </a:rPr>
              <a:t>Adding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subqueries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with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aggregate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functions</a:t>
            </a:r>
            <a:r>
              <a:rPr lang="ru-RU" dirty="0">
                <a:ea typeface="+mn-lt"/>
                <a:cs typeface="+mn-lt"/>
              </a:rPr>
              <a:t> </a:t>
            </a:r>
            <a:endParaRPr lang="en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247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B375-B16B-4CF4-952C-C740F63E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SELECT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with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F6815-0A1A-4E5B-AB26-EA5BD9DA4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501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выражения через запятую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b="1" dirty="0"/>
          </a:p>
          <a:p>
            <a:pPr marL="0" indent="0">
              <a:buNone/>
            </a:pPr>
            <a:r>
              <a:rPr lang="en-US" i="1" dirty="0"/>
              <a:t>
</a:t>
            </a:r>
            <a:r>
              <a:rPr lang="en-US" dirty="0">
                <a:ea typeface="+mn-lt"/>
                <a:cs typeface="+mn-lt"/>
              </a:rPr>
              <a:t>All expressions in select that are not related to aggregation functions must be in group by</a:t>
            </a:r>
            <a:endParaRPr lang="en-US" b="1" dirty="0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9C1F33-ACD8-C181-27AE-9B1956FED8E6}"/>
              </a:ext>
            </a:extLst>
          </p:cNvPr>
          <p:cNvSpPr txBox="1"/>
          <p:nvPr/>
        </p:nvSpPr>
        <p:spPr>
          <a:xfrm>
            <a:off x="4049485" y="3909968"/>
            <a:ext cx="2743201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In Postgres, there may also be numbers of expressions in the select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53E24C-7DF9-D3EC-CD55-514E9BAA6862}"/>
              </a:ext>
            </a:extLst>
          </p:cNvPr>
          <p:cNvCxnSpPr>
            <a:cxnSpLocks/>
          </p:cNvCxnSpPr>
          <p:nvPr/>
        </p:nvCxnSpPr>
        <p:spPr>
          <a:xfrm flipH="1" flipV="1">
            <a:off x="4296229" y="3556000"/>
            <a:ext cx="899885" cy="47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7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97AD3-7FC0-4D50-B2B8-28C5789F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SELECT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with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grouping</a:t>
            </a:r>
            <a:endParaRPr lang="ru-RU" dirty="0" err="1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9BDB6-10B8-4917-9657-A0325B98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The </a:t>
            </a:r>
            <a:r>
              <a:rPr lang="ru-RU" dirty="0" err="1">
                <a:ea typeface="+mn-lt"/>
                <a:cs typeface="+mn-lt"/>
              </a:rPr>
              <a:t>order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expressions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group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does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not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matter</a:t>
            </a:r>
            <a:r>
              <a:rPr lang="ru-RU" dirty="0">
                <a:ea typeface="+mn-lt"/>
                <a:cs typeface="+mn-lt"/>
              </a:rPr>
              <a:t> </a:t>
            </a:r>
            <a:endParaRPr lang="en-US" dirty="0"/>
          </a:p>
          <a:p>
            <a:pPr lvl="1"/>
            <a:r>
              <a:rPr lang="ru-RU" err="1">
                <a:ea typeface="+mn-lt"/>
                <a:cs typeface="+mn-lt"/>
              </a:rPr>
              <a:t>field</a:t>
            </a:r>
            <a:r>
              <a:rPr lang="ru-RU">
                <a:ea typeface="+mn-lt"/>
                <a:cs typeface="+mn-lt"/>
              </a:rPr>
              <a:t> </a:t>
            </a:r>
            <a:endParaRPr lang="ru-RU" dirty="0">
              <a:ea typeface="Calibri"/>
              <a:cs typeface="Calibri"/>
            </a:endParaRPr>
          </a:p>
          <a:p>
            <a:pPr lvl="1"/>
            <a:r>
              <a:rPr lang="ru-RU" dirty="0" err="1">
                <a:ea typeface="+mn-lt"/>
                <a:cs typeface="+mn-lt"/>
              </a:rPr>
              <a:t>formula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 dirty="0">
              <a:ea typeface="Calibri"/>
              <a:cs typeface="Calibri"/>
            </a:endParaRPr>
          </a:p>
          <a:p>
            <a:pPr lvl="1"/>
            <a:r>
              <a:rPr lang="ru-RU">
                <a:ea typeface="+mn-lt"/>
                <a:cs typeface="+mn-lt"/>
              </a:rPr>
              <a:t>In </a:t>
            </a:r>
            <a:r>
              <a:rPr lang="ru-RU" err="1">
                <a:ea typeface="+mn-lt"/>
                <a:cs typeface="+mn-lt"/>
              </a:rPr>
              <a:t>PostgreSQL</a:t>
            </a:r>
            <a:r>
              <a:rPr lang="ru-RU">
                <a:ea typeface="+mn-lt"/>
                <a:cs typeface="+mn-lt"/>
              </a:rPr>
              <a:t>, </a:t>
            </a:r>
            <a:r>
              <a:rPr lang="ru-RU" err="1">
                <a:ea typeface="+mn-lt"/>
                <a:cs typeface="+mn-lt"/>
              </a:rPr>
              <a:t>you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specify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position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expression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in</a:t>
            </a:r>
            <a:r>
              <a:rPr lang="ru-RU">
                <a:ea typeface="+mn-lt"/>
                <a:cs typeface="+mn-lt"/>
              </a:rPr>
              <a:t> ORDER BY, </a:t>
            </a:r>
            <a:r>
              <a:rPr lang="ru-RU" err="1">
                <a:ea typeface="+mn-lt"/>
                <a:cs typeface="+mn-lt"/>
              </a:rPr>
              <a:t>as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well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as</a:t>
            </a:r>
            <a:r>
              <a:rPr lang="ru-RU">
                <a:ea typeface="+mn-lt"/>
                <a:cs typeface="+mn-lt"/>
              </a:rPr>
              <a:t> a </a:t>
            </a:r>
            <a:r>
              <a:rPr lang="ru-RU" err="1">
                <a:ea typeface="+mn-lt"/>
                <a:cs typeface="+mn-lt"/>
              </a:rPr>
              <a:t>field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alias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select</a:t>
            </a:r>
            <a:r>
              <a:rPr lang="ru-RU">
                <a:ea typeface="+mn-lt"/>
                <a:cs typeface="+mn-lt"/>
              </a:rPr>
              <a:t> </a:t>
            </a:r>
            <a:endParaRPr lang="ru-RU">
              <a:ea typeface="Calibri"/>
              <a:cs typeface="Calibri"/>
            </a:endParaRPr>
          </a:p>
          <a:p>
            <a:r>
              <a:rPr lang="ru-RU" dirty="0">
                <a:ea typeface="+mn-lt"/>
                <a:cs typeface="+mn-lt"/>
              </a:rPr>
              <a:t>You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add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expressions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group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that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not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select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 dirty="0"/>
          </a:p>
          <a:p>
            <a:endParaRPr lang="ru-RU" dirty="0">
              <a:ea typeface="+mn-lt"/>
              <a:cs typeface="+mn-lt"/>
            </a:endParaRPr>
          </a:p>
          <a:p>
            <a:r>
              <a:rPr lang="ru-RU" dirty="0" err="1">
                <a:ea typeface="+mn-lt"/>
                <a:cs typeface="+mn-lt"/>
              </a:rPr>
              <a:t>Aggregation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functions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optional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select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with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grouping</a:t>
            </a:r>
            <a:r>
              <a:rPr lang="ru-RU" dirty="0">
                <a:ea typeface="+mn-lt"/>
                <a:cs typeface="+mn-lt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65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05B7B4-0B75-48CF-92C1-2BFED3A8B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Applying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data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selection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conditions</a:t>
            </a:r>
            <a:endParaRPr lang="en-US" dirty="0" err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3518D3-E99D-4964-86DD-251C5240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134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You </a:t>
            </a:r>
            <a:r>
              <a:rPr lang="ru-RU" dirty="0" err="1">
                <a:ea typeface="+mn-lt"/>
                <a:cs typeface="+mn-lt"/>
              </a:rPr>
              <a:t>need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find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squares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circles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each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color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number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which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more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one</a:t>
            </a:r>
            <a:r>
              <a:rPr lang="ru-RU" dirty="0">
                <a:ea typeface="+mn-lt"/>
                <a:cs typeface="+mn-lt"/>
              </a:rPr>
              <a:t> 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ru-RU" dirty="0">
                <a:ea typeface="+mn-lt"/>
                <a:cs typeface="+mn-lt"/>
              </a:rPr>
              <a:t>Step 1. </a:t>
            </a:r>
            <a:r>
              <a:rPr lang="ru-RU" dirty="0" err="1">
                <a:ea typeface="+mn-lt"/>
                <a:cs typeface="+mn-lt"/>
              </a:rPr>
              <a:t>Selection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shape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Step 2. </a:t>
            </a:r>
            <a:r>
              <a:rPr lang="ru-RU" dirty="0" err="1">
                <a:ea typeface="+mn-lt"/>
                <a:cs typeface="+mn-lt"/>
              </a:rPr>
              <a:t>Grouping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shapes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Step 3. </a:t>
            </a:r>
            <a:r>
              <a:rPr lang="ru-RU" dirty="0" err="1">
                <a:ea typeface="+mn-lt"/>
                <a:cs typeface="+mn-lt"/>
              </a:rPr>
              <a:t>Estimating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quantity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Step 4. </a:t>
            </a:r>
            <a:r>
              <a:rPr lang="ru-RU" dirty="0" err="1">
                <a:ea typeface="+mn-lt"/>
                <a:cs typeface="+mn-lt"/>
              </a:rPr>
              <a:t>Applying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filter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quantity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 dirty="0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11D8BCFB-41CF-42DB-B3CE-B5510FC19C34}"/>
              </a:ext>
            </a:extLst>
          </p:cNvPr>
          <p:cNvSpPr/>
          <p:nvPr/>
        </p:nvSpPr>
        <p:spPr>
          <a:xfrm>
            <a:off x="8624105" y="1838923"/>
            <a:ext cx="318448" cy="329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5FB753D9-80E2-4E84-A999-B04B5F0694C7}"/>
              </a:ext>
            </a:extLst>
          </p:cNvPr>
          <p:cNvSpPr/>
          <p:nvPr/>
        </p:nvSpPr>
        <p:spPr>
          <a:xfrm>
            <a:off x="7989430" y="1565553"/>
            <a:ext cx="318448" cy="32982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B53928D5-5105-44DC-801D-EF736B157CE5}"/>
              </a:ext>
            </a:extLst>
          </p:cNvPr>
          <p:cNvSpPr/>
          <p:nvPr/>
        </p:nvSpPr>
        <p:spPr>
          <a:xfrm>
            <a:off x="9201084" y="2076510"/>
            <a:ext cx="318448" cy="3298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BC52D5E8-C17A-4B94-BC95-FCD9F79D924B}"/>
              </a:ext>
            </a:extLst>
          </p:cNvPr>
          <p:cNvSpPr/>
          <p:nvPr/>
        </p:nvSpPr>
        <p:spPr>
          <a:xfrm>
            <a:off x="7775006" y="1969716"/>
            <a:ext cx="318448" cy="3298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40274599-E81F-4858-A8BB-78C1F53A579F}"/>
              </a:ext>
            </a:extLst>
          </p:cNvPr>
          <p:cNvSpPr/>
          <p:nvPr/>
        </p:nvSpPr>
        <p:spPr>
          <a:xfrm>
            <a:off x="7572783" y="1287742"/>
            <a:ext cx="318448" cy="3298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0" name="Straight Arrow Connector 22">
            <a:extLst>
              <a:ext uri="{FF2B5EF4-FFF2-40B4-BE49-F238E27FC236}">
                <a16:creationId xmlns:a16="http://schemas.microsoft.com/office/drawing/2014/main" id="{D14A796E-A921-4E97-A7AD-44A7BA0AC801}"/>
              </a:ext>
            </a:extLst>
          </p:cNvPr>
          <p:cNvCxnSpPr>
            <a:cxnSpLocks/>
          </p:cNvCxnSpPr>
          <p:nvPr/>
        </p:nvCxnSpPr>
        <p:spPr>
          <a:xfrm flipH="1">
            <a:off x="7644767" y="2338526"/>
            <a:ext cx="889068" cy="489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27">
            <a:extLst>
              <a:ext uri="{FF2B5EF4-FFF2-40B4-BE49-F238E27FC236}">
                <a16:creationId xmlns:a16="http://schemas.microsoft.com/office/drawing/2014/main" id="{D889498D-B2FA-45C6-B1A8-E3714D5C81CA}"/>
              </a:ext>
            </a:extLst>
          </p:cNvPr>
          <p:cNvSpPr/>
          <p:nvPr/>
        </p:nvSpPr>
        <p:spPr>
          <a:xfrm>
            <a:off x="9944257" y="2119127"/>
            <a:ext cx="454925" cy="432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Oval 28">
            <a:extLst>
              <a:ext uri="{FF2B5EF4-FFF2-40B4-BE49-F238E27FC236}">
                <a16:creationId xmlns:a16="http://schemas.microsoft.com/office/drawing/2014/main" id="{64277F18-5A54-4ACE-9D4D-D9E1D253B87A}"/>
              </a:ext>
            </a:extLst>
          </p:cNvPr>
          <p:cNvSpPr/>
          <p:nvPr/>
        </p:nvSpPr>
        <p:spPr>
          <a:xfrm>
            <a:off x="8489051" y="1292216"/>
            <a:ext cx="454925" cy="432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Oval 29">
            <a:extLst>
              <a:ext uri="{FF2B5EF4-FFF2-40B4-BE49-F238E27FC236}">
                <a16:creationId xmlns:a16="http://schemas.microsoft.com/office/drawing/2014/main" id="{15F99C3E-C45F-4534-8955-6E518F6986A2}"/>
              </a:ext>
            </a:extLst>
          </p:cNvPr>
          <p:cNvSpPr/>
          <p:nvPr/>
        </p:nvSpPr>
        <p:spPr>
          <a:xfrm>
            <a:off x="9129413" y="1492494"/>
            <a:ext cx="454925" cy="43217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31">
            <a:extLst>
              <a:ext uri="{FF2B5EF4-FFF2-40B4-BE49-F238E27FC236}">
                <a16:creationId xmlns:a16="http://schemas.microsoft.com/office/drawing/2014/main" id="{C10B9428-ABDF-4E1C-9812-09FC4B25FABF}"/>
              </a:ext>
            </a:extLst>
          </p:cNvPr>
          <p:cNvSpPr/>
          <p:nvPr/>
        </p:nvSpPr>
        <p:spPr>
          <a:xfrm>
            <a:off x="6711476" y="5086922"/>
            <a:ext cx="318448" cy="3298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/>
              </a:rPr>
              <a:t>2</a:t>
            </a:r>
            <a:endParaRPr lang="en-US"/>
          </a:p>
        </p:txBody>
      </p:sp>
      <p:sp>
        <p:nvSpPr>
          <p:cNvPr id="15" name="Rectangle 32">
            <a:extLst>
              <a:ext uri="{FF2B5EF4-FFF2-40B4-BE49-F238E27FC236}">
                <a16:creationId xmlns:a16="http://schemas.microsoft.com/office/drawing/2014/main" id="{54EEC727-0D50-4179-BFF4-07251CA162C7}"/>
              </a:ext>
            </a:extLst>
          </p:cNvPr>
          <p:cNvSpPr/>
          <p:nvPr/>
        </p:nvSpPr>
        <p:spPr>
          <a:xfrm>
            <a:off x="7485543" y="5599545"/>
            <a:ext cx="318448" cy="32982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/>
              </a:rPr>
              <a:t>1</a:t>
            </a:r>
            <a:endParaRPr lang="en-US"/>
          </a:p>
        </p:txBody>
      </p:sp>
      <p:sp>
        <p:nvSpPr>
          <p:cNvPr id="16" name="Rectangle 33">
            <a:extLst>
              <a:ext uri="{FF2B5EF4-FFF2-40B4-BE49-F238E27FC236}">
                <a16:creationId xmlns:a16="http://schemas.microsoft.com/office/drawing/2014/main" id="{222EEED9-5EAD-44F2-94BA-EAE57757ED5D}"/>
              </a:ext>
            </a:extLst>
          </p:cNvPr>
          <p:cNvSpPr/>
          <p:nvPr/>
        </p:nvSpPr>
        <p:spPr>
          <a:xfrm>
            <a:off x="6804403" y="5556411"/>
            <a:ext cx="318448" cy="3298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/>
              </a:rPr>
              <a:t>2</a:t>
            </a:r>
            <a:endParaRPr lang="en-US"/>
          </a:p>
        </p:txBody>
      </p:sp>
      <p:sp>
        <p:nvSpPr>
          <p:cNvPr id="17" name="Oval 34">
            <a:extLst>
              <a:ext uri="{FF2B5EF4-FFF2-40B4-BE49-F238E27FC236}">
                <a16:creationId xmlns:a16="http://schemas.microsoft.com/office/drawing/2014/main" id="{E72029F3-431F-4E9E-8BF4-8617C0CDAEA1}"/>
              </a:ext>
            </a:extLst>
          </p:cNvPr>
          <p:cNvSpPr/>
          <p:nvPr/>
        </p:nvSpPr>
        <p:spPr>
          <a:xfrm>
            <a:off x="7635647" y="5085293"/>
            <a:ext cx="454925" cy="43217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/>
              </a:rPr>
              <a:t>2</a:t>
            </a:r>
            <a:endParaRPr lang="en-US"/>
          </a:p>
        </p:txBody>
      </p:sp>
      <p:sp>
        <p:nvSpPr>
          <p:cNvPr id="18" name="Oval 35">
            <a:extLst>
              <a:ext uri="{FF2B5EF4-FFF2-40B4-BE49-F238E27FC236}">
                <a16:creationId xmlns:a16="http://schemas.microsoft.com/office/drawing/2014/main" id="{B0E50515-8CE0-4030-A5DC-5970FD63C39C}"/>
              </a:ext>
            </a:extLst>
          </p:cNvPr>
          <p:cNvSpPr/>
          <p:nvPr/>
        </p:nvSpPr>
        <p:spPr>
          <a:xfrm>
            <a:off x="7154510" y="5041189"/>
            <a:ext cx="454925" cy="43217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/>
              </a:rPr>
              <a:t>1</a:t>
            </a:r>
            <a:endParaRPr lang="en-US"/>
          </a:p>
        </p:txBody>
      </p:sp>
      <p:cxnSp>
        <p:nvCxnSpPr>
          <p:cNvPr id="19" name="Straight Arrow Connector 22">
            <a:extLst>
              <a:ext uri="{FF2B5EF4-FFF2-40B4-BE49-F238E27FC236}">
                <a16:creationId xmlns:a16="http://schemas.microsoft.com/office/drawing/2014/main" id="{C851DE86-5273-4923-A8B6-30A8D1DB9EC7}"/>
              </a:ext>
            </a:extLst>
          </p:cNvPr>
          <p:cNvCxnSpPr>
            <a:cxnSpLocks/>
          </p:cNvCxnSpPr>
          <p:nvPr/>
        </p:nvCxnSpPr>
        <p:spPr>
          <a:xfrm flipH="1">
            <a:off x="8320102" y="4773209"/>
            <a:ext cx="1226635" cy="493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5">
            <a:extLst>
              <a:ext uri="{FF2B5EF4-FFF2-40B4-BE49-F238E27FC236}">
                <a16:creationId xmlns:a16="http://schemas.microsoft.com/office/drawing/2014/main" id="{4AEBD843-1065-4484-85A7-8F2EF6FAA15E}"/>
              </a:ext>
            </a:extLst>
          </p:cNvPr>
          <p:cNvSpPr/>
          <p:nvPr/>
        </p:nvSpPr>
        <p:spPr>
          <a:xfrm>
            <a:off x="8439084" y="3693436"/>
            <a:ext cx="318448" cy="3298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874B99A1-DB6A-41F5-B495-DE4F314F8037}"/>
              </a:ext>
            </a:extLst>
          </p:cNvPr>
          <p:cNvSpPr/>
          <p:nvPr/>
        </p:nvSpPr>
        <p:spPr>
          <a:xfrm>
            <a:off x="8444080" y="4190666"/>
            <a:ext cx="318448" cy="3298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Oval 29">
            <a:extLst>
              <a:ext uri="{FF2B5EF4-FFF2-40B4-BE49-F238E27FC236}">
                <a16:creationId xmlns:a16="http://schemas.microsoft.com/office/drawing/2014/main" id="{881228F3-2FA4-4430-9461-5FA3114AB6D3}"/>
              </a:ext>
            </a:extLst>
          </p:cNvPr>
          <p:cNvSpPr/>
          <p:nvPr/>
        </p:nvSpPr>
        <p:spPr>
          <a:xfrm>
            <a:off x="8962144" y="3880711"/>
            <a:ext cx="454925" cy="43217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Oval 27">
            <a:extLst>
              <a:ext uri="{FF2B5EF4-FFF2-40B4-BE49-F238E27FC236}">
                <a16:creationId xmlns:a16="http://schemas.microsoft.com/office/drawing/2014/main" id="{B98DC97B-96D3-4F96-BFEA-8BBA8504F398}"/>
              </a:ext>
            </a:extLst>
          </p:cNvPr>
          <p:cNvSpPr/>
          <p:nvPr/>
        </p:nvSpPr>
        <p:spPr>
          <a:xfrm>
            <a:off x="9535379" y="4135638"/>
            <a:ext cx="454925" cy="432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Oval 27">
            <a:extLst>
              <a:ext uri="{FF2B5EF4-FFF2-40B4-BE49-F238E27FC236}">
                <a16:creationId xmlns:a16="http://schemas.microsoft.com/office/drawing/2014/main" id="{726E3BFC-D2D9-407C-B422-E5B0CD2A1225}"/>
              </a:ext>
            </a:extLst>
          </p:cNvPr>
          <p:cNvSpPr/>
          <p:nvPr/>
        </p:nvSpPr>
        <p:spPr>
          <a:xfrm>
            <a:off x="9535379" y="3652417"/>
            <a:ext cx="454925" cy="432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1DD93F7B-70A6-4233-8E30-39F65A0267F5}"/>
              </a:ext>
            </a:extLst>
          </p:cNvPr>
          <p:cNvSpPr/>
          <p:nvPr/>
        </p:nvSpPr>
        <p:spPr>
          <a:xfrm>
            <a:off x="10239783" y="4187058"/>
            <a:ext cx="318448" cy="3298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70430B19-92B9-463B-B927-36D0BF0A3DD6}"/>
              </a:ext>
            </a:extLst>
          </p:cNvPr>
          <p:cNvSpPr/>
          <p:nvPr/>
        </p:nvSpPr>
        <p:spPr>
          <a:xfrm>
            <a:off x="10221198" y="3694545"/>
            <a:ext cx="318448" cy="3298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A3D4DF4F-4A33-4E11-9DAC-1B400D7CF9A3}"/>
              </a:ext>
            </a:extLst>
          </p:cNvPr>
          <p:cNvSpPr/>
          <p:nvPr/>
        </p:nvSpPr>
        <p:spPr>
          <a:xfrm>
            <a:off x="10780007" y="3929776"/>
            <a:ext cx="318448" cy="329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39FF5C4B-240B-4513-9CAD-91DCEA2D36BD}"/>
              </a:ext>
            </a:extLst>
          </p:cNvPr>
          <p:cNvSpPr/>
          <p:nvPr/>
        </p:nvSpPr>
        <p:spPr>
          <a:xfrm>
            <a:off x="9728768" y="1540728"/>
            <a:ext cx="520391" cy="464633"/>
          </a:xfrm>
          <a:prstGeom prst="triangle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Равнобедренный треугольник 27">
            <a:extLst>
              <a:ext uri="{FF2B5EF4-FFF2-40B4-BE49-F238E27FC236}">
                <a16:creationId xmlns:a16="http://schemas.microsoft.com/office/drawing/2014/main" id="{570EC725-E138-45BF-AA0F-03129383AFD3}"/>
              </a:ext>
            </a:extLst>
          </p:cNvPr>
          <p:cNvSpPr/>
          <p:nvPr/>
        </p:nvSpPr>
        <p:spPr>
          <a:xfrm>
            <a:off x="7108231" y="1503557"/>
            <a:ext cx="520391" cy="4646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2766A690-88EC-4C57-B43A-33123D815F03}"/>
              </a:ext>
            </a:extLst>
          </p:cNvPr>
          <p:cNvSpPr/>
          <p:nvPr/>
        </p:nvSpPr>
        <p:spPr>
          <a:xfrm>
            <a:off x="6384568" y="3139899"/>
            <a:ext cx="318448" cy="329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2A1254C1-A21C-43C7-A2C7-7AEF34C1AECC}"/>
              </a:ext>
            </a:extLst>
          </p:cNvPr>
          <p:cNvSpPr/>
          <p:nvPr/>
        </p:nvSpPr>
        <p:spPr>
          <a:xfrm>
            <a:off x="5991503" y="3052383"/>
            <a:ext cx="318448" cy="329821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14BA4934-87CE-4E00-9756-ECEC5F3D2FFC}"/>
              </a:ext>
            </a:extLst>
          </p:cNvPr>
          <p:cNvSpPr/>
          <p:nvPr/>
        </p:nvSpPr>
        <p:spPr>
          <a:xfrm>
            <a:off x="6961547" y="3377486"/>
            <a:ext cx="318448" cy="3298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85462F42-548A-4C9F-B2F8-AF89574E5E6C}"/>
              </a:ext>
            </a:extLst>
          </p:cNvPr>
          <p:cNvSpPr/>
          <p:nvPr/>
        </p:nvSpPr>
        <p:spPr>
          <a:xfrm>
            <a:off x="6027981" y="3493716"/>
            <a:ext cx="318448" cy="3298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8DB7EFCD-560A-46D0-9995-0D1D7AE08948}"/>
              </a:ext>
            </a:extLst>
          </p:cNvPr>
          <p:cNvSpPr/>
          <p:nvPr/>
        </p:nvSpPr>
        <p:spPr>
          <a:xfrm>
            <a:off x="6578466" y="3601620"/>
            <a:ext cx="318448" cy="3298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Oval 27">
            <a:extLst>
              <a:ext uri="{FF2B5EF4-FFF2-40B4-BE49-F238E27FC236}">
                <a16:creationId xmlns:a16="http://schemas.microsoft.com/office/drawing/2014/main" id="{6CB65F05-CE25-4CD6-8A79-9594DCEE327D}"/>
              </a:ext>
            </a:extLst>
          </p:cNvPr>
          <p:cNvSpPr/>
          <p:nvPr/>
        </p:nvSpPr>
        <p:spPr>
          <a:xfrm>
            <a:off x="7370183" y="2918298"/>
            <a:ext cx="454925" cy="432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Oval 28">
            <a:extLst>
              <a:ext uri="{FF2B5EF4-FFF2-40B4-BE49-F238E27FC236}">
                <a16:creationId xmlns:a16="http://schemas.microsoft.com/office/drawing/2014/main" id="{5B4AE5AB-D305-48FF-BF1F-4E4628A2398D}"/>
              </a:ext>
            </a:extLst>
          </p:cNvPr>
          <p:cNvSpPr/>
          <p:nvPr/>
        </p:nvSpPr>
        <p:spPr>
          <a:xfrm>
            <a:off x="6249514" y="2593192"/>
            <a:ext cx="454925" cy="432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Oval 29">
            <a:extLst>
              <a:ext uri="{FF2B5EF4-FFF2-40B4-BE49-F238E27FC236}">
                <a16:creationId xmlns:a16="http://schemas.microsoft.com/office/drawing/2014/main" id="{E78440EE-7A72-4081-AEF9-18507AADD30A}"/>
              </a:ext>
            </a:extLst>
          </p:cNvPr>
          <p:cNvSpPr/>
          <p:nvPr/>
        </p:nvSpPr>
        <p:spPr>
          <a:xfrm>
            <a:off x="6889876" y="2793470"/>
            <a:ext cx="454925" cy="43217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9" name="Straight Arrow Connector 22">
            <a:extLst>
              <a:ext uri="{FF2B5EF4-FFF2-40B4-BE49-F238E27FC236}">
                <a16:creationId xmlns:a16="http://schemas.microsoft.com/office/drawing/2014/main" id="{AE64518F-61AE-44ED-83CA-011BCF6A02BC}"/>
              </a:ext>
            </a:extLst>
          </p:cNvPr>
          <p:cNvCxnSpPr>
            <a:cxnSpLocks/>
          </p:cNvCxnSpPr>
          <p:nvPr/>
        </p:nvCxnSpPr>
        <p:spPr>
          <a:xfrm>
            <a:off x="7430184" y="3658902"/>
            <a:ext cx="877694" cy="5958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1">
            <a:extLst>
              <a:ext uri="{FF2B5EF4-FFF2-40B4-BE49-F238E27FC236}">
                <a16:creationId xmlns:a16="http://schemas.microsoft.com/office/drawing/2014/main" id="{F1D6E023-8018-420F-AF9D-31136763CC4E}"/>
              </a:ext>
            </a:extLst>
          </p:cNvPr>
          <p:cNvSpPr/>
          <p:nvPr/>
        </p:nvSpPr>
        <p:spPr>
          <a:xfrm>
            <a:off x="9536451" y="5848922"/>
            <a:ext cx="318448" cy="3298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/>
              </a:rPr>
              <a:t>2</a:t>
            </a:r>
            <a:endParaRPr lang="en-US"/>
          </a:p>
        </p:txBody>
      </p:sp>
      <p:sp>
        <p:nvSpPr>
          <p:cNvPr id="42" name="Rectangle 33">
            <a:extLst>
              <a:ext uri="{FF2B5EF4-FFF2-40B4-BE49-F238E27FC236}">
                <a16:creationId xmlns:a16="http://schemas.microsoft.com/office/drawing/2014/main" id="{6F7A158D-81F0-4E53-A7C3-613B47D12626}"/>
              </a:ext>
            </a:extLst>
          </p:cNvPr>
          <p:cNvSpPr/>
          <p:nvPr/>
        </p:nvSpPr>
        <p:spPr>
          <a:xfrm>
            <a:off x="10140476" y="5844484"/>
            <a:ext cx="318448" cy="3298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/>
              </a:rPr>
              <a:t>2</a:t>
            </a:r>
            <a:endParaRPr lang="en-US"/>
          </a:p>
        </p:txBody>
      </p:sp>
      <p:sp>
        <p:nvSpPr>
          <p:cNvPr id="43" name="Oval 34">
            <a:extLst>
              <a:ext uri="{FF2B5EF4-FFF2-40B4-BE49-F238E27FC236}">
                <a16:creationId xmlns:a16="http://schemas.microsoft.com/office/drawing/2014/main" id="{7301D065-D7B4-41A2-8176-4EDC473E6530}"/>
              </a:ext>
            </a:extLst>
          </p:cNvPr>
          <p:cNvSpPr/>
          <p:nvPr/>
        </p:nvSpPr>
        <p:spPr>
          <a:xfrm>
            <a:off x="10665061" y="5745074"/>
            <a:ext cx="454925" cy="43217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/>
              </a:rPr>
              <a:t>2</a:t>
            </a:r>
            <a:endParaRPr lang="en-US"/>
          </a:p>
        </p:txBody>
      </p:sp>
      <p:cxnSp>
        <p:nvCxnSpPr>
          <p:cNvPr id="45" name="Straight Arrow Connector 22">
            <a:extLst>
              <a:ext uri="{FF2B5EF4-FFF2-40B4-BE49-F238E27FC236}">
                <a16:creationId xmlns:a16="http://schemas.microsoft.com/office/drawing/2014/main" id="{96F19261-3420-4340-97A7-D47404D827E5}"/>
              </a:ext>
            </a:extLst>
          </p:cNvPr>
          <p:cNvCxnSpPr>
            <a:cxnSpLocks/>
          </p:cNvCxnSpPr>
          <p:nvPr/>
        </p:nvCxnSpPr>
        <p:spPr>
          <a:xfrm>
            <a:off x="8353502" y="5678041"/>
            <a:ext cx="989462" cy="2705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0DFF881-8150-4FF6-B581-A316E51A0D23}"/>
              </a:ext>
            </a:extLst>
          </p:cNvPr>
          <p:cNvSpPr txBox="1"/>
          <p:nvPr/>
        </p:nvSpPr>
        <p:spPr>
          <a:xfrm>
            <a:off x="7934230" y="2578043"/>
            <a:ext cx="262650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>
                <a:ea typeface="+mn-lt"/>
                <a:cs typeface="+mn-lt"/>
              </a:rPr>
              <a:t>Filter: </a:t>
            </a:r>
            <a:r>
              <a:rPr lang="ru-RU" dirty="0" err="1">
                <a:ea typeface="+mn-lt"/>
                <a:cs typeface="+mn-lt"/>
              </a:rPr>
              <a:t>square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circle</a:t>
            </a:r>
            <a:endParaRPr lang="en-US" dirty="0" err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EF2D93-B8A3-4FC6-BD7E-E1A844197441}"/>
              </a:ext>
            </a:extLst>
          </p:cNvPr>
          <p:cNvSpPr txBox="1"/>
          <p:nvPr/>
        </p:nvSpPr>
        <p:spPr>
          <a:xfrm>
            <a:off x="5868969" y="4071109"/>
            <a:ext cx="222033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dirty="0" err="1">
                <a:ea typeface="+mn-lt"/>
                <a:cs typeface="+mn-lt"/>
              </a:rPr>
              <a:t>Grouping</a:t>
            </a:r>
            <a:r>
              <a:rPr lang="ru-RU" dirty="0">
                <a:ea typeface="+mn-lt"/>
                <a:cs typeface="+mn-lt"/>
              </a:rPr>
              <a:t>: </a:t>
            </a:r>
            <a:r>
              <a:rPr lang="ru-RU" dirty="0" err="1">
                <a:ea typeface="+mn-lt"/>
                <a:cs typeface="+mn-lt"/>
              </a:rPr>
              <a:t>shape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color</a:t>
            </a:r>
            <a:endParaRPr lang="en-US" dirty="0" err="1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98E89D1-F270-4C7B-91EF-625CCC157B6F}"/>
              </a:ext>
            </a:extLst>
          </p:cNvPr>
          <p:cNvSpPr txBox="1"/>
          <p:nvPr/>
        </p:nvSpPr>
        <p:spPr>
          <a:xfrm>
            <a:off x="9091819" y="4891119"/>
            <a:ext cx="295503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Calculation: count(*) 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BE4C8E-49DF-417B-96B2-A6A91BB76959}"/>
              </a:ext>
            </a:extLst>
          </p:cNvPr>
          <p:cNvSpPr txBox="1"/>
          <p:nvPr/>
        </p:nvSpPr>
        <p:spPr>
          <a:xfrm>
            <a:off x="6902485" y="6059408"/>
            <a:ext cx="262650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Filter: count(*) &gt; 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45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B375-B16B-4CF4-952C-C740F63E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Including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Aggregate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Functions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in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Search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Conditions</a:t>
            </a:r>
            <a:endParaRPr lang="en-US" dirty="0" err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F6815-0A1A-4E5B-AB26-EA5BD9DA4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50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GROUP BY </a:t>
            </a:r>
            <a:r>
              <a:rPr lang="en-US" dirty="0">
                <a:ea typeface="+mn-lt"/>
                <a:cs typeface="+mn-lt"/>
              </a:rPr>
              <a:t>comma separated expressions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HAVING</a:t>
            </a:r>
            <a:r>
              <a:rPr lang="ru-RU" dirty="0">
                <a:latin typeface="Courier New"/>
                <a:cs typeface="Courier New"/>
              </a:rPr>
              <a:t> </a:t>
            </a:r>
            <a:r>
              <a:rPr lang="ru-RU" dirty="0" err="1">
                <a:ea typeface="+mn-lt"/>
                <a:cs typeface="+mn-lt"/>
              </a:rPr>
              <a:t>search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condition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with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aggregate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functions</a:t>
            </a:r>
            <a:endParaRPr lang="en-US" dirty="0" err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Expressions with aggregate functions cannot be used in WHERE</a:t>
            </a:r>
          </a:p>
        </p:txBody>
      </p:sp>
    </p:spTree>
    <p:extLst>
      <p:ext uri="{BB962C8B-B14F-4D97-AF65-F5344CB8AC3E}">
        <p14:creationId xmlns:p14="http://schemas.microsoft.com/office/powerpoint/2010/main" val="34818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BB2FC-B4B3-4C14-8027-980A33A2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Why do we need aggregation in queries?</a:t>
            </a:r>
            <a:endParaRPr lang="ru-RU" dirty="0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C74E2-BF54-4694-A23B-ADCF383DB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5624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Simple </a:t>
            </a:r>
            <a:r>
              <a:rPr lang="ru-RU" err="1"/>
              <a:t>relational</a:t>
            </a:r>
            <a:r>
              <a:rPr lang="ru-RU"/>
              <a:t> </a:t>
            </a:r>
            <a:r>
              <a:rPr lang="ru-RU" err="1"/>
              <a:t>operations</a:t>
            </a:r>
            <a:r>
              <a:rPr lang="ru-RU"/>
              <a:t> </a:t>
            </a:r>
            <a:r>
              <a:rPr lang="ru-RU" err="1"/>
              <a:t>are</a:t>
            </a:r>
            <a:r>
              <a:rPr lang="ru-RU"/>
              <a:t> </a:t>
            </a:r>
            <a:r>
              <a:rPr lang="ru-RU" err="1"/>
              <a:t>not</a:t>
            </a:r>
            <a:r>
              <a:rPr lang="ru-RU"/>
              <a:t> </a:t>
            </a:r>
            <a:r>
              <a:rPr lang="ru-RU" err="1"/>
              <a:t>enough</a:t>
            </a:r>
            <a:r>
              <a:rPr lang="ru-RU"/>
              <a:t> </a:t>
            </a:r>
            <a:r>
              <a:rPr lang="ru-RU" err="1"/>
              <a:t>for</a:t>
            </a:r>
            <a:r>
              <a:rPr lang="ru-RU"/>
              <a:t> </a:t>
            </a:r>
            <a:r>
              <a:rPr lang="ru-RU" err="1"/>
              <a:t>full</a:t>
            </a:r>
            <a:r>
              <a:rPr lang="ru-RU"/>
              <a:t> </a:t>
            </a:r>
            <a:r>
              <a:rPr lang="ru-RU" err="1"/>
              <a:t>data</a:t>
            </a:r>
            <a:r>
              <a:rPr lang="ru-RU"/>
              <a:t> </a:t>
            </a:r>
            <a:r>
              <a:rPr lang="ru-RU" err="1"/>
              <a:t>processing</a:t>
            </a:r>
            <a:r>
              <a:rPr lang="ru-RU"/>
              <a:t> </a:t>
            </a:r>
            <a:endParaRPr lang="en-US"/>
          </a:p>
          <a:p>
            <a:endParaRPr lang="ru-RU" dirty="0">
              <a:ea typeface="Calibri"/>
              <a:cs typeface="Calibri"/>
            </a:endParaRPr>
          </a:p>
          <a:p>
            <a:r>
              <a:rPr lang="ru-RU" dirty="0" err="1"/>
              <a:t>Example</a:t>
            </a:r>
            <a:r>
              <a:rPr lang="ru-RU" dirty="0"/>
              <a:t>: </a:t>
            </a:r>
            <a:r>
              <a:rPr lang="ru-RU" dirty="0" err="1"/>
              <a:t>How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count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number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cars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each</a:t>
            </a:r>
            <a:r>
              <a:rPr lang="ru-RU" dirty="0"/>
              <a:t> </a:t>
            </a:r>
            <a:r>
              <a:rPr lang="ru-RU" dirty="0" err="1"/>
              <a:t>class</a:t>
            </a:r>
            <a:r>
              <a:rPr lang="ru-RU" dirty="0"/>
              <a:t>?</a:t>
            </a:r>
            <a:endParaRPr lang="en-US" dirty="0"/>
          </a:p>
          <a:p>
            <a:endParaRPr lang="ru-RU" dirty="0"/>
          </a:p>
          <a:p>
            <a:r>
              <a:rPr lang="ru-RU" dirty="0">
                <a:ea typeface="+mn-lt"/>
                <a:cs typeface="+mn-lt"/>
              </a:rPr>
              <a:t>To </a:t>
            </a:r>
            <a:r>
              <a:rPr lang="ru-RU" dirty="0" err="1">
                <a:ea typeface="+mn-lt"/>
                <a:cs typeface="+mn-lt"/>
              </a:rPr>
              <a:t>answer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similar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questions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you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use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aggregation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functions</a:t>
            </a:r>
            <a:r>
              <a:rPr lang="ru-RU" dirty="0">
                <a:ea typeface="+mn-lt"/>
                <a:cs typeface="+mn-lt"/>
              </a:rPr>
              <a:t>.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6DA37-A03C-4CD7-99D2-D157E3896009}"/>
              </a:ext>
            </a:extLst>
          </p:cNvPr>
          <p:cNvSpPr/>
          <p:nvPr/>
        </p:nvSpPr>
        <p:spPr>
          <a:xfrm>
            <a:off x="8355536" y="2042343"/>
            <a:ext cx="2830807" cy="1653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CLS	CARID</a:t>
            </a:r>
          </a:p>
          <a:p>
            <a:pPr algn="ctr"/>
            <a:r>
              <a:rPr lang="en-US"/>
              <a:t>A	1</a:t>
            </a:r>
          </a:p>
          <a:p>
            <a:pPr algn="ctr"/>
            <a:r>
              <a:rPr lang="en-US"/>
              <a:t>A	2</a:t>
            </a:r>
          </a:p>
          <a:p>
            <a:pPr algn="ctr"/>
            <a:r>
              <a:rPr lang="en-US"/>
              <a:t>B	3</a:t>
            </a:r>
          </a:p>
          <a:p>
            <a:pPr algn="ctr"/>
            <a:r>
              <a:rPr lang="en-US"/>
              <a:t>C	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6AAF8D-54FB-4559-ACD7-BC271A9D1DDA}"/>
              </a:ext>
            </a:extLst>
          </p:cNvPr>
          <p:cNvSpPr/>
          <p:nvPr/>
        </p:nvSpPr>
        <p:spPr>
          <a:xfrm>
            <a:off x="8355536" y="4778649"/>
            <a:ext cx="2830807" cy="13255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CLS	CARS</a:t>
            </a:r>
          </a:p>
          <a:p>
            <a:pPr algn="ctr"/>
            <a:r>
              <a:rPr lang="en-US"/>
              <a:t>A	2</a:t>
            </a:r>
          </a:p>
          <a:p>
            <a:pPr algn="ctr"/>
            <a:r>
              <a:rPr lang="en-US"/>
              <a:t>B	1</a:t>
            </a:r>
          </a:p>
          <a:p>
            <a:pPr algn="ctr"/>
            <a:r>
              <a:rPr lang="en-US"/>
              <a:t>C	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C4630F-30D4-72B5-E98B-671DAFA7F64C}"/>
              </a:ext>
            </a:extLst>
          </p:cNvPr>
          <p:cNvSpPr txBox="1"/>
          <p:nvPr/>
        </p:nvSpPr>
        <p:spPr>
          <a:xfrm>
            <a:off x="9559984" y="3883346"/>
            <a:ext cx="421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?</a:t>
            </a:r>
            <a:endParaRPr lang="en-RU" sz="4000" dirty="0"/>
          </a:p>
        </p:txBody>
      </p:sp>
    </p:spTree>
    <p:extLst>
      <p:ext uri="{BB962C8B-B14F-4D97-AF65-F5344CB8AC3E}">
        <p14:creationId xmlns:p14="http://schemas.microsoft.com/office/powerpoint/2010/main" val="300827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AC63D6-3D88-4740-9B15-8A3E1574C1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err="1">
                <a:ea typeface="+mj-lt"/>
                <a:cs typeface="+mj-lt"/>
              </a:rPr>
              <a:t>Conditional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expressions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in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aggregation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functions</a:t>
            </a:r>
            <a:endParaRPr lang="en-US" dirty="0" err="1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7112485-CAB2-46AF-B7A5-DAB574EB0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c</a:t>
            </a:r>
            <a:r>
              <a:rPr lang="en-US" dirty="0" err="1"/>
              <a:t>ase</a:t>
            </a:r>
            <a:endParaRPr lang="en-US" dirty="0"/>
          </a:p>
          <a:p>
            <a:r>
              <a:rPr lang="en-US" dirty="0"/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4064994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5F64F-25B5-1FE0-8F97-D669AF12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Conditions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in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aggregation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functions</a:t>
            </a:r>
            <a:endParaRPr lang="en-US" dirty="0" err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3469C-49F1-48C8-3CC1-94FF5D30B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By </a:t>
            </a:r>
            <a:r>
              <a:rPr lang="ru-RU" dirty="0" err="1">
                <a:ea typeface="+mn-lt"/>
                <a:cs typeface="+mn-lt"/>
              </a:rPr>
              <a:t>adding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conditions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you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apply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aggregation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function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specific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piece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data</a:t>
            </a:r>
            <a:r>
              <a:rPr lang="ru-RU" dirty="0">
                <a:ea typeface="+mn-lt"/>
                <a:cs typeface="+mn-lt"/>
              </a:rPr>
              <a:t> </a:t>
            </a:r>
            <a:endParaRPr lang="en-US" dirty="0"/>
          </a:p>
          <a:p>
            <a:pPr lvl="1"/>
            <a:r>
              <a:rPr lang="ru-RU" dirty="0">
                <a:ea typeface="+mn-lt"/>
                <a:cs typeface="+mn-lt"/>
              </a:rPr>
              <a:t>A CASE </a:t>
            </a:r>
            <a:r>
              <a:rPr lang="ru-RU" dirty="0" err="1">
                <a:ea typeface="+mn-lt"/>
                <a:cs typeface="+mn-lt"/>
              </a:rPr>
              <a:t>expression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that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will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return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null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data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should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not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included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calculation</a:t>
            </a:r>
            <a:endParaRPr lang="ru-RU" dirty="0" err="1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ru-RU" dirty="0">
                <a:ea typeface="+mn-lt"/>
                <a:cs typeface="+mn-lt"/>
              </a:rPr>
              <a:t>The </a:t>
            </a:r>
            <a:r>
              <a:rPr lang="ru-RU" err="1">
                <a:ea typeface="+mn-lt"/>
                <a:cs typeface="+mn-lt"/>
              </a:rPr>
              <a:t>filter</a:t>
            </a:r>
            <a:r>
              <a:rPr lang="ru-RU" dirty="0">
                <a:ea typeface="+mn-lt"/>
                <a:cs typeface="+mn-lt"/>
              </a:rPr>
              <a:t> (</a:t>
            </a:r>
            <a:r>
              <a:rPr lang="ru-RU" err="1">
                <a:ea typeface="+mn-lt"/>
                <a:cs typeface="+mn-lt"/>
              </a:rPr>
              <a:t>where</a:t>
            </a:r>
            <a:r>
              <a:rPr lang="ru-RU" dirty="0">
                <a:ea typeface="+mn-lt"/>
                <a:cs typeface="+mn-lt"/>
              </a:rPr>
              <a:t>) </a:t>
            </a:r>
            <a:r>
              <a:rPr lang="ru-RU" err="1">
                <a:ea typeface="+mn-lt"/>
                <a:cs typeface="+mn-lt"/>
              </a:rPr>
              <a:t>keyword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with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err="1">
                <a:ea typeface="+mn-lt"/>
                <a:cs typeface="+mn-lt"/>
              </a:rPr>
              <a:t>condition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for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selecting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data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that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should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be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passed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input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aggregation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function</a:t>
            </a:r>
            <a:r>
              <a:rPr lang="ru-RU" dirty="0">
                <a:ea typeface="+mn-lt"/>
                <a:cs typeface="+mn-lt"/>
              </a:rPr>
              <a:t> </a:t>
            </a:r>
            <a:endParaRPr lang="en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8896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8659B-4BDB-430E-A6DB-DBA97070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Conditions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aggregation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functions</a:t>
            </a:r>
            <a:endParaRPr lang="ru-RU" dirty="0" err="1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DCC95-E432-4D32-A04B-DBF7C0D8D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8770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Need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count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number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cars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class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separately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class</a:t>
            </a:r>
            <a:r>
              <a:rPr lang="ru-RU" dirty="0">
                <a:ea typeface="+mn-lt"/>
                <a:cs typeface="+mn-lt"/>
              </a:rPr>
              <a:t> B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case when </a:t>
            </a:r>
            <a:r>
              <a:rPr lang="en-US" sz="2800" b="1" dirty="0" err="1">
                <a:latin typeface="Courier New"/>
                <a:cs typeface="Courier New"/>
              </a:rPr>
              <a:t>clsid</a:t>
            </a:r>
            <a:r>
              <a:rPr lang="en-US" sz="2800" b="1" dirty="0">
                <a:latin typeface="Courier New"/>
                <a:cs typeface="Courier New"/>
              </a:rPr>
              <a:t>='A' then 1 end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dirty="0">
                <a:ea typeface="+mn-lt"/>
                <a:cs typeface="+mn-lt"/>
              </a:rPr>
              <a:t>will return </a:t>
            </a:r>
            <a:r>
              <a:rPr lang="en-US" sz="2800" dirty="0">
                <a:ea typeface="+mn-lt"/>
                <a:cs typeface="+mn-lt"/>
              </a:rPr>
              <a:t>null</a:t>
            </a:r>
            <a:r>
              <a:rPr lang="en-US" dirty="0">
                <a:ea typeface="+mn-lt"/>
                <a:cs typeface="+mn-lt"/>
              </a:rPr>
              <a:t> if the car does not belong to class </a:t>
            </a:r>
            <a:r>
              <a:rPr lang="en-US" sz="2800" dirty="0">
                <a:ea typeface="+mn-lt"/>
                <a:cs typeface="+mn-lt"/>
              </a:rPr>
              <a:t>A</a:t>
            </a:r>
            <a:r>
              <a:rPr lang="en-US" dirty="0">
                <a:ea typeface="+mn-lt"/>
                <a:cs typeface="+mn-lt"/>
              </a:rPr>
              <a:t>. null is not taken into account in the aggregation function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C17C97-8908-91C3-BD4F-3E3F46958F7D}"/>
              </a:ext>
            </a:extLst>
          </p:cNvPr>
          <p:cNvSpPr txBox="1"/>
          <p:nvPr/>
        </p:nvSpPr>
        <p:spPr>
          <a:xfrm>
            <a:off x="838200" y="4861659"/>
            <a:ext cx="90204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algn="l">
              <a:buNone/>
            </a:pPr>
            <a:r>
              <a:rPr lang="ru-RU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clsid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'A'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count_a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ru-RU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clsid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'B'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count_b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car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56102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8659B-4BDB-430E-A6DB-DBA97070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Conditions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aggregation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functions</a:t>
            </a:r>
            <a:endParaRPr lang="ru-RU" dirty="0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DCC95-E432-4D32-A04B-DBF7C0D8D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Need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find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average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mileage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class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B </a:t>
            </a:r>
            <a:r>
              <a:rPr lang="ru-RU" dirty="0" err="1">
                <a:ea typeface="+mn-lt"/>
                <a:cs typeface="+mn-lt"/>
              </a:rPr>
              <a:t>cars</a:t>
            </a:r>
            <a:endParaRPr lang="en-US" dirty="0" err="1">
              <a:ea typeface="Calibri"/>
              <a:cs typeface="Calibri"/>
            </a:endParaRPr>
          </a:p>
          <a:p>
            <a:endParaRPr lang="en-US" dirty="0"/>
          </a:p>
          <a:p>
            <a:pPr marL="0" indent="0" algn="l">
              <a:buNone/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algn="l">
              <a:buNone/>
            </a:pPr>
            <a:r>
              <a:rPr lang="ru-RU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clsid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'A'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mileage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avg_a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ru-RU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case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when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clsid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'B'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mileage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end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avg_b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car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81130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8659B-4BDB-430E-A6DB-DBA97070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Conditions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aggregation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functions</a:t>
            </a:r>
            <a:endParaRPr lang="en-US" dirty="0" err="1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DCC95-E432-4D32-A04B-DBF7C0D8D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Postgres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supports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FILTER </a:t>
            </a:r>
            <a:r>
              <a:rPr lang="ru-RU" dirty="0" err="1">
                <a:ea typeface="+mn-lt"/>
                <a:cs typeface="+mn-lt"/>
              </a:rPr>
              <a:t>keyword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which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adds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search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condition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expression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with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aggregate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function</a:t>
            </a:r>
            <a:r>
              <a:rPr lang="ru-RU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/>
          </a:p>
          <a:p>
            <a:pPr marL="0" indent="0" algn="l">
              <a:buNone/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algn="l">
              <a:buNone/>
            </a:pPr>
            <a:r>
              <a:rPr lang="ru-RU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avg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(mileage) filter(where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clsid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'A'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avg_a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  avg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(mileage) filter(where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clsid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'B'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avg_b</a:t>
            </a: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car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where mileage &gt; 1000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28153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3F4A21-958E-400F-89EE-F696CFD767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err="1">
                <a:ea typeface="+mj-lt"/>
                <a:cs typeface="+mj-lt"/>
              </a:rPr>
              <a:t>Examples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of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queries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with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aggregate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functions</a:t>
            </a:r>
            <a:endParaRPr lang="en-US" dirty="0" err="1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707B195-E497-470B-8A23-363DB5C79D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204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7CCD-68F2-4194-B8AF-90AF5DE9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Example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BC601-F1E7-498A-9F9F-C94B7248F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How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many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flights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delayed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status</a:t>
            </a:r>
            <a:r>
              <a:rPr lang="ru-RU" dirty="0">
                <a:ea typeface="+mn-lt"/>
                <a:cs typeface="+mn-lt"/>
              </a:rPr>
              <a:t>?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24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count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(*) </a:t>
            </a: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i="1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delayed_num</a:t>
            </a:r>
            <a:endParaRPr lang="en-GB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endParaRPr lang="ru-RU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000000"/>
                </a:solidFill>
                <a:latin typeface="Courier" panose="02070309020205020404" pitchFamily="49" charset="0"/>
              </a:rPr>
              <a:t>   </a:t>
            </a:r>
            <a:r>
              <a:rPr lang="en-GB" sz="24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flights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f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where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endParaRPr lang="ru-RU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i="1" dirty="0">
                <a:solidFill>
                  <a:srgbClr val="000000"/>
                </a:solidFill>
                <a:latin typeface="Courier" panose="02070309020205020404" pitchFamily="49" charset="0"/>
              </a:rPr>
              <a:t>   </a:t>
            </a:r>
            <a:r>
              <a:rPr lang="en-GB" sz="24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f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24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status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= </a:t>
            </a:r>
            <a:r>
              <a:rPr lang="en-GB" sz="2400" b="1" dirty="0">
                <a:solidFill>
                  <a:srgbClr val="008000"/>
                </a:solidFill>
                <a:effectLst/>
                <a:latin typeface="Courier" panose="02070309020205020404" pitchFamily="49" charset="0"/>
              </a:rPr>
              <a:t>'Delayed'</a:t>
            </a:r>
            <a:r>
              <a:rPr lang="en-GB" sz="2400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;</a:t>
            </a:r>
            <a:endParaRPr lang="en-GB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75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EA78A-CC49-D672-3CB3-2AEC7E493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RU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ru-RU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F2294-BA9D-A045-B695-38B203815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52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calculate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number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arriving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flights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grouped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days</a:t>
            </a:r>
            <a:endParaRPr lang="en-US" dirty="0" err="1"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DF2FE-A70E-5126-53DA-76E38E8B54F7}"/>
              </a:ext>
            </a:extLst>
          </p:cNvPr>
          <p:cNvSpPr txBox="1"/>
          <p:nvPr/>
        </p:nvSpPr>
        <p:spPr>
          <a:xfrm>
            <a:off x="838200" y="2935513"/>
            <a:ext cx="106280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4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24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count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(*) </a:t>
            </a: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i="1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arrived_num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4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2400" b="1" dirty="0" err="1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date_trunc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sz="2400" b="1" dirty="0">
                <a:solidFill>
                  <a:srgbClr val="008000"/>
                </a:solidFill>
                <a:effectLst/>
                <a:latin typeface="Courier" panose="02070309020205020404" pitchFamily="49" charset="0"/>
              </a:rPr>
              <a:t>'day'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  <a:r>
              <a:rPr lang="en-GB" sz="2400" i="1" u="sng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f</a:t>
            </a:r>
            <a:r>
              <a:rPr lang="en-GB" sz="2400" u="sng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2400" u="sng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actual_arrival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 </a:t>
            </a: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i="1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arrival_date</a:t>
            </a:r>
            <a:endParaRPr lang="en-GB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endParaRPr lang="ru-RU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Courier" panose="02070309020205020404" pitchFamily="49" charset="0"/>
              </a:rPr>
              <a:t>   </a:t>
            </a:r>
            <a:r>
              <a:rPr lang="en-GB" sz="24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flights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f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where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endParaRPr lang="ru-RU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400" i="1" dirty="0">
                <a:solidFill>
                  <a:srgbClr val="000000"/>
                </a:solidFill>
                <a:latin typeface="Courier" panose="02070309020205020404" pitchFamily="49" charset="0"/>
              </a:rPr>
              <a:t>   </a:t>
            </a:r>
            <a:r>
              <a:rPr lang="en-GB" sz="24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f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24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status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= </a:t>
            </a:r>
            <a:r>
              <a:rPr lang="en-GB" sz="2400" b="1" dirty="0">
                <a:solidFill>
                  <a:srgbClr val="008000"/>
                </a:solidFill>
                <a:effectLst/>
                <a:latin typeface="Courier" panose="02070309020205020404" pitchFamily="49" charset="0"/>
              </a:rPr>
              <a:t>'Arrived'</a:t>
            </a:r>
            <a:r>
              <a:rPr lang="en-GB" sz="2400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;</a:t>
            </a:r>
            <a:endParaRPr lang="en-GB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endParaRPr lang="en-RU" sz="2400" dirty="0"/>
          </a:p>
        </p:txBody>
      </p:sp>
    </p:spTree>
    <p:extLst>
      <p:ext uri="{BB962C8B-B14F-4D97-AF65-F5344CB8AC3E}">
        <p14:creationId xmlns:p14="http://schemas.microsoft.com/office/powerpoint/2010/main" val="22385004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EA78A-CC49-D672-3CB3-2AEC7E493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Example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ru-RU" dirty="0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F2294-BA9D-A045-B695-38B203815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52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calculate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number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arriving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flights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grouped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days</a:t>
            </a:r>
            <a:endParaRPr lang="en-US" dirty="0" err="1"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DF2FE-A70E-5126-53DA-76E38E8B54F7}"/>
              </a:ext>
            </a:extLst>
          </p:cNvPr>
          <p:cNvSpPr txBox="1"/>
          <p:nvPr/>
        </p:nvSpPr>
        <p:spPr>
          <a:xfrm>
            <a:off x="838200" y="2935513"/>
            <a:ext cx="106280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4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24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count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(*) </a:t>
            </a: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i="1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arrived_num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4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2400" b="1" dirty="0" err="1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date_trunc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sz="2400" b="1" dirty="0">
                <a:solidFill>
                  <a:srgbClr val="008000"/>
                </a:solidFill>
                <a:effectLst/>
                <a:latin typeface="Courier" panose="02070309020205020404" pitchFamily="49" charset="0"/>
              </a:rPr>
              <a:t>'day'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  <a:r>
              <a:rPr lang="en-GB" sz="2400" i="1" u="sng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f</a:t>
            </a:r>
            <a:r>
              <a:rPr lang="en-GB" sz="2400" u="sng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2400" u="sng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actual_arrival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 </a:t>
            </a: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i="1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arrival_date</a:t>
            </a:r>
            <a:endParaRPr lang="en-GB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endParaRPr lang="ru-RU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Courier" panose="02070309020205020404" pitchFamily="49" charset="0"/>
              </a:rPr>
              <a:t>   </a:t>
            </a:r>
            <a:r>
              <a:rPr lang="en-GB" sz="24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flights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f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where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endParaRPr lang="ru-RU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400" i="1" dirty="0">
                <a:solidFill>
                  <a:srgbClr val="000000"/>
                </a:solidFill>
                <a:latin typeface="Courier" panose="02070309020205020404" pitchFamily="49" charset="0"/>
              </a:rPr>
              <a:t>   </a:t>
            </a:r>
            <a:r>
              <a:rPr lang="en-GB" sz="24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f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24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status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= </a:t>
            </a:r>
            <a:r>
              <a:rPr lang="en-GB" sz="2400" b="1" dirty="0">
                <a:solidFill>
                  <a:srgbClr val="008000"/>
                </a:solidFill>
                <a:effectLst/>
                <a:latin typeface="Courier" panose="02070309020205020404" pitchFamily="49" charset="0"/>
              </a:rPr>
              <a:t>'Arrived'</a:t>
            </a:r>
            <a:r>
              <a:rPr lang="en-GB" sz="2400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;</a:t>
            </a:r>
            <a:endParaRPr lang="en-GB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endParaRPr lang="en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CA222-4FAA-3150-14D3-C2A73DECFA49}"/>
              </a:ext>
            </a:extLst>
          </p:cNvPr>
          <p:cNvSpPr txBox="1"/>
          <p:nvPr/>
        </p:nvSpPr>
        <p:spPr>
          <a:xfrm>
            <a:off x="6342742" y="4989055"/>
            <a:ext cx="460103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ea typeface="+mn-lt"/>
                <a:cs typeface="+mn-lt"/>
              </a:rPr>
              <a:t>Error: Anything not used in aggregation must be in group by</a:t>
            </a:r>
            <a:endParaRPr lang="en-US" dirty="0">
              <a:solidFill>
                <a:schemeClr val="accent5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55991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EA78A-CC49-D672-3CB3-2AEC7E493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Example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ru-RU" dirty="0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F2294-BA9D-A045-B695-38B203815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52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/>
              <a:t>Query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calculate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number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arriving</a:t>
            </a:r>
            <a:r>
              <a:rPr lang="ru-RU" dirty="0"/>
              <a:t> </a:t>
            </a:r>
            <a:r>
              <a:rPr lang="ru-RU" dirty="0" err="1"/>
              <a:t>flights</a:t>
            </a:r>
            <a:r>
              <a:rPr lang="ru-RU" dirty="0"/>
              <a:t> </a:t>
            </a:r>
            <a:r>
              <a:rPr lang="ru-RU" dirty="0" err="1"/>
              <a:t>grouped</a:t>
            </a:r>
            <a:r>
              <a:rPr lang="ru-RU" dirty="0"/>
              <a:t> </a:t>
            </a:r>
            <a:r>
              <a:rPr lang="ru-RU" dirty="0" err="1"/>
              <a:t>by</a:t>
            </a:r>
            <a:r>
              <a:rPr lang="ru-RU" dirty="0"/>
              <a:t> </a:t>
            </a:r>
            <a:r>
              <a:rPr lang="ru-RU" dirty="0" err="1"/>
              <a:t>days</a:t>
            </a:r>
            <a:endParaRPr lang="en-US" dirty="0" err="1"/>
          </a:p>
          <a:p>
            <a:endParaRPr lang="ru-RU" dirty="0"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DF2FE-A70E-5126-53DA-76E38E8B54F7}"/>
              </a:ext>
            </a:extLst>
          </p:cNvPr>
          <p:cNvSpPr txBox="1"/>
          <p:nvPr/>
        </p:nvSpPr>
        <p:spPr>
          <a:xfrm>
            <a:off x="838200" y="2935513"/>
            <a:ext cx="106280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4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24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count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(*) </a:t>
            </a: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i="1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arrived_num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4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2400" b="1" dirty="0" err="1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date_trunc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sz="2400" b="1" dirty="0">
                <a:solidFill>
                  <a:srgbClr val="008000"/>
                </a:solidFill>
                <a:effectLst/>
                <a:latin typeface="Courier" panose="02070309020205020404" pitchFamily="49" charset="0"/>
              </a:rPr>
              <a:t>'day'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  <a:r>
              <a:rPr lang="en-GB" sz="2400" i="1" u="sng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f</a:t>
            </a:r>
            <a:r>
              <a:rPr lang="en-GB" sz="2400" u="sng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2400" u="sng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actual_arrival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 </a:t>
            </a: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i="1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arrival_date</a:t>
            </a:r>
            <a:endParaRPr lang="en-GB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endParaRPr lang="ru-RU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Courier" panose="02070309020205020404" pitchFamily="49" charset="0"/>
              </a:rPr>
              <a:t>   </a:t>
            </a:r>
            <a:r>
              <a:rPr lang="en-GB" sz="24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flights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f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where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endParaRPr lang="ru-RU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400" i="1" dirty="0">
                <a:solidFill>
                  <a:srgbClr val="000000"/>
                </a:solidFill>
                <a:latin typeface="Courier" panose="02070309020205020404" pitchFamily="49" charset="0"/>
              </a:rPr>
              <a:t>   </a:t>
            </a:r>
            <a:r>
              <a:rPr lang="en-GB" sz="24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f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24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status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= </a:t>
            </a:r>
            <a:r>
              <a:rPr lang="en-GB" sz="2400" b="1" dirty="0">
                <a:solidFill>
                  <a:srgbClr val="008000"/>
                </a:solidFill>
                <a:effectLst/>
                <a:latin typeface="Courier" panose="02070309020205020404" pitchFamily="49" charset="0"/>
              </a:rPr>
              <a:t>'Arrived'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group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by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f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24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actual_arrival</a:t>
            </a:r>
            <a:r>
              <a:rPr lang="en-GB" sz="2400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;</a:t>
            </a:r>
            <a:endParaRPr lang="en-GB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endParaRPr lang="en-RU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FB586C-A9AF-0850-8A2A-E921A41ACE38}"/>
              </a:ext>
            </a:extLst>
          </p:cNvPr>
          <p:cNvSpPr/>
          <p:nvPr/>
        </p:nvSpPr>
        <p:spPr>
          <a:xfrm>
            <a:off x="838200" y="5515429"/>
            <a:ext cx="5141686" cy="537029"/>
          </a:xfrm>
          <a:prstGeom prst="rect">
            <a:avLst/>
          </a:prstGeom>
          <a:solidFill>
            <a:schemeClr val="accent1">
              <a:alpha val="983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5FFE5A-A1EA-A67B-4DBB-129DC4610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243" y="4205739"/>
            <a:ext cx="5739262" cy="185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92E7-4368-4B74-849A-CB8CE881A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Why do we need aggregation in queries?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41222-8B4F-44C5-8E77-830D9B32D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7874" y="1825625"/>
            <a:ext cx="619592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ru-RU" dirty="0" err="1">
                <a:ea typeface="+mn-lt"/>
                <a:cs typeface="+mn-lt"/>
              </a:rPr>
              <a:t>How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calculate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number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cars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each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class</a:t>
            </a:r>
            <a:r>
              <a:rPr lang="ru-RU" dirty="0">
                <a:ea typeface="+mn-lt"/>
                <a:cs typeface="+mn-lt"/>
              </a:rPr>
              <a:t>? </a:t>
            </a:r>
            <a:endParaRPr lang="en-US" dirty="0"/>
          </a:p>
          <a:p>
            <a:pPr>
              <a:buNone/>
            </a:pPr>
            <a:endParaRPr lang="ru-RU"/>
          </a:p>
          <a:p>
            <a:pPr>
              <a:buNone/>
            </a:pPr>
            <a:r>
              <a:rPr lang="ru-RU" dirty="0" err="1">
                <a:ea typeface="+mn-lt"/>
                <a:cs typeface="+mn-lt"/>
              </a:rPr>
              <a:t>Calculation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steps</a:t>
            </a:r>
            <a:r>
              <a:rPr lang="ru-RU" dirty="0">
                <a:ea typeface="+mn-lt"/>
                <a:cs typeface="+mn-lt"/>
              </a:rPr>
              <a:t>: </a:t>
            </a:r>
            <a:endParaRPr lang="ru-RU" dirty="0"/>
          </a:p>
          <a:p>
            <a:pPr>
              <a:buNone/>
            </a:pPr>
            <a:endParaRPr lang="ru-RU"/>
          </a:p>
          <a:p>
            <a:pPr>
              <a:buNone/>
            </a:pPr>
            <a:r>
              <a:rPr lang="ru-RU" dirty="0" err="1">
                <a:ea typeface="+mn-lt"/>
                <a:cs typeface="+mn-lt"/>
              </a:rPr>
              <a:t>Dividing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data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groups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with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same</a:t>
            </a:r>
            <a:r>
              <a:rPr lang="ru-RU" dirty="0">
                <a:ea typeface="+mn-lt"/>
                <a:cs typeface="+mn-lt"/>
              </a:rPr>
              <a:t> CLS</a:t>
            </a:r>
            <a:endParaRPr lang="en-US" dirty="0"/>
          </a:p>
          <a:p>
            <a:pPr marL="0" indent="0">
              <a:buNone/>
            </a:pPr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01F5DA-E4D0-469C-A61D-337A9A877900}"/>
              </a:ext>
            </a:extLst>
          </p:cNvPr>
          <p:cNvSpPr/>
          <p:nvPr/>
        </p:nvSpPr>
        <p:spPr>
          <a:xfrm>
            <a:off x="1133419" y="1938311"/>
            <a:ext cx="2830807" cy="1653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CLS	CARID</a:t>
            </a:r>
          </a:p>
          <a:p>
            <a:pPr algn="ctr"/>
            <a:r>
              <a:rPr lang="en-US"/>
              <a:t>A	1</a:t>
            </a:r>
          </a:p>
          <a:p>
            <a:pPr algn="ctr"/>
            <a:r>
              <a:rPr lang="en-US"/>
              <a:t>A	2</a:t>
            </a:r>
          </a:p>
          <a:p>
            <a:pPr algn="ctr"/>
            <a:r>
              <a:rPr lang="en-US"/>
              <a:t>B	3</a:t>
            </a:r>
          </a:p>
          <a:p>
            <a:pPr algn="ctr"/>
            <a:r>
              <a:rPr lang="en-US"/>
              <a:t>C	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2AF74A-3B1A-4454-ACFB-2376FC89D0AC}"/>
              </a:ext>
            </a:extLst>
          </p:cNvPr>
          <p:cNvSpPr/>
          <p:nvPr/>
        </p:nvSpPr>
        <p:spPr>
          <a:xfrm>
            <a:off x="1910933" y="2362660"/>
            <a:ext cx="1425442" cy="511952"/>
          </a:xfrm>
          <a:prstGeom prst="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32F976-FBAF-402D-8BF3-C31646E137B4}"/>
              </a:ext>
            </a:extLst>
          </p:cNvPr>
          <p:cNvSpPr/>
          <p:nvPr/>
        </p:nvSpPr>
        <p:spPr>
          <a:xfrm>
            <a:off x="1910025" y="2891037"/>
            <a:ext cx="1425442" cy="296786"/>
          </a:xfrm>
          <a:prstGeom prst="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BA1589-26A0-458F-B257-C6C332389C4F}"/>
              </a:ext>
            </a:extLst>
          </p:cNvPr>
          <p:cNvSpPr/>
          <p:nvPr/>
        </p:nvSpPr>
        <p:spPr>
          <a:xfrm>
            <a:off x="1910933" y="3209730"/>
            <a:ext cx="1425442" cy="343835"/>
          </a:xfrm>
          <a:prstGeom prst="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70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EA78A-CC49-D672-3CB3-2AEC7E493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Example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F2294-BA9D-A045-B695-38B203815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52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/>
              <a:t>Query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calculate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number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arriving</a:t>
            </a:r>
            <a:r>
              <a:rPr lang="ru-RU" dirty="0"/>
              <a:t> </a:t>
            </a:r>
            <a:r>
              <a:rPr lang="ru-RU" dirty="0" err="1"/>
              <a:t>flights</a:t>
            </a:r>
            <a:r>
              <a:rPr lang="ru-RU" dirty="0"/>
              <a:t> </a:t>
            </a:r>
            <a:r>
              <a:rPr lang="ru-RU" dirty="0" err="1"/>
              <a:t>grouped</a:t>
            </a:r>
            <a:r>
              <a:rPr lang="ru-RU" dirty="0"/>
              <a:t> </a:t>
            </a:r>
            <a:r>
              <a:rPr lang="ru-RU" dirty="0" err="1"/>
              <a:t>by</a:t>
            </a:r>
            <a:r>
              <a:rPr lang="ru-RU" dirty="0"/>
              <a:t> </a:t>
            </a:r>
            <a:r>
              <a:rPr lang="ru-RU" dirty="0" err="1"/>
              <a:t>days</a:t>
            </a:r>
            <a:endParaRPr lang="en-US" dirty="0" err="1"/>
          </a:p>
          <a:p>
            <a:endParaRPr lang="ru-RU" dirty="0"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DF2FE-A70E-5126-53DA-76E38E8B54F7}"/>
              </a:ext>
            </a:extLst>
          </p:cNvPr>
          <p:cNvSpPr txBox="1"/>
          <p:nvPr/>
        </p:nvSpPr>
        <p:spPr>
          <a:xfrm>
            <a:off x="838200" y="2935513"/>
            <a:ext cx="106280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4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24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count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(*) </a:t>
            </a: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i="1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arrived_num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4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2400" b="1" dirty="0" err="1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date_trunc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sz="2400" b="1" dirty="0">
                <a:solidFill>
                  <a:srgbClr val="008000"/>
                </a:solidFill>
                <a:effectLst/>
                <a:latin typeface="Courier" panose="02070309020205020404" pitchFamily="49" charset="0"/>
              </a:rPr>
              <a:t>'day'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  <a:r>
              <a:rPr lang="en-GB" sz="2400" i="1" u="sng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f</a:t>
            </a:r>
            <a:r>
              <a:rPr lang="en-GB" sz="2400" u="sng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2400" u="sng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actual_arrival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 </a:t>
            </a: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i="1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arrival_date</a:t>
            </a:r>
            <a:endParaRPr lang="en-GB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endParaRPr lang="ru-RU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Courier" panose="02070309020205020404" pitchFamily="49" charset="0"/>
              </a:rPr>
              <a:t>   </a:t>
            </a:r>
            <a:r>
              <a:rPr lang="en-GB" sz="24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flights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f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where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endParaRPr lang="ru-RU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400" i="1" dirty="0">
                <a:solidFill>
                  <a:srgbClr val="000000"/>
                </a:solidFill>
                <a:latin typeface="Courier" panose="02070309020205020404" pitchFamily="49" charset="0"/>
              </a:rPr>
              <a:t>   </a:t>
            </a:r>
            <a:r>
              <a:rPr lang="en-GB" sz="24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f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24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status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= </a:t>
            </a:r>
            <a:r>
              <a:rPr lang="en-GB" sz="2400" b="1" dirty="0">
                <a:solidFill>
                  <a:srgbClr val="008000"/>
                </a:solidFill>
                <a:effectLst/>
                <a:latin typeface="Courier" panose="02070309020205020404" pitchFamily="49" charset="0"/>
              </a:rPr>
              <a:t>'Arrived'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808080"/>
                </a:solidFill>
                <a:effectLst/>
                <a:latin typeface="Courier" panose="02070309020205020404" pitchFamily="49" charset="0"/>
              </a:rPr>
              <a:t>--group by </a:t>
            </a:r>
            <a:r>
              <a:rPr lang="en-GB" sz="2400" dirty="0" err="1">
                <a:solidFill>
                  <a:srgbClr val="808080"/>
                </a:solidFill>
                <a:effectLst/>
                <a:latin typeface="Courier" panose="02070309020205020404" pitchFamily="49" charset="0"/>
              </a:rPr>
              <a:t>f.actual_arrival</a:t>
            </a:r>
            <a:endParaRPr lang="en-GB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group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by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i="1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arrival_date</a:t>
            </a:r>
            <a:endParaRPr lang="en-GB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FB586C-A9AF-0850-8A2A-E921A41ACE38}"/>
              </a:ext>
            </a:extLst>
          </p:cNvPr>
          <p:cNvSpPr/>
          <p:nvPr/>
        </p:nvSpPr>
        <p:spPr>
          <a:xfrm>
            <a:off x="838200" y="5558745"/>
            <a:ext cx="5141686" cy="934130"/>
          </a:xfrm>
          <a:prstGeom prst="rect">
            <a:avLst/>
          </a:prstGeom>
          <a:solidFill>
            <a:schemeClr val="accent1">
              <a:alpha val="983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AAA6AE-BE17-4B57-A908-4A17D2F42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052" y="4231602"/>
            <a:ext cx="5771525" cy="186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099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8DF4-3432-4C60-B569-33F0D1C2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err="1">
                <a:solidFill>
                  <a:schemeClr val="accent2">
                    <a:lumMod val="75000"/>
                  </a:schemeClr>
                </a:solidFill>
              </a:rPr>
              <a:t>Example</a:t>
            </a:r>
            <a:r>
              <a:rPr lang="ru-RU">
                <a:solidFill>
                  <a:schemeClr val="accent2">
                    <a:lumMod val="75000"/>
                  </a:schemeClr>
                </a:solidFill>
              </a:rPr>
              <a:t> 3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925A6-CD9B-433D-9449-4EAB01770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Which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regions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have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more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than</a:t>
            </a:r>
            <a:r>
              <a:rPr lang="ru-RU" dirty="0">
                <a:ea typeface="+mn-lt"/>
                <a:cs typeface="+mn-lt"/>
              </a:rPr>
              <a:t> 10 </a:t>
            </a:r>
            <a:r>
              <a:rPr lang="ru-RU" dirty="0" err="1">
                <a:ea typeface="+mn-lt"/>
                <a:cs typeface="+mn-lt"/>
              </a:rPr>
              <a:t>countries</a:t>
            </a:r>
            <a:r>
              <a:rPr lang="ru-RU" dirty="0">
                <a:ea typeface="+mn-lt"/>
                <a:cs typeface="+mn-lt"/>
              </a:rPr>
              <a:t>?</a:t>
            </a:r>
            <a:endParaRPr lang="en-US" dirty="0">
              <a:ea typeface="+mn-lt"/>
              <a:cs typeface="+mn-lt"/>
            </a:endParaRPr>
          </a:p>
          <a:p>
            <a:endParaRPr lang="ru-RU" dirty="0"/>
          </a:p>
          <a:p>
            <a:pPr marL="0" indent="0" algn="l">
              <a:buNone/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region 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region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having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(*) &gt;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3882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38D9-8E87-96C6-ADD4-71DA0EB5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Example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4</a:t>
            </a:r>
            <a:endParaRPr lang="en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35AC2-160F-073D-557E-715ECBD9A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07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In </a:t>
            </a:r>
            <a:r>
              <a:rPr lang="ru-RU" dirty="0" err="1">
                <a:ea typeface="+mn-lt"/>
                <a:cs typeface="+mn-lt"/>
              </a:rPr>
              <a:t>which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month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were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fewer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than</a:t>
            </a:r>
            <a:r>
              <a:rPr lang="ru-RU" dirty="0">
                <a:ea typeface="+mn-lt"/>
                <a:cs typeface="+mn-lt"/>
              </a:rPr>
              <a:t> 10,000 </a:t>
            </a:r>
            <a:r>
              <a:rPr lang="ru-RU" dirty="0" err="1">
                <a:ea typeface="+mn-lt"/>
                <a:cs typeface="+mn-lt"/>
              </a:rPr>
              <a:t>departures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recorded</a:t>
            </a:r>
            <a:r>
              <a:rPr lang="ru-RU" dirty="0">
                <a:ea typeface="+mn-lt"/>
                <a:cs typeface="+mn-lt"/>
              </a:rPr>
              <a:t>?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CE3B9-1DCF-4ABB-35AF-1B47CACA3DC5}"/>
              </a:ext>
            </a:extLst>
          </p:cNvPr>
          <p:cNvSpPr txBox="1"/>
          <p:nvPr/>
        </p:nvSpPr>
        <p:spPr>
          <a:xfrm>
            <a:off x="838200" y="3773714"/>
            <a:ext cx="1124538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4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2400" b="1" dirty="0" err="1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date_trunc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sz="2400" b="1" dirty="0">
                <a:solidFill>
                  <a:srgbClr val="008000"/>
                </a:solidFill>
                <a:effectLst/>
                <a:latin typeface="Courier" panose="02070309020205020404" pitchFamily="49" charset="0"/>
              </a:rPr>
              <a:t>'month'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  <a:r>
              <a:rPr lang="en-GB" sz="24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f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24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scheduled_departure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 </a:t>
            </a: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i="1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s_d_month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4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24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count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(*) </a:t>
            </a: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i="1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flights_num</a:t>
            </a:r>
            <a:endParaRPr lang="en-GB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flights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f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group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by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effectLst/>
                <a:latin typeface="Courier" panose="02070309020205020404" pitchFamily="49" charset="0"/>
              </a:rPr>
              <a:t>1</a:t>
            </a:r>
            <a:endParaRPr lang="en-GB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having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count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(*) &lt; </a:t>
            </a:r>
            <a:r>
              <a:rPr lang="en-GB" sz="2400" dirty="0">
                <a:solidFill>
                  <a:srgbClr val="0000FF"/>
                </a:solidFill>
                <a:effectLst/>
                <a:latin typeface="Courier" panose="02070309020205020404" pitchFamily="49" charset="0"/>
              </a:rPr>
              <a:t>10000</a:t>
            </a:r>
            <a:endParaRPr lang="en-GB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endParaRPr lang="en-RU" sz="2400" dirty="0"/>
          </a:p>
        </p:txBody>
      </p:sp>
    </p:spTree>
    <p:extLst>
      <p:ext uri="{BB962C8B-B14F-4D97-AF65-F5344CB8AC3E}">
        <p14:creationId xmlns:p14="http://schemas.microsoft.com/office/powerpoint/2010/main" val="27135062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E8A0-964A-C5C5-050A-751731D8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RU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  <a:r>
              <a:rPr lang="ru-RU">
                <a:solidFill>
                  <a:schemeClr val="accent2">
                    <a:lumMod val="75000"/>
                  </a:schemeClr>
                </a:solidFill>
              </a:rPr>
              <a:t> 5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B4134-6CD5-931B-6311-9085B3DA8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 err="1">
                <a:ea typeface="+mn-lt"/>
                <a:cs typeface="+mn-lt"/>
              </a:rPr>
              <a:t>Calculate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how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many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flights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were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made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each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type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aircraft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each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day</a:t>
            </a:r>
            <a:r>
              <a:rPr lang="ru-RU" dirty="0">
                <a:ea typeface="+mn-lt"/>
                <a:cs typeface="+mn-lt"/>
              </a:rPr>
              <a:t> </a:t>
            </a:r>
            <a:endParaRPr lang="en-US" dirty="0"/>
          </a:p>
          <a:p>
            <a:r>
              <a:rPr lang="ru-RU" dirty="0">
                <a:ea typeface="+mn-lt"/>
                <a:cs typeface="+mn-lt"/>
              </a:rPr>
              <a:t>You </a:t>
            </a:r>
            <a:r>
              <a:rPr lang="ru-RU" dirty="0" err="1">
                <a:ea typeface="+mn-lt"/>
                <a:cs typeface="+mn-lt"/>
              </a:rPr>
              <a:t>need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sort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result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date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aircraft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model</a:t>
            </a:r>
            <a:r>
              <a:rPr lang="ru-RU" dirty="0">
                <a:ea typeface="+mn-lt"/>
                <a:cs typeface="+mn-lt"/>
              </a:rPr>
              <a:t> 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86C12-30A4-E4EE-65D5-BFD2FAA4921B}"/>
              </a:ext>
            </a:extLst>
          </p:cNvPr>
          <p:cNvSpPr txBox="1"/>
          <p:nvPr/>
        </p:nvSpPr>
        <p:spPr>
          <a:xfrm>
            <a:off x="838200" y="3072348"/>
            <a:ext cx="10134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0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0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2000" b="1" dirty="0" err="1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date_trunc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sz="2000" b="1" dirty="0">
                <a:solidFill>
                  <a:srgbClr val="008000"/>
                </a:solidFill>
                <a:effectLst/>
                <a:latin typeface="Courier" panose="02070309020205020404" pitchFamily="49" charset="0"/>
              </a:rPr>
              <a:t>'day'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  <a:r>
              <a:rPr lang="en-GB" sz="20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f</a:t>
            </a:r>
            <a:r>
              <a:rPr lang="en-GB" sz="20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20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actual_departure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 </a:t>
            </a:r>
            <a:r>
              <a:rPr lang="en-GB" sz="20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000" i="1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s_d_month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0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20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ad</a:t>
            </a:r>
            <a:r>
              <a:rPr lang="en-GB" sz="20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20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model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-&gt;&gt;</a:t>
            </a:r>
            <a:r>
              <a:rPr lang="en-GB" sz="2000" b="1" dirty="0">
                <a:solidFill>
                  <a:srgbClr val="008000"/>
                </a:solidFill>
                <a:effectLst/>
                <a:latin typeface="Courier" panose="02070309020205020404" pitchFamily="49" charset="0"/>
              </a:rPr>
              <a:t>'</a:t>
            </a:r>
            <a:r>
              <a:rPr lang="en-GB" sz="2000" b="1" dirty="0" err="1">
                <a:solidFill>
                  <a:srgbClr val="008000"/>
                </a:solidFill>
                <a:effectLst/>
                <a:latin typeface="Courier" panose="02070309020205020404" pitchFamily="49" charset="0"/>
              </a:rPr>
              <a:t>ru</a:t>
            </a:r>
            <a:r>
              <a:rPr lang="en-GB" sz="2000" b="1" dirty="0">
                <a:solidFill>
                  <a:srgbClr val="008000"/>
                </a:solidFill>
                <a:effectLst/>
                <a:latin typeface="Courier" panose="02070309020205020404" pitchFamily="49" charset="0"/>
              </a:rPr>
              <a:t>'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0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model_name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0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   count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(*)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0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   flights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0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f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0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   join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000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aircrafts_data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0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ad</a:t>
            </a:r>
            <a:endParaRPr lang="en-GB" sz="20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0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      on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0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f</a:t>
            </a:r>
            <a:r>
              <a:rPr lang="en-GB" sz="20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20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aircraft_code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= </a:t>
            </a:r>
            <a:r>
              <a:rPr lang="en-GB" sz="20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ad</a:t>
            </a:r>
            <a:r>
              <a:rPr lang="en-GB" sz="20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20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aircraft_code</a:t>
            </a:r>
            <a:endParaRPr lang="en-GB" sz="20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0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group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0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by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000" i="1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2000" i="1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model_name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  <a:r>
              <a:rPr lang="en-GB" sz="2000" i="1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s_d_month</a:t>
            </a:r>
            <a:endParaRPr lang="en-GB" sz="20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0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order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0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by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effectLst/>
                <a:latin typeface="Courier" panose="02070309020205020404" pitchFamily="49" charset="0"/>
              </a:rPr>
              <a:t>1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  <a:r>
              <a:rPr lang="en-GB" sz="2000" dirty="0">
                <a:solidFill>
                  <a:srgbClr val="0000FF"/>
                </a:solidFill>
                <a:effectLst/>
                <a:latin typeface="Courier" panose="02070309020205020404" pitchFamily="49" charset="0"/>
              </a:rPr>
              <a:t>2</a:t>
            </a:r>
            <a:r>
              <a:rPr lang="en-GB" sz="2000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;</a:t>
            </a:r>
            <a:endParaRPr lang="en-GB" sz="20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7C6CF8-4930-BC52-6765-9E424B735BFB}"/>
              </a:ext>
            </a:extLst>
          </p:cNvPr>
          <p:cNvSpPr txBox="1"/>
          <p:nvPr/>
        </p:nvSpPr>
        <p:spPr>
          <a:xfrm>
            <a:off x="3331456" y="4494137"/>
            <a:ext cx="1574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2000" dirty="0">
                <a:solidFill>
                  <a:schemeClr val="accent5"/>
                </a:solidFill>
              </a:rPr>
              <a:t>П</a:t>
            </a:r>
            <a:r>
              <a:rPr lang="ru-RU" sz="2000" dirty="0" err="1">
                <a:solidFill>
                  <a:schemeClr val="accent5"/>
                </a:solidFill>
              </a:rPr>
              <a:t>оле</a:t>
            </a:r>
            <a:r>
              <a:rPr lang="ru-RU" sz="2000" dirty="0">
                <a:solidFill>
                  <a:schemeClr val="accent5"/>
                </a:solidFill>
              </a:rPr>
              <a:t> </a:t>
            </a:r>
            <a:r>
              <a:rPr lang="en-RU" sz="2000" dirty="0">
                <a:solidFill>
                  <a:schemeClr val="accent5"/>
                </a:solidFill>
              </a:rPr>
              <a:t>JSONB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B0D577-3310-2D7D-DBC2-73E114CC0A4C}"/>
              </a:ext>
            </a:extLst>
          </p:cNvPr>
          <p:cNvCxnSpPr/>
          <p:nvPr/>
        </p:nvCxnSpPr>
        <p:spPr>
          <a:xfrm flipH="1" flipV="1">
            <a:off x="2554514" y="3962400"/>
            <a:ext cx="754743" cy="688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27EF58B-75F1-98E0-244A-F1B29D3A6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456" y="4106470"/>
            <a:ext cx="8311355" cy="400109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250241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0DA1-362E-4A92-9080-689F774A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Example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6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EDF76-39D4-4140-A9DF-7984D4E08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 err="1">
                <a:ea typeface="+mn-lt"/>
                <a:cs typeface="+mn-lt"/>
              </a:rPr>
              <a:t>Need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find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regions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list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country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codes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where</a:t>
            </a:r>
            <a:r>
              <a:rPr lang="ru-RU" dirty="0">
                <a:ea typeface="+mn-lt"/>
                <a:cs typeface="+mn-lt"/>
              </a:rPr>
              <a:t> English </a:t>
            </a:r>
            <a:r>
              <a:rPr lang="ru-RU" dirty="0" err="1">
                <a:ea typeface="+mn-lt"/>
                <a:cs typeface="+mn-lt"/>
              </a:rPr>
              <a:t>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official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language</a:t>
            </a:r>
            <a:endParaRPr lang="en-US" dirty="0" err="1"/>
          </a:p>
          <a:p>
            <a:pPr marL="0" indent="0" algn="l">
              <a:buNone/>
            </a:pPr>
            <a:endParaRPr lang="ru-RU" sz="1800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region,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string_agg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(code,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', 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indent="0" algn="l">
              <a:buNone/>
            </a:pP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distinct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country.code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country.region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algn="l">
              <a:buNone/>
            </a:pP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country</a:t>
            </a:r>
          </a:p>
          <a:p>
            <a:pPr marL="0" indent="0" algn="l">
              <a:buNone/>
            </a:pP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join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countrylanguage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cl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cl.countrycode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country.code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ru-RU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cl.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"language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"</a:t>
            </a:r>
            <a:r>
              <a:rPr lang="ru-RU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'English'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isofficial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't'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data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group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data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36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908D0-6C1D-8367-0AA1-997221E9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Example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7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RU" dirty="0">
              <a:solidFill>
                <a:schemeClr val="accent2">
                  <a:lumMod val="75000"/>
                </a:schemeClr>
              </a:solidFill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F68DD-93AC-D636-FACC-83E0C170F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For </a:t>
            </a:r>
            <a:r>
              <a:rPr lang="ru-RU" dirty="0" err="1">
                <a:ea typeface="+mn-lt"/>
                <a:cs typeface="+mn-lt"/>
              </a:rPr>
              <a:t>each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month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you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need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calculate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following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indicators</a:t>
            </a:r>
            <a:r>
              <a:rPr lang="ru-RU" dirty="0">
                <a:ea typeface="+mn-lt"/>
                <a:cs typeface="+mn-lt"/>
              </a:rPr>
              <a:t>: </a:t>
            </a:r>
            <a:endParaRPr lang="en-US" dirty="0"/>
          </a:p>
          <a:p>
            <a:pPr lvl="1"/>
            <a:r>
              <a:rPr lang="ru-RU" dirty="0" err="1">
                <a:ea typeface="+mn-lt"/>
                <a:cs typeface="+mn-lt"/>
              </a:rPr>
              <a:t>How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many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flights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were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average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day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 dirty="0">
              <a:ea typeface="Calibri"/>
              <a:cs typeface="Calibri"/>
            </a:endParaRPr>
          </a:p>
          <a:p>
            <a:pPr lvl="1"/>
            <a:r>
              <a:rPr lang="ru-RU" dirty="0">
                <a:ea typeface="+mn-lt"/>
                <a:cs typeface="+mn-lt"/>
              </a:rPr>
              <a:t>The </a:t>
            </a:r>
            <a:r>
              <a:rPr lang="ru-RU" err="1">
                <a:ea typeface="+mn-lt"/>
                <a:cs typeface="+mn-lt"/>
              </a:rPr>
              <a:t>largest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number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flights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per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day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84013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908D0-6C1D-8367-0AA1-997221E9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Example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7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F68DD-93AC-D636-FACC-83E0C170F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For </a:t>
            </a:r>
            <a:r>
              <a:rPr lang="ru-RU" dirty="0" err="1"/>
              <a:t>each</a:t>
            </a:r>
            <a:r>
              <a:rPr lang="ru-RU" dirty="0"/>
              <a:t> </a:t>
            </a:r>
            <a:r>
              <a:rPr lang="ru-RU" dirty="0" err="1"/>
              <a:t>month</a:t>
            </a:r>
            <a:r>
              <a:rPr lang="ru-RU" dirty="0"/>
              <a:t>, </a:t>
            </a:r>
            <a:r>
              <a:rPr lang="ru-RU" dirty="0" err="1"/>
              <a:t>you</a:t>
            </a:r>
            <a:r>
              <a:rPr lang="ru-RU" dirty="0"/>
              <a:t> </a:t>
            </a:r>
            <a:r>
              <a:rPr lang="ru-RU" dirty="0" err="1"/>
              <a:t>need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calculate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following</a:t>
            </a:r>
            <a:r>
              <a:rPr lang="ru-RU" dirty="0"/>
              <a:t> </a:t>
            </a:r>
            <a:r>
              <a:rPr lang="ru-RU" dirty="0" err="1"/>
              <a:t>indicators</a:t>
            </a:r>
            <a:r>
              <a:rPr lang="ru-RU" dirty="0"/>
              <a:t>: </a:t>
            </a:r>
            <a:endParaRPr lang="en-US" dirty="0"/>
          </a:p>
          <a:p>
            <a:pPr lvl="1"/>
            <a:r>
              <a:rPr lang="ru-RU" dirty="0" err="1"/>
              <a:t>How</a:t>
            </a:r>
            <a:r>
              <a:rPr lang="ru-RU" dirty="0"/>
              <a:t> </a:t>
            </a:r>
            <a:r>
              <a:rPr lang="ru-RU" dirty="0" err="1"/>
              <a:t>many</a:t>
            </a:r>
            <a:r>
              <a:rPr lang="ru-RU" dirty="0"/>
              <a:t> </a:t>
            </a:r>
            <a:r>
              <a:rPr lang="ru-RU" dirty="0" err="1"/>
              <a:t>flights</a:t>
            </a:r>
            <a:r>
              <a:rPr lang="ru-RU" dirty="0"/>
              <a:t> </a:t>
            </a:r>
            <a:r>
              <a:rPr lang="ru-RU" dirty="0" err="1"/>
              <a:t>were</a:t>
            </a:r>
            <a:r>
              <a:rPr lang="ru-RU" dirty="0"/>
              <a:t> </a:t>
            </a:r>
            <a:r>
              <a:rPr lang="ru-RU" dirty="0" err="1"/>
              <a:t>there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average</a:t>
            </a:r>
            <a:r>
              <a:rPr lang="ru-RU" dirty="0"/>
              <a:t> </a:t>
            </a:r>
            <a:r>
              <a:rPr lang="ru-RU" dirty="0" err="1"/>
              <a:t>per</a:t>
            </a:r>
            <a:r>
              <a:rPr lang="ru-RU" dirty="0"/>
              <a:t> </a:t>
            </a:r>
            <a:r>
              <a:rPr lang="ru-RU" dirty="0" err="1"/>
              <a:t>day</a:t>
            </a:r>
            <a:r>
              <a:rPr lang="ru-RU" dirty="0"/>
              <a:t> </a:t>
            </a:r>
            <a:endParaRPr lang="ru-RU" dirty="0">
              <a:ea typeface="Calibri"/>
              <a:cs typeface="Calibri"/>
            </a:endParaRPr>
          </a:p>
          <a:p>
            <a:pPr lvl="1"/>
            <a:r>
              <a:rPr lang="ru-RU" dirty="0"/>
              <a:t>The </a:t>
            </a:r>
            <a:r>
              <a:rPr lang="ru-RU" dirty="0" err="1"/>
              <a:t>largest</a:t>
            </a:r>
            <a:r>
              <a:rPr lang="ru-RU" dirty="0"/>
              <a:t> </a:t>
            </a:r>
            <a:r>
              <a:rPr lang="ru-RU" dirty="0" err="1"/>
              <a:t>number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flights</a:t>
            </a:r>
            <a:r>
              <a:rPr lang="ru-RU" dirty="0"/>
              <a:t> </a:t>
            </a:r>
            <a:r>
              <a:rPr lang="ru-RU" dirty="0" err="1"/>
              <a:t>per</a:t>
            </a:r>
            <a:r>
              <a:rPr lang="ru-RU" dirty="0"/>
              <a:t> </a:t>
            </a:r>
            <a:r>
              <a:rPr lang="ru-RU" dirty="0" err="1"/>
              <a:t>day</a:t>
            </a:r>
            <a:r>
              <a:rPr lang="ru-RU" dirty="0"/>
              <a:t> </a:t>
            </a:r>
            <a:endParaRPr lang="ru-RU" dirty="0">
              <a:ea typeface="Calibri"/>
              <a:cs typeface="Calibri"/>
            </a:endParaRPr>
          </a:p>
          <a:p>
            <a:endParaRPr lang="ru-RU" dirty="0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B7981-CD33-BF5B-7B5C-4B7C1F30BE1D}"/>
              </a:ext>
            </a:extLst>
          </p:cNvPr>
          <p:cNvSpPr txBox="1"/>
          <p:nvPr/>
        </p:nvSpPr>
        <p:spPr>
          <a:xfrm>
            <a:off x="838200" y="3076555"/>
            <a:ext cx="1068614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   count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(*) </a:t>
            </a: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i="1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mon_flights_num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2400" b="1" dirty="0" err="1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date_trunc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sz="2400" b="1" dirty="0">
                <a:solidFill>
                  <a:srgbClr val="008000"/>
                </a:solidFill>
                <a:effectLst/>
                <a:latin typeface="Courier" panose="02070309020205020404" pitchFamily="49" charset="0"/>
              </a:rPr>
              <a:t>'month'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  <a:r>
              <a:rPr lang="en-GB" sz="24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f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24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actual_departure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 </a:t>
            </a: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i="1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mon</a:t>
            </a:r>
            <a:endParaRPr lang="en-GB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   flights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f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where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f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24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status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= </a:t>
            </a:r>
            <a:r>
              <a:rPr lang="en-GB" sz="2400" b="1" dirty="0">
                <a:solidFill>
                  <a:srgbClr val="008000"/>
                </a:solidFill>
                <a:effectLst/>
                <a:latin typeface="Courier" panose="02070309020205020404" pitchFamily="49" charset="0"/>
              </a:rPr>
              <a:t>'Arrived'</a:t>
            </a:r>
            <a:endParaRPr lang="en-GB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group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by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2400" b="1" dirty="0" err="1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date_trunc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sz="2400" b="1" dirty="0">
                <a:solidFill>
                  <a:srgbClr val="008000"/>
                </a:solidFill>
                <a:effectLst/>
                <a:latin typeface="Courier" panose="02070309020205020404" pitchFamily="49" charset="0"/>
              </a:rPr>
              <a:t>'month'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  <a:r>
              <a:rPr lang="en-GB" sz="24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f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24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actual_departure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</a:t>
            </a:r>
            <a:r>
              <a:rPr lang="en-GB" sz="2400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;</a:t>
            </a:r>
            <a:endParaRPr lang="en-GB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9678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908D0-6C1D-8367-0AA1-997221E9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Example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7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F68DD-93AC-D636-FACC-83E0C170F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For </a:t>
            </a:r>
            <a:r>
              <a:rPr lang="ru-RU" dirty="0" err="1"/>
              <a:t>each</a:t>
            </a:r>
            <a:r>
              <a:rPr lang="ru-RU" dirty="0"/>
              <a:t> </a:t>
            </a:r>
            <a:r>
              <a:rPr lang="ru-RU" dirty="0" err="1"/>
              <a:t>month</a:t>
            </a:r>
            <a:r>
              <a:rPr lang="ru-RU" dirty="0"/>
              <a:t>, </a:t>
            </a:r>
            <a:r>
              <a:rPr lang="ru-RU" dirty="0" err="1"/>
              <a:t>you</a:t>
            </a:r>
            <a:r>
              <a:rPr lang="ru-RU" dirty="0"/>
              <a:t> </a:t>
            </a:r>
            <a:r>
              <a:rPr lang="ru-RU" dirty="0" err="1"/>
              <a:t>need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calculate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following</a:t>
            </a:r>
            <a:r>
              <a:rPr lang="ru-RU" dirty="0"/>
              <a:t> </a:t>
            </a:r>
            <a:r>
              <a:rPr lang="ru-RU" dirty="0" err="1"/>
              <a:t>indicators</a:t>
            </a:r>
            <a:r>
              <a:rPr lang="ru-RU" dirty="0"/>
              <a:t>: </a:t>
            </a:r>
            <a:endParaRPr lang="en-US" dirty="0"/>
          </a:p>
          <a:p>
            <a:pPr lvl="1"/>
            <a:r>
              <a:rPr lang="ru-RU" dirty="0" err="1"/>
              <a:t>How</a:t>
            </a:r>
            <a:r>
              <a:rPr lang="ru-RU" dirty="0"/>
              <a:t> </a:t>
            </a:r>
            <a:r>
              <a:rPr lang="ru-RU" dirty="0" err="1"/>
              <a:t>many</a:t>
            </a:r>
            <a:r>
              <a:rPr lang="ru-RU" dirty="0"/>
              <a:t> </a:t>
            </a:r>
            <a:r>
              <a:rPr lang="ru-RU" dirty="0" err="1"/>
              <a:t>flights</a:t>
            </a:r>
            <a:r>
              <a:rPr lang="ru-RU" dirty="0"/>
              <a:t> </a:t>
            </a:r>
            <a:r>
              <a:rPr lang="ru-RU" dirty="0" err="1"/>
              <a:t>were</a:t>
            </a:r>
            <a:r>
              <a:rPr lang="ru-RU" dirty="0"/>
              <a:t> </a:t>
            </a:r>
            <a:r>
              <a:rPr lang="ru-RU" dirty="0" err="1"/>
              <a:t>there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average</a:t>
            </a:r>
            <a:r>
              <a:rPr lang="ru-RU" dirty="0"/>
              <a:t> </a:t>
            </a:r>
            <a:r>
              <a:rPr lang="ru-RU" dirty="0" err="1"/>
              <a:t>per</a:t>
            </a:r>
            <a:r>
              <a:rPr lang="ru-RU" dirty="0"/>
              <a:t> </a:t>
            </a:r>
            <a:r>
              <a:rPr lang="ru-RU" dirty="0" err="1"/>
              <a:t>day</a:t>
            </a:r>
            <a:r>
              <a:rPr lang="ru-RU" dirty="0"/>
              <a:t> </a:t>
            </a:r>
            <a:endParaRPr lang="ru-RU" dirty="0">
              <a:ea typeface="Calibri"/>
              <a:cs typeface="Calibri"/>
            </a:endParaRPr>
          </a:p>
          <a:p>
            <a:pPr lvl="1"/>
            <a:r>
              <a:rPr lang="ru-RU" dirty="0"/>
              <a:t>The </a:t>
            </a:r>
            <a:r>
              <a:rPr lang="ru-RU" dirty="0" err="1"/>
              <a:t>largest</a:t>
            </a:r>
            <a:r>
              <a:rPr lang="ru-RU" dirty="0"/>
              <a:t> </a:t>
            </a:r>
            <a:r>
              <a:rPr lang="ru-RU" dirty="0" err="1"/>
              <a:t>number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flights</a:t>
            </a:r>
            <a:r>
              <a:rPr lang="ru-RU" dirty="0"/>
              <a:t> </a:t>
            </a:r>
            <a:r>
              <a:rPr lang="ru-RU" dirty="0" err="1"/>
              <a:t>per</a:t>
            </a:r>
            <a:r>
              <a:rPr lang="ru-RU" dirty="0"/>
              <a:t> </a:t>
            </a:r>
            <a:r>
              <a:rPr lang="ru-RU" dirty="0" err="1"/>
              <a:t>day</a:t>
            </a:r>
            <a:r>
              <a:rPr lang="ru-RU" dirty="0"/>
              <a:t> </a:t>
            </a:r>
            <a:endParaRPr lang="ru-RU" dirty="0">
              <a:ea typeface="Calibri"/>
              <a:cs typeface="Calibri"/>
            </a:endParaRPr>
          </a:p>
          <a:p>
            <a:endParaRPr lang="ru-RU" dirty="0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B7981-CD33-BF5B-7B5C-4B7C1F30BE1D}"/>
              </a:ext>
            </a:extLst>
          </p:cNvPr>
          <p:cNvSpPr txBox="1"/>
          <p:nvPr/>
        </p:nvSpPr>
        <p:spPr>
          <a:xfrm>
            <a:off x="838200" y="3076555"/>
            <a:ext cx="1068614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2400" b="1" dirty="0" err="1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avg</a:t>
            </a:r>
            <a:r>
              <a:rPr lang="en-GB" sz="24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(count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(*)) </a:t>
            </a: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i="1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mon_flights_num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2400" b="1" dirty="0" err="1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date_trunc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sz="2400" b="1" dirty="0">
                <a:solidFill>
                  <a:srgbClr val="008000"/>
                </a:solidFill>
                <a:effectLst/>
                <a:latin typeface="Courier" panose="02070309020205020404" pitchFamily="49" charset="0"/>
              </a:rPr>
              <a:t>'month'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  <a:r>
              <a:rPr lang="en-GB" sz="24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f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24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actual_departure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 </a:t>
            </a: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i="1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mon</a:t>
            </a:r>
            <a:endParaRPr lang="en-GB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   flights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i="1" dirty="0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f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where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f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24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status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= </a:t>
            </a:r>
            <a:r>
              <a:rPr lang="en-GB" sz="2400" b="1" dirty="0">
                <a:solidFill>
                  <a:srgbClr val="008000"/>
                </a:solidFill>
                <a:effectLst/>
                <a:latin typeface="Courier" panose="02070309020205020404" pitchFamily="49" charset="0"/>
              </a:rPr>
              <a:t>'Arrived'</a:t>
            </a:r>
            <a:endParaRPr lang="en-GB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group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4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by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2400" b="1" dirty="0" err="1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date_trunc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sz="2400" b="1" dirty="0">
                <a:solidFill>
                  <a:srgbClr val="008000"/>
                </a:solidFill>
                <a:effectLst/>
                <a:latin typeface="Courier" panose="02070309020205020404" pitchFamily="49" charset="0"/>
              </a:rPr>
              <a:t>'month'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  <a:r>
              <a:rPr lang="en-GB" sz="2400" i="1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f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</a:t>
            </a:r>
            <a:r>
              <a:rPr lang="en-GB" sz="24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actual_departure</a:t>
            </a:r>
            <a:r>
              <a:rPr lang="en-GB" sz="2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</a:t>
            </a:r>
            <a:r>
              <a:rPr lang="en-GB" sz="2400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;</a:t>
            </a:r>
            <a:endParaRPr lang="en-GB" sz="24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271D43-D991-0D45-E108-5E865BB1E787}"/>
              </a:ext>
            </a:extLst>
          </p:cNvPr>
          <p:cNvSpPr/>
          <p:nvPr/>
        </p:nvSpPr>
        <p:spPr>
          <a:xfrm>
            <a:off x="1360714" y="3456543"/>
            <a:ext cx="2500086" cy="433286"/>
          </a:xfrm>
          <a:prstGeom prst="rect">
            <a:avLst/>
          </a:prstGeom>
          <a:solidFill>
            <a:schemeClr val="accent1">
              <a:alpha val="983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E7935A-B412-B7B1-DCD5-0634000C88BF}"/>
              </a:ext>
            </a:extLst>
          </p:cNvPr>
          <p:cNvSpPr txBox="1"/>
          <p:nvPr/>
        </p:nvSpPr>
        <p:spPr>
          <a:xfrm>
            <a:off x="3976914" y="3059668"/>
            <a:ext cx="1671227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dirty="0" err="1">
                <a:solidFill>
                  <a:schemeClr val="accent5"/>
                </a:solidFill>
              </a:rPr>
              <a:t>This</a:t>
            </a:r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ru-RU" dirty="0" err="1">
                <a:solidFill>
                  <a:schemeClr val="accent5"/>
                </a:solidFill>
              </a:rPr>
              <a:t>won't</a:t>
            </a:r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ru-RU" dirty="0" err="1">
                <a:solidFill>
                  <a:schemeClr val="accent5"/>
                </a:solidFill>
              </a:rPr>
              <a:t>work</a:t>
            </a:r>
            <a:endParaRPr lang="en-US" dirty="0" err="1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5202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69B43-3C6D-89E4-E4D3-B86AC7162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RU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>
                <a:solidFill>
                  <a:schemeClr val="accent2">
                    <a:lumMod val="75000"/>
                  </a:schemeClr>
                </a:solidFill>
              </a:rPr>
              <a:t>7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RU" dirty="0">
              <a:solidFill>
                <a:schemeClr val="accent2">
                  <a:lumMod val="75000"/>
                </a:schemeClr>
              </a:solidFill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03BEE-CF06-376B-C649-850829CFB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21128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err="1">
                <a:ea typeface="+mn-lt"/>
                <a:cs typeface="+mn-lt"/>
              </a:rPr>
              <a:t>This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query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first</a:t>
            </a:r>
            <a:r>
              <a:rPr lang="ru-RU">
                <a:ea typeface="+mn-lt"/>
                <a:cs typeface="+mn-lt"/>
              </a:rPr>
              <a:t> calculates by day, then by month </a:t>
            </a:r>
            <a:endParaRPr lang="en-US"/>
          </a:p>
          <a:p>
            <a:pPr marL="0" indent="0">
              <a:buNone/>
            </a:pPr>
            <a:endParaRPr lang="ru-RU">
              <a:ea typeface="Calibri" panose="020F0502020204030204"/>
              <a:cs typeface="Calibri" panose="020F0502020204030204"/>
            </a:endParaRPr>
          </a:p>
          <a:p>
            <a:r>
              <a:rPr lang="ru-RU" dirty="0">
                <a:ea typeface="+mn-lt"/>
                <a:cs typeface="+mn-lt"/>
              </a:rPr>
              <a:t>You </a:t>
            </a:r>
            <a:r>
              <a:rPr lang="ru-RU" dirty="0" err="1">
                <a:ea typeface="+mn-lt"/>
                <a:cs typeface="+mn-lt"/>
              </a:rPr>
              <a:t>don't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have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use</a:t>
            </a:r>
            <a:r>
              <a:rPr lang="ru-RU" dirty="0">
                <a:ea typeface="+mn-lt"/>
                <a:cs typeface="+mn-lt"/>
              </a:rPr>
              <a:t> a CTE. You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make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nested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from</a:t>
            </a:r>
            <a:r>
              <a:rPr lang="ru-RU" dirty="0">
                <a:ea typeface="+mn-lt"/>
                <a:cs typeface="+mn-lt"/>
              </a:rPr>
              <a:t> </a:t>
            </a:r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20740F-B9AA-F9D1-0829-5CA984F85BBA}"/>
              </a:ext>
            </a:extLst>
          </p:cNvPr>
          <p:cNvSpPr txBox="1"/>
          <p:nvPr/>
        </p:nvSpPr>
        <p:spPr>
          <a:xfrm>
            <a:off x="3947886" y="1589351"/>
            <a:ext cx="753291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0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with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d_flights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0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0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20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0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      </a:t>
            </a:r>
            <a:r>
              <a:rPr lang="en-GB" sz="2000" b="1" dirty="0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count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(*) </a:t>
            </a:r>
            <a:r>
              <a:rPr lang="en-GB" sz="20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d_flights_num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     </a:t>
            </a:r>
            <a:r>
              <a:rPr lang="en-GB" sz="20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date_trunc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sz="2000" b="1" dirty="0">
                <a:solidFill>
                  <a:srgbClr val="008000"/>
                </a:solidFill>
                <a:effectLst/>
                <a:latin typeface="Courier" panose="02070309020205020404" pitchFamily="49" charset="0"/>
              </a:rPr>
              <a:t>'day'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  <a:r>
              <a:rPr lang="en-GB" sz="20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f.actual_departure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 </a:t>
            </a:r>
            <a:r>
              <a:rPr lang="en-GB" sz="20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0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20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     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flights f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0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20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where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f.status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= </a:t>
            </a:r>
            <a:r>
              <a:rPr lang="en-GB" sz="2000" b="1" dirty="0">
                <a:solidFill>
                  <a:srgbClr val="008000"/>
                </a:solidFill>
                <a:effectLst/>
                <a:latin typeface="Courier" panose="02070309020205020404" pitchFamily="49" charset="0"/>
              </a:rPr>
              <a:t>'Arrived'</a:t>
            </a:r>
            <a:endParaRPr lang="en-GB" sz="20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0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20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group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0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by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     </a:t>
            </a:r>
            <a:r>
              <a:rPr lang="en-GB" sz="20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date_trunc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sz="2000" b="1" dirty="0">
                <a:solidFill>
                  <a:srgbClr val="008000"/>
                </a:solidFill>
                <a:effectLst/>
                <a:latin typeface="Courier" panose="02070309020205020404" pitchFamily="49" charset="0"/>
              </a:rPr>
              <a:t>'day'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  <a:r>
              <a:rPr lang="en-GB" sz="20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f.actual_departure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0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select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endParaRPr lang="ru-RU" sz="20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000" b="1" dirty="0">
                <a:solidFill>
                  <a:srgbClr val="000000"/>
                </a:solidFill>
                <a:latin typeface="Courier" panose="02070309020205020404" pitchFamily="49" charset="0"/>
              </a:rPr>
              <a:t>   </a:t>
            </a:r>
            <a:r>
              <a:rPr lang="en-GB" sz="2000" b="1" dirty="0" err="1">
                <a:solidFill>
                  <a:srgbClr val="000080"/>
                </a:solidFill>
                <a:effectLst/>
                <a:latin typeface="Courier" panose="02070309020205020404" pitchFamily="49" charset="0"/>
              </a:rPr>
              <a:t>avg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sz="2000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d_flights_num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 </a:t>
            </a:r>
            <a:r>
              <a:rPr lang="en-GB" sz="20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000" i="1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avg_mon_flight_num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  </a:t>
            </a:r>
            <a:r>
              <a:rPr lang="en-GB" sz="20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date_trunc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sz="2000" b="1" dirty="0">
                <a:solidFill>
                  <a:srgbClr val="008000"/>
                </a:solidFill>
                <a:effectLst/>
                <a:latin typeface="Courier" panose="02070309020205020404" pitchFamily="49" charset="0"/>
              </a:rPr>
              <a:t>'month'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  <a:r>
              <a:rPr lang="en-GB" sz="200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d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 </a:t>
            </a:r>
            <a:r>
              <a:rPr lang="en-GB" sz="20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000" i="1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mon</a:t>
            </a:r>
            <a:endParaRPr lang="en-GB" sz="20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0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000" dirty="0" err="1">
                <a:solidFill>
                  <a:srgbClr val="8E00C6"/>
                </a:solidFill>
                <a:effectLst/>
                <a:latin typeface="Courier" panose="02070309020205020404" pitchFamily="49" charset="0"/>
              </a:rPr>
              <a:t>d_flights</a:t>
            </a:r>
            <a:endParaRPr lang="en-GB" sz="20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0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group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000" b="1" dirty="0">
                <a:solidFill>
                  <a:srgbClr val="800000"/>
                </a:solidFill>
                <a:effectLst/>
                <a:latin typeface="Courier" panose="02070309020205020404" pitchFamily="49" charset="0"/>
              </a:rPr>
              <a:t>by</a:t>
            </a:r>
            <a:r>
              <a:rPr lang="en-GB" sz="20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2000" i="1" dirty="0" err="1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mon</a:t>
            </a:r>
            <a:r>
              <a:rPr lang="en-GB" sz="2000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;</a:t>
            </a:r>
            <a:endParaRPr lang="en-GB" sz="20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308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F703-D77E-C37C-30BC-8FB7924E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Thanks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attention</a:t>
            </a:r>
            <a:endParaRPr lang="en-US" dirty="0" err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E8414-086E-8DDF-15B1-73FDF194C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4554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92E7-4368-4B74-849A-CB8CE881A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Why do we need aggregation in queries?</a:t>
            </a:r>
            <a:endParaRPr lang="ru-RU" dirty="0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41222-8B4F-44C5-8E77-830D9B32D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7874" y="1825625"/>
            <a:ext cx="619592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ru-RU" dirty="0" err="1">
                <a:ea typeface="+mn-lt"/>
                <a:cs typeface="+mn-lt"/>
              </a:rPr>
              <a:t>How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count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number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cars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each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class</a:t>
            </a:r>
            <a:r>
              <a:rPr lang="ru-RU" dirty="0">
                <a:ea typeface="+mn-lt"/>
                <a:cs typeface="+mn-lt"/>
              </a:rPr>
              <a:t>?</a:t>
            </a:r>
            <a:endParaRPr lang="en-US"/>
          </a:p>
          <a:p>
            <a:pPr>
              <a:buNone/>
            </a:pPr>
            <a:endParaRPr lang="ru-RU"/>
          </a:p>
          <a:p>
            <a:pPr>
              <a:buNone/>
            </a:pPr>
            <a:r>
              <a:rPr lang="ru-RU" dirty="0" err="1">
                <a:ea typeface="+mn-lt"/>
                <a:cs typeface="+mn-lt"/>
              </a:rPr>
              <a:t>Calculation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steps</a:t>
            </a:r>
            <a:r>
              <a:rPr lang="ru-RU" dirty="0">
                <a:ea typeface="+mn-lt"/>
                <a:cs typeface="+mn-lt"/>
              </a:rPr>
              <a:t>: </a:t>
            </a:r>
            <a:endParaRPr lang="ru-RU"/>
          </a:p>
          <a:p>
            <a:pPr>
              <a:buNone/>
            </a:pPr>
            <a:r>
              <a:rPr lang="ru-RU" dirty="0" err="1">
                <a:ea typeface="+mn-lt"/>
                <a:cs typeface="+mn-lt"/>
              </a:rPr>
              <a:t>Dividing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data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groups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with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same</a:t>
            </a:r>
            <a:r>
              <a:rPr lang="ru-RU" dirty="0">
                <a:ea typeface="+mn-lt"/>
                <a:cs typeface="+mn-lt"/>
              </a:rPr>
              <a:t> CARID </a:t>
            </a:r>
            <a:endParaRPr lang="en-US" dirty="0"/>
          </a:p>
          <a:p>
            <a:pPr>
              <a:buNone/>
            </a:pPr>
            <a:endParaRPr lang="ru-RU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ru-RU" err="1">
                <a:ea typeface="+mn-lt"/>
                <a:cs typeface="+mn-lt"/>
              </a:rPr>
              <a:t>Counting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the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number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of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rows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in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each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group</a:t>
            </a:r>
            <a:r>
              <a:rPr lang="ru-RU">
                <a:ea typeface="+mn-lt"/>
                <a:cs typeface="+mn-lt"/>
              </a:rPr>
              <a:t> 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01F5DA-E4D0-469C-A61D-337A9A877900}"/>
              </a:ext>
            </a:extLst>
          </p:cNvPr>
          <p:cNvSpPr/>
          <p:nvPr/>
        </p:nvSpPr>
        <p:spPr>
          <a:xfrm>
            <a:off x="1133419" y="1938311"/>
            <a:ext cx="2830807" cy="1653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CLS	CARID</a:t>
            </a:r>
          </a:p>
          <a:p>
            <a:pPr algn="ctr"/>
            <a:r>
              <a:rPr lang="en-US"/>
              <a:t>A	1</a:t>
            </a:r>
          </a:p>
          <a:p>
            <a:pPr algn="ctr"/>
            <a:r>
              <a:rPr lang="en-US"/>
              <a:t>A	2</a:t>
            </a:r>
          </a:p>
          <a:p>
            <a:pPr algn="ctr"/>
            <a:r>
              <a:rPr lang="en-US"/>
              <a:t>B	3</a:t>
            </a:r>
          </a:p>
          <a:p>
            <a:pPr algn="ctr"/>
            <a:r>
              <a:rPr lang="en-US"/>
              <a:t>C	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941B0-C29A-4928-BDAA-8B90DB286DEE}"/>
              </a:ext>
            </a:extLst>
          </p:cNvPr>
          <p:cNvSpPr/>
          <p:nvPr/>
        </p:nvSpPr>
        <p:spPr>
          <a:xfrm>
            <a:off x="1133419" y="4674617"/>
            <a:ext cx="2830807" cy="13255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CLS	CARS</a:t>
            </a:r>
          </a:p>
          <a:p>
            <a:pPr algn="ctr"/>
            <a:r>
              <a:rPr lang="en-US"/>
              <a:t>A	2</a:t>
            </a:r>
          </a:p>
          <a:p>
            <a:pPr algn="ctr"/>
            <a:r>
              <a:rPr lang="en-US"/>
              <a:t>B	1</a:t>
            </a:r>
          </a:p>
          <a:p>
            <a:pPr algn="ctr"/>
            <a:r>
              <a:rPr lang="en-US"/>
              <a:t>C	1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C9EE0AD-95E3-4B5B-9788-BA371812CD05}"/>
              </a:ext>
            </a:extLst>
          </p:cNvPr>
          <p:cNvSpPr/>
          <p:nvPr/>
        </p:nvSpPr>
        <p:spPr>
          <a:xfrm>
            <a:off x="1201862" y="3774616"/>
            <a:ext cx="2762364" cy="82679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 err="1"/>
              <a:t>Function</a:t>
            </a:r>
            <a:r>
              <a:rPr lang="ru-RU" dirty="0"/>
              <a:t> </a:t>
            </a:r>
            <a:r>
              <a:rPr lang="en-US" dirty="0"/>
              <a:t>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2AF74A-3B1A-4454-ACFB-2376FC89D0AC}"/>
              </a:ext>
            </a:extLst>
          </p:cNvPr>
          <p:cNvSpPr/>
          <p:nvPr/>
        </p:nvSpPr>
        <p:spPr>
          <a:xfrm>
            <a:off x="1910933" y="2362660"/>
            <a:ext cx="1425442" cy="511952"/>
          </a:xfrm>
          <a:prstGeom prst="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32F976-FBAF-402D-8BF3-C31646E137B4}"/>
              </a:ext>
            </a:extLst>
          </p:cNvPr>
          <p:cNvSpPr/>
          <p:nvPr/>
        </p:nvSpPr>
        <p:spPr>
          <a:xfrm>
            <a:off x="1910025" y="2891037"/>
            <a:ext cx="1425442" cy="296786"/>
          </a:xfrm>
          <a:prstGeom prst="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BA1589-26A0-458F-B257-C6C332389C4F}"/>
              </a:ext>
            </a:extLst>
          </p:cNvPr>
          <p:cNvSpPr/>
          <p:nvPr/>
        </p:nvSpPr>
        <p:spPr>
          <a:xfrm>
            <a:off x="1910933" y="3209730"/>
            <a:ext cx="1425442" cy="343835"/>
          </a:xfrm>
          <a:prstGeom prst="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5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92E7-4368-4B74-849A-CB8CE881A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Why do we need aggregation in queries?</a:t>
            </a:r>
            <a:endParaRPr lang="ru-RU" dirty="0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41222-8B4F-44C5-8E77-830D9B32D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2144" y="1690688"/>
            <a:ext cx="6195926" cy="29591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>
                <a:ea typeface="+mn-lt"/>
                <a:cs typeface="+mn-lt"/>
              </a:rPr>
              <a:t>Aggregation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typically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results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reduction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number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rows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resulting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table</a:t>
            </a:r>
            <a:r>
              <a:rPr lang="ru-RU" dirty="0">
                <a:ea typeface="+mn-lt"/>
                <a:cs typeface="+mn-lt"/>
              </a:rPr>
              <a:t>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01F5DA-E4D0-469C-A61D-337A9A877900}"/>
              </a:ext>
            </a:extLst>
          </p:cNvPr>
          <p:cNvSpPr/>
          <p:nvPr/>
        </p:nvSpPr>
        <p:spPr>
          <a:xfrm>
            <a:off x="1380727" y="4942768"/>
            <a:ext cx="2830807" cy="1653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CLS	CARID</a:t>
            </a:r>
          </a:p>
          <a:p>
            <a:pPr algn="ctr"/>
            <a:r>
              <a:rPr lang="en-US" dirty="0"/>
              <a:t>A	1</a:t>
            </a:r>
          </a:p>
          <a:p>
            <a:pPr algn="ctr"/>
            <a:r>
              <a:rPr lang="en-US" dirty="0"/>
              <a:t>A	2</a:t>
            </a:r>
          </a:p>
          <a:p>
            <a:pPr algn="ctr"/>
            <a:r>
              <a:rPr lang="en-US" dirty="0"/>
              <a:t>B	3</a:t>
            </a:r>
          </a:p>
          <a:p>
            <a:pPr algn="ctr"/>
            <a:r>
              <a:rPr lang="en-US" dirty="0"/>
              <a:t>C	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941B0-C29A-4928-BDAA-8B90DB286DEE}"/>
              </a:ext>
            </a:extLst>
          </p:cNvPr>
          <p:cNvSpPr/>
          <p:nvPr/>
        </p:nvSpPr>
        <p:spPr>
          <a:xfrm>
            <a:off x="6565064" y="5106779"/>
            <a:ext cx="2830807" cy="13255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CLS	CARS</a:t>
            </a:r>
          </a:p>
          <a:p>
            <a:pPr algn="ctr"/>
            <a:r>
              <a:rPr lang="en-US" dirty="0"/>
              <a:t>A	2</a:t>
            </a:r>
          </a:p>
          <a:p>
            <a:pPr algn="ctr"/>
            <a:r>
              <a:rPr lang="en-US" dirty="0"/>
              <a:t>B	1</a:t>
            </a:r>
          </a:p>
          <a:p>
            <a:pPr algn="ctr"/>
            <a:r>
              <a:rPr lang="en-US" dirty="0"/>
              <a:t>C	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2AF74A-3B1A-4454-ACFB-2376FC89D0AC}"/>
              </a:ext>
            </a:extLst>
          </p:cNvPr>
          <p:cNvSpPr/>
          <p:nvPr/>
        </p:nvSpPr>
        <p:spPr>
          <a:xfrm>
            <a:off x="2085671" y="5396145"/>
            <a:ext cx="1425442" cy="511952"/>
          </a:xfrm>
          <a:prstGeom prst="rect">
            <a:avLst/>
          </a:prstGeom>
          <a:noFill/>
          <a:ln w="635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77366E-E6F6-4443-A496-984B9394BEC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511113" y="5652121"/>
            <a:ext cx="3756633" cy="0"/>
          </a:xfrm>
          <a:prstGeom prst="straightConnector1">
            <a:avLst/>
          </a:prstGeom>
          <a:ln w="508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3C9BE3A-5E99-097C-1713-D3CE452EB345}"/>
              </a:ext>
            </a:extLst>
          </p:cNvPr>
          <p:cNvSpPr/>
          <p:nvPr/>
        </p:nvSpPr>
        <p:spPr>
          <a:xfrm>
            <a:off x="7267746" y="5499070"/>
            <a:ext cx="1425442" cy="263101"/>
          </a:xfrm>
          <a:prstGeom prst="rect">
            <a:avLst/>
          </a:prstGeom>
          <a:noFill/>
          <a:ln w="635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21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2D4F-AEBE-4422-A0A6-D44D46EC2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Aggregation functions in SQL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8B768-85B0-4127-B4C5-283E7CC1A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ru-RU" dirty="0" err="1">
                <a:ea typeface="+mn-lt"/>
                <a:cs typeface="+mn-lt"/>
              </a:rPr>
              <a:t>Commonly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used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functions</a:t>
            </a:r>
            <a:r>
              <a:rPr lang="ru-RU" dirty="0">
                <a:ea typeface="+mn-lt"/>
                <a:cs typeface="+mn-lt"/>
              </a:rPr>
              <a:t>: </a:t>
            </a:r>
            <a:endParaRPr lang="en-US" dirty="0"/>
          </a:p>
          <a:p>
            <a:pPr>
              <a:buNone/>
            </a:pPr>
            <a:r>
              <a:rPr lang="ru-RU" b="1" err="1">
                <a:ea typeface="+mn-lt"/>
                <a:cs typeface="+mn-lt"/>
              </a:rPr>
              <a:t>count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dirty="0">
                <a:ea typeface="+mn-lt"/>
                <a:cs typeface="+mn-lt"/>
              </a:rPr>
              <a:t>– </a:t>
            </a:r>
            <a:r>
              <a:rPr lang="ru-RU" err="1">
                <a:ea typeface="+mn-lt"/>
                <a:cs typeface="+mn-lt"/>
              </a:rPr>
              <a:t>number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rows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ru-RU" b="1" err="1">
                <a:ea typeface="+mn-lt"/>
                <a:cs typeface="+mn-lt"/>
              </a:rPr>
              <a:t>sum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dirty="0">
                <a:ea typeface="+mn-lt"/>
                <a:cs typeface="+mn-lt"/>
              </a:rPr>
              <a:t>– </a:t>
            </a:r>
            <a:r>
              <a:rPr lang="ru-RU" err="1">
                <a:ea typeface="+mn-lt"/>
                <a:cs typeface="+mn-lt"/>
              </a:rPr>
              <a:t>sum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values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ru-RU" b="1" err="1">
                <a:ea typeface="+mn-lt"/>
                <a:cs typeface="+mn-lt"/>
              </a:rPr>
              <a:t>min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dirty="0">
                <a:ea typeface="+mn-lt"/>
                <a:cs typeface="+mn-lt"/>
              </a:rPr>
              <a:t>– </a:t>
            </a:r>
            <a:r>
              <a:rPr lang="ru-RU" err="1">
                <a:ea typeface="+mn-lt"/>
                <a:cs typeface="+mn-lt"/>
              </a:rPr>
              <a:t>minimum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value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 dirty="0"/>
          </a:p>
          <a:p>
            <a:pPr>
              <a:buNone/>
            </a:pPr>
            <a:r>
              <a:rPr lang="ru-RU" b="1" err="1">
                <a:ea typeface="+mn-lt"/>
                <a:cs typeface="+mn-lt"/>
              </a:rPr>
              <a:t>max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dirty="0">
                <a:ea typeface="+mn-lt"/>
                <a:cs typeface="+mn-lt"/>
              </a:rPr>
              <a:t>– </a:t>
            </a:r>
            <a:r>
              <a:rPr lang="ru-RU" err="1">
                <a:ea typeface="+mn-lt"/>
                <a:cs typeface="+mn-lt"/>
              </a:rPr>
              <a:t>maximum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value</a:t>
            </a:r>
            <a:r>
              <a:rPr lang="ru-RU" dirty="0">
                <a:ea typeface="+mn-lt"/>
                <a:cs typeface="+mn-lt"/>
              </a:rPr>
              <a:t> </a:t>
            </a:r>
            <a:endParaRPr lang="en-US" dirty="0"/>
          </a:p>
          <a:p>
            <a:pPr>
              <a:buNone/>
            </a:pPr>
            <a:r>
              <a:rPr lang="ru-RU" b="1" dirty="0" err="1">
                <a:ea typeface="+mn-lt"/>
                <a:cs typeface="+mn-lt"/>
              </a:rPr>
              <a:t>avg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dirty="0">
                <a:ea typeface="+mn-lt"/>
                <a:cs typeface="+mn-lt"/>
              </a:rPr>
              <a:t>– </a:t>
            </a:r>
            <a:r>
              <a:rPr lang="ru-RU" dirty="0" err="1">
                <a:ea typeface="+mn-lt"/>
                <a:cs typeface="+mn-lt"/>
              </a:rPr>
              <a:t>arithmetic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mean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 dirty="0"/>
          </a:p>
          <a:p>
            <a:pPr>
              <a:buNone/>
            </a:pPr>
            <a:endParaRPr lang="ru-RU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8B33-F19E-43F8-AEB3-26F975D2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Aggregation functions in SQL language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DF626-9A87-4402-853C-2A06F0CDD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Postgres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also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supports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other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aggregation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functions</a:t>
            </a:r>
            <a:r>
              <a:rPr lang="ru-RU" dirty="0">
                <a:ea typeface="+mn-lt"/>
                <a:cs typeface="+mn-lt"/>
              </a:rPr>
              <a:t> </a:t>
            </a:r>
            <a:endParaRPr lang="en-US" dirty="0"/>
          </a:p>
          <a:p>
            <a:pPr lvl="1"/>
            <a:r>
              <a:rPr lang="ru-RU" err="1">
                <a:ea typeface="+mn-lt"/>
                <a:cs typeface="+mn-lt"/>
              </a:rPr>
              <a:t>Aggregating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strings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using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concatenation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string_agg</a:t>
            </a:r>
            <a:r>
              <a:rPr lang="ru-RU" dirty="0">
                <a:ea typeface="+mn-lt"/>
                <a:cs typeface="+mn-lt"/>
              </a:rPr>
              <a:t>(</a:t>
            </a:r>
            <a:r>
              <a:rPr lang="ru-RU" err="1">
                <a:ea typeface="+mn-lt"/>
                <a:cs typeface="+mn-lt"/>
              </a:rPr>
              <a:t>expression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err="1">
                <a:ea typeface="+mn-lt"/>
                <a:cs typeface="+mn-lt"/>
              </a:rPr>
              <a:t>delimiter</a:t>
            </a:r>
            <a:r>
              <a:rPr lang="ru-RU">
                <a:ea typeface="+mn-lt"/>
                <a:cs typeface="+mn-lt"/>
              </a:rPr>
              <a:t>) 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ru-RU" dirty="0" err="1">
                <a:ea typeface="+mn-lt"/>
                <a:cs typeface="+mn-lt"/>
              </a:rPr>
              <a:t>Aggregating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logical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expressions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using</a:t>
            </a:r>
            <a:r>
              <a:rPr lang="ru-RU" dirty="0">
                <a:ea typeface="+mn-lt"/>
                <a:cs typeface="+mn-lt"/>
              </a:rPr>
              <a:t> AND – </a:t>
            </a:r>
            <a:r>
              <a:rPr lang="ru-RU" dirty="0" err="1">
                <a:ea typeface="+mn-lt"/>
                <a:cs typeface="+mn-lt"/>
              </a:rPr>
              <a:t>bool_and</a:t>
            </a:r>
            <a:r>
              <a:rPr lang="ru-RU" dirty="0">
                <a:ea typeface="+mn-lt"/>
                <a:cs typeface="+mn-lt"/>
              </a:rPr>
              <a:t>(</a:t>
            </a:r>
            <a:r>
              <a:rPr lang="ru-RU" dirty="0" err="1">
                <a:ea typeface="+mn-lt"/>
                <a:cs typeface="+mn-lt"/>
              </a:rPr>
              <a:t>logical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expression</a:t>
            </a:r>
            <a:r>
              <a:rPr lang="ru-RU" dirty="0">
                <a:ea typeface="+mn-lt"/>
                <a:cs typeface="+mn-lt"/>
              </a:rPr>
              <a:t>) 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ru-RU" err="1">
                <a:ea typeface="+mn-lt"/>
                <a:cs typeface="+mn-lt"/>
              </a:rPr>
              <a:t>Aggregating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logical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expressions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using</a:t>
            </a:r>
            <a:r>
              <a:rPr lang="ru-RU" dirty="0">
                <a:ea typeface="+mn-lt"/>
                <a:cs typeface="+mn-lt"/>
              </a:rPr>
              <a:t> OR – </a:t>
            </a:r>
            <a:r>
              <a:rPr lang="ru-RU" err="1">
                <a:ea typeface="+mn-lt"/>
                <a:cs typeface="+mn-lt"/>
              </a:rPr>
              <a:t>bool_or</a:t>
            </a:r>
            <a:r>
              <a:rPr lang="ru-RU" dirty="0">
                <a:ea typeface="+mn-lt"/>
                <a:cs typeface="+mn-lt"/>
              </a:rPr>
              <a:t>(</a:t>
            </a:r>
            <a:r>
              <a:rPr lang="ru-RU" err="1">
                <a:ea typeface="+mn-lt"/>
                <a:cs typeface="+mn-lt"/>
              </a:rPr>
              <a:t>logical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expression</a:t>
            </a:r>
            <a:r>
              <a:rPr lang="ru-RU" dirty="0">
                <a:ea typeface="+mn-lt"/>
                <a:cs typeface="+mn-lt"/>
              </a:rPr>
              <a:t>) </a:t>
            </a:r>
            <a:endParaRPr lang="ru-RU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ru-RU" dirty="0" err="1">
                <a:ea typeface="+mn-lt"/>
                <a:cs typeface="+mn-lt"/>
              </a:rPr>
              <a:t>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example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that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use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string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aggregation</a:t>
            </a:r>
            <a:r>
              <a:rPr lang="ru-RU" dirty="0">
                <a:ea typeface="+mn-lt"/>
                <a:cs typeface="+mn-lt"/>
              </a:rPr>
              <a:t>: </a:t>
            </a:r>
            <a:r>
              <a:rPr lang="ru-RU" dirty="0" err="1">
                <a:ea typeface="+mn-lt"/>
                <a:cs typeface="+mn-lt"/>
              </a:rPr>
              <a:t>find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regions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list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country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codes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where</a:t>
            </a:r>
            <a:r>
              <a:rPr lang="ru-RU" dirty="0">
                <a:ea typeface="+mn-lt"/>
                <a:cs typeface="+mn-lt"/>
              </a:rPr>
              <a:t> English </a:t>
            </a:r>
            <a:r>
              <a:rPr lang="ru-RU" dirty="0" err="1">
                <a:ea typeface="+mn-lt"/>
                <a:cs typeface="+mn-lt"/>
              </a:rPr>
              <a:t>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official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language</a:t>
            </a:r>
            <a:r>
              <a:rPr lang="ru-RU" dirty="0">
                <a:ea typeface="+mn-lt"/>
                <a:cs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063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BB72-7274-4FE1-BA3D-E4A50888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Counting the number of rows using count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ACCAC-D55E-48CA-939B-075D13C7C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COUNT (*) </a:t>
            </a:r>
            <a:r>
              <a:rPr lang="ru-RU" dirty="0" err="1">
                <a:ea typeface="+mn-lt"/>
                <a:cs typeface="+mn-lt"/>
              </a:rPr>
              <a:t>counts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number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rows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regardless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values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fields</a:t>
            </a:r>
            <a:r>
              <a:rPr lang="ru-RU" dirty="0">
                <a:ea typeface="+mn-lt"/>
                <a:cs typeface="+mn-lt"/>
              </a:rPr>
              <a:t> </a:t>
            </a:r>
            <a:endParaRPr lang="en-US" dirty="0"/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COUNT (expression) counts the number of rows, but only those in which expression is filled with some value other than NULL </a:t>
            </a: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COUNT (DISTINCT expression) finds the number of unique values in expression, ignoring NULL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70763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2558</Words>
  <Application>Microsoft Office PowerPoint</Application>
  <PresentationFormat>Широкоэкранный</PresentationFormat>
  <Paragraphs>435</Paragraphs>
  <Slides>49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0" baseType="lpstr">
      <vt:lpstr>Office Theme</vt:lpstr>
      <vt:lpstr>SQL</vt:lpstr>
      <vt:lpstr>Why do we need aggregation in queries?</vt:lpstr>
      <vt:lpstr>Why do we need aggregation in queries?</vt:lpstr>
      <vt:lpstr>Why do we need aggregation in queries?</vt:lpstr>
      <vt:lpstr>Why do we need aggregation in queries?</vt:lpstr>
      <vt:lpstr>Why do we need aggregation in queries?</vt:lpstr>
      <vt:lpstr>Aggregation functions in SQL language</vt:lpstr>
      <vt:lpstr>Aggregation functions in SQL language</vt:lpstr>
      <vt:lpstr>Counting the number of rows using count </vt:lpstr>
      <vt:lpstr>Aggregation and NULL value</vt:lpstr>
      <vt:lpstr>Passing Unique Values to Aggregation Functions</vt:lpstr>
      <vt:lpstr>What will the aggregation function return if the table is empty?</vt:lpstr>
      <vt:lpstr>Aggregated calculations without grouping</vt:lpstr>
      <vt:lpstr>Example of a query without grouping</vt:lpstr>
      <vt:lpstr>Example with subquery</vt:lpstr>
      <vt:lpstr>Example with subquery</vt:lpstr>
      <vt:lpstr>Example with subquery</vt:lpstr>
      <vt:lpstr>Grouping in SQL</vt:lpstr>
      <vt:lpstr>How does grouping happen</vt:lpstr>
      <vt:lpstr>How does grouping happen</vt:lpstr>
      <vt:lpstr>How does grouping happen</vt:lpstr>
      <vt:lpstr>How does grouping happen</vt:lpstr>
      <vt:lpstr>How does grouping happen</vt:lpstr>
      <vt:lpstr>Grouping result </vt:lpstr>
      <vt:lpstr>Grouping result </vt:lpstr>
      <vt:lpstr>SELECT with grouping</vt:lpstr>
      <vt:lpstr>SELECT with grouping</vt:lpstr>
      <vt:lpstr>Applying data selection conditions</vt:lpstr>
      <vt:lpstr>Including Aggregate Functions in Search Conditions</vt:lpstr>
      <vt:lpstr>Conditional expressions in aggregation functions</vt:lpstr>
      <vt:lpstr>Conditions in aggregation functions</vt:lpstr>
      <vt:lpstr>Conditions in aggregation functions</vt:lpstr>
      <vt:lpstr>Conditions in aggregation functions</vt:lpstr>
      <vt:lpstr>Conditions in aggregation functions</vt:lpstr>
      <vt:lpstr>Examples of queries with aggregate functions</vt:lpstr>
      <vt:lpstr>Example 1</vt:lpstr>
      <vt:lpstr>Example 2</vt:lpstr>
      <vt:lpstr>Example 2</vt:lpstr>
      <vt:lpstr>Example 2</vt:lpstr>
      <vt:lpstr>Example 2</vt:lpstr>
      <vt:lpstr>Example 3</vt:lpstr>
      <vt:lpstr>Example 4</vt:lpstr>
      <vt:lpstr>Example 5 </vt:lpstr>
      <vt:lpstr>Example 6</vt:lpstr>
      <vt:lpstr>Example 7 </vt:lpstr>
      <vt:lpstr>Example 7 </vt:lpstr>
      <vt:lpstr>Example 7</vt:lpstr>
      <vt:lpstr>Example 7 </vt:lpstr>
      <vt:lpstr>Thanks for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6. Calculations with aggregation</dc:title>
  <dc:creator>Кирилл Гоменюк</dc:creator>
  <cp:lastModifiedBy>Rivai 9</cp:lastModifiedBy>
  <cp:revision>155</cp:revision>
  <dcterms:created xsi:type="dcterms:W3CDTF">2022-02-11T18:10:30Z</dcterms:created>
  <dcterms:modified xsi:type="dcterms:W3CDTF">2025-02-15T07:33:30Z</dcterms:modified>
</cp:coreProperties>
</file>