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935" r:id="rId2"/>
    <p:sldId id="284" r:id="rId3"/>
    <p:sldId id="939" r:id="rId4"/>
    <p:sldId id="286" r:id="rId5"/>
    <p:sldId id="938" r:id="rId6"/>
    <p:sldId id="285" r:id="rId7"/>
    <p:sldId id="986" r:id="rId8"/>
    <p:sldId id="943" r:id="rId9"/>
    <p:sldId id="982" r:id="rId10"/>
    <p:sldId id="987" r:id="rId11"/>
    <p:sldId id="988" r:id="rId12"/>
    <p:sldId id="989" r:id="rId13"/>
    <p:sldId id="984" r:id="rId14"/>
    <p:sldId id="959" r:id="rId15"/>
    <p:sldId id="990" r:id="rId16"/>
    <p:sldId id="289" r:id="rId17"/>
    <p:sldId id="991" r:id="rId18"/>
    <p:sldId id="992" r:id="rId19"/>
    <p:sldId id="942" r:id="rId20"/>
    <p:sldId id="993" r:id="rId21"/>
    <p:sldId id="994" r:id="rId22"/>
    <p:sldId id="944" r:id="rId23"/>
    <p:sldId id="996" r:id="rId24"/>
    <p:sldId id="997" r:id="rId25"/>
    <p:sldId id="998" r:id="rId26"/>
    <p:sldId id="293" r:id="rId27"/>
    <p:sldId id="1037" r:id="rId28"/>
    <p:sldId id="1001" r:id="rId29"/>
    <p:sldId id="1002" r:id="rId30"/>
    <p:sldId id="1003" r:id="rId31"/>
    <p:sldId id="1004" r:id="rId32"/>
    <p:sldId id="947" r:id="rId33"/>
    <p:sldId id="297" r:id="rId34"/>
    <p:sldId id="950" r:id="rId35"/>
    <p:sldId id="1005" r:id="rId36"/>
    <p:sldId id="1006" r:id="rId37"/>
    <p:sldId id="1007" r:id="rId38"/>
    <p:sldId id="1008" r:id="rId39"/>
    <p:sldId id="1009" r:id="rId40"/>
    <p:sldId id="936" r:id="rId41"/>
    <p:sldId id="1010" r:id="rId42"/>
    <p:sldId id="1011" r:id="rId43"/>
    <p:sldId id="951" r:id="rId44"/>
    <p:sldId id="294" r:id="rId45"/>
    <p:sldId id="1012" r:id="rId46"/>
    <p:sldId id="958" r:id="rId47"/>
    <p:sldId id="1013" r:id="rId48"/>
    <p:sldId id="957" r:id="rId49"/>
    <p:sldId id="1016" r:id="rId50"/>
    <p:sldId id="1017" r:id="rId51"/>
    <p:sldId id="963" r:id="rId52"/>
    <p:sldId id="1018" r:id="rId53"/>
    <p:sldId id="1020" r:id="rId54"/>
    <p:sldId id="941" r:id="rId55"/>
    <p:sldId id="1023" r:id="rId56"/>
    <p:sldId id="1024" r:id="rId57"/>
    <p:sldId id="1027" r:id="rId58"/>
    <p:sldId id="1028" r:id="rId59"/>
    <p:sldId id="1031" r:id="rId60"/>
    <p:sldId id="1032" r:id="rId61"/>
    <p:sldId id="1033" r:id="rId62"/>
    <p:sldId id="1034" r:id="rId63"/>
    <p:sldId id="1029" r:id="rId64"/>
    <p:sldId id="287" r:id="rId65"/>
    <p:sldId id="962" r:id="rId66"/>
    <p:sldId id="952" r:id="rId67"/>
    <p:sldId id="954" r:id="rId68"/>
    <p:sldId id="955" r:id="rId69"/>
    <p:sldId id="953" r:id="rId70"/>
    <p:sldId id="1021" r:id="rId71"/>
    <p:sldId id="1022" r:id="rId72"/>
    <p:sldId id="1000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533D2-6025-48F9-8356-ED0A584F50E0}" v="8" dt="2025-02-22T07:49:39.343"/>
    <p1510:client id="{A90433C5-1900-4C6A-B6A2-4A76DF9417DB}" v="1011" dt="2025-02-21T16:21:2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5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Гоменюк" userId="27247efe46d1cb93" providerId="LiveId" clId="{265132B4-D0CB-4E9A-8C31-AA3005EACEC0}"/>
    <pc:docChg chg="custSel addSld delSld modSld sldOrd">
      <pc:chgData name="Кирилл Гоменюк" userId="27247efe46d1cb93" providerId="LiveId" clId="{265132B4-D0CB-4E9A-8C31-AA3005EACEC0}" dt="2022-02-16T17:09:16.050" v="116" actId="680"/>
      <pc:docMkLst>
        <pc:docMk/>
      </pc:docMkLst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788919320" sldId="25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773445787" sldId="25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868255321" sldId="25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7630095" sldId="26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008278872" sldId="26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08707964" sldId="26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11168770" sldId="26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27529652" sldId="26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030750317" sldId="26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174303706" sldId="26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34455739" sldId="26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06889026" sldId="26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7275776" sldId="27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38828190" sldId="27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462659327" sldId="27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9595775" sldId="27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2747707" sldId="27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278424137" sldId="27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581542165" sldId="27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09943447" sldId="27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4852940" sldId="28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64456445" sldId="28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613667235" sldId="28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59191812" sldId="28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96548618" sldId="28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99442454" sldId="28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401163002" sldId="28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65059071" sldId="29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696558599" sldId="29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269805344" sldId="29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98365501" sldId="29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23327891" sldId="29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277427040" sldId="29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12283336" sldId="29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888120255" sldId="29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43121402" sldId="52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887552014" sldId="523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616973657" sldId="80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037370492" sldId="80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615280939" sldId="81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990817263" sldId="81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150923580" sldId="81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034615524" sldId="82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4028315653" sldId="82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31828897" sldId="82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853368265" sldId="82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296365333" sldId="83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115444503" sldId="83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68025575" sldId="83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272411632" sldId="83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0132443" sldId="83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10302368" sldId="83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897268770" sldId="83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87417220" sldId="83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621062598" sldId="83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4398564" sldId="83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4071011251" sldId="84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966638519" sldId="84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674335236" sldId="84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91605815" sldId="84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91964182" sldId="84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903806088" sldId="845"/>
        </pc:sldMkLst>
      </pc:sldChg>
      <pc:sldChg chg="add ord modTransition">
        <pc:chgData name="Кирилл Гоменюк" userId="27247efe46d1cb93" providerId="LiveId" clId="{265132B4-D0CB-4E9A-8C31-AA3005EACEC0}" dt="2022-02-11T18:10:41.651" v="3"/>
        <pc:sldMkLst>
          <pc:docMk/>
          <pc:sldMk cId="3750843533" sldId="92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2161954375" sldId="928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841333441" sldId="929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1040961307" sldId="930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049491293" sldId="933"/>
        </pc:sldMkLst>
      </pc:sldChg>
      <pc:sldChg chg="add del modTransition">
        <pc:chgData name="Кирилл Гоменюк" userId="27247efe46d1cb93" providerId="LiveId" clId="{265132B4-D0CB-4E9A-8C31-AA3005EACEC0}" dt="2022-02-16T17:08:46.895" v="115" actId="47"/>
        <pc:sldMkLst>
          <pc:docMk/>
          <pc:sldMk cId="2657563807" sldId="934"/>
        </pc:sldMkLst>
      </pc:sldChg>
      <pc:sldChg chg="addSp delSp modSp new mod setBg modClrScheme addAnim chgLayout">
        <pc:chgData name="Кирилл Гоменюк" userId="27247efe46d1cb93" providerId="LiveId" clId="{265132B4-D0CB-4E9A-8C31-AA3005EACEC0}" dt="2022-02-11T18:12:11.409" v="113" actId="20577"/>
        <pc:sldMkLst>
          <pc:docMk/>
          <pc:sldMk cId="3961826860" sldId="935"/>
        </pc:sldMkLst>
        <pc:spChg chg="del mod ord">
          <ac:chgData name="Кирилл Гоменюк" userId="27247efe46d1cb93" providerId="LiveId" clId="{265132B4-D0CB-4E9A-8C31-AA3005EACEC0}" dt="2022-02-11T18:10:45.647" v="4" actId="700"/>
          <ac:spMkLst>
            <pc:docMk/>
            <pc:sldMk cId="3961826860" sldId="935"/>
            <ac:spMk id="2" creationId="{ED6B1540-509E-438F-9522-1D248E0F7F56}"/>
          </ac:spMkLst>
        </pc:spChg>
        <pc:spChg chg="del mod ord">
          <ac:chgData name="Кирилл Гоменюк" userId="27247efe46d1cb93" providerId="LiveId" clId="{265132B4-D0CB-4E9A-8C31-AA3005EACEC0}" dt="2022-02-11T18:10:45.647" v="4" actId="700"/>
          <ac:spMkLst>
            <pc:docMk/>
            <pc:sldMk cId="3961826860" sldId="935"/>
            <ac:spMk id="3" creationId="{1E8A29F6-8FFD-46F4-A12B-220E5B097DE1}"/>
          </ac:spMkLst>
        </pc:spChg>
        <pc:spChg chg="add mod ord">
          <ac:chgData name="Кирилл Гоменюк" userId="27247efe46d1cb93" providerId="LiveId" clId="{265132B4-D0CB-4E9A-8C31-AA3005EACEC0}" dt="2022-02-11T18:12:11.409" v="113" actId="20577"/>
          <ac:spMkLst>
            <pc:docMk/>
            <pc:sldMk cId="3961826860" sldId="935"/>
            <ac:spMk id="4" creationId="{7F9B5CBE-14E2-4D1F-9155-73FE0B13A230}"/>
          </ac:spMkLst>
        </pc:spChg>
        <pc:spChg chg="add mod or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5" creationId="{1A0CD40D-344C-46C3-98F8-95C213BF77BB}"/>
          </ac:spMkLst>
        </pc:spChg>
        <pc:spChg chg="ad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11" creationId="{C1DD1A8A-57D5-4A81-AD04-532B043C5611}"/>
          </ac:spMkLst>
        </pc:spChg>
        <pc:spChg chg="ad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13" creationId="{007891EC-4501-44ED-A8C8-B11B6DB767AB}"/>
          </ac:spMkLst>
        </pc:spChg>
        <pc:picChg chg="add">
          <ac:chgData name="Кирилл Гоменюк" userId="27247efe46d1cb93" providerId="LiveId" clId="{265132B4-D0CB-4E9A-8C31-AA3005EACEC0}" dt="2022-02-11T18:11:34.658" v="32" actId="26606"/>
          <ac:picMkLst>
            <pc:docMk/>
            <pc:sldMk cId="3961826860" sldId="935"/>
            <ac:picMk id="7" creationId="{4F93ED55-CCF5-4C4A-ABB6-74F9906FDC79}"/>
          </ac:picMkLst>
        </pc:picChg>
      </pc:sldChg>
      <pc:sldChg chg="new">
        <pc:chgData name="Кирилл Гоменюк" userId="27247efe46d1cb93" providerId="LiveId" clId="{265132B4-D0CB-4E9A-8C31-AA3005EACEC0}" dt="2022-02-16T17:09:16.050" v="116" actId="680"/>
        <pc:sldMkLst>
          <pc:docMk/>
          <pc:sldMk cId="3924286877" sldId="936"/>
        </pc:sldMkLst>
      </pc:sldChg>
    </pc:docChg>
  </pc:docChgLst>
  <pc:docChgLst>
    <pc:chgData name="Леонид Смелов" userId="fea2e2fc1fde16d6" providerId="Windows Live" clId="Web-{A90433C5-1900-4C6A-B6A2-4A76DF9417DB}"/>
    <pc:docChg chg="addSld delSld modSld">
      <pc:chgData name="Леонид Смелов" userId="fea2e2fc1fde16d6" providerId="Windows Live" clId="Web-{A90433C5-1900-4C6A-B6A2-4A76DF9417DB}" dt="2025-02-21T16:21:23.771" v="881" actId="20577"/>
      <pc:docMkLst>
        <pc:docMk/>
      </pc:docMkLst>
      <pc:sldChg chg="modSp">
        <pc:chgData name="Леонид Смелов" userId="fea2e2fc1fde16d6" providerId="Windows Live" clId="Web-{A90433C5-1900-4C6A-B6A2-4A76DF9417DB}" dt="2025-02-21T15:33:43.882" v="25" actId="20577"/>
        <pc:sldMkLst>
          <pc:docMk/>
          <pc:sldMk cId="3464456445" sldId="284"/>
        </pc:sldMkLst>
        <pc:spChg chg="mod">
          <ac:chgData name="Леонид Смелов" userId="fea2e2fc1fde16d6" providerId="Windows Live" clId="Web-{A90433C5-1900-4C6A-B6A2-4A76DF9417DB}" dt="2025-02-21T15:33:41.742" v="24" actId="20577"/>
          <ac:spMkLst>
            <pc:docMk/>
            <pc:sldMk cId="3464456445" sldId="284"/>
            <ac:spMk id="4" creationId="{6B3C19AF-9D64-4DD6-9ACC-651018BB7B33}"/>
          </ac:spMkLst>
        </pc:spChg>
        <pc:spChg chg="mod">
          <ac:chgData name="Леонид Смелов" userId="fea2e2fc1fde16d6" providerId="Windows Live" clId="Web-{A90433C5-1900-4C6A-B6A2-4A76DF9417DB}" dt="2025-02-21T15:33:43.882" v="25" actId="20577"/>
          <ac:spMkLst>
            <pc:docMk/>
            <pc:sldMk cId="3464456445" sldId="284"/>
            <ac:spMk id="5" creationId="{AAF3C59C-7DAA-4519-9FA2-C1481A873463}"/>
          </ac:spMkLst>
        </pc:spChg>
      </pc:sldChg>
      <pc:sldChg chg="modSp">
        <pc:chgData name="Леонид Смелов" userId="fea2e2fc1fde16d6" providerId="Windows Live" clId="Web-{A90433C5-1900-4C6A-B6A2-4A76DF9417DB}" dt="2025-02-21T15:37:45.343" v="99" actId="20577"/>
        <pc:sldMkLst>
          <pc:docMk/>
          <pc:sldMk cId="3613667235" sldId="285"/>
        </pc:sldMkLst>
        <pc:spChg chg="mod">
          <ac:chgData name="Леонид Смелов" userId="fea2e2fc1fde16d6" providerId="Windows Live" clId="Web-{A90433C5-1900-4C6A-B6A2-4A76DF9417DB}" dt="2025-02-21T15:36:52.732" v="86" actId="20577"/>
          <ac:spMkLst>
            <pc:docMk/>
            <pc:sldMk cId="3613667235" sldId="285"/>
            <ac:spMk id="4" creationId="{F2077116-E3BD-47CA-B97F-108CE98743EE}"/>
          </ac:spMkLst>
        </pc:spChg>
        <pc:spChg chg="mod">
          <ac:chgData name="Леонид Смелов" userId="fea2e2fc1fde16d6" providerId="Windows Live" clId="Web-{A90433C5-1900-4C6A-B6A2-4A76DF9417DB}" dt="2025-02-21T15:37:45.343" v="99" actId="20577"/>
          <ac:spMkLst>
            <pc:docMk/>
            <pc:sldMk cId="3613667235" sldId="285"/>
            <ac:spMk id="5" creationId="{F0F2F863-45C8-4F64-9748-5B494C310738}"/>
          </ac:spMkLst>
        </pc:spChg>
      </pc:sldChg>
      <pc:sldChg chg="modSp">
        <pc:chgData name="Леонид Смелов" userId="fea2e2fc1fde16d6" providerId="Windows Live" clId="Web-{A90433C5-1900-4C6A-B6A2-4A76DF9417DB}" dt="2025-02-21T15:35:55.636" v="61" actId="20577"/>
        <pc:sldMkLst>
          <pc:docMk/>
          <pc:sldMk cId="1359191812" sldId="286"/>
        </pc:sldMkLst>
        <pc:spChg chg="mod">
          <ac:chgData name="Леонид Смелов" userId="fea2e2fc1fde16d6" providerId="Windows Live" clId="Web-{A90433C5-1900-4C6A-B6A2-4A76DF9417DB}" dt="2025-02-21T15:35:13.416" v="53" actId="20577"/>
          <ac:spMkLst>
            <pc:docMk/>
            <pc:sldMk cId="1359191812" sldId="286"/>
            <ac:spMk id="4" creationId="{CE65A101-23E1-4C02-9EAE-652F1FBDE29B}"/>
          </ac:spMkLst>
        </pc:spChg>
        <pc:spChg chg="mod">
          <ac:chgData name="Леонид Смелов" userId="fea2e2fc1fde16d6" providerId="Windows Live" clId="Web-{A90433C5-1900-4C6A-B6A2-4A76DF9417DB}" dt="2025-02-21T15:35:55.636" v="61" actId="20577"/>
          <ac:spMkLst>
            <pc:docMk/>
            <pc:sldMk cId="1359191812" sldId="286"/>
            <ac:spMk id="5" creationId="{881F88E1-6981-4ED7-BFAE-4B4E44369431}"/>
          </ac:spMkLst>
        </pc:spChg>
      </pc:sldChg>
      <pc:sldChg chg="modSp">
        <pc:chgData name="Леонид Смелов" userId="fea2e2fc1fde16d6" providerId="Windows Live" clId="Web-{A90433C5-1900-4C6A-B6A2-4A76DF9417DB}" dt="2025-02-21T16:14:39.196" v="758" actId="20577"/>
        <pc:sldMkLst>
          <pc:docMk/>
          <pc:sldMk cId="2596548618" sldId="287"/>
        </pc:sldMkLst>
        <pc:spChg chg="mod">
          <ac:chgData name="Леонид Смелов" userId="fea2e2fc1fde16d6" providerId="Windows Live" clId="Web-{A90433C5-1900-4C6A-B6A2-4A76DF9417DB}" dt="2025-02-21T16:14:21.742" v="754" actId="20577"/>
          <ac:spMkLst>
            <pc:docMk/>
            <pc:sldMk cId="2596548618" sldId="287"/>
            <ac:spMk id="2" creationId="{C9AC8D9A-B000-4651-9DB6-AC2E8732BBA8}"/>
          </ac:spMkLst>
        </pc:spChg>
        <pc:spChg chg="mod">
          <ac:chgData name="Леонид Смелов" userId="fea2e2fc1fde16d6" providerId="Windows Live" clId="Web-{A90433C5-1900-4C6A-B6A2-4A76DF9417DB}" dt="2025-02-21T16:14:28.352" v="756" actId="20577"/>
          <ac:spMkLst>
            <pc:docMk/>
            <pc:sldMk cId="2596548618" sldId="287"/>
            <ac:spMk id="3" creationId="{F9C72703-8A48-4E94-A3D4-FA12418BAAED}"/>
          </ac:spMkLst>
        </pc:spChg>
        <pc:spChg chg="mod">
          <ac:chgData name="Леонид Смелов" userId="fea2e2fc1fde16d6" providerId="Windows Live" clId="Web-{A90433C5-1900-4C6A-B6A2-4A76DF9417DB}" dt="2025-02-21T16:14:39.196" v="758" actId="20577"/>
          <ac:spMkLst>
            <pc:docMk/>
            <pc:sldMk cId="2596548618" sldId="287"/>
            <ac:spMk id="6" creationId="{EF49DBA6-7F57-12A5-6D89-1DEBC877084A}"/>
          </ac:spMkLst>
        </pc:spChg>
      </pc:sldChg>
      <pc:sldChg chg="modSp">
        <pc:chgData name="Леонид Смелов" userId="fea2e2fc1fde16d6" providerId="Windows Live" clId="Web-{A90433C5-1900-4C6A-B6A2-4A76DF9417DB}" dt="2025-02-21T15:48:47.739" v="292" actId="20577"/>
        <pc:sldMkLst>
          <pc:docMk/>
          <pc:sldMk cId="2401163002" sldId="289"/>
        </pc:sldMkLst>
        <pc:spChg chg="mod">
          <ac:chgData name="Леонид Смелов" userId="fea2e2fc1fde16d6" providerId="Windows Live" clId="Web-{A90433C5-1900-4C6A-B6A2-4A76DF9417DB}" dt="2025-02-21T15:48:12.566" v="283" actId="20577"/>
          <ac:spMkLst>
            <pc:docMk/>
            <pc:sldMk cId="2401163002" sldId="289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48:47.739" v="292" actId="20577"/>
          <ac:spMkLst>
            <pc:docMk/>
            <pc:sldMk cId="2401163002" sldId="289"/>
            <ac:spMk id="3" creationId="{14A070F3-7CDD-43CE-8119-5F7AF968E73C}"/>
          </ac:spMkLst>
        </pc:spChg>
      </pc:sldChg>
      <pc:sldChg chg="modSp">
        <pc:chgData name="Леонид Смелов" userId="fea2e2fc1fde16d6" providerId="Windows Live" clId="Web-{A90433C5-1900-4C6A-B6A2-4A76DF9417DB}" dt="2025-02-21T15:55:38.315" v="379" actId="20577"/>
        <pc:sldMkLst>
          <pc:docMk/>
          <pc:sldMk cId="298365501" sldId="293"/>
        </pc:sldMkLst>
        <pc:spChg chg="mod">
          <ac:chgData name="Леонид Смелов" userId="fea2e2fc1fde16d6" providerId="Windows Live" clId="Web-{A90433C5-1900-4C6A-B6A2-4A76DF9417DB}" dt="2025-02-21T15:55:21.018" v="376" actId="20577"/>
          <ac:spMkLst>
            <pc:docMk/>
            <pc:sldMk cId="298365501" sldId="293"/>
            <ac:spMk id="2" creationId="{31AD8A99-1B16-4A9E-BB3C-5AC169DB8B55}"/>
          </ac:spMkLst>
        </pc:spChg>
        <pc:spChg chg="mod">
          <ac:chgData name="Леонид Смелов" userId="fea2e2fc1fde16d6" providerId="Windows Live" clId="Web-{A90433C5-1900-4C6A-B6A2-4A76DF9417DB}" dt="2025-02-21T15:55:38.315" v="379" actId="20577"/>
          <ac:spMkLst>
            <pc:docMk/>
            <pc:sldMk cId="298365501" sldId="293"/>
            <ac:spMk id="3" creationId="{93C4FCE4-6ADD-4BB1-8219-0F8F1FD96D28}"/>
          </ac:spMkLst>
        </pc:spChg>
      </pc:sldChg>
      <pc:sldChg chg="modSp">
        <pc:chgData name="Леонид Смелов" userId="fea2e2fc1fde16d6" providerId="Windows Live" clId="Web-{A90433C5-1900-4C6A-B6A2-4A76DF9417DB}" dt="2025-02-21T16:04:10.425" v="556" actId="20577"/>
        <pc:sldMkLst>
          <pc:docMk/>
          <pc:sldMk cId="1323327891" sldId="294"/>
        </pc:sldMkLst>
        <pc:spChg chg="mod">
          <ac:chgData name="Леонид Смелов" userId="fea2e2fc1fde16d6" providerId="Windows Live" clId="Web-{A90433C5-1900-4C6A-B6A2-4A76DF9417DB}" dt="2025-02-21T16:03:59.128" v="554" actId="20577"/>
          <ac:spMkLst>
            <pc:docMk/>
            <pc:sldMk cId="1323327891" sldId="294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4:10.425" v="556" actId="20577"/>
          <ac:spMkLst>
            <pc:docMk/>
            <pc:sldMk cId="1323327891" sldId="294"/>
            <ac:spMk id="3" creationId="{20DB7D02-DF4E-446E-A212-C4498FDCF61B}"/>
          </ac:spMkLst>
        </pc:spChg>
      </pc:sldChg>
      <pc:sldChg chg="modSp">
        <pc:chgData name="Леонид Смелов" userId="fea2e2fc1fde16d6" providerId="Windows Live" clId="Web-{A90433C5-1900-4C6A-B6A2-4A76DF9417DB}" dt="2025-02-21T15:58:31.774" v="426" actId="20577"/>
        <pc:sldMkLst>
          <pc:docMk/>
          <pc:sldMk cId="2012283336" sldId="297"/>
        </pc:sldMkLst>
        <pc:spChg chg="mod">
          <ac:chgData name="Леонид Смелов" userId="fea2e2fc1fde16d6" providerId="Windows Live" clId="Web-{A90433C5-1900-4C6A-B6A2-4A76DF9417DB}" dt="2025-02-21T15:58:02.273" v="420" actId="20577"/>
          <ac:spMkLst>
            <pc:docMk/>
            <pc:sldMk cId="2012283336" sldId="297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5:58:31.774" v="426" actId="20577"/>
          <ac:spMkLst>
            <pc:docMk/>
            <pc:sldMk cId="2012283336" sldId="297"/>
            <ac:spMk id="3" creationId="{ADB0F489-6975-4434-93CD-06B73503C638}"/>
          </ac:spMkLst>
        </pc:spChg>
      </pc:sldChg>
      <pc:sldChg chg="modSp">
        <pc:chgData name="Леонид Смелов" userId="fea2e2fc1fde16d6" providerId="Windows Live" clId="Web-{A90433C5-1900-4C6A-B6A2-4A76DF9417DB}" dt="2025-02-21T15:33:30.491" v="13" actId="20577"/>
        <pc:sldMkLst>
          <pc:docMk/>
          <pc:sldMk cId="3961826860" sldId="935"/>
        </pc:sldMkLst>
        <pc:spChg chg="mod">
          <ac:chgData name="Леонид Смелов" userId="fea2e2fc1fde16d6" providerId="Windows Live" clId="Web-{A90433C5-1900-4C6A-B6A2-4A76DF9417DB}" dt="2025-02-21T15:33:18.522" v="2" actId="20577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Леонид Смелов" userId="fea2e2fc1fde16d6" providerId="Windows Live" clId="Web-{A90433C5-1900-4C6A-B6A2-4A76DF9417DB}" dt="2025-02-21T15:33:30.491" v="13" actId="20577"/>
          <ac:spMkLst>
            <pc:docMk/>
            <pc:sldMk cId="3961826860" sldId="935"/>
            <ac:spMk id="5" creationId="{1A0CD40D-344C-46C3-98F8-95C213BF77BB}"/>
          </ac:spMkLst>
        </pc:spChg>
      </pc:sldChg>
      <pc:sldChg chg="modSp">
        <pc:chgData name="Леонид Смелов" userId="fea2e2fc1fde16d6" providerId="Windows Live" clId="Web-{A90433C5-1900-4C6A-B6A2-4A76DF9417DB}" dt="2025-02-21T16:01:59.656" v="506" actId="20577"/>
        <pc:sldMkLst>
          <pc:docMk/>
          <pc:sldMk cId="2538822533" sldId="936"/>
        </pc:sldMkLst>
        <pc:spChg chg="mod">
          <ac:chgData name="Леонид Смелов" userId="fea2e2fc1fde16d6" providerId="Windows Live" clId="Web-{A90433C5-1900-4C6A-B6A2-4A76DF9417DB}" dt="2025-02-21T16:01:32.295" v="502" actId="20577"/>
          <ac:spMkLst>
            <pc:docMk/>
            <pc:sldMk cId="2538822533" sldId="936"/>
            <ac:spMk id="2" creationId="{9C8D2B3B-A7A2-4108-A825-F507FB500CCB}"/>
          </ac:spMkLst>
        </pc:spChg>
        <pc:spChg chg="mod">
          <ac:chgData name="Леонид Смелов" userId="fea2e2fc1fde16d6" providerId="Windows Live" clId="Web-{A90433C5-1900-4C6A-B6A2-4A76DF9417DB}" dt="2025-02-21T16:01:59.656" v="506" actId="20577"/>
          <ac:spMkLst>
            <pc:docMk/>
            <pc:sldMk cId="2538822533" sldId="936"/>
            <ac:spMk id="3" creationId="{08E4F13E-B826-4B29-868D-DFA739AF6DB5}"/>
          </ac:spMkLst>
        </pc:spChg>
      </pc:sldChg>
      <pc:sldChg chg="modSp">
        <pc:chgData name="Леонид Смелов" userId="fea2e2fc1fde16d6" providerId="Windows Live" clId="Web-{A90433C5-1900-4C6A-B6A2-4A76DF9417DB}" dt="2025-02-21T15:36:46.904" v="84" actId="20577"/>
        <pc:sldMkLst>
          <pc:docMk/>
          <pc:sldMk cId="300248087" sldId="938"/>
        </pc:sldMkLst>
        <pc:spChg chg="mod">
          <ac:chgData name="Леонид Смелов" userId="fea2e2fc1fde16d6" providerId="Windows Live" clId="Web-{A90433C5-1900-4C6A-B6A2-4A76DF9417DB}" dt="2025-02-21T15:36:08.793" v="75" actId="20577"/>
          <ac:spMkLst>
            <pc:docMk/>
            <pc:sldMk cId="300248087" sldId="938"/>
            <ac:spMk id="3" creationId="{36204518-6B95-ABF7-0806-CFE7D0EEF484}"/>
          </ac:spMkLst>
        </pc:spChg>
        <pc:spChg chg="mod">
          <ac:chgData name="Леонид Смелов" userId="fea2e2fc1fde16d6" providerId="Windows Live" clId="Web-{A90433C5-1900-4C6A-B6A2-4A76DF9417DB}" dt="2025-02-21T15:36:00.402" v="62" actId="20577"/>
          <ac:spMkLst>
            <pc:docMk/>
            <pc:sldMk cId="300248087" sldId="938"/>
            <ac:spMk id="4" creationId="{CE65A101-23E1-4C02-9EAE-652F1FBDE29B}"/>
          </ac:spMkLst>
        </pc:spChg>
        <pc:spChg chg="mod">
          <ac:chgData name="Леонид Смелов" userId="fea2e2fc1fde16d6" providerId="Windows Live" clId="Web-{A90433C5-1900-4C6A-B6A2-4A76DF9417DB}" dt="2025-02-21T15:36:25.216" v="80" actId="20577"/>
          <ac:spMkLst>
            <pc:docMk/>
            <pc:sldMk cId="300248087" sldId="938"/>
            <ac:spMk id="5" creationId="{881F88E1-6981-4ED7-BFAE-4B4E44369431}"/>
          </ac:spMkLst>
        </pc:spChg>
        <pc:spChg chg="mod">
          <ac:chgData name="Леонид Смелов" userId="fea2e2fc1fde16d6" providerId="Windows Live" clId="Web-{A90433C5-1900-4C6A-B6A2-4A76DF9417DB}" dt="2025-02-21T15:36:46.904" v="84" actId="20577"/>
          <ac:spMkLst>
            <pc:docMk/>
            <pc:sldMk cId="300248087" sldId="938"/>
            <ac:spMk id="6" creationId="{89986E22-F9D3-6F6E-72B1-3CC5F87B3E33}"/>
          </ac:spMkLst>
        </pc:spChg>
      </pc:sldChg>
      <pc:sldChg chg="modSp">
        <pc:chgData name="Леонид Смелов" userId="fea2e2fc1fde16d6" providerId="Windows Live" clId="Web-{A90433C5-1900-4C6A-B6A2-4A76DF9417DB}" dt="2025-02-21T15:35:11.604" v="51" actId="20577"/>
        <pc:sldMkLst>
          <pc:docMk/>
          <pc:sldMk cId="269596651" sldId="939"/>
        </pc:sldMkLst>
        <pc:spChg chg="mod">
          <ac:chgData name="Леонид Смелов" userId="fea2e2fc1fde16d6" providerId="Windows Live" clId="Web-{A90433C5-1900-4C6A-B6A2-4A76DF9417DB}" dt="2025-02-21T15:35:11.604" v="51" actId="20577"/>
          <ac:spMkLst>
            <pc:docMk/>
            <pc:sldMk cId="269596651" sldId="939"/>
            <ac:spMk id="2" creationId="{BBF46CD3-A959-4579-84B1-09FCA8E19EA9}"/>
          </ac:spMkLst>
        </pc:spChg>
        <pc:spChg chg="mod">
          <ac:chgData name="Леонид Смелов" userId="fea2e2fc1fde16d6" providerId="Windows Live" clId="Web-{A90433C5-1900-4C6A-B6A2-4A76DF9417DB}" dt="2025-02-21T15:35:05.682" v="44" actId="20577"/>
          <ac:spMkLst>
            <pc:docMk/>
            <pc:sldMk cId="269596651" sldId="939"/>
            <ac:spMk id="3" creationId="{6F74C08A-404C-4723-B49D-03477B0136D4}"/>
          </ac:spMkLst>
        </pc:spChg>
      </pc:sldChg>
      <pc:sldChg chg="modSp">
        <pc:chgData name="Леонид Смелов" userId="fea2e2fc1fde16d6" providerId="Windows Live" clId="Web-{A90433C5-1900-4C6A-B6A2-4A76DF9417DB}" dt="2025-02-21T16:10:24.297" v="655" actId="20577"/>
        <pc:sldMkLst>
          <pc:docMk/>
          <pc:sldMk cId="3913322838" sldId="941"/>
        </pc:sldMkLst>
        <pc:spChg chg="mod">
          <ac:chgData name="Леонид Смелов" userId="fea2e2fc1fde16d6" providerId="Windows Live" clId="Web-{A90433C5-1900-4C6A-B6A2-4A76DF9417DB}" dt="2025-02-21T16:09:51.202" v="642" actId="20577"/>
          <ac:spMkLst>
            <pc:docMk/>
            <pc:sldMk cId="3913322838" sldId="941"/>
            <ac:spMk id="2" creationId="{5914BD24-BEB7-4624-8646-19C0C756307F}"/>
          </ac:spMkLst>
        </pc:spChg>
        <pc:spChg chg="mod">
          <ac:chgData name="Леонид Смелов" userId="fea2e2fc1fde16d6" providerId="Windows Live" clId="Web-{A90433C5-1900-4C6A-B6A2-4A76DF9417DB}" dt="2025-02-21T16:10:24.297" v="655" actId="20577"/>
          <ac:spMkLst>
            <pc:docMk/>
            <pc:sldMk cId="3913322838" sldId="941"/>
            <ac:spMk id="3" creationId="{B039E2F7-77A5-4E3C-9BE3-4EA01772FA44}"/>
          </ac:spMkLst>
        </pc:spChg>
      </pc:sldChg>
      <pc:sldChg chg="modSp">
        <pc:chgData name="Леонид Смелов" userId="fea2e2fc1fde16d6" providerId="Windows Live" clId="Web-{A90433C5-1900-4C6A-B6A2-4A76DF9417DB}" dt="2025-02-21T15:50:02.476" v="314" actId="20577"/>
        <pc:sldMkLst>
          <pc:docMk/>
          <pc:sldMk cId="1800331256" sldId="942"/>
        </pc:sldMkLst>
        <pc:spChg chg="mod">
          <ac:chgData name="Леонид Смелов" userId="fea2e2fc1fde16d6" providerId="Windows Live" clId="Web-{A90433C5-1900-4C6A-B6A2-4A76DF9417DB}" dt="2025-02-21T15:49:50.851" v="307" actId="20577"/>
          <ac:spMkLst>
            <pc:docMk/>
            <pc:sldMk cId="1800331256" sldId="942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0:02.476" v="314" actId="20577"/>
          <ac:spMkLst>
            <pc:docMk/>
            <pc:sldMk cId="1800331256" sldId="942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50:00.117" v="312" actId="20577"/>
          <ac:spMkLst>
            <pc:docMk/>
            <pc:sldMk cId="1800331256" sldId="942"/>
            <ac:spMk id="4" creationId="{A4BE398F-DD57-7BB5-7B02-45A6E917B3A9}"/>
          </ac:spMkLst>
        </pc:spChg>
      </pc:sldChg>
      <pc:sldChg chg="modSp">
        <pc:chgData name="Леонид Смелов" userId="fea2e2fc1fde16d6" providerId="Windows Live" clId="Web-{A90433C5-1900-4C6A-B6A2-4A76DF9417DB}" dt="2025-02-21T15:40:03.504" v="150" actId="20577"/>
        <pc:sldMkLst>
          <pc:docMk/>
          <pc:sldMk cId="1213227056" sldId="943"/>
        </pc:sldMkLst>
        <pc:spChg chg="mod">
          <ac:chgData name="Леонид Смелов" userId="fea2e2fc1fde16d6" providerId="Windows Live" clId="Web-{A90433C5-1900-4C6A-B6A2-4A76DF9417DB}" dt="2025-02-21T15:38:53.205" v="121" actId="20577"/>
          <ac:spMkLst>
            <pc:docMk/>
            <pc:sldMk cId="1213227056" sldId="943"/>
            <ac:spMk id="2" creationId="{EEECA4AD-D7C8-4941-9435-D1A5DEC02623}"/>
          </ac:spMkLst>
        </pc:spChg>
        <pc:spChg chg="mod">
          <ac:chgData name="Леонид Смелов" userId="fea2e2fc1fde16d6" providerId="Windows Live" clId="Web-{A90433C5-1900-4C6A-B6A2-4A76DF9417DB}" dt="2025-02-21T15:39:57.785" v="148" actId="20577"/>
          <ac:spMkLst>
            <pc:docMk/>
            <pc:sldMk cId="1213227056" sldId="943"/>
            <ac:spMk id="3" creationId="{B156EE35-820B-432A-A866-ECCC79A4206A}"/>
          </ac:spMkLst>
        </pc:spChg>
        <pc:spChg chg="mod">
          <ac:chgData name="Леонид Смелов" userId="fea2e2fc1fde16d6" providerId="Windows Live" clId="Web-{A90433C5-1900-4C6A-B6A2-4A76DF9417DB}" dt="2025-02-21T15:39:43.050" v="144" actId="20577"/>
          <ac:spMkLst>
            <pc:docMk/>
            <pc:sldMk cId="1213227056" sldId="943"/>
            <ac:spMk id="5" creationId="{B109E716-0394-6346-5D08-8CD806AD850A}"/>
          </ac:spMkLst>
        </pc:spChg>
        <pc:spChg chg="mod">
          <ac:chgData name="Леонид Смелов" userId="fea2e2fc1fde16d6" providerId="Windows Live" clId="Web-{A90433C5-1900-4C6A-B6A2-4A76DF9417DB}" dt="2025-02-21T15:39:50.082" v="146" actId="20577"/>
          <ac:spMkLst>
            <pc:docMk/>
            <pc:sldMk cId="1213227056" sldId="943"/>
            <ac:spMk id="6" creationId="{592F390D-4E6E-CB9D-B8A8-237BE97CDDDA}"/>
          </ac:spMkLst>
        </pc:spChg>
        <pc:spChg chg="mod">
          <ac:chgData name="Леонид Смелов" userId="fea2e2fc1fde16d6" providerId="Windows Live" clId="Web-{A90433C5-1900-4C6A-B6A2-4A76DF9417DB}" dt="2025-02-21T15:40:03.504" v="150" actId="20577"/>
          <ac:spMkLst>
            <pc:docMk/>
            <pc:sldMk cId="1213227056" sldId="943"/>
            <ac:spMk id="7" creationId="{0ABFFC05-B626-6B18-6536-E65370E225CF}"/>
          </ac:spMkLst>
        </pc:spChg>
        <pc:spChg chg="mod">
          <ac:chgData name="Леонид Смелов" userId="fea2e2fc1fde16d6" providerId="Windows Live" clId="Web-{A90433C5-1900-4C6A-B6A2-4A76DF9417DB}" dt="2025-02-21T15:39:11.158" v="131" actId="20577"/>
          <ac:spMkLst>
            <pc:docMk/>
            <pc:sldMk cId="1213227056" sldId="943"/>
            <ac:spMk id="8" creationId="{4B42164F-0087-83F9-B5DE-13D056A163DE}"/>
          </ac:spMkLst>
        </pc:spChg>
      </pc:sldChg>
      <pc:sldChg chg="modSp">
        <pc:chgData name="Леонид Смелов" userId="fea2e2fc1fde16d6" providerId="Windows Live" clId="Web-{A90433C5-1900-4C6A-B6A2-4A76DF9417DB}" dt="2025-02-21T15:53:25.592" v="342" actId="14100"/>
        <pc:sldMkLst>
          <pc:docMk/>
          <pc:sldMk cId="3190160215" sldId="944"/>
        </pc:sldMkLst>
        <pc:spChg chg="mod">
          <ac:chgData name="Леонид Смелов" userId="fea2e2fc1fde16d6" providerId="Windows Live" clId="Web-{A90433C5-1900-4C6A-B6A2-4A76DF9417DB}" dt="2025-02-21T15:53:04.107" v="337" actId="20577"/>
          <ac:spMkLst>
            <pc:docMk/>
            <pc:sldMk cId="3190160215" sldId="944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3:22.483" v="341" actId="20577"/>
          <ac:spMkLst>
            <pc:docMk/>
            <pc:sldMk cId="3190160215" sldId="944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53:25.592" v="342" actId="14100"/>
          <ac:spMkLst>
            <pc:docMk/>
            <pc:sldMk cId="3190160215" sldId="944"/>
            <ac:spMk id="4" creationId="{0681594A-D5CB-9676-3DA6-46542A6EBFCD}"/>
          </ac:spMkLst>
        </pc:spChg>
      </pc:sldChg>
      <pc:sldChg chg="modSp">
        <pc:chgData name="Леонид Смелов" userId="fea2e2fc1fde16d6" providerId="Windows Live" clId="Web-{A90433C5-1900-4C6A-B6A2-4A76DF9417DB}" dt="2025-02-21T15:57:53.820" v="419" actId="20577"/>
        <pc:sldMkLst>
          <pc:docMk/>
          <pc:sldMk cId="1207885739" sldId="947"/>
        </pc:sldMkLst>
        <pc:spChg chg="mod">
          <ac:chgData name="Леонид Смелов" userId="fea2e2fc1fde16d6" providerId="Windows Live" clId="Web-{A90433C5-1900-4C6A-B6A2-4A76DF9417DB}" dt="2025-02-21T15:57:47.272" v="418" actId="20577"/>
          <ac:spMkLst>
            <pc:docMk/>
            <pc:sldMk cId="1207885739" sldId="947"/>
            <ac:spMk id="4" creationId="{708E15A8-84B4-4389-901E-782B8AB9C607}"/>
          </ac:spMkLst>
        </pc:spChg>
        <pc:spChg chg="mod">
          <ac:chgData name="Леонид Смелов" userId="fea2e2fc1fde16d6" providerId="Windows Live" clId="Web-{A90433C5-1900-4C6A-B6A2-4A76DF9417DB}" dt="2025-02-21T15:57:53.820" v="419" actId="20577"/>
          <ac:spMkLst>
            <pc:docMk/>
            <pc:sldMk cId="1207885739" sldId="947"/>
            <ac:spMk id="5" creationId="{B9112D61-0779-4ECD-9C93-52D79DED1446}"/>
          </ac:spMkLst>
        </pc:spChg>
      </pc:sldChg>
      <pc:sldChg chg="modSp">
        <pc:chgData name="Леонид Смелов" userId="fea2e2fc1fde16d6" providerId="Windows Live" clId="Web-{A90433C5-1900-4C6A-B6A2-4A76DF9417DB}" dt="2025-02-21T15:58:50.274" v="432" actId="20577"/>
        <pc:sldMkLst>
          <pc:docMk/>
          <pc:sldMk cId="1123517703" sldId="950"/>
        </pc:sldMkLst>
        <pc:spChg chg="mod">
          <ac:chgData name="Леонид Смелов" userId="fea2e2fc1fde16d6" providerId="Windows Live" clId="Web-{A90433C5-1900-4C6A-B6A2-4A76DF9417DB}" dt="2025-02-21T15:58:40.384" v="429" actId="20577"/>
          <ac:spMkLst>
            <pc:docMk/>
            <pc:sldMk cId="1123517703" sldId="950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5:58:50.274" v="432" actId="20577"/>
          <ac:spMkLst>
            <pc:docMk/>
            <pc:sldMk cId="1123517703" sldId="950"/>
            <ac:spMk id="3" creationId="{ADB0F489-6975-4434-93CD-06B73503C638}"/>
          </ac:spMkLst>
        </pc:spChg>
      </pc:sldChg>
      <pc:sldChg chg="modSp">
        <pc:chgData name="Леонид Смелов" userId="fea2e2fc1fde16d6" providerId="Windows Live" clId="Web-{A90433C5-1900-4C6A-B6A2-4A76DF9417DB}" dt="2025-02-21T16:03:54.284" v="551" actId="20577"/>
        <pc:sldMkLst>
          <pc:docMk/>
          <pc:sldMk cId="1569027479" sldId="951"/>
        </pc:sldMkLst>
        <pc:spChg chg="mod">
          <ac:chgData name="Леонид Смелов" userId="fea2e2fc1fde16d6" providerId="Windows Live" clId="Web-{A90433C5-1900-4C6A-B6A2-4A76DF9417DB}" dt="2025-02-21T16:03:16.830" v="526" actId="20577"/>
          <ac:spMkLst>
            <pc:docMk/>
            <pc:sldMk cId="1569027479" sldId="951"/>
            <ac:spMk id="2" creationId="{10BD61E5-1687-45F2-BB5C-0EF123571EBA}"/>
          </ac:spMkLst>
        </pc:spChg>
        <pc:spChg chg="mod">
          <ac:chgData name="Леонид Смелов" userId="fea2e2fc1fde16d6" providerId="Windows Live" clId="Web-{A90433C5-1900-4C6A-B6A2-4A76DF9417DB}" dt="2025-02-21T16:03:54.284" v="551" actId="20577"/>
          <ac:spMkLst>
            <pc:docMk/>
            <pc:sldMk cId="1569027479" sldId="951"/>
            <ac:spMk id="3" creationId="{28D5F7E4-CDAA-4227-87AE-113FC6C43AF6}"/>
          </ac:spMkLst>
        </pc:spChg>
      </pc:sldChg>
      <pc:sldChg chg="modSp">
        <pc:chgData name="Леонид Смелов" userId="fea2e2fc1fde16d6" providerId="Windows Live" clId="Web-{A90433C5-1900-4C6A-B6A2-4A76DF9417DB}" dt="2025-02-21T16:17:03.653" v="775" actId="20577"/>
        <pc:sldMkLst>
          <pc:docMk/>
          <pc:sldMk cId="3807501994" sldId="952"/>
        </pc:sldMkLst>
        <pc:spChg chg="mod">
          <ac:chgData name="Леонид Смелов" userId="fea2e2fc1fde16d6" providerId="Windows Live" clId="Web-{A90433C5-1900-4C6A-B6A2-4A76DF9417DB}" dt="2025-02-21T16:16:52.091" v="773" actId="20577"/>
          <ac:spMkLst>
            <pc:docMk/>
            <pc:sldMk cId="3807501994" sldId="952"/>
            <ac:spMk id="4" creationId="{B54A1B2C-E82D-4610-BE36-A68FB4F1B613}"/>
          </ac:spMkLst>
        </pc:spChg>
        <pc:spChg chg="mod">
          <ac:chgData name="Леонид Смелов" userId="fea2e2fc1fde16d6" providerId="Windows Live" clId="Web-{A90433C5-1900-4C6A-B6A2-4A76DF9417DB}" dt="2025-02-21T16:17:03.653" v="775" actId="20577"/>
          <ac:spMkLst>
            <pc:docMk/>
            <pc:sldMk cId="3807501994" sldId="952"/>
            <ac:spMk id="5" creationId="{D13E2B37-F341-4E43-B09C-EF8001E95132}"/>
          </ac:spMkLst>
        </pc:spChg>
      </pc:sldChg>
      <pc:sldChg chg="modSp">
        <pc:chgData name="Леонид Смелов" userId="fea2e2fc1fde16d6" providerId="Windows Live" clId="Web-{A90433C5-1900-4C6A-B6A2-4A76DF9417DB}" dt="2025-02-21T16:20:13.722" v="860" actId="20577"/>
        <pc:sldMkLst>
          <pc:docMk/>
          <pc:sldMk cId="2923991413" sldId="953"/>
        </pc:sldMkLst>
        <pc:spChg chg="mod">
          <ac:chgData name="Леонид Смелов" userId="fea2e2fc1fde16d6" providerId="Windows Live" clId="Web-{A90433C5-1900-4C6A-B6A2-4A76DF9417DB}" dt="2025-02-21T16:19:36.533" v="852" actId="20577"/>
          <ac:spMkLst>
            <pc:docMk/>
            <pc:sldMk cId="2923991413" sldId="953"/>
            <ac:spMk id="2" creationId="{6A0BAF26-D774-469A-8516-7EBDDFFDA0BA}"/>
          </ac:spMkLst>
        </pc:spChg>
        <pc:spChg chg="mod">
          <ac:chgData name="Леонид Смелов" userId="fea2e2fc1fde16d6" providerId="Windows Live" clId="Web-{A90433C5-1900-4C6A-B6A2-4A76DF9417DB}" dt="2025-02-21T16:20:04.550" v="858" actId="20577"/>
          <ac:spMkLst>
            <pc:docMk/>
            <pc:sldMk cId="2923991413" sldId="953"/>
            <ac:spMk id="3" creationId="{D9D6A3C1-2131-4E38-A7B1-6A75F697C886}"/>
          </ac:spMkLst>
        </pc:spChg>
        <pc:spChg chg="mod">
          <ac:chgData name="Леонид Смелов" userId="fea2e2fc1fde16d6" providerId="Windows Live" clId="Web-{A90433C5-1900-4C6A-B6A2-4A76DF9417DB}" dt="2025-02-21T16:20:13.722" v="860" actId="20577"/>
          <ac:spMkLst>
            <pc:docMk/>
            <pc:sldMk cId="2923991413" sldId="953"/>
            <ac:spMk id="4" creationId="{86078915-4592-96EC-DFB0-A84C9C268BEC}"/>
          </ac:spMkLst>
        </pc:spChg>
      </pc:sldChg>
      <pc:sldChg chg="modSp">
        <pc:chgData name="Леонид Смелов" userId="fea2e2fc1fde16d6" providerId="Windows Live" clId="Web-{A90433C5-1900-4C6A-B6A2-4A76DF9417DB}" dt="2025-02-21T16:18:13.562" v="829" actId="20577"/>
        <pc:sldMkLst>
          <pc:docMk/>
          <pc:sldMk cId="1047667313" sldId="954"/>
        </pc:sldMkLst>
        <pc:spChg chg="mod">
          <ac:chgData name="Леонид Смелов" userId="fea2e2fc1fde16d6" providerId="Windows Live" clId="Web-{A90433C5-1900-4C6A-B6A2-4A76DF9417DB}" dt="2025-02-21T16:17:13.060" v="779" actId="20577"/>
          <ac:spMkLst>
            <pc:docMk/>
            <pc:sldMk cId="1047667313" sldId="954"/>
            <ac:spMk id="2" creationId="{EFA7C401-B0CD-4CDC-A6D1-06767E238D69}"/>
          </ac:spMkLst>
        </pc:spChg>
        <pc:spChg chg="mod">
          <ac:chgData name="Леонид Смелов" userId="fea2e2fc1fde16d6" providerId="Windows Live" clId="Web-{A90433C5-1900-4C6A-B6A2-4A76DF9417DB}" dt="2025-02-21T16:18:13.562" v="829" actId="20577"/>
          <ac:spMkLst>
            <pc:docMk/>
            <pc:sldMk cId="1047667313" sldId="954"/>
            <ac:spMk id="3" creationId="{EA62C296-7EAD-434C-866B-D07A149DCE02}"/>
          </ac:spMkLst>
        </pc:spChg>
      </pc:sldChg>
      <pc:sldChg chg="modSp">
        <pc:chgData name="Леонид Смелов" userId="fea2e2fc1fde16d6" providerId="Windows Live" clId="Web-{A90433C5-1900-4C6A-B6A2-4A76DF9417DB}" dt="2025-02-21T16:19:29.330" v="850" actId="20577"/>
        <pc:sldMkLst>
          <pc:docMk/>
          <pc:sldMk cId="2441552588" sldId="955"/>
        </pc:sldMkLst>
        <pc:spChg chg="mod">
          <ac:chgData name="Леонид Смелов" userId="fea2e2fc1fde16d6" providerId="Windows Live" clId="Web-{A90433C5-1900-4C6A-B6A2-4A76DF9417DB}" dt="2025-02-21T16:18:24.750" v="834" actId="20577"/>
          <ac:spMkLst>
            <pc:docMk/>
            <pc:sldMk cId="2441552588" sldId="955"/>
            <ac:spMk id="2" creationId="{A36DB706-D019-4E98-9B1C-5E4B7E17CCDA}"/>
          </ac:spMkLst>
        </pc:spChg>
        <pc:spChg chg="mod">
          <ac:chgData name="Леонид Смелов" userId="fea2e2fc1fde16d6" providerId="Windows Live" clId="Web-{A90433C5-1900-4C6A-B6A2-4A76DF9417DB}" dt="2025-02-21T16:18:55.423" v="842" actId="20577"/>
          <ac:spMkLst>
            <pc:docMk/>
            <pc:sldMk cId="2441552588" sldId="955"/>
            <ac:spMk id="3" creationId="{E2934768-BDA2-496A-96BB-83E52F8D1939}"/>
          </ac:spMkLst>
        </pc:spChg>
        <pc:spChg chg="mod">
          <ac:chgData name="Леонид Смелов" userId="fea2e2fc1fde16d6" providerId="Windows Live" clId="Web-{A90433C5-1900-4C6A-B6A2-4A76DF9417DB}" dt="2025-02-21T16:19:18.408" v="847" actId="20577"/>
          <ac:spMkLst>
            <pc:docMk/>
            <pc:sldMk cId="2441552588" sldId="955"/>
            <ac:spMk id="11" creationId="{53E7513D-9464-32C6-6492-4ED4C7A25027}"/>
          </ac:spMkLst>
        </pc:spChg>
        <pc:spChg chg="mod">
          <ac:chgData name="Леонид Смелов" userId="fea2e2fc1fde16d6" providerId="Windows Live" clId="Web-{A90433C5-1900-4C6A-B6A2-4A76DF9417DB}" dt="2025-02-21T16:19:29.330" v="850" actId="20577"/>
          <ac:spMkLst>
            <pc:docMk/>
            <pc:sldMk cId="2441552588" sldId="955"/>
            <ac:spMk id="43" creationId="{24CF1DA6-841C-901D-8D1F-17C115C582FD}"/>
          </ac:spMkLst>
        </pc:spChg>
      </pc:sldChg>
      <pc:sldChg chg="modSp">
        <pc:chgData name="Леонид Смелов" userId="fea2e2fc1fde16d6" providerId="Windows Live" clId="Web-{A90433C5-1900-4C6A-B6A2-4A76DF9417DB}" dt="2025-02-21T16:05:47.444" v="592" actId="20577"/>
        <pc:sldMkLst>
          <pc:docMk/>
          <pc:sldMk cId="304684894" sldId="957"/>
        </pc:sldMkLst>
        <pc:spChg chg="mod">
          <ac:chgData name="Леонид Смелов" userId="fea2e2fc1fde16d6" providerId="Windows Live" clId="Web-{A90433C5-1900-4C6A-B6A2-4A76DF9417DB}" dt="2025-02-21T16:05:32.053" v="588" actId="20577"/>
          <ac:spMkLst>
            <pc:docMk/>
            <pc:sldMk cId="304684894" sldId="957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5:39.897" v="590" actId="20577"/>
          <ac:spMkLst>
            <pc:docMk/>
            <pc:sldMk cId="304684894" sldId="957"/>
            <ac:spMk id="3" creationId="{20DB7D02-DF4E-446E-A212-C4498FDCF61B}"/>
          </ac:spMkLst>
        </pc:spChg>
        <pc:spChg chg="mod">
          <ac:chgData name="Леонид Смелов" userId="fea2e2fc1fde16d6" providerId="Windows Live" clId="Web-{A90433C5-1900-4C6A-B6A2-4A76DF9417DB}" dt="2025-02-21T16:05:47.444" v="592" actId="20577"/>
          <ac:spMkLst>
            <pc:docMk/>
            <pc:sldMk cId="304684894" sldId="957"/>
            <ac:spMk id="5" creationId="{CDF4279A-AC70-A59E-2C7A-A1341660F520}"/>
          </ac:spMkLst>
        </pc:spChg>
      </pc:sldChg>
      <pc:sldChg chg="modSp">
        <pc:chgData name="Леонид Смелов" userId="fea2e2fc1fde16d6" providerId="Windows Live" clId="Web-{A90433C5-1900-4C6A-B6A2-4A76DF9417DB}" dt="2025-02-21T16:04:56.927" v="576" actId="20577"/>
        <pc:sldMkLst>
          <pc:docMk/>
          <pc:sldMk cId="2723335814" sldId="958"/>
        </pc:sldMkLst>
        <pc:spChg chg="mod">
          <ac:chgData name="Леонид Смелов" userId="fea2e2fc1fde16d6" providerId="Windows Live" clId="Web-{A90433C5-1900-4C6A-B6A2-4A76DF9417DB}" dt="2025-02-21T16:04:41.114" v="572" actId="20577"/>
          <ac:spMkLst>
            <pc:docMk/>
            <pc:sldMk cId="2723335814" sldId="958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4:47.645" v="574" actId="20577"/>
          <ac:spMkLst>
            <pc:docMk/>
            <pc:sldMk cId="2723335814" sldId="958"/>
            <ac:spMk id="3" creationId="{20DB7D02-DF4E-446E-A212-C4498FDCF61B}"/>
          </ac:spMkLst>
        </pc:spChg>
        <pc:spChg chg="mod">
          <ac:chgData name="Леонид Смелов" userId="fea2e2fc1fde16d6" providerId="Windows Live" clId="Web-{A90433C5-1900-4C6A-B6A2-4A76DF9417DB}" dt="2025-02-21T16:04:56.927" v="576" actId="20577"/>
          <ac:spMkLst>
            <pc:docMk/>
            <pc:sldMk cId="2723335814" sldId="958"/>
            <ac:spMk id="5" creationId="{B0126C1C-5D32-B40C-C6F9-1FBF16FC0F3A}"/>
          </ac:spMkLst>
        </pc:spChg>
      </pc:sldChg>
      <pc:sldChg chg="modSp">
        <pc:chgData name="Леонид Смелов" userId="fea2e2fc1fde16d6" providerId="Windows Live" clId="Web-{A90433C5-1900-4C6A-B6A2-4A76DF9417DB}" dt="2025-02-21T15:47:37.050" v="253" actId="20577"/>
        <pc:sldMkLst>
          <pc:docMk/>
          <pc:sldMk cId="3867789562" sldId="959"/>
        </pc:sldMkLst>
        <pc:spChg chg="mod">
          <ac:chgData name="Леонид Смелов" userId="fea2e2fc1fde16d6" providerId="Windows Live" clId="Web-{A90433C5-1900-4C6A-B6A2-4A76DF9417DB}" dt="2025-02-21T15:47:02.674" v="242" actId="20577"/>
          <ac:spMkLst>
            <pc:docMk/>
            <pc:sldMk cId="3867789562" sldId="959"/>
            <ac:spMk id="2" creationId="{752C02FB-E804-4836-82EC-40DC98A0B33F}"/>
          </ac:spMkLst>
        </pc:spChg>
        <pc:spChg chg="mod">
          <ac:chgData name="Леонид Смелов" userId="fea2e2fc1fde16d6" providerId="Windows Live" clId="Web-{A90433C5-1900-4C6A-B6A2-4A76DF9417DB}" dt="2025-02-21T15:47:37.050" v="253" actId="20577"/>
          <ac:spMkLst>
            <pc:docMk/>
            <pc:sldMk cId="3867789562" sldId="959"/>
            <ac:spMk id="3" creationId="{8A3F1BD5-F7AE-4318-AF64-973C4845A7D2}"/>
          </ac:spMkLst>
        </pc:spChg>
      </pc:sldChg>
      <pc:sldChg chg="modSp">
        <pc:chgData name="Леонид Смелов" userId="fea2e2fc1fde16d6" providerId="Windows Live" clId="Web-{A90433C5-1900-4C6A-B6A2-4A76DF9417DB}" dt="2025-02-21T16:16:41.387" v="772" actId="20577"/>
        <pc:sldMkLst>
          <pc:docMk/>
          <pc:sldMk cId="509754601" sldId="962"/>
        </pc:sldMkLst>
        <pc:spChg chg="mod">
          <ac:chgData name="Леонид Смелов" userId="fea2e2fc1fde16d6" providerId="Windows Live" clId="Web-{A90433C5-1900-4C6A-B6A2-4A76DF9417DB}" dt="2025-02-21T16:14:44.790" v="759" actId="20577"/>
          <ac:spMkLst>
            <pc:docMk/>
            <pc:sldMk cId="509754601" sldId="962"/>
            <ac:spMk id="2" creationId="{DB8B1E58-9A7A-4D6D-BD07-01490EC355B0}"/>
          </ac:spMkLst>
        </pc:spChg>
        <pc:spChg chg="mod">
          <ac:chgData name="Леонид Смелов" userId="fea2e2fc1fde16d6" providerId="Windows Live" clId="Web-{A90433C5-1900-4C6A-B6A2-4A76DF9417DB}" dt="2025-02-21T16:16:41.387" v="772" actId="20577"/>
          <ac:spMkLst>
            <pc:docMk/>
            <pc:sldMk cId="509754601" sldId="962"/>
            <ac:spMk id="3" creationId="{D9D09247-0D36-487B-8FA0-86BE62DC2AFA}"/>
          </ac:spMkLst>
        </pc:spChg>
      </pc:sldChg>
      <pc:sldChg chg="modSp">
        <pc:chgData name="Леонид Смелов" userId="fea2e2fc1fde16d6" providerId="Windows Live" clId="Web-{A90433C5-1900-4C6A-B6A2-4A76DF9417DB}" dt="2025-02-21T16:08:26.699" v="620" actId="1076"/>
        <pc:sldMkLst>
          <pc:docMk/>
          <pc:sldMk cId="2053137000" sldId="963"/>
        </pc:sldMkLst>
        <pc:spChg chg="mod">
          <ac:chgData name="Леонид Смелов" userId="fea2e2fc1fde16d6" providerId="Windows Live" clId="Web-{A90433C5-1900-4C6A-B6A2-4A76DF9417DB}" dt="2025-02-21T16:06:54.134" v="611" actId="20577"/>
          <ac:spMkLst>
            <pc:docMk/>
            <pc:sldMk cId="2053137000" sldId="963"/>
            <ac:spMk id="2" creationId="{0ED73134-8742-451C-BC99-89511A95A9AF}"/>
          </ac:spMkLst>
        </pc:spChg>
        <pc:spChg chg="mod">
          <ac:chgData name="Леонид Смелов" userId="fea2e2fc1fde16d6" providerId="Windows Live" clId="Web-{A90433C5-1900-4C6A-B6A2-4A76DF9417DB}" dt="2025-02-21T16:08:26.699" v="620" actId="1076"/>
          <ac:spMkLst>
            <pc:docMk/>
            <pc:sldMk cId="2053137000" sldId="963"/>
            <ac:spMk id="4" creationId="{12EEA222-2AC8-4EA1-9ABA-65B94624F442}"/>
          </ac:spMkLst>
        </pc:spChg>
      </pc:sldChg>
      <pc:sldChg chg="del">
        <pc:chgData name="Леонид Смелов" userId="fea2e2fc1fde16d6" providerId="Windows Live" clId="Web-{A90433C5-1900-4C6A-B6A2-4A76DF9417DB}" dt="2025-02-21T15:33:31.491" v="14"/>
        <pc:sldMkLst>
          <pc:docMk/>
          <pc:sldMk cId="816753068" sldId="980"/>
        </pc:sldMkLst>
      </pc:sldChg>
      <pc:sldChg chg="modSp">
        <pc:chgData name="Леонид Смелов" userId="fea2e2fc1fde16d6" providerId="Windows Live" clId="Web-{A90433C5-1900-4C6A-B6A2-4A76DF9417DB}" dt="2025-02-21T15:41:12.162" v="170" actId="20577"/>
        <pc:sldMkLst>
          <pc:docMk/>
          <pc:sldMk cId="1242132000" sldId="982"/>
        </pc:sldMkLst>
        <pc:spChg chg="mod">
          <ac:chgData name="Леонид Смелов" userId="fea2e2fc1fde16d6" providerId="Windows Live" clId="Web-{A90433C5-1900-4C6A-B6A2-4A76DF9417DB}" dt="2025-02-21T15:40:11.817" v="157" actId="20577"/>
          <ac:spMkLst>
            <pc:docMk/>
            <pc:sldMk cId="1242132000" sldId="982"/>
            <ac:spMk id="2" creationId="{29F888F5-E74A-B28B-DCF6-06629881B297}"/>
          </ac:spMkLst>
        </pc:spChg>
        <pc:spChg chg="mod">
          <ac:chgData name="Леонид Смелов" userId="fea2e2fc1fde16d6" providerId="Windows Live" clId="Web-{A90433C5-1900-4C6A-B6A2-4A76DF9417DB}" dt="2025-02-21T15:40:52.490" v="167" actId="20577"/>
          <ac:spMkLst>
            <pc:docMk/>
            <pc:sldMk cId="1242132000" sldId="982"/>
            <ac:spMk id="3" creationId="{CDEA499A-6605-40C4-1255-3F72C82622F0}"/>
          </ac:spMkLst>
        </pc:spChg>
        <pc:spChg chg="mod">
          <ac:chgData name="Леонид Смелов" userId="fea2e2fc1fde16d6" providerId="Windows Live" clId="Web-{A90433C5-1900-4C6A-B6A2-4A76DF9417DB}" dt="2025-02-21T15:41:12.162" v="170" actId="20577"/>
          <ac:spMkLst>
            <pc:docMk/>
            <pc:sldMk cId="1242132000" sldId="982"/>
            <ac:spMk id="4" creationId="{26D3FE47-AB90-FA4C-CD9C-8D1F2A50A1F3}"/>
          </ac:spMkLst>
        </pc:spChg>
        <pc:spChg chg="mod">
          <ac:chgData name="Леонид Смелов" userId="fea2e2fc1fde16d6" providerId="Windows Live" clId="Web-{A90433C5-1900-4C6A-B6A2-4A76DF9417DB}" dt="2025-02-21T15:40:47.146" v="165" actId="20577"/>
          <ac:spMkLst>
            <pc:docMk/>
            <pc:sldMk cId="1242132000" sldId="982"/>
            <ac:spMk id="5" creationId="{4A24EFD4-9DE1-F55B-1CC7-8BAC3B0C8EF8}"/>
          </ac:spMkLst>
        </pc:spChg>
        <pc:spChg chg="mod">
          <ac:chgData name="Леонид Смелов" userId="fea2e2fc1fde16d6" providerId="Windows Live" clId="Web-{A90433C5-1900-4C6A-B6A2-4A76DF9417DB}" dt="2025-02-21T15:40:42.411" v="163" actId="20577"/>
          <ac:spMkLst>
            <pc:docMk/>
            <pc:sldMk cId="1242132000" sldId="982"/>
            <ac:spMk id="6" creationId="{E86E31B2-DB86-305A-0D88-AED429188C2E}"/>
          </ac:spMkLst>
        </pc:spChg>
        <pc:spChg chg="mod">
          <ac:chgData name="Леонид Смелов" userId="fea2e2fc1fde16d6" providerId="Windows Live" clId="Web-{A90433C5-1900-4C6A-B6A2-4A76DF9417DB}" dt="2025-02-21T15:40:28.395" v="161" actId="20577"/>
          <ac:spMkLst>
            <pc:docMk/>
            <pc:sldMk cId="1242132000" sldId="982"/>
            <ac:spMk id="7" creationId="{5F31F21F-BCB5-23AD-3C5D-F34873E698F9}"/>
          </ac:spMkLst>
        </pc:spChg>
      </pc:sldChg>
      <pc:sldChg chg="addSp delSp modSp">
        <pc:chgData name="Леонид Смелов" userId="fea2e2fc1fde16d6" providerId="Windows Live" clId="Web-{A90433C5-1900-4C6A-B6A2-4A76DF9417DB}" dt="2025-02-21T15:46:16.438" v="235" actId="20577"/>
        <pc:sldMkLst>
          <pc:docMk/>
          <pc:sldMk cId="3605867772" sldId="984"/>
        </pc:sldMkLst>
        <pc:spChg chg="mod">
          <ac:chgData name="Леонид Смелов" userId="fea2e2fc1fde16d6" providerId="Windows Live" clId="Web-{A90433C5-1900-4C6A-B6A2-4A76DF9417DB}" dt="2025-02-21T15:44:22.012" v="209" actId="20577"/>
          <ac:spMkLst>
            <pc:docMk/>
            <pc:sldMk cId="3605867772" sldId="984"/>
            <ac:spMk id="2" creationId="{EEECA4AD-D7C8-4941-9435-D1A5DEC02623}"/>
          </ac:spMkLst>
        </pc:spChg>
        <pc:spChg chg="mod">
          <ac:chgData name="Леонид Смелов" userId="fea2e2fc1fde16d6" providerId="Windows Live" clId="Web-{A90433C5-1900-4C6A-B6A2-4A76DF9417DB}" dt="2025-02-21T15:46:08.359" v="233" actId="20577"/>
          <ac:spMkLst>
            <pc:docMk/>
            <pc:sldMk cId="3605867772" sldId="984"/>
            <ac:spMk id="3" creationId="{B156EE35-820B-432A-A866-ECCC79A4206A}"/>
          </ac:spMkLst>
        </pc:spChg>
        <pc:spChg chg="del">
          <ac:chgData name="Леонид Смелов" userId="fea2e2fc1fde16d6" providerId="Windows Live" clId="Web-{A90433C5-1900-4C6A-B6A2-4A76DF9417DB}" dt="2025-02-21T15:45:24.592" v="217"/>
          <ac:spMkLst>
            <pc:docMk/>
            <pc:sldMk cId="3605867772" sldId="984"/>
            <ac:spMk id="5" creationId="{B109E716-0394-6346-5D08-8CD806AD850A}"/>
          </ac:spMkLst>
        </pc:spChg>
        <pc:spChg chg="del">
          <ac:chgData name="Леонид Смелов" userId="fea2e2fc1fde16d6" providerId="Windows Live" clId="Web-{A90433C5-1900-4C6A-B6A2-4A76DF9417DB}" dt="2025-02-21T15:45:24.561" v="216"/>
          <ac:spMkLst>
            <pc:docMk/>
            <pc:sldMk cId="3605867772" sldId="984"/>
            <ac:spMk id="6" creationId="{592F390D-4E6E-CB9D-B8A8-237BE97CDDDA}"/>
          </ac:spMkLst>
        </pc:spChg>
        <pc:spChg chg="mod">
          <ac:chgData name="Леонид Смелов" userId="fea2e2fc1fde16d6" providerId="Windows Live" clId="Web-{A90433C5-1900-4C6A-B6A2-4A76DF9417DB}" dt="2025-02-21T15:46:16.438" v="235" actId="20577"/>
          <ac:spMkLst>
            <pc:docMk/>
            <pc:sldMk cId="3605867772" sldId="984"/>
            <ac:spMk id="7" creationId="{0ABFFC05-B626-6B18-6536-E65370E225CF}"/>
          </ac:spMkLst>
        </pc:spChg>
        <pc:spChg chg="add del mod">
          <ac:chgData name="Леонид Смелов" userId="fea2e2fc1fde16d6" providerId="Windows Live" clId="Web-{A90433C5-1900-4C6A-B6A2-4A76DF9417DB}" dt="2025-02-21T15:45:38.874" v="223"/>
          <ac:spMkLst>
            <pc:docMk/>
            <pc:sldMk cId="3605867772" sldId="984"/>
            <ac:spMk id="8" creationId="{550C24FA-4974-2825-46B8-9A3F8612F9F0}"/>
          </ac:spMkLst>
        </pc:spChg>
        <pc:spChg chg="mod">
          <ac:chgData name="Леонид Смелов" userId="fea2e2fc1fde16d6" providerId="Windows Live" clId="Web-{A90433C5-1900-4C6A-B6A2-4A76DF9417DB}" dt="2025-02-21T15:45:14.983" v="215" actId="20577"/>
          <ac:spMkLst>
            <pc:docMk/>
            <pc:sldMk cId="3605867772" sldId="984"/>
            <ac:spMk id="9" creationId="{B9A13F23-BFDE-CB0C-411E-3F57AE161A56}"/>
          </ac:spMkLst>
        </pc:spChg>
        <pc:spChg chg="add del mod">
          <ac:chgData name="Леонид Смелов" userId="fea2e2fc1fde16d6" providerId="Windows Live" clId="Web-{A90433C5-1900-4C6A-B6A2-4A76DF9417DB}" dt="2025-02-21T15:45:37.374" v="222"/>
          <ac:spMkLst>
            <pc:docMk/>
            <pc:sldMk cId="3605867772" sldId="984"/>
            <ac:spMk id="11" creationId="{FA2099D4-D685-7A71-8D8F-5EC394F62B9E}"/>
          </ac:spMkLst>
        </pc:spChg>
        <pc:spChg chg="add mod">
          <ac:chgData name="Леонид Смелов" userId="fea2e2fc1fde16d6" providerId="Windows Live" clId="Web-{A90433C5-1900-4C6A-B6A2-4A76DF9417DB}" dt="2025-02-21T15:45:30.561" v="220" actId="1076"/>
          <ac:spMkLst>
            <pc:docMk/>
            <pc:sldMk cId="3605867772" sldId="984"/>
            <ac:spMk id="13" creationId="{CEAD58CB-7C90-EF58-0232-A0A1B23ED9AF}"/>
          </ac:spMkLst>
        </pc:spChg>
        <pc:spChg chg="add mod">
          <ac:chgData name="Леонид Смелов" userId="fea2e2fc1fde16d6" providerId="Windows Live" clId="Web-{A90433C5-1900-4C6A-B6A2-4A76DF9417DB}" dt="2025-02-21T15:45:42.437" v="224" actId="1076"/>
          <ac:spMkLst>
            <pc:docMk/>
            <pc:sldMk cId="3605867772" sldId="984"/>
            <ac:spMk id="15" creationId="{8F52C853-C958-A15C-C2CB-723C627FCE34}"/>
          </ac:spMkLst>
        </pc:spChg>
      </pc:sldChg>
      <pc:sldChg chg="modSp del">
        <pc:chgData name="Леонид Смелов" userId="fea2e2fc1fde16d6" providerId="Windows Live" clId="Web-{A90433C5-1900-4C6A-B6A2-4A76DF9417DB}" dt="2025-02-21T15:46:49.126" v="239"/>
        <pc:sldMkLst>
          <pc:docMk/>
          <pc:sldMk cId="2397001921" sldId="985"/>
        </pc:sldMkLst>
        <pc:spChg chg="mod">
          <ac:chgData name="Леонид Смелов" userId="fea2e2fc1fde16d6" providerId="Windows Live" clId="Web-{A90433C5-1900-4C6A-B6A2-4A76DF9417DB}" dt="2025-02-21T15:46:39.954" v="238" actId="20577"/>
          <ac:spMkLst>
            <pc:docMk/>
            <pc:sldMk cId="2397001921" sldId="985"/>
            <ac:spMk id="2" creationId="{EEECA4AD-D7C8-4941-9435-D1A5DEC02623}"/>
          </ac:spMkLst>
        </pc:spChg>
      </pc:sldChg>
      <pc:sldChg chg="modSp">
        <pc:chgData name="Леонид Смелов" userId="fea2e2fc1fde16d6" providerId="Windows Live" clId="Web-{A90433C5-1900-4C6A-B6A2-4A76DF9417DB}" dt="2025-02-21T15:38:47.595" v="118" actId="20577"/>
        <pc:sldMkLst>
          <pc:docMk/>
          <pc:sldMk cId="1457368729" sldId="986"/>
        </pc:sldMkLst>
        <pc:spChg chg="mod">
          <ac:chgData name="Леонид Смелов" userId="fea2e2fc1fde16d6" providerId="Windows Live" clId="Web-{A90433C5-1900-4C6A-B6A2-4A76DF9417DB}" dt="2025-02-21T15:37:57.562" v="107" actId="20577"/>
          <ac:spMkLst>
            <pc:docMk/>
            <pc:sldMk cId="1457368729" sldId="986"/>
            <ac:spMk id="2" creationId="{13884681-2842-6D90-E93B-9F6FD37FC67B}"/>
          </ac:spMkLst>
        </pc:spChg>
        <pc:spChg chg="mod">
          <ac:chgData name="Леонид Смелов" userId="fea2e2fc1fde16d6" providerId="Windows Live" clId="Web-{A90433C5-1900-4C6A-B6A2-4A76DF9417DB}" dt="2025-02-21T15:38:47.595" v="118" actId="20577"/>
          <ac:spMkLst>
            <pc:docMk/>
            <pc:sldMk cId="1457368729" sldId="986"/>
            <ac:spMk id="3" creationId="{8814D221-8886-CB75-D6ED-59632AB59618}"/>
          </ac:spMkLst>
        </pc:spChg>
      </pc:sldChg>
      <pc:sldChg chg="modSp">
        <pc:chgData name="Леонид Смелов" userId="fea2e2fc1fde16d6" providerId="Windows Live" clId="Web-{A90433C5-1900-4C6A-B6A2-4A76DF9417DB}" dt="2025-02-21T15:41:46.085" v="177" actId="20577"/>
        <pc:sldMkLst>
          <pc:docMk/>
          <pc:sldMk cId="2979714615" sldId="987"/>
        </pc:sldMkLst>
        <pc:spChg chg="mod">
          <ac:chgData name="Леонид Смелов" userId="fea2e2fc1fde16d6" providerId="Windows Live" clId="Web-{A90433C5-1900-4C6A-B6A2-4A76DF9417DB}" dt="2025-02-21T15:41:22.616" v="173" actId="20577"/>
          <ac:spMkLst>
            <pc:docMk/>
            <pc:sldMk cId="2979714615" sldId="987"/>
            <ac:spMk id="7" creationId="{E7A29F71-D269-1932-518A-EC35FF93C573}"/>
          </ac:spMkLst>
        </pc:spChg>
        <pc:spChg chg="mod">
          <ac:chgData name="Леонид Смелов" userId="fea2e2fc1fde16d6" providerId="Windows Live" clId="Web-{A90433C5-1900-4C6A-B6A2-4A76DF9417DB}" dt="2025-02-21T15:41:46.085" v="177" actId="20577"/>
          <ac:spMkLst>
            <pc:docMk/>
            <pc:sldMk cId="2979714615" sldId="987"/>
            <ac:spMk id="8" creationId="{70B041CF-4DCA-F538-3CAB-9E1CC5F066B6}"/>
          </ac:spMkLst>
        </pc:spChg>
      </pc:sldChg>
      <pc:sldChg chg="modSp">
        <pc:chgData name="Леонид Смелов" userId="fea2e2fc1fde16d6" providerId="Windows Live" clId="Web-{A90433C5-1900-4C6A-B6A2-4A76DF9417DB}" dt="2025-02-21T15:42:59.056" v="191" actId="20577"/>
        <pc:sldMkLst>
          <pc:docMk/>
          <pc:sldMk cId="3100743150" sldId="988"/>
        </pc:sldMkLst>
        <pc:spChg chg="mod">
          <ac:chgData name="Леонид Смелов" userId="fea2e2fc1fde16d6" providerId="Windows Live" clId="Web-{A90433C5-1900-4C6A-B6A2-4A76DF9417DB}" dt="2025-02-21T15:41:50.835" v="179" actId="20577"/>
          <ac:spMkLst>
            <pc:docMk/>
            <pc:sldMk cId="3100743150" sldId="988"/>
            <ac:spMk id="7" creationId="{E7A29F71-D269-1932-518A-EC35FF93C573}"/>
          </ac:spMkLst>
        </pc:spChg>
        <pc:spChg chg="mod">
          <ac:chgData name="Леонид Смелов" userId="fea2e2fc1fde16d6" providerId="Windows Live" clId="Web-{A90433C5-1900-4C6A-B6A2-4A76DF9417DB}" dt="2025-02-21T15:42:59.056" v="191" actId="20577"/>
          <ac:spMkLst>
            <pc:docMk/>
            <pc:sldMk cId="3100743150" sldId="988"/>
            <ac:spMk id="8" creationId="{70B041CF-4DCA-F538-3CAB-9E1CC5F066B6}"/>
          </ac:spMkLst>
        </pc:spChg>
      </pc:sldChg>
      <pc:sldChg chg="modSp">
        <pc:chgData name="Леонид Смелов" userId="fea2e2fc1fde16d6" providerId="Windows Live" clId="Web-{A90433C5-1900-4C6A-B6A2-4A76DF9417DB}" dt="2025-02-21T15:44:11.074" v="205" actId="20577"/>
        <pc:sldMkLst>
          <pc:docMk/>
          <pc:sldMk cId="3619452960" sldId="989"/>
        </pc:sldMkLst>
        <pc:spChg chg="mod">
          <ac:chgData name="Леонид Смелов" userId="fea2e2fc1fde16d6" providerId="Windows Live" clId="Web-{A90433C5-1900-4C6A-B6A2-4A76DF9417DB}" dt="2025-02-21T15:43:05.682" v="194" actId="20577"/>
          <ac:spMkLst>
            <pc:docMk/>
            <pc:sldMk cId="3619452960" sldId="989"/>
            <ac:spMk id="7" creationId="{E7A29F71-D269-1932-518A-EC35FF93C573}"/>
          </ac:spMkLst>
        </pc:spChg>
        <pc:spChg chg="mod">
          <ac:chgData name="Леонид Смелов" userId="fea2e2fc1fde16d6" providerId="Windows Live" clId="Web-{A90433C5-1900-4C6A-B6A2-4A76DF9417DB}" dt="2025-02-21T15:44:11.074" v="205" actId="20577"/>
          <ac:spMkLst>
            <pc:docMk/>
            <pc:sldMk cId="3619452960" sldId="989"/>
            <ac:spMk id="8" creationId="{70B041CF-4DCA-F538-3CAB-9E1CC5F066B6}"/>
          </ac:spMkLst>
        </pc:spChg>
      </pc:sldChg>
      <pc:sldChg chg="modSp">
        <pc:chgData name="Леонид Смелов" userId="fea2e2fc1fde16d6" providerId="Windows Live" clId="Web-{A90433C5-1900-4C6A-B6A2-4A76DF9417DB}" dt="2025-02-21T15:47:56.597" v="272" actId="20577"/>
        <pc:sldMkLst>
          <pc:docMk/>
          <pc:sldMk cId="1221752300" sldId="990"/>
        </pc:sldMkLst>
        <pc:spChg chg="mod">
          <ac:chgData name="Леонид Смелов" userId="fea2e2fc1fde16d6" providerId="Windows Live" clId="Web-{A90433C5-1900-4C6A-B6A2-4A76DF9417DB}" dt="2025-02-21T15:47:53.972" v="271" actId="20577"/>
          <ac:spMkLst>
            <pc:docMk/>
            <pc:sldMk cId="1221752300" sldId="990"/>
            <ac:spMk id="4" creationId="{59F0B447-7BD8-3332-39E8-C18BD0B8EBB9}"/>
          </ac:spMkLst>
        </pc:spChg>
        <pc:spChg chg="mod">
          <ac:chgData name="Леонид Смелов" userId="fea2e2fc1fde16d6" providerId="Windows Live" clId="Web-{A90433C5-1900-4C6A-B6A2-4A76DF9417DB}" dt="2025-02-21T15:47:56.597" v="272" actId="20577"/>
          <ac:spMkLst>
            <pc:docMk/>
            <pc:sldMk cId="1221752300" sldId="990"/>
            <ac:spMk id="5" creationId="{A93691C1-8C7C-28C8-0D62-E04094B859E5}"/>
          </ac:spMkLst>
        </pc:spChg>
      </pc:sldChg>
      <pc:sldChg chg="addSp delSp modSp">
        <pc:chgData name="Леонид Смелов" userId="fea2e2fc1fde16d6" providerId="Windows Live" clId="Web-{A90433C5-1900-4C6A-B6A2-4A76DF9417DB}" dt="2025-02-21T15:49:24.006" v="301" actId="20577"/>
        <pc:sldMkLst>
          <pc:docMk/>
          <pc:sldMk cId="764572266" sldId="991"/>
        </pc:sldMkLst>
        <pc:spChg chg="mod">
          <ac:chgData name="Леонид Смелов" userId="fea2e2fc1fde16d6" providerId="Windows Live" clId="Web-{A90433C5-1900-4C6A-B6A2-4A76DF9417DB}" dt="2025-02-21T15:48:53.552" v="294" actId="20577"/>
          <ac:spMkLst>
            <pc:docMk/>
            <pc:sldMk cId="764572266" sldId="991"/>
            <ac:spMk id="2" creationId="{3DE49E71-81A5-4F53-9E9F-F2C96B10CA1A}"/>
          </ac:spMkLst>
        </pc:spChg>
        <pc:spChg chg="add del mod">
          <ac:chgData name="Леонид Смелов" userId="fea2e2fc1fde16d6" providerId="Windows Live" clId="Web-{A90433C5-1900-4C6A-B6A2-4A76DF9417DB}" dt="2025-02-21T15:49:14.397" v="299" actId="20577"/>
          <ac:spMkLst>
            <pc:docMk/>
            <pc:sldMk cId="764572266" sldId="991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49:24.006" v="301" actId="20577"/>
          <ac:spMkLst>
            <pc:docMk/>
            <pc:sldMk cId="764572266" sldId="991"/>
            <ac:spMk id="4" creationId="{F7B90C93-9B3C-10EE-2016-24AE9020BEF3}"/>
          </ac:spMkLst>
        </pc:spChg>
        <pc:spChg chg="add del mod">
          <ac:chgData name="Леонид Смелов" userId="fea2e2fc1fde16d6" providerId="Windows Live" clId="Web-{A90433C5-1900-4C6A-B6A2-4A76DF9417DB}" dt="2025-02-21T15:49:02.959" v="296"/>
          <ac:spMkLst>
            <pc:docMk/>
            <pc:sldMk cId="764572266" sldId="991"/>
            <ac:spMk id="7" creationId="{D14329FE-287D-7714-1B5D-AD6F6BB6A9DB}"/>
          </ac:spMkLst>
        </pc:spChg>
      </pc:sldChg>
      <pc:sldChg chg="modSp">
        <pc:chgData name="Леонид Смелов" userId="fea2e2fc1fde16d6" providerId="Windows Live" clId="Web-{A90433C5-1900-4C6A-B6A2-4A76DF9417DB}" dt="2025-02-21T15:49:43.054" v="305" actId="20577"/>
        <pc:sldMkLst>
          <pc:docMk/>
          <pc:sldMk cId="3212879547" sldId="992"/>
        </pc:sldMkLst>
        <pc:spChg chg="mod">
          <ac:chgData name="Леонид Смелов" userId="fea2e2fc1fde16d6" providerId="Windows Live" clId="Web-{A90433C5-1900-4C6A-B6A2-4A76DF9417DB}" dt="2025-02-21T15:49:43.054" v="305" actId="20577"/>
          <ac:spMkLst>
            <pc:docMk/>
            <pc:sldMk cId="3212879547" sldId="992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49:38.663" v="303" actId="20577"/>
          <ac:spMkLst>
            <pc:docMk/>
            <pc:sldMk cId="3212879547" sldId="992"/>
            <ac:spMk id="3" creationId="{14A070F3-7CDD-43CE-8119-5F7AF968E73C}"/>
          </ac:spMkLst>
        </pc:spChg>
      </pc:sldChg>
      <pc:sldChg chg="modSp">
        <pc:chgData name="Леонид Смелов" userId="fea2e2fc1fde16d6" providerId="Windows Live" clId="Web-{A90433C5-1900-4C6A-B6A2-4A76DF9417DB}" dt="2025-02-21T15:50:37.712" v="327" actId="20577"/>
        <pc:sldMkLst>
          <pc:docMk/>
          <pc:sldMk cId="2397224676" sldId="993"/>
        </pc:sldMkLst>
        <pc:spChg chg="mod">
          <ac:chgData name="Леонид Смелов" userId="fea2e2fc1fde16d6" providerId="Windows Live" clId="Web-{A90433C5-1900-4C6A-B6A2-4A76DF9417DB}" dt="2025-02-21T15:50:17.633" v="316" actId="20577"/>
          <ac:spMkLst>
            <pc:docMk/>
            <pc:sldMk cId="2397224676" sldId="993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0:37.712" v="327" actId="20577"/>
          <ac:spMkLst>
            <pc:docMk/>
            <pc:sldMk cId="2397224676" sldId="993"/>
            <ac:spMk id="3" creationId="{14A070F3-7CDD-43CE-8119-5F7AF968E73C}"/>
          </ac:spMkLst>
        </pc:spChg>
      </pc:sldChg>
      <pc:sldChg chg="modSp">
        <pc:chgData name="Леонид Смелов" userId="fea2e2fc1fde16d6" providerId="Windows Live" clId="Web-{A90433C5-1900-4C6A-B6A2-4A76DF9417DB}" dt="2025-02-21T15:52:57.029" v="332" actId="20577"/>
        <pc:sldMkLst>
          <pc:docMk/>
          <pc:sldMk cId="1854848791" sldId="994"/>
        </pc:sldMkLst>
        <pc:spChg chg="mod">
          <ac:chgData name="Леонид Смелов" userId="fea2e2fc1fde16d6" providerId="Windows Live" clId="Web-{A90433C5-1900-4C6A-B6A2-4A76DF9417DB}" dt="2025-02-21T15:50:43.931" v="329" actId="20577"/>
          <ac:spMkLst>
            <pc:docMk/>
            <pc:sldMk cId="1854848791" sldId="994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2:57.029" v="332" actId="20577"/>
          <ac:spMkLst>
            <pc:docMk/>
            <pc:sldMk cId="1854848791" sldId="994"/>
            <ac:spMk id="3" creationId="{14A070F3-7CDD-43CE-8119-5F7AF968E73C}"/>
          </ac:spMkLst>
        </pc:spChg>
      </pc:sldChg>
      <pc:sldChg chg="modSp">
        <pc:chgData name="Леонид Смелов" userId="fea2e2fc1fde16d6" providerId="Windows Live" clId="Web-{A90433C5-1900-4C6A-B6A2-4A76DF9417DB}" dt="2025-02-21T15:54:04.093" v="349" actId="20577"/>
        <pc:sldMkLst>
          <pc:docMk/>
          <pc:sldMk cId="269656634" sldId="996"/>
        </pc:sldMkLst>
        <pc:spChg chg="mod">
          <ac:chgData name="Леонид Смелов" userId="fea2e2fc1fde16d6" providerId="Windows Live" clId="Web-{A90433C5-1900-4C6A-B6A2-4A76DF9417DB}" dt="2025-02-21T15:53:33.030" v="344" actId="20577"/>
          <ac:spMkLst>
            <pc:docMk/>
            <pc:sldMk cId="269656634" sldId="996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3:41.733" v="346" actId="20577"/>
          <ac:spMkLst>
            <pc:docMk/>
            <pc:sldMk cId="269656634" sldId="996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53:43.358" v="347" actId="14100"/>
          <ac:spMkLst>
            <pc:docMk/>
            <pc:sldMk cId="269656634" sldId="996"/>
            <ac:spMk id="4" creationId="{0681594A-D5CB-9676-3DA6-46542A6EBFCD}"/>
          </ac:spMkLst>
        </pc:spChg>
        <pc:spChg chg="mod">
          <ac:chgData name="Леонид Смелов" userId="fea2e2fc1fde16d6" providerId="Windows Live" clId="Web-{A90433C5-1900-4C6A-B6A2-4A76DF9417DB}" dt="2025-02-21T15:54:04.093" v="349" actId="20577"/>
          <ac:spMkLst>
            <pc:docMk/>
            <pc:sldMk cId="269656634" sldId="996"/>
            <ac:spMk id="5" creationId="{5F66C464-96FA-3713-8F18-D1126571B8F2}"/>
          </ac:spMkLst>
        </pc:spChg>
      </pc:sldChg>
      <pc:sldChg chg="modSp">
        <pc:chgData name="Леонид Смелов" userId="fea2e2fc1fde16d6" providerId="Windows Live" clId="Web-{A90433C5-1900-4C6A-B6A2-4A76DF9417DB}" dt="2025-02-21T15:55:09.299" v="373" actId="20577"/>
        <pc:sldMkLst>
          <pc:docMk/>
          <pc:sldMk cId="4082511322" sldId="997"/>
        </pc:sldMkLst>
        <pc:spChg chg="mod">
          <ac:chgData name="Леонид Смелов" userId="fea2e2fc1fde16d6" providerId="Windows Live" clId="Web-{A90433C5-1900-4C6A-B6A2-4A76DF9417DB}" dt="2025-02-21T15:54:11.625" v="351" actId="20577"/>
          <ac:spMkLst>
            <pc:docMk/>
            <pc:sldMk cId="4082511322" sldId="997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5:09.299" v="373" actId="20577"/>
          <ac:spMkLst>
            <pc:docMk/>
            <pc:sldMk cId="4082511322" sldId="997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54:26.282" v="357" actId="14100"/>
          <ac:spMkLst>
            <pc:docMk/>
            <pc:sldMk cId="4082511322" sldId="997"/>
            <ac:spMk id="4" creationId="{0681594A-D5CB-9676-3DA6-46542A6EBFCD}"/>
          </ac:spMkLst>
        </pc:spChg>
        <pc:spChg chg="mod">
          <ac:chgData name="Леонид Смелов" userId="fea2e2fc1fde16d6" providerId="Windows Live" clId="Web-{A90433C5-1900-4C6A-B6A2-4A76DF9417DB}" dt="2025-02-21T15:54:38.438" v="359" actId="20577"/>
          <ac:spMkLst>
            <pc:docMk/>
            <pc:sldMk cId="4082511322" sldId="997"/>
            <ac:spMk id="7" creationId="{3218E84B-6103-2F31-5342-59C8B2AAC4B8}"/>
          </ac:spMkLst>
        </pc:spChg>
      </pc:sldChg>
      <pc:sldChg chg="modSp">
        <pc:chgData name="Леонид Смелов" userId="fea2e2fc1fde16d6" providerId="Windows Live" clId="Web-{A90433C5-1900-4C6A-B6A2-4A76DF9417DB}" dt="2025-02-21T15:55:00.439" v="367" actId="20577"/>
        <pc:sldMkLst>
          <pc:docMk/>
          <pc:sldMk cId="420878030" sldId="998"/>
        </pc:sldMkLst>
        <pc:spChg chg="mod">
          <ac:chgData name="Леонид Смелов" userId="fea2e2fc1fde16d6" providerId="Windows Live" clId="Web-{A90433C5-1900-4C6A-B6A2-4A76DF9417DB}" dt="2025-02-21T15:54:43.345" v="362" actId="20577"/>
          <ac:spMkLst>
            <pc:docMk/>
            <pc:sldMk cId="420878030" sldId="998"/>
            <ac:spMk id="2" creationId="{3DE49E71-81A5-4F53-9E9F-F2C96B10CA1A}"/>
          </ac:spMkLst>
        </pc:spChg>
        <pc:spChg chg="mod">
          <ac:chgData name="Леонид Смелов" userId="fea2e2fc1fde16d6" providerId="Windows Live" clId="Web-{A90433C5-1900-4C6A-B6A2-4A76DF9417DB}" dt="2025-02-21T15:54:55.829" v="364" actId="20577"/>
          <ac:spMkLst>
            <pc:docMk/>
            <pc:sldMk cId="420878030" sldId="998"/>
            <ac:spMk id="3" creationId="{14A070F3-7CDD-43CE-8119-5F7AF968E73C}"/>
          </ac:spMkLst>
        </pc:spChg>
        <pc:spChg chg="mod">
          <ac:chgData name="Леонид Смелов" userId="fea2e2fc1fde16d6" providerId="Windows Live" clId="Web-{A90433C5-1900-4C6A-B6A2-4A76DF9417DB}" dt="2025-02-21T15:55:00.439" v="367" actId="20577"/>
          <ac:spMkLst>
            <pc:docMk/>
            <pc:sldMk cId="420878030" sldId="998"/>
            <ac:spMk id="7" creationId="{3218E84B-6103-2F31-5342-59C8B2AAC4B8}"/>
          </ac:spMkLst>
        </pc:spChg>
      </pc:sldChg>
      <pc:sldChg chg="modSp add del">
        <pc:chgData name="Леонид Смелов" userId="fea2e2fc1fde16d6" providerId="Windows Live" clId="Web-{A90433C5-1900-4C6A-B6A2-4A76DF9417DB}" dt="2025-02-21T15:56:11.691" v="393"/>
        <pc:sldMkLst>
          <pc:docMk/>
          <pc:sldMk cId="1281205768" sldId="999"/>
        </pc:sldMkLst>
        <pc:spChg chg="mod">
          <ac:chgData name="Леонид Смелов" userId="fea2e2fc1fde16d6" providerId="Windows Live" clId="Web-{A90433C5-1900-4C6A-B6A2-4A76DF9417DB}" dt="2025-02-21T15:55:42.831" v="381" actId="20577"/>
          <ac:spMkLst>
            <pc:docMk/>
            <pc:sldMk cId="1281205768" sldId="999"/>
            <ac:spMk id="2" creationId="{31AD8A99-1B16-4A9E-BB3C-5AC169DB8B55}"/>
          </ac:spMkLst>
        </pc:spChg>
      </pc:sldChg>
      <pc:sldChg chg="modSp">
        <pc:chgData name="Леонид Смелов" userId="fea2e2fc1fde16d6" providerId="Windows Live" clId="Web-{A90433C5-1900-4C6A-B6A2-4A76DF9417DB}" dt="2025-02-21T16:21:23.771" v="881" actId="20577"/>
        <pc:sldMkLst>
          <pc:docMk/>
          <pc:sldMk cId="1228382079" sldId="1000"/>
        </pc:sldMkLst>
        <pc:spChg chg="mod">
          <ac:chgData name="Леонид Смелов" userId="fea2e2fc1fde16d6" providerId="Windows Live" clId="Web-{A90433C5-1900-4C6A-B6A2-4A76DF9417DB}" dt="2025-02-21T16:21:23.771" v="881" actId="20577"/>
          <ac:spMkLst>
            <pc:docMk/>
            <pc:sldMk cId="1228382079" sldId="1000"/>
            <ac:spMk id="2" creationId="{0D912D7C-DB63-58C6-E2C1-5305F0903017}"/>
          </ac:spMkLst>
        </pc:spChg>
      </pc:sldChg>
      <pc:sldChg chg="modSp">
        <pc:chgData name="Леонид Смелов" userId="fea2e2fc1fde16d6" providerId="Windows Live" clId="Web-{A90433C5-1900-4C6A-B6A2-4A76DF9417DB}" dt="2025-02-21T15:56:31.239" v="397" actId="20577"/>
        <pc:sldMkLst>
          <pc:docMk/>
          <pc:sldMk cId="3845085850" sldId="1001"/>
        </pc:sldMkLst>
        <pc:spChg chg="mod">
          <ac:chgData name="Леонид Смелов" userId="fea2e2fc1fde16d6" providerId="Windows Live" clId="Web-{A90433C5-1900-4C6A-B6A2-4A76DF9417DB}" dt="2025-02-21T15:56:19.895" v="395" actId="20577"/>
          <ac:spMkLst>
            <pc:docMk/>
            <pc:sldMk cId="3845085850" sldId="1001"/>
            <ac:spMk id="2" creationId="{190A679C-7DCE-BF1E-7EF6-C0FA3E0293E9}"/>
          </ac:spMkLst>
        </pc:spChg>
        <pc:spChg chg="mod">
          <ac:chgData name="Леонид Смелов" userId="fea2e2fc1fde16d6" providerId="Windows Live" clId="Web-{A90433C5-1900-4C6A-B6A2-4A76DF9417DB}" dt="2025-02-21T15:56:31.239" v="397" actId="20577"/>
          <ac:spMkLst>
            <pc:docMk/>
            <pc:sldMk cId="3845085850" sldId="1001"/>
            <ac:spMk id="3" creationId="{2CC2B8F2-1E65-24AD-8C93-2E73A293BD84}"/>
          </ac:spMkLst>
        </pc:spChg>
      </pc:sldChg>
      <pc:sldChg chg="modSp">
        <pc:chgData name="Леонид Смелов" userId="fea2e2fc1fde16d6" providerId="Windows Live" clId="Web-{A90433C5-1900-4C6A-B6A2-4A76DF9417DB}" dt="2025-02-21T15:57:02.724" v="404" actId="20577"/>
        <pc:sldMkLst>
          <pc:docMk/>
          <pc:sldMk cId="3840493050" sldId="1002"/>
        </pc:sldMkLst>
        <pc:spChg chg="mod">
          <ac:chgData name="Леонид Смелов" userId="fea2e2fc1fde16d6" providerId="Windows Live" clId="Web-{A90433C5-1900-4C6A-B6A2-4A76DF9417DB}" dt="2025-02-21T15:57:02.724" v="404" actId="20577"/>
          <ac:spMkLst>
            <pc:docMk/>
            <pc:sldMk cId="3840493050" sldId="1002"/>
            <ac:spMk id="2" creationId="{190A679C-7DCE-BF1E-7EF6-C0FA3E0293E9}"/>
          </ac:spMkLst>
        </pc:spChg>
        <pc:spChg chg="mod">
          <ac:chgData name="Леонид Смелов" userId="fea2e2fc1fde16d6" providerId="Windows Live" clId="Web-{A90433C5-1900-4C6A-B6A2-4A76DF9417DB}" dt="2025-02-21T15:56:39.505" v="399" actId="20577"/>
          <ac:spMkLst>
            <pc:docMk/>
            <pc:sldMk cId="3840493050" sldId="1002"/>
            <ac:spMk id="3" creationId="{2CC2B8F2-1E65-24AD-8C93-2E73A293BD84}"/>
          </ac:spMkLst>
        </pc:spChg>
        <pc:spChg chg="mod">
          <ac:chgData name="Леонид Смелов" userId="fea2e2fc1fde16d6" providerId="Windows Live" clId="Web-{A90433C5-1900-4C6A-B6A2-4A76DF9417DB}" dt="2025-02-21T15:56:58.083" v="403" actId="20577"/>
          <ac:spMkLst>
            <pc:docMk/>
            <pc:sldMk cId="3840493050" sldId="1002"/>
            <ac:spMk id="5" creationId="{8156CF1B-8BF9-47C4-C01D-EC57B3200C66}"/>
          </ac:spMkLst>
        </pc:spChg>
      </pc:sldChg>
      <pc:sldChg chg="modSp">
        <pc:chgData name="Леонид Смелов" userId="fea2e2fc1fde16d6" providerId="Windows Live" clId="Web-{A90433C5-1900-4C6A-B6A2-4A76DF9417DB}" dt="2025-02-21T15:57:19.959" v="410" actId="20577"/>
        <pc:sldMkLst>
          <pc:docMk/>
          <pc:sldMk cId="3473245510" sldId="1003"/>
        </pc:sldMkLst>
        <pc:spChg chg="mod">
          <ac:chgData name="Леонид Смелов" userId="fea2e2fc1fde16d6" providerId="Windows Live" clId="Web-{A90433C5-1900-4C6A-B6A2-4A76DF9417DB}" dt="2025-02-21T15:57:07.021" v="406" actId="20577"/>
          <ac:spMkLst>
            <pc:docMk/>
            <pc:sldMk cId="3473245510" sldId="1003"/>
            <ac:spMk id="2" creationId="{190A679C-7DCE-BF1E-7EF6-C0FA3E0293E9}"/>
          </ac:spMkLst>
        </pc:spChg>
        <pc:spChg chg="mod">
          <ac:chgData name="Леонид Смелов" userId="fea2e2fc1fde16d6" providerId="Windows Live" clId="Web-{A90433C5-1900-4C6A-B6A2-4A76DF9417DB}" dt="2025-02-21T15:57:14.193" v="408" actId="20577"/>
          <ac:spMkLst>
            <pc:docMk/>
            <pc:sldMk cId="3473245510" sldId="1003"/>
            <ac:spMk id="3" creationId="{2CC2B8F2-1E65-24AD-8C93-2E73A293BD84}"/>
          </ac:spMkLst>
        </pc:spChg>
        <pc:spChg chg="mod">
          <ac:chgData name="Леонид Смелов" userId="fea2e2fc1fde16d6" providerId="Windows Live" clId="Web-{A90433C5-1900-4C6A-B6A2-4A76DF9417DB}" dt="2025-02-21T15:57:19.959" v="410" actId="20577"/>
          <ac:spMkLst>
            <pc:docMk/>
            <pc:sldMk cId="3473245510" sldId="1003"/>
            <ac:spMk id="14" creationId="{0B6D332F-9A72-3DF7-1EFB-FE9260F17E2D}"/>
          </ac:spMkLst>
        </pc:spChg>
      </pc:sldChg>
      <pc:sldChg chg="modSp">
        <pc:chgData name="Леонид Смелов" userId="fea2e2fc1fde16d6" providerId="Windows Live" clId="Web-{A90433C5-1900-4C6A-B6A2-4A76DF9417DB}" dt="2025-02-21T15:57:38.757" v="416" actId="20577"/>
        <pc:sldMkLst>
          <pc:docMk/>
          <pc:sldMk cId="2038239740" sldId="1004"/>
        </pc:sldMkLst>
        <pc:spChg chg="mod">
          <ac:chgData name="Леонид Смелов" userId="fea2e2fc1fde16d6" providerId="Windows Live" clId="Web-{A90433C5-1900-4C6A-B6A2-4A76DF9417DB}" dt="2025-02-21T15:57:29.491" v="412" actId="20577"/>
          <ac:spMkLst>
            <pc:docMk/>
            <pc:sldMk cId="2038239740" sldId="1004"/>
            <ac:spMk id="2" creationId="{190A679C-7DCE-BF1E-7EF6-C0FA3E0293E9}"/>
          </ac:spMkLst>
        </pc:spChg>
        <pc:spChg chg="mod">
          <ac:chgData name="Леонид Смелов" userId="fea2e2fc1fde16d6" providerId="Windows Live" clId="Web-{A90433C5-1900-4C6A-B6A2-4A76DF9417DB}" dt="2025-02-21T15:57:33.897" v="414" actId="20577"/>
          <ac:spMkLst>
            <pc:docMk/>
            <pc:sldMk cId="2038239740" sldId="1004"/>
            <ac:spMk id="3" creationId="{2CC2B8F2-1E65-24AD-8C93-2E73A293BD84}"/>
          </ac:spMkLst>
        </pc:spChg>
        <pc:spChg chg="mod">
          <ac:chgData name="Леонид Смелов" userId="fea2e2fc1fde16d6" providerId="Windows Live" clId="Web-{A90433C5-1900-4C6A-B6A2-4A76DF9417DB}" dt="2025-02-21T15:57:38.757" v="416" actId="20577"/>
          <ac:spMkLst>
            <pc:docMk/>
            <pc:sldMk cId="2038239740" sldId="1004"/>
            <ac:spMk id="14" creationId="{0B6D332F-9A72-3DF7-1EFB-FE9260F17E2D}"/>
          </ac:spMkLst>
        </pc:spChg>
      </pc:sldChg>
      <pc:sldChg chg="addSp delSp modSp">
        <pc:chgData name="Леонид Смелов" userId="fea2e2fc1fde16d6" providerId="Windows Live" clId="Web-{A90433C5-1900-4C6A-B6A2-4A76DF9417DB}" dt="2025-02-21T15:59:56.855" v="472" actId="20577"/>
        <pc:sldMkLst>
          <pc:docMk/>
          <pc:sldMk cId="2382130739" sldId="1005"/>
        </pc:sldMkLst>
        <pc:spChg chg="mod">
          <ac:chgData name="Леонид Смелов" userId="fea2e2fc1fde16d6" providerId="Windows Live" clId="Web-{A90433C5-1900-4C6A-B6A2-4A76DF9417DB}" dt="2025-02-21T15:59:56.855" v="472" actId="20577"/>
          <ac:spMkLst>
            <pc:docMk/>
            <pc:sldMk cId="2382130739" sldId="1005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5:59:35.823" v="458" actId="20577"/>
          <ac:spMkLst>
            <pc:docMk/>
            <pc:sldMk cId="2382130739" sldId="1005"/>
            <ac:spMk id="3" creationId="{ADB0F489-6975-4434-93CD-06B73503C638}"/>
          </ac:spMkLst>
        </pc:spChg>
        <pc:spChg chg="add del mod">
          <ac:chgData name="Леонид Смелов" userId="fea2e2fc1fde16d6" providerId="Windows Live" clId="Web-{A90433C5-1900-4C6A-B6A2-4A76DF9417DB}" dt="2025-02-21T15:59:30.604" v="456"/>
          <ac:spMkLst>
            <pc:docMk/>
            <pc:sldMk cId="2382130739" sldId="1005"/>
            <ac:spMk id="6" creationId="{6B44CC90-C9A2-C976-D6E1-053F68B2AFED}"/>
          </ac:spMkLst>
        </pc:spChg>
      </pc:sldChg>
      <pc:sldChg chg="modSp">
        <pc:chgData name="Леонид Смелов" userId="fea2e2fc1fde16d6" providerId="Windows Live" clId="Web-{A90433C5-1900-4C6A-B6A2-4A76DF9417DB}" dt="2025-02-21T16:00:00.120" v="474" actId="20577"/>
        <pc:sldMkLst>
          <pc:docMk/>
          <pc:sldMk cId="2477114806" sldId="1006"/>
        </pc:sldMkLst>
        <pc:spChg chg="mod">
          <ac:chgData name="Леонид Смелов" userId="fea2e2fc1fde16d6" providerId="Windows Live" clId="Web-{A90433C5-1900-4C6A-B6A2-4A76DF9417DB}" dt="2025-02-21T16:00:00.120" v="474" actId="20577"/>
          <ac:spMkLst>
            <pc:docMk/>
            <pc:sldMk cId="2477114806" sldId="1006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5:59:48.526" v="465" actId="20577"/>
          <ac:spMkLst>
            <pc:docMk/>
            <pc:sldMk cId="2477114806" sldId="1006"/>
            <ac:spMk id="3" creationId="{ADB0F489-6975-4434-93CD-06B73503C638}"/>
          </ac:spMkLst>
        </pc:spChg>
        <pc:spChg chg="mod">
          <ac:chgData name="Леонид Смелов" userId="fea2e2fc1fde16d6" providerId="Windows Live" clId="Web-{A90433C5-1900-4C6A-B6A2-4A76DF9417DB}" dt="2025-02-21T15:59:54.886" v="470" actId="20577"/>
          <ac:spMkLst>
            <pc:docMk/>
            <pc:sldMk cId="2477114806" sldId="1006"/>
            <ac:spMk id="6" creationId="{96E68FB2-D307-70B5-D3A1-60DF1EA00DA8}"/>
          </ac:spMkLst>
        </pc:spChg>
      </pc:sldChg>
      <pc:sldChg chg="modSp">
        <pc:chgData name="Леонид Смелов" userId="fea2e2fc1fde16d6" providerId="Windows Live" clId="Web-{A90433C5-1900-4C6A-B6A2-4A76DF9417DB}" dt="2025-02-21T16:00:25.449" v="484" actId="20577"/>
        <pc:sldMkLst>
          <pc:docMk/>
          <pc:sldMk cId="3017472057" sldId="1007"/>
        </pc:sldMkLst>
        <pc:spChg chg="mod">
          <ac:chgData name="Леонид Смелов" userId="fea2e2fc1fde16d6" providerId="Windows Live" clId="Web-{A90433C5-1900-4C6A-B6A2-4A76DF9417DB}" dt="2025-02-21T16:00:09.527" v="476" actId="20577"/>
          <ac:spMkLst>
            <pc:docMk/>
            <pc:sldMk cId="3017472057" sldId="1007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6:00:16.027" v="478" actId="20577"/>
          <ac:spMkLst>
            <pc:docMk/>
            <pc:sldMk cId="3017472057" sldId="1007"/>
            <ac:spMk id="3" creationId="{ADB0F489-6975-4434-93CD-06B73503C638}"/>
          </ac:spMkLst>
        </pc:spChg>
        <pc:spChg chg="mod">
          <ac:chgData name="Леонид Смелов" userId="fea2e2fc1fde16d6" providerId="Windows Live" clId="Web-{A90433C5-1900-4C6A-B6A2-4A76DF9417DB}" dt="2025-02-21T16:00:25.449" v="484" actId="20577"/>
          <ac:spMkLst>
            <pc:docMk/>
            <pc:sldMk cId="3017472057" sldId="1007"/>
            <ac:spMk id="7" creationId="{2E1ACC15-AAE3-1E63-9809-500C30DC1EE7}"/>
          </ac:spMkLst>
        </pc:spChg>
      </pc:sldChg>
      <pc:sldChg chg="modSp">
        <pc:chgData name="Леонид Смелов" userId="fea2e2fc1fde16d6" providerId="Windows Live" clId="Web-{A90433C5-1900-4C6A-B6A2-4A76DF9417DB}" dt="2025-02-21T16:00:57.575" v="492" actId="20577"/>
        <pc:sldMkLst>
          <pc:docMk/>
          <pc:sldMk cId="288046886" sldId="1008"/>
        </pc:sldMkLst>
        <pc:spChg chg="mod">
          <ac:chgData name="Леонид Смелов" userId="fea2e2fc1fde16d6" providerId="Windows Live" clId="Web-{A90433C5-1900-4C6A-B6A2-4A76DF9417DB}" dt="2025-02-21T16:00:38.434" v="486" actId="20577"/>
          <ac:spMkLst>
            <pc:docMk/>
            <pc:sldMk cId="288046886" sldId="1008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6:00:43.216" v="488" actId="20577"/>
          <ac:spMkLst>
            <pc:docMk/>
            <pc:sldMk cId="288046886" sldId="1008"/>
            <ac:spMk id="3" creationId="{ADB0F489-6975-4434-93CD-06B73503C638}"/>
          </ac:spMkLst>
        </pc:spChg>
        <pc:spChg chg="mod">
          <ac:chgData name="Леонид Смелов" userId="fea2e2fc1fde16d6" providerId="Windows Live" clId="Web-{A90433C5-1900-4C6A-B6A2-4A76DF9417DB}" dt="2025-02-21T16:00:57.575" v="492" actId="20577"/>
          <ac:spMkLst>
            <pc:docMk/>
            <pc:sldMk cId="288046886" sldId="1008"/>
            <ac:spMk id="5" creationId="{7D4BF45D-5C1F-7355-6598-4F7D4199FE62}"/>
          </ac:spMkLst>
        </pc:spChg>
        <pc:spChg chg="mod">
          <ac:chgData name="Леонид Смелов" userId="fea2e2fc1fde16d6" providerId="Windows Live" clId="Web-{A90433C5-1900-4C6A-B6A2-4A76DF9417DB}" dt="2025-02-21T16:00:49.403" v="490" actId="20577"/>
          <ac:spMkLst>
            <pc:docMk/>
            <pc:sldMk cId="288046886" sldId="1008"/>
            <ac:spMk id="7" creationId="{2E1ACC15-AAE3-1E63-9809-500C30DC1EE7}"/>
          </ac:spMkLst>
        </pc:spChg>
      </pc:sldChg>
      <pc:sldChg chg="modSp">
        <pc:chgData name="Леонид Смелов" userId="fea2e2fc1fde16d6" providerId="Windows Live" clId="Web-{A90433C5-1900-4C6A-B6A2-4A76DF9417DB}" dt="2025-02-21T16:01:21.186" v="500" actId="1076"/>
        <pc:sldMkLst>
          <pc:docMk/>
          <pc:sldMk cId="3337662444" sldId="1009"/>
        </pc:sldMkLst>
        <pc:spChg chg="mod">
          <ac:chgData name="Леонид Смелов" userId="fea2e2fc1fde16d6" providerId="Windows Live" clId="Web-{A90433C5-1900-4C6A-B6A2-4A76DF9417DB}" dt="2025-02-21T16:01:08.779" v="496" actId="20577"/>
          <ac:spMkLst>
            <pc:docMk/>
            <pc:sldMk cId="3337662444" sldId="1009"/>
            <ac:spMk id="2" creationId="{F57294E4-53E1-4522-A654-0EB486818845}"/>
          </ac:spMkLst>
        </pc:spChg>
        <pc:spChg chg="mod">
          <ac:chgData name="Леонид Смелов" userId="fea2e2fc1fde16d6" providerId="Windows Live" clId="Web-{A90433C5-1900-4C6A-B6A2-4A76DF9417DB}" dt="2025-02-21T16:01:02.154" v="493" actId="20577"/>
          <ac:spMkLst>
            <pc:docMk/>
            <pc:sldMk cId="3337662444" sldId="1009"/>
            <ac:spMk id="3" creationId="{ADB0F489-6975-4434-93CD-06B73503C638}"/>
          </ac:spMkLst>
        </pc:spChg>
        <pc:spChg chg="mod">
          <ac:chgData name="Леонид Смелов" userId="fea2e2fc1fde16d6" providerId="Windows Live" clId="Web-{A90433C5-1900-4C6A-B6A2-4A76DF9417DB}" dt="2025-02-21T16:01:21.186" v="500" actId="1076"/>
          <ac:spMkLst>
            <pc:docMk/>
            <pc:sldMk cId="3337662444" sldId="1009"/>
            <ac:spMk id="9" creationId="{637AFA46-C2E8-3367-A17F-DF77EC4F3702}"/>
          </ac:spMkLst>
        </pc:spChg>
      </pc:sldChg>
      <pc:sldChg chg="modSp">
        <pc:chgData name="Леонид Смелов" userId="fea2e2fc1fde16d6" providerId="Windows Live" clId="Web-{A90433C5-1900-4C6A-B6A2-4A76DF9417DB}" dt="2025-02-21T16:02:25.797" v="518" actId="20577"/>
        <pc:sldMkLst>
          <pc:docMk/>
          <pc:sldMk cId="2641754213" sldId="1010"/>
        </pc:sldMkLst>
        <pc:spChg chg="mod">
          <ac:chgData name="Леонид Смелов" userId="fea2e2fc1fde16d6" providerId="Windows Live" clId="Web-{A90433C5-1900-4C6A-B6A2-4A76DF9417DB}" dt="2025-02-21T16:02:25.797" v="518" actId="20577"/>
          <ac:spMkLst>
            <pc:docMk/>
            <pc:sldMk cId="2641754213" sldId="1010"/>
            <ac:spMk id="2" creationId="{9C8D2B3B-A7A2-4108-A825-F507FB500CCB}"/>
          </ac:spMkLst>
        </pc:spChg>
        <pc:spChg chg="mod">
          <ac:chgData name="Леонид Смелов" userId="fea2e2fc1fde16d6" providerId="Windows Live" clId="Web-{A90433C5-1900-4C6A-B6A2-4A76DF9417DB}" dt="2025-02-21T16:02:12.359" v="510" actId="20577"/>
          <ac:spMkLst>
            <pc:docMk/>
            <pc:sldMk cId="2641754213" sldId="1010"/>
            <ac:spMk id="3" creationId="{08E4F13E-B826-4B29-868D-DFA739AF6DB5}"/>
          </ac:spMkLst>
        </pc:spChg>
      </pc:sldChg>
      <pc:sldChg chg="modSp">
        <pc:chgData name="Леонид Смелов" userId="fea2e2fc1fde16d6" providerId="Windows Live" clId="Web-{A90433C5-1900-4C6A-B6A2-4A76DF9417DB}" dt="2025-02-21T16:02:40.094" v="523" actId="20577"/>
        <pc:sldMkLst>
          <pc:docMk/>
          <pc:sldMk cId="4179918606" sldId="1011"/>
        </pc:sldMkLst>
        <pc:spChg chg="mod">
          <ac:chgData name="Леонид Смелов" userId="fea2e2fc1fde16d6" providerId="Windows Live" clId="Web-{A90433C5-1900-4C6A-B6A2-4A76DF9417DB}" dt="2025-02-21T16:02:33.375" v="520" actId="20577"/>
          <ac:spMkLst>
            <pc:docMk/>
            <pc:sldMk cId="4179918606" sldId="1011"/>
            <ac:spMk id="2" creationId="{9C8D2B3B-A7A2-4108-A825-F507FB500CCB}"/>
          </ac:spMkLst>
        </pc:spChg>
        <pc:spChg chg="mod">
          <ac:chgData name="Леонид Смелов" userId="fea2e2fc1fde16d6" providerId="Windows Live" clId="Web-{A90433C5-1900-4C6A-B6A2-4A76DF9417DB}" dt="2025-02-21T16:02:22.734" v="517" actId="20577"/>
          <ac:spMkLst>
            <pc:docMk/>
            <pc:sldMk cId="4179918606" sldId="1011"/>
            <ac:spMk id="3" creationId="{08E4F13E-B826-4B29-868D-DFA739AF6DB5}"/>
          </ac:spMkLst>
        </pc:spChg>
        <pc:spChg chg="mod">
          <ac:chgData name="Леонид Смелов" userId="fea2e2fc1fde16d6" providerId="Windows Live" clId="Web-{A90433C5-1900-4C6A-B6A2-4A76DF9417DB}" dt="2025-02-21T16:02:40.094" v="523" actId="20577"/>
          <ac:spMkLst>
            <pc:docMk/>
            <pc:sldMk cId="4179918606" sldId="1011"/>
            <ac:spMk id="5" creationId="{CAE6A964-A0C4-A1FC-F7CD-9B3889B8AC32}"/>
          </ac:spMkLst>
        </pc:spChg>
      </pc:sldChg>
      <pc:sldChg chg="modSp">
        <pc:chgData name="Леонид Смелов" userId="fea2e2fc1fde16d6" providerId="Windows Live" clId="Web-{A90433C5-1900-4C6A-B6A2-4A76DF9417DB}" dt="2025-02-21T16:04:34.536" v="570" actId="20577"/>
        <pc:sldMkLst>
          <pc:docMk/>
          <pc:sldMk cId="5637748" sldId="1012"/>
        </pc:sldMkLst>
        <pc:spChg chg="mod">
          <ac:chgData name="Леонид Смелов" userId="fea2e2fc1fde16d6" providerId="Windows Live" clId="Web-{A90433C5-1900-4C6A-B6A2-4A76DF9417DB}" dt="2025-02-21T16:04:22.926" v="563" actId="20577"/>
          <ac:spMkLst>
            <pc:docMk/>
            <pc:sldMk cId="5637748" sldId="1012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4:34.536" v="570" actId="20577"/>
          <ac:spMkLst>
            <pc:docMk/>
            <pc:sldMk cId="5637748" sldId="1012"/>
            <ac:spMk id="3" creationId="{20DB7D02-DF4E-446E-A212-C4498FDCF61B}"/>
          </ac:spMkLst>
        </pc:spChg>
      </pc:sldChg>
      <pc:sldChg chg="modSp">
        <pc:chgData name="Леонид Смелов" userId="fea2e2fc1fde16d6" providerId="Windows Live" clId="Web-{A90433C5-1900-4C6A-B6A2-4A76DF9417DB}" dt="2025-02-21T16:05:16.521" v="583" actId="20577"/>
        <pc:sldMkLst>
          <pc:docMk/>
          <pc:sldMk cId="2936349098" sldId="1013"/>
        </pc:sldMkLst>
        <pc:spChg chg="mod">
          <ac:chgData name="Леонид Смелов" userId="fea2e2fc1fde16d6" providerId="Windows Live" clId="Web-{A90433C5-1900-4C6A-B6A2-4A76DF9417DB}" dt="2025-02-21T16:05:03.427" v="578" actId="20577"/>
          <ac:spMkLst>
            <pc:docMk/>
            <pc:sldMk cId="2936349098" sldId="1013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5:11.427" v="580" actId="20577"/>
          <ac:spMkLst>
            <pc:docMk/>
            <pc:sldMk cId="2936349098" sldId="1013"/>
            <ac:spMk id="3" creationId="{20DB7D02-DF4E-446E-A212-C4498FDCF61B}"/>
          </ac:spMkLst>
        </pc:spChg>
        <pc:spChg chg="mod">
          <ac:chgData name="Леонид Смелов" userId="fea2e2fc1fde16d6" providerId="Windows Live" clId="Web-{A90433C5-1900-4C6A-B6A2-4A76DF9417DB}" dt="2025-02-21T16:05:16.521" v="583" actId="20577"/>
          <ac:spMkLst>
            <pc:docMk/>
            <pc:sldMk cId="2936349098" sldId="1013"/>
            <ac:spMk id="5" creationId="{B0126C1C-5D32-B40C-C6F9-1FBF16FC0F3A}"/>
          </ac:spMkLst>
        </pc:spChg>
      </pc:sldChg>
      <pc:sldChg chg="modSp">
        <pc:chgData name="Леонид Смелов" userId="fea2e2fc1fde16d6" providerId="Windows Live" clId="Web-{A90433C5-1900-4C6A-B6A2-4A76DF9417DB}" dt="2025-02-21T16:06:17.961" v="601" actId="14100"/>
        <pc:sldMkLst>
          <pc:docMk/>
          <pc:sldMk cId="1407056614" sldId="1016"/>
        </pc:sldMkLst>
        <pc:spChg chg="mod">
          <ac:chgData name="Леонид Смелов" userId="fea2e2fc1fde16d6" providerId="Windows Live" clId="Web-{A90433C5-1900-4C6A-B6A2-4A76DF9417DB}" dt="2025-02-21T16:05:55.757" v="594" actId="20577"/>
          <ac:spMkLst>
            <pc:docMk/>
            <pc:sldMk cId="1407056614" sldId="1016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6:07.757" v="597" actId="20577"/>
          <ac:spMkLst>
            <pc:docMk/>
            <pc:sldMk cId="1407056614" sldId="1016"/>
            <ac:spMk id="3" creationId="{20DB7D02-DF4E-446E-A212-C4498FDCF61B}"/>
          </ac:spMkLst>
        </pc:spChg>
        <pc:spChg chg="mod">
          <ac:chgData name="Леонид Смелов" userId="fea2e2fc1fde16d6" providerId="Windows Live" clId="Web-{A90433C5-1900-4C6A-B6A2-4A76DF9417DB}" dt="2025-02-21T16:06:17.961" v="601" actId="14100"/>
          <ac:spMkLst>
            <pc:docMk/>
            <pc:sldMk cId="1407056614" sldId="1016"/>
            <ac:spMk id="4" creationId="{BB4B9F2F-91FD-8665-3574-713765687376}"/>
          </ac:spMkLst>
        </pc:spChg>
        <pc:spChg chg="mod">
          <ac:chgData name="Леонид Смелов" userId="fea2e2fc1fde16d6" providerId="Windows Live" clId="Web-{A90433C5-1900-4C6A-B6A2-4A76DF9417DB}" dt="2025-02-21T16:06:16.008" v="600" actId="20577"/>
          <ac:spMkLst>
            <pc:docMk/>
            <pc:sldMk cId="1407056614" sldId="1016"/>
            <ac:spMk id="5" creationId="{CDF4279A-AC70-A59E-2C7A-A1341660F520}"/>
          </ac:spMkLst>
        </pc:spChg>
      </pc:sldChg>
      <pc:sldChg chg="modSp">
        <pc:chgData name="Леонид Смелов" userId="fea2e2fc1fde16d6" providerId="Windows Live" clId="Web-{A90433C5-1900-4C6A-B6A2-4A76DF9417DB}" dt="2025-02-21T16:06:41.774" v="609" actId="20577"/>
        <pc:sldMkLst>
          <pc:docMk/>
          <pc:sldMk cId="1762576627" sldId="1017"/>
        </pc:sldMkLst>
        <pc:spChg chg="mod">
          <ac:chgData name="Леонид Смелов" userId="fea2e2fc1fde16d6" providerId="Windows Live" clId="Web-{A90433C5-1900-4C6A-B6A2-4A76DF9417DB}" dt="2025-02-21T16:06:26.914" v="603" actId="20577"/>
          <ac:spMkLst>
            <pc:docMk/>
            <pc:sldMk cId="1762576627" sldId="1017"/>
            <ac:spMk id="2" creationId="{2B5E2A28-D741-42A8-9096-88C158C220B3}"/>
          </ac:spMkLst>
        </pc:spChg>
        <pc:spChg chg="mod">
          <ac:chgData name="Леонид Смелов" userId="fea2e2fc1fde16d6" providerId="Windows Live" clId="Web-{A90433C5-1900-4C6A-B6A2-4A76DF9417DB}" dt="2025-02-21T16:06:37.758" v="606" actId="20577"/>
          <ac:spMkLst>
            <pc:docMk/>
            <pc:sldMk cId="1762576627" sldId="1017"/>
            <ac:spMk id="3" creationId="{20DB7D02-DF4E-446E-A212-C4498FDCF61B}"/>
          </ac:spMkLst>
        </pc:spChg>
        <pc:spChg chg="mod">
          <ac:chgData name="Леонид Смелов" userId="fea2e2fc1fde16d6" providerId="Windows Live" clId="Web-{A90433C5-1900-4C6A-B6A2-4A76DF9417DB}" dt="2025-02-21T16:06:41.774" v="609" actId="20577"/>
          <ac:spMkLst>
            <pc:docMk/>
            <pc:sldMk cId="1762576627" sldId="1017"/>
            <ac:spMk id="5" creationId="{CDF4279A-AC70-A59E-2C7A-A1341660F520}"/>
          </ac:spMkLst>
        </pc:spChg>
      </pc:sldChg>
      <pc:sldChg chg="modSp">
        <pc:chgData name="Леонид Смелов" userId="fea2e2fc1fde16d6" providerId="Windows Live" clId="Web-{A90433C5-1900-4C6A-B6A2-4A76DF9417DB}" dt="2025-02-21T16:08:52.669" v="630" actId="20577"/>
        <pc:sldMkLst>
          <pc:docMk/>
          <pc:sldMk cId="1163537546" sldId="1018"/>
        </pc:sldMkLst>
        <pc:spChg chg="mod">
          <ac:chgData name="Леонид Смелов" userId="fea2e2fc1fde16d6" providerId="Windows Live" clId="Web-{A90433C5-1900-4C6A-B6A2-4A76DF9417DB}" dt="2025-02-21T16:08:52.669" v="630" actId="20577"/>
          <ac:spMkLst>
            <pc:docMk/>
            <pc:sldMk cId="1163537546" sldId="1018"/>
            <ac:spMk id="2" creationId="{0ED73134-8742-451C-BC99-89511A95A9AF}"/>
          </ac:spMkLst>
        </pc:spChg>
        <pc:spChg chg="mod">
          <ac:chgData name="Леонид Смелов" userId="fea2e2fc1fde16d6" providerId="Windows Live" clId="Web-{A90433C5-1900-4C6A-B6A2-4A76DF9417DB}" dt="2025-02-21T16:08:32.106" v="623" actId="20577"/>
          <ac:spMkLst>
            <pc:docMk/>
            <pc:sldMk cId="1163537546" sldId="1018"/>
            <ac:spMk id="4" creationId="{12EEA222-2AC8-4EA1-9ABA-65B94624F442}"/>
          </ac:spMkLst>
        </pc:spChg>
        <pc:spChg chg="mod">
          <ac:chgData name="Леонид Смелов" userId="fea2e2fc1fde16d6" providerId="Windows Live" clId="Web-{A90433C5-1900-4C6A-B6A2-4A76DF9417DB}" dt="2025-02-21T16:08:39.403" v="625" actId="20577"/>
          <ac:spMkLst>
            <pc:docMk/>
            <pc:sldMk cId="1163537546" sldId="1018"/>
            <ac:spMk id="7" creationId="{08274ED9-C1A3-F7A2-0896-F380FE68F256}"/>
          </ac:spMkLst>
        </pc:spChg>
        <pc:spChg chg="mod">
          <ac:chgData name="Леонид Смелов" userId="fea2e2fc1fde16d6" providerId="Windows Live" clId="Web-{A90433C5-1900-4C6A-B6A2-4A76DF9417DB}" dt="2025-02-21T16:08:46.309" v="627" actId="20577"/>
          <ac:spMkLst>
            <pc:docMk/>
            <pc:sldMk cId="1163537546" sldId="1018"/>
            <ac:spMk id="8" creationId="{BD921D0D-8778-920D-CF7F-4A74BF70E583}"/>
          </ac:spMkLst>
        </pc:spChg>
      </pc:sldChg>
      <pc:sldChg chg="modSp">
        <pc:chgData name="Леонид Смелов" userId="fea2e2fc1fde16d6" providerId="Windows Live" clId="Web-{A90433C5-1900-4C6A-B6A2-4A76DF9417DB}" dt="2025-02-21T16:09:32.280" v="640" actId="20577"/>
        <pc:sldMkLst>
          <pc:docMk/>
          <pc:sldMk cId="572174334" sldId="1020"/>
        </pc:sldMkLst>
        <pc:spChg chg="mod">
          <ac:chgData name="Леонид Смелов" userId="fea2e2fc1fde16d6" providerId="Windows Live" clId="Web-{A90433C5-1900-4C6A-B6A2-4A76DF9417DB}" dt="2025-02-21T16:08:58.950" v="632" actId="20577"/>
          <ac:spMkLst>
            <pc:docMk/>
            <pc:sldMk cId="572174334" sldId="1020"/>
            <ac:spMk id="2" creationId="{0ED73134-8742-451C-BC99-89511A95A9AF}"/>
          </ac:spMkLst>
        </pc:spChg>
        <pc:spChg chg="mod">
          <ac:chgData name="Леонид Смелов" userId="fea2e2fc1fde16d6" providerId="Windows Live" clId="Web-{A90433C5-1900-4C6A-B6A2-4A76DF9417DB}" dt="2025-02-21T16:09:21.826" v="635" actId="20577"/>
          <ac:spMkLst>
            <pc:docMk/>
            <pc:sldMk cId="572174334" sldId="1020"/>
            <ac:spMk id="5" creationId="{27F470EC-F251-FEF5-261B-D2662458FECE}"/>
          </ac:spMkLst>
        </pc:spChg>
        <pc:spChg chg="mod">
          <ac:chgData name="Леонид Смелов" userId="fea2e2fc1fde16d6" providerId="Windows Live" clId="Web-{A90433C5-1900-4C6A-B6A2-4A76DF9417DB}" dt="2025-02-21T16:09:26.686" v="637" actId="20577"/>
          <ac:spMkLst>
            <pc:docMk/>
            <pc:sldMk cId="572174334" sldId="1020"/>
            <ac:spMk id="7" creationId="{08274ED9-C1A3-F7A2-0896-F380FE68F256}"/>
          </ac:spMkLst>
        </pc:spChg>
        <pc:spChg chg="mod">
          <ac:chgData name="Леонид Смелов" userId="fea2e2fc1fde16d6" providerId="Windows Live" clId="Web-{A90433C5-1900-4C6A-B6A2-4A76DF9417DB}" dt="2025-02-21T16:09:32.280" v="640" actId="20577"/>
          <ac:spMkLst>
            <pc:docMk/>
            <pc:sldMk cId="572174334" sldId="1020"/>
            <ac:spMk id="8" creationId="{BD921D0D-8778-920D-CF7F-4A74BF70E583}"/>
          </ac:spMkLst>
        </pc:spChg>
      </pc:sldChg>
      <pc:sldChg chg="modSp">
        <pc:chgData name="Леонид Смелов" userId="fea2e2fc1fde16d6" providerId="Windows Live" clId="Web-{A90433C5-1900-4C6A-B6A2-4A76DF9417DB}" dt="2025-02-21T16:20:46.426" v="869" actId="20577"/>
        <pc:sldMkLst>
          <pc:docMk/>
          <pc:sldMk cId="441437474" sldId="1021"/>
        </pc:sldMkLst>
        <pc:spChg chg="mod">
          <ac:chgData name="Леонид Смелов" userId="fea2e2fc1fde16d6" providerId="Windows Live" clId="Web-{A90433C5-1900-4C6A-B6A2-4A76DF9417DB}" dt="2025-02-21T16:20:46.426" v="869" actId="20577"/>
          <ac:spMkLst>
            <pc:docMk/>
            <pc:sldMk cId="441437474" sldId="1021"/>
            <ac:spMk id="2" creationId="{ED2B6E73-695D-4153-A02F-8E519BA19037}"/>
          </ac:spMkLst>
        </pc:spChg>
        <pc:spChg chg="mod">
          <ac:chgData name="Леонид Смелов" userId="fea2e2fc1fde16d6" providerId="Windows Live" clId="Web-{A90433C5-1900-4C6A-B6A2-4A76DF9417DB}" dt="2025-02-21T16:20:41.645" v="865" actId="20577"/>
          <ac:spMkLst>
            <pc:docMk/>
            <pc:sldMk cId="441437474" sldId="1021"/>
            <ac:spMk id="3" creationId="{250B7F3A-FB06-43EB-9B5E-9B256BC7EEF6}"/>
          </ac:spMkLst>
        </pc:spChg>
      </pc:sldChg>
      <pc:sldChg chg="modSp">
        <pc:chgData name="Леонид Смелов" userId="fea2e2fc1fde16d6" providerId="Windows Live" clId="Web-{A90433C5-1900-4C6A-B6A2-4A76DF9417DB}" dt="2025-02-21T16:21:15.099" v="879" actId="20577"/>
        <pc:sldMkLst>
          <pc:docMk/>
          <pc:sldMk cId="3313184356" sldId="1022"/>
        </pc:sldMkLst>
        <pc:spChg chg="mod">
          <ac:chgData name="Леонид Смелов" userId="fea2e2fc1fde16d6" providerId="Windows Live" clId="Web-{A90433C5-1900-4C6A-B6A2-4A76DF9417DB}" dt="2025-02-21T16:20:49.426" v="871" actId="20577"/>
          <ac:spMkLst>
            <pc:docMk/>
            <pc:sldMk cId="3313184356" sldId="1022"/>
            <ac:spMk id="2" creationId="{ED2B6E73-695D-4153-A02F-8E519BA19037}"/>
          </ac:spMkLst>
        </pc:spChg>
        <pc:spChg chg="mod">
          <ac:chgData name="Леонид Смелов" userId="fea2e2fc1fde16d6" providerId="Windows Live" clId="Web-{A90433C5-1900-4C6A-B6A2-4A76DF9417DB}" dt="2025-02-21T16:21:15.099" v="879" actId="20577"/>
          <ac:spMkLst>
            <pc:docMk/>
            <pc:sldMk cId="3313184356" sldId="1022"/>
            <ac:spMk id="3" creationId="{250B7F3A-FB06-43EB-9B5E-9B256BC7EEF6}"/>
          </ac:spMkLst>
        </pc:spChg>
      </pc:sldChg>
      <pc:sldChg chg="modSp">
        <pc:chgData name="Леонид Смелов" userId="fea2e2fc1fde16d6" providerId="Windows Live" clId="Web-{A90433C5-1900-4C6A-B6A2-4A76DF9417DB}" dt="2025-02-21T16:10:48.126" v="670" actId="20577"/>
        <pc:sldMkLst>
          <pc:docMk/>
          <pc:sldMk cId="1060031068" sldId="1023"/>
        </pc:sldMkLst>
        <pc:spChg chg="mod">
          <ac:chgData name="Леонид Смелов" userId="fea2e2fc1fde16d6" providerId="Windows Live" clId="Web-{A90433C5-1900-4C6A-B6A2-4A76DF9417DB}" dt="2025-02-21T16:10:29.219" v="657" actId="20577"/>
          <ac:spMkLst>
            <pc:docMk/>
            <pc:sldMk cId="1060031068" sldId="1023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0:48.126" v="670" actId="20577"/>
          <ac:spMkLst>
            <pc:docMk/>
            <pc:sldMk cId="1060031068" sldId="1023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1:04.876" v="680" actId="20577"/>
        <pc:sldMkLst>
          <pc:docMk/>
          <pc:sldMk cId="2012516241" sldId="1024"/>
        </pc:sldMkLst>
        <pc:spChg chg="mod">
          <ac:chgData name="Леонид Смелов" userId="fea2e2fc1fde16d6" providerId="Windows Live" clId="Web-{A90433C5-1900-4C6A-B6A2-4A76DF9417DB}" dt="2025-02-21T16:10:52.345" v="672" actId="20577"/>
          <ac:spMkLst>
            <pc:docMk/>
            <pc:sldMk cId="2012516241" sldId="1024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1:04.876" v="680" actId="20577"/>
          <ac:spMkLst>
            <pc:docMk/>
            <pc:sldMk cId="2012516241" sldId="1024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1:30.330" v="700" actId="20577"/>
        <pc:sldMkLst>
          <pc:docMk/>
          <pc:sldMk cId="3232131208" sldId="1027"/>
        </pc:sldMkLst>
        <pc:spChg chg="mod">
          <ac:chgData name="Леонид Смелов" userId="fea2e2fc1fde16d6" providerId="Windows Live" clId="Web-{A90433C5-1900-4C6A-B6A2-4A76DF9417DB}" dt="2025-02-21T16:11:30.330" v="700" actId="20577"/>
          <ac:spMkLst>
            <pc:docMk/>
            <pc:sldMk cId="3232131208" sldId="1027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1:17.236" v="690" actId="20577"/>
          <ac:spMkLst>
            <pc:docMk/>
            <pc:sldMk cId="3232131208" sldId="1027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1:33.752" v="702" actId="20577"/>
        <pc:sldMkLst>
          <pc:docMk/>
          <pc:sldMk cId="3792459164" sldId="1028"/>
        </pc:sldMkLst>
        <pc:spChg chg="mod">
          <ac:chgData name="Леонид Смелов" userId="fea2e2fc1fde16d6" providerId="Windows Live" clId="Web-{A90433C5-1900-4C6A-B6A2-4A76DF9417DB}" dt="2025-02-21T16:11:33.752" v="702" actId="20577"/>
          <ac:spMkLst>
            <pc:docMk/>
            <pc:sldMk cId="3792459164" sldId="1028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1:25.221" v="698" actId="20577"/>
          <ac:spMkLst>
            <pc:docMk/>
            <pc:sldMk cId="3792459164" sldId="1028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4:16.851" v="751" actId="20577"/>
        <pc:sldMkLst>
          <pc:docMk/>
          <pc:sldMk cId="2461759937" sldId="1029"/>
        </pc:sldMkLst>
        <pc:spChg chg="mod">
          <ac:chgData name="Леонид Смелов" userId="fea2e2fc1fde16d6" providerId="Windows Live" clId="Web-{A90433C5-1900-4C6A-B6A2-4A76DF9417DB}" dt="2025-02-21T16:14:05.601" v="748" actId="20577"/>
          <ac:spMkLst>
            <pc:docMk/>
            <pc:sldMk cId="2461759937" sldId="1029"/>
            <ac:spMk id="2" creationId="{C9AC8D9A-B000-4651-9DB6-AC2E8732BBA8}"/>
          </ac:spMkLst>
        </pc:spChg>
        <pc:spChg chg="mod">
          <ac:chgData name="Леонид Смелов" userId="fea2e2fc1fde16d6" providerId="Windows Live" clId="Web-{A90433C5-1900-4C6A-B6A2-4A76DF9417DB}" dt="2025-02-21T16:14:16.851" v="751" actId="20577"/>
          <ac:spMkLst>
            <pc:docMk/>
            <pc:sldMk cId="2461759937" sldId="1029"/>
            <ac:spMk id="3" creationId="{F9C72703-8A48-4E94-A3D4-FA12418BAAED}"/>
          </ac:spMkLst>
        </pc:spChg>
      </pc:sldChg>
      <pc:sldChg chg="modSp">
        <pc:chgData name="Леонид Смелов" userId="fea2e2fc1fde16d6" providerId="Windows Live" clId="Web-{A90433C5-1900-4C6A-B6A2-4A76DF9417DB}" dt="2025-02-21T16:11:58.581" v="712" actId="20577"/>
        <pc:sldMkLst>
          <pc:docMk/>
          <pc:sldMk cId="533059016" sldId="1031"/>
        </pc:sldMkLst>
        <pc:spChg chg="mod">
          <ac:chgData name="Леонид Смелов" userId="fea2e2fc1fde16d6" providerId="Windows Live" clId="Web-{A90433C5-1900-4C6A-B6A2-4A76DF9417DB}" dt="2025-02-21T16:11:47.034" v="704" actId="20577"/>
          <ac:spMkLst>
            <pc:docMk/>
            <pc:sldMk cId="533059016" sldId="1031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1:58.581" v="712" actId="20577"/>
          <ac:spMkLst>
            <pc:docMk/>
            <pc:sldMk cId="533059016" sldId="1031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2:14.472" v="723" actId="20577"/>
        <pc:sldMkLst>
          <pc:docMk/>
          <pc:sldMk cId="2886697452" sldId="1032"/>
        </pc:sldMkLst>
        <pc:spChg chg="mod">
          <ac:chgData name="Леонид Смелов" userId="fea2e2fc1fde16d6" providerId="Windows Live" clId="Web-{A90433C5-1900-4C6A-B6A2-4A76DF9417DB}" dt="2025-02-21T16:12:14.472" v="723" actId="20577"/>
          <ac:spMkLst>
            <pc:docMk/>
            <pc:sldMk cId="2886697452" sldId="1032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2:14.082" v="722" actId="20577"/>
          <ac:spMkLst>
            <pc:docMk/>
            <pc:sldMk cId="2886697452" sldId="1032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2:33.645" v="730" actId="20577"/>
        <pc:sldMkLst>
          <pc:docMk/>
          <pc:sldMk cId="4137393138" sldId="1033"/>
        </pc:sldMkLst>
        <pc:spChg chg="mod">
          <ac:chgData name="Леонид Смелов" userId="fea2e2fc1fde16d6" providerId="Windows Live" clId="Web-{A90433C5-1900-4C6A-B6A2-4A76DF9417DB}" dt="2025-02-21T16:12:23.035" v="725" actId="20577"/>
          <ac:spMkLst>
            <pc:docMk/>
            <pc:sldMk cId="4137393138" sldId="1033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2:33.645" v="730" actId="20577"/>
          <ac:spMkLst>
            <pc:docMk/>
            <pc:sldMk cId="4137393138" sldId="1033"/>
            <ac:spMk id="3" creationId="{7C79906D-AB04-98B8-99DE-6678D11DC3DB}"/>
          </ac:spMkLst>
        </pc:spChg>
      </pc:sldChg>
      <pc:sldChg chg="modSp">
        <pc:chgData name="Леонид Смелов" userId="fea2e2fc1fde16d6" providerId="Windows Live" clId="Web-{A90433C5-1900-4C6A-B6A2-4A76DF9417DB}" dt="2025-02-21T16:13:50.850" v="746" actId="20577"/>
        <pc:sldMkLst>
          <pc:docMk/>
          <pc:sldMk cId="1284161888" sldId="1034"/>
        </pc:sldMkLst>
        <pc:spChg chg="mod">
          <ac:chgData name="Леонид Смелов" userId="fea2e2fc1fde16d6" providerId="Windows Live" clId="Web-{A90433C5-1900-4C6A-B6A2-4A76DF9417DB}" dt="2025-02-21T16:12:43.817" v="732" actId="20577"/>
          <ac:spMkLst>
            <pc:docMk/>
            <pc:sldMk cId="1284161888" sldId="1034"/>
            <ac:spMk id="2" creationId="{437A4570-2132-7649-AF71-74FEDE249AA7}"/>
          </ac:spMkLst>
        </pc:spChg>
        <pc:spChg chg="mod">
          <ac:chgData name="Леонид Смелов" userId="fea2e2fc1fde16d6" providerId="Windows Live" clId="Web-{A90433C5-1900-4C6A-B6A2-4A76DF9417DB}" dt="2025-02-21T16:12:54.020" v="739" actId="20577"/>
          <ac:spMkLst>
            <pc:docMk/>
            <pc:sldMk cId="1284161888" sldId="1034"/>
            <ac:spMk id="3" creationId="{7C79906D-AB04-98B8-99DE-6678D11DC3DB}"/>
          </ac:spMkLst>
        </pc:spChg>
        <pc:spChg chg="mod">
          <ac:chgData name="Леонид Смелов" userId="fea2e2fc1fde16d6" providerId="Windows Live" clId="Web-{A90433C5-1900-4C6A-B6A2-4A76DF9417DB}" dt="2025-02-21T16:13:00.177" v="741" actId="20577"/>
          <ac:spMkLst>
            <pc:docMk/>
            <pc:sldMk cId="1284161888" sldId="1034"/>
            <ac:spMk id="6" creationId="{E1E11766-48EB-8DAC-5E36-C527F7CFE890}"/>
          </ac:spMkLst>
        </pc:spChg>
        <pc:spChg chg="mod">
          <ac:chgData name="Леонид Смелов" userId="fea2e2fc1fde16d6" providerId="Windows Live" clId="Web-{A90433C5-1900-4C6A-B6A2-4A76DF9417DB}" dt="2025-02-21T16:13:50.850" v="746" actId="20577"/>
          <ac:spMkLst>
            <pc:docMk/>
            <pc:sldMk cId="1284161888" sldId="1034"/>
            <ac:spMk id="7" creationId="{2DA896C1-2703-3DBF-5D10-A9AA178ED601}"/>
          </ac:spMkLst>
        </pc:spChg>
      </pc:sldChg>
      <pc:sldChg chg="del">
        <pc:chgData name="Леонид Смелов" userId="fea2e2fc1fde16d6" providerId="Windows Live" clId="Web-{A90433C5-1900-4C6A-B6A2-4A76DF9417DB}" dt="2025-02-21T16:03:02.329" v="524"/>
        <pc:sldMkLst>
          <pc:docMk/>
          <pc:sldMk cId="4002324723" sldId="1036"/>
        </pc:sldMkLst>
      </pc:sldChg>
      <pc:sldChg chg="addSp modSp add replId">
        <pc:chgData name="Леонид Смелов" userId="fea2e2fc1fde16d6" providerId="Windows Live" clId="Web-{A90433C5-1900-4C6A-B6A2-4A76DF9417DB}" dt="2025-02-21T15:56:10.910" v="392" actId="20577"/>
        <pc:sldMkLst>
          <pc:docMk/>
          <pc:sldMk cId="1121066881" sldId="1037"/>
        </pc:sldMkLst>
        <pc:spChg chg="add">
          <ac:chgData name="Леонид Смелов" userId="fea2e2fc1fde16d6" providerId="Windows Live" clId="Web-{A90433C5-1900-4C6A-B6A2-4A76DF9417DB}" dt="2025-02-21T15:55:52.081" v="383"/>
          <ac:spMkLst>
            <pc:docMk/>
            <pc:sldMk cId="1121066881" sldId="1037"/>
            <ac:spMk id="5" creationId="{7F1519F2-8357-38CB-5833-32BC8BA8448D}"/>
          </ac:spMkLst>
        </pc:spChg>
        <pc:spChg chg="add mod">
          <ac:chgData name="Леонид Смелов" userId="fea2e2fc1fde16d6" providerId="Windows Live" clId="Web-{A90433C5-1900-4C6A-B6A2-4A76DF9417DB}" dt="2025-02-21T15:56:10.910" v="392" actId="20577"/>
          <ac:spMkLst>
            <pc:docMk/>
            <pc:sldMk cId="1121066881" sldId="1037"/>
            <ac:spMk id="7" creationId="{7321CD83-0A53-62E3-2F6F-D1CE64959F69}"/>
          </ac:spMkLst>
        </pc:spChg>
      </pc:sldChg>
    </pc:docChg>
  </pc:docChgLst>
  <pc:docChgLst>
    <pc:chgData name="Кирилл Гоменюк" userId="27247efe46d1cb93" providerId="LiveId" clId="{CC62429B-26F4-674E-B60E-1A3A92210D03}"/>
    <pc:docChg chg="undo custSel modSld">
      <pc:chgData name="Кирилл Гоменюк" userId="27247efe46d1cb93" providerId="LiveId" clId="{CC62429B-26F4-674E-B60E-1A3A92210D03}" dt="2023-03-03T14:54:17.067" v="180" actId="20577"/>
      <pc:docMkLst>
        <pc:docMk/>
      </pc:docMkLst>
      <pc:sldChg chg="modSp mod">
        <pc:chgData name="Кирилл Гоменюк" userId="27247efe46d1cb93" providerId="LiveId" clId="{CC62429B-26F4-674E-B60E-1A3A92210D03}" dt="2023-03-03T14:52:10.423" v="9" actId="20577"/>
        <pc:sldMkLst>
          <pc:docMk/>
          <pc:sldMk cId="3464456445" sldId="284"/>
        </pc:sldMkLst>
        <pc:spChg chg="mod">
          <ac:chgData name="Кирилл Гоменюк" userId="27247efe46d1cb93" providerId="LiveId" clId="{CC62429B-26F4-674E-B60E-1A3A92210D03}" dt="2023-03-03T14:52:10.423" v="9" actId="20577"/>
          <ac:spMkLst>
            <pc:docMk/>
            <pc:sldMk cId="3464456445" sldId="284"/>
            <ac:spMk id="4" creationId="{6B3C19AF-9D64-4DD6-9ACC-651018BB7B33}"/>
          </ac:spMkLst>
        </pc:spChg>
      </pc:sldChg>
      <pc:sldChg chg="modSp mod">
        <pc:chgData name="Кирилл Гоменюк" userId="27247efe46d1cb93" providerId="LiveId" clId="{CC62429B-26F4-674E-B60E-1A3A92210D03}" dt="2023-03-03T14:53:08.834" v="86" actId="20577"/>
        <pc:sldMkLst>
          <pc:docMk/>
          <pc:sldMk cId="1359191812" sldId="286"/>
        </pc:sldMkLst>
        <pc:spChg chg="mod">
          <ac:chgData name="Кирилл Гоменюк" userId="27247efe46d1cb93" providerId="LiveId" clId="{CC62429B-26F4-674E-B60E-1A3A92210D03}" dt="2023-03-03T14:53:08.834" v="86" actId="20577"/>
          <ac:spMkLst>
            <pc:docMk/>
            <pc:sldMk cId="1359191812" sldId="286"/>
            <ac:spMk id="5" creationId="{881F88E1-6981-4ED7-BFAE-4B4E44369431}"/>
          </ac:spMkLst>
        </pc:spChg>
      </pc:sldChg>
      <pc:sldChg chg="modSp mod">
        <pc:chgData name="Кирилл Гоменюк" userId="27247efe46d1cb93" providerId="LiveId" clId="{CC62429B-26F4-674E-B60E-1A3A92210D03}" dt="2023-03-03T14:53:32.003" v="104" actId="20577"/>
        <pc:sldMkLst>
          <pc:docMk/>
          <pc:sldMk cId="300248087" sldId="938"/>
        </pc:sldMkLst>
        <pc:spChg chg="mod">
          <ac:chgData name="Кирилл Гоменюк" userId="27247efe46d1cb93" providerId="LiveId" clId="{CC62429B-26F4-674E-B60E-1A3A92210D03}" dt="2023-03-03T14:53:32.003" v="104" actId="20577"/>
          <ac:spMkLst>
            <pc:docMk/>
            <pc:sldMk cId="300248087" sldId="938"/>
            <ac:spMk id="5" creationId="{881F88E1-6981-4ED7-BFAE-4B4E44369431}"/>
          </ac:spMkLst>
        </pc:spChg>
      </pc:sldChg>
      <pc:sldChg chg="modSp mod">
        <pc:chgData name="Кирилл Гоменюк" userId="27247efe46d1cb93" providerId="LiveId" clId="{CC62429B-26F4-674E-B60E-1A3A92210D03}" dt="2023-03-03T14:54:17.067" v="180" actId="20577"/>
        <pc:sldMkLst>
          <pc:docMk/>
          <pc:sldMk cId="269596651" sldId="939"/>
        </pc:sldMkLst>
        <pc:spChg chg="mod">
          <ac:chgData name="Кирилл Гоменюк" userId="27247efe46d1cb93" providerId="LiveId" clId="{CC62429B-26F4-674E-B60E-1A3A92210D03}" dt="2023-03-03T14:54:17.067" v="180" actId="20577"/>
          <ac:spMkLst>
            <pc:docMk/>
            <pc:sldMk cId="269596651" sldId="939"/>
            <ac:spMk id="3" creationId="{6F74C08A-404C-4723-B49D-03477B0136D4}"/>
          </ac:spMkLst>
        </pc:spChg>
      </pc:sldChg>
    </pc:docChg>
  </pc:docChgLst>
  <pc:docChgLst>
    <pc:chgData name="Кирилл Гоменюк" userId="27247efe46d1cb93" providerId="LiveId" clId="{AC3ECC81-BECC-42B1-9BAD-1A6D7783B945}"/>
    <pc:docChg chg="undo custSel addSld delSld modSld sldOrd">
      <pc:chgData name="Кирилл Гоменюк" userId="27247efe46d1cb93" providerId="LiveId" clId="{AC3ECC81-BECC-42B1-9BAD-1A6D7783B945}" dt="2022-03-04T15:53:06.956" v="10991" actId="47"/>
      <pc:docMkLst>
        <pc:docMk/>
      </pc:docMkLst>
      <pc:sldChg chg="modSp mod">
        <pc:chgData name="Кирилл Гоменюк" userId="27247efe46d1cb93" providerId="LiveId" clId="{AC3ECC81-BECC-42B1-9BAD-1A6D7783B945}" dt="2022-03-01T12:48:04.704" v="47" actId="20577"/>
        <pc:sldMkLst>
          <pc:docMk/>
          <pc:sldMk cId="3464456445" sldId="284"/>
        </pc:sldMkLst>
        <pc:spChg chg="mod">
          <ac:chgData name="Кирилл Гоменюк" userId="27247efe46d1cb93" providerId="LiveId" clId="{AC3ECC81-BECC-42B1-9BAD-1A6D7783B945}" dt="2022-03-01T12:48:04.704" v="47" actId="20577"/>
          <ac:spMkLst>
            <pc:docMk/>
            <pc:sldMk cId="3464456445" sldId="284"/>
            <ac:spMk id="5" creationId="{AAF3C59C-7DAA-4519-9FA2-C1481A873463}"/>
          </ac:spMkLst>
        </pc:spChg>
      </pc:sldChg>
      <pc:sldChg chg="modSp mod ord">
        <pc:chgData name="Кирилл Гоменюк" userId="27247efe46d1cb93" providerId="LiveId" clId="{AC3ECC81-BECC-42B1-9BAD-1A6D7783B945}" dt="2022-03-04T13:23:04.350" v="10983" actId="20577"/>
        <pc:sldMkLst>
          <pc:docMk/>
          <pc:sldMk cId="3613667235" sldId="285"/>
        </pc:sldMkLst>
        <pc:spChg chg="mod">
          <ac:chgData name="Кирилл Гоменюк" userId="27247efe46d1cb93" providerId="LiveId" clId="{AC3ECC81-BECC-42B1-9BAD-1A6D7783B945}" dt="2022-03-01T13:42:49.283" v="1936" actId="20577"/>
          <ac:spMkLst>
            <pc:docMk/>
            <pc:sldMk cId="3613667235" sldId="285"/>
            <ac:spMk id="4" creationId="{F2077116-E3BD-47CA-B97F-108CE98743EE}"/>
          </ac:spMkLst>
        </pc:spChg>
        <pc:spChg chg="mod">
          <ac:chgData name="Кирилл Гоменюк" userId="27247efe46d1cb93" providerId="LiveId" clId="{AC3ECC81-BECC-42B1-9BAD-1A6D7783B945}" dt="2022-03-04T13:23:04.350" v="10983" actId="20577"/>
          <ac:spMkLst>
            <pc:docMk/>
            <pc:sldMk cId="3613667235" sldId="285"/>
            <ac:spMk id="5" creationId="{F0F2F863-45C8-4F64-9748-5B494C310738}"/>
          </ac:spMkLst>
        </pc:spChg>
      </pc:sldChg>
      <pc:sldChg chg="modSp mod ord">
        <pc:chgData name="Кирилл Гоменюк" userId="27247efe46d1cb93" providerId="LiveId" clId="{AC3ECC81-BECC-42B1-9BAD-1A6D7783B945}" dt="2022-03-01T13:14:30.954" v="892" actId="20577"/>
        <pc:sldMkLst>
          <pc:docMk/>
          <pc:sldMk cId="1359191812" sldId="286"/>
        </pc:sldMkLst>
        <pc:spChg chg="mod">
          <ac:chgData name="Кирилл Гоменюк" userId="27247efe46d1cb93" providerId="LiveId" clId="{AC3ECC81-BECC-42B1-9BAD-1A6D7783B945}" dt="2022-03-01T13:14:30.954" v="892" actId="20577"/>
          <ac:spMkLst>
            <pc:docMk/>
            <pc:sldMk cId="1359191812" sldId="286"/>
            <ac:spMk id="4" creationId="{CE65A101-23E1-4C02-9EAE-652F1FBDE29B}"/>
          </ac:spMkLst>
        </pc:spChg>
        <pc:spChg chg="mod">
          <ac:chgData name="Кирилл Гоменюк" userId="27247efe46d1cb93" providerId="LiveId" clId="{AC3ECC81-BECC-42B1-9BAD-1A6D7783B945}" dt="2022-03-01T13:14:25.264" v="888" actId="20577"/>
          <ac:spMkLst>
            <pc:docMk/>
            <pc:sldMk cId="1359191812" sldId="286"/>
            <ac:spMk id="5" creationId="{881F88E1-6981-4ED7-BFAE-4B4E44369431}"/>
          </ac:spMkLst>
        </pc:spChg>
      </pc:sldChg>
      <pc:sldChg chg="modSp mod">
        <pc:chgData name="Кирилл Гоменюк" userId="27247efe46d1cb93" providerId="LiveId" clId="{AC3ECC81-BECC-42B1-9BAD-1A6D7783B945}" dt="2022-03-03T15:03:07.358" v="7461" actId="20577"/>
        <pc:sldMkLst>
          <pc:docMk/>
          <pc:sldMk cId="2596548618" sldId="287"/>
        </pc:sldMkLst>
        <pc:spChg chg="mod">
          <ac:chgData name="Кирилл Гоменюк" userId="27247efe46d1cb93" providerId="LiveId" clId="{AC3ECC81-BECC-42B1-9BAD-1A6D7783B945}" dt="2022-03-01T15:52:41.466" v="4005"/>
          <ac:spMkLst>
            <pc:docMk/>
            <pc:sldMk cId="2596548618" sldId="287"/>
            <ac:spMk id="2" creationId="{C9AC8D9A-B000-4651-9DB6-AC2E8732BBA8}"/>
          </ac:spMkLst>
        </pc:spChg>
        <pc:spChg chg="mod">
          <ac:chgData name="Кирилл Гоменюк" userId="27247efe46d1cb93" providerId="LiveId" clId="{AC3ECC81-BECC-42B1-9BAD-1A6D7783B945}" dt="2022-03-03T15:03:07.358" v="7461" actId="20577"/>
          <ac:spMkLst>
            <pc:docMk/>
            <pc:sldMk cId="2596548618" sldId="287"/>
            <ac:spMk id="3" creationId="{F9C72703-8A48-4E94-A3D4-FA12418BAAED}"/>
          </ac:spMkLst>
        </pc:spChg>
      </pc:sldChg>
      <pc:sldChg chg="del">
        <pc:chgData name="Кирилл Гоменюк" userId="27247efe46d1cb93" providerId="LiveId" clId="{AC3ECC81-BECC-42B1-9BAD-1A6D7783B945}" dt="2022-03-03T15:00:29.616" v="7255" actId="47"/>
        <pc:sldMkLst>
          <pc:docMk/>
          <pc:sldMk cId="2599442454" sldId="288"/>
        </pc:sldMkLst>
      </pc:sldChg>
      <pc:sldChg chg="modSp mod ord">
        <pc:chgData name="Кирилл Гоменюк" userId="27247efe46d1cb93" providerId="LiveId" clId="{AC3ECC81-BECC-42B1-9BAD-1A6D7783B945}" dt="2022-03-01T14:51:19.893" v="2944" actId="20577"/>
        <pc:sldMkLst>
          <pc:docMk/>
          <pc:sldMk cId="2401163002" sldId="289"/>
        </pc:sldMkLst>
        <pc:spChg chg="mod">
          <ac:chgData name="Кирилл Гоменюк" userId="27247efe46d1cb93" providerId="LiveId" clId="{AC3ECC81-BECC-42B1-9BAD-1A6D7783B945}" dt="2022-03-01T14:51:19.893" v="2944" actId="20577"/>
          <ac:spMkLst>
            <pc:docMk/>
            <pc:sldMk cId="2401163002" sldId="289"/>
            <ac:spMk id="2" creationId="{3DE49E71-81A5-4F53-9E9F-F2C96B10CA1A}"/>
          </ac:spMkLst>
        </pc:spChg>
        <pc:spChg chg="mod">
          <ac:chgData name="Кирилл Гоменюк" userId="27247efe46d1cb93" providerId="LiveId" clId="{AC3ECC81-BECC-42B1-9BAD-1A6D7783B945}" dt="2022-03-01T14:51:00.677" v="2940" actId="14100"/>
          <ac:spMkLst>
            <pc:docMk/>
            <pc:sldMk cId="2401163002" sldId="289"/>
            <ac:spMk id="3" creationId="{14A070F3-7CDD-43CE-8119-5F7AF968E73C}"/>
          </ac:spMkLst>
        </pc:spChg>
      </pc:sldChg>
      <pc:sldChg chg="modSp mod ord">
        <pc:chgData name="Кирилл Гоменюк" userId="27247efe46d1cb93" providerId="LiveId" clId="{AC3ECC81-BECC-42B1-9BAD-1A6D7783B945}" dt="2022-03-01T14:31:06.756" v="2743" actId="20577"/>
        <pc:sldMkLst>
          <pc:docMk/>
          <pc:sldMk cId="1365059071" sldId="290"/>
        </pc:sldMkLst>
        <pc:spChg chg="mod">
          <ac:chgData name="Кирилл Гоменюк" userId="27247efe46d1cb93" providerId="LiveId" clId="{AC3ECC81-BECC-42B1-9BAD-1A6D7783B945}" dt="2022-03-01T14:30:58.805" v="2736" actId="20577"/>
          <ac:spMkLst>
            <pc:docMk/>
            <pc:sldMk cId="1365059071" sldId="290"/>
            <ac:spMk id="2" creationId="{69A80558-B536-4D89-B046-23540C42EA68}"/>
          </ac:spMkLst>
        </pc:spChg>
        <pc:spChg chg="mod">
          <ac:chgData name="Кирилл Гоменюк" userId="27247efe46d1cb93" providerId="LiveId" clId="{AC3ECC81-BECC-42B1-9BAD-1A6D7783B945}" dt="2022-03-01T14:31:06.756" v="2743" actId="20577"/>
          <ac:spMkLst>
            <pc:docMk/>
            <pc:sldMk cId="1365059071" sldId="290"/>
            <ac:spMk id="3" creationId="{DCB387EB-FE8A-4629-AF09-A8C8F6FE691B}"/>
          </ac:spMkLst>
        </pc:spChg>
      </pc:sldChg>
      <pc:sldChg chg="modSp mod ord">
        <pc:chgData name="Кирилл Гоменюк" userId="27247efe46d1cb93" providerId="LiveId" clId="{AC3ECC81-BECC-42B1-9BAD-1A6D7783B945}" dt="2022-03-02T19:07:44.889" v="6145" actId="6549"/>
        <pc:sldMkLst>
          <pc:docMk/>
          <pc:sldMk cId="2696558599" sldId="291"/>
        </pc:sldMkLst>
        <pc:spChg chg="mod">
          <ac:chgData name="Кирилл Гоменюк" userId="27247efe46d1cb93" providerId="LiveId" clId="{AC3ECC81-BECC-42B1-9BAD-1A6D7783B945}" dt="2022-03-02T19:07:44.889" v="6145" actId="6549"/>
          <ac:spMkLst>
            <pc:docMk/>
            <pc:sldMk cId="2696558599" sldId="291"/>
            <ac:spMk id="3" creationId="{ADB0F489-6975-4434-93CD-06B73503C638}"/>
          </ac:spMkLst>
        </pc:spChg>
      </pc:sldChg>
      <pc:sldChg chg="modSp mod ord">
        <pc:chgData name="Кирилл Гоменюк" userId="27247efe46d1cb93" providerId="LiveId" clId="{AC3ECC81-BECC-42B1-9BAD-1A6D7783B945}" dt="2022-03-01T15:31:54.560" v="3445" actId="404"/>
        <pc:sldMkLst>
          <pc:docMk/>
          <pc:sldMk cId="1269805344" sldId="292"/>
        </pc:sldMkLst>
        <pc:spChg chg="mod">
          <ac:chgData name="Кирилл Гоменюк" userId="27247efe46d1cb93" providerId="LiveId" clId="{AC3ECC81-BECC-42B1-9BAD-1A6D7783B945}" dt="2022-03-01T15:25:05.310" v="3341" actId="20577"/>
          <ac:spMkLst>
            <pc:docMk/>
            <pc:sldMk cId="1269805344" sldId="292"/>
            <ac:spMk id="2" creationId="{3DE49E71-81A5-4F53-9E9F-F2C96B10CA1A}"/>
          </ac:spMkLst>
        </pc:spChg>
        <pc:spChg chg="mod">
          <ac:chgData name="Кирилл Гоменюк" userId="27247efe46d1cb93" providerId="LiveId" clId="{AC3ECC81-BECC-42B1-9BAD-1A6D7783B945}" dt="2022-03-01T15:31:54.560" v="3445" actId="404"/>
          <ac:spMkLst>
            <pc:docMk/>
            <pc:sldMk cId="1269805344" sldId="292"/>
            <ac:spMk id="3" creationId="{14A070F3-7CDD-43CE-8119-5F7AF968E73C}"/>
          </ac:spMkLst>
        </pc:spChg>
      </pc:sldChg>
      <pc:sldChg chg="modSp mod ord">
        <pc:chgData name="Кирилл Гоменюк" userId="27247efe46d1cb93" providerId="LiveId" clId="{AC3ECC81-BECC-42B1-9BAD-1A6D7783B945}" dt="2022-03-01T15:26:13.764" v="3347" actId="403"/>
        <pc:sldMkLst>
          <pc:docMk/>
          <pc:sldMk cId="298365501" sldId="293"/>
        </pc:sldMkLst>
        <pc:spChg chg="mod">
          <ac:chgData name="Кирилл Гоменюк" userId="27247efe46d1cb93" providerId="LiveId" clId="{AC3ECC81-BECC-42B1-9BAD-1A6D7783B945}" dt="2022-03-01T15:23:59.003" v="3320" actId="20577"/>
          <ac:spMkLst>
            <pc:docMk/>
            <pc:sldMk cId="298365501" sldId="293"/>
            <ac:spMk id="2" creationId="{31AD8A99-1B16-4A9E-BB3C-5AC169DB8B55}"/>
          </ac:spMkLst>
        </pc:spChg>
        <pc:spChg chg="mod">
          <ac:chgData name="Кирилл Гоменюк" userId="27247efe46d1cb93" providerId="LiveId" clId="{AC3ECC81-BECC-42B1-9BAD-1A6D7783B945}" dt="2022-03-01T15:26:13.764" v="3347" actId="403"/>
          <ac:spMkLst>
            <pc:docMk/>
            <pc:sldMk cId="298365501" sldId="293"/>
            <ac:spMk id="3" creationId="{93C4FCE4-6ADD-4BB1-8219-0F8F1FD96D28}"/>
          </ac:spMkLst>
        </pc:spChg>
      </pc:sldChg>
      <pc:sldChg chg="modSp mod ord">
        <pc:chgData name="Кирилл Гоменюк" userId="27247efe46d1cb93" providerId="LiveId" clId="{AC3ECC81-BECC-42B1-9BAD-1A6D7783B945}" dt="2022-03-02T19:01:41.955" v="6037" actId="20577"/>
        <pc:sldMkLst>
          <pc:docMk/>
          <pc:sldMk cId="1323327891" sldId="294"/>
        </pc:sldMkLst>
        <pc:spChg chg="mod">
          <ac:chgData name="Кирилл Гоменюк" userId="27247efe46d1cb93" providerId="LiveId" clId="{AC3ECC81-BECC-42B1-9BAD-1A6D7783B945}" dt="2022-03-02T19:01:41.955" v="6037" actId="20577"/>
          <ac:spMkLst>
            <pc:docMk/>
            <pc:sldMk cId="1323327891" sldId="294"/>
            <ac:spMk id="2" creationId="{2B5E2A28-D741-42A8-9096-88C158C220B3}"/>
          </ac:spMkLst>
        </pc:spChg>
        <pc:spChg chg="mod">
          <ac:chgData name="Кирилл Гоменюк" userId="27247efe46d1cb93" providerId="LiveId" clId="{AC3ECC81-BECC-42B1-9BAD-1A6D7783B945}" dt="2022-03-02T18:51:04.983" v="5978" actId="115"/>
          <ac:spMkLst>
            <pc:docMk/>
            <pc:sldMk cId="1323327891" sldId="294"/>
            <ac:spMk id="3" creationId="{20DB7D02-DF4E-446E-A212-C4498FDCF61B}"/>
          </ac:spMkLst>
        </pc:spChg>
      </pc:sldChg>
      <pc:sldChg chg="modSp mod ord">
        <pc:chgData name="Кирилл Гоменюк" userId="27247efe46d1cb93" providerId="LiveId" clId="{AC3ECC81-BECC-42B1-9BAD-1A6D7783B945}" dt="2022-03-03T14:37:51.107" v="6998" actId="20577"/>
        <pc:sldMkLst>
          <pc:docMk/>
          <pc:sldMk cId="2277427040" sldId="295"/>
        </pc:sldMkLst>
        <pc:spChg chg="mod">
          <ac:chgData name="Кирилл Гоменюк" userId="27247efe46d1cb93" providerId="LiveId" clId="{AC3ECC81-BECC-42B1-9BAD-1A6D7783B945}" dt="2022-03-03T10:53:38.722" v="6912" actId="20577"/>
          <ac:spMkLst>
            <pc:docMk/>
            <pc:sldMk cId="2277427040" sldId="295"/>
            <ac:spMk id="2" creationId="{4E169943-8CD2-4889-A946-B39A6F8A1A73}"/>
          </ac:spMkLst>
        </pc:spChg>
        <pc:spChg chg="mod">
          <ac:chgData name="Кирилл Гоменюк" userId="27247efe46d1cb93" providerId="LiveId" clId="{AC3ECC81-BECC-42B1-9BAD-1A6D7783B945}" dt="2022-03-03T14:37:51.107" v="6998" actId="20577"/>
          <ac:spMkLst>
            <pc:docMk/>
            <pc:sldMk cId="2277427040" sldId="295"/>
            <ac:spMk id="3" creationId="{CD73A69D-8E5D-43A2-873D-0696A8815468}"/>
          </ac:spMkLst>
        </pc:spChg>
      </pc:sldChg>
      <pc:sldChg chg="modSp mod ord">
        <pc:chgData name="Кирилл Гоменюк" userId="27247efe46d1cb93" providerId="LiveId" clId="{AC3ECC81-BECC-42B1-9BAD-1A6D7783B945}" dt="2022-03-01T16:07:00.001" v="5119" actId="27636"/>
        <pc:sldMkLst>
          <pc:docMk/>
          <pc:sldMk cId="2012283336" sldId="297"/>
        </pc:sldMkLst>
        <pc:spChg chg="mod">
          <ac:chgData name="Кирилл Гоменюк" userId="27247efe46d1cb93" providerId="LiveId" clId="{AC3ECC81-BECC-42B1-9BAD-1A6D7783B945}" dt="2022-03-01T16:05:09.305" v="4908" actId="20577"/>
          <ac:spMkLst>
            <pc:docMk/>
            <pc:sldMk cId="2012283336" sldId="297"/>
            <ac:spMk id="2" creationId="{F57294E4-53E1-4522-A654-0EB486818845}"/>
          </ac:spMkLst>
        </pc:spChg>
        <pc:spChg chg="mod">
          <ac:chgData name="Кирилл Гоменюк" userId="27247efe46d1cb93" providerId="LiveId" clId="{AC3ECC81-BECC-42B1-9BAD-1A6D7783B945}" dt="2022-03-01T16:07:00.001" v="5119" actId="27636"/>
          <ac:spMkLst>
            <pc:docMk/>
            <pc:sldMk cId="2012283336" sldId="297"/>
            <ac:spMk id="3" creationId="{ADB0F489-6975-4434-93CD-06B73503C638}"/>
          </ac:spMkLst>
        </pc:spChg>
      </pc:sldChg>
      <pc:sldChg chg="modSp mod ord">
        <pc:chgData name="Кирилл Гоменюк" userId="27247efe46d1cb93" providerId="LiveId" clId="{AC3ECC81-BECC-42B1-9BAD-1A6D7783B945}" dt="2022-03-03T14:54:53.110" v="7218"/>
        <pc:sldMkLst>
          <pc:docMk/>
          <pc:sldMk cId="3888120255" sldId="298"/>
        </pc:sldMkLst>
        <pc:spChg chg="mod">
          <ac:chgData name="Кирилл Гоменюк" userId="27247efe46d1cb93" providerId="LiveId" clId="{AC3ECC81-BECC-42B1-9BAD-1A6D7783B945}" dt="2022-03-03T14:54:53.110" v="7218"/>
          <ac:spMkLst>
            <pc:docMk/>
            <pc:sldMk cId="3888120255" sldId="298"/>
            <ac:spMk id="2" creationId="{4E169943-8CD2-4889-A946-B39A6F8A1A73}"/>
          </ac:spMkLst>
        </pc:spChg>
        <pc:spChg chg="mod">
          <ac:chgData name="Кирилл Гоменюк" userId="27247efe46d1cb93" providerId="LiveId" clId="{AC3ECC81-BECC-42B1-9BAD-1A6D7783B945}" dt="2022-03-03T14:43:45.754" v="7152"/>
          <ac:spMkLst>
            <pc:docMk/>
            <pc:sldMk cId="3888120255" sldId="298"/>
            <ac:spMk id="3" creationId="{CD73A69D-8E5D-43A2-873D-0696A8815468}"/>
          </ac:spMkLst>
        </pc:spChg>
      </pc:sldChg>
      <pc:sldChg chg="addSp modSp mod modClrScheme chgLayout">
        <pc:chgData name="Кирилл Гоменюк" userId="27247efe46d1cb93" providerId="LiveId" clId="{AC3ECC81-BECC-42B1-9BAD-1A6D7783B945}" dt="2022-03-03T15:01:08.201" v="7325" actId="20577"/>
        <pc:sldMkLst>
          <pc:docMk/>
          <pc:sldMk cId="2343121402" sldId="522"/>
        </pc:sldMkLst>
        <pc:spChg chg="add mod ord">
          <ac:chgData name="Кирилл Гоменюк" userId="27247efe46d1cb93" providerId="LiveId" clId="{AC3ECC81-BECC-42B1-9BAD-1A6D7783B945}" dt="2022-03-03T15:00:49.524" v="7261" actId="27636"/>
          <ac:spMkLst>
            <pc:docMk/>
            <pc:sldMk cId="2343121402" sldId="522"/>
            <ac:spMk id="2" creationId="{55928C08-85A4-43D1-8659-C61A6FF6E1ED}"/>
          </ac:spMkLst>
        </pc:spChg>
        <pc:spChg chg="add mod ord">
          <ac:chgData name="Кирилл Гоменюк" userId="27247efe46d1cb93" providerId="LiveId" clId="{AC3ECC81-BECC-42B1-9BAD-1A6D7783B945}" dt="2022-03-03T15:01:08.201" v="7325" actId="20577"/>
          <ac:spMkLst>
            <pc:docMk/>
            <pc:sldMk cId="2343121402" sldId="522"/>
            <ac:spMk id="3" creationId="{6855C893-8B80-4C8D-9636-8CEC387C62E9}"/>
          </ac:spMkLst>
        </pc:spChg>
        <pc:spChg chg="mod">
          <ac:chgData name="Кирилл Гоменюк" userId="27247efe46d1cb93" providerId="LiveId" clId="{AC3ECC81-BECC-42B1-9BAD-1A6D7783B945}" dt="2022-03-03T15:00:46.685" v="7257" actId="21"/>
          <ac:spMkLst>
            <pc:docMk/>
            <pc:sldMk cId="2343121402" sldId="522"/>
            <ac:spMk id="5" creationId="{00000000-0000-0000-0000-000000000000}"/>
          </ac:spMkLst>
        </pc:spChg>
      </pc:sldChg>
      <pc:sldChg chg="del">
        <pc:chgData name="Кирилл Гоменюк" userId="27247efe46d1cb93" providerId="LiveId" clId="{AC3ECC81-BECC-42B1-9BAD-1A6D7783B945}" dt="2022-03-03T15:04:13.555" v="7462" actId="47"/>
        <pc:sldMkLst>
          <pc:docMk/>
          <pc:sldMk cId="1615280939" sldId="814"/>
        </pc:sldMkLst>
      </pc:sldChg>
      <pc:sldChg chg="del">
        <pc:chgData name="Кирилл Гоменюк" userId="27247efe46d1cb93" providerId="LiveId" clId="{AC3ECC81-BECC-42B1-9BAD-1A6D7783B945}" dt="2022-03-03T15:04:15.977" v="7463" actId="47"/>
        <pc:sldMkLst>
          <pc:docMk/>
          <pc:sldMk cId="1990817263" sldId="817"/>
        </pc:sldMkLst>
      </pc:sldChg>
      <pc:sldChg chg="del">
        <pc:chgData name="Кирилл Гоменюк" userId="27247efe46d1cb93" providerId="LiveId" clId="{AC3ECC81-BECC-42B1-9BAD-1A6D7783B945}" dt="2022-03-03T15:58:26.517" v="7920" actId="47"/>
        <pc:sldMkLst>
          <pc:docMk/>
          <pc:sldMk cId="3034615524" sldId="820"/>
        </pc:sldMkLst>
      </pc:sldChg>
      <pc:sldChg chg="del">
        <pc:chgData name="Кирилл Гоменюк" userId="27247efe46d1cb93" providerId="LiveId" clId="{AC3ECC81-BECC-42B1-9BAD-1A6D7783B945}" dt="2022-03-03T15:04:13.555" v="7462" actId="47"/>
        <pc:sldMkLst>
          <pc:docMk/>
          <pc:sldMk cId="330132443" sldId="834"/>
        </pc:sldMkLst>
      </pc:sldChg>
      <pc:sldChg chg="del">
        <pc:chgData name="Кирилл Гоменюк" userId="27247efe46d1cb93" providerId="LiveId" clId="{AC3ECC81-BECC-42B1-9BAD-1A6D7783B945}" dt="2022-03-03T15:04:13.555" v="7462" actId="47"/>
        <pc:sldMkLst>
          <pc:docMk/>
          <pc:sldMk cId="110302368" sldId="835"/>
        </pc:sldMkLst>
      </pc:sldChg>
      <pc:sldChg chg="del">
        <pc:chgData name="Кирилл Гоменюк" userId="27247efe46d1cb93" providerId="LiveId" clId="{AC3ECC81-BECC-42B1-9BAD-1A6D7783B945}" dt="2022-03-03T15:04:13.555" v="7462" actId="47"/>
        <pc:sldMkLst>
          <pc:docMk/>
          <pc:sldMk cId="897268770" sldId="836"/>
        </pc:sldMkLst>
      </pc:sldChg>
      <pc:sldChg chg="modSp mod modNotesTx">
        <pc:chgData name="Кирилл Гоменюк" userId="27247efe46d1cb93" providerId="LiveId" clId="{AC3ECC81-BECC-42B1-9BAD-1A6D7783B945}" dt="2022-03-03T15:05:08.920" v="7520" actId="6549"/>
        <pc:sldMkLst>
          <pc:docMk/>
          <pc:sldMk cId="187417220" sldId="837"/>
        </pc:sldMkLst>
        <pc:spChg chg="mod">
          <ac:chgData name="Кирилл Гоменюк" userId="27247efe46d1cb93" providerId="LiveId" clId="{AC3ECC81-BECC-42B1-9BAD-1A6D7783B945}" dt="2022-03-03T15:04:47.448" v="7517" actId="20577"/>
          <ac:spMkLst>
            <pc:docMk/>
            <pc:sldMk cId="187417220" sldId="837"/>
            <ac:spMk id="17" creationId="{A9150547-8C1C-4403-84BB-D058DFE0BA51}"/>
          </ac:spMkLst>
        </pc:spChg>
      </pc:sldChg>
      <pc:sldChg chg="modSp mod modNotesTx">
        <pc:chgData name="Кирилл Гоменюк" userId="27247efe46d1cb93" providerId="LiveId" clId="{AC3ECC81-BECC-42B1-9BAD-1A6D7783B945}" dt="2022-03-03T15:25:31.739" v="7586" actId="113"/>
        <pc:sldMkLst>
          <pc:docMk/>
          <pc:sldMk cId="621062598" sldId="838"/>
        </pc:sldMkLst>
        <pc:spChg chg="mod">
          <ac:chgData name="Кирилл Гоменюк" userId="27247efe46d1cb93" providerId="LiveId" clId="{AC3ECC81-BECC-42B1-9BAD-1A6D7783B945}" dt="2022-03-03T15:25:31.739" v="7586" actId="113"/>
          <ac:spMkLst>
            <pc:docMk/>
            <pc:sldMk cId="621062598" sldId="838"/>
            <ac:spMk id="17" creationId="{A9150547-8C1C-4403-84BB-D058DFE0BA51}"/>
          </ac:spMkLst>
        </pc:spChg>
      </pc:sldChg>
      <pc:sldChg chg="modSp mod modNotesTx">
        <pc:chgData name="Кирилл Гоменюк" userId="27247efe46d1cb93" providerId="LiveId" clId="{AC3ECC81-BECC-42B1-9BAD-1A6D7783B945}" dt="2022-03-03T15:26:47.544" v="7612" actId="20577"/>
        <pc:sldMkLst>
          <pc:docMk/>
          <pc:sldMk cId="334398564" sldId="839"/>
        </pc:sldMkLst>
        <pc:spChg chg="mod">
          <ac:chgData name="Кирилл Гоменюк" userId="27247efe46d1cb93" providerId="LiveId" clId="{AC3ECC81-BECC-42B1-9BAD-1A6D7783B945}" dt="2022-03-03T15:26:47.544" v="7612" actId="20577"/>
          <ac:spMkLst>
            <pc:docMk/>
            <pc:sldMk cId="334398564" sldId="839"/>
            <ac:spMk id="17" creationId="{A9150547-8C1C-4403-84BB-D058DFE0BA51}"/>
          </ac:spMkLst>
        </pc:spChg>
      </pc:sldChg>
      <pc:sldChg chg="modSp mod modNotesTx">
        <pc:chgData name="Кирилл Гоменюк" userId="27247efe46d1cb93" providerId="LiveId" clId="{AC3ECC81-BECC-42B1-9BAD-1A6D7783B945}" dt="2022-03-03T15:31:06.574" v="7677" actId="20577"/>
        <pc:sldMkLst>
          <pc:docMk/>
          <pc:sldMk cId="4071011251" sldId="840"/>
        </pc:sldMkLst>
        <pc:spChg chg="mod">
          <ac:chgData name="Кирилл Гоменюк" userId="27247efe46d1cb93" providerId="LiveId" clId="{AC3ECC81-BECC-42B1-9BAD-1A6D7783B945}" dt="2022-03-03T15:31:06.574" v="7677" actId="20577"/>
          <ac:spMkLst>
            <pc:docMk/>
            <pc:sldMk cId="4071011251" sldId="840"/>
            <ac:spMk id="2" creationId="{82C3C67F-1FA5-4ECE-8503-3AFD8ECA18FC}"/>
          </ac:spMkLst>
        </pc:spChg>
        <pc:spChg chg="mod">
          <ac:chgData name="Кирилл Гоменюк" userId="27247efe46d1cb93" providerId="LiveId" clId="{AC3ECC81-BECC-42B1-9BAD-1A6D7783B945}" dt="2022-03-03T15:30:46.303" v="7675" actId="20577"/>
          <ac:spMkLst>
            <pc:docMk/>
            <pc:sldMk cId="4071011251" sldId="840"/>
            <ac:spMk id="17" creationId="{A9150547-8C1C-4403-84BB-D058DFE0BA51}"/>
          </ac:spMkLst>
        </pc:spChg>
      </pc:sldChg>
      <pc:sldChg chg="modSp mod modNotesTx">
        <pc:chgData name="Кирилл Гоменюк" userId="27247efe46d1cb93" providerId="LiveId" clId="{AC3ECC81-BECC-42B1-9BAD-1A6D7783B945}" dt="2022-03-03T15:31:10.101" v="7679" actId="20577"/>
        <pc:sldMkLst>
          <pc:docMk/>
          <pc:sldMk cId="1966638519" sldId="841"/>
        </pc:sldMkLst>
        <pc:spChg chg="mod">
          <ac:chgData name="Кирилл Гоменюк" userId="27247efe46d1cb93" providerId="LiveId" clId="{AC3ECC81-BECC-42B1-9BAD-1A6D7783B945}" dt="2022-03-03T15:31:10.101" v="7679" actId="20577"/>
          <ac:spMkLst>
            <pc:docMk/>
            <pc:sldMk cId="1966638519" sldId="841"/>
            <ac:spMk id="2" creationId="{82C3C67F-1FA5-4ECE-8503-3AFD8ECA18FC}"/>
          </ac:spMkLst>
        </pc:spChg>
        <pc:spChg chg="mod">
          <ac:chgData name="Кирилл Гоменюк" userId="27247efe46d1cb93" providerId="LiveId" clId="{AC3ECC81-BECC-42B1-9BAD-1A6D7783B945}" dt="2022-03-03T15:30:22.844" v="7652" actId="20577"/>
          <ac:spMkLst>
            <pc:docMk/>
            <pc:sldMk cId="1966638519" sldId="841"/>
            <ac:spMk id="8" creationId="{60078801-5127-435E-88FE-11F84352FA34}"/>
          </ac:spMkLst>
        </pc:spChg>
        <pc:spChg chg="mod">
          <ac:chgData name="Кирилл Гоменюк" userId="27247efe46d1cb93" providerId="LiveId" clId="{AC3ECC81-BECC-42B1-9BAD-1A6D7783B945}" dt="2022-03-03T15:30:12.001" v="7641" actId="20577"/>
          <ac:spMkLst>
            <pc:docMk/>
            <pc:sldMk cId="1966638519" sldId="841"/>
            <ac:spMk id="17" creationId="{A9150547-8C1C-4403-84BB-D058DFE0BA51}"/>
          </ac:spMkLst>
        </pc:spChg>
      </pc:sldChg>
      <pc:sldChg chg="modNotesTx">
        <pc:chgData name="Кирилл Гоменюк" userId="27247efe46d1cb93" providerId="LiveId" clId="{AC3ECC81-BECC-42B1-9BAD-1A6D7783B945}" dt="2022-03-03T16:44:16.984" v="10399" actId="6549"/>
        <pc:sldMkLst>
          <pc:docMk/>
          <pc:sldMk cId="3674335236" sldId="842"/>
        </pc:sldMkLst>
      </pc:sldChg>
      <pc:sldChg chg="del ord modNotesTx">
        <pc:chgData name="Кирилл Гоменюк" userId="27247efe46d1cb93" providerId="LiveId" clId="{AC3ECC81-BECC-42B1-9BAD-1A6D7783B945}" dt="2022-03-03T15:56:18.874" v="7876" actId="47"/>
        <pc:sldMkLst>
          <pc:docMk/>
          <pc:sldMk cId="2091605815" sldId="843"/>
        </pc:sldMkLst>
      </pc:sldChg>
      <pc:sldChg chg="modSp mod ord modNotesTx">
        <pc:chgData name="Кирилл Гоменюк" userId="27247efe46d1cb93" providerId="LiveId" clId="{AC3ECC81-BECC-42B1-9BAD-1A6D7783B945}" dt="2022-03-03T16:44:13.352" v="10398" actId="6549"/>
        <pc:sldMkLst>
          <pc:docMk/>
          <pc:sldMk cId="3491964182" sldId="844"/>
        </pc:sldMkLst>
        <pc:spChg chg="mod">
          <ac:chgData name="Кирилл Гоменюк" userId="27247efe46d1cb93" providerId="LiveId" clId="{AC3ECC81-BECC-42B1-9BAD-1A6D7783B945}" dt="2022-03-03T15:57:12.553" v="7892" actId="1076"/>
          <ac:spMkLst>
            <pc:docMk/>
            <pc:sldMk cId="3491964182" sldId="844"/>
            <ac:spMk id="2" creationId="{82C3C67F-1FA5-4ECE-8503-3AFD8ECA18FC}"/>
          </ac:spMkLst>
        </pc:spChg>
        <pc:spChg chg="mod">
          <ac:chgData name="Кирилл Гоменюк" userId="27247efe46d1cb93" providerId="LiveId" clId="{AC3ECC81-BECC-42B1-9BAD-1A6D7783B945}" dt="2022-03-03T15:58:11.378" v="7919" actId="20577"/>
          <ac:spMkLst>
            <pc:docMk/>
            <pc:sldMk cId="3491964182" sldId="844"/>
            <ac:spMk id="17" creationId="{A9150547-8C1C-4403-84BB-D058DFE0BA51}"/>
          </ac:spMkLst>
        </pc:spChg>
      </pc:sldChg>
      <pc:sldChg chg="modNotesTx">
        <pc:chgData name="Кирилл Гоменюк" userId="27247efe46d1cb93" providerId="LiveId" clId="{AC3ECC81-BECC-42B1-9BAD-1A6D7783B945}" dt="2022-03-03T16:44:08.606" v="10397" actId="6549"/>
        <pc:sldMkLst>
          <pc:docMk/>
          <pc:sldMk cId="3903806088" sldId="845"/>
        </pc:sldMkLst>
      </pc:sldChg>
      <pc:sldChg chg="modSp mod">
        <pc:chgData name="Кирилл Гоменюк" userId="27247efe46d1cb93" providerId="LiveId" clId="{AC3ECC81-BECC-42B1-9BAD-1A6D7783B945}" dt="2022-03-03T16:44:54.770" v="10432" actId="20577"/>
        <pc:sldMkLst>
          <pc:docMk/>
          <pc:sldMk cId="3961826860" sldId="935"/>
        </pc:sldMkLst>
        <pc:spChg chg="mod">
          <ac:chgData name="Кирилл Гоменюк" userId="27247efe46d1cb93" providerId="LiveId" clId="{AC3ECC81-BECC-42B1-9BAD-1A6D7783B945}" dt="2022-03-03T16:44:46.111" v="10416" actId="6549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Кирилл Гоменюк" userId="27247efe46d1cb93" providerId="LiveId" clId="{AC3ECC81-BECC-42B1-9BAD-1A6D7783B945}" dt="2022-03-03T16:44:54.770" v="10432" actId="20577"/>
          <ac:spMkLst>
            <pc:docMk/>
            <pc:sldMk cId="3961826860" sldId="935"/>
            <ac:spMk id="5" creationId="{1A0CD40D-344C-46C3-98F8-95C213BF77BB}"/>
          </ac:spMkLst>
        </pc:spChg>
      </pc:sldChg>
      <pc:sldChg chg="addSp modSp new mod">
        <pc:chgData name="Кирилл Гоменюк" userId="27247efe46d1cb93" providerId="LiveId" clId="{AC3ECC81-BECC-42B1-9BAD-1A6D7783B945}" dt="2022-03-01T14:29:43.764" v="2551" actId="20577"/>
        <pc:sldMkLst>
          <pc:docMk/>
          <pc:sldMk cId="2538822533" sldId="936"/>
        </pc:sldMkLst>
        <pc:spChg chg="mod">
          <ac:chgData name="Кирилл Гоменюк" userId="27247efe46d1cb93" providerId="LiveId" clId="{AC3ECC81-BECC-42B1-9BAD-1A6D7783B945}" dt="2022-03-01T14:29:43.764" v="2551" actId="20577"/>
          <ac:spMkLst>
            <pc:docMk/>
            <pc:sldMk cId="2538822533" sldId="936"/>
            <ac:spMk id="2" creationId="{9C8D2B3B-A7A2-4108-A825-F507FB500CCB}"/>
          </ac:spMkLst>
        </pc:spChg>
        <pc:spChg chg="mod">
          <ac:chgData name="Кирилл Гоменюк" userId="27247efe46d1cb93" providerId="LiveId" clId="{AC3ECC81-BECC-42B1-9BAD-1A6D7783B945}" dt="2022-03-01T14:11:01.192" v="1948" actId="27636"/>
          <ac:spMkLst>
            <pc:docMk/>
            <pc:sldMk cId="2538822533" sldId="936"/>
            <ac:spMk id="3" creationId="{08E4F13E-B826-4B29-868D-DFA739AF6DB5}"/>
          </ac:spMkLst>
        </pc:spChg>
        <pc:spChg chg="add mod">
          <ac:chgData name="Кирилл Гоменюк" userId="27247efe46d1cb93" providerId="LiveId" clId="{AC3ECC81-BECC-42B1-9BAD-1A6D7783B945}" dt="2022-03-01T14:11:33.133" v="1955" actId="1076"/>
          <ac:spMkLst>
            <pc:docMk/>
            <pc:sldMk cId="2538822533" sldId="936"/>
            <ac:spMk id="4" creationId="{9E9E5815-D1D4-4E36-A932-48F67511B001}"/>
          </ac:spMkLst>
        </pc:spChg>
      </pc:sldChg>
      <pc:sldChg chg="addSp modSp add mod modClrScheme chgLayout">
        <pc:chgData name="Кирилл Гоменюк" userId="27247efe46d1cb93" providerId="LiveId" clId="{AC3ECC81-BECC-42B1-9BAD-1A6D7783B945}" dt="2022-03-01T14:29:40.012" v="2549" actId="20577"/>
        <pc:sldMkLst>
          <pc:docMk/>
          <pc:sldMk cId="341145020" sldId="937"/>
        </pc:sldMkLst>
        <pc:spChg chg="mod ord">
          <ac:chgData name="Кирилл Гоменюк" userId="27247efe46d1cb93" providerId="LiveId" clId="{AC3ECC81-BECC-42B1-9BAD-1A6D7783B945}" dt="2022-03-01T14:29:40.012" v="2549" actId="20577"/>
          <ac:spMkLst>
            <pc:docMk/>
            <pc:sldMk cId="341145020" sldId="937"/>
            <ac:spMk id="2" creationId="{9C8D2B3B-A7A2-4108-A825-F507FB500CCB}"/>
          </ac:spMkLst>
        </pc:spChg>
        <pc:spChg chg="mod ord">
          <ac:chgData name="Кирилл Гоменюк" userId="27247efe46d1cb93" providerId="LiveId" clId="{AC3ECC81-BECC-42B1-9BAD-1A6D7783B945}" dt="2022-03-01T14:16:45.030" v="2105" actId="403"/>
          <ac:spMkLst>
            <pc:docMk/>
            <pc:sldMk cId="341145020" sldId="937"/>
            <ac:spMk id="3" creationId="{08E4F13E-B826-4B29-868D-DFA739AF6DB5}"/>
          </ac:spMkLst>
        </pc:spChg>
        <pc:spChg chg="add mod ord">
          <ac:chgData name="Кирилл Гоменюк" userId="27247efe46d1cb93" providerId="LiveId" clId="{AC3ECC81-BECC-42B1-9BAD-1A6D7783B945}" dt="2022-03-01T14:12:16.724" v="1973" actId="20577"/>
          <ac:spMkLst>
            <pc:docMk/>
            <pc:sldMk cId="341145020" sldId="937"/>
            <ac:spMk id="4" creationId="{F125EA31-6B51-43B6-8685-DFB974834564}"/>
          </ac:spMkLst>
        </pc:spChg>
        <pc:spChg chg="add mod ord">
          <ac:chgData name="Кирилл Гоменюк" userId="27247efe46d1cb93" providerId="LiveId" clId="{AC3ECC81-BECC-42B1-9BAD-1A6D7783B945}" dt="2022-03-01T14:12:43.380" v="2056" actId="20577"/>
          <ac:spMkLst>
            <pc:docMk/>
            <pc:sldMk cId="341145020" sldId="937"/>
            <ac:spMk id="5" creationId="{D13611CB-0CD6-4351-A08F-EC166609FEE9}"/>
          </ac:spMkLst>
        </pc:spChg>
        <pc:spChg chg="add mod ord">
          <ac:chgData name="Кирилл Гоменюк" userId="27247efe46d1cb93" providerId="LiveId" clId="{AC3ECC81-BECC-42B1-9BAD-1A6D7783B945}" dt="2022-03-01T14:14:43.127" v="2086" actId="404"/>
          <ac:spMkLst>
            <pc:docMk/>
            <pc:sldMk cId="341145020" sldId="937"/>
            <ac:spMk id="6" creationId="{EF9DB79C-F3FE-431B-A354-8275F2FD1292}"/>
          </ac:spMkLst>
        </pc:spChg>
        <pc:spChg chg="add mod">
          <ac:chgData name="Кирилл Гоменюк" userId="27247efe46d1cb93" providerId="LiveId" clId="{AC3ECC81-BECC-42B1-9BAD-1A6D7783B945}" dt="2022-03-01T14:13:33.074" v="2077" actId="403"/>
          <ac:spMkLst>
            <pc:docMk/>
            <pc:sldMk cId="341145020" sldId="937"/>
            <ac:spMk id="7" creationId="{1B805DD7-2A35-4610-A89F-96FE5A2E46AD}"/>
          </ac:spMkLst>
        </pc:spChg>
      </pc:sldChg>
      <pc:sldChg chg="modSp add mod">
        <pc:chgData name="Кирилл Гоменюк" userId="27247efe46d1cb93" providerId="LiveId" clId="{AC3ECC81-BECC-42B1-9BAD-1A6D7783B945}" dt="2022-03-01T13:16:22.816" v="984" actId="20577"/>
        <pc:sldMkLst>
          <pc:docMk/>
          <pc:sldMk cId="300248087" sldId="938"/>
        </pc:sldMkLst>
        <pc:spChg chg="mod">
          <ac:chgData name="Кирилл Гоменюк" userId="27247efe46d1cb93" providerId="LiveId" clId="{AC3ECC81-BECC-42B1-9BAD-1A6D7783B945}" dt="2022-03-01T13:14:35.691" v="896" actId="20577"/>
          <ac:spMkLst>
            <pc:docMk/>
            <pc:sldMk cId="300248087" sldId="938"/>
            <ac:spMk id="4" creationId="{CE65A101-23E1-4C02-9EAE-652F1FBDE29B}"/>
          </ac:spMkLst>
        </pc:spChg>
        <pc:spChg chg="mod">
          <ac:chgData name="Кирилл Гоменюк" userId="27247efe46d1cb93" providerId="LiveId" clId="{AC3ECC81-BECC-42B1-9BAD-1A6D7783B945}" dt="2022-03-01T13:16:22.816" v="984" actId="20577"/>
          <ac:spMkLst>
            <pc:docMk/>
            <pc:sldMk cId="300248087" sldId="938"/>
            <ac:spMk id="5" creationId="{881F88E1-6981-4ED7-BFAE-4B4E44369431}"/>
          </ac:spMkLst>
        </pc:spChg>
      </pc:sldChg>
      <pc:sldChg chg="modSp new mod">
        <pc:chgData name="Кирилл Гоменюк" userId="27247efe46d1cb93" providerId="LiveId" clId="{AC3ECC81-BECC-42B1-9BAD-1A6D7783B945}" dt="2022-03-01T14:09:43.701" v="1937" actId="115"/>
        <pc:sldMkLst>
          <pc:docMk/>
          <pc:sldMk cId="269596651" sldId="939"/>
        </pc:sldMkLst>
        <pc:spChg chg="mod">
          <ac:chgData name="Кирилл Гоменюк" userId="27247efe46d1cb93" providerId="LiveId" clId="{AC3ECC81-BECC-42B1-9BAD-1A6D7783B945}" dt="2022-03-01T13:22:43.638" v="1038" actId="20577"/>
          <ac:spMkLst>
            <pc:docMk/>
            <pc:sldMk cId="269596651" sldId="939"/>
            <ac:spMk id="2" creationId="{BBF46CD3-A959-4579-84B1-09FCA8E19EA9}"/>
          </ac:spMkLst>
        </pc:spChg>
        <pc:spChg chg="mod">
          <ac:chgData name="Кирилл Гоменюк" userId="27247efe46d1cb93" providerId="LiveId" clId="{AC3ECC81-BECC-42B1-9BAD-1A6D7783B945}" dt="2022-03-01T14:09:43.701" v="1937" actId="115"/>
          <ac:spMkLst>
            <pc:docMk/>
            <pc:sldMk cId="269596651" sldId="939"/>
            <ac:spMk id="3" creationId="{6F74C08A-404C-4723-B49D-03477B0136D4}"/>
          </ac:spMkLst>
        </pc:spChg>
      </pc:sldChg>
      <pc:sldChg chg="addSp delSp modSp new mod modClrScheme chgLayout">
        <pc:chgData name="Кирилл Гоменюк" userId="27247efe46d1cb93" providerId="LiveId" clId="{AC3ECC81-BECC-42B1-9BAD-1A6D7783B945}" dt="2022-03-01T15:53:48.866" v="4130" actId="20577"/>
        <pc:sldMkLst>
          <pc:docMk/>
          <pc:sldMk cId="2035257977" sldId="940"/>
        </pc:sldMkLst>
        <pc:spChg chg="del mod ord">
          <ac:chgData name="Кирилл Гоменюк" userId="27247efe46d1cb93" providerId="LiveId" clId="{AC3ECC81-BECC-42B1-9BAD-1A6D7783B945}" dt="2022-03-01T14:18:57.980" v="2111" actId="700"/>
          <ac:spMkLst>
            <pc:docMk/>
            <pc:sldMk cId="2035257977" sldId="940"/>
            <ac:spMk id="2" creationId="{BB9BF4F6-2330-45F1-84B8-9CFCA927C51C}"/>
          </ac:spMkLst>
        </pc:spChg>
        <pc:spChg chg="del mod ord">
          <ac:chgData name="Кирилл Гоменюк" userId="27247efe46d1cb93" providerId="LiveId" clId="{AC3ECC81-BECC-42B1-9BAD-1A6D7783B945}" dt="2022-03-01T14:18:57.980" v="2111" actId="700"/>
          <ac:spMkLst>
            <pc:docMk/>
            <pc:sldMk cId="2035257977" sldId="940"/>
            <ac:spMk id="3" creationId="{4092DD21-979A-4CF2-BD9C-65D168BBD401}"/>
          </ac:spMkLst>
        </pc:spChg>
        <pc:spChg chg="del">
          <ac:chgData name="Кирилл Гоменюк" userId="27247efe46d1cb93" providerId="LiveId" clId="{AC3ECC81-BECC-42B1-9BAD-1A6D7783B945}" dt="2022-03-01T14:18:57.980" v="2111" actId="700"/>
          <ac:spMkLst>
            <pc:docMk/>
            <pc:sldMk cId="2035257977" sldId="940"/>
            <ac:spMk id="4" creationId="{36F19320-191C-4903-B387-BEC7FE4D7E10}"/>
          </ac:spMkLst>
        </pc:spChg>
        <pc:spChg chg="del">
          <ac:chgData name="Кирилл Гоменюк" userId="27247efe46d1cb93" providerId="LiveId" clId="{AC3ECC81-BECC-42B1-9BAD-1A6D7783B945}" dt="2022-03-01T14:18:57.980" v="2111" actId="700"/>
          <ac:spMkLst>
            <pc:docMk/>
            <pc:sldMk cId="2035257977" sldId="940"/>
            <ac:spMk id="5" creationId="{D2BEB43A-51C4-49CC-8CFC-4C918EE91280}"/>
          </ac:spMkLst>
        </pc:spChg>
        <pc:spChg chg="del">
          <ac:chgData name="Кирилл Гоменюк" userId="27247efe46d1cb93" providerId="LiveId" clId="{AC3ECC81-BECC-42B1-9BAD-1A6D7783B945}" dt="2022-03-01T14:18:57.980" v="2111" actId="700"/>
          <ac:spMkLst>
            <pc:docMk/>
            <pc:sldMk cId="2035257977" sldId="940"/>
            <ac:spMk id="6" creationId="{F62AC3C5-70EC-4CB8-A87A-8031EDA24F8A}"/>
          </ac:spMkLst>
        </pc:spChg>
        <pc:spChg chg="add mod ord">
          <ac:chgData name="Кирилл Гоменюк" userId="27247efe46d1cb93" providerId="LiveId" clId="{AC3ECC81-BECC-42B1-9BAD-1A6D7783B945}" dt="2022-03-01T15:53:24.143" v="4036" actId="20577"/>
          <ac:spMkLst>
            <pc:docMk/>
            <pc:sldMk cId="2035257977" sldId="940"/>
            <ac:spMk id="7" creationId="{893EDC5D-B77D-4AA1-8625-2BEE91C2FC88}"/>
          </ac:spMkLst>
        </pc:spChg>
        <pc:spChg chg="add mod ord">
          <ac:chgData name="Кирилл Гоменюк" userId="27247efe46d1cb93" providerId="LiveId" clId="{AC3ECC81-BECC-42B1-9BAD-1A6D7783B945}" dt="2022-03-01T15:53:48.866" v="4130" actId="20577"/>
          <ac:spMkLst>
            <pc:docMk/>
            <pc:sldMk cId="2035257977" sldId="940"/>
            <ac:spMk id="8" creationId="{C6D46D59-538A-43C2-8353-A5EA67576686}"/>
          </ac:spMkLst>
        </pc:spChg>
      </pc:sldChg>
      <pc:sldChg chg="modSp new mod">
        <pc:chgData name="Кирилл Гоменюк" userId="27247efe46d1cb93" providerId="LiveId" clId="{AC3ECC81-BECC-42B1-9BAD-1A6D7783B945}" dt="2022-03-03T14:59:48.205" v="7254" actId="115"/>
        <pc:sldMkLst>
          <pc:docMk/>
          <pc:sldMk cId="3913322838" sldId="941"/>
        </pc:sldMkLst>
        <pc:spChg chg="mod">
          <ac:chgData name="Кирилл Гоменюк" userId="27247efe46d1cb93" providerId="LiveId" clId="{AC3ECC81-BECC-42B1-9BAD-1A6D7783B945}" dt="2022-03-03T14:59:37.882" v="7239" actId="20577"/>
          <ac:spMkLst>
            <pc:docMk/>
            <pc:sldMk cId="3913322838" sldId="941"/>
            <ac:spMk id="2" creationId="{5914BD24-BEB7-4624-8646-19C0C756307F}"/>
          </ac:spMkLst>
        </pc:spChg>
        <pc:spChg chg="mod">
          <ac:chgData name="Кирилл Гоменюк" userId="27247efe46d1cb93" providerId="LiveId" clId="{AC3ECC81-BECC-42B1-9BAD-1A6D7783B945}" dt="2022-03-03T14:59:48.205" v="7254" actId="115"/>
          <ac:spMkLst>
            <pc:docMk/>
            <pc:sldMk cId="3913322838" sldId="941"/>
            <ac:spMk id="3" creationId="{B039E2F7-77A5-4E3C-9BE3-4EA01772FA44}"/>
          </ac:spMkLst>
        </pc:spChg>
      </pc:sldChg>
      <pc:sldChg chg="modSp add mod">
        <pc:chgData name="Кирилл Гоменюк" userId="27247efe46d1cb93" providerId="LiveId" clId="{AC3ECC81-BECC-42B1-9BAD-1A6D7783B945}" dt="2022-03-01T15:01:23.880" v="2995" actId="403"/>
        <pc:sldMkLst>
          <pc:docMk/>
          <pc:sldMk cId="1800331256" sldId="942"/>
        </pc:sldMkLst>
        <pc:spChg chg="mod">
          <ac:chgData name="Кирилл Гоменюк" userId="27247efe46d1cb93" providerId="LiveId" clId="{AC3ECC81-BECC-42B1-9BAD-1A6D7783B945}" dt="2022-03-01T14:51:28.316" v="2947" actId="20577"/>
          <ac:spMkLst>
            <pc:docMk/>
            <pc:sldMk cId="1800331256" sldId="942"/>
            <ac:spMk id="2" creationId="{3DE49E71-81A5-4F53-9E9F-F2C96B10CA1A}"/>
          </ac:spMkLst>
        </pc:spChg>
        <pc:spChg chg="mod">
          <ac:chgData name="Кирилл Гоменюк" userId="27247efe46d1cb93" providerId="LiveId" clId="{AC3ECC81-BECC-42B1-9BAD-1A6D7783B945}" dt="2022-03-01T15:01:23.880" v="2995" actId="403"/>
          <ac:spMkLst>
            <pc:docMk/>
            <pc:sldMk cId="1800331256" sldId="942"/>
            <ac:spMk id="3" creationId="{14A070F3-7CDD-43CE-8119-5F7AF968E73C}"/>
          </ac:spMkLst>
        </pc:spChg>
      </pc:sldChg>
      <pc:sldChg chg="modSp new mod">
        <pc:chgData name="Кирилл Гоменюк" userId="27247efe46d1cb93" providerId="LiveId" clId="{AC3ECC81-BECC-42B1-9BAD-1A6D7783B945}" dt="2022-03-01T15:23:30.372" v="3310" actId="20577"/>
        <pc:sldMkLst>
          <pc:docMk/>
          <pc:sldMk cId="1213227056" sldId="943"/>
        </pc:sldMkLst>
        <pc:spChg chg="mod">
          <ac:chgData name="Кирилл Гоменюк" userId="27247efe46d1cb93" providerId="LiveId" clId="{AC3ECC81-BECC-42B1-9BAD-1A6D7783B945}" dt="2022-03-01T15:17:49.457" v="3045" actId="20577"/>
          <ac:spMkLst>
            <pc:docMk/>
            <pc:sldMk cId="1213227056" sldId="943"/>
            <ac:spMk id="2" creationId="{EEECA4AD-D7C8-4941-9435-D1A5DEC02623}"/>
          </ac:spMkLst>
        </pc:spChg>
        <pc:spChg chg="mod">
          <ac:chgData name="Кирилл Гоменюк" userId="27247efe46d1cb93" providerId="LiveId" clId="{AC3ECC81-BECC-42B1-9BAD-1A6D7783B945}" dt="2022-03-01T15:23:30.372" v="3310" actId="20577"/>
          <ac:spMkLst>
            <pc:docMk/>
            <pc:sldMk cId="1213227056" sldId="943"/>
            <ac:spMk id="3" creationId="{B156EE35-820B-432A-A866-ECCC79A4206A}"/>
          </ac:spMkLst>
        </pc:spChg>
      </pc:sldChg>
      <pc:sldChg chg="modSp add mod">
        <pc:chgData name="Кирилл Гоменюк" userId="27247efe46d1cb93" providerId="LiveId" clId="{AC3ECC81-BECC-42B1-9BAD-1A6D7783B945}" dt="2022-03-01T15:46:37.858" v="3580" actId="115"/>
        <pc:sldMkLst>
          <pc:docMk/>
          <pc:sldMk cId="3190160215" sldId="944"/>
        </pc:sldMkLst>
        <pc:spChg chg="mod">
          <ac:chgData name="Кирилл Гоменюк" userId="27247efe46d1cb93" providerId="LiveId" clId="{AC3ECC81-BECC-42B1-9BAD-1A6D7783B945}" dt="2022-03-01T15:43:42.632" v="3478" actId="20577"/>
          <ac:spMkLst>
            <pc:docMk/>
            <pc:sldMk cId="3190160215" sldId="944"/>
            <ac:spMk id="2" creationId="{3DE49E71-81A5-4F53-9E9F-F2C96B10CA1A}"/>
          </ac:spMkLst>
        </pc:spChg>
        <pc:spChg chg="mod">
          <ac:chgData name="Кирилл Гоменюк" userId="27247efe46d1cb93" providerId="LiveId" clId="{AC3ECC81-BECC-42B1-9BAD-1A6D7783B945}" dt="2022-03-01T15:46:37.858" v="3580" actId="115"/>
          <ac:spMkLst>
            <pc:docMk/>
            <pc:sldMk cId="3190160215" sldId="944"/>
            <ac:spMk id="3" creationId="{14A070F3-7CDD-43CE-8119-5F7AF968E73C}"/>
          </ac:spMkLst>
        </pc:spChg>
      </pc:sldChg>
      <pc:sldChg chg="modSp add mod">
        <pc:chgData name="Кирилл Гоменюк" userId="27247efe46d1cb93" providerId="LiveId" clId="{AC3ECC81-BECC-42B1-9BAD-1A6D7783B945}" dt="2022-03-01T15:46:33.703" v="3579" actId="115"/>
        <pc:sldMkLst>
          <pc:docMk/>
          <pc:sldMk cId="2080676066" sldId="945"/>
        </pc:sldMkLst>
        <pc:spChg chg="mod">
          <ac:chgData name="Кирилл Гоменюк" userId="27247efe46d1cb93" providerId="LiveId" clId="{AC3ECC81-BECC-42B1-9BAD-1A6D7783B945}" dt="2022-03-01T15:43:38.443" v="3476" actId="20577"/>
          <ac:spMkLst>
            <pc:docMk/>
            <pc:sldMk cId="2080676066" sldId="945"/>
            <ac:spMk id="2" creationId="{3DE49E71-81A5-4F53-9E9F-F2C96B10CA1A}"/>
          </ac:spMkLst>
        </pc:spChg>
        <pc:spChg chg="mod">
          <ac:chgData name="Кирилл Гоменюк" userId="27247efe46d1cb93" providerId="LiveId" clId="{AC3ECC81-BECC-42B1-9BAD-1A6D7783B945}" dt="2022-03-01T15:46:33.703" v="3579" actId="115"/>
          <ac:spMkLst>
            <pc:docMk/>
            <pc:sldMk cId="2080676066" sldId="945"/>
            <ac:spMk id="3" creationId="{14A070F3-7CDD-43CE-8119-5F7AF968E73C}"/>
          </ac:spMkLst>
        </pc:spChg>
      </pc:sldChg>
      <pc:sldChg chg="modSp add mod">
        <pc:chgData name="Кирилл Гоменюк" userId="27247efe46d1cb93" providerId="LiveId" clId="{AC3ECC81-BECC-42B1-9BAD-1A6D7783B945}" dt="2022-03-04T15:43:10.769" v="10990" actId="20577"/>
        <pc:sldMkLst>
          <pc:docMk/>
          <pc:sldMk cId="1023899991" sldId="946"/>
        </pc:sldMkLst>
        <pc:spChg chg="mod">
          <ac:chgData name="Кирилл Гоменюк" userId="27247efe46d1cb93" providerId="LiveId" clId="{AC3ECC81-BECC-42B1-9BAD-1A6D7783B945}" dt="2022-03-04T15:43:10.769" v="10990" actId="20577"/>
          <ac:spMkLst>
            <pc:docMk/>
            <pc:sldMk cId="1023899991" sldId="946"/>
            <ac:spMk id="3" creationId="{14A070F3-7CDD-43CE-8119-5F7AF968E73C}"/>
          </ac:spMkLst>
        </pc:spChg>
      </pc:sldChg>
      <pc:sldChg chg="addSp delSp modSp new mod modClrScheme chgLayout">
        <pc:chgData name="Кирилл Гоменюк" userId="27247efe46d1cb93" providerId="LiveId" clId="{AC3ECC81-BECC-42B1-9BAD-1A6D7783B945}" dt="2022-03-01T15:55:17.753" v="4318" actId="20577"/>
        <pc:sldMkLst>
          <pc:docMk/>
          <pc:sldMk cId="1207885739" sldId="947"/>
        </pc:sldMkLst>
        <pc:spChg chg="del mod ord">
          <ac:chgData name="Кирилл Гоменюк" userId="27247efe46d1cb93" providerId="LiveId" clId="{AC3ECC81-BECC-42B1-9BAD-1A6D7783B945}" dt="2022-03-01T15:54:01.729" v="4131" actId="700"/>
          <ac:spMkLst>
            <pc:docMk/>
            <pc:sldMk cId="1207885739" sldId="947"/>
            <ac:spMk id="2" creationId="{336EA7BF-2F00-49AA-8175-985C074A33D6}"/>
          </ac:spMkLst>
        </pc:spChg>
        <pc:spChg chg="del mod ord">
          <ac:chgData name="Кирилл Гоменюк" userId="27247efe46d1cb93" providerId="LiveId" clId="{AC3ECC81-BECC-42B1-9BAD-1A6D7783B945}" dt="2022-03-01T15:54:01.729" v="4131" actId="700"/>
          <ac:spMkLst>
            <pc:docMk/>
            <pc:sldMk cId="1207885739" sldId="947"/>
            <ac:spMk id="3" creationId="{723CFA89-1B55-453A-A024-C775EF9D6B82}"/>
          </ac:spMkLst>
        </pc:spChg>
        <pc:spChg chg="add mod ord">
          <ac:chgData name="Кирилл Гоменюк" userId="27247efe46d1cb93" providerId="LiveId" clId="{AC3ECC81-BECC-42B1-9BAD-1A6D7783B945}" dt="2022-03-01T15:54:52.490" v="4241" actId="20577"/>
          <ac:spMkLst>
            <pc:docMk/>
            <pc:sldMk cId="1207885739" sldId="947"/>
            <ac:spMk id="4" creationId="{708E15A8-84B4-4389-901E-782B8AB9C607}"/>
          </ac:spMkLst>
        </pc:spChg>
        <pc:spChg chg="add mod ord">
          <ac:chgData name="Кирилл Гоменюк" userId="27247efe46d1cb93" providerId="LiveId" clId="{AC3ECC81-BECC-42B1-9BAD-1A6D7783B945}" dt="2022-03-01T15:55:17.753" v="4318" actId="20577"/>
          <ac:spMkLst>
            <pc:docMk/>
            <pc:sldMk cId="1207885739" sldId="947"/>
            <ac:spMk id="5" creationId="{B9112D61-0779-4ECD-9C93-52D79DED1446}"/>
          </ac:spMkLst>
        </pc:spChg>
      </pc:sldChg>
      <pc:sldChg chg="add del">
        <pc:chgData name="Кирилл Гоменюк" userId="27247efe46d1cb93" providerId="LiveId" clId="{AC3ECC81-BECC-42B1-9BAD-1A6D7783B945}" dt="2022-03-03T14:59:30.463" v="7221" actId="47"/>
        <pc:sldMkLst>
          <pc:docMk/>
          <pc:sldMk cId="3205105756" sldId="948"/>
        </pc:sldMkLst>
      </pc:sldChg>
      <pc:sldChg chg="modSp add mod">
        <pc:chgData name="Кирилл Гоменюк" userId="27247efe46d1cb93" providerId="LiveId" clId="{AC3ECC81-BECC-42B1-9BAD-1A6D7783B945}" dt="2022-03-01T16:10:04.057" v="5196" actId="20577"/>
        <pc:sldMkLst>
          <pc:docMk/>
          <pc:sldMk cId="256673934" sldId="949"/>
        </pc:sldMkLst>
        <pc:spChg chg="mod">
          <ac:chgData name="Кирилл Гоменюк" userId="27247efe46d1cb93" providerId="LiveId" clId="{AC3ECC81-BECC-42B1-9BAD-1A6D7783B945}" dt="2022-03-01T16:10:04.057" v="5196" actId="20577"/>
          <ac:spMkLst>
            <pc:docMk/>
            <pc:sldMk cId="256673934" sldId="949"/>
            <ac:spMk id="3" creationId="{ADB0F489-6975-4434-93CD-06B73503C638}"/>
          </ac:spMkLst>
        </pc:spChg>
      </pc:sldChg>
      <pc:sldChg chg="modSp add mod ord">
        <pc:chgData name="Кирилл Гоменюк" userId="27247efe46d1cb93" providerId="LiveId" clId="{AC3ECC81-BECC-42B1-9BAD-1A6D7783B945}" dt="2022-03-01T16:10:36.664" v="5206" actId="20577"/>
        <pc:sldMkLst>
          <pc:docMk/>
          <pc:sldMk cId="1123517703" sldId="950"/>
        </pc:sldMkLst>
        <pc:spChg chg="mod">
          <ac:chgData name="Кирилл Гоменюк" userId="27247efe46d1cb93" providerId="LiveId" clId="{AC3ECC81-BECC-42B1-9BAD-1A6D7783B945}" dt="2022-03-01T16:10:36.664" v="5206" actId="20577"/>
          <ac:spMkLst>
            <pc:docMk/>
            <pc:sldMk cId="1123517703" sldId="950"/>
            <ac:spMk id="3" creationId="{ADB0F489-6975-4434-93CD-06B73503C638}"/>
          </ac:spMkLst>
        </pc:spChg>
      </pc:sldChg>
      <pc:sldChg chg="modSp new mod">
        <pc:chgData name="Кирилл Гоменюк" userId="27247efe46d1cb93" providerId="LiveId" clId="{AC3ECC81-BECC-42B1-9BAD-1A6D7783B945}" dt="2022-03-02T18:17:28.685" v="5670" actId="20577"/>
        <pc:sldMkLst>
          <pc:docMk/>
          <pc:sldMk cId="1569027479" sldId="951"/>
        </pc:sldMkLst>
        <pc:spChg chg="mod">
          <ac:chgData name="Кирилл Гоменюк" userId="27247efe46d1cb93" providerId="LiveId" clId="{AC3ECC81-BECC-42B1-9BAD-1A6D7783B945}" dt="2022-03-02T18:15:49.385" v="5636" actId="20577"/>
          <ac:spMkLst>
            <pc:docMk/>
            <pc:sldMk cId="1569027479" sldId="951"/>
            <ac:spMk id="2" creationId="{10BD61E5-1687-45F2-BB5C-0EF123571EBA}"/>
          </ac:spMkLst>
        </pc:spChg>
        <pc:spChg chg="mod">
          <ac:chgData name="Кирилл Гоменюк" userId="27247efe46d1cb93" providerId="LiveId" clId="{AC3ECC81-BECC-42B1-9BAD-1A6D7783B945}" dt="2022-03-02T18:17:28.685" v="5670" actId="20577"/>
          <ac:spMkLst>
            <pc:docMk/>
            <pc:sldMk cId="1569027479" sldId="951"/>
            <ac:spMk id="3" creationId="{28D5F7E4-CDAA-4227-87AE-113FC6C43AF6}"/>
          </ac:spMkLst>
        </pc:spChg>
      </pc:sldChg>
      <pc:sldChg chg="modSp add mod">
        <pc:chgData name="Кирилл Гоменюк" userId="27247efe46d1cb93" providerId="LiveId" clId="{AC3ECC81-BECC-42B1-9BAD-1A6D7783B945}" dt="2022-03-01T21:54:26.786" v="5328" actId="20577"/>
        <pc:sldMkLst>
          <pc:docMk/>
          <pc:sldMk cId="1584677426" sldId="952"/>
        </pc:sldMkLst>
        <pc:spChg chg="mod">
          <ac:chgData name="Кирилл Гоменюк" userId="27247efe46d1cb93" providerId="LiveId" clId="{AC3ECC81-BECC-42B1-9BAD-1A6D7783B945}" dt="2022-03-01T21:54:26.786" v="5328" actId="20577"/>
          <ac:spMkLst>
            <pc:docMk/>
            <pc:sldMk cId="1584677426" sldId="952"/>
            <ac:spMk id="3" creationId="{ADB0F489-6975-4434-93CD-06B73503C638}"/>
          </ac:spMkLst>
        </pc:spChg>
      </pc:sldChg>
      <pc:sldChg chg="add">
        <pc:chgData name="Кирилл Гоменюк" userId="27247efe46d1cb93" providerId="LiveId" clId="{AC3ECC81-BECC-42B1-9BAD-1A6D7783B945}" dt="2022-03-01T21:53:51.186" v="5256"/>
        <pc:sldMkLst>
          <pc:docMk/>
          <pc:sldMk cId="3005909596" sldId="953"/>
        </pc:sldMkLst>
      </pc:sldChg>
      <pc:sldChg chg="modSp add del mod">
        <pc:chgData name="Кирилл Гоменюк" userId="27247efe46d1cb93" providerId="LiveId" clId="{AC3ECC81-BECC-42B1-9BAD-1A6D7783B945}" dt="2022-03-04T15:53:06.956" v="10991" actId="47"/>
        <pc:sldMkLst>
          <pc:docMk/>
          <pc:sldMk cId="3124895346" sldId="954"/>
        </pc:sldMkLst>
        <pc:spChg chg="mod">
          <ac:chgData name="Кирилл Гоменюк" userId="27247efe46d1cb93" providerId="LiveId" clId="{AC3ECC81-BECC-42B1-9BAD-1A6D7783B945}" dt="2022-03-01T21:54:49.334" v="5363" actId="20577"/>
          <ac:spMkLst>
            <pc:docMk/>
            <pc:sldMk cId="3124895346" sldId="954"/>
            <ac:spMk id="3" creationId="{ADB0F489-6975-4434-93CD-06B73503C638}"/>
          </ac:spMkLst>
        </pc:spChg>
      </pc:sldChg>
      <pc:sldChg chg="new del">
        <pc:chgData name="Кирилл Гоменюк" userId="27247efe46d1cb93" providerId="LiveId" clId="{AC3ECC81-BECC-42B1-9BAD-1A6D7783B945}" dt="2022-03-03T14:59:24.130" v="7220" actId="47"/>
        <pc:sldMkLst>
          <pc:docMk/>
          <pc:sldMk cId="497849668" sldId="955"/>
        </pc:sldMkLst>
      </pc:sldChg>
      <pc:sldChg chg="new del">
        <pc:chgData name="Кирилл Гоменюк" userId="27247efe46d1cb93" providerId="LiveId" clId="{AC3ECC81-BECC-42B1-9BAD-1A6D7783B945}" dt="2022-03-03T14:59:24.130" v="7220" actId="47"/>
        <pc:sldMkLst>
          <pc:docMk/>
          <pc:sldMk cId="165259074" sldId="956"/>
        </pc:sldMkLst>
      </pc:sldChg>
      <pc:sldChg chg="addSp modSp add mod ord">
        <pc:chgData name="Кирилл Гоменюк" userId="27247efe46d1cb93" providerId="LiveId" clId="{AC3ECC81-BECC-42B1-9BAD-1A6D7783B945}" dt="2022-03-02T19:04:08.141" v="6098" actId="20577"/>
        <pc:sldMkLst>
          <pc:docMk/>
          <pc:sldMk cId="304684894" sldId="957"/>
        </pc:sldMkLst>
        <pc:spChg chg="mod">
          <ac:chgData name="Кирилл Гоменюк" userId="27247efe46d1cb93" providerId="LiveId" clId="{AC3ECC81-BECC-42B1-9BAD-1A6D7783B945}" dt="2022-03-02T18:57:02.885" v="6025" actId="20577"/>
          <ac:spMkLst>
            <pc:docMk/>
            <pc:sldMk cId="304684894" sldId="957"/>
            <ac:spMk id="2" creationId="{2B5E2A28-D741-42A8-9096-88C158C220B3}"/>
          </ac:spMkLst>
        </pc:spChg>
        <pc:spChg chg="mod">
          <ac:chgData name="Кирилл Гоменюк" userId="27247efe46d1cb93" providerId="LiveId" clId="{AC3ECC81-BECC-42B1-9BAD-1A6D7783B945}" dt="2022-03-02T19:03:06.833" v="6044" actId="207"/>
          <ac:spMkLst>
            <pc:docMk/>
            <pc:sldMk cId="304684894" sldId="957"/>
            <ac:spMk id="3" creationId="{20DB7D02-DF4E-446E-A212-C4498FDCF61B}"/>
          </ac:spMkLst>
        </pc:spChg>
        <pc:spChg chg="add mod">
          <ac:chgData name="Кирилл Гоменюк" userId="27247efe46d1cb93" providerId="LiveId" clId="{AC3ECC81-BECC-42B1-9BAD-1A6D7783B945}" dt="2022-03-02T19:04:08.141" v="6098" actId="20577"/>
          <ac:spMkLst>
            <pc:docMk/>
            <pc:sldMk cId="304684894" sldId="957"/>
            <ac:spMk id="4" creationId="{46CDDFB5-90EA-4BBD-98BE-980F81666970}"/>
          </ac:spMkLst>
        </pc:spChg>
      </pc:sldChg>
      <pc:sldChg chg="modSp add mod">
        <pc:chgData name="Кирилл Гоменюк" userId="27247efe46d1cb93" providerId="LiveId" clId="{AC3ECC81-BECC-42B1-9BAD-1A6D7783B945}" dt="2022-03-02T18:52:55.722" v="5979" actId="20577"/>
        <pc:sldMkLst>
          <pc:docMk/>
          <pc:sldMk cId="2723335814" sldId="958"/>
        </pc:sldMkLst>
        <pc:spChg chg="mod">
          <ac:chgData name="Кирилл Гоменюк" userId="27247efe46d1cb93" providerId="LiveId" clId="{AC3ECC81-BECC-42B1-9BAD-1A6D7783B945}" dt="2022-03-02T18:52:55.722" v="5979" actId="20577"/>
          <ac:spMkLst>
            <pc:docMk/>
            <pc:sldMk cId="2723335814" sldId="958"/>
            <ac:spMk id="3" creationId="{20DB7D02-DF4E-446E-A212-C4498FDCF61B}"/>
          </ac:spMkLst>
        </pc:spChg>
      </pc:sldChg>
      <pc:sldChg chg="new del">
        <pc:chgData name="Кирилл Гоменюк" userId="27247efe46d1cb93" providerId="LiveId" clId="{AC3ECC81-BECC-42B1-9BAD-1A6D7783B945}" dt="2022-03-03T14:59:24.130" v="7220" actId="47"/>
        <pc:sldMkLst>
          <pc:docMk/>
          <pc:sldMk cId="844838902" sldId="959"/>
        </pc:sldMkLst>
      </pc:sldChg>
      <pc:sldChg chg="add del">
        <pc:chgData name="Кирилл Гоменюк" userId="27247efe46d1cb93" providerId="LiveId" clId="{AC3ECC81-BECC-42B1-9BAD-1A6D7783B945}" dt="2022-03-03T10:51:07.516" v="6832" actId="47"/>
        <pc:sldMkLst>
          <pc:docMk/>
          <pc:sldMk cId="3259263717" sldId="960"/>
        </pc:sldMkLst>
      </pc:sldChg>
      <pc:sldChg chg="modSp add mod">
        <pc:chgData name="Кирилл Гоменюк" userId="27247efe46d1cb93" providerId="LiveId" clId="{AC3ECC81-BECC-42B1-9BAD-1A6D7783B945}" dt="2022-03-02T19:06:42.078" v="6133" actId="13926"/>
        <pc:sldMkLst>
          <pc:docMk/>
          <pc:sldMk cId="1894041140" sldId="961"/>
        </pc:sldMkLst>
        <pc:spChg chg="mod">
          <ac:chgData name="Кирилл Гоменюк" userId="27247efe46d1cb93" providerId="LiveId" clId="{AC3ECC81-BECC-42B1-9BAD-1A6D7783B945}" dt="2022-03-02T19:06:42.078" v="6133" actId="13926"/>
          <ac:spMkLst>
            <pc:docMk/>
            <pc:sldMk cId="1894041140" sldId="961"/>
            <ac:spMk id="3" creationId="{20DB7D02-DF4E-446E-A212-C4498FDCF61B}"/>
          </ac:spMkLst>
        </pc:spChg>
      </pc:sldChg>
      <pc:sldChg chg="modSp new mod">
        <pc:chgData name="Кирилл Гоменюк" userId="27247efe46d1cb93" providerId="LiveId" clId="{AC3ECC81-BECC-42B1-9BAD-1A6D7783B945}" dt="2022-03-03T10:52:37.800" v="6902" actId="20577"/>
        <pc:sldMkLst>
          <pc:docMk/>
          <pc:sldMk cId="509754601" sldId="962"/>
        </pc:sldMkLst>
        <pc:spChg chg="mod">
          <ac:chgData name="Кирилл Гоменюк" userId="27247efe46d1cb93" providerId="LiveId" clId="{AC3ECC81-BECC-42B1-9BAD-1A6D7783B945}" dt="2022-03-02T19:08:18.654" v="6186" actId="20577"/>
          <ac:spMkLst>
            <pc:docMk/>
            <pc:sldMk cId="509754601" sldId="962"/>
            <ac:spMk id="2" creationId="{DB8B1E58-9A7A-4D6D-BD07-01490EC355B0}"/>
          </ac:spMkLst>
        </pc:spChg>
        <pc:spChg chg="mod">
          <ac:chgData name="Кирилл Гоменюк" userId="27247efe46d1cb93" providerId="LiveId" clId="{AC3ECC81-BECC-42B1-9BAD-1A6D7783B945}" dt="2022-03-03T10:52:37.800" v="6902" actId="20577"/>
          <ac:spMkLst>
            <pc:docMk/>
            <pc:sldMk cId="509754601" sldId="962"/>
            <ac:spMk id="3" creationId="{D9D09247-0D36-487B-8FA0-86BE62DC2AFA}"/>
          </ac:spMkLst>
        </pc:spChg>
      </pc:sldChg>
      <pc:sldChg chg="addSp modSp new mod">
        <pc:chgData name="Кирилл Гоменюк" userId="27247efe46d1cb93" providerId="LiveId" clId="{AC3ECC81-BECC-42B1-9BAD-1A6D7783B945}" dt="2022-03-02T21:18:19.440" v="6306" actId="14100"/>
        <pc:sldMkLst>
          <pc:docMk/>
          <pc:sldMk cId="2053137000" sldId="963"/>
        </pc:sldMkLst>
        <pc:spChg chg="mod">
          <ac:chgData name="Кирилл Гоменюк" userId="27247efe46d1cb93" providerId="LiveId" clId="{AC3ECC81-BECC-42B1-9BAD-1A6D7783B945}" dt="2022-03-02T19:08:44.287" v="6227" actId="113"/>
          <ac:spMkLst>
            <pc:docMk/>
            <pc:sldMk cId="2053137000" sldId="963"/>
            <ac:spMk id="2" creationId="{0ED73134-8742-451C-BC99-89511A95A9AF}"/>
          </ac:spMkLst>
        </pc:spChg>
        <pc:spChg chg="mod">
          <ac:chgData name="Кирилл Гоменюк" userId="27247efe46d1cb93" providerId="LiveId" clId="{AC3ECC81-BECC-42B1-9BAD-1A6D7783B945}" dt="2022-03-02T21:17:24.330" v="6263" actId="20577"/>
          <ac:spMkLst>
            <pc:docMk/>
            <pc:sldMk cId="2053137000" sldId="963"/>
            <ac:spMk id="3" creationId="{2227170F-B82D-4BE8-A9BA-8ABA21F0B17E}"/>
          </ac:spMkLst>
        </pc:spChg>
        <pc:spChg chg="add mod">
          <ac:chgData name="Кирилл Гоменюк" userId="27247efe46d1cb93" providerId="LiveId" clId="{AC3ECC81-BECC-42B1-9BAD-1A6D7783B945}" dt="2022-03-02T21:18:19.440" v="6306" actId="14100"/>
          <ac:spMkLst>
            <pc:docMk/>
            <pc:sldMk cId="2053137000" sldId="963"/>
            <ac:spMk id="4" creationId="{12EEA222-2AC8-4EA1-9ABA-65B94624F442}"/>
          </ac:spMkLst>
        </pc:spChg>
      </pc:sldChg>
      <pc:sldChg chg="addSp modSp add mod">
        <pc:chgData name="Кирилл Гоменюк" userId="27247efe46d1cb93" providerId="LiveId" clId="{AC3ECC81-BECC-42B1-9BAD-1A6D7783B945}" dt="2022-03-03T10:40:41.071" v="6450" actId="20577"/>
        <pc:sldMkLst>
          <pc:docMk/>
          <pc:sldMk cId="2700127186" sldId="964"/>
        </pc:sldMkLst>
        <pc:spChg chg="mod">
          <ac:chgData name="Кирилл Гоменюк" userId="27247efe46d1cb93" providerId="LiveId" clId="{AC3ECC81-BECC-42B1-9BAD-1A6D7783B945}" dt="2022-03-03T10:38:55.741" v="6308" actId="27636"/>
          <ac:spMkLst>
            <pc:docMk/>
            <pc:sldMk cId="2700127186" sldId="964"/>
            <ac:spMk id="3" creationId="{2227170F-B82D-4BE8-A9BA-8ABA21F0B17E}"/>
          </ac:spMkLst>
        </pc:spChg>
        <pc:spChg chg="add mod">
          <ac:chgData name="Кирилл Гоменюк" userId="27247efe46d1cb93" providerId="LiveId" clId="{AC3ECC81-BECC-42B1-9BAD-1A6D7783B945}" dt="2022-03-03T10:40:41.071" v="6450" actId="20577"/>
          <ac:spMkLst>
            <pc:docMk/>
            <pc:sldMk cId="2700127186" sldId="964"/>
            <ac:spMk id="4" creationId="{E49D21A7-CC62-4909-BD37-B433303718CB}"/>
          </ac:spMkLst>
        </pc:spChg>
      </pc:sldChg>
      <pc:sldChg chg="modSp add mod">
        <pc:chgData name="Кирилл Гоменюк" userId="27247efe46d1cb93" providerId="LiveId" clId="{AC3ECC81-BECC-42B1-9BAD-1A6D7783B945}" dt="2022-03-03T14:42:52.447" v="7151" actId="20577"/>
        <pc:sldMkLst>
          <pc:docMk/>
          <pc:sldMk cId="2719416075" sldId="965"/>
        </pc:sldMkLst>
        <pc:spChg chg="mod">
          <ac:chgData name="Кирилл Гоменюк" userId="27247efe46d1cb93" providerId="LiveId" clId="{AC3ECC81-BECC-42B1-9BAD-1A6D7783B945}" dt="2022-03-03T14:42:52.447" v="7151" actId="20577"/>
          <ac:spMkLst>
            <pc:docMk/>
            <pc:sldMk cId="2719416075" sldId="965"/>
            <ac:spMk id="3" creationId="{CD73A69D-8E5D-43A2-873D-0696A8815468}"/>
          </ac:spMkLst>
        </pc:spChg>
      </pc:sldChg>
      <pc:sldChg chg="modSp add mod">
        <pc:chgData name="Кирилл Гоменюк" userId="27247efe46d1cb93" providerId="LiveId" clId="{AC3ECC81-BECC-42B1-9BAD-1A6D7783B945}" dt="2022-03-03T14:54:56.889" v="7219"/>
        <pc:sldMkLst>
          <pc:docMk/>
          <pc:sldMk cId="1411910244" sldId="966"/>
        </pc:sldMkLst>
        <pc:spChg chg="mod">
          <ac:chgData name="Кирилл Гоменюк" userId="27247efe46d1cb93" providerId="LiveId" clId="{AC3ECC81-BECC-42B1-9BAD-1A6D7783B945}" dt="2022-03-03T14:54:56.889" v="7219"/>
          <ac:spMkLst>
            <pc:docMk/>
            <pc:sldMk cId="1411910244" sldId="966"/>
            <ac:spMk id="2" creationId="{4E169943-8CD2-4889-A946-B39A6F8A1A73}"/>
          </ac:spMkLst>
        </pc:spChg>
        <pc:spChg chg="mod">
          <ac:chgData name="Кирилл Гоменюк" userId="27247efe46d1cb93" providerId="LiveId" clId="{AC3ECC81-BECC-42B1-9BAD-1A6D7783B945}" dt="2022-03-03T14:45:25.662" v="7217" actId="20577"/>
          <ac:spMkLst>
            <pc:docMk/>
            <pc:sldMk cId="1411910244" sldId="966"/>
            <ac:spMk id="3" creationId="{CD73A69D-8E5D-43A2-873D-0696A8815468}"/>
          </ac:spMkLst>
        </pc:spChg>
      </pc:sldChg>
      <pc:sldChg chg="modSp add mod">
        <pc:chgData name="Кирилл Гоменюк" userId="27247efe46d1cb93" providerId="LiveId" clId="{AC3ECC81-BECC-42B1-9BAD-1A6D7783B945}" dt="2022-03-03T15:39:44.592" v="7875" actId="113"/>
        <pc:sldMkLst>
          <pc:docMk/>
          <pc:sldMk cId="1582612244" sldId="967"/>
        </pc:sldMkLst>
        <pc:spChg chg="mod">
          <ac:chgData name="Кирилл Гоменюк" userId="27247efe46d1cb93" providerId="LiveId" clId="{AC3ECC81-BECC-42B1-9BAD-1A6D7783B945}" dt="2022-03-03T15:39:44.592" v="7875" actId="113"/>
          <ac:spMkLst>
            <pc:docMk/>
            <pc:sldMk cId="1582612244" sldId="967"/>
            <ac:spMk id="6" creationId="{49CCB9ED-A9B6-4FDD-94BA-991A90A293DB}"/>
          </ac:spMkLst>
        </pc:spChg>
        <pc:spChg chg="mod">
          <ac:chgData name="Кирилл Гоменюк" userId="27247efe46d1cb93" providerId="LiveId" clId="{AC3ECC81-BECC-42B1-9BAD-1A6D7783B945}" dt="2022-03-03T15:32:18.055" v="7747" actId="403"/>
          <ac:spMkLst>
            <pc:docMk/>
            <pc:sldMk cId="1582612244" sldId="967"/>
            <ac:spMk id="17" creationId="{A9150547-8C1C-4403-84BB-D058DFE0BA51}"/>
          </ac:spMkLst>
        </pc:spChg>
        <pc:cxnChg chg="mod">
          <ac:chgData name="Кирилл Гоменюк" userId="27247efe46d1cb93" providerId="LiveId" clId="{AC3ECC81-BECC-42B1-9BAD-1A6D7783B945}" dt="2022-03-03T15:39:35.062" v="7856" actId="20577"/>
          <ac:cxnSpMkLst>
            <pc:docMk/>
            <pc:sldMk cId="1582612244" sldId="967"/>
            <ac:cxnSpMk id="4" creationId="{7D0A915F-83AA-4F7C-A101-7646248C9549}"/>
          </ac:cxnSpMkLst>
        </pc:cxnChg>
        <pc:cxnChg chg="mod">
          <ac:chgData name="Кирилл Гоменюк" userId="27247efe46d1cb93" providerId="LiveId" clId="{AC3ECC81-BECC-42B1-9BAD-1A6D7783B945}" dt="2022-03-03T15:32:37.502" v="7751" actId="14100"/>
          <ac:cxnSpMkLst>
            <pc:docMk/>
            <pc:sldMk cId="1582612244" sldId="967"/>
            <ac:cxnSpMk id="7" creationId="{68FE76DD-19C1-4775-98DB-CBF494780A78}"/>
          </ac:cxnSpMkLst>
        </pc:cxnChg>
      </pc:sldChg>
      <pc:sldChg chg="delSp modSp add mod">
        <pc:chgData name="Кирилл Гоменюк" userId="27247efe46d1cb93" providerId="LiveId" clId="{AC3ECC81-BECC-42B1-9BAD-1A6D7783B945}" dt="2022-03-03T16:01:17.455" v="8218" actId="20577"/>
        <pc:sldMkLst>
          <pc:docMk/>
          <pc:sldMk cId="2994810696" sldId="968"/>
        </pc:sldMkLst>
        <pc:spChg chg="del">
          <ac:chgData name="Кирилл Гоменюк" userId="27247efe46d1cb93" providerId="LiveId" clId="{AC3ECC81-BECC-42B1-9BAD-1A6D7783B945}" dt="2022-03-03T15:58:58.817" v="7924" actId="478"/>
          <ac:spMkLst>
            <pc:docMk/>
            <pc:sldMk cId="2994810696" sldId="968"/>
            <ac:spMk id="6" creationId="{49CCB9ED-A9B6-4FDD-94BA-991A90A293DB}"/>
          </ac:spMkLst>
        </pc:spChg>
        <pc:spChg chg="del">
          <ac:chgData name="Кирилл Гоменюк" userId="27247efe46d1cb93" providerId="LiveId" clId="{AC3ECC81-BECC-42B1-9BAD-1A6D7783B945}" dt="2022-03-03T15:58:54.744" v="7922" actId="478"/>
          <ac:spMkLst>
            <pc:docMk/>
            <pc:sldMk cId="2994810696" sldId="968"/>
            <ac:spMk id="8" creationId="{60078801-5127-435E-88FE-11F84352FA34}"/>
          </ac:spMkLst>
        </pc:spChg>
        <pc:spChg chg="mod">
          <ac:chgData name="Кирилл Гоменюк" userId="27247efe46d1cb93" providerId="LiveId" clId="{AC3ECC81-BECC-42B1-9BAD-1A6D7783B945}" dt="2022-03-03T16:01:17.455" v="8218" actId="20577"/>
          <ac:spMkLst>
            <pc:docMk/>
            <pc:sldMk cId="2994810696" sldId="968"/>
            <ac:spMk id="17" creationId="{A9150547-8C1C-4403-84BB-D058DFE0BA51}"/>
          </ac:spMkLst>
        </pc:spChg>
        <pc:cxnChg chg="del mod">
          <ac:chgData name="Кирилл Гоменюк" userId="27247efe46d1cb93" providerId="LiveId" clId="{AC3ECC81-BECC-42B1-9BAD-1A6D7783B945}" dt="2022-03-03T15:59:00.753" v="7925" actId="478"/>
          <ac:cxnSpMkLst>
            <pc:docMk/>
            <pc:sldMk cId="2994810696" sldId="968"/>
            <ac:cxnSpMk id="4" creationId="{7D0A915F-83AA-4F7C-A101-7646248C9549}"/>
          </ac:cxnSpMkLst>
        </pc:cxnChg>
        <pc:cxnChg chg="del mod">
          <ac:chgData name="Кирилл Гоменюк" userId="27247efe46d1cb93" providerId="LiveId" clId="{AC3ECC81-BECC-42B1-9BAD-1A6D7783B945}" dt="2022-03-03T15:58:56.433" v="7923" actId="478"/>
          <ac:cxnSpMkLst>
            <pc:docMk/>
            <pc:sldMk cId="2994810696" sldId="968"/>
            <ac:cxnSpMk id="7" creationId="{68FE76DD-19C1-4775-98DB-CBF494780A78}"/>
          </ac:cxnSpMkLst>
        </pc:cxnChg>
      </pc:sldChg>
      <pc:sldChg chg="addSp delSp modSp new mod setBg modClrScheme addAnim setClrOvrMap chgLayout">
        <pc:chgData name="Кирилл Гоменюк" userId="27247efe46d1cb93" providerId="LiveId" clId="{AC3ECC81-BECC-42B1-9BAD-1A6D7783B945}" dt="2022-03-03T16:04:39.163" v="8304"/>
        <pc:sldMkLst>
          <pc:docMk/>
          <pc:sldMk cId="1014030435" sldId="969"/>
        </pc:sldMkLst>
        <pc:spChg chg="del mod ord">
          <ac:chgData name="Кирилл Гоменюк" userId="27247efe46d1cb93" providerId="LiveId" clId="{AC3ECC81-BECC-42B1-9BAD-1A6D7783B945}" dt="2022-03-03T16:01:40.265" v="8221" actId="700"/>
          <ac:spMkLst>
            <pc:docMk/>
            <pc:sldMk cId="1014030435" sldId="969"/>
            <ac:spMk id="2" creationId="{D8674FD6-5FE2-4B89-890A-7E022FBCC0B4}"/>
          </ac:spMkLst>
        </pc:spChg>
        <pc:spChg chg="del mod ord">
          <ac:chgData name="Кирилл Гоменюк" userId="27247efe46d1cb93" providerId="LiveId" clId="{AC3ECC81-BECC-42B1-9BAD-1A6D7783B945}" dt="2022-03-03T16:01:40.265" v="8221" actId="700"/>
          <ac:spMkLst>
            <pc:docMk/>
            <pc:sldMk cId="1014030435" sldId="969"/>
            <ac:spMk id="3" creationId="{668578BC-B8D4-420D-A79D-F8DA57030CAE}"/>
          </ac:spMkLst>
        </pc:spChg>
        <pc:spChg chg="add mod ord">
          <ac:chgData name="Кирилл Гоменюк" userId="27247efe46d1cb93" providerId="LiveId" clId="{AC3ECC81-BECC-42B1-9BAD-1A6D7783B945}" dt="2022-03-03T16:04:39.147" v="8302" actId="26606"/>
          <ac:spMkLst>
            <pc:docMk/>
            <pc:sldMk cId="1014030435" sldId="969"/>
            <ac:spMk id="4" creationId="{16DD15FE-17D9-43D5-B90E-A9040AF6B7D1}"/>
          </ac:spMkLst>
        </pc:spChg>
        <pc:spChg chg="add mod ord">
          <ac:chgData name="Кирилл Гоменюк" userId="27247efe46d1cb93" providerId="LiveId" clId="{AC3ECC81-BECC-42B1-9BAD-1A6D7783B945}" dt="2022-03-03T16:04:39.147" v="8302" actId="26606"/>
          <ac:spMkLst>
            <pc:docMk/>
            <pc:sldMk cId="1014030435" sldId="969"/>
            <ac:spMk id="5" creationId="{4289D4C6-E455-4B17-986E-606AACD5B436}"/>
          </ac:spMkLst>
        </pc:spChg>
        <pc:spChg chg="add">
          <ac:chgData name="Кирилл Гоменюк" userId="27247efe46d1cb93" providerId="LiveId" clId="{AC3ECC81-BECC-42B1-9BAD-1A6D7783B945}" dt="2022-03-03T16:04:39.147" v="8302" actId="26606"/>
          <ac:spMkLst>
            <pc:docMk/>
            <pc:sldMk cId="1014030435" sldId="969"/>
            <ac:spMk id="11" creationId="{71B2258F-86CA-4D4D-8270-BC05FCDEBFB3}"/>
          </ac:spMkLst>
        </pc:spChg>
        <pc:picChg chg="add">
          <ac:chgData name="Кирилл Гоменюк" userId="27247efe46d1cb93" providerId="LiveId" clId="{AC3ECC81-BECC-42B1-9BAD-1A6D7783B945}" dt="2022-03-03T16:04:39.147" v="8302" actId="26606"/>
          <ac:picMkLst>
            <pc:docMk/>
            <pc:sldMk cId="1014030435" sldId="969"/>
            <ac:picMk id="7" creationId="{39882EA9-0EC6-4B76-A516-19FE3E65724A}"/>
          </ac:picMkLst>
        </pc:picChg>
      </pc:sldChg>
      <pc:sldChg chg="modSp new mod">
        <pc:chgData name="Кирилл Гоменюк" userId="27247efe46d1cb93" providerId="LiveId" clId="{AC3ECC81-BECC-42B1-9BAD-1A6D7783B945}" dt="2022-03-03T16:13:55.889" v="9280" actId="20577"/>
        <pc:sldMkLst>
          <pc:docMk/>
          <pc:sldMk cId="3356388687" sldId="970"/>
        </pc:sldMkLst>
        <pc:spChg chg="mod">
          <ac:chgData name="Кирилл Гоменюк" userId="27247efe46d1cb93" providerId="LiveId" clId="{AC3ECC81-BECC-42B1-9BAD-1A6D7783B945}" dt="2022-03-03T16:06:36.476" v="8315" actId="20577"/>
          <ac:spMkLst>
            <pc:docMk/>
            <pc:sldMk cId="3356388687" sldId="970"/>
            <ac:spMk id="2" creationId="{99DF2FAE-8A57-428E-BAB9-9C3D9166F8D2}"/>
          </ac:spMkLst>
        </pc:spChg>
        <pc:spChg chg="mod">
          <ac:chgData name="Кирилл Гоменюк" userId="27247efe46d1cb93" providerId="LiveId" clId="{AC3ECC81-BECC-42B1-9BAD-1A6D7783B945}" dt="2022-03-03T16:13:55.889" v="9280" actId="20577"/>
          <ac:spMkLst>
            <pc:docMk/>
            <pc:sldMk cId="3356388687" sldId="970"/>
            <ac:spMk id="3" creationId="{10F6B609-9D2B-43A0-B775-686467F91356}"/>
          </ac:spMkLst>
        </pc:spChg>
      </pc:sldChg>
      <pc:sldChg chg="modSp new mod">
        <pc:chgData name="Кирилл Гоменюк" userId="27247efe46d1cb93" providerId="LiveId" clId="{AC3ECC81-BECC-42B1-9BAD-1A6D7783B945}" dt="2022-03-03T16:20:45.265" v="9735" actId="20577"/>
        <pc:sldMkLst>
          <pc:docMk/>
          <pc:sldMk cId="2718744814" sldId="971"/>
        </pc:sldMkLst>
        <pc:spChg chg="mod">
          <ac:chgData name="Кирилл Гоменюк" userId="27247efe46d1cb93" providerId="LiveId" clId="{AC3ECC81-BECC-42B1-9BAD-1A6D7783B945}" dt="2022-03-03T16:14:30.064" v="9334" actId="20577"/>
          <ac:spMkLst>
            <pc:docMk/>
            <pc:sldMk cId="2718744814" sldId="971"/>
            <ac:spMk id="2" creationId="{E352AB05-199E-4402-AA23-3A7292BD8E78}"/>
          </ac:spMkLst>
        </pc:spChg>
        <pc:spChg chg="mod">
          <ac:chgData name="Кирилл Гоменюк" userId="27247efe46d1cb93" providerId="LiveId" clId="{AC3ECC81-BECC-42B1-9BAD-1A6D7783B945}" dt="2022-03-03T16:20:45.265" v="9735" actId="20577"/>
          <ac:spMkLst>
            <pc:docMk/>
            <pc:sldMk cId="2718744814" sldId="971"/>
            <ac:spMk id="3" creationId="{8622C559-3883-47BF-BF2C-979D96DBA3AA}"/>
          </ac:spMkLst>
        </pc:spChg>
      </pc:sldChg>
      <pc:sldChg chg="modSp new mod">
        <pc:chgData name="Кирилл Гоменюк" userId="27247efe46d1cb93" providerId="LiveId" clId="{AC3ECC81-BECC-42B1-9BAD-1A6D7783B945}" dt="2022-03-03T16:22:09.051" v="9885" actId="20577"/>
        <pc:sldMkLst>
          <pc:docMk/>
          <pc:sldMk cId="742016386" sldId="972"/>
        </pc:sldMkLst>
        <pc:spChg chg="mod">
          <ac:chgData name="Кирилл Гоменюк" userId="27247efe46d1cb93" providerId="LiveId" clId="{AC3ECC81-BECC-42B1-9BAD-1A6D7783B945}" dt="2022-03-03T16:20:59.291" v="9737"/>
          <ac:spMkLst>
            <pc:docMk/>
            <pc:sldMk cId="742016386" sldId="972"/>
            <ac:spMk id="2" creationId="{6F1DA481-293A-4C6C-8E36-0738848EA058}"/>
          </ac:spMkLst>
        </pc:spChg>
        <pc:spChg chg="mod">
          <ac:chgData name="Кирилл Гоменюк" userId="27247efe46d1cb93" providerId="LiveId" clId="{AC3ECC81-BECC-42B1-9BAD-1A6D7783B945}" dt="2022-03-03T16:22:09.051" v="9885" actId="20577"/>
          <ac:spMkLst>
            <pc:docMk/>
            <pc:sldMk cId="742016386" sldId="972"/>
            <ac:spMk id="3" creationId="{01CD5159-C9B3-4B39-9BA1-8F13EA949D58}"/>
          </ac:spMkLst>
        </pc:spChg>
      </pc:sldChg>
      <pc:sldChg chg="modSp add mod">
        <pc:chgData name="Кирилл Гоменюк" userId="27247efe46d1cb93" providerId="LiveId" clId="{AC3ECC81-BECC-42B1-9BAD-1A6D7783B945}" dt="2022-03-03T16:30:15.955" v="10153" actId="20577"/>
        <pc:sldMkLst>
          <pc:docMk/>
          <pc:sldMk cId="1022004033" sldId="973"/>
        </pc:sldMkLst>
        <pc:spChg chg="mod">
          <ac:chgData name="Кирилл Гоменюк" userId="27247efe46d1cb93" providerId="LiveId" clId="{AC3ECC81-BECC-42B1-9BAD-1A6D7783B945}" dt="2022-03-03T16:30:15.955" v="10153" actId="20577"/>
          <ac:spMkLst>
            <pc:docMk/>
            <pc:sldMk cId="1022004033" sldId="973"/>
            <ac:spMk id="2" creationId="{6F1DA481-293A-4C6C-8E36-0738848EA058}"/>
          </ac:spMkLst>
        </pc:spChg>
        <pc:spChg chg="mod">
          <ac:chgData name="Кирилл Гоменюк" userId="27247efe46d1cb93" providerId="LiveId" clId="{AC3ECC81-BECC-42B1-9BAD-1A6D7783B945}" dt="2022-03-03T16:29:29.473" v="10124" actId="13926"/>
          <ac:spMkLst>
            <pc:docMk/>
            <pc:sldMk cId="1022004033" sldId="973"/>
            <ac:spMk id="3" creationId="{01CD5159-C9B3-4B39-9BA1-8F13EA949D58}"/>
          </ac:spMkLst>
        </pc:spChg>
      </pc:sldChg>
      <pc:sldChg chg="addSp modSp new mod">
        <pc:chgData name="Кирилл Гоменюк" userId="27247efe46d1cb93" providerId="LiveId" clId="{AC3ECC81-BECC-42B1-9BAD-1A6D7783B945}" dt="2022-03-03T16:43:46.765" v="10396" actId="20577"/>
        <pc:sldMkLst>
          <pc:docMk/>
          <pc:sldMk cId="2708537832" sldId="974"/>
        </pc:sldMkLst>
        <pc:spChg chg="mod">
          <ac:chgData name="Кирилл Гоменюк" userId="27247efe46d1cb93" providerId="LiveId" clId="{AC3ECC81-BECC-42B1-9BAD-1A6D7783B945}" dt="2022-03-03T16:40:50.144" v="10259" actId="20577"/>
          <ac:spMkLst>
            <pc:docMk/>
            <pc:sldMk cId="2708537832" sldId="974"/>
            <ac:spMk id="2" creationId="{7B62CDC3-F431-43BA-A4F8-2ACDF3AF2BEF}"/>
          </ac:spMkLst>
        </pc:spChg>
        <pc:spChg chg="mod">
          <ac:chgData name="Кирилл Гоменюк" userId="27247efe46d1cb93" providerId="LiveId" clId="{AC3ECC81-BECC-42B1-9BAD-1A6D7783B945}" dt="2022-03-03T16:43:46.765" v="10396" actId="20577"/>
          <ac:spMkLst>
            <pc:docMk/>
            <pc:sldMk cId="2708537832" sldId="974"/>
            <ac:spMk id="3" creationId="{64F5BFE8-D787-4DCC-AD78-EBC0125DA06B}"/>
          </ac:spMkLst>
        </pc:spChg>
        <pc:picChg chg="add mod">
          <ac:chgData name="Кирилл Гоменюк" userId="27247efe46d1cb93" providerId="LiveId" clId="{AC3ECC81-BECC-42B1-9BAD-1A6D7783B945}" dt="2022-03-03T16:42:40.714" v="10268" actId="1076"/>
          <ac:picMkLst>
            <pc:docMk/>
            <pc:sldMk cId="2708537832" sldId="974"/>
            <ac:picMk id="5" creationId="{27B115DB-DE6F-4BB7-9C9B-128EAB975F85}"/>
          </ac:picMkLst>
        </pc:picChg>
        <pc:picChg chg="add mod">
          <ac:chgData name="Кирилл Гоменюк" userId="27247efe46d1cb93" providerId="LiveId" clId="{AC3ECC81-BECC-42B1-9BAD-1A6D7783B945}" dt="2022-03-03T16:42:35.444" v="10267" actId="1076"/>
          <ac:picMkLst>
            <pc:docMk/>
            <pc:sldMk cId="2708537832" sldId="974"/>
            <ac:picMk id="7" creationId="{2296FF4F-1A4A-4426-9CDF-E353AC0A50E8}"/>
          </ac:picMkLst>
        </pc:picChg>
      </pc:sldChg>
      <pc:sldChg chg="modSp add mod">
        <pc:chgData name="Кирилл Гоменюк" userId="27247efe46d1cb93" providerId="LiveId" clId="{AC3ECC81-BECC-42B1-9BAD-1A6D7783B945}" dt="2022-03-03T16:36:18.638" v="10230" actId="13926"/>
        <pc:sldMkLst>
          <pc:docMk/>
          <pc:sldMk cId="1417864848" sldId="975"/>
        </pc:sldMkLst>
        <pc:spChg chg="mod">
          <ac:chgData name="Кирилл Гоменюк" userId="27247efe46d1cb93" providerId="LiveId" clId="{AC3ECC81-BECC-42B1-9BAD-1A6D7783B945}" dt="2022-03-03T16:35:50.906" v="10215" actId="20577"/>
          <ac:spMkLst>
            <pc:docMk/>
            <pc:sldMk cId="1417864848" sldId="975"/>
            <ac:spMk id="2" creationId="{6F1DA481-293A-4C6C-8E36-0738848EA058}"/>
          </ac:spMkLst>
        </pc:spChg>
        <pc:spChg chg="mod">
          <ac:chgData name="Кирилл Гоменюк" userId="27247efe46d1cb93" providerId="LiveId" clId="{AC3ECC81-BECC-42B1-9BAD-1A6D7783B945}" dt="2022-03-03T16:36:18.638" v="10230" actId="13926"/>
          <ac:spMkLst>
            <pc:docMk/>
            <pc:sldMk cId="1417864848" sldId="975"/>
            <ac:spMk id="3" creationId="{01CD5159-C9B3-4B39-9BA1-8F13EA949D58}"/>
          </ac:spMkLst>
        </pc:spChg>
      </pc:sldChg>
      <pc:sldChg chg="modSp new mod">
        <pc:chgData name="Кирилл Гоменюк" userId="27247efe46d1cb93" providerId="LiveId" clId="{AC3ECC81-BECC-42B1-9BAD-1A6D7783B945}" dt="2022-03-03T17:36:31.701" v="10721" actId="20577"/>
        <pc:sldMkLst>
          <pc:docMk/>
          <pc:sldMk cId="3717520228" sldId="976"/>
        </pc:sldMkLst>
        <pc:spChg chg="mod">
          <ac:chgData name="Кирилл Гоменюк" userId="27247efe46d1cb93" providerId="LiveId" clId="{AC3ECC81-BECC-42B1-9BAD-1A6D7783B945}" dt="2022-03-03T16:45:56.093" v="10508" actId="20577"/>
          <ac:spMkLst>
            <pc:docMk/>
            <pc:sldMk cId="3717520228" sldId="976"/>
            <ac:spMk id="2" creationId="{4D4F46AA-8DF4-4193-90A5-463C828B069A}"/>
          </ac:spMkLst>
        </pc:spChg>
        <pc:spChg chg="mod">
          <ac:chgData name="Кирилл Гоменюк" userId="27247efe46d1cb93" providerId="LiveId" clId="{AC3ECC81-BECC-42B1-9BAD-1A6D7783B945}" dt="2022-03-03T17:36:31.701" v="10721" actId="20577"/>
          <ac:spMkLst>
            <pc:docMk/>
            <pc:sldMk cId="3717520228" sldId="976"/>
            <ac:spMk id="3" creationId="{677DEFCF-E099-418A-80DE-92B5A280A927}"/>
          </ac:spMkLst>
        </pc:spChg>
      </pc:sldChg>
      <pc:sldChg chg="modSp add mod">
        <pc:chgData name="Кирилл Гоменюк" userId="27247efe46d1cb93" providerId="LiveId" clId="{AC3ECC81-BECC-42B1-9BAD-1A6D7783B945}" dt="2022-03-03T17:37:11.537" v="10726" actId="207"/>
        <pc:sldMkLst>
          <pc:docMk/>
          <pc:sldMk cId="4161300945" sldId="977"/>
        </pc:sldMkLst>
        <pc:spChg chg="mod">
          <ac:chgData name="Кирилл Гоменюк" userId="27247efe46d1cb93" providerId="LiveId" clId="{AC3ECC81-BECC-42B1-9BAD-1A6D7783B945}" dt="2022-03-03T17:37:11.537" v="10726" actId="207"/>
          <ac:spMkLst>
            <pc:docMk/>
            <pc:sldMk cId="4161300945" sldId="977"/>
            <ac:spMk id="3" creationId="{677DEFCF-E099-418A-80DE-92B5A280A927}"/>
          </ac:spMkLst>
        </pc:spChg>
      </pc:sldChg>
      <pc:sldChg chg="modSp new mod">
        <pc:chgData name="Кирилл Гоменюк" userId="27247efe46d1cb93" providerId="LiveId" clId="{AC3ECC81-BECC-42B1-9BAD-1A6D7783B945}" dt="2022-03-03T17:39:26.075" v="10963" actId="20577"/>
        <pc:sldMkLst>
          <pc:docMk/>
          <pc:sldMk cId="2124372443" sldId="978"/>
        </pc:sldMkLst>
        <pc:spChg chg="mod">
          <ac:chgData name="Кирилл Гоменюк" userId="27247efe46d1cb93" providerId="LiveId" clId="{AC3ECC81-BECC-42B1-9BAD-1A6D7783B945}" dt="2022-03-03T17:39:26.075" v="10963" actId="20577"/>
          <ac:spMkLst>
            <pc:docMk/>
            <pc:sldMk cId="2124372443" sldId="978"/>
            <ac:spMk id="2" creationId="{3B0D1031-8E14-409E-9030-72924457BB4D}"/>
          </ac:spMkLst>
        </pc:spChg>
        <pc:spChg chg="mod">
          <ac:chgData name="Кирилл Гоменюк" userId="27247efe46d1cb93" providerId="LiveId" clId="{AC3ECC81-BECC-42B1-9BAD-1A6D7783B945}" dt="2022-03-03T17:38:57.407" v="10938" actId="20577"/>
          <ac:spMkLst>
            <pc:docMk/>
            <pc:sldMk cId="2124372443" sldId="978"/>
            <ac:spMk id="3" creationId="{936CE4DA-4FC4-4DBC-9F68-D22F9EF25728}"/>
          </ac:spMkLst>
        </pc:spChg>
      </pc:sldChg>
      <pc:sldChg chg="addSp delSp modSp new mod setBg modClrScheme chgLayout">
        <pc:chgData name="Кирилл Гоменюк" userId="27247efe46d1cb93" providerId="LiveId" clId="{AC3ECC81-BECC-42B1-9BAD-1A6D7783B945}" dt="2022-03-03T17:40:11.806" v="10982" actId="26606"/>
        <pc:sldMkLst>
          <pc:docMk/>
          <pc:sldMk cId="2170251474" sldId="979"/>
        </pc:sldMkLst>
        <pc:spChg chg="del mod ord">
          <ac:chgData name="Кирилл Гоменюк" userId="27247efe46d1cb93" providerId="LiveId" clId="{AC3ECC81-BECC-42B1-9BAD-1A6D7783B945}" dt="2022-03-03T17:39:42.835" v="10965" actId="700"/>
          <ac:spMkLst>
            <pc:docMk/>
            <pc:sldMk cId="2170251474" sldId="979"/>
            <ac:spMk id="2" creationId="{3E84614B-D1F3-45F0-A17D-E101F1A44FBA}"/>
          </ac:spMkLst>
        </pc:spChg>
        <pc:spChg chg="del mod ord">
          <ac:chgData name="Кирилл Гоменюк" userId="27247efe46d1cb93" providerId="LiveId" clId="{AC3ECC81-BECC-42B1-9BAD-1A6D7783B945}" dt="2022-03-03T17:39:42.835" v="10965" actId="700"/>
          <ac:spMkLst>
            <pc:docMk/>
            <pc:sldMk cId="2170251474" sldId="979"/>
            <ac:spMk id="3" creationId="{102BC136-61D1-4B2D-AA6B-5DCF59540A4C}"/>
          </ac:spMkLst>
        </pc:spChg>
        <pc:spChg chg="add mod or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4" creationId="{77D2DAD3-BA96-4B5B-97C5-6DFF42C11531}"/>
          </ac:spMkLst>
        </pc:spChg>
        <pc:spChg chg="add mod or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5" creationId="{0ACC87DA-3692-4152-8864-F9B3E4BBE53E}"/>
          </ac:spMkLst>
        </pc:spChg>
        <pc:spChg chg="ad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10" creationId="{EFA9B6C6-A247-48A8-9A1C-1E36FA9456B5}"/>
          </ac:spMkLst>
        </pc:spChg>
        <pc:spChg chg="ad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12" creationId="{C5CB530E-515E-412C-9DF1-5F8FFBD6F383}"/>
          </ac:spMkLst>
        </pc:spChg>
        <pc:spChg chg="ad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14" creationId="{712D4376-A578-4FF1-94FC-245E7A6A489F}"/>
          </ac:spMkLst>
        </pc:spChg>
        <pc:spChg chg="add">
          <ac:chgData name="Кирилл Гоменюк" userId="27247efe46d1cb93" providerId="LiveId" clId="{AC3ECC81-BECC-42B1-9BAD-1A6D7783B945}" dt="2022-03-03T17:40:11.806" v="10982" actId="26606"/>
          <ac:spMkLst>
            <pc:docMk/>
            <pc:sldMk cId="2170251474" sldId="979"/>
            <ac:spMk id="16" creationId="{AEA7509D-F04F-40CB-A0B3-EEF16499CC9F}"/>
          </ac:spMkLst>
        </pc:spChg>
        <pc:cxnChg chg="add">
          <ac:chgData name="Кирилл Гоменюк" userId="27247efe46d1cb93" providerId="LiveId" clId="{AC3ECC81-BECC-42B1-9BAD-1A6D7783B945}" dt="2022-03-03T17:40:11.806" v="10982" actId="26606"/>
          <ac:cxnSpMkLst>
            <pc:docMk/>
            <pc:sldMk cId="2170251474" sldId="979"/>
            <ac:cxnSpMk id="18" creationId="{56020367-4FD5-4596-8E10-C5F095CD8DBF}"/>
          </ac:cxnSpMkLst>
        </pc:cxnChg>
      </pc:sldChg>
    </pc:docChg>
  </pc:docChgLst>
  <pc:docChgLst>
    <pc:chgData name="Кирилл Гоменюк" userId="27247efe46d1cb93" providerId="LiveId" clId="{83AA9AC5-2D03-4D02-9F52-42BDC055FBA3}"/>
    <pc:docChg chg="undo custSel addSld delSld modSld sldOrd">
      <pc:chgData name="Кирилл Гоменюк" userId="27247efe46d1cb93" providerId="LiveId" clId="{83AA9AC5-2D03-4D02-9F52-42BDC055FBA3}" dt="2022-02-16T21:39:38.856" v="4187" actId="12"/>
      <pc:docMkLst>
        <pc:docMk/>
      </pc:docMkLst>
      <pc:sldChg chg="modSp mod">
        <pc:chgData name="Кирилл Гоменюк" userId="27247efe46d1cb93" providerId="LiveId" clId="{83AA9AC5-2D03-4D02-9F52-42BDC055FBA3}" dt="2022-02-16T18:11:10.564" v="1788" actId="114"/>
        <pc:sldMkLst>
          <pc:docMk/>
          <pc:sldMk cId="3788919320" sldId="257"/>
        </pc:sldMkLst>
        <pc:spChg chg="mod">
          <ac:chgData name="Кирилл Гоменюк" userId="27247efe46d1cb93" providerId="LiveId" clId="{83AA9AC5-2D03-4D02-9F52-42BDC055FBA3}" dt="2022-02-16T18:11:10.564" v="1788" actId="114"/>
          <ac:spMkLst>
            <pc:docMk/>
            <pc:sldMk cId="3788919320" sldId="257"/>
            <ac:spMk id="3" creationId="{4CE8B768-85B0-4127-B4C5-283E7CC1A6CC}"/>
          </ac:spMkLst>
        </pc:spChg>
      </pc:sldChg>
      <pc:sldChg chg="modSp mod">
        <pc:chgData name="Кирилл Гоменюк" userId="27247efe46d1cb93" providerId="LiveId" clId="{83AA9AC5-2D03-4D02-9F52-42BDC055FBA3}" dt="2022-02-16T18:18:32.371" v="2128" actId="20577"/>
        <pc:sldMkLst>
          <pc:docMk/>
          <pc:sldMk cId="3773445787" sldId="258"/>
        </pc:sldMkLst>
        <pc:spChg chg="mod">
          <ac:chgData name="Кирилл Гоменюк" userId="27247efe46d1cb93" providerId="LiveId" clId="{83AA9AC5-2D03-4D02-9F52-42BDC055FBA3}" dt="2022-02-16T18:18:18.813" v="2099" actId="20577"/>
          <ac:spMkLst>
            <pc:docMk/>
            <pc:sldMk cId="3773445787" sldId="258"/>
            <ac:spMk id="2" creationId="{3C9227B8-CAD0-403A-8B3F-490239F4FA67}"/>
          </ac:spMkLst>
        </pc:spChg>
        <pc:spChg chg="mod">
          <ac:chgData name="Кирилл Гоменюк" userId="27247efe46d1cb93" providerId="LiveId" clId="{83AA9AC5-2D03-4D02-9F52-42BDC055FBA3}" dt="2022-02-16T18:18:32.371" v="2128" actId="20577"/>
          <ac:spMkLst>
            <pc:docMk/>
            <pc:sldMk cId="3773445787" sldId="258"/>
            <ac:spMk id="3" creationId="{D5331E36-52E0-4E91-A676-95FBD4771CE0}"/>
          </ac:spMkLst>
        </pc:spChg>
      </pc:sldChg>
      <pc:sldChg chg="modSp mod">
        <pc:chgData name="Кирилл Гоменюк" userId="27247efe46d1cb93" providerId="LiveId" clId="{83AA9AC5-2D03-4D02-9F52-42BDC055FBA3}" dt="2022-02-16T18:17:23.601" v="2016" actId="113"/>
        <pc:sldMkLst>
          <pc:docMk/>
          <pc:sldMk cId="3868255321" sldId="259"/>
        </pc:sldMkLst>
        <pc:spChg chg="mod">
          <ac:chgData name="Кирилл Гоменюк" userId="27247efe46d1cb93" providerId="LiveId" clId="{83AA9AC5-2D03-4D02-9F52-42BDC055FBA3}" dt="2022-02-16T18:17:16.247" v="2015" actId="20577"/>
          <ac:spMkLst>
            <pc:docMk/>
            <pc:sldMk cId="3868255321" sldId="259"/>
            <ac:spMk id="2" creationId="{D2DA6545-2451-49C3-8D67-2D347C508834}"/>
          </ac:spMkLst>
        </pc:spChg>
        <pc:spChg chg="mod">
          <ac:chgData name="Кирилл Гоменюк" userId="27247efe46d1cb93" providerId="LiveId" clId="{83AA9AC5-2D03-4D02-9F52-42BDC055FBA3}" dt="2022-02-16T18:17:23.601" v="2016" actId="113"/>
          <ac:spMkLst>
            <pc:docMk/>
            <pc:sldMk cId="3868255321" sldId="259"/>
            <ac:spMk id="3" creationId="{BB792D80-8D84-428B-A0C1-69018E476AA8}"/>
          </ac:spMkLst>
        </pc:spChg>
      </pc:sldChg>
      <pc:sldChg chg="modSp mod">
        <pc:chgData name="Кирилл Гоменюк" userId="27247efe46d1cb93" providerId="LiveId" clId="{83AA9AC5-2D03-4D02-9F52-42BDC055FBA3}" dt="2022-02-16T18:24:05.195" v="2171" actId="6549"/>
        <pc:sldMkLst>
          <pc:docMk/>
          <pc:sldMk cId="2707630095" sldId="260"/>
        </pc:sldMkLst>
        <pc:spChg chg="mod">
          <ac:chgData name="Кирилл Гоменюк" userId="27247efe46d1cb93" providerId="LiveId" clId="{83AA9AC5-2D03-4D02-9F52-42BDC055FBA3}" dt="2022-02-16T18:24:05.195" v="2171" actId="6549"/>
          <ac:spMkLst>
            <pc:docMk/>
            <pc:sldMk cId="2707630095" sldId="260"/>
            <ac:spMk id="2" creationId="{13EEBB72-7274-4FE1-BA3D-E4A5088833FA}"/>
          </ac:spMkLst>
        </pc:spChg>
      </pc:sldChg>
      <pc:sldChg chg="modSp mod">
        <pc:chgData name="Кирилл Гоменюк" userId="27247efe46d1cb93" providerId="LiveId" clId="{83AA9AC5-2D03-4D02-9F52-42BDC055FBA3}" dt="2022-02-16T17:55:48.767" v="1453" actId="114"/>
        <pc:sldMkLst>
          <pc:docMk/>
          <pc:sldMk cId="3008278872" sldId="261"/>
        </pc:sldMkLst>
        <pc:spChg chg="mod">
          <ac:chgData name="Кирилл Гоменюк" userId="27247efe46d1cb93" providerId="LiveId" clId="{83AA9AC5-2D03-4D02-9F52-42BDC055FBA3}" dt="2022-02-16T17:55:48.767" v="1453" actId="114"/>
          <ac:spMkLst>
            <pc:docMk/>
            <pc:sldMk cId="3008278872" sldId="261"/>
            <ac:spMk id="3" creationId="{469C74E2-BF54-4694-A23B-ADCF383DB806}"/>
          </ac:spMkLst>
        </pc:spChg>
      </pc:sldChg>
      <pc:sldChg chg="modSp mod ord">
        <pc:chgData name="Кирилл Гоменюк" userId="27247efe46d1cb93" providerId="LiveId" clId="{83AA9AC5-2D03-4D02-9F52-42BDC055FBA3}" dt="2022-02-16T18:32:34.952" v="2435"/>
        <pc:sldMkLst>
          <pc:docMk/>
          <pc:sldMk cId="2308707964" sldId="262"/>
        </pc:sldMkLst>
        <pc:spChg chg="mod">
          <ac:chgData name="Кирилл Гоменюк" userId="27247efe46d1cb93" providerId="LiveId" clId="{83AA9AC5-2D03-4D02-9F52-42BDC055FBA3}" dt="2022-02-16T18:31:59.013" v="2431" actId="20577"/>
          <ac:spMkLst>
            <pc:docMk/>
            <pc:sldMk cId="2308707964" sldId="262"/>
            <ac:spMk id="3" creationId="{40B116CB-7116-454B-9779-05420252F8C7}"/>
          </ac:spMkLst>
        </pc:spChg>
      </pc:sldChg>
      <pc:sldChg chg="modSp mod">
        <pc:chgData name="Кирилл Гоменюк" userId="27247efe46d1cb93" providerId="LiveId" clId="{83AA9AC5-2D03-4D02-9F52-42BDC055FBA3}" dt="2022-02-16T18:45:22.994" v="2618"/>
        <pc:sldMkLst>
          <pc:docMk/>
          <pc:sldMk cId="2327529652" sldId="264"/>
        </pc:sldMkLst>
        <pc:spChg chg="mod">
          <ac:chgData name="Кирилл Гоменюк" userId="27247efe46d1cb93" providerId="LiveId" clId="{83AA9AC5-2D03-4D02-9F52-42BDC055FBA3}" dt="2022-02-16T18:45:22.994" v="2618"/>
          <ac:spMkLst>
            <pc:docMk/>
            <pc:sldMk cId="2327529652" sldId="264"/>
            <ac:spMk id="3" creationId="{BE05210E-6DBE-4520-8D5D-31B0B6BEFDCB}"/>
          </ac:spMkLst>
        </pc:spChg>
      </pc:sldChg>
      <pc:sldChg chg="modSp mod">
        <pc:chgData name="Кирилл Гоменюк" userId="27247efe46d1cb93" providerId="LiveId" clId="{83AA9AC5-2D03-4D02-9F52-42BDC055FBA3}" dt="2022-02-16T21:02:55.049" v="3570" actId="20577"/>
        <pc:sldMkLst>
          <pc:docMk/>
          <pc:sldMk cId="1030750317" sldId="266"/>
        </pc:sldMkLst>
        <pc:spChg chg="mod">
          <ac:chgData name="Кирилл Гоменюк" userId="27247efe46d1cb93" providerId="LiveId" clId="{83AA9AC5-2D03-4D02-9F52-42BDC055FBA3}" dt="2022-02-16T21:02:55.049" v="3570" actId="20577"/>
          <ac:spMkLst>
            <pc:docMk/>
            <pc:sldMk cId="1030750317" sldId="266"/>
            <ac:spMk id="3" creationId="{72BBC601-F1E7-498A-9F9F-C94B7248F518}"/>
          </ac:spMkLst>
        </pc:spChg>
      </pc:sldChg>
      <pc:sldChg chg="addSp modSp mod">
        <pc:chgData name="Кирилл Гоменюк" userId="27247efe46d1cb93" providerId="LiveId" clId="{83AA9AC5-2D03-4D02-9F52-42BDC055FBA3}" dt="2022-02-16T18:55:29.837" v="2868" actId="20577"/>
        <pc:sldMkLst>
          <pc:docMk/>
          <pc:sldMk cId="3434455739" sldId="268"/>
        </pc:sldMkLst>
        <pc:spChg chg="mod">
          <ac:chgData name="Кирилл Гоменюк" userId="27247efe46d1cb93" providerId="LiveId" clId="{83AA9AC5-2D03-4D02-9F52-42BDC055FBA3}" dt="2022-02-16T18:49:11.058" v="2703" actId="20577"/>
          <ac:spMkLst>
            <pc:docMk/>
            <pc:sldMk cId="3434455739" sldId="268"/>
            <ac:spMk id="3" creationId="{8B3518D3-E99D-4964-86DD-251C524035C7}"/>
          </ac:spMkLst>
        </pc:spChg>
        <pc:spChg chg="add mod">
          <ac:chgData name="Кирилл Гоменюк" userId="27247efe46d1cb93" providerId="LiveId" clId="{83AA9AC5-2D03-4D02-9F52-42BDC055FBA3}" dt="2022-02-16T18:53:02.012" v="2752" actId="1076"/>
          <ac:spMkLst>
            <pc:docMk/>
            <pc:sldMk cId="3434455739" sldId="268"/>
            <ac:spMk id="37" creationId="{20DFF881-8150-4FF6-B581-A316E51A0D23}"/>
          </ac:spMkLst>
        </pc:spChg>
        <pc:spChg chg="add mod">
          <ac:chgData name="Кирилл Гоменюк" userId="27247efe46d1cb93" providerId="LiveId" clId="{83AA9AC5-2D03-4D02-9F52-42BDC055FBA3}" dt="2022-02-16T18:54:35.804" v="2803" actId="1076"/>
          <ac:spMkLst>
            <pc:docMk/>
            <pc:sldMk cId="3434455739" sldId="268"/>
            <ac:spMk id="48" creationId="{91EF2D93-B8A3-4FC6-BD7E-E1A844197441}"/>
          </ac:spMkLst>
        </pc:spChg>
        <pc:spChg chg="add mod">
          <ac:chgData name="Кирилл Гоменюк" userId="27247efe46d1cb93" providerId="LiveId" clId="{83AA9AC5-2D03-4D02-9F52-42BDC055FBA3}" dt="2022-02-16T18:55:01.714" v="2831" actId="20577"/>
          <ac:spMkLst>
            <pc:docMk/>
            <pc:sldMk cId="3434455739" sldId="268"/>
            <ac:spMk id="49" creationId="{398E89D1-F270-4C7B-91EF-625CCC157B6F}"/>
          </ac:spMkLst>
        </pc:spChg>
        <pc:spChg chg="add mod">
          <ac:chgData name="Кирилл Гоменюк" userId="27247efe46d1cb93" providerId="LiveId" clId="{83AA9AC5-2D03-4D02-9F52-42BDC055FBA3}" dt="2022-02-16T18:55:29.837" v="2868" actId="20577"/>
          <ac:spMkLst>
            <pc:docMk/>
            <pc:sldMk cId="3434455739" sldId="268"/>
            <ac:spMk id="50" creationId="{79BE4C8E-49DF-417B-96B2-A6A91BB76959}"/>
          </ac:spMkLst>
        </pc:spChg>
        <pc:cxnChg chg="mod">
          <ac:chgData name="Кирилл Гоменюк" userId="27247efe46d1cb93" providerId="LiveId" clId="{83AA9AC5-2D03-4D02-9F52-42BDC055FBA3}" dt="2022-02-16T18:53:44.879" v="2756" actId="1582"/>
          <ac:cxnSpMkLst>
            <pc:docMk/>
            <pc:sldMk cId="3434455739" sldId="268"/>
            <ac:cxnSpMk id="10" creationId="{D14A796E-A921-4E97-A7AD-44A7BA0AC801}"/>
          </ac:cxnSpMkLst>
        </pc:cxnChg>
        <pc:cxnChg chg="mod">
          <ac:chgData name="Кирилл Гоменюк" userId="27247efe46d1cb93" providerId="LiveId" clId="{83AA9AC5-2D03-4D02-9F52-42BDC055FBA3}" dt="2022-02-16T18:53:51.124" v="2757" actId="14100"/>
          <ac:cxnSpMkLst>
            <pc:docMk/>
            <pc:sldMk cId="3434455739" sldId="268"/>
            <ac:cxnSpMk id="19" creationId="{C851DE86-5273-4923-A8B6-30A8D1DB9EC7}"/>
          </ac:cxnSpMkLst>
        </pc:cxnChg>
        <pc:cxnChg chg="mod">
          <ac:chgData name="Кирилл Гоменюк" userId="27247efe46d1cb93" providerId="LiveId" clId="{83AA9AC5-2D03-4D02-9F52-42BDC055FBA3}" dt="2022-02-16T18:53:44.879" v="2756" actId="1582"/>
          <ac:cxnSpMkLst>
            <pc:docMk/>
            <pc:sldMk cId="3434455739" sldId="268"/>
            <ac:cxnSpMk id="39" creationId="{AE64518F-61AE-44ED-83CA-011BCF6A02BC}"/>
          </ac:cxnSpMkLst>
        </pc:cxnChg>
        <pc:cxnChg chg="mod">
          <ac:chgData name="Кирилл Гоменюк" userId="27247efe46d1cb93" providerId="LiveId" clId="{83AA9AC5-2D03-4D02-9F52-42BDC055FBA3}" dt="2022-02-16T18:53:56.364" v="2758" actId="14100"/>
          <ac:cxnSpMkLst>
            <pc:docMk/>
            <pc:sldMk cId="3434455739" sldId="268"/>
            <ac:cxnSpMk id="45" creationId="{96F19261-3420-4340-97A7-D47404D827E5}"/>
          </ac:cxnSpMkLst>
        </pc:cxnChg>
      </pc:sldChg>
      <pc:sldChg chg="modSp mod">
        <pc:chgData name="Кирилл Гоменюк" userId="27247efe46d1cb93" providerId="LiveId" clId="{83AA9AC5-2D03-4D02-9F52-42BDC055FBA3}" dt="2022-02-16T20:23:50.634" v="3546" actId="27636"/>
        <pc:sldMkLst>
          <pc:docMk/>
          <pc:sldMk cId="357275776" sldId="270"/>
        </pc:sldMkLst>
        <pc:spChg chg="mod">
          <ac:chgData name="Кирилл Гоменюк" userId="27247efe46d1cb93" providerId="LiveId" clId="{83AA9AC5-2D03-4D02-9F52-42BDC055FBA3}" dt="2022-02-16T20:23:50.634" v="3546" actId="27636"/>
          <ac:spMkLst>
            <pc:docMk/>
            <pc:sldMk cId="357275776" sldId="270"/>
            <ac:spMk id="3" creationId="{0A1F6815-0A1A-4E5B-AB26-EA5BD9DA4773}"/>
          </ac:spMkLst>
        </pc:spChg>
      </pc:sldChg>
      <pc:sldChg chg="modSp mod">
        <pc:chgData name="Кирилл Гоменюк" userId="27247efe46d1cb93" providerId="LiveId" clId="{83AA9AC5-2D03-4D02-9F52-42BDC055FBA3}" dt="2022-02-16T21:03:24.056" v="3572" actId="20577"/>
        <pc:sldMkLst>
          <pc:docMk/>
          <pc:sldMk cId="3338828190" sldId="271"/>
        </pc:sldMkLst>
        <pc:spChg chg="mod">
          <ac:chgData name="Кирилл Гоменюк" userId="27247efe46d1cb93" providerId="LiveId" clId="{83AA9AC5-2D03-4D02-9F52-42BDC055FBA3}" dt="2022-02-16T21:03:24.056" v="3572" actId="20577"/>
          <ac:spMkLst>
            <pc:docMk/>
            <pc:sldMk cId="3338828190" sldId="271"/>
            <ac:spMk id="3" creationId="{E6D925A6-CD9B-433D-9449-4EAB01770A36}"/>
          </ac:spMkLst>
        </pc:spChg>
      </pc:sldChg>
      <pc:sldChg chg="modSp mod">
        <pc:chgData name="Кирилл Гоменюк" userId="27247efe46d1cb93" providerId="LiveId" clId="{83AA9AC5-2D03-4D02-9F52-42BDC055FBA3}" dt="2022-02-16T20:23:19.253" v="3537" actId="20577"/>
        <pc:sldMkLst>
          <pc:docMk/>
          <pc:sldMk cId="2462659327" sldId="272"/>
        </pc:sldMkLst>
        <pc:spChg chg="mod">
          <ac:chgData name="Кирилл Гоменюк" userId="27247efe46d1cb93" providerId="LiveId" clId="{83AA9AC5-2D03-4D02-9F52-42BDC055FBA3}" dt="2022-02-16T20:18:16.097" v="3157" actId="20577"/>
          <ac:spMkLst>
            <pc:docMk/>
            <pc:sldMk cId="2462659327" sldId="272"/>
            <ac:spMk id="2" creationId="{43297AD3-7FC0-4D50-B2B8-28C5789F8BC1}"/>
          </ac:spMkLst>
        </pc:spChg>
        <pc:spChg chg="mod">
          <ac:chgData name="Кирилл Гоменюк" userId="27247efe46d1cb93" providerId="LiveId" clId="{83AA9AC5-2D03-4D02-9F52-42BDC055FBA3}" dt="2022-02-16T20:23:19.253" v="3537" actId="20577"/>
          <ac:spMkLst>
            <pc:docMk/>
            <pc:sldMk cId="2462659327" sldId="272"/>
            <ac:spMk id="3" creationId="{1329BDB6-10B8-4917-9657-A0325B98127D}"/>
          </ac:spMkLst>
        </pc:spChg>
      </pc:sldChg>
      <pc:sldChg chg="modSp mod">
        <pc:chgData name="Кирилл Гоменюк" userId="27247efe46d1cb93" providerId="LiveId" clId="{83AA9AC5-2D03-4D02-9F52-42BDC055FBA3}" dt="2022-02-16T21:03:44.122" v="3580" actId="20577"/>
        <pc:sldMkLst>
          <pc:docMk/>
          <pc:sldMk cId="2709595775" sldId="273"/>
        </pc:sldMkLst>
        <pc:spChg chg="mod">
          <ac:chgData name="Кирилл Гоменюк" userId="27247efe46d1cb93" providerId="LiveId" clId="{83AA9AC5-2D03-4D02-9F52-42BDC055FBA3}" dt="2022-02-16T21:03:44.122" v="3580" actId="20577"/>
          <ac:spMkLst>
            <pc:docMk/>
            <pc:sldMk cId="2709595775" sldId="273"/>
            <ac:spMk id="3" creationId="{DF9C5DF6-7808-48E1-8198-B90A777E235A}"/>
          </ac:spMkLst>
        </pc:spChg>
      </pc:sldChg>
      <pc:sldChg chg="modSp mod">
        <pc:chgData name="Кирилл Гоменюк" userId="27247efe46d1cb93" providerId="LiveId" clId="{83AA9AC5-2D03-4D02-9F52-42BDC055FBA3}" dt="2022-02-16T21:04:25.696" v="3582" actId="20577"/>
        <pc:sldMkLst>
          <pc:docMk/>
          <pc:sldMk cId="352747707" sldId="274"/>
        </pc:sldMkLst>
        <pc:spChg chg="mod">
          <ac:chgData name="Кирилл Гоменюк" userId="27247efe46d1cb93" providerId="LiveId" clId="{83AA9AC5-2D03-4D02-9F52-42BDC055FBA3}" dt="2022-02-16T21:04:25.696" v="3582" actId="20577"/>
          <ac:spMkLst>
            <pc:docMk/>
            <pc:sldMk cId="352747707" sldId="274"/>
            <ac:spMk id="3" creationId="{72745716-96DD-4887-85D2-E2A8E2184C4A}"/>
          </ac:spMkLst>
        </pc:spChg>
      </pc:sldChg>
      <pc:sldChg chg="modSp mod">
        <pc:chgData name="Кирилл Гоменюк" userId="27247efe46d1cb93" providerId="LiveId" clId="{83AA9AC5-2D03-4D02-9F52-42BDC055FBA3}" dt="2022-02-16T21:06:40.019" v="3628" actId="20577"/>
        <pc:sldMkLst>
          <pc:docMk/>
          <pc:sldMk cId="1278424137" sldId="275"/>
        </pc:sldMkLst>
        <pc:spChg chg="mod">
          <ac:chgData name="Кирилл Гоменюк" userId="27247efe46d1cb93" providerId="LiveId" clId="{83AA9AC5-2D03-4D02-9F52-42BDC055FBA3}" dt="2022-02-16T21:06:40.019" v="3628" actId="20577"/>
          <ac:spMkLst>
            <pc:docMk/>
            <pc:sldMk cId="1278424137" sldId="275"/>
            <ac:spMk id="3" creationId="{DA51BCC9-A534-479D-8778-2CBBA589C6DE}"/>
          </ac:spMkLst>
        </pc:spChg>
      </pc:sldChg>
      <pc:sldChg chg="modSp mod ord">
        <pc:chgData name="Кирилл Гоменюк" userId="27247efe46d1cb93" providerId="LiveId" clId="{83AA9AC5-2D03-4D02-9F52-42BDC055FBA3}" dt="2022-02-16T17:51:39.461" v="1301" actId="20577"/>
        <pc:sldMkLst>
          <pc:docMk/>
          <pc:sldMk cId="3616973657" sldId="807"/>
        </pc:sldMkLst>
        <pc:spChg chg="mod">
          <ac:chgData name="Кирилл Гоменюк" userId="27247efe46d1cb93" providerId="LiveId" clId="{83AA9AC5-2D03-4D02-9F52-42BDC055FBA3}" dt="2022-02-16T17:51:39.461" v="1301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83AA9AC5-2D03-4D02-9F52-42BDC055FBA3}" dt="2022-02-16T17:46:29.442" v="1213" actId="6549"/>
          <ac:spMkLst>
            <pc:docMk/>
            <pc:sldMk cId="3616973657" sldId="807"/>
            <ac:spMk id="3" creationId="{DE8CB6AB-6A1F-418D-929F-F760F91B7121}"/>
          </ac:spMkLst>
        </pc:spChg>
        <pc:picChg chg="mod">
          <ac:chgData name="Кирилл Гоменюк" userId="27247efe46d1cb93" providerId="LiveId" clId="{83AA9AC5-2D03-4D02-9F52-42BDC055FBA3}" dt="2022-02-16T17:46:44.684" v="1216" actId="1076"/>
          <ac:picMkLst>
            <pc:docMk/>
            <pc:sldMk cId="3616973657" sldId="807"/>
            <ac:picMk id="5" creationId="{16C92D98-3DA2-4162-89E8-00D3FE3FBE74}"/>
          </ac:picMkLst>
        </pc:picChg>
        <pc:picChg chg="mod">
          <ac:chgData name="Кирилл Гоменюк" userId="27247efe46d1cb93" providerId="LiveId" clId="{83AA9AC5-2D03-4D02-9F52-42BDC055FBA3}" dt="2022-02-16T17:46:42.932" v="1215" actId="1076"/>
          <ac:picMkLst>
            <pc:docMk/>
            <pc:sldMk cId="3616973657" sldId="807"/>
            <ac:picMk id="7" creationId="{1306EC3F-2FD4-4490-8EFF-7D1D4378BBE7}"/>
          </ac:picMkLst>
        </pc:picChg>
      </pc:sldChg>
      <pc:sldChg chg="modSp mod ord">
        <pc:chgData name="Кирилл Гоменюк" userId="27247efe46d1cb93" providerId="LiveId" clId="{83AA9AC5-2D03-4D02-9F52-42BDC055FBA3}" dt="2022-02-16T17:51:32.255" v="1285" actId="20577"/>
        <pc:sldMkLst>
          <pc:docMk/>
          <pc:sldMk cId="3037370492" sldId="808"/>
        </pc:sldMkLst>
        <pc:spChg chg="mod">
          <ac:chgData name="Кирилл Гоменюк" userId="27247efe46d1cb93" providerId="LiveId" clId="{83AA9AC5-2D03-4D02-9F52-42BDC055FBA3}" dt="2022-02-16T17:51:32.255" v="1285" actId="20577"/>
          <ac:spMkLst>
            <pc:docMk/>
            <pc:sldMk cId="3037370492" sldId="808"/>
            <ac:spMk id="2" creationId="{F5AE6151-99BD-4CB6-B1CE-386FDFA52FBB}"/>
          </ac:spMkLst>
        </pc:spChg>
      </pc:sldChg>
      <pc:sldChg chg="del">
        <pc:chgData name="Кирилл Гоменюк" userId="27247efe46d1cb93" providerId="LiveId" clId="{83AA9AC5-2D03-4D02-9F52-42BDC055FBA3}" dt="2022-02-16T17:54:47.842" v="1415" actId="47"/>
        <pc:sldMkLst>
          <pc:docMk/>
          <pc:sldMk cId="150923580" sldId="818"/>
        </pc:sldMkLst>
      </pc:sldChg>
      <pc:sldChg chg="modSp mod">
        <pc:chgData name="Кирилл Гоменюк" userId="27247efe46d1cb93" providerId="LiveId" clId="{83AA9AC5-2D03-4D02-9F52-42BDC055FBA3}" dt="2022-02-16T17:53:45.607" v="1414" actId="20577"/>
        <pc:sldMkLst>
          <pc:docMk/>
          <pc:sldMk cId="3841333441" sldId="929"/>
        </pc:sldMkLst>
        <pc:spChg chg="mod">
          <ac:chgData name="Кирилл Гоменюк" userId="27247efe46d1cb93" providerId="LiveId" clId="{83AA9AC5-2D03-4D02-9F52-42BDC055FBA3}" dt="2022-02-16T17:53:45.607" v="1414" actId="20577"/>
          <ac:spMkLst>
            <pc:docMk/>
            <pc:sldMk cId="3841333441" sldId="929"/>
            <ac:spMk id="3" creationId="{24EB2293-9E17-46C9-9F4F-A746A1EDE5CE}"/>
          </ac:spMkLst>
        </pc:spChg>
      </pc:sldChg>
      <pc:sldChg chg="addSp delSp modSp mod setBg setClrOvrMap">
        <pc:chgData name="Кирилл Гоменюк" userId="27247efe46d1cb93" providerId="LiveId" clId="{83AA9AC5-2D03-4D02-9F52-42BDC055FBA3}" dt="2022-02-16T18:04:46.491" v="1608" actId="26606"/>
        <pc:sldMkLst>
          <pc:docMk/>
          <pc:sldMk cId="3049491293" sldId="933"/>
        </pc:sldMkLst>
        <pc:spChg chg="mod or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4" creationId="{925A1740-63EF-4B24-A62B-8DD07C0FA1F0}"/>
          </ac:spMkLst>
        </pc:spChg>
        <pc:spChg chg="mo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5" creationId="{1BD96073-D686-46CC-B32E-BD7B7F66C3CA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9" creationId="{4522B21E-B2B9-4C72-9A71-C87EFD137480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0" creationId="{88294908-8B00-4F58-BBBA-20F71A40AA9E}"/>
          </ac:spMkLst>
        </pc:spChg>
        <pc:spChg chg="add del">
          <ac:chgData name="Кирилл Гоменюк" userId="27247efe46d1cb93" providerId="LiveId" clId="{83AA9AC5-2D03-4D02-9F52-42BDC055FBA3}" dt="2022-02-16T18:03:06.188" v="1528" actId="26606"/>
          <ac:spMkLst>
            <pc:docMk/>
            <pc:sldMk cId="3049491293" sldId="933"/>
            <ac:spMk id="11" creationId="{C1DD1A8A-57D5-4A81-AD04-532B043C5611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2" creationId="{4364C879-1404-4203-8E9D-CC5DE0A621A2}"/>
          </ac:spMkLst>
        </pc:spChg>
        <pc:spChg chg="add del">
          <ac:chgData name="Кирилл Гоменюк" userId="27247efe46d1cb93" providerId="LiveId" clId="{83AA9AC5-2D03-4D02-9F52-42BDC055FBA3}" dt="2022-02-16T18:03:06.188" v="1528" actId="26606"/>
          <ac:spMkLst>
            <pc:docMk/>
            <pc:sldMk cId="3049491293" sldId="933"/>
            <ac:spMk id="13" creationId="{007891EC-4501-44ED-A8C8-B11B6DB767AB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4" creationId="{84617302-4B0D-4351-A6BB-6F0930D943AC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6" creationId="{DA2C7802-C2E0-4218-8F89-8DD7CCD2CD1C}"/>
          </ac:spMkLst>
        </pc:spChg>
        <pc:spChg chg="add del">
          <ac:chgData name="Кирилл Гоменюк" userId="27247efe46d1cb93" providerId="LiveId" clId="{83AA9AC5-2D03-4D02-9F52-42BDC055FBA3}" dt="2022-02-16T18:03:48.426" v="1553" actId="26606"/>
          <ac:spMkLst>
            <pc:docMk/>
            <pc:sldMk cId="3049491293" sldId="933"/>
            <ac:spMk id="17" creationId="{87CC2527-562A-4F69-B487-4371E5B243E7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8" creationId="{A6D7111A-21E5-4EE9-8A78-10E5530F0116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0" creationId="{A3969E80-A77B-49FC-9122-D89AFD5EE118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21" creationId="{5EB7D2A2-F448-44D4-938C-DC84CBCB3B1E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2" creationId="{1849CA57-76BD-4CF2-80BA-D7A46A01B7B1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23" creationId="{871AEA07-1E14-44B4-8E55-64EF049CD66F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4" creationId="{35E9085E-E730-4768-83D4-6CB7E9897153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6" creationId="{973272FE-A474-4CAE-8CA2-BCC8B476C3F4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8" creationId="{E07981EA-05A6-437C-88D7-B377B92B031D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30" creationId="{15E3C750-986E-4769-B1AE-49289FBEE757}"/>
          </ac:spMkLst>
        </pc:spChg>
        <pc:picChg chg="add del">
          <ac:chgData name="Кирилл Гоменюк" userId="27247efe46d1cb93" providerId="LiveId" clId="{83AA9AC5-2D03-4D02-9F52-42BDC055FBA3}" dt="2022-02-16T18:03:06.188" v="1528" actId="26606"/>
          <ac:picMkLst>
            <pc:docMk/>
            <pc:sldMk cId="3049491293" sldId="933"/>
            <ac:picMk id="7" creationId="{A3E8AB2F-21E7-4168-BB23-DE417BD7917C}"/>
          </ac:picMkLst>
        </pc:picChg>
        <pc:picChg chg="add del">
          <ac:chgData name="Кирилл Гоменюк" userId="27247efe46d1cb93" providerId="LiveId" clId="{83AA9AC5-2D03-4D02-9F52-42BDC055FBA3}" dt="2022-02-16T18:04:40.410" v="1607" actId="26606"/>
          <ac:picMkLst>
            <pc:docMk/>
            <pc:sldMk cId="3049491293" sldId="933"/>
            <ac:picMk id="8" creationId="{E24BD5D3-545B-44D1-8E88-37E51A3CA6DC}"/>
          </ac:picMkLst>
        </pc:picChg>
        <pc:picChg chg="add del">
          <ac:chgData name="Кирилл Гоменюк" userId="27247efe46d1cb93" providerId="LiveId" clId="{83AA9AC5-2D03-4D02-9F52-42BDC055FBA3}" dt="2022-02-16T18:03:48.426" v="1553" actId="26606"/>
          <ac:picMkLst>
            <pc:docMk/>
            <pc:sldMk cId="3049491293" sldId="933"/>
            <ac:picMk id="15" creationId="{D39D87DA-A889-4EEB-96A0-7E4F84E35FF5}"/>
          </ac:picMkLst>
        </pc:picChg>
        <pc:cxnChg chg="add del">
          <ac:chgData name="Кирилл Гоменюк" userId="27247efe46d1cb93" providerId="LiveId" clId="{83AA9AC5-2D03-4D02-9F52-42BDC055FBA3}" dt="2022-02-16T18:03:48.426" v="1553" actId="26606"/>
          <ac:cxnSpMkLst>
            <pc:docMk/>
            <pc:sldMk cId="3049491293" sldId="933"/>
            <ac:cxnSpMk id="19" creationId="{BCDAEC91-5BCE-4B55-9CC0-43EF94CB734B}"/>
          </ac:cxnSpMkLst>
        </pc:cxnChg>
        <pc:cxnChg chg="add">
          <ac:chgData name="Кирилл Гоменюк" userId="27247efe46d1cb93" providerId="LiveId" clId="{83AA9AC5-2D03-4D02-9F52-42BDC055FBA3}" dt="2022-02-16T18:04:46.491" v="1608" actId="26606"/>
          <ac:cxnSpMkLst>
            <pc:docMk/>
            <pc:sldMk cId="3049491293" sldId="933"/>
            <ac:cxnSpMk id="25" creationId="{F7C8EA93-3210-4C62-99E9-153C275E3A87}"/>
          </ac:cxnSpMkLst>
        </pc:cxnChg>
      </pc:sldChg>
      <pc:sldChg chg="addSp delSp modSp mod ord modClrScheme chgLayout">
        <pc:chgData name="Кирилл Гоменюк" userId="27247efe46d1cb93" providerId="LiveId" clId="{83AA9AC5-2D03-4D02-9F52-42BDC055FBA3}" dt="2022-02-16T17:26:12.163" v="488" actId="20577"/>
        <pc:sldMkLst>
          <pc:docMk/>
          <pc:sldMk cId="3924286877" sldId="936"/>
        </pc:sldMkLst>
        <pc:spChg chg="del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2" creationId="{75C114D2-D479-459D-9D75-3C85ED535F53}"/>
          </ac:spMkLst>
        </pc:spChg>
        <pc:spChg chg="del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3" creationId="{F361A899-ACC3-4ADB-8A6B-4955BFB1E9C0}"/>
          </ac:spMkLst>
        </pc:spChg>
        <pc:spChg chg="add mod ord">
          <ac:chgData name="Кирилл Гоменюк" userId="27247efe46d1cb93" providerId="LiveId" clId="{83AA9AC5-2D03-4D02-9F52-42BDC055FBA3}" dt="2022-02-16T17:26:12.163" v="488" actId="20577"/>
          <ac:spMkLst>
            <pc:docMk/>
            <pc:sldMk cId="3924286877" sldId="936"/>
            <ac:spMk id="4" creationId="{F9BF8A16-0A54-4F7A-A1A8-29B93B071BFC}"/>
          </ac:spMkLst>
        </pc:spChg>
        <pc:spChg chg="add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5" creationId="{20C4FAAE-6DF5-4D3E-95AC-8DC05EECFB49}"/>
          </ac:spMkLst>
        </pc:spChg>
      </pc:sldChg>
      <pc:sldChg chg="modSp new mod">
        <pc:chgData name="Кирилл Гоменюк" userId="27247efe46d1cb93" providerId="LiveId" clId="{83AA9AC5-2D03-4D02-9F52-42BDC055FBA3}" dt="2022-02-16T17:28:12.146" v="534" actId="6549"/>
        <pc:sldMkLst>
          <pc:docMk/>
          <pc:sldMk cId="504948662" sldId="937"/>
        </pc:sldMkLst>
        <pc:spChg chg="mod">
          <ac:chgData name="Кирилл Гоменюк" userId="27247efe46d1cb93" providerId="LiveId" clId="{83AA9AC5-2D03-4D02-9F52-42BDC055FBA3}" dt="2022-02-16T17:14:20.369" v="79" actId="20577"/>
          <ac:spMkLst>
            <pc:docMk/>
            <pc:sldMk cId="504948662" sldId="937"/>
            <ac:spMk id="2" creationId="{E8C1A515-FA27-47C4-A34D-0691E11E4FDD}"/>
          </ac:spMkLst>
        </pc:spChg>
        <pc:spChg chg="mod">
          <ac:chgData name="Кирилл Гоменюк" userId="27247efe46d1cb93" providerId="LiveId" clId="{83AA9AC5-2D03-4D02-9F52-42BDC055FBA3}" dt="2022-02-16T17:28:12.146" v="534" actId="6549"/>
          <ac:spMkLst>
            <pc:docMk/>
            <pc:sldMk cId="504948662" sldId="937"/>
            <ac:spMk id="3" creationId="{82A75F5C-AB02-4E11-8A58-BCB2A6CF6A21}"/>
          </ac:spMkLst>
        </pc:spChg>
      </pc:sldChg>
      <pc:sldChg chg="addSp modSp new mod">
        <pc:chgData name="Кирилл Гоменюк" userId="27247efe46d1cb93" providerId="LiveId" clId="{83AA9AC5-2D03-4D02-9F52-42BDC055FBA3}" dt="2022-02-16T17:28:22.790" v="535" actId="14100"/>
        <pc:sldMkLst>
          <pc:docMk/>
          <pc:sldMk cId="4242668545" sldId="938"/>
        </pc:sldMkLst>
        <pc:spChg chg="mod">
          <ac:chgData name="Кирилл Гоменюк" userId="27247efe46d1cb93" providerId="LiveId" clId="{83AA9AC5-2D03-4D02-9F52-42BDC055FBA3}" dt="2022-02-16T17:24:05.337" v="364" actId="20577"/>
          <ac:spMkLst>
            <pc:docMk/>
            <pc:sldMk cId="4242668545" sldId="938"/>
            <ac:spMk id="2" creationId="{639A3B8B-993F-4F50-9826-ABB17652E373}"/>
          </ac:spMkLst>
        </pc:spChg>
        <pc:spChg chg="mod">
          <ac:chgData name="Кирилл Гоменюк" userId="27247efe46d1cb93" providerId="LiveId" clId="{83AA9AC5-2D03-4D02-9F52-42BDC055FBA3}" dt="2022-02-16T17:26:20.692" v="489" actId="20577"/>
          <ac:spMkLst>
            <pc:docMk/>
            <pc:sldMk cId="4242668545" sldId="938"/>
            <ac:spMk id="3" creationId="{BC2D52FE-B8DC-4B7E-8FCF-D3242586DA30}"/>
          </ac:spMkLst>
        </pc:spChg>
        <pc:picChg chg="add mod">
          <ac:chgData name="Кирилл Гоменюк" userId="27247efe46d1cb93" providerId="LiveId" clId="{83AA9AC5-2D03-4D02-9F52-42BDC055FBA3}" dt="2022-02-16T17:28:22.790" v="535" actId="14100"/>
          <ac:picMkLst>
            <pc:docMk/>
            <pc:sldMk cId="4242668545" sldId="938"/>
            <ac:picMk id="5" creationId="{DF298D89-2CF3-48E5-BC64-3ED1F0F1929A}"/>
          </ac:picMkLst>
        </pc:picChg>
      </pc:sldChg>
      <pc:sldChg chg="modSp new mod">
        <pc:chgData name="Кирилл Гоменюк" userId="27247efe46d1cb93" providerId="LiveId" clId="{83AA9AC5-2D03-4D02-9F52-42BDC055FBA3}" dt="2022-02-16T17:34:42.317" v="785" actId="20577"/>
        <pc:sldMkLst>
          <pc:docMk/>
          <pc:sldMk cId="2928814813" sldId="939"/>
        </pc:sldMkLst>
        <pc:spChg chg="mod">
          <ac:chgData name="Кирилл Гоменюк" userId="27247efe46d1cb93" providerId="LiveId" clId="{83AA9AC5-2D03-4D02-9F52-42BDC055FBA3}" dt="2022-02-16T17:34:42.317" v="785" actId="20577"/>
          <ac:spMkLst>
            <pc:docMk/>
            <pc:sldMk cId="2928814813" sldId="939"/>
            <ac:spMk id="2" creationId="{96306A89-8306-4269-9546-5FA9A4DAE7C6}"/>
          </ac:spMkLst>
        </pc:spChg>
        <pc:spChg chg="mod">
          <ac:chgData name="Кирилл Гоменюк" userId="27247efe46d1cb93" providerId="LiveId" clId="{83AA9AC5-2D03-4D02-9F52-42BDC055FBA3}" dt="2022-02-16T17:34:21.590" v="757" actId="20577"/>
          <ac:spMkLst>
            <pc:docMk/>
            <pc:sldMk cId="2928814813" sldId="939"/>
            <ac:spMk id="3" creationId="{ECD3BF04-EED0-4342-8E52-B24799606286}"/>
          </ac:spMkLst>
        </pc:spChg>
      </pc:sldChg>
      <pc:sldChg chg="addSp delSp modSp new mod">
        <pc:chgData name="Кирилл Гоменюк" userId="27247efe46d1cb93" providerId="LiveId" clId="{83AA9AC5-2D03-4D02-9F52-42BDC055FBA3}" dt="2022-02-16T17:46:14.599" v="1212" actId="113"/>
        <pc:sldMkLst>
          <pc:docMk/>
          <pc:sldMk cId="815929004" sldId="940"/>
        </pc:sldMkLst>
        <pc:spChg chg="mod">
          <ac:chgData name="Кирилл Гоменюк" userId="27247efe46d1cb93" providerId="LiveId" clId="{83AA9AC5-2D03-4D02-9F52-42BDC055FBA3}" dt="2022-02-16T17:42:57.986" v="1047" actId="20577"/>
          <ac:spMkLst>
            <pc:docMk/>
            <pc:sldMk cId="815929004" sldId="940"/>
            <ac:spMk id="2" creationId="{3894A44B-AD34-48C4-B8C5-313BBCD9FDC6}"/>
          </ac:spMkLst>
        </pc:spChg>
        <pc:spChg chg="add del mod">
          <ac:chgData name="Кирилл Гоменюк" userId="27247efe46d1cb93" providerId="LiveId" clId="{83AA9AC5-2D03-4D02-9F52-42BDC055FBA3}" dt="2022-02-16T17:46:14.599" v="1212" actId="113"/>
          <ac:spMkLst>
            <pc:docMk/>
            <pc:sldMk cId="815929004" sldId="940"/>
            <ac:spMk id="3" creationId="{DEF670DC-8B46-4B2C-8716-3B9E4CE1593D}"/>
          </ac:spMkLst>
        </pc:spChg>
        <pc:spChg chg="add del mod">
          <ac:chgData name="Кирилл Гоменюк" userId="27247efe46d1cb93" providerId="LiveId" clId="{83AA9AC5-2D03-4D02-9F52-42BDC055FBA3}" dt="2022-02-16T17:39:54.610" v="826"/>
          <ac:spMkLst>
            <pc:docMk/>
            <pc:sldMk cId="815929004" sldId="940"/>
            <ac:spMk id="4" creationId="{1AB555A2-8EDC-49DD-800E-B317231DBED0}"/>
          </ac:spMkLst>
        </pc:spChg>
        <pc:spChg chg="add del mod">
          <ac:chgData name="Кирилл Гоменюк" userId="27247efe46d1cb93" providerId="LiveId" clId="{83AA9AC5-2D03-4D02-9F52-42BDC055FBA3}" dt="2022-02-16T17:40:01.259" v="834"/>
          <ac:spMkLst>
            <pc:docMk/>
            <pc:sldMk cId="815929004" sldId="940"/>
            <ac:spMk id="5" creationId="{62A53EFC-4034-4629-958C-505D25E13399}"/>
          </ac:spMkLst>
        </pc:spChg>
        <pc:spChg chg="add del mod">
          <ac:chgData name="Кирилл Гоменюк" userId="27247efe46d1cb93" providerId="LiveId" clId="{83AA9AC5-2D03-4D02-9F52-42BDC055FBA3}" dt="2022-02-16T17:43:21.839" v="1053" actId="478"/>
          <ac:spMkLst>
            <pc:docMk/>
            <pc:sldMk cId="815929004" sldId="940"/>
            <ac:spMk id="6" creationId="{2709BD66-7895-4AD8-BFDC-4387CD4F0114}"/>
          </ac:spMkLst>
        </pc:spChg>
      </pc:sldChg>
      <pc:sldChg chg="addSp modSp new mod">
        <pc:chgData name="Кирилл Гоменюк" userId="27247efe46d1cb93" providerId="LiveId" clId="{83AA9AC5-2D03-4D02-9F52-42BDC055FBA3}" dt="2022-02-16T17:51:25.276" v="1272" actId="1076"/>
        <pc:sldMkLst>
          <pc:docMk/>
          <pc:sldMk cId="1919386908" sldId="941"/>
        </pc:sldMkLst>
        <pc:spChg chg="mod">
          <ac:chgData name="Кирилл Гоменюк" userId="27247efe46d1cb93" providerId="LiveId" clId="{83AA9AC5-2D03-4D02-9F52-42BDC055FBA3}" dt="2022-02-16T17:50:12.195" v="1260" actId="20577"/>
          <ac:spMkLst>
            <pc:docMk/>
            <pc:sldMk cId="1919386908" sldId="941"/>
            <ac:spMk id="2" creationId="{F4E003EA-F39A-4E12-8F73-BD1E672E680C}"/>
          </ac:spMkLst>
        </pc:spChg>
        <pc:spChg chg="mod">
          <ac:chgData name="Кирилл Гоменюк" userId="27247efe46d1cb93" providerId="LiveId" clId="{83AA9AC5-2D03-4D02-9F52-42BDC055FBA3}" dt="2022-02-16T17:50:21.452" v="1263" actId="14100"/>
          <ac:spMkLst>
            <pc:docMk/>
            <pc:sldMk cId="1919386908" sldId="941"/>
            <ac:spMk id="3" creationId="{2DFC2C61-21FE-473E-BD84-2C2DFF760D33}"/>
          </ac:spMkLst>
        </pc:spChg>
        <pc:picChg chg="add mod">
          <ac:chgData name="Кирилл Гоменюк" userId="27247efe46d1cb93" providerId="LiveId" clId="{83AA9AC5-2D03-4D02-9F52-42BDC055FBA3}" dt="2022-02-16T17:50:55.296" v="1267" actId="14100"/>
          <ac:picMkLst>
            <pc:docMk/>
            <pc:sldMk cId="1919386908" sldId="941"/>
            <ac:picMk id="5" creationId="{631A91D8-6897-4CA0-A730-86DCC15CAF81}"/>
          </ac:picMkLst>
        </pc:picChg>
        <pc:picChg chg="add mod">
          <ac:chgData name="Кирилл Гоменюк" userId="27247efe46d1cb93" providerId="LiveId" clId="{83AA9AC5-2D03-4D02-9F52-42BDC055FBA3}" dt="2022-02-16T17:51:25.276" v="1272" actId="1076"/>
          <ac:picMkLst>
            <pc:docMk/>
            <pc:sldMk cId="1919386908" sldId="941"/>
            <ac:picMk id="7" creationId="{A5DE8608-9633-404D-B304-AD6778F4EB98}"/>
          </ac:picMkLst>
        </pc:picChg>
      </pc:sldChg>
      <pc:sldChg chg="addSp modSp new mod">
        <pc:chgData name="Кирилл Гоменюк" userId="27247efe46d1cb93" providerId="LiveId" clId="{83AA9AC5-2D03-4D02-9F52-42BDC055FBA3}" dt="2022-02-16T18:28:24.276" v="2208" actId="1036"/>
        <pc:sldMkLst>
          <pc:docMk/>
          <pc:sldMk cId="1060670234" sldId="942"/>
        </pc:sldMkLst>
        <pc:spChg chg="mod">
          <ac:chgData name="Кирилл Гоменюк" userId="27247efe46d1cb93" providerId="LiveId" clId="{83AA9AC5-2D03-4D02-9F52-42BDC055FBA3}" dt="2022-02-16T18:12:05.441" v="1856" actId="20577"/>
          <ac:spMkLst>
            <pc:docMk/>
            <pc:sldMk cId="1060670234" sldId="942"/>
            <ac:spMk id="2" creationId="{B9AE92E7-4368-4B74-849A-CB8CE881A764}"/>
          </ac:spMkLst>
        </pc:spChg>
        <pc:spChg chg="mod">
          <ac:chgData name="Кирилл Гоменюк" userId="27247efe46d1cb93" providerId="LiveId" clId="{83AA9AC5-2D03-4D02-9F52-42BDC055FBA3}" dt="2022-02-16T18:13:33.247" v="2009" actId="115"/>
          <ac:spMkLst>
            <pc:docMk/>
            <pc:sldMk cId="1060670234" sldId="942"/>
            <ac:spMk id="3" creationId="{3E841222-8B4F-44C5-8E77-830D9B32DD9B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4" creationId="{5301F5DA-E4D0-469C-A61D-337A9A877900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5" creationId="{368941B0-C29A-4928-BDAA-8B90DB286DEE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6" creationId="{AC9EE0AD-95E3-4B5B-9788-BA371812CD05}"/>
          </ac:spMkLst>
        </pc:spChg>
        <pc:spChg chg="add mod">
          <ac:chgData name="Кирилл Гоменюк" userId="27247efe46d1cb93" providerId="LiveId" clId="{83AA9AC5-2D03-4D02-9F52-42BDC055FBA3}" dt="2022-02-16T18:27:35.394" v="2179" actId="14100"/>
          <ac:spMkLst>
            <pc:docMk/>
            <pc:sldMk cId="1060670234" sldId="942"/>
            <ac:spMk id="7" creationId="{ED2AF74A-3B1A-4454-ACFB-2376FC89D0AC}"/>
          </ac:spMkLst>
        </pc:spChg>
        <pc:spChg chg="add mod">
          <ac:chgData name="Кирилл Гоменюк" userId="27247efe46d1cb93" providerId="LiveId" clId="{83AA9AC5-2D03-4D02-9F52-42BDC055FBA3}" dt="2022-02-16T18:28:24.276" v="2208" actId="1036"/>
          <ac:spMkLst>
            <pc:docMk/>
            <pc:sldMk cId="1060670234" sldId="942"/>
            <ac:spMk id="8" creationId="{7832F976-FBAF-402D-8BF3-C31646E137B4}"/>
          </ac:spMkLst>
        </pc:spChg>
        <pc:spChg chg="add mod">
          <ac:chgData name="Кирилл Гоменюк" userId="27247efe46d1cb93" providerId="LiveId" clId="{83AA9AC5-2D03-4D02-9F52-42BDC055FBA3}" dt="2022-02-16T18:27:46.247" v="2183" actId="14100"/>
          <ac:spMkLst>
            <pc:docMk/>
            <pc:sldMk cId="1060670234" sldId="942"/>
            <ac:spMk id="9" creationId="{4DBA1589-26A0-458F-B257-C6C332389C4F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18:35:46.471" v="2615" actId="20577"/>
        <pc:sldMkLst>
          <pc:docMk/>
          <pc:sldMk cId="2681627997" sldId="943"/>
        </pc:sldMkLst>
        <pc:spChg chg="del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2" creationId="{3BF3DE33-005F-43F9-A9EC-DCAF1356C2C9}"/>
          </ac:spMkLst>
        </pc:spChg>
        <pc:spChg chg="del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3" creationId="{00A2B633-FF0F-4259-90EB-C58910F397D1}"/>
          </ac:spMkLst>
        </pc:spChg>
        <pc:spChg chg="add mod ord">
          <ac:chgData name="Кирилл Гоменюк" userId="27247efe46d1cb93" providerId="LiveId" clId="{83AA9AC5-2D03-4D02-9F52-42BDC055FBA3}" dt="2022-02-16T18:35:46.471" v="2615" actId="20577"/>
          <ac:spMkLst>
            <pc:docMk/>
            <pc:sldMk cId="2681627997" sldId="943"/>
            <ac:spMk id="4" creationId="{FF9BF6CF-DC71-4336-9A66-0D183A19F4F1}"/>
          </ac:spMkLst>
        </pc:spChg>
        <pc:spChg chg="add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5" creationId="{96B55E25-B82E-4074-8E77-E848FA50F205}"/>
          </ac:spMkLst>
        </pc:spChg>
      </pc:sldChg>
      <pc:sldChg chg="new del">
        <pc:chgData name="Кирилл Гоменюк" userId="27247efe46d1cb93" providerId="LiveId" clId="{83AA9AC5-2D03-4D02-9F52-42BDC055FBA3}" dt="2022-02-16T18:28:45.090" v="2209" actId="2696"/>
        <pc:sldMkLst>
          <pc:docMk/>
          <pc:sldMk cId="3391091106" sldId="943"/>
        </pc:sldMkLst>
      </pc:sldChg>
      <pc:sldChg chg="addSp delSp modSp new mod modClrScheme chgLayout">
        <pc:chgData name="Кирилл Гоменюк" userId="27247efe46d1cb93" providerId="LiveId" clId="{83AA9AC5-2D03-4D02-9F52-42BDC055FBA3}" dt="2022-02-16T18:46:41.056" v="2671" actId="20577"/>
        <pc:sldMkLst>
          <pc:docMk/>
          <pc:sldMk cId="1997711364" sldId="944"/>
        </pc:sldMkLst>
        <pc:spChg chg="del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2" creationId="{34928772-CBAB-49A1-BE39-48E4D266F5ED}"/>
          </ac:spMkLst>
        </pc:spChg>
        <pc:spChg chg="del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3" creationId="{08CB142A-7AB0-43FD-AEB1-929670905127}"/>
          </ac:spMkLst>
        </pc:spChg>
        <pc:spChg chg="add mod ord">
          <ac:chgData name="Кирилл Гоменюк" userId="27247efe46d1cb93" providerId="LiveId" clId="{83AA9AC5-2D03-4D02-9F52-42BDC055FBA3}" dt="2022-02-16T18:46:41.056" v="2671" actId="20577"/>
          <ac:spMkLst>
            <pc:docMk/>
            <pc:sldMk cId="1997711364" sldId="944"/>
            <ac:spMk id="4" creationId="{9C7F24F8-32A0-4ECD-84B0-E32B5BB3494F}"/>
          </ac:spMkLst>
        </pc:spChg>
        <pc:spChg chg="add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5" creationId="{7017FEA4-A674-4E66-96E8-A6FC74C394AF}"/>
          </ac:spMkLst>
        </pc:spChg>
      </pc:sldChg>
      <pc:sldChg chg="addSp delSp modSp add mod">
        <pc:chgData name="Кирилл Гоменюк" userId="27247efe46d1cb93" providerId="LiveId" clId="{83AA9AC5-2D03-4D02-9F52-42BDC055FBA3}" dt="2022-02-16T19:02:11.417" v="2994" actId="14100"/>
        <pc:sldMkLst>
          <pc:docMk/>
          <pc:sldMk cId="1575614415" sldId="945"/>
        </pc:sldMkLst>
        <pc:spChg chg="mod">
          <ac:chgData name="Кирилл Гоменюк" userId="27247efe46d1cb93" providerId="LiveId" clId="{83AA9AC5-2D03-4D02-9F52-42BDC055FBA3}" dt="2022-02-16T19:02:11.417" v="2994" actId="14100"/>
          <ac:spMkLst>
            <pc:docMk/>
            <pc:sldMk cId="1575614415" sldId="945"/>
            <ac:spMk id="3" creationId="{8B3518D3-E99D-4964-86DD-251C524035C7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4" creationId="{C10B9428-ABDF-4E1C-9812-09FC4B25FABF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5" creationId="{54EEC727-0D50-4179-BFF4-07251CA162C7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6" creationId="{222EEED9-5EAD-44F2-94BA-EAE57757ED5D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7" creationId="{E72029F3-431F-4E9E-8BF4-8617C0CDAEA1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8" creationId="{B0E50515-8CE0-4030-A5DC-5970FD63C39C}"/>
          </ac:spMkLst>
        </pc:spChg>
        <pc:spChg chg="del">
          <ac:chgData name="Кирилл Гоменюк" userId="27247efe46d1cb93" providerId="LiveId" clId="{83AA9AC5-2D03-4D02-9F52-42BDC055FBA3}" dt="2022-02-16T18:58:31.151" v="2884" actId="478"/>
          <ac:spMkLst>
            <pc:docMk/>
            <pc:sldMk cId="1575614415" sldId="945"/>
            <ac:spMk id="20" creationId="{4AEBD843-1065-4484-85A7-8F2EF6FAA15E}"/>
          </ac:spMkLst>
        </pc:spChg>
        <pc:spChg chg="del">
          <ac:chgData name="Кирилл Гоменюк" userId="27247efe46d1cb93" providerId="LiveId" clId="{83AA9AC5-2D03-4D02-9F52-42BDC055FBA3}" dt="2022-02-16T18:58:29.366" v="2883" actId="478"/>
          <ac:spMkLst>
            <pc:docMk/>
            <pc:sldMk cId="1575614415" sldId="945"/>
            <ac:spMk id="21" creationId="{874B99A1-DB6A-41F5-B495-DE4F314F8037}"/>
          </ac:spMkLst>
        </pc:spChg>
        <pc:spChg chg="mod">
          <ac:chgData name="Кирилл Гоменюк" userId="27247efe46d1cb93" providerId="LiveId" clId="{83AA9AC5-2D03-4D02-9F52-42BDC055FBA3}" dt="2022-02-16T18:58:33.481" v="2885" actId="1076"/>
          <ac:spMkLst>
            <pc:docMk/>
            <pc:sldMk cId="1575614415" sldId="945"/>
            <ac:spMk id="22" creationId="{881228F3-2FA4-4430-9461-5FA3114AB6D3}"/>
          </ac:spMkLst>
        </pc:spChg>
        <pc:spChg chg="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23" creationId="{B98DC97B-96D3-4F96-BFEA-8BBA8504F398}"/>
          </ac:spMkLst>
        </pc:spChg>
        <pc:spChg chg="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24" creationId="{726E3BFC-D2D9-407C-B422-E5B0CD2A1225}"/>
          </ac:spMkLst>
        </pc:spChg>
        <pc:spChg chg="del">
          <ac:chgData name="Кирилл Гоменюк" userId="27247efe46d1cb93" providerId="LiveId" clId="{83AA9AC5-2D03-4D02-9F52-42BDC055FBA3}" dt="2022-02-16T18:58:36.547" v="2886" actId="478"/>
          <ac:spMkLst>
            <pc:docMk/>
            <pc:sldMk cId="1575614415" sldId="945"/>
            <ac:spMk id="25" creationId="{1DD93F7B-70A6-4233-8E30-39F65A0267F5}"/>
          </ac:spMkLst>
        </pc:spChg>
        <pc:spChg chg="del">
          <ac:chgData name="Кирилл Гоменюк" userId="27247efe46d1cb93" providerId="LiveId" clId="{83AA9AC5-2D03-4D02-9F52-42BDC055FBA3}" dt="2022-02-16T18:58:38.126" v="2887" actId="478"/>
          <ac:spMkLst>
            <pc:docMk/>
            <pc:sldMk cId="1575614415" sldId="945"/>
            <ac:spMk id="26" creationId="{70430B19-92B9-463B-B927-36D0BF0A3DD6}"/>
          </ac:spMkLst>
        </pc:spChg>
        <pc:spChg chg="del">
          <ac:chgData name="Кирилл Гоменюк" userId="27247efe46d1cb93" providerId="LiveId" clId="{83AA9AC5-2D03-4D02-9F52-42BDC055FBA3}" dt="2022-02-16T18:58:39.711" v="2888" actId="478"/>
          <ac:spMkLst>
            <pc:docMk/>
            <pc:sldMk cId="1575614415" sldId="945"/>
            <ac:spMk id="27" creationId="{A3D4DF4F-4A33-4E11-9DAC-1B400D7CF9A3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29" creationId="{2766A690-88EC-4C57-B43A-33123D815F03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0" creationId="{2A1254C1-A21C-43C7-A2C7-7AEF34C1AEC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1" creationId="{14BA4934-87CE-4E00-9756-ECEC5F3D2FF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2" creationId="{85462F42-548A-4C9F-B2F8-AF89574E5E6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3" creationId="{8DB7EFCD-560A-46D0-9995-0D1D7AE08948}"/>
          </ac:spMkLst>
        </pc:spChg>
        <pc:spChg chg="mod">
          <ac:chgData name="Кирилл Гоменюк" userId="27247efe46d1cb93" providerId="LiveId" clId="{83AA9AC5-2D03-4D02-9F52-42BDC055FBA3}" dt="2022-02-16T18:57:28.666" v="2876" actId="20577"/>
          <ac:spMkLst>
            <pc:docMk/>
            <pc:sldMk cId="1575614415" sldId="945"/>
            <ac:spMk id="37" creationId="{20DFF881-8150-4FF6-B581-A316E51A0D23}"/>
          </ac:spMkLst>
        </pc:spChg>
        <pc:spChg chg="add del mod">
          <ac:chgData name="Кирилл Гоменюк" userId="27247efe46d1cb93" providerId="LiveId" clId="{83AA9AC5-2D03-4D02-9F52-42BDC055FBA3}" dt="2022-02-16T18:59:48.347" v="2900" actId="478"/>
          <ac:spMkLst>
            <pc:docMk/>
            <pc:sldMk cId="1575614415" sldId="945"/>
            <ac:spMk id="38" creationId="{489357FA-FE12-4A6C-AA60-55AC3E16D1BE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0" creationId="{F1D6E023-8018-420F-AF9D-31136763CC4E}"/>
          </ac:spMkLst>
        </pc:spChg>
        <pc:spChg chg="add mod">
          <ac:chgData name="Кирилл Гоменюк" userId="27247efe46d1cb93" providerId="LiveId" clId="{83AA9AC5-2D03-4D02-9F52-42BDC055FBA3}" dt="2022-02-16T19:00:56.468" v="2915" actId="13822"/>
          <ac:spMkLst>
            <pc:docMk/>
            <pc:sldMk cId="1575614415" sldId="945"/>
            <ac:spMk id="41" creationId="{9133F6DD-D2C2-4323-AF86-F1843C7E48E4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2" creationId="{6F7A158D-81F0-4E53-A7C3-613B47D12626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3" creationId="{7301D065-D7B4-41A2-8176-4EDC473E6530}"/>
          </ac:spMkLst>
        </pc:spChg>
        <pc:spChg chg="add mod">
          <ac:chgData name="Кирилл Гоменюк" userId="27247efe46d1cb93" providerId="LiveId" clId="{83AA9AC5-2D03-4D02-9F52-42BDC055FBA3}" dt="2022-02-16T18:58:09.922" v="2879" actId="1076"/>
          <ac:spMkLst>
            <pc:docMk/>
            <pc:sldMk cId="1575614415" sldId="945"/>
            <ac:spMk id="46" creationId="{07B227D9-0B97-492D-99CF-B28E26B7ED5E}"/>
          </ac:spMkLst>
        </pc:spChg>
        <pc:spChg chg="add mod">
          <ac:chgData name="Кирилл Гоменюк" userId="27247efe46d1cb93" providerId="LiveId" clId="{83AA9AC5-2D03-4D02-9F52-42BDC055FBA3}" dt="2022-02-16T18:58:13.834" v="2881" actId="1076"/>
          <ac:spMkLst>
            <pc:docMk/>
            <pc:sldMk cId="1575614415" sldId="945"/>
            <ac:spMk id="47" creationId="{304610FD-996E-4917-98FD-0F3187B376E6}"/>
          </ac:spMkLst>
        </pc:spChg>
        <pc:spChg chg="mod">
          <ac:chgData name="Кирилл Гоменюк" userId="27247efe46d1cb93" providerId="LiveId" clId="{83AA9AC5-2D03-4D02-9F52-42BDC055FBA3}" dt="2022-02-16T18:58:22.647" v="2882" actId="6549"/>
          <ac:spMkLst>
            <pc:docMk/>
            <pc:sldMk cId="1575614415" sldId="945"/>
            <ac:spMk id="48" creationId="{91EF2D93-B8A3-4FC6-BD7E-E1A844197441}"/>
          </ac:spMkLst>
        </pc:spChg>
        <pc:spChg chg="mod">
          <ac:chgData name="Кирилл Гоменюк" userId="27247efe46d1cb93" providerId="LiveId" clId="{83AA9AC5-2D03-4D02-9F52-42BDC055FBA3}" dt="2022-02-16T19:01:32.315" v="2936" actId="20577"/>
          <ac:spMkLst>
            <pc:docMk/>
            <pc:sldMk cId="1575614415" sldId="945"/>
            <ac:spMk id="49" creationId="{398E89D1-F270-4C7B-91EF-625CCC157B6F}"/>
          </ac:spMkLst>
        </pc:spChg>
        <pc:spChg chg="del">
          <ac:chgData name="Кирилл Гоменюк" userId="27247efe46d1cb93" providerId="LiveId" clId="{83AA9AC5-2D03-4D02-9F52-42BDC055FBA3}" dt="2022-02-16T19:01:21.399" v="2918" actId="478"/>
          <ac:spMkLst>
            <pc:docMk/>
            <pc:sldMk cId="1575614415" sldId="945"/>
            <ac:spMk id="50" creationId="{79BE4C8E-49DF-417B-96B2-A6A91BB76959}"/>
          </ac:spMkLst>
        </pc:spChg>
        <pc:spChg chg="add 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51" creationId="{B6B0BFD7-E663-44E2-A7D3-8A1853D37E63}"/>
          </ac:spMkLst>
        </pc:spChg>
        <pc:spChg chg="add mod">
          <ac:chgData name="Кирилл Гоменюк" userId="27247efe46d1cb93" providerId="LiveId" clId="{83AA9AC5-2D03-4D02-9F52-42BDC055FBA3}" dt="2022-02-16T18:59:03.216" v="2895" actId="1076"/>
          <ac:spMkLst>
            <pc:docMk/>
            <pc:sldMk cId="1575614415" sldId="945"/>
            <ac:spMk id="52" creationId="{7B08DE80-8902-4EC3-A6F6-89F1F479F68B}"/>
          </ac:spMkLst>
        </pc:spChg>
        <pc:spChg chg="add mod">
          <ac:chgData name="Кирилл Гоменюк" userId="27247efe46d1cb93" providerId="LiveId" clId="{83AA9AC5-2D03-4D02-9F52-42BDC055FBA3}" dt="2022-02-16T19:00:41.140" v="2913" actId="20577"/>
          <ac:spMkLst>
            <pc:docMk/>
            <pc:sldMk cId="1575614415" sldId="945"/>
            <ac:spMk id="53" creationId="{5F25ED41-B516-4E4F-A07F-7B3A84172DAB}"/>
          </ac:spMkLst>
        </pc:spChg>
        <pc:spChg chg="add del mod">
          <ac:chgData name="Кирилл Гоменюк" userId="27247efe46d1cb93" providerId="LiveId" clId="{83AA9AC5-2D03-4D02-9F52-42BDC055FBA3}" dt="2022-02-16T19:00:30.757" v="2909" actId="478"/>
          <ac:spMkLst>
            <pc:docMk/>
            <pc:sldMk cId="1575614415" sldId="945"/>
            <ac:spMk id="54" creationId="{BB275705-DFC0-41F2-B8D0-8F4F6D696F6F}"/>
          </ac:spMkLst>
        </pc:spChg>
        <pc:spChg chg="add mod">
          <ac:chgData name="Кирилл Гоменюк" userId="27247efe46d1cb93" providerId="LiveId" clId="{83AA9AC5-2D03-4D02-9F52-42BDC055FBA3}" dt="2022-02-16T19:01:02.540" v="2916" actId="13822"/>
          <ac:spMkLst>
            <pc:docMk/>
            <pc:sldMk cId="1575614415" sldId="945"/>
            <ac:spMk id="55" creationId="{F454C963-30AA-4214-A15D-B783F8C428D3}"/>
          </ac:spMkLst>
        </pc:spChg>
        <pc:cxnChg chg="del">
          <ac:chgData name="Кирилл Гоменюк" userId="27247efe46d1cb93" providerId="LiveId" clId="{83AA9AC5-2D03-4D02-9F52-42BDC055FBA3}" dt="2022-02-16T19:01:21.399" v="2918" actId="478"/>
          <ac:cxnSpMkLst>
            <pc:docMk/>
            <pc:sldMk cId="1575614415" sldId="945"/>
            <ac:cxnSpMk id="45" creationId="{96F19261-3420-4340-97A7-D47404D827E5}"/>
          </ac:cxnSpMkLst>
        </pc:cxnChg>
      </pc:sldChg>
      <pc:sldChg chg="addSp delSp modSp add mod">
        <pc:chgData name="Кирилл Гоменюк" userId="27247efe46d1cb93" providerId="LiveId" clId="{83AA9AC5-2D03-4D02-9F52-42BDC055FBA3}" dt="2022-02-16T19:07:21.583" v="3147" actId="114"/>
        <pc:sldMkLst>
          <pc:docMk/>
          <pc:sldMk cId="875521292" sldId="946"/>
        </pc:sldMkLst>
        <pc:spChg chg="mod">
          <ac:chgData name="Кирилл Гоменюк" userId="27247efe46d1cb93" providerId="LiveId" clId="{83AA9AC5-2D03-4D02-9F52-42BDC055FBA3}" dt="2022-02-16T19:07:21.583" v="3147" actId="114"/>
          <ac:spMkLst>
            <pc:docMk/>
            <pc:sldMk cId="875521292" sldId="946"/>
            <ac:spMk id="3" creationId="{8B3518D3-E99D-4964-86DD-251C524035C7}"/>
          </ac:spMkLst>
        </pc:spChg>
        <pc:spChg chg="mod">
          <ac:chgData name="Кирилл Гоменюк" userId="27247efe46d1cb93" providerId="LiveId" clId="{83AA9AC5-2D03-4D02-9F52-42BDC055FBA3}" dt="2022-02-16T19:03:49.848" v="2997" actId="1076"/>
          <ac:spMkLst>
            <pc:docMk/>
            <pc:sldMk cId="875521292" sldId="946"/>
            <ac:spMk id="23" creationId="{B98DC97B-96D3-4F96-BFEA-8BBA8504F398}"/>
          </ac:spMkLst>
        </pc:spChg>
        <pc:spChg chg="mod">
          <ac:chgData name="Кирилл Гоменюк" userId="27247efe46d1cb93" providerId="LiveId" clId="{83AA9AC5-2D03-4D02-9F52-42BDC055FBA3}" dt="2022-02-16T19:03:48.405" v="2996" actId="1076"/>
          <ac:spMkLst>
            <pc:docMk/>
            <pc:sldMk cId="875521292" sldId="946"/>
            <ac:spMk id="24" creationId="{726E3BFC-D2D9-407C-B422-E5B0CD2A1225}"/>
          </ac:spMkLst>
        </pc:spChg>
        <pc:spChg chg="add mod">
          <ac:chgData name="Кирилл Гоменюк" userId="27247efe46d1cb93" providerId="LiveId" clId="{83AA9AC5-2D03-4D02-9F52-42BDC055FBA3}" dt="2022-02-16T19:06:15.144" v="3094" actId="113"/>
          <ac:spMkLst>
            <pc:docMk/>
            <pc:sldMk cId="875521292" sldId="946"/>
            <ac:spMk id="33" creationId="{5DE37C13-A96D-4113-8AE6-A4FC3F7DA552}"/>
          </ac:spMkLst>
        </pc:spChg>
        <pc:spChg chg="mod">
          <ac:chgData name="Кирилл Гоменюк" userId="27247efe46d1cb93" providerId="LiveId" clId="{83AA9AC5-2D03-4D02-9F52-42BDC055FBA3}" dt="2022-02-16T19:04:45.765" v="3038" actId="20577"/>
          <ac:spMkLst>
            <pc:docMk/>
            <pc:sldMk cId="875521292" sldId="946"/>
            <ac:spMk id="37" creationId="{20DFF881-8150-4FF6-B581-A316E51A0D23}"/>
          </ac:spMkLst>
        </pc:spChg>
        <pc:spChg chg="add mod">
          <ac:chgData name="Кирилл Гоменюк" userId="27247efe46d1cb93" providerId="LiveId" clId="{83AA9AC5-2D03-4D02-9F52-42BDC055FBA3}" dt="2022-02-16T19:06:15.144" v="3094" actId="113"/>
          <ac:spMkLst>
            <pc:docMk/>
            <pc:sldMk cId="875521292" sldId="946"/>
            <ac:spMk id="38" creationId="{0865A5EF-57CD-49FB-A967-A117D6C7FEC0}"/>
          </ac:spMkLst>
        </pc:spChg>
        <pc:spChg chg="add del mod">
          <ac:chgData name="Кирилл Гоменюк" userId="27247efe46d1cb93" providerId="LiveId" clId="{83AA9AC5-2D03-4D02-9F52-42BDC055FBA3}" dt="2022-02-16T19:04:11.218" v="3006" actId="478"/>
          <ac:spMkLst>
            <pc:docMk/>
            <pc:sldMk cId="875521292" sldId="946"/>
            <ac:spMk id="40" creationId="{937B94B8-FA8E-40AD-B10F-B9A001805EE7}"/>
          </ac:spMkLst>
        </pc:spChg>
        <pc:spChg chg="del">
          <ac:chgData name="Кирилл Гоменюк" userId="27247efe46d1cb93" providerId="LiveId" clId="{83AA9AC5-2D03-4D02-9F52-42BDC055FBA3}" dt="2022-02-16T19:04:01.232" v="3000" actId="478"/>
          <ac:spMkLst>
            <pc:docMk/>
            <pc:sldMk cId="875521292" sldId="946"/>
            <ac:spMk id="41" creationId="{9133F6DD-D2C2-4323-AF86-F1843C7E48E4}"/>
          </ac:spMkLst>
        </pc:spChg>
        <pc:spChg chg="add del mod">
          <ac:chgData name="Кирилл Гоменюк" userId="27247efe46d1cb93" providerId="LiveId" clId="{83AA9AC5-2D03-4D02-9F52-42BDC055FBA3}" dt="2022-02-16T19:04:11.218" v="3006" actId="478"/>
          <ac:spMkLst>
            <pc:docMk/>
            <pc:sldMk cId="875521292" sldId="946"/>
            <ac:spMk id="42" creationId="{BC868F8C-D8D1-4E4A-9AD0-D9DA94258A40}"/>
          </ac:spMkLst>
        </pc:spChg>
        <pc:spChg chg="mod">
          <ac:chgData name="Кирилл Гоменюк" userId="27247efe46d1cb93" providerId="LiveId" clId="{83AA9AC5-2D03-4D02-9F52-42BDC055FBA3}" dt="2022-02-16T19:04:27.037" v="3015" actId="20577"/>
          <ac:spMkLst>
            <pc:docMk/>
            <pc:sldMk cId="875521292" sldId="946"/>
            <ac:spMk id="48" creationId="{91EF2D93-B8A3-4FC6-BD7E-E1A844197441}"/>
          </ac:spMkLst>
        </pc:spChg>
        <pc:spChg chg="mod">
          <ac:chgData name="Кирилл Гоменюк" userId="27247efe46d1cb93" providerId="LiveId" clId="{83AA9AC5-2D03-4D02-9F52-42BDC055FBA3}" dt="2022-02-16T19:03:51.191" v="2998" actId="1076"/>
          <ac:spMkLst>
            <pc:docMk/>
            <pc:sldMk cId="875521292" sldId="946"/>
            <ac:spMk id="51" creationId="{B6B0BFD7-E663-44E2-A7D3-8A1853D37E63}"/>
          </ac:spMkLst>
        </pc:spChg>
        <pc:spChg chg="mod">
          <ac:chgData name="Кирилл Гоменюк" userId="27247efe46d1cb93" providerId="LiveId" clId="{83AA9AC5-2D03-4D02-9F52-42BDC055FBA3}" dt="2022-02-16T19:03:53.766" v="2999" actId="1076"/>
          <ac:spMkLst>
            <pc:docMk/>
            <pc:sldMk cId="875521292" sldId="946"/>
            <ac:spMk id="52" creationId="{7B08DE80-8902-4EC3-A6F6-89F1F479F68B}"/>
          </ac:spMkLst>
        </pc:spChg>
        <pc:spChg chg="del">
          <ac:chgData name="Кирилл Гоменюк" userId="27247efe46d1cb93" providerId="LiveId" clId="{83AA9AC5-2D03-4D02-9F52-42BDC055FBA3}" dt="2022-02-16T19:04:12.873" v="3007" actId="478"/>
          <ac:spMkLst>
            <pc:docMk/>
            <pc:sldMk cId="875521292" sldId="946"/>
            <ac:spMk id="53" creationId="{5F25ED41-B516-4E4F-A07F-7B3A84172DAB}"/>
          </ac:spMkLst>
        </pc:spChg>
        <pc:spChg chg="del">
          <ac:chgData name="Кирилл Гоменюк" userId="27247efe46d1cb93" providerId="LiveId" clId="{83AA9AC5-2D03-4D02-9F52-42BDC055FBA3}" dt="2022-02-16T19:04:14.538" v="3008" actId="478"/>
          <ac:spMkLst>
            <pc:docMk/>
            <pc:sldMk cId="875521292" sldId="946"/>
            <ac:spMk id="55" creationId="{F454C963-30AA-4214-A15D-B783F8C428D3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21:05:10.059" v="3619" actId="20577"/>
        <pc:sldMkLst>
          <pc:docMk/>
          <pc:sldMk cId="4113220449" sldId="947"/>
        </pc:sldMkLst>
        <pc:spChg chg="del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2" creationId="{85DBAC09-9ADF-4A66-9EA8-0AE0FB72F4AB}"/>
          </ac:spMkLst>
        </pc:spChg>
        <pc:spChg chg="del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3" creationId="{88595E76-1447-4B97-A095-488A65481B7C}"/>
          </ac:spMkLst>
        </pc:spChg>
        <pc:spChg chg="add mod ord">
          <ac:chgData name="Кирилл Гоменюк" userId="27247efe46d1cb93" providerId="LiveId" clId="{83AA9AC5-2D03-4D02-9F52-42BDC055FBA3}" dt="2022-02-16T21:05:10.059" v="3619" actId="20577"/>
          <ac:spMkLst>
            <pc:docMk/>
            <pc:sldMk cId="4113220449" sldId="947"/>
            <ac:spMk id="4" creationId="{E83F4A21-958E-400F-89EE-F696CFD76744}"/>
          </ac:spMkLst>
        </pc:spChg>
        <pc:spChg chg="add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5" creationId="{9707B195-E497-470B-8A23-363DB5C79DB1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21:17:35.183" v="3688" actId="20577"/>
        <pc:sldMkLst>
          <pc:docMk/>
          <pc:sldMk cId="4064994176" sldId="948"/>
        </pc:sldMkLst>
        <pc:spChg chg="del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2" creationId="{64EEAB99-5695-4AF0-BAFC-DFA1B82F454F}"/>
          </ac:spMkLst>
        </pc:spChg>
        <pc:spChg chg="del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3" creationId="{26ABEA3B-6119-4321-AB7D-FE97FFA76113}"/>
          </ac:spMkLst>
        </pc:spChg>
        <pc:spChg chg="add mod ord">
          <ac:chgData name="Кирилл Гоменюк" userId="27247efe46d1cb93" providerId="LiveId" clId="{83AA9AC5-2D03-4D02-9F52-42BDC055FBA3}" dt="2022-02-16T21:17:35.183" v="3688" actId="20577"/>
          <ac:spMkLst>
            <pc:docMk/>
            <pc:sldMk cId="4064994176" sldId="948"/>
            <ac:spMk id="4" creationId="{A2AC63D6-3D88-4740-9B15-8A3E1574C1BA}"/>
          </ac:spMkLst>
        </pc:spChg>
        <pc:spChg chg="add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5" creationId="{37112485-CAB2-46AF-B7A5-DAB574EB0BEA}"/>
          </ac:spMkLst>
        </pc:spChg>
      </pc:sldChg>
      <pc:sldChg chg="modSp new mod">
        <pc:chgData name="Кирилл Гоменюк" userId="27247efe46d1cb93" providerId="LiveId" clId="{83AA9AC5-2D03-4D02-9F52-42BDC055FBA3}" dt="2022-02-16T21:24:51.756" v="4007" actId="115"/>
        <pc:sldMkLst>
          <pc:docMk/>
          <pc:sldMk cId="2156102531" sldId="949"/>
        </pc:sldMkLst>
        <pc:spChg chg="mod">
          <ac:chgData name="Кирилл Гоменюк" userId="27247efe46d1cb93" providerId="LiveId" clId="{83AA9AC5-2D03-4D02-9F52-42BDC055FBA3}" dt="2022-02-16T21:17:52.617" v="3715" actId="20577"/>
          <ac:spMkLst>
            <pc:docMk/>
            <pc:sldMk cId="2156102531" sldId="949"/>
            <ac:spMk id="2" creationId="{9D78659B-4BDB-430E-A6DB-DBA97070BC8C}"/>
          </ac:spMkLst>
        </pc:spChg>
        <pc:spChg chg="mod">
          <ac:chgData name="Кирилл Гоменюк" userId="27247efe46d1cb93" providerId="LiveId" clId="{83AA9AC5-2D03-4D02-9F52-42BDC055FBA3}" dt="2022-02-16T21:24:51.756" v="4007" actId="115"/>
          <ac:spMkLst>
            <pc:docMk/>
            <pc:sldMk cId="2156102531" sldId="949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0:14.400" v="4013" actId="403"/>
        <pc:sldMkLst>
          <pc:docMk/>
          <pc:sldMk cId="1447060027" sldId="950"/>
        </pc:sldMkLst>
        <pc:spChg chg="mod">
          <ac:chgData name="Кирилл Гоменюк" userId="27247efe46d1cb93" providerId="LiveId" clId="{83AA9AC5-2D03-4D02-9F52-42BDC055FBA3}" dt="2022-02-16T21:30:14.400" v="4013" actId="403"/>
          <ac:spMkLst>
            <pc:docMk/>
            <pc:sldMk cId="1447060027" sldId="950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4:05.799" v="4073" actId="403"/>
        <pc:sldMkLst>
          <pc:docMk/>
          <pc:sldMk cId="1681130856" sldId="951"/>
        </pc:sldMkLst>
        <pc:spChg chg="mod">
          <ac:chgData name="Кирилл Гоменюк" userId="27247efe46d1cb93" providerId="LiveId" clId="{83AA9AC5-2D03-4D02-9F52-42BDC055FBA3}" dt="2022-02-16T21:34:05.799" v="4073" actId="403"/>
          <ac:spMkLst>
            <pc:docMk/>
            <pc:sldMk cId="1681130856" sldId="951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9:38.856" v="4187" actId="12"/>
        <pc:sldMkLst>
          <pc:docMk/>
          <pc:sldMk cId="1331107604" sldId="952"/>
        </pc:sldMkLst>
        <pc:spChg chg="mod">
          <ac:chgData name="Кирилл Гоменюк" userId="27247efe46d1cb93" providerId="LiveId" clId="{83AA9AC5-2D03-4D02-9F52-42BDC055FBA3}" dt="2022-02-16T21:39:38.856" v="4187" actId="12"/>
          <ac:spMkLst>
            <pc:docMk/>
            <pc:sldMk cId="1331107604" sldId="952"/>
            <ac:spMk id="3" creationId="{94EDCC95-E432-4D32-A04B-DBF7C0D8DC54}"/>
          </ac:spMkLst>
        </pc:spChg>
      </pc:sldChg>
    </pc:docChg>
  </pc:docChgLst>
  <pc:docChgLst>
    <pc:chgData name="Гоменюк Кирилл" userId="27247efe46d1cb93" providerId="Windows Live" clId="Web-{0AD7D548-38DF-4009-9FCA-67C73EA94538}"/>
    <pc:docChg chg="modSld">
      <pc:chgData name="Гоменюк Кирилл" userId="27247efe46d1cb93" providerId="Windows Live" clId="Web-{0AD7D548-38DF-4009-9FCA-67C73EA94538}" dt="2023-03-04T08:02:58.533" v="1" actId="20577"/>
      <pc:docMkLst>
        <pc:docMk/>
      </pc:docMkLst>
      <pc:sldChg chg="modSp">
        <pc:chgData name="Гоменюк Кирилл" userId="27247efe46d1cb93" providerId="Windows Live" clId="Web-{0AD7D548-38DF-4009-9FCA-67C73EA94538}" dt="2023-03-04T08:02:58.533" v="1" actId="20577"/>
        <pc:sldMkLst>
          <pc:docMk/>
          <pc:sldMk cId="3961826860" sldId="935"/>
        </pc:sldMkLst>
        <pc:spChg chg="mod">
          <ac:chgData name="Гоменюк Кирилл" userId="27247efe46d1cb93" providerId="Windows Live" clId="Web-{0AD7D548-38DF-4009-9FCA-67C73EA94538}" dt="2023-03-04T08:02:58.533" v="1" actId="20577"/>
          <ac:spMkLst>
            <pc:docMk/>
            <pc:sldMk cId="3961826860" sldId="935"/>
            <ac:spMk id="4" creationId="{7F9B5CBE-14E2-4D1F-9155-73FE0B13A230}"/>
          </ac:spMkLst>
        </pc:spChg>
      </pc:sldChg>
    </pc:docChg>
  </pc:docChgLst>
  <pc:docChgLst>
    <pc:chgData name="Кирилл Гоменюк" userId="27247efe46d1cb93" providerId="LiveId" clId="{C00C064A-C0D8-0F43-B3B7-67BD1EA407F5}"/>
    <pc:docChg chg="undo custSel addSld delSld modSld sldOrd">
      <pc:chgData name="Кирилл Гоменюк" userId="27247efe46d1cb93" providerId="LiveId" clId="{C00C064A-C0D8-0F43-B3B7-67BD1EA407F5}" dt="2024-04-06T19:34:51.963" v="17285" actId="2696"/>
      <pc:docMkLst>
        <pc:docMk/>
      </pc:docMkLst>
      <pc:sldChg chg="modSp mod">
        <pc:chgData name="Кирилл Гоменюк" userId="27247efe46d1cb93" providerId="LiveId" clId="{C00C064A-C0D8-0F43-B3B7-67BD1EA407F5}" dt="2024-03-24T20:45:33.063" v="15855" actId="20577"/>
        <pc:sldMkLst>
          <pc:docMk/>
          <pc:sldMk cId="3464456445" sldId="284"/>
        </pc:sldMkLst>
        <pc:spChg chg="mod">
          <ac:chgData name="Кирилл Гоменюк" userId="27247efe46d1cb93" providerId="LiveId" clId="{C00C064A-C0D8-0F43-B3B7-67BD1EA407F5}" dt="2024-03-24T20:45:33.063" v="15855" actId="20577"/>
          <ac:spMkLst>
            <pc:docMk/>
            <pc:sldMk cId="3464456445" sldId="284"/>
            <ac:spMk id="4" creationId="{6B3C19AF-9D64-4DD6-9ACC-651018BB7B33}"/>
          </ac:spMkLst>
        </pc:spChg>
      </pc:sldChg>
      <pc:sldChg chg="modSp mod">
        <pc:chgData name="Кирилл Гоменюк" userId="27247efe46d1cb93" providerId="LiveId" clId="{C00C064A-C0D8-0F43-B3B7-67BD1EA407F5}" dt="2024-03-24T08:53:50.308" v="1821" actId="20577"/>
        <pc:sldMkLst>
          <pc:docMk/>
          <pc:sldMk cId="3613667235" sldId="285"/>
        </pc:sldMkLst>
        <pc:spChg chg="mod">
          <ac:chgData name="Кирилл Гоменюк" userId="27247efe46d1cb93" providerId="LiveId" clId="{C00C064A-C0D8-0F43-B3B7-67BD1EA407F5}" dt="2024-03-24T08:20:48.226" v="1207"/>
          <ac:spMkLst>
            <pc:docMk/>
            <pc:sldMk cId="3613667235" sldId="285"/>
            <ac:spMk id="4" creationId="{F2077116-E3BD-47CA-B97F-108CE98743EE}"/>
          </ac:spMkLst>
        </pc:spChg>
        <pc:spChg chg="mod">
          <ac:chgData name="Кирилл Гоменюк" userId="27247efe46d1cb93" providerId="LiveId" clId="{C00C064A-C0D8-0F43-B3B7-67BD1EA407F5}" dt="2024-03-24T08:53:50.308" v="1821" actId="20577"/>
          <ac:spMkLst>
            <pc:docMk/>
            <pc:sldMk cId="3613667235" sldId="285"/>
            <ac:spMk id="5" creationId="{F0F2F863-45C8-4F64-9748-5B494C310738}"/>
          </ac:spMkLst>
        </pc:spChg>
      </pc:sldChg>
      <pc:sldChg chg="modSp mod">
        <pc:chgData name="Кирилл Гоменюк" userId="27247efe46d1cb93" providerId="LiveId" clId="{C00C064A-C0D8-0F43-B3B7-67BD1EA407F5}" dt="2024-03-24T08:20:40.640" v="1205"/>
        <pc:sldMkLst>
          <pc:docMk/>
          <pc:sldMk cId="1359191812" sldId="286"/>
        </pc:sldMkLst>
        <pc:spChg chg="mod">
          <ac:chgData name="Кирилл Гоменюк" userId="27247efe46d1cb93" providerId="LiveId" clId="{C00C064A-C0D8-0F43-B3B7-67BD1EA407F5}" dt="2024-03-24T08:20:40.640" v="1205"/>
          <ac:spMkLst>
            <pc:docMk/>
            <pc:sldMk cId="1359191812" sldId="286"/>
            <ac:spMk id="4" creationId="{CE65A101-23E1-4C02-9EAE-652F1FBDE29B}"/>
          </ac:spMkLst>
        </pc:spChg>
        <pc:spChg chg="mod">
          <ac:chgData name="Кирилл Гоменюк" userId="27247efe46d1cb93" providerId="LiveId" clId="{C00C064A-C0D8-0F43-B3B7-67BD1EA407F5}" dt="2024-03-24T07:54:24.893" v="413" actId="20577"/>
          <ac:spMkLst>
            <pc:docMk/>
            <pc:sldMk cId="1359191812" sldId="286"/>
            <ac:spMk id="5" creationId="{881F88E1-6981-4ED7-BFAE-4B4E44369431}"/>
          </ac:spMkLst>
        </pc:spChg>
      </pc:sldChg>
      <pc:sldChg chg="addSp delSp modSp mod ord">
        <pc:chgData name="Кирилл Гоменюк" userId="27247efe46d1cb93" providerId="LiveId" clId="{C00C064A-C0D8-0F43-B3B7-67BD1EA407F5}" dt="2024-03-24T19:23:12.392" v="14568" actId="14100"/>
        <pc:sldMkLst>
          <pc:docMk/>
          <pc:sldMk cId="2596548618" sldId="287"/>
        </pc:sldMkLst>
        <pc:spChg chg="mod">
          <ac:chgData name="Кирилл Гоменюк" userId="27247efe46d1cb93" providerId="LiveId" clId="{C00C064A-C0D8-0F43-B3B7-67BD1EA407F5}" dt="2024-03-24T18:37:26.668" v="14413" actId="20577"/>
          <ac:spMkLst>
            <pc:docMk/>
            <pc:sldMk cId="2596548618" sldId="287"/>
            <ac:spMk id="2" creationId="{C9AC8D9A-B000-4651-9DB6-AC2E8732BBA8}"/>
          </ac:spMkLst>
        </pc:spChg>
        <pc:spChg chg="mod">
          <ac:chgData name="Кирилл Гоменюк" userId="27247efe46d1cb93" providerId="LiveId" clId="{C00C064A-C0D8-0F43-B3B7-67BD1EA407F5}" dt="2024-03-24T19:19:26.039" v="14419" actId="14100"/>
          <ac:spMkLst>
            <pc:docMk/>
            <pc:sldMk cId="2596548618" sldId="287"/>
            <ac:spMk id="3" creationId="{F9C72703-8A48-4E94-A3D4-FA12418BAAED}"/>
          </ac:spMkLst>
        </pc:spChg>
        <pc:spChg chg="del">
          <ac:chgData name="Кирилл Гоменюк" userId="27247efe46d1cb93" providerId="LiveId" clId="{C00C064A-C0D8-0F43-B3B7-67BD1EA407F5}" dt="2024-03-24T18:37:39.586" v="14414" actId="478"/>
          <ac:spMkLst>
            <pc:docMk/>
            <pc:sldMk cId="2596548618" sldId="287"/>
            <ac:spMk id="4" creationId="{87720C15-8F2D-4329-8E95-C064D4C46E01}"/>
          </ac:spMkLst>
        </pc:spChg>
        <pc:spChg chg="add mod">
          <ac:chgData name="Кирилл Гоменюк" userId="27247efe46d1cb93" providerId="LiveId" clId="{C00C064A-C0D8-0F43-B3B7-67BD1EA407F5}" dt="2024-03-24T19:20:13.414" v="14469" actId="20577"/>
          <ac:spMkLst>
            <pc:docMk/>
            <pc:sldMk cId="2596548618" sldId="287"/>
            <ac:spMk id="5" creationId="{2C1E7AF6-80F7-9B93-CD8F-D1B3A923D5D6}"/>
          </ac:spMkLst>
        </pc:spChg>
        <pc:spChg chg="add mod">
          <ac:chgData name="Кирилл Гоменюк" userId="27247efe46d1cb93" providerId="LiveId" clId="{C00C064A-C0D8-0F43-B3B7-67BD1EA407F5}" dt="2024-03-24T19:23:12.392" v="14568" actId="14100"/>
          <ac:spMkLst>
            <pc:docMk/>
            <pc:sldMk cId="2596548618" sldId="287"/>
            <ac:spMk id="6" creationId="{EF49DBA6-7F57-12A5-6D89-1DEBC877084A}"/>
          </ac:spMkLst>
        </pc:spChg>
        <pc:cxnChg chg="add mod">
          <ac:chgData name="Кирилл Гоменюк" userId="27247efe46d1cb93" providerId="LiveId" clId="{C00C064A-C0D8-0F43-B3B7-67BD1EA407F5}" dt="2024-03-24T19:23:08.789" v="14567" actId="14100"/>
          <ac:cxnSpMkLst>
            <pc:docMk/>
            <pc:sldMk cId="2596548618" sldId="287"/>
            <ac:cxnSpMk id="8" creationId="{A583734D-9648-B00E-FE6D-8DCE670061F0}"/>
          </ac:cxnSpMkLst>
        </pc:cxnChg>
      </pc:sldChg>
      <pc:sldChg chg="modSp mod ord">
        <pc:chgData name="Кирилл Гоменюк" userId="27247efe46d1cb93" providerId="LiveId" clId="{C00C064A-C0D8-0F43-B3B7-67BD1EA407F5}" dt="2024-03-24T14:17:53.623" v="7780" actId="20577"/>
        <pc:sldMkLst>
          <pc:docMk/>
          <pc:sldMk cId="2401163002" sldId="289"/>
        </pc:sldMkLst>
        <pc:spChg chg="mod">
          <ac:chgData name="Кирилл Гоменюк" userId="27247efe46d1cb93" providerId="LiveId" clId="{C00C064A-C0D8-0F43-B3B7-67BD1EA407F5}" dt="2024-03-24T14:16:00.525" v="7566" actId="20577"/>
          <ac:spMkLst>
            <pc:docMk/>
            <pc:sldMk cId="2401163002" sldId="289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17:53.623" v="7780" actId="20577"/>
          <ac:spMkLst>
            <pc:docMk/>
            <pc:sldMk cId="2401163002" sldId="289"/>
            <ac:spMk id="3" creationId="{14A070F3-7CDD-43CE-8119-5F7AF968E73C}"/>
          </ac:spMkLst>
        </pc:spChg>
      </pc:sldChg>
      <pc:sldChg chg="del">
        <pc:chgData name="Кирилл Гоменюк" userId="27247efe46d1cb93" providerId="LiveId" clId="{C00C064A-C0D8-0F43-B3B7-67BD1EA407F5}" dt="2024-03-24T15:03:10.518" v="10371" actId="2696"/>
        <pc:sldMkLst>
          <pc:docMk/>
          <pc:sldMk cId="1365059071" sldId="290"/>
        </pc:sldMkLst>
      </pc:sldChg>
      <pc:sldChg chg="modSp del mod ord">
        <pc:chgData name="Кирилл Гоменюк" userId="27247efe46d1cb93" providerId="LiveId" clId="{C00C064A-C0D8-0F43-B3B7-67BD1EA407F5}" dt="2024-03-24T14:01:34.090" v="6493" actId="2696"/>
        <pc:sldMkLst>
          <pc:docMk/>
          <pc:sldMk cId="2696558599" sldId="291"/>
        </pc:sldMkLst>
        <pc:spChg chg="mod">
          <ac:chgData name="Кирилл Гоменюк" userId="27247efe46d1cb93" providerId="LiveId" clId="{C00C064A-C0D8-0F43-B3B7-67BD1EA407F5}" dt="2024-03-24T09:24:45.452" v="2368" actId="20577"/>
          <ac:spMkLst>
            <pc:docMk/>
            <pc:sldMk cId="2696558599" sldId="291"/>
            <ac:spMk id="3" creationId="{ADB0F489-6975-4434-93CD-06B73503C638}"/>
          </ac:spMkLst>
        </pc:spChg>
      </pc:sldChg>
      <pc:sldChg chg="modSp del mod ord">
        <pc:chgData name="Кирилл Гоменюк" userId="27247efe46d1cb93" providerId="LiveId" clId="{C00C064A-C0D8-0F43-B3B7-67BD1EA407F5}" dt="2024-03-24T14:26:11.749" v="8399" actId="2696"/>
        <pc:sldMkLst>
          <pc:docMk/>
          <pc:sldMk cId="1269805344" sldId="292"/>
        </pc:sldMkLst>
        <pc:spChg chg="mod">
          <ac:chgData name="Кирилл Гоменюк" userId="27247efe46d1cb93" providerId="LiveId" clId="{C00C064A-C0D8-0F43-B3B7-67BD1EA407F5}" dt="2024-03-24T14:23:11.732" v="8112"/>
          <ac:spMkLst>
            <pc:docMk/>
            <pc:sldMk cId="1269805344" sldId="292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25:37.122" v="8361" actId="27636"/>
          <ac:spMkLst>
            <pc:docMk/>
            <pc:sldMk cId="1269805344" sldId="292"/>
            <ac:spMk id="3" creationId="{14A070F3-7CDD-43CE-8119-5F7AF968E73C}"/>
          </ac:spMkLst>
        </pc:spChg>
      </pc:sldChg>
      <pc:sldChg chg="modSp mod ord">
        <pc:chgData name="Кирилл Гоменюк" userId="27247efe46d1cb93" providerId="LiveId" clId="{C00C064A-C0D8-0F43-B3B7-67BD1EA407F5}" dt="2024-03-24T14:39:13.204" v="9184" actId="20577"/>
        <pc:sldMkLst>
          <pc:docMk/>
          <pc:sldMk cId="298365501" sldId="293"/>
        </pc:sldMkLst>
        <pc:spChg chg="mod">
          <ac:chgData name="Кирилл Гоменюк" userId="27247efe46d1cb93" providerId="LiveId" clId="{C00C064A-C0D8-0F43-B3B7-67BD1EA407F5}" dt="2024-03-24T14:39:13.204" v="9184" actId="20577"/>
          <ac:spMkLst>
            <pc:docMk/>
            <pc:sldMk cId="298365501" sldId="293"/>
            <ac:spMk id="2" creationId="{31AD8A99-1B16-4A9E-BB3C-5AC169DB8B55}"/>
          </ac:spMkLst>
        </pc:spChg>
        <pc:spChg chg="mod">
          <ac:chgData name="Кирилл Гоменюк" userId="27247efe46d1cb93" providerId="LiveId" clId="{C00C064A-C0D8-0F43-B3B7-67BD1EA407F5}" dt="2024-03-24T14:36:06.898" v="9016" actId="20577"/>
          <ac:spMkLst>
            <pc:docMk/>
            <pc:sldMk cId="298365501" sldId="293"/>
            <ac:spMk id="3" creationId="{93C4FCE4-6ADD-4BB1-8219-0F8F1FD96D28}"/>
          </ac:spMkLst>
        </pc:spChg>
      </pc:sldChg>
      <pc:sldChg chg="modSp mod">
        <pc:chgData name="Кирилл Гоменюк" userId="27247efe46d1cb93" providerId="LiveId" clId="{C00C064A-C0D8-0F43-B3B7-67BD1EA407F5}" dt="2024-03-24T15:40:38.689" v="12502" actId="20577"/>
        <pc:sldMkLst>
          <pc:docMk/>
          <pc:sldMk cId="1323327891" sldId="294"/>
        </pc:sldMkLst>
        <pc:spChg chg="mod">
          <ac:chgData name="Кирилл Гоменюк" userId="27247efe46d1cb93" providerId="LiveId" clId="{C00C064A-C0D8-0F43-B3B7-67BD1EA407F5}" dt="2024-03-24T15:40:38.689" v="12502" actId="20577"/>
          <ac:spMkLst>
            <pc:docMk/>
            <pc:sldMk cId="1323327891" sldId="294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37:12.782" v="12375" actId="20577"/>
          <ac:spMkLst>
            <pc:docMk/>
            <pc:sldMk cId="1323327891" sldId="294"/>
            <ac:spMk id="3" creationId="{20DB7D02-DF4E-446E-A212-C4498FDCF61B}"/>
          </ac:spMkLst>
        </pc:spChg>
      </pc:sldChg>
      <pc:sldChg chg="del">
        <pc:chgData name="Кирилл Гоменюк" userId="27247efe46d1cb93" providerId="LiveId" clId="{C00C064A-C0D8-0F43-B3B7-67BD1EA407F5}" dt="2024-03-24T20:19:39.588" v="15024" actId="2696"/>
        <pc:sldMkLst>
          <pc:docMk/>
          <pc:sldMk cId="2277427040" sldId="295"/>
        </pc:sldMkLst>
      </pc:sldChg>
      <pc:sldChg chg="addSp delSp modSp mod ord">
        <pc:chgData name="Кирилл Гоменюк" userId="27247efe46d1cb93" providerId="LiveId" clId="{C00C064A-C0D8-0F43-B3B7-67BD1EA407F5}" dt="2024-03-24T15:02:48.247" v="10370" actId="27636"/>
        <pc:sldMkLst>
          <pc:docMk/>
          <pc:sldMk cId="2012283336" sldId="297"/>
        </pc:sldMkLst>
        <pc:spChg chg="mod">
          <ac:chgData name="Кирилл Гоменюк" userId="27247efe46d1cb93" providerId="LiveId" clId="{C00C064A-C0D8-0F43-B3B7-67BD1EA407F5}" dt="2024-03-24T15:00:01.348" v="10063" actId="20577"/>
          <ac:spMkLst>
            <pc:docMk/>
            <pc:sldMk cId="2012283336" sldId="297"/>
            <ac:spMk id="2" creationId="{F57294E4-53E1-4522-A654-0EB486818845}"/>
          </ac:spMkLst>
        </pc:spChg>
        <pc:spChg chg="mod">
          <ac:chgData name="Кирилл Гоменюк" userId="27247efe46d1cb93" providerId="LiveId" clId="{C00C064A-C0D8-0F43-B3B7-67BD1EA407F5}" dt="2024-03-24T15:02:48.247" v="10370" actId="27636"/>
          <ac:spMkLst>
            <pc:docMk/>
            <pc:sldMk cId="2012283336" sldId="297"/>
            <ac:spMk id="3" creationId="{ADB0F489-6975-4434-93CD-06B73503C638}"/>
          </ac:spMkLst>
        </pc:spChg>
        <pc:spChg chg="add del mod">
          <ac:chgData name="Кирилл Гоменюк" userId="27247efe46d1cb93" providerId="LiveId" clId="{C00C064A-C0D8-0F43-B3B7-67BD1EA407F5}" dt="2024-03-23T21:13:18.149" v="9" actId="478"/>
          <ac:spMkLst>
            <pc:docMk/>
            <pc:sldMk cId="2012283336" sldId="297"/>
            <ac:spMk id="4" creationId="{F06B7EDF-7CEA-BE24-32D6-7EC5B63A6914}"/>
          </ac:spMkLst>
        </pc:spChg>
      </pc:sldChg>
      <pc:sldChg chg="del">
        <pc:chgData name="Кирилл Гоменюк" userId="27247efe46d1cb93" providerId="LiveId" clId="{C00C064A-C0D8-0F43-B3B7-67BD1EA407F5}" dt="2024-03-24T20:19:39.588" v="15024" actId="2696"/>
        <pc:sldMkLst>
          <pc:docMk/>
          <pc:sldMk cId="3888120255" sldId="298"/>
        </pc:sldMkLst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2343121402" sldId="522"/>
        </pc:sldMkLst>
        <pc:spChg chg="mod">
          <ac:chgData name="Кирилл Гоменюк" userId="27247efe46d1cb93" providerId="LiveId" clId="{C00C064A-C0D8-0F43-B3B7-67BD1EA407F5}" dt="2024-03-31T16:11:48.877" v="16127" actId="20577"/>
          <ac:spMkLst>
            <pc:docMk/>
            <pc:sldMk cId="2343121402" sldId="522"/>
            <ac:spMk id="2" creationId="{55928C08-85A4-43D1-8659-C61A6FF6E1ED}"/>
          </ac:spMkLst>
        </pc:spChg>
        <pc:spChg chg="mod">
          <ac:chgData name="Кирилл Гоменюк" userId="27247efe46d1cb93" providerId="LiveId" clId="{C00C064A-C0D8-0F43-B3B7-67BD1EA407F5}" dt="2024-03-31T16:12:13.133" v="16153" actId="20577"/>
          <ac:spMkLst>
            <pc:docMk/>
            <pc:sldMk cId="2343121402" sldId="522"/>
            <ac:spMk id="3" creationId="{6855C893-8B80-4C8D-9636-8CEC387C62E9}"/>
          </ac:spMkLst>
        </pc:sp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187417220" sldId="837"/>
        </pc:sldMkLst>
        <pc:spChg chg="mod">
          <ac:chgData name="Кирилл Гоменюк" userId="27247efe46d1cb93" providerId="LiveId" clId="{C00C064A-C0D8-0F43-B3B7-67BD1EA407F5}" dt="2024-03-31T16:12:51.164" v="16204" actId="20577"/>
          <ac:spMkLst>
            <pc:docMk/>
            <pc:sldMk cId="187417220" sldId="837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0:50:08.306" v="16472" actId="20577"/>
          <ac:spMkLst>
            <pc:docMk/>
            <pc:sldMk cId="187417220" sldId="837"/>
            <ac:spMk id="17" creationId="{A9150547-8C1C-4403-84BB-D058DFE0BA51}"/>
          </ac:spMkLst>
        </pc:sp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621062598" sldId="838"/>
        </pc:sldMkLst>
        <pc:spChg chg="mod">
          <ac:chgData name="Кирилл Гоменюк" userId="27247efe46d1cb93" providerId="LiveId" clId="{C00C064A-C0D8-0F43-B3B7-67BD1EA407F5}" dt="2024-03-31T20:53:17.459" v="16598" actId="1076"/>
          <ac:spMkLst>
            <pc:docMk/>
            <pc:sldMk cId="621062598" sldId="838"/>
            <ac:spMk id="4" creationId="{34473B0C-EA89-4E24-AE67-2831A3F2EB23}"/>
          </ac:spMkLst>
        </pc:spChg>
        <pc:spChg chg="mod">
          <ac:chgData name="Кирилл Гоменюк" userId="27247efe46d1cb93" providerId="LiveId" clId="{C00C064A-C0D8-0F43-B3B7-67BD1EA407F5}" dt="2024-03-31T20:53:14.239" v="16597" actId="20577"/>
          <ac:spMkLst>
            <pc:docMk/>
            <pc:sldMk cId="621062598" sldId="838"/>
            <ac:spMk id="17" creationId="{A9150547-8C1C-4403-84BB-D058DFE0BA51}"/>
          </ac:spMkLst>
        </pc:sp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334398564" sldId="839"/>
        </pc:sldMkLst>
        <pc:spChg chg="mod">
          <ac:chgData name="Кирилл Гоменюк" userId="27247efe46d1cb93" providerId="LiveId" clId="{C00C064A-C0D8-0F43-B3B7-67BD1EA407F5}" dt="2024-03-31T20:53:41.077" v="16599" actId="1076"/>
          <ac:spMkLst>
            <pc:docMk/>
            <pc:sldMk cId="334398564" sldId="839"/>
            <ac:spMk id="4" creationId="{8A6B6313-3B37-43E3-9C33-7424BF3BE07A}"/>
          </ac:spMkLst>
        </pc:spChg>
        <pc:spChg chg="mod">
          <ac:chgData name="Кирилл Гоменюк" userId="27247efe46d1cb93" providerId="LiveId" clId="{C00C064A-C0D8-0F43-B3B7-67BD1EA407F5}" dt="2024-03-31T21:01:56.805" v="16627" actId="20577"/>
          <ac:spMkLst>
            <pc:docMk/>
            <pc:sldMk cId="334398564" sldId="839"/>
            <ac:spMk id="17" creationId="{A9150547-8C1C-4403-84BB-D058DFE0BA51}"/>
          </ac:spMkLst>
        </pc:sp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4071011251" sldId="840"/>
        </pc:sldMkLst>
        <pc:spChg chg="mod">
          <ac:chgData name="Кирилл Гоменюк" userId="27247efe46d1cb93" providerId="LiveId" clId="{C00C064A-C0D8-0F43-B3B7-67BD1EA407F5}" dt="2024-03-31T21:09:56.884" v="16800" actId="20577"/>
          <ac:spMkLst>
            <pc:docMk/>
            <pc:sldMk cId="4071011251" sldId="840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06:08.116" v="16747" actId="20577"/>
          <ac:spMkLst>
            <pc:docMk/>
            <pc:sldMk cId="4071011251" sldId="840"/>
            <ac:spMk id="17" creationId="{A9150547-8C1C-4403-84BB-D058DFE0BA51}"/>
          </ac:spMkLst>
        </pc:spChg>
      </pc:sldChg>
      <pc:sldChg chg="addSp delSp 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1966638519" sldId="841"/>
        </pc:sldMkLst>
        <pc:spChg chg="mod">
          <ac:chgData name="Кирилл Гоменюк" userId="27247efe46d1cb93" providerId="LiveId" clId="{C00C064A-C0D8-0F43-B3B7-67BD1EA407F5}" dt="2024-03-31T21:08:08.934" v="16782"/>
          <ac:spMkLst>
            <pc:docMk/>
            <pc:sldMk cId="1966638519" sldId="841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06:49.422" v="16780" actId="20577"/>
          <ac:spMkLst>
            <pc:docMk/>
            <pc:sldMk cId="1966638519" sldId="841"/>
            <ac:spMk id="6" creationId="{49CCB9ED-A9B6-4FDD-94BA-991A90A293DB}"/>
          </ac:spMkLst>
        </pc:spChg>
        <pc:spChg chg="mod">
          <ac:chgData name="Кирилл Гоменюк" userId="27247efe46d1cb93" providerId="LiveId" clId="{C00C064A-C0D8-0F43-B3B7-67BD1EA407F5}" dt="2024-03-31T21:06:27.924" v="16767" actId="20577"/>
          <ac:spMkLst>
            <pc:docMk/>
            <pc:sldMk cId="1966638519" sldId="841"/>
            <ac:spMk id="8" creationId="{60078801-5127-435E-88FE-11F84352FA34}"/>
          </ac:spMkLst>
        </pc:spChg>
        <pc:spChg chg="add del mod">
          <ac:chgData name="Кирилл Гоменюк" userId="27247efe46d1cb93" providerId="LiveId" clId="{C00C064A-C0D8-0F43-B3B7-67BD1EA407F5}" dt="2024-03-31T21:08:46.146" v="16787" actId="478"/>
          <ac:spMkLst>
            <pc:docMk/>
            <pc:sldMk cId="1966638519" sldId="841"/>
            <ac:spMk id="10" creationId="{082BDF6A-F040-8984-B56C-D372FA23BF22}"/>
          </ac:spMkLst>
        </pc:spChg>
        <pc:spChg chg="add mod">
          <ac:chgData name="Кирилл Гоменюк" userId="27247efe46d1cb93" providerId="LiveId" clId="{C00C064A-C0D8-0F43-B3B7-67BD1EA407F5}" dt="2024-03-31T21:08:42.930" v="16786"/>
          <ac:spMkLst>
            <pc:docMk/>
            <pc:sldMk cId="1966638519" sldId="841"/>
            <ac:spMk id="11" creationId="{C65017F5-6DCD-E8C7-5DFD-925BDA149AD6}"/>
          </ac:spMkLst>
        </pc:spChg>
        <pc:spChg chg="del mod">
          <ac:chgData name="Кирилл Гоменюк" userId="27247efe46d1cb93" providerId="LiveId" clId="{C00C064A-C0D8-0F43-B3B7-67BD1EA407F5}" dt="2024-03-31T21:08:42.021" v="16785" actId="478"/>
          <ac:spMkLst>
            <pc:docMk/>
            <pc:sldMk cId="1966638519" sldId="841"/>
            <ac:spMk id="17" creationId="{A9150547-8C1C-4403-84BB-D058DFE0BA51}"/>
          </ac:spMkLst>
        </pc:spChg>
        <pc:cxnChg chg="mod">
          <ac:chgData name="Кирилл Гоменюк" userId="27247efe46d1cb93" providerId="LiveId" clId="{C00C064A-C0D8-0F43-B3B7-67BD1EA407F5}" dt="2024-03-31T21:06:53.583" v="16781" actId="14100"/>
          <ac:cxnSpMkLst>
            <pc:docMk/>
            <pc:sldMk cId="1966638519" sldId="841"/>
            <ac:cxnSpMk id="4" creationId="{7D0A915F-83AA-4F7C-A101-7646248C9549}"/>
          </ac:cxnSpMkLst>
        </pc:cxnChg>
        <pc:cxnChg chg="mod">
          <ac:chgData name="Кирилл Гоменюк" userId="27247efe46d1cb93" providerId="LiveId" clId="{C00C064A-C0D8-0F43-B3B7-67BD1EA407F5}" dt="2024-03-31T21:06:22.351" v="16748" actId="14100"/>
          <ac:cxnSpMkLst>
            <pc:docMk/>
            <pc:sldMk cId="1966638519" sldId="841"/>
            <ac:cxnSpMk id="7" creationId="{68FE76DD-19C1-4775-98DB-CBF494780A78}"/>
          </ac:cxnSpMkLst>
        </pc:cxn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3674335236" sldId="842"/>
        </pc:sldMkLst>
        <pc:spChg chg="mod">
          <ac:chgData name="Кирилл Гоменюк" userId="27247efe46d1cb93" providerId="LiveId" clId="{C00C064A-C0D8-0F43-B3B7-67BD1EA407F5}" dt="2024-03-31T21:12:08.143" v="16885" actId="14100"/>
          <ac:spMkLst>
            <pc:docMk/>
            <pc:sldMk cId="3674335236" sldId="842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13:09.729" v="17009" actId="1076"/>
          <ac:spMkLst>
            <pc:docMk/>
            <pc:sldMk cId="3674335236" sldId="842"/>
            <ac:spMk id="4" creationId="{084A8CCF-D587-47B3-9FEA-B7775EE37799}"/>
          </ac:spMkLst>
        </pc:spChg>
        <pc:spChg chg="mod">
          <ac:chgData name="Кирилл Гоменюк" userId="27247efe46d1cb93" providerId="LiveId" clId="{C00C064A-C0D8-0F43-B3B7-67BD1EA407F5}" dt="2024-03-31T21:14:35.772" v="17221" actId="20577"/>
          <ac:spMkLst>
            <pc:docMk/>
            <pc:sldMk cId="3674335236" sldId="842"/>
            <ac:spMk id="17" creationId="{A9150547-8C1C-4403-84BB-D058DFE0BA51}"/>
          </ac:spMkLst>
        </pc:spChg>
      </pc:sldChg>
      <pc:sldChg chg="addSp 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3491964182" sldId="844"/>
        </pc:sldMkLst>
        <pc:spChg chg="mod">
          <ac:chgData name="Кирилл Гоменюк" userId="27247efe46d1cb93" providerId="LiveId" clId="{C00C064A-C0D8-0F43-B3B7-67BD1EA407F5}" dt="2024-03-31T21:14:55.214" v="17226" actId="14100"/>
          <ac:spMkLst>
            <pc:docMk/>
            <pc:sldMk cId="3491964182" sldId="844"/>
            <ac:spMk id="2" creationId="{82C3C67F-1FA5-4ECE-8503-3AFD8ECA18FC}"/>
          </ac:spMkLst>
        </pc:spChg>
        <pc:spChg chg="add mod">
          <ac:chgData name="Кирилл Гоменюк" userId="27247efe46d1cb93" providerId="LiveId" clId="{C00C064A-C0D8-0F43-B3B7-67BD1EA407F5}" dt="2024-03-31T21:15:48.993" v="17261" actId="14100"/>
          <ac:spMkLst>
            <pc:docMk/>
            <pc:sldMk cId="3491964182" sldId="844"/>
            <ac:spMk id="3" creationId="{E0A3F9F0-50AD-6D3A-29B0-7DA230D6377A}"/>
          </ac:spMkLst>
        </pc:spChg>
        <pc:spChg chg="mod">
          <ac:chgData name="Кирилл Гоменюк" userId="27247efe46d1cb93" providerId="LiveId" clId="{C00C064A-C0D8-0F43-B3B7-67BD1EA407F5}" dt="2024-03-31T21:15:42.945" v="17260" actId="27636"/>
          <ac:spMkLst>
            <pc:docMk/>
            <pc:sldMk cId="3491964182" sldId="844"/>
            <ac:spMk id="17" creationId="{A9150547-8C1C-4403-84BB-D058DFE0BA51}"/>
          </ac:spMkLst>
        </pc:sp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3903806088" sldId="845"/>
        </pc:sldMkLst>
        <pc:spChg chg="mod">
          <ac:chgData name="Кирилл Гоменюк" userId="27247efe46d1cb93" providerId="LiveId" clId="{C00C064A-C0D8-0F43-B3B7-67BD1EA407F5}" dt="2024-03-31T21:16:51.744" v="17277" actId="20577"/>
          <ac:spMkLst>
            <pc:docMk/>
            <pc:sldMk cId="3903806088" sldId="845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17:01.923" v="17283" actId="20577"/>
          <ac:spMkLst>
            <pc:docMk/>
            <pc:sldMk cId="3903806088" sldId="845"/>
            <ac:spMk id="17" creationId="{A9150547-8C1C-4403-84BB-D058DFE0BA51}"/>
          </ac:spMkLst>
        </pc:spChg>
      </pc:sldChg>
      <pc:sldChg chg="modSp mod modAnim">
        <pc:chgData name="Кирилл Гоменюк" userId="27247efe46d1cb93" providerId="LiveId" clId="{C00C064A-C0D8-0F43-B3B7-67BD1EA407F5}" dt="2024-03-31T16:06:44.686" v="16066" actId="20577"/>
        <pc:sldMkLst>
          <pc:docMk/>
          <pc:sldMk cId="3961826860" sldId="935"/>
        </pc:sldMkLst>
        <pc:spChg chg="mod">
          <ac:chgData name="Кирилл Гоменюк" userId="27247efe46d1cb93" providerId="LiveId" clId="{C00C064A-C0D8-0F43-B3B7-67BD1EA407F5}" dt="2024-03-31T16:06:44.686" v="16066" actId="20577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Кирилл Гоменюк" userId="27247efe46d1cb93" providerId="LiveId" clId="{C00C064A-C0D8-0F43-B3B7-67BD1EA407F5}" dt="2024-03-24T20:50:17.914" v="16049" actId="20577"/>
          <ac:spMkLst>
            <pc:docMk/>
            <pc:sldMk cId="3961826860" sldId="935"/>
            <ac:spMk id="5" creationId="{1A0CD40D-344C-46C3-98F8-95C213BF77BB}"/>
          </ac:spMkLst>
        </pc:spChg>
      </pc:sldChg>
      <pc:sldChg chg="delSp modSp mod">
        <pc:chgData name="Кирилл Гоменюк" userId="27247efe46d1cb93" providerId="LiveId" clId="{C00C064A-C0D8-0F43-B3B7-67BD1EA407F5}" dt="2024-03-24T15:31:31.518" v="11984" actId="20577"/>
        <pc:sldMkLst>
          <pc:docMk/>
          <pc:sldMk cId="2538822533" sldId="936"/>
        </pc:sldMkLst>
        <pc:spChg chg="mod">
          <ac:chgData name="Кирилл Гоменюк" userId="27247efe46d1cb93" providerId="LiveId" clId="{C00C064A-C0D8-0F43-B3B7-67BD1EA407F5}" dt="2024-03-24T15:31:31.518" v="11984" actId="20577"/>
          <ac:spMkLst>
            <pc:docMk/>
            <pc:sldMk cId="2538822533" sldId="936"/>
            <ac:spMk id="2" creationId="{9C8D2B3B-A7A2-4108-A825-F507FB500CCB}"/>
          </ac:spMkLst>
        </pc:spChg>
        <pc:spChg chg="mod">
          <ac:chgData name="Кирилл Гоменюк" userId="27247efe46d1cb93" providerId="LiveId" clId="{C00C064A-C0D8-0F43-B3B7-67BD1EA407F5}" dt="2024-03-24T15:31:20.962" v="11974"/>
          <ac:spMkLst>
            <pc:docMk/>
            <pc:sldMk cId="2538822533" sldId="936"/>
            <ac:spMk id="3" creationId="{08E4F13E-B826-4B29-868D-DFA739AF6DB5}"/>
          </ac:spMkLst>
        </pc:spChg>
        <pc:spChg chg="del">
          <ac:chgData name="Кирилл Гоменюк" userId="27247efe46d1cb93" providerId="LiveId" clId="{C00C064A-C0D8-0F43-B3B7-67BD1EA407F5}" dt="2024-03-24T15:29:55.441" v="11918" actId="478"/>
          <ac:spMkLst>
            <pc:docMk/>
            <pc:sldMk cId="2538822533" sldId="936"/>
            <ac:spMk id="4" creationId="{9E9E5815-D1D4-4E36-A932-48F67511B001}"/>
          </ac:spMkLst>
        </pc:spChg>
      </pc:sldChg>
      <pc:sldChg chg="modSp del mod">
        <pc:chgData name="Кирилл Гоменюк" userId="27247efe46d1cb93" providerId="LiveId" clId="{C00C064A-C0D8-0F43-B3B7-67BD1EA407F5}" dt="2024-03-24T15:34:01.381" v="12154" actId="2696"/>
        <pc:sldMkLst>
          <pc:docMk/>
          <pc:sldMk cId="341145020" sldId="937"/>
        </pc:sldMkLst>
        <pc:spChg chg="mod">
          <ac:chgData name="Кирилл Гоменюк" userId="27247efe46d1cb93" providerId="LiveId" clId="{C00C064A-C0D8-0F43-B3B7-67BD1EA407F5}" dt="2024-03-24T15:31:45.066" v="11993" actId="20577"/>
          <ac:spMkLst>
            <pc:docMk/>
            <pc:sldMk cId="341145020" sldId="937"/>
            <ac:spMk id="2" creationId="{9C8D2B3B-A7A2-4108-A825-F507FB500CCB}"/>
          </ac:spMkLst>
        </pc:spChg>
      </pc:sldChg>
      <pc:sldChg chg="addSp delSp modSp mod modClrScheme chgLayout">
        <pc:chgData name="Кирилл Гоменюк" userId="27247efe46d1cb93" providerId="LiveId" clId="{C00C064A-C0D8-0F43-B3B7-67BD1EA407F5}" dt="2024-03-24T08:20:44.557" v="1206"/>
        <pc:sldMkLst>
          <pc:docMk/>
          <pc:sldMk cId="300248087" sldId="938"/>
        </pc:sldMkLst>
        <pc:spChg chg="add del mod">
          <ac:chgData name="Кирилл Гоменюк" userId="27247efe46d1cb93" providerId="LiveId" clId="{C00C064A-C0D8-0F43-B3B7-67BD1EA407F5}" dt="2024-03-23T21:11:31.536" v="1"/>
          <ac:spMkLst>
            <pc:docMk/>
            <pc:sldMk cId="300248087" sldId="938"/>
            <ac:spMk id="2" creationId="{01C40EE9-51DD-C037-70EC-5437F20C281B}"/>
          </ac:spMkLst>
        </pc:spChg>
        <pc:spChg chg="add mod">
          <ac:chgData name="Кирилл Гоменюк" userId="27247efe46d1cb93" providerId="LiveId" clId="{C00C064A-C0D8-0F43-B3B7-67BD1EA407F5}" dt="2024-03-24T07:56:40.676" v="484" actId="113"/>
          <ac:spMkLst>
            <pc:docMk/>
            <pc:sldMk cId="300248087" sldId="938"/>
            <ac:spMk id="3" creationId="{36204518-6B95-ABF7-0806-CFE7D0EEF484}"/>
          </ac:spMkLst>
        </pc:spChg>
        <pc:spChg chg="mod ord">
          <ac:chgData name="Кирилл Гоменюк" userId="27247efe46d1cb93" providerId="LiveId" clId="{C00C064A-C0D8-0F43-B3B7-67BD1EA407F5}" dt="2024-03-24T08:20:44.557" v="1206"/>
          <ac:spMkLst>
            <pc:docMk/>
            <pc:sldMk cId="300248087" sldId="938"/>
            <ac:spMk id="4" creationId="{CE65A101-23E1-4C02-9EAE-652F1FBDE29B}"/>
          </ac:spMkLst>
        </pc:spChg>
        <pc:spChg chg="mod ord">
          <ac:chgData name="Кирилл Гоменюк" userId="27247efe46d1cb93" providerId="LiveId" clId="{C00C064A-C0D8-0F43-B3B7-67BD1EA407F5}" dt="2024-03-24T07:58:03.184" v="509" actId="27636"/>
          <ac:spMkLst>
            <pc:docMk/>
            <pc:sldMk cId="300248087" sldId="938"/>
            <ac:spMk id="5" creationId="{881F88E1-6981-4ED7-BFAE-4B4E44369431}"/>
          </ac:spMkLst>
        </pc:spChg>
        <pc:spChg chg="add mod ord">
          <ac:chgData name="Кирилл Гоменюк" userId="27247efe46d1cb93" providerId="LiveId" clId="{C00C064A-C0D8-0F43-B3B7-67BD1EA407F5}" dt="2024-03-24T07:58:04.665" v="512" actId="20577"/>
          <ac:spMkLst>
            <pc:docMk/>
            <pc:sldMk cId="300248087" sldId="938"/>
            <ac:spMk id="6" creationId="{89986E22-F9D3-6F6E-72B1-3CC5F87B3E33}"/>
          </ac:spMkLst>
        </pc:spChg>
      </pc:sldChg>
      <pc:sldChg chg="modSp mod ord">
        <pc:chgData name="Кирилл Гоменюк" userId="27247efe46d1cb93" providerId="LiveId" clId="{C00C064A-C0D8-0F43-B3B7-67BD1EA407F5}" dt="2024-03-24T08:20:31.036" v="1204" actId="20577"/>
        <pc:sldMkLst>
          <pc:docMk/>
          <pc:sldMk cId="269596651" sldId="939"/>
        </pc:sldMkLst>
        <pc:spChg chg="mod">
          <ac:chgData name="Кирилл Гоменюк" userId="27247efe46d1cb93" providerId="LiveId" clId="{C00C064A-C0D8-0F43-B3B7-67BD1EA407F5}" dt="2024-03-24T08:20:31.036" v="1204" actId="20577"/>
          <ac:spMkLst>
            <pc:docMk/>
            <pc:sldMk cId="269596651" sldId="939"/>
            <ac:spMk id="2" creationId="{BBF46CD3-A959-4579-84B1-09FCA8E19EA9}"/>
          </ac:spMkLst>
        </pc:spChg>
        <pc:spChg chg="mod">
          <ac:chgData name="Кирилл Гоменюк" userId="27247efe46d1cb93" providerId="LiveId" clId="{C00C064A-C0D8-0F43-B3B7-67BD1EA407F5}" dt="2024-03-24T08:10:28.060" v="1012" actId="20577"/>
          <ac:spMkLst>
            <pc:docMk/>
            <pc:sldMk cId="269596651" sldId="939"/>
            <ac:spMk id="3" creationId="{6F74C08A-404C-4723-B49D-03477B0136D4}"/>
          </ac:spMkLst>
        </pc:spChg>
      </pc:sldChg>
      <pc:sldChg chg="del ord">
        <pc:chgData name="Кирилл Гоменюк" userId="27247efe46d1cb93" providerId="LiveId" clId="{C00C064A-C0D8-0F43-B3B7-67BD1EA407F5}" dt="2024-03-24T14:14:59.124" v="7437" actId="2696"/>
        <pc:sldMkLst>
          <pc:docMk/>
          <pc:sldMk cId="2035257977" sldId="940"/>
        </pc:sldMkLst>
      </pc:sldChg>
      <pc:sldChg chg="modSp mod ord">
        <pc:chgData name="Кирилл Гоменюк" userId="27247efe46d1cb93" providerId="LiveId" clId="{C00C064A-C0D8-0F43-B3B7-67BD1EA407F5}" dt="2024-03-24T18:31:40.447" v="14183" actId="20577"/>
        <pc:sldMkLst>
          <pc:docMk/>
          <pc:sldMk cId="3913322838" sldId="941"/>
        </pc:sldMkLst>
        <pc:spChg chg="mod">
          <ac:chgData name="Кирилл Гоменюк" userId="27247efe46d1cb93" providerId="LiveId" clId="{C00C064A-C0D8-0F43-B3B7-67BD1EA407F5}" dt="2024-03-24T18:31:40.447" v="14183" actId="20577"/>
          <ac:spMkLst>
            <pc:docMk/>
            <pc:sldMk cId="3913322838" sldId="941"/>
            <ac:spMk id="2" creationId="{5914BD24-BEB7-4624-8646-19C0C756307F}"/>
          </ac:spMkLst>
        </pc:spChg>
        <pc:spChg chg="mod">
          <ac:chgData name="Кирилл Гоменюк" userId="27247efe46d1cb93" providerId="LiveId" clId="{C00C064A-C0D8-0F43-B3B7-67BD1EA407F5}" dt="2024-03-24T17:54:06.945" v="13741" actId="20577"/>
          <ac:spMkLst>
            <pc:docMk/>
            <pc:sldMk cId="3913322838" sldId="941"/>
            <ac:spMk id="3" creationId="{B039E2F7-77A5-4E3C-9BE3-4EA01772FA44}"/>
          </ac:spMkLst>
        </pc:spChg>
      </pc:sldChg>
      <pc:sldChg chg="addSp modSp mod ord">
        <pc:chgData name="Кирилл Гоменюк" userId="27247efe46d1cb93" providerId="LiveId" clId="{C00C064A-C0D8-0F43-B3B7-67BD1EA407F5}" dt="2024-03-24T14:38:13.072" v="9158" actId="20577"/>
        <pc:sldMkLst>
          <pc:docMk/>
          <pc:sldMk cId="1800331256" sldId="942"/>
        </pc:sldMkLst>
        <pc:spChg chg="mod">
          <ac:chgData name="Кирилл Гоменюк" userId="27247efe46d1cb93" providerId="LiveId" clId="{C00C064A-C0D8-0F43-B3B7-67BD1EA407F5}" dt="2024-03-24T14:38:13.072" v="9158" actId="20577"/>
          <ac:spMkLst>
            <pc:docMk/>
            <pc:sldMk cId="1800331256" sldId="942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21:50.926" v="8055" actId="20577"/>
          <ac:spMkLst>
            <pc:docMk/>
            <pc:sldMk cId="1800331256" sldId="942"/>
            <ac:spMk id="3" creationId="{14A070F3-7CDD-43CE-8119-5F7AF968E73C}"/>
          </ac:spMkLst>
        </pc:spChg>
        <pc:spChg chg="add mod">
          <ac:chgData name="Кирилл Гоменюк" userId="27247efe46d1cb93" providerId="LiveId" clId="{C00C064A-C0D8-0F43-B3B7-67BD1EA407F5}" dt="2024-03-24T14:22:17.630" v="8060" actId="1076"/>
          <ac:spMkLst>
            <pc:docMk/>
            <pc:sldMk cId="1800331256" sldId="942"/>
            <ac:spMk id="4" creationId="{A4BE398F-DD57-7BB5-7B02-45A6E917B3A9}"/>
          </ac:spMkLst>
        </pc:spChg>
        <pc:spChg chg="add mod">
          <ac:chgData name="Кирилл Гоменюк" userId="27247efe46d1cb93" providerId="LiveId" clId="{C00C064A-C0D8-0F43-B3B7-67BD1EA407F5}" dt="2024-03-24T14:22:17.630" v="8060" actId="1076"/>
          <ac:spMkLst>
            <pc:docMk/>
            <pc:sldMk cId="1800331256" sldId="942"/>
            <ac:spMk id="5" creationId="{C0FC21F4-864F-1791-BC8E-94149ACD7783}"/>
          </ac:spMkLst>
        </pc:spChg>
      </pc:sldChg>
      <pc:sldChg chg="addSp delSp modSp mod ord modClrScheme chgLayout">
        <pc:chgData name="Кирилл Гоменюк" userId="27247efe46d1cb93" providerId="LiveId" clId="{C00C064A-C0D8-0F43-B3B7-67BD1EA407F5}" dt="2024-03-24T20:46:19.866" v="15867" actId="20577"/>
        <pc:sldMkLst>
          <pc:docMk/>
          <pc:sldMk cId="1213227056" sldId="943"/>
        </pc:sldMkLst>
        <pc:spChg chg="mod ord">
          <ac:chgData name="Кирилл Гоменюк" userId="27247efe46d1cb93" providerId="LiveId" clId="{C00C064A-C0D8-0F43-B3B7-67BD1EA407F5}" dt="2024-03-24T20:46:19.866" v="15867" actId="20577"/>
          <ac:spMkLst>
            <pc:docMk/>
            <pc:sldMk cId="1213227056" sldId="943"/>
            <ac:spMk id="2" creationId="{EEECA4AD-D7C8-4941-9435-D1A5DEC02623}"/>
          </ac:spMkLst>
        </pc:spChg>
        <pc:spChg chg="mod ord">
          <ac:chgData name="Кирилл Гоменюк" userId="27247efe46d1cb93" providerId="LiveId" clId="{C00C064A-C0D8-0F43-B3B7-67BD1EA407F5}" dt="2024-03-24T09:31:35.568" v="2510" actId="27636"/>
          <ac:spMkLst>
            <pc:docMk/>
            <pc:sldMk cId="1213227056" sldId="943"/>
            <ac:spMk id="3" creationId="{B156EE35-820B-432A-A866-ECCC79A4206A}"/>
          </ac:spMkLst>
        </pc:spChg>
        <pc:spChg chg="add del mod ord">
          <ac:chgData name="Кирилл Гоменюк" userId="27247efe46d1cb93" providerId="LiveId" clId="{C00C064A-C0D8-0F43-B3B7-67BD1EA407F5}" dt="2024-03-24T08:40:56.607" v="1312" actId="700"/>
          <ac:spMkLst>
            <pc:docMk/>
            <pc:sldMk cId="1213227056" sldId="943"/>
            <ac:spMk id="4" creationId="{74C6C1A8-F1D8-EE1A-8965-0C1EFD1B1B6B}"/>
          </ac:spMkLst>
        </pc:spChg>
        <pc:spChg chg="add mod ord">
          <ac:chgData name="Кирилл Гоменюк" userId="27247efe46d1cb93" providerId="LiveId" clId="{C00C064A-C0D8-0F43-B3B7-67BD1EA407F5}" dt="2024-03-24T09:16:15.259" v="1824" actId="1076"/>
          <ac:spMkLst>
            <pc:docMk/>
            <pc:sldMk cId="1213227056" sldId="943"/>
            <ac:spMk id="5" creationId="{B109E716-0394-6346-5D08-8CD806AD850A}"/>
          </ac:spMkLst>
        </pc:spChg>
        <pc:spChg chg="add mod ord">
          <ac:chgData name="Кирилл Гоменюк" userId="27247efe46d1cb93" providerId="LiveId" clId="{C00C064A-C0D8-0F43-B3B7-67BD1EA407F5}" dt="2024-03-24T09:16:15.259" v="1824" actId="1076"/>
          <ac:spMkLst>
            <pc:docMk/>
            <pc:sldMk cId="1213227056" sldId="943"/>
            <ac:spMk id="6" creationId="{592F390D-4E6E-CB9D-B8A8-237BE97CDDDA}"/>
          </ac:spMkLst>
        </pc:spChg>
        <pc:spChg chg="add mod ord">
          <ac:chgData name="Кирилл Гоменюк" userId="27247efe46d1cb93" providerId="LiveId" clId="{C00C064A-C0D8-0F43-B3B7-67BD1EA407F5}" dt="2024-03-24T09:31:48.216" v="2532" actId="20577"/>
          <ac:spMkLst>
            <pc:docMk/>
            <pc:sldMk cId="1213227056" sldId="943"/>
            <ac:spMk id="7" creationId="{0ABFFC05-B626-6B18-6536-E65370E225CF}"/>
          </ac:spMkLst>
        </pc:spChg>
        <pc:spChg chg="add mod">
          <ac:chgData name="Кирилл Гоменюк" userId="27247efe46d1cb93" providerId="LiveId" clId="{C00C064A-C0D8-0F43-B3B7-67BD1EA407F5}" dt="2024-03-24T09:19:00.521" v="2033" actId="1076"/>
          <ac:spMkLst>
            <pc:docMk/>
            <pc:sldMk cId="1213227056" sldId="943"/>
            <ac:spMk id="8" creationId="{4B42164F-0087-83F9-B5DE-13D056A163DE}"/>
          </ac:spMkLst>
        </pc:spChg>
      </pc:sldChg>
      <pc:sldChg chg="addSp modSp mod ord">
        <pc:chgData name="Кирилл Гоменюк" userId="27247efe46d1cb93" providerId="LiveId" clId="{C00C064A-C0D8-0F43-B3B7-67BD1EA407F5}" dt="2024-03-24T14:38:51.830" v="9172" actId="20577"/>
        <pc:sldMkLst>
          <pc:docMk/>
          <pc:sldMk cId="3190160215" sldId="944"/>
        </pc:sldMkLst>
        <pc:spChg chg="mod">
          <ac:chgData name="Кирилл Гоменюк" userId="27247efe46d1cb93" providerId="LiveId" clId="{C00C064A-C0D8-0F43-B3B7-67BD1EA407F5}" dt="2024-03-24T14:38:51.830" v="9172" actId="20577"/>
          <ac:spMkLst>
            <pc:docMk/>
            <pc:sldMk cId="3190160215" sldId="944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28:30.955" v="8483" actId="20577"/>
          <ac:spMkLst>
            <pc:docMk/>
            <pc:sldMk cId="3190160215" sldId="944"/>
            <ac:spMk id="3" creationId="{14A070F3-7CDD-43CE-8119-5F7AF968E73C}"/>
          </ac:spMkLst>
        </pc:spChg>
        <pc:spChg chg="add mod">
          <ac:chgData name="Кирилл Гоменюк" userId="27247efe46d1cb93" providerId="LiveId" clId="{C00C064A-C0D8-0F43-B3B7-67BD1EA407F5}" dt="2024-03-24T14:29:03.985" v="8486" actId="14100"/>
          <ac:spMkLst>
            <pc:docMk/>
            <pc:sldMk cId="3190160215" sldId="944"/>
            <ac:spMk id="4" creationId="{0681594A-D5CB-9676-3DA6-46542A6EBFCD}"/>
          </ac:spMkLst>
        </pc:spChg>
      </pc:sldChg>
      <pc:sldChg chg="del ord">
        <pc:chgData name="Кирилл Гоменюк" userId="27247efe46d1cb93" providerId="LiveId" clId="{C00C064A-C0D8-0F43-B3B7-67BD1EA407F5}" dt="2024-03-24T14:31:53.254" v="8679" actId="2696"/>
        <pc:sldMkLst>
          <pc:docMk/>
          <pc:sldMk cId="2080676066" sldId="945"/>
        </pc:sldMkLst>
      </pc:sldChg>
      <pc:sldChg chg="modSp del mod ord">
        <pc:chgData name="Кирилл Гоменюк" userId="27247efe46d1cb93" providerId="LiveId" clId="{C00C064A-C0D8-0F43-B3B7-67BD1EA407F5}" dt="2024-03-24T14:33:24.431" v="8751" actId="2696"/>
        <pc:sldMkLst>
          <pc:docMk/>
          <pc:sldMk cId="1023899991" sldId="946"/>
        </pc:sldMkLst>
        <pc:spChg chg="mod">
          <ac:chgData name="Кирилл Гоменюк" userId="27247efe46d1cb93" providerId="LiveId" clId="{C00C064A-C0D8-0F43-B3B7-67BD1EA407F5}" dt="2024-03-23T21:13:02.027" v="7" actId="5793"/>
          <ac:spMkLst>
            <pc:docMk/>
            <pc:sldMk cId="1023899991" sldId="946"/>
            <ac:spMk id="3" creationId="{14A070F3-7CDD-43CE-8119-5F7AF968E73C}"/>
          </ac:spMkLst>
        </pc:spChg>
      </pc:sldChg>
      <pc:sldChg chg="modSp mod ord modClrScheme chgLayout">
        <pc:chgData name="Кирилл Гоменюк" userId="27247efe46d1cb93" providerId="LiveId" clId="{C00C064A-C0D8-0F43-B3B7-67BD1EA407F5}" dt="2024-03-24T15:02:33.954" v="10367" actId="20577"/>
        <pc:sldMkLst>
          <pc:docMk/>
          <pc:sldMk cId="1207885739" sldId="947"/>
        </pc:sldMkLst>
        <pc:spChg chg="mod ord">
          <ac:chgData name="Кирилл Гоменюк" userId="27247efe46d1cb93" providerId="LiveId" clId="{C00C064A-C0D8-0F43-B3B7-67BD1EA407F5}" dt="2024-03-24T15:02:33.954" v="10367" actId="20577"/>
          <ac:spMkLst>
            <pc:docMk/>
            <pc:sldMk cId="1207885739" sldId="947"/>
            <ac:spMk id="4" creationId="{708E15A8-84B4-4389-901E-782B8AB9C607}"/>
          </ac:spMkLst>
        </pc:spChg>
        <pc:spChg chg="mod ord">
          <ac:chgData name="Кирилл Гоменюк" userId="27247efe46d1cb93" providerId="LiveId" clId="{C00C064A-C0D8-0F43-B3B7-67BD1EA407F5}" dt="2024-03-24T14:59:02.595" v="10040" actId="700"/>
          <ac:spMkLst>
            <pc:docMk/>
            <pc:sldMk cId="1207885739" sldId="947"/>
            <ac:spMk id="5" creationId="{B9112D61-0779-4ECD-9C93-52D79DED1446}"/>
          </ac:spMkLst>
        </pc:spChg>
      </pc:sldChg>
      <pc:sldChg chg="modSp del mod">
        <pc:chgData name="Кирилл Гоменюк" userId="27247efe46d1cb93" providerId="LiveId" clId="{C00C064A-C0D8-0F43-B3B7-67BD1EA407F5}" dt="2024-03-24T15:28:00.689" v="11741" actId="2696"/>
        <pc:sldMkLst>
          <pc:docMk/>
          <pc:sldMk cId="256673934" sldId="949"/>
        </pc:sldMkLst>
        <pc:spChg chg="mod">
          <ac:chgData name="Кирилл Гоменюк" userId="27247efe46d1cb93" providerId="LiveId" clId="{C00C064A-C0D8-0F43-B3B7-67BD1EA407F5}" dt="2024-03-23T21:13:32.101" v="10" actId="27636"/>
          <ac:spMkLst>
            <pc:docMk/>
            <pc:sldMk cId="256673934" sldId="949"/>
            <ac:spMk id="3" creationId="{ADB0F489-6975-4434-93CD-06B73503C638}"/>
          </ac:spMkLst>
        </pc:spChg>
      </pc:sldChg>
      <pc:sldChg chg="modSp mod ord">
        <pc:chgData name="Кирилл Гоменюк" userId="27247efe46d1cb93" providerId="LiveId" clId="{C00C064A-C0D8-0F43-B3B7-67BD1EA407F5}" dt="2024-03-24T15:05:52.722" v="10529" actId="20577"/>
        <pc:sldMkLst>
          <pc:docMk/>
          <pc:sldMk cId="1123517703" sldId="950"/>
        </pc:sldMkLst>
        <pc:spChg chg="mod">
          <ac:chgData name="Кирилл Гоменюк" userId="27247efe46d1cb93" providerId="LiveId" clId="{C00C064A-C0D8-0F43-B3B7-67BD1EA407F5}" dt="2024-03-24T15:04:04.890" v="10374"/>
          <ac:spMkLst>
            <pc:docMk/>
            <pc:sldMk cId="1123517703" sldId="950"/>
            <ac:spMk id="2" creationId="{F57294E4-53E1-4522-A654-0EB486818845}"/>
          </ac:spMkLst>
        </pc:spChg>
        <pc:spChg chg="mod">
          <ac:chgData name="Кирилл Гоменюк" userId="27247efe46d1cb93" providerId="LiveId" clId="{C00C064A-C0D8-0F43-B3B7-67BD1EA407F5}" dt="2024-03-24T15:05:52.722" v="10529" actId="20577"/>
          <ac:spMkLst>
            <pc:docMk/>
            <pc:sldMk cId="1123517703" sldId="950"/>
            <ac:spMk id="3" creationId="{ADB0F489-6975-4434-93CD-06B73503C638}"/>
          </ac:spMkLst>
        </pc:spChg>
      </pc:sldChg>
      <pc:sldChg chg="modSp mod">
        <pc:chgData name="Кирилл Гоменюк" userId="27247efe46d1cb93" providerId="LiveId" clId="{C00C064A-C0D8-0F43-B3B7-67BD1EA407F5}" dt="2024-03-24T15:40:31.580" v="12499" actId="20577"/>
        <pc:sldMkLst>
          <pc:docMk/>
          <pc:sldMk cId="1569027479" sldId="951"/>
        </pc:sldMkLst>
        <pc:spChg chg="mod">
          <ac:chgData name="Кирилл Гоменюк" userId="27247efe46d1cb93" providerId="LiveId" clId="{C00C064A-C0D8-0F43-B3B7-67BD1EA407F5}" dt="2024-03-24T15:40:31.580" v="12499" actId="20577"/>
          <ac:spMkLst>
            <pc:docMk/>
            <pc:sldMk cId="1569027479" sldId="951"/>
            <ac:spMk id="2" creationId="{10BD61E5-1687-45F2-BB5C-0EF123571EBA}"/>
          </ac:spMkLst>
        </pc:spChg>
        <pc:spChg chg="mod">
          <ac:chgData name="Кирилл Гоменюк" userId="27247efe46d1cb93" providerId="LiveId" clId="{C00C064A-C0D8-0F43-B3B7-67BD1EA407F5}" dt="2024-03-24T15:35:35.554" v="12332" actId="404"/>
          <ac:spMkLst>
            <pc:docMk/>
            <pc:sldMk cId="1569027479" sldId="951"/>
            <ac:spMk id="3" creationId="{28D5F7E4-CDAA-4227-87AE-113FC6C43AF6}"/>
          </ac:spMkLst>
        </pc:spChg>
      </pc:sldChg>
      <pc:sldChg chg="del">
        <pc:chgData name="Кирилл Гоменюк" userId="27247efe46d1cb93" providerId="LiveId" clId="{C00C064A-C0D8-0F43-B3B7-67BD1EA407F5}" dt="2024-03-24T15:28:00.689" v="11741" actId="2696"/>
        <pc:sldMkLst>
          <pc:docMk/>
          <pc:sldMk cId="1584677426" sldId="952"/>
        </pc:sldMkLst>
      </pc:sldChg>
      <pc:sldChg chg="modSp add mod">
        <pc:chgData name="Кирилл Гоменюк" userId="27247efe46d1cb93" providerId="LiveId" clId="{C00C064A-C0D8-0F43-B3B7-67BD1EA407F5}" dt="2024-03-24T20:20:30.080" v="15044" actId="20577"/>
        <pc:sldMkLst>
          <pc:docMk/>
          <pc:sldMk cId="3807501994" sldId="952"/>
        </pc:sldMkLst>
        <pc:spChg chg="mod">
          <ac:chgData name="Кирилл Гоменюк" userId="27247efe46d1cb93" providerId="LiveId" clId="{C00C064A-C0D8-0F43-B3B7-67BD1EA407F5}" dt="2024-03-24T20:20:30.080" v="15044" actId="20577"/>
          <ac:spMkLst>
            <pc:docMk/>
            <pc:sldMk cId="3807501994" sldId="952"/>
            <ac:spMk id="5" creationId="{D13E2B37-F341-4E43-B09C-EF8001E95132}"/>
          </ac:spMkLst>
        </pc:spChg>
      </pc:sldChg>
      <pc:sldChg chg="addSp modSp add mod">
        <pc:chgData name="Кирилл Гоменюк" userId="27247efe46d1cb93" providerId="LiveId" clId="{C00C064A-C0D8-0F43-B3B7-67BD1EA407F5}" dt="2024-03-24T20:36:05.766" v="15591" actId="14100"/>
        <pc:sldMkLst>
          <pc:docMk/>
          <pc:sldMk cId="2923991413" sldId="953"/>
        </pc:sldMkLst>
        <pc:spChg chg="mod">
          <ac:chgData name="Кирилл Гоменюк" userId="27247efe46d1cb93" providerId="LiveId" clId="{C00C064A-C0D8-0F43-B3B7-67BD1EA407F5}" dt="2024-03-24T20:33:29.550" v="15396" actId="20577"/>
          <ac:spMkLst>
            <pc:docMk/>
            <pc:sldMk cId="2923991413" sldId="953"/>
            <ac:spMk id="2" creationId="{6A0BAF26-D774-469A-8516-7EBDDFFDA0BA}"/>
          </ac:spMkLst>
        </pc:spChg>
        <pc:spChg chg="mod">
          <ac:chgData name="Кирилл Гоменюк" userId="27247efe46d1cb93" providerId="LiveId" clId="{C00C064A-C0D8-0F43-B3B7-67BD1EA407F5}" dt="2024-03-24T20:35:41.294" v="15587" actId="20577"/>
          <ac:spMkLst>
            <pc:docMk/>
            <pc:sldMk cId="2923991413" sldId="953"/>
            <ac:spMk id="3" creationId="{D9D6A3C1-2131-4E38-A7B1-6A75F697C886}"/>
          </ac:spMkLst>
        </pc:spChg>
        <pc:spChg chg="add mod">
          <ac:chgData name="Кирилл Гоменюк" userId="27247efe46d1cb93" providerId="LiveId" clId="{C00C064A-C0D8-0F43-B3B7-67BD1EA407F5}" dt="2024-03-24T20:36:05.766" v="15591" actId="14100"/>
          <ac:spMkLst>
            <pc:docMk/>
            <pc:sldMk cId="2923991413" sldId="953"/>
            <ac:spMk id="4" creationId="{86078915-4592-96EC-DFB0-A84C9C268BEC}"/>
          </ac:spMkLst>
        </pc:spChg>
      </pc:sldChg>
      <pc:sldChg chg="modSp del mod">
        <pc:chgData name="Кирилл Гоменюк" userId="27247efe46d1cb93" providerId="LiveId" clId="{C00C064A-C0D8-0F43-B3B7-67BD1EA407F5}" dt="2024-03-24T15:28:00.689" v="11741" actId="2696"/>
        <pc:sldMkLst>
          <pc:docMk/>
          <pc:sldMk cId="3005909596" sldId="953"/>
        </pc:sldMkLst>
        <pc:spChg chg="mod">
          <ac:chgData name="Кирилл Гоменюк" userId="27247efe46d1cb93" providerId="LiveId" clId="{C00C064A-C0D8-0F43-B3B7-67BD1EA407F5}" dt="2024-03-23T21:13:51.314" v="12" actId="5793"/>
          <ac:spMkLst>
            <pc:docMk/>
            <pc:sldMk cId="3005909596" sldId="953"/>
            <ac:spMk id="3" creationId="{ADB0F489-6975-4434-93CD-06B73503C638}"/>
          </ac:spMkLst>
        </pc:spChg>
      </pc:sldChg>
      <pc:sldChg chg="modSp add mod">
        <pc:chgData name="Кирилл Гоменюк" userId="27247efe46d1cb93" providerId="LiveId" clId="{C00C064A-C0D8-0F43-B3B7-67BD1EA407F5}" dt="2024-03-24T20:26:38.865" v="15156" actId="20577"/>
        <pc:sldMkLst>
          <pc:docMk/>
          <pc:sldMk cId="1047667313" sldId="954"/>
        </pc:sldMkLst>
        <pc:spChg chg="mod">
          <ac:chgData name="Кирилл Гоменюк" userId="27247efe46d1cb93" providerId="LiveId" clId="{C00C064A-C0D8-0F43-B3B7-67BD1EA407F5}" dt="2024-03-24T20:26:38.865" v="15156" actId="20577"/>
          <ac:spMkLst>
            <pc:docMk/>
            <pc:sldMk cId="1047667313" sldId="954"/>
            <ac:spMk id="3" creationId="{EA62C296-7EAD-434C-866B-D07A149DCE02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20:32:46.553" v="15370" actId="20577"/>
        <pc:sldMkLst>
          <pc:docMk/>
          <pc:sldMk cId="2441552588" sldId="955"/>
        </pc:sldMkLst>
        <pc:spChg chg="mod">
          <ac:chgData name="Кирилл Гоменюк" userId="27247efe46d1cb93" providerId="LiveId" clId="{C00C064A-C0D8-0F43-B3B7-67BD1EA407F5}" dt="2024-03-24T20:28:15.054" v="15243" actId="20577"/>
          <ac:spMkLst>
            <pc:docMk/>
            <pc:sldMk cId="2441552588" sldId="955"/>
            <ac:spMk id="3" creationId="{E2934768-BDA2-496A-96BB-83E52F8D1939}"/>
          </ac:spMkLst>
        </pc:spChg>
        <pc:spChg chg="add mod">
          <ac:chgData name="Кирилл Гоменюк" userId="27247efe46d1cb93" providerId="LiveId" clId="{C00C064A-C0D8-0F43-B3B7-67BD1EA407F5}" dt="2024-03-24T20:28:57.590" v="15276" actId="20577"/>
          <ac:spMkLst>
            <pc:docMk/>
            <pc:sldMk cId="2441552588" sldId="955"/>
            <ac:spMk id="11" creationId="{53E7513D-9464-32C6-6492-4ED4C7A25027}"/>
          </ac:spMkLst>
        </pc:spChg>
        <pc:spChg chg="add mod">
          <ac:chgData name="Кирилл Гоменюк" userId="27247efe46d1cb93" providerId="LiveId" clId="{C00C064A-C0D8-0F43-B3B7-67BD1EA407F5}" dt="2024-03-24T20:31:52.003" v="15330" actId="1076"/>
          <ac:spMkLst>
            <pc:docMk/>
            <pc:sldMk cId="2441552588" sldId="955"/>
            <ac:spMk id="13" creationId="{A440BFF5-CB9F-F72E-C15A-9D9C3141EE78}"/>
          </ac:spMkLst>
        </pc:spChg>
        <pc:spChg chg="add mod">
          <ac:chgData name="Кирилл Гоменюк" userId="27247efe46d1cb93" providerId="LiveId" clId="{C00C064A-C0D8-0F43-B3B7-67BD1EA407F5}" dt="2024-03-24T20:31:52.003" v="15330" actId="1076"/>
          <ac:spMkLst>
            <pc:docMk/>
            <pc:sldMk cId="2441552588" sldId="955"/>
            <ac:spMk id="21" creationId="{3880CCF6-1F54-4162-9B97-5029191A4132}"/>
          </ac:spMkLst>
        </pc:spChg>
        <pc:spChg chg="add mod">
          <ac:chgData name="Кирилл Гоменюк" userId="27247efe46d1cb93" providerId="LiveId" clId="{C00C064A-C0D8-0F43-B3B7-67BD1EA407F5}" dt="2024-03-24T20:32:46.553" v="15370" actId="20577"/>
          <ac:spMkLst>
            <pc:docMk/>
            <pc:sldMk cId="2441552588" sldId="955"/>
            <ac:spMk id="43" creationId="{24CF1DA6-841C-901D-8D1F-17C115C582FD}"/>
          </ac:spMkLst>
        </pc:s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8" creationId="{9DB16CD2-BD62-4436-B4E0-751ED1AA1F8C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42" creationId="{11C73C3E-1CA8-499A-B301-28A26BB9B93F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49" creationId="{6D53494F-260E-4824-8B68-FFDF2CE77E2B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56" creationId="{7D18191F-5F42-43F5-9D0F-E4709B3663A2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63" creationId="{EC7D8EB7-B17D-454F-93C0-D441526DA136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71" creationId="{DBEEEA74-393A-44CA-9B98-264A3E4972DC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79" creationId="{D64E8321-BD8B-4DE4-A96E-372EBD905FA8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88" creationId="{416682D7-5CAF-4649-8D30-0DE2C562CB87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05" creationId="{818E76F2-5ED5-4207-875A-D089437911C7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06" creationId="{A35F0F08-6234-4EBA-803D-D874866A0408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59" creationId="{B1A3251C-A41B-4F3B-A81E-D4EB6BDF820F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61" creationId="{84D189F1-266A-4473-BE2D-49EDA180BC03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66" creationId="{0F88D3F7-986D-40EE-BA91-72D75A2390B2}"/>
          </ac:grpSpMkLst>
        </pc:grpChg>
        <pc:grpChg chg="del">
          <ac:chgData name="Кирилл Гоменюк" userId="27247efe46d1cb93" providerId="LiveId" clId="{C00C064A-C0D8-0F43-B3B7-67BD1EA407F5}" dt="2024-03-24T20:27:01.937" v="15157" actId="478"/>
          <ac:grpSpMkLst>
            <pc:docMk/>
            <pc:sldMk cId="2441552588" sldId="955"/>
            <ac:grpSpMk id="184" creationId="{2D3D7D01-4E19-4108-A790-8B4D9FC7D8C5}"/>
          </ac:grpSpMkLst>
        </pc:grp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83" creationId="{A54AB916-55CC-4D1A-A695-6697BF775336}"/>
          </ac:inkMkLst>
        </pc:ink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86" creationId="{3983AB63-D5B2-42FE-8213-8F30173E9D33}"/>
          </ac:inkMkLst>
        </pc:ink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89" creationId="{4F93F49C-71C8-4AD0-8609-7DD6B0CACDD7}"/>
          </ac:inkMkLst>
        </pc:ink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113" creationId="{D724918B-F637-41EF-A29D-31778EB2DCAB}"/>
          </ac:inkMkLst>
        </pc:ink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162" creationId="{D886CAAA-B0A0-493B-BDA5-B5081D02AF6A}"/>
          </ac:inkMkLst>
        </pc:inkChg>
        <pc:inkChg chg="del">
          <ac:chgData name="Кирилл Гоменюк" userId="27247efe46d1cb93" providerId="LiveId" clId="{C00C064A-C0D8-0F43-B3B7-67BD1EA407F5}" dt="2024-03-24T20:27:01.937" v="15157" actId="478"/>
          <ac:inkMkLst>
            <pc:docMk/>
            <pc:sldMk cId="2441552588" sldId="955"/>
            <ac:inkMk id="164" creationId="{53618A96-6C7F-499D-BAE2-435A9C90B4AC}"/>
          </ac:inkMkLst>
        </pc:inkChg>
        <pc:cxnChg chg="add mod">
          <ac:chgData name="Кирилл Гоменюк" userId="27247efe46d1cb93" providerId="LiveId" clId="{C00C064A-C0D8-0F43-B3B7-67BD1EA407F5}" dt="2024-03-24T20:32:00.367" v="15331" actId="13822"/>
          <ac:cxnSpMkLst>
            <pc:docMk/>
            <pc:sldMk cId="2441552588" sldId="955"/>
            <ac:cxnSpMk id="27" creationId="{2D0F55F3-F8BE-1343-BCCA-2036974C3F06}"/>
          </ac:cxnSpMkLst>
        </pc:cxnChg>
      </pc:sldChg>
      <pc:sldChg chg="add del">
        <pc:chgData name="Кирилл Гоменюк" userId="27247efe46d1cb93" providerId="LiveId" clId="{C00C064A-C0D8-0F43-B3B7-67BD1EA407F5}" dt="2024-03-24T20:36:13.241" v="15592" actId="2696"/>
        <pc:sldMkLst>
          <pc:docMk/>
          <pc:sldMk cId="393566700" sldId="956"/>
        </pc:sldMkLst>
      </pc:sldChg>
      <pc:sldChg chg="addSp delSp modSp mod">
        <pc:chgData name="Кирилл Гоменюк" userId="27247efe46d1cb93" providerId="LiveId" clId="{C00C064A-C0D8-0F43-B3B7-67BD1EA407F5}" dt="2024-03-24T15:55:50.629" v="12773" actId="20577"/>
        <pc:sldMkLst>
          <pc:docMk/>
          <pc:sldMk cId="304684894" sldId="957"/>
        </pc:sldMkLst>
        <pc:spChg chg="mod">
          <ac:chgData name="Кирилл Гоменюк" userId="27247efe46d1cb93" providerId="LiveId" clId="{C00C064A-C0D8-0F43-B3B7-67BD1EA407F5}" dt="2024-03-24T15:55:50.629" v="12773" actId="20577"/>
          <ac:spMkLst>
            <pc:docMk/>
            <pc:sldMk cId="304684894" sldId="957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53:14.724" v="12627" actId="27636"/>
          <ac:spMkLst>
            <pc:docMk/>
            <pc:sldMk cId="304684894" sldId="957"/>
            <ac:spMk id="3" creationId="{20DB7D02-DF4E-446E-A212-C4498FDCF61B}"/>
          </ac:spMkLst>
        </pc:spChg>
        <pc:spChg chg="del">
          <ac:chgData name="Кирилл Гоменюк" userId="27247efe46d1cb93" providerId="LiveId" clId="{C00C064A-C0D8-0F43-B3B7-67BD1EA407F5}" dt="2024-03-24T15:52:56.792" v="12625" actId="478"/>
          <ac:spMkLst>
            <pc:docMk/>
            <pc:sldMk cId="304684894" sldId="957"/>
            <ac:spMk id="4" creationId="{46CDDFB5-90EA-4BBD-98BE-980F81666970}"/>
          </ac:spMkLst>
        </pc:spChg>
        <pc:spChg chg="add mod">
          <ac:chgData name="Кирилл Гоменюк" userId="27247efe46d1cb93" providerId="LiveId" clId="{C00C064A-C0D8-0F43-B3B7-67BD1EA407F5}" dt="2024-03-24T15:53:49.719" v="12696" actId="207"/>
          <ac:spMkLst>
            <pc:docMk/>
            <pc:sldMk cId="304684894" sldId="957"/>
            <ac:spMk id="5" creationId="{CDF4279A-AC70-A59E-2C7A-A1341660F520}"/>
          </ac:spMkLst>
        </pc:spChg>
      </pc:sldChg>
      <pc:sldChg chg="addSp modSp mod">
        <pc:chgData name="Кирилл Гоменюк" userId="27247efe46d1cb93" providerId="LiveId" clId="{C00C064A-C0D8-0F43-B3B7-67BD1EA407F5}" dt="2024-03-24T15:40:47.578" v="12508" actId="20577"/>
        <pc:sldMkLst>
          <pc:docMk/>
          <pc:sldMk cId="2723335814" sldId="958"/>
        </pc:sldMkLst>
        <pc:spChg chg="mod">
          <ac:chgData name="Кирилл Гоменюк" userId="27247efe46d1cb93" providerId="LiveId" clId="{C00C064A-C0D8-0F43-B3B7-67BD1EA407F5}" dt="2024-03-24T15:40:47.578" v="12508" actId="20577"/>
          <ac:spMkLst>
            <pc:docMk/>
            <pc:sldMk cId="2723335814" sldId="958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38:40.413" v="12482" actId="6549"/>
          <ac:spMkLst>
            <pc:docMk/>
            <pc:sldMk cId="2723335814" sldId="958"/>
            <ac:spMk id="3" creationId="{20DB7D02-DF4E-446E-A212-C4498FDCF61B}"/>
          </ac:spMkLst>
        </pc:spChg>
        <pc:spChg chg="add mod">
          <ac:chgData name="Кирилл Гоменюк" userId="27247efe46d1cb93" providerId="LiveId" clId="{C00C064A-C0D8-0F43-B3B7-67BD1EA407F5}" dt="2024-03-24T15:39:06.064" v="12486" actId="14100"/>
          <ac:spMkLst>
            <pc:docMk/>
            <pc:sldMk cId="2723335814" sldId="958"/>
            <ac:spMk id="4" creationId="{62E37F7D-1E11-859C-D8B6-F6A73CD15870}"/>
          </ac:spMkLst>
        </pc:spChg>
        <pc:spChg chg="add mod">
          <ac:chgData name="Кирилл Гоменюк" userId="27247efe46d1cb93" providerId="LiveId" clId="{C00C064A-C0D8-0F43-B3B7-67BD1EA407F5}" dt="2024-03-24T15:39:45.155" v="12488" actId="1076"/>
          <ac:spMkLst>
            <pc:docMk/>
            <pc:sldMk cId="2723335814" sldId="958"/>
            <ac:spMk id="5" creationId="{B0126C1C-5D32-B40C-C6F9-1FBF16FC0F3A}"/>
          </ac:spMkLst>
        </pc:spChg>
      </pc:sldChg>
      <pc:sldChg chg="modSp add mod">
        <pc:chgData name="Кирилл Гоменюк" userId="27247efe46d1cb93" providerId="LiveId" clId="{C00C064A-C0D8-0F43-B3B7-67BD1EA407F5}" dt="2024-03-24T14:13:46.728" v="7386" actId="27636"/>
        <pc:sldMkLst>
          <pc:docMk/>
          <pc:sldMk cId="3867789562" sldId="959"/>
        </pc:sldMkLst>
        <pc:spChg chg="mod">
          <ac:chgData name="Кирилл Гоменюк" userId="27247efe46d1cb93" providerId="LiveId" clId="{C00C064A-C0D8-0F43-B3B7-67BD1EA407F5}" dt="2024-03-24T14:08:43.891" v="6766" actId="20577"/>
          <ac:spMkLst>
            <pc:docMk/>
            <pc:sldMk cId="3867789562" sldId="959"/>
            <ac:spMk id="2" creationId="{752C02FB-E804-4836-82EC-40DC98A0B33F}"/>
          </ac:spMkLst>
        </pc:spChg>
        <pc:spChg chg="mod">
          <ac:chgData name="Кирилл Гоменюк" userId="27247efe46d1cb93" providerId="LiveId" clId="{C00C064A-C0D8-0F43-B3B7-67BD1EA407F5}" dt="2024-03-24T14:13:46.728" v="7386" actId="27636"/>
          <ac:spMkLst>
            <pc:docMk/>
            <pc:sldMk cId="3867789562" sldId="959"/>
            <ac:spMk id="3" creationId="{8A3F1BD5-F7AE-4318-AF64-973C4845A7D2}"/>
          </ac:spMkLst>
        </pc:spChg>
      </pc:sldChg>
      <pc:sldChg chg="del">
        <pc:chgData name="Кирилл Гоменюк" userId="27247efe46d1cb93" providerId="LiveId" clId="{C00C064A-C0D8-0F43-B3B7-67BD1EA407F5}" dt="2024-03-24T15:55:23.698" v="12762" actId="2696"/>
        <pc:sldMkLst>
          <pc:docMk/>
          <pc:sldMk cId="1894041140" sldId="961"/>
        </pc:sldMkLst>
      </pc:sldChg>
      <pc:sldChg chg="modSp mod">
        <pc:chgData name="Кирилл Гоменюк" userId="27247efe46d1cb93" providerId="LiveId" clId="{C00C064A-C0D8-0F43-B3B7-67BD1EA407F5}" dt="2024-03-24T20:19:19.632" v="15023" actId="20577"/>
        <pc:sldMkLst>
          <pc:docMk/>
          <pc:sldMk cId="509754601" sldId="962"/>
        </pc:sldMkLst>
        <pc:spChg chg="mod">
          <ac:chgData name="Кирилл Гоменюк" userId="27247efe46d1cb93" providerId="LiveId" clId="{C00C064A-C0D8-0F43-B3B7-67BD1EA407F5}" dt="2024-03-24T19:23:35.063" v="14590" actId="20577"/>
          <ac:spMkLst>
            <pc:docMk/>
            <pc:sldMk cId="509754601" sldId="962"/>
            <ac:spMk id="2" creationId="{DB8B1E58-9A7A-4D6D-BD07-01490EC355B0}"/>
          </ac:spMkLst>
        </pc:spChg>
        <pc:spChg chg="mod">
          <ac:chgData name="Кирилл Гоменюк" userId="27247efe46d1cb93" providerId="LiveId" clId="{C00C064A-C0D8-0F43-B3B7-67BD1EA407F5}" dt="2024-03-24T20:19:19.632" v="15023" actId="20577"/>
          <ac:spMkLst>
            <pc:docMk/>
            <pc:sldMk cId="509754601" sldId="962"/>
            <ac:spMk id="3" creationId="{D9D09247-0D36-487B-8FA0-86BE62DC2AFA}"/>
          </ac:spMkLst>
        </pc:spChg>
      </pc:sldChg>
      <pc:sldChg chg="modSp mod">
        <pc:chgData name="Кирилл Гоменюк" userId="27247efe46d1cb93" providerId="LiveId" clId="{C00C064A-C0D8-0F43-B3B7-67BD1EA407F5}" dt="2024-03-24T17:28:52.053" v="13330" actId="27636"/>
        <pc:sldMkLst>
          <pc:docMk/>
          <pc:sldMk cId="2053137000" sldId="963"/>
        </pc:sldMkLst>
        <pc:spChg chg="mod">
          <ac:chgData name="Кирилл Гоменюк" userId="27247efe46d1cb93" providerId="LiveId" clId="{C00C064A-C0D8-0F43-B3B7-67BD1EA407F5}" dt="2024-03-24T16:01:38.096" v="13172" actId="20577"/>
          <ac:spMkLst>
            <pc:docMk/>
            <pc:sldMk cId="2053137000" sldId="963"/>
            <ac:spMk id="2" creationId="{0ED73134-8742-451C-BC99-89511A95A9AF}"/>
          </ac:spMkLst>
        </pc:spChg>
        <pc:spChg chg="mod">
          <ac:chgData name="Кирилл Гоменюк" userId="27247efe46d1cb93" providerId="LiveId" clId="{C00C064A-C0D8-0F43-B3B7-67BD1EA407F5}" dt="2024-03-24T17:28:52.053" v="13330" actId="27636"/>
          <ac:spMkLst>
            <pc:docMk/>
            <pc:sldMk cId="2053137000" sldId="963"/>
            <ac:spMk id="3" creationId="{2227170F-B82D-4BE8-A9BA-8ABA21F0B17E}"/>
          </ac:spMkLst>
        </pc:spChg>
        <pc:spChg chg="mod">
          <ac:chgData name="Кирилл Гоменюк" userId="27247efe46d1cb93" providerId="LiveId" clId="{C00C064A-C0D8-0F43-B3B7-67BD1EA407F5}" dt="2024-03-24T15:58:43.671" v="13015" actId="1076"/>
          <ac:spMkLst>
            <pc:docMk/>
            <pc:sldMk cId="2053137000" sldId="963"/>
            <ac:spMk id="4" creationId="{12EEA222-2AC8-4EA1-9ABA-65B94624F442}"/>
          </ac:spMkLst>
        </pc:spChg>
      </pc:sldChg>
      <pc:sldChg chg="del">
        <pc:chgData name="Кирилл Гоменюк" userId="27247efe46d1cb93" providerId="LiveId" clId="{C00C064A-C0D8-0F43-B3B7-67BD1EA407F5}" dt="2024-03-24T17:34:50.532" v="13524" actId="2696"/>
        <pc:sldMkLst>
          <pc:docMk/>
          <pc:sldMk cId="2700127186" sldId="964"/>
        </pc:sldMkLst>
      </pc:sldChg>
      <pc:sldChg chg="del">
        <pc:chgData name="Кирилл Гоменюк" userId="27247efe46d1cb93" providerId="LiveId" clId="{C00C064A-C0D8-0F43-B3B7-67BD1EA407F5}" dt="2024-03-24T20:19:39.588" v="15024" actId="2696"/>
        <pc:sldMkLst>
          <pc:docMk/>
          <pc:sldMk cId="2719416075" sldId="965"/>
        </pc:sldMkLst>
      </pc:sldChg>
      <pc:sldChg chg="del">
        <pc:chgData name="Кирилл Гоменюк" userId="27247efe46d1cb93" providerId="LiveId" clId="{C00C064A-C0D8-0F43-B3B7-67BD1EA407F5}" dt="2024-03-24T20:19:39.588" v="15024" actId="2696"/>
        <pc:sldMkLst>
          <pc:docMk/>
          <pc:sldMk cId="1411910244" sldId="966"/>
        </pc:sldMkLst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1582612244" sldId="967"/>
        </pc:sldMkLst>
        <pc:spChg chg="mod">
          <ac:chgData name="Кирилл Гоменюк" userId="27247efe46d1cb93" providerId="LiveId" clId="{C00C064A-C0D8-0F43-B3B7-67BD1EA407F5}" dt="2024-03-31T21:08:13.141" v="16783"/>
          <ac:spMkLst>
            <pc:docMk/>
            <pc:sldMk cId="1582612244" sldId="967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11:04.176" v="16870" actId="113"/>
          <ac:spMkLst>
            <pc:docMk/>
            <pc:sldMk cId="1582612244" sldId="967"/>
            <ac:spMk id="6" creationId="{49CCB9ED-A9B6-4FDD-94BA-991A90A293DB}"/>
          </ac:spMkLst>
        </pc:spChg>
        <pc:spChg chg="mod">
          <ac:chgData name="Кирилл Гоменюк" userId="27247efe46d1cb93" providerId="LiveId" clId="{C00C064A-C0D8-0F43-B3B7-67BD1EA407F5}" dt="2024-03-31T21:10:30.912" v="16834" actId="20577"/>
          <ac:spMkLst>
            <pc:docMk/>
            <pc:sldMk cId="1582612244" sldId="967"/>
            <ac:spMk id="8" creationId="{60078801-5127-435E-88FE-11F84352FA34}"/>
          </ac:spMkLst>
        </pc:spChg>
        <pc:spChg chg="mod">
          <ac:chgData name="Кирилл Гоменюк" userId="27247efe46d1cb93" providerId="LiveId" clId="{C00C064A-C0D8-0F43-B3B7-67BD1EA407F5}" dt="2024-03-31T21:11:10.534" v="16873" actId="20577"/>
          <ac:spMkLst>
            <pc:docMk/>
            <pc:sldMk cId="1582612244" sldId="967"/>
            <ac:spMk id="17" creationId="{A9150547-8C1C-4403-84BB-D058DFE0BA51}"/>
          </ac:spMkLst>
        </pc:spChg>
        <pc:cxnChg chg="mod">
          <ac:chgData name="Кирилл Гоменюк" userId="27247efe46d1cb93" providerId="LiveId" clId="{C00C064A-C0D8-0F43-B3B7-67BD1EA407F5}" dt="2024-03-31T21:11:20.661" v="16875" actId="14100"/>
          <ac:cxnSpMkLst>
            <pc:docMk/>
            <pc:sldMk cId="1582612244" sldId="967"/>
            <ac:cxnSpMk id="4" creationId="{7D0A915F-83AA-4F7C-A101-7646248C9549}"/>
          </ac:cxnSpMkLst>
        </pc:cxnChg>
        <pc:cxnChg chg="mod">
          <ac:chgData name="Кирилл Гоменюк" userId="27247efe46d1cb93" providerId="LiveId" clId="{C00C064A-C0D8-0F43-B3B7-67BD1EA407F5}" dt="2024-03-31T21:11:17.232" v="16874" actId="14100"/>
          <ac:cxnSpMkLst>
            <pc:docMk/>
            <pc:sldMk cId="1582612244" sldId="967"/>
            <ac:cxnSpMk id="7" creationId="{68FE76DD-19C1-4775-98DB-CBF494780A78}"/>
          </ac:cxnSpMkLst>
        </pc:cxnChg>
      </pc:sldChg>
      <pc:sldChg chg="modSp add del mod">
        <pc:chgData name="Кирилл Гоменюк" userId="27247efe46d1cb93" providerId="LiveId" clId="{C00C064A-C0D8-0F43-B3B7-67BD1EA407F5}" dt="2024-04-06T19:34:51.963" v="17285" actId="2696"/>
        <pc:sldMkLst>
          <pc:docMk/>
          <pc:sldMk cId="2994810696" sldId="968"/>
        </pc:sldMkLst>
        <pc:spChg chg="mod">
          <ac:chgData name="Кирилл Гоменюк" userId="27247efe46d1cb93" providerId="LiveId" clId="{C00C064A-C0D8-0F43-B3B7-67BD1EA407F5}" dt="2024-03-31T21:08:16.049" v="16784"/>
          <ac:spMkLst>
            <pc:docMk/>
            <pc:sldMk cId="2994810696" sldId="968"/>
            <ac:spMk id="2" creationId="{82C3C67F-1FA5-4ECE-8503-3AFD8ECA18FC}"/>
          </ac:spMkLst>
        </pc:spChg>
        <pc:spChg chg="mod">
          <ac:chgData name="Кирилл Гоменюк" userId="27247efe46d1cb93" providerId="LiveId" clId="{C00C064A-C0D8-0F43-B3B7-67BD1EA407F5}" dt="2024-03-31T21:08:55.650" v="16788" actId="27636"/>
          <ac:spMkLst>
            <pc:docMk/>
            <pc:sldMk cId="2994810696" sldId="968"/>
            <ac:spMk id="17" creationId="{A9150547-8C1C-4403-84BB-D058DFE0BA51}"/>
          </ac:spMkLst>
        </pc:spChg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1014030435" sldId="969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3356388687" sldId="970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2718744814" sldId="971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742016386" sldId="972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1022004033" sldId="973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2708537832" sldId="974"/>
        </pc:sldMkLst>
      </pc:sldChg>
      <pc:sldChg chg="del">
        <pc:chgData name="Кирилл Гоменюк" userId="27247efe46d1cb93" providerId="LiveId" clId="{C00C064A-C0D8-0F43-B3B7-67BD1EA407F5}" dt="2024-03-24T14:40:25.961" v="9190" actId="2696"/>
        <pc:sldMkLst>
          <pc:docMk/>
          <pc:sldMk cId="1417864848" sldId="975"/>
        </pc:sldMkLst>
      </pc:sldChg>
      <pc:sldChg chg="del">
        <pc:chgData name="Кирилл Гоменюк" userId="27247efe46d1cb93" providerId="LiveId" clId="{C00C064A-C0D8-0F43-B3B7-67BD1EA407F5}" dt="2024-03-24T14:40:36.277" v="9192" actId="2696"/>
        <pc:sldMkLst>
          <pc:docMk/>
          <pc:sldMk cId="3717520228" sldId="976"/>
        </pc:sldMkLst>
      </pc:sldChg>
      <pc:sldChg chg="del">
        <pc:chgData name="Кирилл Гоменюк" userId="27247efe46d1cb93" providerId="LiveId" clId="{C00C064A-C0D8-0F43-B3B7-67BD1EA407F5}" dt="2024-03-24T14:40:36.277" v="9192" actId="2696"/>
        <pc:sldMkLst>
          <pc:docMk/>
          <pc:sldMk cId="4161300945" sldId="977"/>
        </pc:sldMkLst>
      </pc:sldChg>
      <pc:sldChg chg="del">
        <pc:chgData name="Кирилл Гоменюк" userId="27247efe46d1cb93" providerId="LiveId" clId="{C00C064A-C0D8-0F43-B3B7-67BD1EA407F5}" dt="2024-03-24T14:40:36.277" v="9192" actId="2696"/>
        <pc:sldMkLst>
          <pc:docMk/>
          <pc:sldMk cId="2124372443" sldId="978"/>
        </pc:sldMkLst>
      </pc:sldChg>
      <pc:sldChg chg="del">
        <pc:chgData name="Кирилл Гоменюк" userId="27247efe46d1cb93" providerId="LiveId" clId="{C00C064A-C0D8-0F43-B3B7-67BD1EA407F5}" dt="2024-03-24T14:40:28.159" v="9191" actId="2696"/>
        <pc:sldMkLst>
          <pc:docMk/>
          <pc:sldMk cId="2170251474" sldId="979"/>
        </pc:sldMkLst>
      </pc:sldChg>
      <pc:sldChg chg="modSp new mod">
        <pc:chgData name="Кирилл Гоменюк" userId="27247efe46d1cb93" providerId="LiveId" clId="{C00C064A-C0D8-0F43-B3B7-67BD1EA407F5}" dt="2024-03-24T20:48:52.459" v="16029" actId="20577"/>
        <pc:sldMkLst>
          <pc:docMk/>
          <pc:sldMk cId="816753068" sldId="980"/>
        </pc:sldMkLst>
        <pc:spChg chg="mod">
          <ac:chgData name="Кирилл Гоменюк" userId="27247efe46d1cb93" providerId="LiveId" clId="{C00C064A-C0D8-0F43-B3B7-67BD1EA407F5}" dt="2024-03-24T07:36:51.903" v="126" actId="20577"/>
          <ac:spMkLst>
            <pc:docMk/>
            <pc:sldMk cId="816753068" sldId="980"/>
            <ac:spMk id="2" creationId="{101CB52D-D259-1477-29BC-FB891549AC25}"/>
          </ac:spMkLst>
        </pc:spChg>
        <pc:spChg chg="mod">
          <ac:chgData name="Кирилл Гоменюк" userId="27247efe46d1cb93" providerId="LiveId" clId="{C00C064A-C0D8-0F43-B3B7-67BD1EA407F5}" dt="2024-03-24T20:48:52.459" v="16029" actId="20577"/>
          <ac:spMkLst>
            <pc:docMk/>
            <pc:sldMk cId="816753068" sldId="980"/>
            <ac:spMk id="3" creationId="{800F7D49-3767-7717-F809-C809A2126F85}"/>
          </ac:spMkLst>
        </pc:spChg>
      </pc:sldChg>
      <pc:sldChg chg="add del ord">
        <pc:chgData name="Кирилл Гоменюк" userId="27247efe46d1cb93" providerId="LiveId" clId="{C00C064A-C0D8-0F43-B3B7-67BD1EA407F5}" dt="2024-03-24T20:47:13.623" v="15868" actId="2696"/>
        <pc:sldMkLst>
          <pc:docMk/>
          <pc:sldMk cId="674310657" sldId="981"/>
        </pc:sldMkLst>
      </pc:sldChg>
      <pc:sldChg chg="addSp modSp new mod">
        <pc:chgData name="Кирилл Гоменюк" userId="27247efe46d1cb93" providerId="LiveId" clId="{C00C064A-C0D8-0F43-B3B7-67BD1EA407F5}" dt="2024-03-24T13:50:31.164" v="5438" actId="20577"/>
        <pc:sldMkLst>
          <pc:docMk/>
          <pc:sldMk cId="1242132000" sldId="982"/>
        </pc:sldMkLst>
        <pc:spChg chg="mod">
          <ac:chgData name="Кирилл Гоменюк" userId="27247efe46d1cb93" providerId="LiveId" clId="{C00C064A-C0D8-0F43-B3B7-67BD1EA407F5}" dt="2024-03-24T09:24:04.681" v="2345" actId="20577"/>
          <ac:spMkLst>
            <pc:docMk/>
            <pc:sldMk cId="1242132000" sldId="982"/>
            <ac:spMk id="2" creationId="{29F888F5-E74A-B28B-DCF6-06629881B297}"/>
          </ac:spMkLst>
        </pc:spChg>
        <pc:spChg chg="mod">
          <ac:chgData name="Кирилл Гоменюк" userId="27247efe46d1cb93" providerId="LiveId" clId="{C00C064A-C0D8-0F43-B3B7-67BD1EA407F5}" dt="2024-03-24T12:40:06.317" v="4851" actId="1076"/>
          <ac:spMkLst>
            <pc:docMk/>
            <pc:sldMk cId="1242132000" sldId="982"/>
            <ac:spMk id="3" creationId="{CDEA499A-6605-40C4-1255-3F72C82622F0}"/>
          </ac:spMkLst>
        </pc:spChg>
        <pc:spChg chg="mod">
          <ac:chgData name="Кирилл Гоменюк" userId="27247efe46d1cb93" providerId="LiveId" clId="{C00C064A-C0D8-0F43-B3B7-67BD1EA407F5}" dt="2024-03-24T13:49:47.149" v="5372" actId="27636"/>
          <ac:spMkLst>
            <pc:docMk/>
            <pc:sldMk cId="1242132000" sldId="982"/>
            <ac:spMk id="4" creationId="{26D3FE47-AB90-FA4C-CD9C-8D1F2A50A1F3}"/>
          </ac:spMkLst>
        </pc:spChg>
        <pc:spChg chg="mod">
          <ac:chgData name="Кирилл Гоменюк" userId="27247efe46d1cb93" providerId="LiveId" clId="{C00C064A-C0D8-0F43-B3B7-67BD1EA407F5}" dt="2024-03-24T12:40:00.734" v="4850" actId="1076"/>
          <ac:spMkLst>
            <pc:docMk/>
            <pc:sldMk cId="1242132000" sldId="982"/>
            <ac:spMk id="5" creationId="{4A24EFD4-9DE1-F55B-1CC7-8BAC3B0C8EF8}"/>
          </ac:spMkLst>
        </pc:spChg>
        <pc:spChg chg="mod">
          <ac:chgData name="Кирилл Гоменюк" userId="27247efe46d1cb93" providerId="LiveId" clId="{C00C064A-C0D8-0F43-B3B7-67BD1EA407F5}" dt="2024-03-24T13:50:31.164" v="5438" actId="20577"/>
          <ac:spMkLst>
            <pc:docMk/>
            <pc:sldMk cId="1242132000" sldId="982"/>
            <ac:spMk id="6" creationId="{E86E31B2-DB86-305A-0D88-AED429188C2E}"/>
          </ac:spMkLst>
        </pc:spChg>
        <pc:spChg chg="add mod">
          <ac:chgData name="Кирилл Гоменюк" userId="27247efe46d1cb93" providerId="LiveId" clId="{C00C064A-C0D8-0F43-B3B7-67BD1EA407F5}" dt="2024-03-24T12:40:58.794" v="4949" actId="20577"/>
          <ac:spMkLst>
            <pc:docMk/>
            <pc:sldMk cId="1242132000" sldId="982"/>
            <ac:spMk id="7" creationId="{5F31F21F-BCB5-23AD-3C5D-F34873E698F9}"/>
          </ac:spMkLst>
        </pc:spChg>
      </pc:sldChg>
      <pc:sldChg chg="addSp delSp modSp add del mod ord">
        <pc:chgData name="Кирилл Гоменюк" userId="27247efe46d1cb93" providerId="LiveId" clId="{C00C064A-C0D8-0F43-B3B7-67BD1EA407F5}" dt="2024-03-24T09:46:02.823" v="3116" actId="2696"/>
        <pc:sldMkLst>
          <pc:docMk/>
          <pc:sldMk cId="1517054494" sldId="983"/>
        </pc:sldMkLst>
        <pc:spChg chg="mod">
          <ac:chgData name="Кирилл Гоменюк" userId="27247efe46d1cb93" providerId="LiveId" clId="{C00C064A-C0D8-0F43-B3B7-67BD1EA407F5}" dt="2024-03-24T09:41:34.466" v="2898" actId="20577"/>
          <ac:spMkLst>
            <pc:docMk/>
            <pc:sldMk cId="1517054494" sldId="983"/>
            <ac:spMk id="2" creationId="{EEECA4AD-D7C8-4941-9435-D1A5DEC02623}"/>
          </ac:spMkLst>
        </pc:spChg>
        <pc:spChg chg="mod">
          <ac:chgData name="Кирилл Гоменюк" userId="27247efe46d1cb93" providerId="LiveId" clId="{C00C064A-C0D8-0F43-B3B7-67BD1EA407F5}" dt="2024-03-24T09:40:15.088" v="2877" actId="27636"/>
          <ac:spMkLst>
            <pc:docMk/>
            <pc:sldMk cId="1517054494" sldId="983"/>
            <ac:spMk id="3" creationId="{B156EE35-820B-432A-A866-ECCC79A4206A}"/>
          </ac:spMkLst>
        </pc:spChg>
        <pc:spChg chg="add del mod">
          <ac:chgData name="Кирилл Гоменюк" userId="27247efe46d1cb93" providerId="LiveId" clId="{C00C064A-C0D8-0F43-B3B7-67BD1EA407F5}" dt="2024-03-24T09:32:21.941" v="2535"/>
          <ac:spMkLst>
            <pc:docMk/>
            <pc:sldMk cId="1517054494" sldId="983"/>
            <ac:spMk id="4" creationId="{3EB65C17-1392-F7ED-6A43-90015E85A0A5}"/>
          </ac:spMkLst>
        </pc:spChg>
        <pc:spChg chg="mod">
          <ac:chgData name="Кирилл Гоменюк" userId="27247efe46d1cb93" providerId="LiveId" clId="{C00C064A-C0D8-0F43-B3B7-67BD1EA407F5}" dt="2024-03-24T09:40:17.659" v="2891" actId="20577"/>
          <ac:spMkLst>
            <pc:docMk/>
            <pc:sldMk cId="1517054494" sldId="983"/>
            <ac:spMk id="7" creationId="{0ABFFC05-B626-6B18-6536-E65370E225CF}"/>
          </ac:spMkLst>
        </pc:spChg>
        <pc:spChg chg="del mod">
          <ac:chgData name="Кирилл Гоменюк" userId="27247efe46d1cb93" providerId="LiveId" clId="{C00C064A-C0D8-0F43-B3B7-67BD1EA407F5}" dt="2024-03-24T09:31:17.460" v="2483"/>
          <ac:spMkLst>
            <pc:docMk/>
            <pc:sldMk cId="1517054494" sldId="983"/>
            <ac:spMk id="8" creationId="{4B42164F-0087-83F9-B5DE-13D056A163DE}"/>
          </ac:spMkLst>
        </pc:spChg>
        <pc:spChg chg="add mod">
          <ac:chgData name="Кирилл Гоменюк" userId="27247efe46d1cb93" providerId="LiveId" clId="{C00C064A-C0D8-0F43-B3B7-67BD1EA407F5}" dt="2024-03-24T09:43:47.860" v="3044" actId="20577"/>
          <ac:spMkLst>
            <pc:docMk/>
            <pc:sldMk cId="1517054494" sldId="983"/>
            <ac:spMk id="9" creationId="{B9A13F23-BFDE-CB0C-411E-3F57AE161A56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4:01:11.823" v="6488" actId="20577"/>
        <pc:sldMkLst>
          <pc:docMk/>
          <pc:sldMk cId="3605867772" sldId="984"/>
        </pc:sldMkLst>
        <pc:spChg chg="mod">
          <ac:chgData name="Кирилл Гоменюк" userId="27247efe46d1cb93" providerId="LiveId" clId="{C00C064A-C0D8-0F43-B3B7-67BD1EA407F5}" dt="2024-03-24T14:01:11.823" v="6488" actId="20577"/>
          <ac:spMkLst>
            <pc:docMk/>
            <pc:sldMk cId="3605867772" sldId="984"/>
            <ac:spMk id="2" creationId="{EEECA4AD-D7C8-4941-9435-D1A5DEC02623}"/>
          </ac:spMkLst>
        </pc:spChg>
        <pc:spChg chg="mod">
          <ac:chgData name="Кирилл Гоменюк" userId="27247efe46d1cb93" providerId="LiveId" clId="{C00C064A-C0D8-0F43-B3B7-67BD1EA407F5}" dt="2024-03-24T09:45:23.128" v="3108" actId="27636"/>
          <ac:spMkLst>
            <pc:docMk/>
            <pc:sldMk cId="3605867772" sldId="984"/>
            <ac:spMk id="3" creationId="{B156EE35-820B-432A-A866-ECCC79A4206A}"/>
          </ac:spMkLst>
        </pc:spChg>
        <pc:spChg chg="add del mod">
          <ac:chgData name="Кирилл Гоменюк" userId="27247efe46d1cb93" providerId="LiveId" clId="{C00C064A-C0D8-0F43-B3B7-67BD1EA407F5}" dt="2024-03-24T09:42:20.509" v="2908" actId="478"/>
          <ac:spMkLst>
            <pc:docMk/>
            <pc:sldMk cId="3605867772" sldId="984"/>
            <ac:spMk id="4" creationId="{FF7D780A-7B8D-F41E-8013-48E75A858D85}"/>
          </ac:spMkLst>
        </pc:spChg>
        <pc:spChg chg="mod">
          <ac:chgData name="Кирилл Гоменюк" userId="27247efe46d1cb93" providerId="LiveId" clId="{C00C064A-C0D8-0F43-B3B7-67BD1EA407F5}" dt="2024-03-24T09:45:34.734" v="3111" actId="1076"/>
          <ac:spMkLst>
            <pc:docMk/>
            <pc:sldMk cId="3605867772" sldId="984"/>
            <ac:spMk id="5" creationId="{B109E716-0394-6346-5D08-8CD806AD850A}"/>
          </ac:spMkLst>
        </pc:spChg>
        <pc:spChg chg="mod">
          <ac:chgData name="Кирилл Гоменюк" userId="27247efe46d1cb93" providerId="LiveId" clId="{C00C064A-C0D8-0F43-B3B7-67BD1EA407F5}" dt="2024-03-24T09:45:39.399" v="3112" actId="1076"/>
          <ac:spMkLst>
            <pc:docMk/>
            <pc:sldMk cId="3605867772" sldId="984"/>
            <ac:spMk id="6" creationId="{592F390D-4E6E-CB9D-B8A8-237BE97CDDDA}"/>
          </ac:spMkLst>
        </pc:spChg>
        <pc:spChg chg="mod">
          <ac:chgData name="Кирилл Гоменюк" userId="27247efe46d1cb93" providerId="LiveId" clId="{C00C064A-C0D8-0F43-B3B7-67BD1EA407F5}" dt="2024-03-24T09:45:23.129" v="3109" actId="27636"/>
          <ac:spMkLst>
            <pc:docMk/>
            <pc:sldMk cId="3605867772" sldId="984"/>
            <ac:spMk id="7" creationId="{0ABFFC05-B626-6B18-6536-E65370E225CF}"/>
          </ac:spMkLst>
        </pc:spChg>
        <pc:spChg chg="add del mod">
          <ac:chgData name="Кирилл Гоменюк" userId="27247efe46d1cb93" providerId="LiveId" clId="{C00C064A-C0D8-0F43-B3B7-67BD1EA407F5}" dt="2024-03-24T09:46:05.902" v="3117" actId="478"/>
          <ac:spMkLst>
            <pc:docMk/>
            <pc:sldMk cId="3605867772" sldId="984"/>
            <ac:spMk id="8" creationId="{97DA5A7A-E34B-2CF5-275B-4CCCE07A7BB3}"/>
          </ac:spMkLst>
        </pc:spChg>
        <pc:spChg chg="mod">
          <ac:chgData name="Кирилл Гоменюк" userId="27247efe46d1cb93" providerId="LiveId" clId="{C00C064A-C0D8-0F43-B3B7-67BD1EA407F5}" dt="2024-03-24T09:45:49.747" v="3113" actId="1076"/>
          <ac:spMkLst>
            <pc:docMk/>
            <pc:sldMk cId="3605867772" sldId="984"/>
            <ac:spMk id="9" creationId="{B9A13F23-BFDE-CB0C-411E-3F57AE161A56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4:05:40.329" v="6683" actId="14100"/>
        <pc:sldMkLst>
          <pc:docMk/>
          <pc:sldMk cId="2397001921" sldId="985"/>
        </pc:sldMkLst>
        <pc:spChg chg="mod">
          <ac:chgData name="Кирилл Гоменюк" userId="27247efe46d1cb93" providerId="LiveId" clId="{C00C064A-C0D8-0F43-B3B7-67BD1EA407F5}" dt="2024-03-24T14:01:18.594" v="6492" actId="20577"/>
          <ac:spMkLst>
            <pc:docMk/>
            <pc:sldMk cId="2397001921" sldId="985"/>
            <ac:spMk id="2" creationId="{EEECA4AD-D7C8-4941-9435-D1A5DEC02623}"/>
          </ac:spMkLst>
        </pc:spChg>
        <pc:spChg chg="del">
          <ac:chgData name="Кирилл Гоменюк" userId="27247efe46d1cb93" providerId="LiveId" clId="{C00C064A-C0D8-0F43-B3B7-67BD1EA407F5}" dt="2024-03-24T14:02:17.925" v="6495" actId="478"/>
          <ac:spMkLst>
            <pc:docMk/>
            <pc:sldMk cId="2397001921" sldId="985"/>
            <ac:spMk id="3" creationId="{B156EE35-820B-432A-A866-ECCC79A4206A}"/>
          </ac:spMkLst>
        </pc:spChg>
        <pc:spChg chg="del">
          <ac:chgData name="Кирилл Гоменюк" userId="27247efe46d1cb93" providerId="LiveId" clId="{C00C064A-C0D8-0F43-B3B7-67BD1EA407F5}" dt="2024-03-24T14:02:14.790" v="6494" actId="478"/>
          <ac:spMkLst>
            <pc:docMk/>
            <pc:sldMk cId="2397001921" sldId="985"/>
            <ac:spMk id="5" creationId="{B109E716-0394-6346-5D08-8CD806AD850A}"/>
          </ac:spMkLst>
        </pc:spChg>
        <pc:spChg chg="del">
          <ac:chgData name="Кирилл Гоменюк" userId="27247efe46d1cb93" providerId="LiveId" clId="{C00C064A-C0D8-0F43-B3B7-67BD1EA407F5}" dt="2024-03-24T14:02:25.094" v="6498" actId="478"/>
          <ac:spMkLst>
            <pc:docMk/>
            <pc:sldMk cId="2397001921" sldId="985"/>
            <ac:spMk id="6" creationId="{592F390D-4E6E-CB9D-B8A8-237BE97CDDDA}"/>
          </ac:spMkLst>
        </pc:spChg>
        <pc:spChg chg="del">
          <ac:chgData name="Кирилл Гоменюк" userId="27247efe46d1cb93" providerId="LiveId" clId="{C00C064A-C0D8-0F43-B3B7-67BD1EA407F5}" dt="2024-03-24T14:02:20.260" v="6496" actId="478"/>
          <ac:spMkLst>
            <pc:docMk/>
            <pc:sldMk cId="2397001921" sldId="985"/>
            <ac:spMk id="7" creationId="{0ABFFC05-B626-6B18-6536-E65370E225CF}"/>
          </ac:spMkLst>
        </pc:spChg>
        <pc:spChg chg="mod">
          <ac:chgData name="Кирилл Гоменюк" userId="27247efe46d1cb93" providerId="LiveId" clId="{C00C064A-C0D8-0F43-B3B7-67BD1EA407F5}" dt="2024-03-24T14:05:10.523" v="6646" actId="13822"/>
          <ac:spMkLst>
            <pc:docMk/>
            <pc:sldMk cId="2397001921" sldId="985"/>
            <ac:spMk id="8" creationId="{97DA5A7A-E34B-2CF5-275B-4CCCE07A7BB3}"/>
          </ac:spMkLst>
        </pc:spChg>
        <pc:spChg chg="mod">
          <ac:chgData name="Кирилл Гоменюк" userId="27247efe46d1cb93" providerId="LiveId" clId="{C00C064A-C0D8-0F43-B3B7-67BD1EA407F5}" dt="2024-03-24T14:02:41.245" v="6502" actId="1076"/>
          <ac:spMkLst>
            <pc:docMk/>
            <pc:sldMk cId="2397001921" sldId="985"/>
            <ac:spMk id="9" creationId="{B9A13F23-BFDE-CB0C-411E-3F57AE161A56}"/>
          </ac:spMkLst>
        </pc:spChg>
        <pc:spChg chg="add del mod">
          <ac:chgData name="Кирилл Гоменюк" userId="27247efe46d1cb93" providerId="LiveId" clId="{C00C064A-C0D8-0F43-B3B7-67BD1EA407F5}" dt="2024-03-24T14:02:32.659" v="6500" actId="478"/>
          <ac:spMkLst>
            <pc:docMk/>
            <pc:sldMk cId="2397001921" sldId="985"/>
            <ac:spMk id="10" creationId="{1B8EC0D1-BC93-06EE-DF7C-69F458CB8168}"/>
          </ac:spMkLst>
        </pc:spChg>
        <pc:spChg chg="add del mod">
          <ac:chgData name="Кирилл Гоменюк" userId="27247efe46d1cb93" providerId="LiveId" clId="{C00C064A-C0D8-0F43-B3B7-67BD1EA407F5}" dt="2024-03-24T14:02:26.393" v="6499" actId="478"/>
          <ac:spMkLst>
            <pc:docMk/>
            <pc:sldMk cId="2397001921" sldId="985"/>
            <ac:spMk id="12" creationId="{37B7BE57-E5B4-69AD-99D4-C8215EFCD336}"/>
          </ac:spMkLst>
        </pc:spChg>
        <pc:spChg chg="add del mod">
          <ac:chgData name="Кирилл Гоменюк" userId="27247efe46d1cb93" providerId="LiveId" clId="{C00C064A-C0D8-0F43-B3B7-67BD1EA407F5}" dt="2024-03-24T14:02:23.028" v="6497" actId="478"/>
          <ac:spMkLst>
            <pc:docMk/>
            <pc:sldMk cId="2397001921" sldId="985"/>
            <ac:spMk id="14" creationId="{9FBF72FD-0BCE-01FD-7647-014501093531}"/>
          </ac:spMkLst>
        </pc:spChg>
        <pc:spChg chg="add del mod">
          <ac:chgData name="Кирилл Гоменюк" userId="27247efe46d1cb93" providerId="LiveId" clId="{C00C064A-C0D8-0F43-B3B7-67BD1EA407F5}" dt="2024-03-24T14:02:35.224" v="6501" actId="478"/>
          <ac:spMkLst>
            <pc:docMk/>
            <pc:sldMk cId="2397001921" sldId="985"/>
            <ac:spMk id="16" creationId="{B8681B77-36A3-F80A-E52A-D4E388AA8787}"/>
          </ac:spMkLst>
        </pc:spChg>
        <pc:spChg chg="add mod">
          <ac:chgData name="Кирилл Гоменюк" userId="27247efe46d1cb93" providerId="LiveId" clId="{C00C064A-C0D8-0F43-B3B7-67BD1EA407F5}" dt="2024-03-24T14:03:07.433" v="6539" actId="1076"/>
          <ac:spMkLst>
            <pc:docMk/>
            <pc:sldMk cId="2397001921" sldId="985"/>
            <ac:spMk id="17" creationId="{E189EBE6-FEB3-7D3F-4317-0F7C8B325AF2}"/>
          </ac:spMkLst>
        </pc:spChg>
        <pc:spChg chg="add mod">
          <ac:chgData name="Кирилл Гоменюк" userId="27247efe46d1cb93" providerId="LiveId" clId="{C00C064A-C0D8-0F43-B3B7-67BD1EA407F5}" dt="2024-03-24T14:05:40.329" v="6683" actId="14100"/>
          <ac:spMkLst>
            <pc:docMk/>
            <pc:sldMk cId="2397001921" sldId="985"/>
            <ac:spMk id="23" creationId="{8EB21B48-2D57-FBC9-AE1E-380F864583AE}"/>
          </ac:spMkLst>
        </pc:spChg>
        <pc:spChg chg="add mod">
          <ac:chgData name="Кирилл Гоменюк" userId="27247efe46d1cb93" providerId="LiveId" clId="{C00C064A-C0D8-0F43-B3B7-67BD1EA407F5}" dt="2024-03-24T14:04:39.702" v="6639" actId="1076"/>
          <ac:spMkLst>
            <pc:docMk/>
            <pc:sldMk cId="2397001921" sldId="985"/>
            <ac:spMk id="26" creationId="{0ECBC73E-485A-6DF9-18CE-9F2896F72596}"/>
          </ac:spMkLst>
        </pc:spChg>
        <pc:spChg chg="add del mod">
          <ac:chgData name="Кирилл Гоменюк" userId="27247efe46d1cb93" providerId="LiveId" clId="{C00C064A-C0D8-0F43-B3B7-67BD1EA407F5}" dt="2024-03-24T14:04:43.211" v="6641"/>
          <ac:spMkLst>
            <pc:docMk/>
            <pc:sldMk cId="2397001921" sldId="985"/>
            <ac:spMk id="27" creationId="{300554FA-0BAE-E892-42C8-4CA2F2E91D9A}"/>
          </ac:spMkLst>
        </pc:spChg>
        <pc:cxnChg chg="add mod">
          <ac:chgData name="Кирилл Гоменюк" userId="27247efe46d1cb93" providerId="LiveId" clId="{C00C064A-C0D8-0F43-B3B7-67BD1EA407F5}" dt="2024-03-24T14:03:22.608" v="6542" actId="14100"/>
          <ac:cxnSpMkLst>
            <pc:docMk/>
            <pc:sldMk cId="2397001921" sldId="985"/>
            <ac:cxnSpMk id="19" creationId="{D29B659A-EC39-B558-E647-00EAE6A2BCFD}"/>
          </ac:cxnSpMkLst>
        </pc:cxnChg>
        <pc:cxnChg chg="add mod">
          <ac:chgData name="Кирилл Гоменюк" userId="27247efe46d1cb93" providerId="LiveId" clId="{C00C064A-C0D8-0F43-B3B7-67BD1EA407F5}" dt="2024-03-24T14:03:35.841" v="6545" actId="14100"/>
          <ac:cxnSpMkLst>
            <pc:docMk/>
            <pc:sldMk cId="2397001921" sldId="985"/>
            <ac:cxnSpMk id="21" creationId="{B157D978-E8ED-2C82-EC19-6215074C4ED8}"/>
          </ac:cxnSpMkLst>
        </pc:cxnChg>
        <pc:cxnChg chg="add mod">
          <ac:chgData name="Кирилл Гоменюк" userId="27247efe46d1cb93" providerId="LiveId" clId="{C00C064A-C0D8-0F43-B3B7-67BD1EA407F5}" dt="2024-03-24T14:04:01.548" v="6568" actId="14100"/>
          <ac:cxnSpMkLst>
            <pc:docMk/>
            <pc:sldMk cId="2397001921" sldId="985"/>
            <ac:cxnSpMk id="24" creationId="{983610D7-A8AA-9E90-EC1B-65A6D7F5E6D6}"/>
          </ac:cxnSpMkLst>
        </pc:cxnChg>
        <pc:cxnChg chg="add mod">
          <ac:chgData name="Кирилл Гоменюк" userId="27247efe46d1cb93" providerId="LiveId" clId="{C00C064A-C0D8-0F43-B3B7-67BD1EA407F5}" dt="2024-03-24T14:04:52.179" v="6644" actId="14100"/>
          <ac:cxnSpMkLst>
            <pc:docMk/>
            <pc:sldMk cId="2397001921" sldId="985"/>
            <ac:cxnSpMk id="28" creationId="{E6B4EC75-AAF1-7F27-878F-3300DBFCF047}"/>
          </ac:cxnSpMkLst>
        </pc:cxnChg>
      </pc:sldChg>
      <pc:sldChg chg="addSp delSp modSp new mod">
        <pc:chgData name="Кирилл Гоменюк" userId="27247efe46d1cb93" providerId="LiveId" clId="{C00C064A-C0D8-0F43-B3B7-67BD1EA407F5}" dt="2024-03-24T20:46:12.251" v="15861" actId="20577"/>
        <pc:sldMkLst>
          <pc:docMk/>
          <pc:sldMk cId="1457368729" sldId="986"/>
        </pc:sldMkLst>
        <pc:spChg chg="mod">
          <ac:chgData name="Кирилл Гоменюк" userId="27247efe46d1cb93" providerId="LiveId" clId="{C00C064A-C0D8-0F43-B3B7-67BD1EA407F5}" dt="2024-03-24T20:46:12.251" v="15861" actId="20577"/>
          <ac:spMkLst>
            <pc:docMk/>
            <pc:sldMk cId="1457368729" sldId="986"/>
            <ac:spMk id="2" creationId="{13884681-2842-6D90-E93B-9F6FD37FC67B}"/>
          </ac:spMkLst>
        </pc:spChg>
        <pc:spChg chg="mod">
          <ac:chgData name="Кирилл Гоменюк" userId="27247efe46d1cb93" providerId="LiveId" clId="{C00C064A-C0D8-0F43-B3B7-67BD1EA407F5}" dt="2024-03-24T09:55:12.059" v="3811" actId="14100"/>
          <ac:spMkLst>
            <pc:docMk/>
            <pc:sldMk cId="1457368729" sldId="986"/>
            <ac:spMk id="3" creationId="{8814D221-8886-CB75-D6ED-59632AB59618}"/>
          </ac:spMkLst>
        </pc:spChg>
        <pc:spChg chg="add del">
          <ac:chgData name="Кирилл Гоменюк" userId="27247efe46d1cb93" providerId="LiveId" clId="{C00C064A-C0D8-0F43-B3B7-67BD1EA407F5}" dt="2024-03-24T09:55:33.733" v="3813" actId="478"/>
          <ac:spMkLst>
            <pc:docMk/>
            <pc:sldMk cId="1457368729" sldId="986"/>
            <ac:spMk id="4" creationId="{FE79C33F-EAF2-415F-F8F4-1C60413ABDB6}"/>
          </ac:spMkLst>
        </pc:spChg>
      </pc:sldChg>
      <pc:sldChg chg="addSp delSp modSp new mod modClrScheme chgLayout">
        <pc:chgData name="Кирилл Гоменюк" userId="27247efe46d1cb93" providerId="LiveId" clId="{C00C064A-C0D8-0F43-B3B7-67BD1EA407F5}" dt="2024-03-24T14:01:00.344" v="6480" actId="20577"/>
        <pc:sldMkLst>
          <pc:docMk/>
          <pc:sldMk cId="2979714615" sldId="987"/>
        </pc:sldMkLst>
        <pc:spChg chg="del mod ord">
          <ac:chgData name="Кирилл Гоменюк" userId="27247efe46d1cb93" providerId="LiveId" clId="{C00C064A-C0D8-0F43-B3B7-67BD1EA407F5}" dt="2024-03-24T10:09:53.517" v="3815" actId="700"/>
          <ac:spMkLst>
            <pc:docMk/>
            <pc:sldMk cId="2979714615" sldId="987"/>
            <ac:spMk id="2" creationId="{86BC22A6-9465-D382-74F2-FB6545D67C1E}"/>
          </ac:spMkLst>
        </pc:spChg>
        <pc:spChg chg="del">
          <ac:chgData name="Кирилл Гоменюк" userId="27247efe46d1cb93" providerId="LiveId" clId="{C00C064A-C0D8-0F43-B3B7-67BD1EA407F5}" dt="2024-03-24T10:09:53.517" v="3815" actId="700"/>
          <ac:spMkLst>
            <pc:docMk/>
            <pc:sldMk cId="2979714615" sldId="987"/>
            <ac:spMk id="3" creationId="{07E1A347-32C1-4B96-F758-EEE06B66B5F5}"/>
          </ac:spMkLst>
        </pc:spChg>
        <pc:spChg chg="del mod ord">
          <ac:chgData name="Кирилл Гоменюк" userId="27247efe46d1cb93" providerId="LiveId" clId="{C00C064A-C0D8-0F43-B3B7-67BD1EA407F5}" dt="2024-03-24T10:09:53.517" v="3815" actId="700"/>
          <ac:spMkLst>
            <pc:docMk/>
            <pc:sldMk cId="2979714615" sldId="987"/>
            <ac:spMk id="4" creationId="{BED1827B-D423-C155-6419-24705DDBF7CB}"/>
          </ac:spMkLst>
        </pc:spChg>
        <pc:spChg chg="del">
          <ac:chgData name="Кирилл Гоменюк" userId="27247efe46d1cb93" providerId="LiveId" clId="{C00C064A-C0D8-0F43-B3B7-67BD1EA407F5}" dt="2024-03-24T10:09:53.517" v="3815" actId="700"/>
          <ac:spMkLst>
            <pc:docMk/>
            <pc:sldMk cId="2979714615" sldId="987"/>
            <ac:spMk id="5" creationId="{5ADB58D2-12A7-B587-22F5-ADF1B06CC3ED}"/>
          </ac:spMkLst>
        </pc:spChg>
        <pc:spChg chg="del">
          <ac:chgData name="Кирилл Гоменюк" userId="27247efe46d1cb93" providerId="LiveId" clId="{C00C064A-C0D8-0F43-B3B7-67BD1EA407F5}" dt="2024-03-24T10:09:53.517" v="3815" actId="700"/>
          <ac:spMkLst>
            <pc:docMk/>
            <pc:sldMk cId="2979714615" sldId="987"/>
            <ac:spMk id="6" creationId="{E4D5D912-942E-82E1-92CE-37C6CD0CC3D7}"/>
          </ac:spMkLst>
        </pc:spChg>
        <pc:spChg chg="add mod ord">
          <ac:chgData name="Кирилл Гоменюк" userId="27247efe46d1cb93" providerId="LiveId" clId="{C00C064A-C0D8-0F43-B3B7-67BD1EA407F5}" dt="2024-03-24T14:01:00.344" v="6480" actId="20577"/>
          <ac:spMkLst>
            <pc:docMk/>
            <pc:sldMk cId="2979714615" sldId="987"/>
            <ac:spMk id="7" creationId="{E7A29F71-D269-1932-518A-EC35FF93C573}"/>
          </ac:spMkLst>
        </pc:spChg>
        <pc:spChg chg="add mod ord">
          <ac:chgData name="Кирилл Гоменюк" userId="27247efe46d1cb93" providerId="LiveId" clId="{C00C064A-C0D8-0F43-B3B7-67BD1EA407F5}" dt="2024-03-24T13:55:46.115" v="5756" actId="20577"/>
          <ac:spMkLst>
            <pc:docMk/>
            <pc:sldMk cId="2979714615" sldId="987"/>
            <ac:spMk id="8" creationId="{70B041CF-4DCA-F538-3CAB-9E1CC5F066B6}"/>
          </ac:spMkLst>
        </pc:spChg>
      </pc:sldChg>
      <pc:sldChg chg="modSp add mod">
        <pc:chgData name="Кирилл Гоменюк" userId="27247efe46d1cb93" providerId="LiveId" clId="{C00C064A-C0D8-0F43-B3B7-67BD1EA407F5}" dt="2024-03-24T14:01:03.711" v="6482" actId="20577"/>
        <pc:sldMkLst>
          <pc:docMk/>
          <pc:sldMk cId="3100743150" sldId="988"/>
        </pc:sldMkLst>
        <pc:spChg chg="mod">
          <ac:chgData name="Кирилл Гоменюк" userId="27247efe46d1cb93" providerId="LiveId" clId="{C00C064A-C0D8-0F43-B3B7-67BD1EA407F5}" dt="2024-03-24T14:01:03.711" v="6482" actId="20577"/>
          <ac:spMkLst>
            <pc:docMk/>
            <pc:sldMk cId="3100743150" sldId="988"/>
            <ac:spMk id="7" creationId="{E7A29F71-D269-1932-518A-EC35FF93C573}"/>
          </ac:spMkLst>
        </pc:spChg>
      </pc:sldChg>
      <pc:sldChg chg="modSp add mod">
        <pc:chgData name="Кирилл Гоменюк" userId="27247efe46d1cb93" providerId="LiveId" clId="{C00C064A-C0D8-0F43-B3B7-67BD1EA407F5}" dt="2024-03-24T14:01:06.766" v="6484" actId="20577"/>
        <pc:sldMkLst>
          <pc:docMk/>
          <pc:sldMk cId="3619452960" sldId="989"/>
        </pc:sldMkLst>
        <pc:spChg chg="mod">
          <ac:chgData name="Кирилл Гоменюк" userId="27247efe46d1cb93" providerId="LiveId" clId="{C00C064A-C0D8-0F43-B3B7-67BD1EA407F5}" dt="2024-03-24T14:01:06.766" v="6484" actId="20577"/>
          <ac:spMkLst>
            <pc:docMk/>
            <pc:sldMk cId="3619452960" sldId="989"/>
            <ac:spMk id="7" creationId="{E7A29F71-D269-1932-518A-EC35FF93C573}"/>
          </ac:spMkLst>
        </pc:spChg>
        <pc:spChg chg="mod">
          <ac:chgData name="Кирилл Гоменюк" userId="27247efe46d1cb93" providerId="LiveId" clId="{C00C064A-C0D8-0F43-B3B7-67BD1EA407F5}" dt="2024-03-24T14:00:35.066" v="6478" actId="20577"/>
          <ac:spMkLst>
            <pc:docMk/>
            <pc:sldMk cId="3619452960" sldId="989"/>
            <ac:spMk id="8" creationId="{70B041CF-4DCA-F538-3CAB-9E1CC5F066B6}"/>
          </ac:spMkLst>
        </pc:spChg>
      </pc:sldChg>
      <pc:sldChg chg="addSp delSp modSp new mod modClrScheme chgLayout">
        <pc:chgData name="Кирилл Гоменюк" userId="27247efe46d1cb93" providerId="LiveId" clId="{C00C064A-C0D8-0F43-B3B7-67BD1EA407F5}" dt="2024-03-24T14:15:21.936" v="7522" actId="20577"/>
        <pc:sldMkLst>
          <pc:docMk/>
          <pc:sldMk cId="1221752300" sldId="990"/>
        </pc:sldMkLst>
        <pc:spChg chg="del mod ord">
          <ac:chgData name="Кирилл Гоменюк" userId="27247efe46d1cb93" providerId="LiveId" clId="{C00C064A-C0D8-0F43-B3B7-67BD1EA407F5}" dt="2024-03-24T14:14:19.851" v="7390" actId="700"/>
          <ac:spMkLst>
            <pc:docMk/>
            <pc:sldMk cId="1221752300" sldId="990"/>
            <ac:spMk id="2" creationId="{A6434550-FD7A-E529-AF43-9BDC21C3F577}"/>
          </ac:spMkLst>
        </pc:spChg>
        <pc:spChg chg="del mod ord">
          <ac:chgData name="Кирилл Гоменюк" userId="27247efe46d1cb93" providerId="LiveId" clId="{C00C064A-C0D8-0F43-B3B7-67BD1EA407F5}" dt="2024-03-24T14:14:19.851" v="7390" actId="700"/>
          <ac:spMkLst>
            <pc:docMk/>
            <pc:sldMk cId="1221752300" sldId="990"/>
            <ac:spMk id="3" creationId="{5C83BB2A-D4D9-2CDA-7B6A-9EE520C83555}"/>
          </ac:spMkLst>
        </pc:spChg>
        <pc:spChg chg="add mod ord">
          <ac:chgData name="Кирилл Гоменюк" userId="27247efe46d1cb93" providerId="LiveId" clId="{C00C064A-C0D8-0F43-B3B7-67BD1EA407F5}" dt="2024-03-24T14:14:28.963" v="7434" actId="20577"/>
          <ac:spMkLst>
            <pc:docMk/>
            <pc:sldMk cId="1221752300" sldId="990"/>
            <ac:spMk id="4" creationId="{59F0B447-7BD8-3332-39E8-C18BD0B8EBB9}"/>
          </ac:spMkLst>
        </pc:spChg>
        <pc:spChg chg="add mod ord">
          <ac:chgData name="Кирилл Гоменюк" userId="27247efe46d1cb93" providerId="LiveId" clId="{C00C064A-C0D8-0F43-B3B7-67BD1EA407F5}" dt="2024-03-24T14:15:21.936" v="7522" actId="20577"/>
          <ac:spMkLst>
            <pc:docMk/>
            <pc:sldMk cId="1221752300" sldId="990"/>
            <ac:spMk id="5" creationId="{A93691C1-8C7C-28C8-0D62-E04094B859E5}"/>
          </ac:spMkLst>
        </pc:spChg>
      </pc:sldChg>
      <pc:sldChg chg="modSp new del mod">
        <pc:chgData name="Кирилл Гоменюк" userId="27247efe46d1cb93" providerId="LiveId" clId="{C00C064A-C0D8-0F43-B3B7-67BD1EA407F5}" dt="2024-03-24T14:14:05.363" v="7388" actId="2696"/>
        <pc:sldMkLst>
          <pc:docMk/>
          <pc:sldMk cId="3248465810" sldId="990"/>
        </pc:sldMkLst>
        <pc:spChg chg="mod">
          <ac:chgData name="Кирилл Гоменюк" userId="27247efe46d1cb93" providerId="LiveId" clId="{C00C064A-C0D8-0F43-B3B7-67BD1EA407F5}" dt="2024-03-24T14:06:43.427" v="6729" actId="20577"/>
          <ac:spMkLst>
            <pc:docMk/>
            <pc:sldMk cId="3248465810" sldId="990"/>
            <ac:spMk id="2" creationId="{34F032EF-6BE5-49AB-45D6-9457140BD156}"/>
          </ac:spMkLst>
        </pc:spChg>
      </pc:sldChg>
      <pc:sldChg chg="addSp modSp add mod">
        <pc:chgData name="Кирилл Гоменюк" userId="27247efe46d1cb93" providerId="LiveId" clId="{C00C064A-C0D8-0F43-B3B7-67BD1EA407F5}" dt="2024-03-24T14:37:54.891" v="9152" actId="20577"/>
        <pc:sldMkLst>
          <pc:docMk/>
          <pc:sldMk cId="764572266" sldId="991"/>
        </pc:sldMkLst>
        <pc:spChg chg="mod">
          <ac:chgData name="Кирилл Гоменюк" userId="27247efe46d1cb93" providerId="LiveId" clId="{C00C064A-C0D8-0F43-B3B7-67BD1EA407F5}" dt="2024-03-24T14:37:54.891" v="9152" actId="20577"/>
          <ac:spMkLst>
            <pc:docMk/>
            <pc:sldMk cId="764572266" sldId="991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18:24.508" v="7798" actId="20577"/>
          <ac:spMkLst>
            <pc:docMk/>
            <pc:sldMk cId="764572266" sldId="991"/>
            <ac:spMk id="3" creationId="{14A070F3-7CDD-43CE-8119-5F7AF968E73C}"/>
          </ac:spMkLst>
        </pc:spChg>
        <pc:spChg chg="add mod">
          <ac:chgData name="Кирилл Гоменюк" userId="27247efe46d1cb93" providerId="LiveId" clId="{C00C064A-C0D8-0F43-B3B7-67BD1EA407F5}" dt="2024-03-24T14:19:50.706" v="7838" actId="14100"/>
          <ac:spMkLst>
            <pc:docMk/>
            <pc:sldMk cId="764572266" sldId="991"/>
            <ac:spMk id="4" creationId="{F7B90C93-9B3C-10EE-2016-24AE9020BEF3}"/>
          </ac:spMkLst>
        </pc:spChg>
        <pc:spChg chg="add mod">
          <ac:chgData name="Кирилл Гоменюк" userId="27247efe46d1cb93" providerId="LiveId" clId="{C00C064A-C0D8-0F43-B3B7-67BD1EA407F5}" dt="2024-03-24T14:19:32.805" v="7817" actId="207"/>
          <ac:spMkLst>
            <pc:docMk/>
            <pc:sldMk cId="764572266" sldId="991"/>
            <ac:spMk id="5" creationId="{EEFDEA3D-1439-5D90-499F-5E11ECCBCD3E}"/>
          </ac:spMkLst>
        </pc:spChg>
      </pc:sldChg>
      <pc:sldChg chg="add del">
        <pc:chgData name="Кирилл Гоменюк" userId="27247efe46d1cb93" providerId="LiveId" clId="{C00C064A-C0D8-0F43-B3B7-67BD1EA407F5}" dt="2024-03-24T14:14:00.189" v="7387" actId="2696"/>
        <pc:sldMkLst>
          <pc:docMk/>
          <pc:sldMk cId="1240960960" sldId="991"/>
        </pc:sldMkLst>
      </pc:sldChg>
      <pc:sldChg chg="modSp add del mod ord">
        <pc:chgData name="Кирилл Гоменюк" userId="27247efe46d1cb93" providerId="LiveId" clId="{C00C064A-C0D8-0F43-B3B7-67BD1EA407F5}" dt="2024-03-24T14:38:07.913" v="9155" actId="20577"/>
        <pc:sldMkLst>
          <pc:docMk/>
          <pc:sldMk cId="3212879547" sldId="992"/>
        </pc:sldMkLst>
        <pc:spChg chg="mod">
          <ac:chgData name="Кирилл Гоменюк" userId="27247efe46d1cb93" providerId="LiveId" clId="{C00C064A-C0D8-0F43-B3B7-67BD1EA407F5}" dt="2024-03-24T14:38:07.913" v="9155" actId="20577"/>
          <ac:spMkLst>
            <pc:docMk/>
            <pc:sldMk cId="3212879547" sldId="992"/>
            <ac:spMk id="2" creationId="{3DE49E71-81A5-4F53-9E9F-F2C96B10CA1A}"/>
          </ac:spMkLst>
        </pc:spChg>
      </pc:sldChg>
      <pc:sldChg chg="modSp add mod ord">
        <pc:chgData name="Кирилл Гоменюк" userId="27247efe46d1cb93" providerId="LiveId" clId="{C00C064A-C0D8-0F43-B3B7-67BD1EA407F5}" dt="2024-03-24T14:38:40.559" v="9166" actId="20577"/>
        <pc:sldMkLst>
          <pc:docMk/>
          <pc:sldMk cId="2397224676" sldId="993"/>
        </pc:sldMkLst>
        <pc:spChg chg="mod">
          <ac:chgData name="Кирилл Гоменюк" userId="27247efe46d1cb93" providerId="LiveId" clId="{C00C064A-C0D8-0F43-B3B7-67BD1EA407F5}" dt="2024-03-24T14:38:40.559" v="9166" actId="20577"/>
          <ac:spMkLst>
            <pc:docMk/>
            <pc:sldMk cId="2397224676" sldId="993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24:50.590" v="8324" actId="14100"/>
          <ac:spMkLst>
            <pc:docMk/>
            <pc:sldMk cId="2397224676" sldId="993"/>
            <ac:spMk id="3" creationId="{14A070F3-7CDD-43CE-8119-5F7AF968E73C}"/>
          </ac:spMkLst>
        </pc:spChg>
      </pc:sldChg>
      <pc:sldChg chg="add del">
        <pc:chgData name="Кирилл Гоменюк" userId="27247efe46d1cb93" providerId="LiveId" clId="{C00C064A-C0D8-0F43-B3B7-67BD1EA407F5}" dt="2024-03-24T14:22:03.664" v="8058"/>
        <pc:sldMkLst>
          <pc:docMk/>
          <pc:sldMk cId="3130402115" sldId="993"/>
        </pc:sldMkLst>
      </pc:sldChg>
      <pc:sldChg chg="modSp add mod">
        <pc:chgData name="Кирилл Гоменюк" userId="27247efe46d1cb93" providerId="LiveId" clId="{C00C064A-C0D8-0F43-B3B7-67BD1EA407F5}" dt="2024-03-24T14:38:47.734" v="9169" actId="20577"/>
        <pc:sldMkLst>
          <pc:docMk/>
          <pc:sldMk cId="1854848791" sldId="994"/>
        </pc:sldMkLst>
        <pc:spChg chg="mod">
          <ac:chgData name="Кирилл Гоменюк" userId="27247efe46d1cb93" providerId="LiveId" clId="{C00C064A-C0D8-0F43-B3B7-67BD1EA407F5}" dt="2024-03-24T14:38:47.734" v="9169" actId="20577"/>
          <ac:spMkLst>
            <pc:docMk/>
            <pc:sldMk cId="1854848791" sldId="994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26:09.052" v="8398" actId="20577"/>
          <ac:spMkLst>
            <pc:docMk/>
            <pc:sldMk cId="1854848791" sldId="994"/>
            <ac:spMk id="3" creationId="{14A070F3-7CDD-43CE-8119-5F7AF968E73C}"/>
          </ac:spMkLst>
        </pc:spChg>
      </pc:sldChg>
      <pc:sldChg chg="add del">
        <pc:chgData name="Кирилл Гоменюк" userId="27247efe46d1cb93" providerId="LiveId" clId="{C00C064A-C0D8-0F43-B3B7-67BD1EA407F5}" dt="2024-03-24T14:31:47.087" v="8678" actId="2696"/>
        <pc:sldMkLst>
          <pc:docMk/>
          <pc:sldMk cId="323802843" sldId="995"/>
        </pc:sldMkLst>
      </pc:sldChg>
      <pc:sldChg chg="addSp modSp add mod">
        <pc:chgData name="Кирилл Гоменюк" userId="27247efe46d1cb93" providerId="LiveId" clId="{C00C064A-C0D8-0F43-B3B7-67BD1EA407F5}" dt="2024-03-24T14:38:56.398" v="9175" actId="20577"/>
        <pc:sldMkLst>
          <pc:docMk/>
          <pc:sldMk cId="269656634" sldId="996"/>
        </pc:sldMkLst>
        <pc:spChg chg="mod">
          <ac:chgData name="Кирилл Гоменюк" userId="27247efe46d1cb93" providerId="LiveId" clId="{C00C064A-C0D8-0F43-B3B7-67BD1EA407F5}" dt="2024-03-24T14:38:56.398" v="9175" actId="20577"/>
          <ac:spMkLst>
            <pc:docMk/>
            <pc:sldMk cId="269656634" sldId="996"/>
            <ac:spMk id="2" creationId="{3DE49E71-81A5-4F53-9E9F-F2C96B10CA1A}"/>
          </ac:spMkLst>
        </pc:spChg>
        <pc:spChg chg="add mod">
          <ac:chgData name="Кирилл Гоменюк" userId="27247efe46d1cb93" providerId="LiveId" clId="{C00C064A-C0D8-0F43-B3B7-67BD1EA407F5}" dt="2024-03-24T14:29:49.392" v="8587" actId="14100"/>
          <ac:spMkLst>
            <pc:docMk/>
            <pc:sldMk cId="269656634" sldId="996"/>
            <ac:spMk id="5" creationId="{5F66C464-96FA-3713-8F18-D1126571B8F2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4:39:02.390" v="9178" actId="20577"/>
        <pc:sldMkLst>
          <pc:docMk/>
          <pc:sldMk cId="4082511322" sldId="997"/>
        </pc:sldMkLst>
        <pc:spChg chg="mod">
          <ac:chgData name="Кирилл Гоменюк" userId="27247efe46d1cb93" providerId="LiveId" clId="{C00C064A-C0D8-0F43-B3B7-67BD1EA407F5}" dt="2024-03-24T14:39:02.390" v="9178" actId="20577"/>
          <ac:spMkLst>
            <pc:docMk/>
            <pc:sldMk cId="4082511322" sldId="997"/>
            <ac:spMk id="2" creationId="{3DE49E71-81A5-4F53-9E9F-F2C96B10CA1A}"/>
          </ac:spMkLst>
        </pc:spChg>
        <pc:spChg chg="del">
          <ac:chgData name="Кирилл Гоменюк" userId="27247efe46d1cb93" providerId="LiveId" clId="{C00C064A-C0D8-0F43-B3B7-67BD1EA407F5}" dt="2024-03-24T14:30:06.377" v="8589" actId="478"/>
          <ac:spMkLst>
            <pc:docMk/>
            <pc:sldMk cId="4082511322" sldId="997"/>
            <ac:spMk id="5" creationId="{5F66C464-96FA-3713-8F18-D1126571B8F2}"/>
          </ac:spMkLst>
        </pc:spChg>
        <pc:spChg chg="add">
          <ac:chgData name="Кирилл Гоменюк" userId="27247efe46d1cb93" providerId="LiveId" clId="{C00C064A-C0D8-0F43-B3B7-67BD1EA407F5}" dt="2024-03-24T14:30:21.872" v="8590" actId="11529"/>
          <ac:spMkLst>
            <pc:docMk/>
            <pc:sldMk cId="4082511322" sldId="997"/>
            <ac:spMk id="6" creationId="{A0701D79-96DA-77C6-FFD3-04DD3BD41A11}"/>
          </ac:spMkLst>
        </pc:spChg>
        <pc:spChg chg="add mod">
          <ac:chgData name="Кирилл Гоменюк" userId="27247efe46d1cb93" providerId="LiveId" clId="{C00C064A-C0D8-0F43-B3B7-67BD1EA407F5}" dt="2024-03-24T14:31:18.538" v="8677" actId="207"/>
          <ac:spMkLst>
            <pc:docMk/>
            <pc:sldMk cId="4082511322" sldId="997"/>
            <ac:spMk id="7" creationId="{3218E84B-6103-2F31-5342-59C8B2AAC4B8}"/>
          </ac:spMkLst>
        </pc:spChg>
      </pc:sldChg>
      <pc:sldChg chg="modSp add mod">
        <pc:chgData name="Кирилл Гоменюк" userId="27247efe46d1cb93" providerId="LiveId" clId="{C00C064A-C0D8-0F43-B3B7-67BD1EA407F5}" dt="2024-03-24T14:39:08.507" v="9181" actId="20577"/>
        <pc:sldMkLst>
          <pc:docMk/>
          <pc:sldMk cId="420878030" sldId="998"/>
        </pc:sldMkLst>
        <pc:spChg chg="mod">
          <ac:chgData name="Кирилл Гоменюк" userId="27247efe46d1cb93" providerId="LiveId" clId="{C00C064A-C0D8-0F43-B3B7-67BD1EA407F5}" dt="2024-03-24T14:39:08.507" v="9181" actId="20577"/>
          <ac:spMkLst>
            <pc:docMk/>
            <pc:sldMk cId="420878030" sldId="998"/>
            <ac:spMk id="2" creationId="{3DE49E71-81A5-4F53-9E9F-F2C96B10CA1A}"/>
          </ac:spMkLst>
        </pc:spChg>
        <pc:spChg chg="mod">
          <ac:chgData name="Кирилл Гоменюк" userId="27247efe46d1cb93" providerId="LiveId" clId="{C00C064A-C0D8-0F43-B3B7-67BD1EA407F5}" dt="2024-03-24T14:33:15.551" v="8750" actId="113"/>
          <ac:spMkLst>
            <pc:docMk/>
            <pc:sldMk cId="420878030" sldId="998"/>
            <ac:spMk id="3" creationId="{14A070F3-7CDD-43CE-8119-5F7AF968E73C}"/>
          </ac:spMkLst>
        </pc:spChg>
        <pc:spChg chg="mod">
          <ac:chgData name="Кирилл Гоменюк" userId="27247efe46d1cb93" providerId="LiveId" clId="{C00C064A-C0D8-0F43-B3B7-67BD1EA407F5}" dt="2024-03-24T14:33:03.127" v="8748" actId="14100"/>
          <ac:spMkLst>
            <pc:docMk/>
            <pc:sldMk cId="420878030" sldId="998"/>
            <ac:spMk id="4" creationId="{0681594A-D5CB-9676-3DA6-46542A6EBFCD}"/>
          </ac:spMkLst>
        </pc:spChg>
      </pc:sldChg>
      <pc:sldChg chg="addSp modSp add mod">
        <pc:chgData name="Кирилл Гоменюк" userId="27247efe46d1cb93" providerId="LiveId" clId="{C00C064A-C0D8-0F43-B3B7-67BD1EA407F5}" dt="2024-03-24T14:39:18.142" v="9187" actId="20577"/>
        <pc:sldMkLst>
          <pc:docMk/>
          <pc:sldMk cId="1281205768" sldId="999"/>
        </pc:sldMkLst>
        <pc:spChg chg="mod">
          <ac:chgData name="Кирилл Гоменюк" userId="27247efe46d1cb93" providerId="LiveId" clId="{C00C064A-C0D8-0F43-B3B7-67BD1EA407F5}" dt="2024-03-24T14:39:18.142" v="9187" actId="20577"/>
          <ac:spMkLst>
            <pc:docMk/>
            <pc:sldMk cId="1281205768" sldId="999"/>
            <ac:spMk id="2" creationId="{31AD8A99-1B16-4A9E-BB3C-5AC169DB8B55}"/>
          </ac:spMkLst>
        </pc:spChg>
        <pc:spChg chg="add mod">
          <ac:chgData name="Кирилл Гоменюк" userId="27247efe46d1cb93" providerId="LiveId" clId="{C00C064A-C0D8-0F43-B3B7-67BD1EA407F5}" dt="2024-03-24T14:36:34.877" v="9020" actId="14100"/>
          <ac:spMkLst>
            <pc:docMk/>
            <pc:sldMk cId="1281205768" sldId="999"/>
            <ac:spMk id="4" creationId="{731EF92E-610C-4F7E-F179-D1ED37B51E81}"/>
          </ac:spMkLst>
        </pc:spChg>
        <pc:spChg chg="add mod">
          <ac:chgData name="Кирилл Гоменюк" userId="27247efe46d1cb93" providerId="LiveId" clId="{C00C064A-C0D8-0F43-B3B7-67BD1EA407F5}" dt="2024-03-24T14:37:33.798" v="9146" actId="14100"/>
          <ac:spMkLst>
            <pc:docMk/>
            <pc:sldMk cId="1281205768" sldId="999"/>
            <ac:spMk id="5" creationId="{80722F6F-65C8-EB29-D28E-A6C48A01EC01}"/>
          </ac:spMkLst>
        </pc:spChg>
      </pc:sldChg>
      <pc:sldChg chg="addSp delSp modSp new mod modClrScheme chgLayout">
        <pc:chgData name="Кирилл Гоменюк" userId="27247efe46d1cb93" providerId="LiveId" clId="{C00C064A-C0D8-0F43-B3B7-67BD1EA407F5}" dt="2024-03-24T20:45:10.591" v="15835" actId="700"/>
        <pc:sldMkLst>
          <pc:docMk/>
          <pc:sldMk cId="1228382079" sldId="1000"/>
        </pc:sldMkLst>
        <pc:spChg chg="mod ord">
          <ac:chgData name="Кирилл Гоменюк" userId="27247efe46d1cb93" providerId="LiveId" clId="{C00C064A-C0D8-0F43-B3B7-67BD1EA407F5}" dt="2024-03-24T20:45:10.591" v="15835" actId="700"/>
          <ac:spMkLst>
            <pc:docMk/>
            <pc:sldMk cId="1228382079" sldId="1000"/>
            <ac:spMk id="2" creationId="{0D912D7C-DB63-58C6-E2C1-5305F0903017}"/>
          </ac:spMkLst>
        </pc:spChg>
        <pc:spChg chg="del mod ord">
          <ac:chgData name="Кирилл Гоменюк" userId="27247efe46d1cb93" providerId="LiveId" clId="{C00C064A-C0D8-0F43-B3B7-67BD1EA407F5}" dt="2024-03-24T20:45:10.591" v="15835" actId="700"/>
          <ac:spMkLst>
            <pc:docMk/>
            <pc:sldMk cId="1228382079" sldId="1000"/>
            <ac:spMk id="3" creationId="{CD88A533-A139-C047-F197-2B50697A166C}"/>
          </ac:spMkLst>
        </pc:spChg>
        <pc:spChg chg="add mod ord">
          <ac:chgData name="Кирилл Гоменюк" userId="27247efe46d1cb93" providerId="LiveId" clId="{C00C064A-C0D8-0F43-B3B7-67BD1EA407F5}" dt="2024-03-24T20:45:10.591" v="15835" actId="700"/>
          <ac:spMkLst>
            <pc:docMk/>
            <pc:sldMk cId="1228382079" sldId="1000"/>
            <ac:spMk id="4" creationId="{C1294F2D-8E9B-8836-862A-BADDB6D8A63F}"/>
          </ac:spMkLst>
        </pc:spChg>
      </pc:sldChg>
      <pc:sldChg chg="addSp modSp new mod">
        <pc:chgData name="Кирилл Гоменюк" userId="27247efe46d1cb93" providerId="LiveId" clId="{C00C064A-C0D8-0F43-B3B7-67BD1EA407F5}" dt="2024-03-24T14:44:17.560" v="9576" actId="1076"/>
        <pc:sldMkLst>
          <pc:docMk/>
          <pc:sldMk cId="3845085850" sldId="1001"/>
        </pc:sldMkLst>
        <pc:spChg chg="mod">
          <ac:chgData name="Кирилл Гоменюк" userId="27247efe46d1cb93" providerId="LiveId" clId="{C00C064A-C0D8-0F43-B3B7-67BD1EA407F5}" dt="2024-03-24T14:42:50.786" v="9538" actId="20577"/>
          <ac:spMkLst>
            <pc:docMk/>
            <pc:sldMk cId="3845085850" sldId="1001"/>
            <ac:spMk id="2" creationId="{190A679C-7DCE-BF1E-7EF6-C0FA3E0293E9}"/>
          </ac:spMkLst>
        </pc:spChg>
        <pc:spChg chg="mod">
          <ac:chgData name="Кирилл Гоменюк" userId="27247efe46d1cb93" providerId="LiveId" clId="{C00C064A-C0D8-0F43-B3B7-67BD1EA407F5}" dt="2024-03-24T14:42:56.982" v="9539" actId="14100"/>
          <ac:spMkLst>
            <pc:docMk/>
            <pc:sldMk cId="3845085850" sldId="1001"/>
            <ac:spMk id="3" creationId="{2CC2B8F2-1E65-24AD-8C93-2E73A293BD84}"/>
          </ac:spMkLst>
        </pc:spChg>
        <pc:spChg chg="add mod">
          <ac:chgData name="Кирилл Гоменюк" userId="27247efe46d1cb93" providerId="LiveId" clId="{C00C064A-C0D8-0F43-B3B7-67BD1EA407F5}" dt="2024-03-24T14:44:17.560" v="9576" actId="1076"/>
          <ac:spMkLst>
            <pc:docMk/>
            <pc:sldMk cId="3845085850" sldId="1001"/>
            <ac:spMk id="4" creationId="{A8830D44-9E5F-60B4-FDB1-C458236E2D92}"/>
          </ac:spMkLst>
        </pc:spChg>
      </pc:sldChg>
      <pc:sldChg chg="addSp modSp add mod">
        <pc:chgData name="Кирилл Гоменюк" userId="27247efe46d1cb93" providerId="LiveId" clId="{C00C064A-C0D8-0F43-B3B7-67BD1EA407F5}" dt="2024-03-24T14:58:05.033" v="10030" actId="20577"/>
        <pc:sldMkLst>
          <pc:docMk/>
          <pc:sldMk cId="3840493050" sldId="1002"/>
        </pc:sldMkLst>
        <pc:spChg chg="mod">
          <ac:chgData name="Кирилл Гоменюк" userId="27247efe46d1cb93" providerId="LiveId" clId="{C00C064A-C0D8-0F43-B3B7-67BD1EA407F5}" dt="2024-03-24T14:58:05.033" v="10030" actId="20577"/>
          <ac:spMkLst>
            <pc:docMk/>
            <pc:sldMk cId="3840493050" sldId="1002"/>
            <ac:spMk id="2" creationId="{190A679C-7DCE-BF1E-7EF6-C0FA3E0293E9}"/>
          </ac:spMkLst>
        </pc:spChg>
        <pc:spChg chg="mod">
          <ac:chgData name="Кирилл Гоменюк" userId="27247efe46d1cb93" providerId="LiveId" clId="{C00C064A-C0D8-0F43-B3B7-67BD1EA407F5}" dt="2024-03-24T14:44:30.108" v="9578" actId="14100"/>
          <ac:spMkLst>
            <pc:docMk/>
            <pc:sldMk cId="3840493050" sldId="1002"/>
            <ac:spMk id="3" creationId="{2CC2B8F2-1E65-24AD-8C93-2E73A293BD84}"/>
          </ac:spMkLst>
        </pc:spChg>
        <pc:spChg chg="add mod">
          <ac:chgData name="Кирилл Гоменюк" userId="27247efe46d1cb93" providerId="LiveId" clId="{C00C064A-C0D8-0F43-B3B7-67BD1EA407F5}" dt="2024-03-24T14:47:31.239" v="9816" actId="207"/>
          <ac:spMkLst>
            <pc:docMk/>
            <pc:sldMk cId="3840493050" sldId="1002"/>
            <ac:spMk id="5" creationId="{8156CF1B-8BF9-47C4-C01D-EC57B3200C66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4:58:11.466" v="10034" actId="20577"/>
        <pc:sldMkLst>
          <pc:docMk/>
          <pc:sldMk cId="3473245510" sldId="1003"/>
        </pc:sldMkLst>
        <pc:spChg chg="mod">
          <ac:chgData name="Кирилл Гоменюк" userId="27247efe46d1cb93" providerId="LiveId" clId="{C00C064A-C0D8-0F43-B3B7-67BD1EA407F5}" dt="2024-03-24T14:58:11.466" v="10034" actId="20577"/>
          <ac:spMkLst>
            <pc:docMk/>
            <pc:sldMk cId="3473245510" sldId="1003"/>
            <ac:spMk id="2" creationId="{190A679C-7DCE-BF1E-7EF6-C0FA3E0293E9}"/>
          </ac:spMkLst>
        </pc:spChg>
        <pc:spChg chg="del">
          <ac:chgData name="Кирилл Гоменюк" userId="27247efe46d1cb93" providerId="LiveId" clId="{C00C064A-C0D8-0F43-B3B7-67BD1EA407F5}" dt="2024-03-24T14:50:44.898" v="9853" actId="478"/>
          <ac:spMkLst>
            <pc:docMk/>
            <pc:sldMk cId="3473245510" sldId="1003"/>
            <ac:spMk id="4" creationId="{A8830D44-9E5F-60B4-FDB1-C458236E2D92}"/>
          </ac:spMkLst>
        </pc:spChg>
        <pc:spChg chg="del">
          <ac:chgData name="Кирилл Гоменюк" userId="27247efe46d1cb93" providerId="LiveId" clId="{C00C064A-C0D8-0F43-B3B7-67BD1EA407F5}" dt="2024-03-24T14:47:50.101" v="9818" actId="478"/>
          <ac:spMkLst>
            <pc:docMk/>
            <pc:sldMk cId="3473245510" sldId="1003"/>
            <ac:spMk id="5" creationId="{8156CF1B-8BF9-47C4-C01D-EC57B3200C66}"/>
          </ac:spMkLst>
        </pc:spChg>
        <pc:spChg chg="add del mod">
          <ac:chgData name="Кирилл Гоменюк" userId="27247efe46d1cb93" providerId="LiveId" clId="{C00C064A-C0D8-0F43-B3B7-67BD1EA407F5}" dt="2024-03-24T14:50:37.843" v="9850" actId="478"/>
          <ac:spMkLst>
            <pc:docMk/>
            <pc:sldMk cId="3473245510" sldId="1003"/>
            <ac:spMk id="6" creationId="{DAAB9CA3-0379-09A3-C3EB-919D5C22E7C8}"/>
          </ac:spMkLst>
        </pc:spChg>
        <pc:spChg chg="add mod">
          <ac:chgData name="Кирилл Гоменюк" userId="27247efe46d1cb93" providerId="LiveId" clId="{C00C064A-C0D8-0F43-B3B7-67BD1EA407F5}" dt="2024-03-24T14:53:28.671" v="9889" actId="1076"/>
          <ac:spMkLst>
            <pc:docMk/>
            <pc:sldMk cId="3473245510" sldId="1003"/>
            <ac:spMk id="8" creationId="{920F4358-9F68-2932-4250-D4A7B2DB75C7}"/>
          </ac:spMkLst>
        </pc:spChg>
        <pc:spChg chg="add mod">
          <ac:chgData name="Кирилл Гоменюк" userId="27247efe46d1cb93" providerId="LiveId" clId="{C00C064A-C0D8-0F43-B3B7-67BD1EA407F5}" dt="2024-03-24T14:53:34.649" v="9891" actId="14100"/>
          <ac:spMkLst>
            <pc:docMk/>
            <pc:sldMk cId="3473245510" sldId="1003"/>
            <ac:spMk id="10" creationId="{DC238517-AEF6-FB45-9CCD-47FADF7DB2B9}"/>
          </ac:spMkLst>
        </pc:spChg>
        <pc:spChg chg="add mod">
          <ac:chgData name="Кирилл Гоменюк" userId="27247efe46d1cb93" providerId="LiveId" clId="{C00C064A-C0D8-0F43-B3B7-67BD1EA407F5}" dt="2024-03-24T14:54:11.692" v="9898" actId="14100"/>
          <ac:spMkLst>
            <pc:docMk/>
            <pc:sldMk cId="3473245510" sldId="1003"/>
            <ac:spMk id="11" creationId="{1F745973-03E1-66B6-D06F-CD7551E3146C}"/>
          </ac:spMkLst>
        </pc:spChg>
        <pc:spChg chg="add mod">
          <ac:chgData name="Кирилл Гоменюк" userId="27247efe46d1cb93" providerId="LiveId" clId="{C00C064A-C0D8-0F43-B3B7-67BD1EA407F5}" dt="2024-03-24T14:54:51.022" v="9931" actId="207"/>
          <ac:spMkLst>
            <pc:docMk/>
            <pc:sldMk cId="3473245510" sldId="1003"/>
            <ac:spMk id="14" creationId="{0B6D332F-9A72-3DF7-1EFB-FE9260F17E2D}"/>
          </ac:spMkLst>
        </pc:spChg>
        <pc:cxnChg chg="add mod">
          <ac:chgData name="Кирилл Гоменюк" userId="27247efe46d1cb93" providerId="LiveId" clId="{C00C064A-C0D8-0F43-B3B7-67BD1EA407F5}" dt="2024-03-24T14:54:29.277" v="9900" actId="13822"/>
          <ac:cxnSpMkLst>
            <pc:docMk/>
            <pc:sldMk cId="3473245510" sldId="1003"/>
            <ac:cxnSpMk id="13" creationId="{01B35D59-4661-7974-CEAE-7F225A5F37C4}"/>
          </ac:cxnSpMkLst>
        </pc:cxnChg>
      </pc:sldChg>
      <pc:sldChg chg="modSp add mod">
        <pc:chgData name="Кирилл Гоменюк" userId="27247efe46d1cb93" providerId="LiveId" clId="{C00C064A-C0D8-0F43-B3B7-67BD1EA407F5}" dt="2024-03-24T14:58:15.756" v="10038" actId="20577"/>
        <pc:sldMkLst>
          <pc:docMk/>
          <pc:sldMk cId="2038239740" sldId="1004"/>
        </pc:sldMkLst>
        <pc:spChg chg="mod">
          <ac:chgData name="Кирилл Гоменюк" userId="27247efe46d1cb93" providerId="LiveId" clId="{C00C064A-C0D8-0F43-B3B7-67BD1EA407F5}" dt="2024-03-24T14:58:15.756" v="10038" actId="20577"/>
          <ac:spMkLst>
            <pc:docMk/>
            <pc:sldMk cId="2038239740" sldId="1004"/>
            <ac:spMk id="2" creationId="{190A679C-7DCE-BF1E-7EF6-C0FA3E0293E9}"/>
          </ac:spMkLst>
        </pc:spChg>
        <pc:spChg chg="mod">
          <ac:chgData name="Кирилл Гоменюк" userId="27247efe46d1cb93" providerId="LiveId" clId="{C00C064A-C0D8-0F43-B3B7-67BD1EA407F5}" dt="2024-03-24T14:57:22.156" v="9977" actId="20577"/>
          <ac:spMkLst>
            <pc:docMk/>
            <pc:sldMk cId="2038239740" sldId="1004"/>
            <ac:spMk id="10" creationId="{DC238517-AEF6-FB45-9CCD-47FADF7DB2B9}"/>
          </ac:spMkLst>
        </pc:spChg>
        <pc:spChg chg="mod">
          <ac:chgData name="Кирилл Гоменюк" userId="27247efe46d1cb93" providerId="LiveId" clId="{C00C064A-C0D8-0F43-B3B7-67BD1EA407F5}" dt="2024-03-24T14:57:33.766" v="9979" actId="14100"/>
          <ac:spMkLst>
            <pc:docMk/>
            <pc:sldMk cId="2038239740" sldId="1004"/>
            <ac:spMk id="11" creationId="{1F745973-03E1-66B6-D06F-CD7551E3146C}"/>
          </ac:spMkLst>
        </pc:spChg>
        <pc:spChg chg="mod">
          <ac:chgData name="Кирилл Гоменюк" userId="27247efe46d1cb93" providerId="LiveId" clId="{C00C064A-C0D8-0F43-B3B7-67BD1EA407F5}" dt="2024-03-24T14:57:58.860" v="10024" actId="1076"/>
          <ac:spMkLst>
            <pc:docMk/>
            <pc:sldMk cId="2038239740" sldId="1004"/>
            <ac:spMk id="14" creationId="{0B6D332F-9A72-3DF7-1EFB-FE9260F17E2D}"/>
          </ac:spMkLst>
        </pc:spChg>
        <pc:cxnChg chg="mod">
          <ac:chgData name="Кирилл Гоменюк" userId="27247efe46d1cb93" providerId="LiveId" clId="{C00C064A-C0D8-0F43-B3B7-67BD1EA407F5}" dt="2024-03-24T14:57:44.519" v="9982" actId="1076"/>
          <ac:cxnSpMkLst>
            <pc:docMk/>
            <pc:sldMk cId="2038239740" sldId="1004"/>
            <ac:cxnSpMk id="13" creationId="{01B35D59-4661-7974-CEAE-7F225A5F37C4}"/>
          </ac:cxnSpMkLst>
        </pc:cxnChg>
      </pc:sldChg>
      <pc:sldChg chg="addSp modSp add mod">
        <pc:chgData name="Кирилл Гоменюк" userId="27247efe46d1cb93" providerId="LiveId" clId="{C00C064A-C0D8-0F43-B3B7-67BD1EA407F5}" dt="2024-03-24T15:08:52.786" v="10580" actId="20577"/>
        <pc:sldMkLst>
          <pc:docMk/>
          <pc:sldMk cId="2382130739" sldId="1005"/>
        </pc:sldMkLst>
        <pc:spChg chg="mod">
          <ac:chgData name="Кирилл Гоменюк" userId="27247efe46d1cb93" providerId="LiveId" clId="{C00C064A-C0D8-0F43-B3B7-67BD1EA407F5}" dt="2024-03-24T15:06:02.549" v="10533" actId="14100"/>
          <ac:spMkLst>
            <pc:docMk/>
            <pc:sldMk cId="2382130739" sldId="1005"/>
            <ac:spMk id="3" creationId="{ADB0F489-6975-4434-93CD-06B73503C638}"/>
          </ac:spMkLst>
        </pc:spChg>
        <pc:spChg chg="add mod">
          <ac:chgData name="Кирилл Гоменюк" userId="27247efe46d1cb93" providerId="LiveId" clId="{C00C064A-C0D8-0F43-B3B7-67BD1EA407F5}" dt="2024-03-24T15:08:21.429" v="10552" actId="20577"/>
          <ac:spMkLst>
            <pc:docMk/>
            <pc:sldMk cId="2382130739" sldId="1005"/>
            <ac:spMk id="4" creationId="{21952BEE-F727-D26A-2275-F579527A454C}"/>
          </ac:spMkLst>
        </pc:spChg>
        <pc:spChg chg="add mod">
          <ac:chgData name="Кирилл Гоменюк" userId="27247efe46d1cb93" providerId="LiveId" clId="{C00C064A-C0D8-0F43-B3B7-67BD1EA407F5}" dt="2024-03-24T15:08:52.786" v="10580" actId="20577"/>
          <ac:spMkLst>
            <pc:docMk/>
            <pc:sldMk cId="2382130739" sldId="1005"/>
            <ac:spMk id="5" creationId="{17D0AEA6-31FC-E019-9A33-D0DA1DF46B77}"/>
          </ac:spMkLst>
        </pc:spChg>
      </pc:sldChg>
      <pc:sldChg chg="add del">
        <pc:chgData name="Кирилл Гоменюк" userId="27247efe46d1cb93" providerId="LiveId" clId="{C00C064A-C0D8-0F43-B3B7-67BD1EA407F5}" dt="2024-03-24T15:03:59.379" v="10373" actId="2696"/>
        <pc:sldMkLst>
          <pc:docMk/>
          <pc:sldMk cId="2662137126" sldId="1005"/>
        </pc:sldMkLst>
      </pc:sldChg>
      <pc:sldChg chg="addSp modSp add mod">
        <pc:chgData name="Кирилл Гоменюк" userId="27247efe46d1cb93" providerId="LiveId" clId="{C00C064A-C0D8-0F43-B3B7-67BD1EA407F5}" dt="2024-03-24T15:12:24.450" v="10769" actId="207"/>
        <pc:sldMkLst>
          <pc:docMk/>
          <pc:sldMk cId="2477114806" sldId="1006"/>
        </pc:sldMkLst>
        <pc:spChg chg="mod">
          <ac:chgData name="Кирилл Гоменюк" userId="27247efe46d1cb93" providerId="LiveId" clId="{C00C064A-C0D8-0F43-B3B7-67BD1EA407F5}" dt="2024-03-24T15:10:55.969" v="10644" actId="14100"/>
          <ac:spMkLst>
            <pc:docMk/>
            <pc:sldMk cId="2477114806" sldId="1006"/>
            <ac:spMk id="3" creationId="{ADB0F489-6975-4434-93CD-06B73503C638}"/>
          </ac:spMkLst>
        </pc:spChg>
        <pc:spChg chg="mod">
          <ac:chgData name="Кирилл Гоменюк" userId="27247efe46d1cb93" providerId="LiveId" clId="{C00C064A-C0D8-0F43-B3B7-67BD1EA407F5}" dt="2024-03-24T15:11:27.509" v="10677" actId="14100"/>
          <ac:spMkLst>
            <pc:docMk/>
            <pc:sldMk cId="2477114806" sldId="1006"/>
            <ac:spMk id="4" creationId="{21952BEE-F727-D26A-2275-F579527A454C}"/>
          </ac:spMkLst>
        </pc:spChg>
        <pc:spChg chg="add mod">
          <ac:chgData name="Кирилл Гоменюк" userId="27247efe46d1cb93" providerId="LiveId" clId="{C00C064A-C0D8-0F43-B3B7-67BD1EA407F5}" dt="2024-03-24T15:11:43.942" v="10680" actId="14100"/>
          <ac:spMkLst>
            <pc:docMk/>
            <pc:sldMk cId="2477114806" sldId="1006"/>
            <ac:spMk id="5" creationId="{DD0CF6F4-FC4B-C9CD-60E4-F08E982DE037}"/>
          </ac:spMkLst>
        </pc:spChg>
        <pc:spChg chg="add mod">
          <ac:chgData name="Кирилл Гоменюк" userId="27247efe46d1cb93" providerId="LiveId" clId="{C00C064A-C0D8-0F43-B3B7-67BD1EA407F5}" dt="2024-03-24T15:12:24.450" v="10769" actId="207"/>
          <ac:spMkLst>
            <pc:docMk/>
            <pc:sldMk cId="2477114806" sldId="1006"/>
            <ac:spMk id="6" creationId="{96E68FB2-D307-70B5-D3A1-60DF1EA00DA8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5:22:58.877" v="11568" actId="20577"/>
        <pc:sldMkLst>
          <pc:docMk/>
          <pc:sldMk cId="3017472057" sldId="1007"/>
        </pc:sldMkLst>
        <pc:spChg chg="mod">
          <ac:chgData name="Кирилл Гоменюк" userId="27247efe46d1cb93" providerId="LiveId" clId="{C00C064A-C0D8-0F43-B3B7-67BD1EA407F5}" dt="2024-03-24T15:22:58.877" v="11568" actId="20577"/>
          <ac:spMkLst>
            <pc:docMk/>
            <pc:sldMk cId="3017472057" sldId="1007"/>
            <ac:spMk id="2" creationId="{F57294E4-53E1-4522-A654-0EB486818845}"/>
          </ac:spMkLst>
        </pc:spChg>
        <pc:spChg chg="mod">
          <ac:chgData name="Кирилл Гоменюк" userId="27247efe46d1cb93" providerId="LiveId" clId="{C00C064A-C0D8-0F43-B3B7-67BD1EA407F5}" dt="2024-03-24T15:17:42.454" v="11013" actId="20577"/>
          <ac:spMkLst>
            <pc:docMk/>
            <pc:sldMk cId="3017472057" sldId="1007"/>
            <ac:spMk id="3" creationId="{ADB0F489-6975-4434-93CD-06B73503C638}"/>
          </ac:spMkLst>
        </pc:spChg>
        <pc:spChg chg="mod">
          <ac:chgData name="Кирилл Гоменюк" userId="27247efe46d1cb93" providerId="LiveId" clId="{C00C064A-C0D8-0F43-B3B7-67BD1EA407F5}" dt="2024-03-24T15:19:44.588" v="11029" actId="1076"/>
          <ac:spMkLst>
            <pc:docMk/>
            <pc:sldMk cId="3017472057" sldId="1007"/>
            <ac:spMk id="4" creationId="{21952BEE-F727-D26A-2275-F579527A454C}"/>
          </ac:spMkLst>
        </pc:spChg>
        <pc:spChg chg="del">
          <ac:chgData name="Кирилл Гоменюк" userId="27247efe46d1cb93" providerId="LiveId" clId="{C00C064A-C0D8-0F43-B3B7-67BD1EA407F5}" dt="2024-03-24T15:16:42.324" v="10913" actId="478"/>
          <ac:spMkLst>
            <pc:docMk/>
            <pc:sldMk cId="3017472057" sldId="1007"/>
            <ac:spMk id="5" creationId="{DD0CF6F4-FC4B-C9CD-60E4-F08E982DE037}"/>
          </ac:spMkLst>
        </pc:spChg>
        <pc:spChg chg="del">
          <ac:chgData name="Кирилл Гоменюк" userId="27247efe46d1cb93" providerId="LiveId" clId="{C00C064A-C0D8-0F43-B3B7-67BD1EA407F5}" dt="2024-03-24T15:17:51.652" v="11014" actId="478"/>
          <ac:spMkLst>
            <pc:docMk/>
            <pc:sldMk cId="3017472057" sldId="1007"/>
            <ac:spMk id="6" creationId="{96E68FB2-D307-70B5-D3A1-60DF1EA00DA8}"/>
          </ac:spMkLst>
        </pc:spChg>
        <pc:spChg chg="add mod">
          <ac:chgData name="Кирилл Гоменюк" userId="27247efe46d1cb93" providerId="LiveId" clId="{C00C064A-C0D8-0F43-B3B7-67BD1EA407F5}" dt="2024-03-24T15:21:11.979" v="11256" actId="1076"/>
          <ac:spMkLst>
            <pc:docMk/>
            <pc:sldMk cId="3017472057" sldId="1007"/>
            <ac:spMk id="7" creationId="{2E1ACC15-AAE3-1E63-9809-500C30DC1EE7}"/>
          </ac:spMkLst>
        </pc:spChg>
        <pc:spChg chg="add del mod">
          <ac:chgData name="Кирилл Гоменюк" userId="27247efe46d1cb93" providerId="LiveId" clId="{C00C064A-C0D8-0F43-B3B7-67BD1EA407F5}" dt="2024-03-24T15:21:23.738" v="11265"/>
          <ac:spMkLst>
            <pc:docMk/>
            <pc:sldMk cId="3017472057" sldId="1007"/>
            <ac:spMk id="8" creationId="{7D0DBAA6-842A-44E7-6FF3-00796D3097B9}"/>
          </ac:spMkLst>
        </pc:spChg>
      </pc:sldChg>
      <pc:sldChg chg="addSp modSp add mod">
        <pc:chgData name="Кирилл Гоменюк" userId="27247efe46d1cb93" providerId="LiveId" clId="{C00C064A-C0D8-0F43-B3B7-67BD1EA407F5}" dt="2024-03-24T15:23:02.946" v="11574" actId="20577"/>
        <pc:sldMkLst>
          <pc:docMk/>
          <pc:sldMk cId="288046886" sldId="1008"/>
        </pc:sldMkLst>
        <pc:spChg chg="mod">
          <ac:chgData name="Кирилл Гоменюк" userId="27247efe46d1cb93" providerId="LiveId" clId="{C00C064A-C0D8-0F43-B3B7-67BD1EA407F5}" dt="2024-03-24T15:23:02.946" v="11574" actId="20577"/>
          <ac:spMkLst>
            <pc:docMk/>
            <pc:sldMk cId="288046886" sldId="1008"/>
            <ac:spMk id="2" creationId="{F57294E4-53E1-4522-A654-0EB486818845}"/>
          </ac:spMkLst>
        </pc:spChg>
        <pc:spChg chg="add mod">
          <ac:chgData name="Кирилл Гоменюк" userId="27247efe46d1cb93" providerId="LiveId" clId="{C00C064A-C0D8-0F43-B3B7-67BD1EA407F5}" dt="2024-03-24T15:22:45.024" v="11561" actId="20577"/>
          <ac:spMkLst>
            <pc:docMk/>
            <pc:sldMk cId="288046886" sldId="1008"/>
            <ac:spMk id="5" creationId="{7D4BF45D-5C1F-7355-6598-4F7D4199FE62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5:27:44.915" v="11740" actId="207"/>
        <pc:sldMkLst>
          <pc:docMk/>
          <pc:sldMk cId="3337662444" sldId="1009"/>
        </pc:sldMkLst>
        <pc:spChg chg="mod">
          <ac:chgData name="Кирилл Гоменюк" userId="27247efe46d1cb93" providerId="LiveId" clId="{C00C064A-C0D8-0F43-B3B7-67BD1EA407F5}" dt="2024-03-24T15:23:08.664" v="11580" actId="20577"/>
          <ac:spMkLst>
            <pc:docMk/>
            <pc:sldMk cId="3337662444" sldId="1009"/>
            <ac:spMk id="2" creationId="{F57294E4-53E1-4522-A654-0EB486818845}"/>
          </ac:spMkLst>
        </pc:spChg>
        <pc:spChg chg="del">
          <ac:chgData name="Кирилл Гоменюк" userId="27247efe46d1cb93" providerId="LiveId" clId="{C00C064A-C0D8-0F43-B3B7-67BD1EA407F5}" dt="2024-03-24T15:23:15.166" v="11582" actId="478"/>
          <ac:spMkLst>
            <pc:docMk/>
            <pc:sldMk cId="3337662444" sldId="1009"/>
            <ac:spMk id="5" creationId="{7D4BF45D-5C1F-7355-6598-4F7D4199FE62}"/>
          </ac:spMkLst>
        </pc:spChg>
        <pc:spChg chg="add mod">
          <ac:chgData name="Кирилл Гоменюк" userId="27247efe46d1cb93" providerId="LiveId" clId="{C00C064A-C0D8-0F43-B3B7-67BD1EA407F5}" dt="2024-03-24T15:26:15.323" v="11609" actId="20577"/>
          <ac:spMkLst>
            <pc:docMk/>
            <pc:sldMk cId="3337662444" sldId="1009"/>
            <ac:spMk id="6" creationId="{BF016444-F7D1-E03B-F65C-3995F74A3438}"/>
          </ac:spMkLst>
        </pc:spChg>
        <pc:spChg chg="del">
          <ac:chgData name="Кирилл Гоменюк" userId="27247efe46d1cb93" providerId="LiveId" clId="{C00C064A-C0D8-0F43-B3B7-67BD1EA407F5}" dt="2024-03-24T15:23:13.020" v="11581" actId="478"/>
          <ac:spMkLst>
            <pc:docMk/>
            <pc:sldMk cId="3337662444" sldId="1009"/>
            <ac:spMk id="7" creationId="{2E1ACC15-AAE3-1E63-9809-500C30DC1EE7}"/>
          </ac:spMkLst>
        </pc:spChg>
        <pc:spChg chg="add mod">
          <ac:chgData name="Кирилл Гоменюк" userId="27247efe46d1cb93" providerId="LiveId" clId="{C00C064A-C0D8-0F43-B3B7-67BD1EA407F5}" dt="2024-03-24T15:26:57.582" v="11611" actId="1076"/>
          <ac:spMkLst>
            <pc:docMk/>
            <pc:sldMk cId="3337662444" sldId="1009"/>
            <ac:spMk id="8" creationId="{4BF25FF8-99C1-9CB1-858B-2CC65A7E1879}"/>
          </ac:spMkLst>
        </pc:spChg>
        <pc:spChg chg="add mod">
          <ac:chgData name="Кирилл Гоменюк" userId="27247efe46d1cb93" providerId="LiveId" clId="{C00C064A-C0D8-0F43-B3B7-67BD1EA407F5}" dt="2024-03-24T15:27:44.915" v="11740" actId="207"/>
          <ac:spMkLst>
            <pc:docMk/>
            <pc:sldMk cId="3337662444" sldId="1009"/>
            <ac:spMk id="9" creationId="{637AFA46-C2E8-3367-A17F-DF77EC4F3702}"/>
          </ac:spMkLst>
        </pc:spChg>
      </pc:sldChg>
      <pc:sldChg chg="modSp add mod">
        <pc:chgData name="Кирилл Гоменюк" userId="27247efe46d1cb93" providerId="LiveId" clId="{C00C064A-C0D8-0F43-B3B7-67BD1EA407F5}" dt="2024-03-24T15:33:06.655" v="12005" actId="1076"/>
        <pc:sldMkLst>
          <pc:docMk/>
          <pc:sldMk cId="2641754213" sldId="1010"/>
        </pc:sldMkLst>
        <pc:spChg chg="mod">
          <ac:chgData name="Кирилл Гоменюк" userId="27247efe46d1cb93" providerId="LiveId" clId="{C00C064A-C0D8-0F43-B3B7-67BD1EA407F5}" dt="2024-03-24T15:31:35.647" v="11990" actId="20577"/>
          <ac:spMkLst>
            <pc:docMk/>
            <pc:sldMk cId="2641754213" sldId="1010"/>
            <ac:spMk id="2" creationId="{9C8D2B3B-A7A2-4108-A825-F507FB500CCB}"/>
          </ac:spMkLst>
        </pc:spChg>
        <pc:spChg chg="mod">
          <ac:chgData name="Кирилл Гоменюк" userId="27247efe46d1cb93" providerId="LiveId" clId="{C00C064A-C0D8-0F43-B3B7-67BD1EA407F5}" dt="2024-03-24T15:32:17.415" v="11996" actId="14100"/>
          <ac:spMkLst>
            <pc:docMk/>
            <pc:sldMk cId="2641754213" sldId="1010"/>
            <ac:spMk id="3" creationId="{08E4F13E-B826-4B29-868D-DFA739AF6DB5}"/>
          </ac:spMkLst>
        </pc:spChg>
        <pc:spChg chg="mod">
          <ac:chgData name="Кирилл Гоменюк" userId="27247efe46d1cb93" providerId="LiveId" clId="{C00C064A-C0D8-0F43-B3B7-67BD1EA407F5}" dt="2024-03-24T15:33:06.655" v="12005" actId="1076"/>
          <ac:spMkLst>
            <pc:docMk/>
            <pc:sldMk cId="2641754213" sldId="1010"/>
            <ac:spMk id="4" creationId="{9E9E5815-D1D4-4E36-A932-48F67511B001}"/>
          </ac:spMkLst>
        </pc:spChg>
      </pc:sldChg>
      <pc:sldChg chg="addSp modSp add mod">
        <pc:chgData name="Кирилл Гоменюк" userId="27247efe46d1cb93" providerId="LiveId" clId="{C00C064A-C0D8-0F43-B3B7-67BD1EA407F5}" dt="2024-03-24T15:33:55.721" v="12153" actId="403"/>
        <pc:sldMkLst>
          <pc:docMk/>
          <pc:sldMk cId="4179918606" sldId="1011"/>
        </pc:sldMkLst>
        <pc:spChg chg="mod">
          <ac:chgData name="Кирилл Гоменюк" userId="27247efe46d1cb93" providerId="LiveId" clId="{C00C064A-C0D8-0F43-B3B7-67BD1EA407F5}" dt="2024-03-24T15:32:45.856" v="12003" actId="20577"/>
          <ac:spMkLst>
            <pc:docMk/>
            <pc:sldMk cId="4179918606" sldId="1011"/>
            <ac:spMk id="3" creationId="{08E4F13E-B826-4B29-868D-DFA739AF6DB5}"/>
          </ac:spMkLst>
        </pc:spChg>
        <pc:spChg chg="mod">
          <ac:chgData name="Кирилл Гоменюк" userId="27247efe46d1cb93" providerId="LiveId" clId="{C00C064A-C0D8-0F43-B3B7-67BD1EA407F5}" dt="2024-03-24T15:33:02.858" v="12004" actId="1076"/>
          <ac:spMkLst>
            <pc:docMk/>
            <pc:sldMk cId="4179918606" sldId="1011"/>
            <ac:spMk id="4" creationId="{9E9E5815-D1D4-4E36-A932-48F67511B001}"/>
          </ac:spMkLst>
        </pc:spChg>
        <pc:spChg chg="add mod">
          <ac:chgData name="Кирилл Гоменюк" userId="27247efe46d1cb93" providerId="LiveId" clId="{C00C064A-C0D8-0F43-B3B7-67BD1EA407F5}" dt="2024-03-24T15:33:55.721" v="12153" actId="403"/>
          <ac:spMkLst>
            <pc:docMk/>
            <pc:sldMk cId="4179918606" sldId="1011"/>
            <ac:spMk id="5" creationId="{CAE6A964-A0C4-A1FC-F7CD-9B3889B8AC32}"/>
          </ac:spMkLst>
        </pc:spChg>
      </pc:sldChg>
      <pc:sldChg chg="modSp add mod">
        <pc:chgData name="Кирилл Гоменюк" userId="27247efe46d1cb93" providerId="LiveId" clId="{C00C064A-C0D8-0F43-B3B7-67BD1EA407F5}" dt="2024-03-24T15:40:43.276" v="12505" actId="20577"/>
        <pc:sldMkLst>
          <pc:docMk/>
          <pc:sldMk cId="5637748" sldId="1012"/>
        </pc:sldMkLst>
        <pc:spChg chg="mod">
          <ac:chgData name="Кирилл Гоменюк" userId="27247efe46d1cb93" providerId="LiveId" clId="{C00C064A-C0D8-0F43-B3B7-67BD1EA407F5}" dt="2024-03-24T15:40:43.276" v="12505" actId="20577"/>
          <ac:spMkLst>
            <pc:docMk/>
            <pc:sldMk cId="5637748" sldId="1012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37:42.784" v="12459" actId="20577"/>
          <ac:spMkLst>
            <pc:docMk/>
            <pc:sldMk cId="5637748" sldId="1012"/>
            <ac:spMk id="3" creationId="{20DB7D02-DF4E-446E-A212-C4498FDCF61B}"/>
          </ac:spMkLst>
        </pc:spChg>
      </pc:sldChg>
      <pc:sldChg chg="modSp add mod">
        <pc:chgData name="Кирилл Гоменюк" userId="27247efe46d1cb93" providerId="LiveId" clId="{C00C064A-C0D8-0F43-B3B7-67BD1EA407F5}" dt="2024-03-24T15:40:53.046" v="12511" actId="20577"/>
        <pc:sldMkLst>
          <pc:docMk/>
          <pc:sldMk cId="2936349098" sldId="1013"/>
        </pc:sldMkLst>
        <pc:spChg chg="mod">
          <ac:chgData name="Кирилл Гоменюк" userId="27247efe46d1cb93" providerId="LiveId" clId="{C00C064A-C0D8-0F43-B3B7-67BD1EA407F5}" dt="2024-03-24T15:40:53.046" v="12511" actId="20577"/>
          <ac:spMkLst>
            <pc:docMk/>
            <pc:sldMk cId="2936349098" sldId="1013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40:08.779" v="12491"/>
          <ac:spMkLst>
            <pc:docMk/>
            <pc:sldMk cId="2936349098" sldId="1013"/>
            <ac:spMk id="3" creationId="{20DB7D02-DF4E-446E-A212-C4498FDCF61B}"/>
          </ac:spMkLst>
        </pc:spChg>
        <pc:spChg chg="mod">
          <ac:chgData name="Кирилл Гоменюк" userId="27247efe46d1cb93" providerId="LiveId" clId="{C00C064A-C0D8-0F43-B3B7-67BD1EA407F5}" dt="2024-03-24T15:40:13.957" v="12493" actId="14100"/>
          <ac:spMkLst>
            <pc:docMk/>
            <pc:sldMk cId="2936349098" sldId="1013"/>
            <ac:spMk id="4" creationId="{62E37F7D-1E11-859C-D8B6-F6A73CD15870}"/>
          </ac:spMkLst>
        </pc:spChg>
      </pc:sldChg>
      <pc:sldChg chg="delSp modSp add del mod">
        <pc:chgData name="Кирилл Гоменюк" userId="27247efe46d1cb93" providerId="LiveId" clId="{C00C064A-C0D8-0F43-B3B7-67BD1EA407F5}" dt="2024-03-24T15:55:20.419" v="12760" actId="2696"/>
        <pc:sldMkLst>
          <pc:docMk/>
          <pc:sldMk cId="3503014195" sldId="1014"/>
        </pc:sldMkLst>
        <pc:spChg chg="mod">
          <ac:chgData name="Кирилл Гоменюк" userId="27247efe46d1cb93" providerId="LiveId" clId="{C00C064A-C0D8-0F43-B3B7-67BD1EA407F5}" dt="2024-03-24T15:54:04.223" v="12698" actId="20577"/>
          <ac:spMkLst>
            <pc:docMk/>
            <pc:sldMk cId="3503014195" sldId="1014"/>
            <ac:spMk id="2" creationId="{2B5E2A28-D741-42A8-9096-88C158C220B3}"/>
          </ac:spMkLst>
        </pc:spChg>
        <pc:spChg chg="del">
          <ac:chgData name="Кирилл Гоменюк" userId="27247efe46d1cb93" providerId="LiveId" clId="{C00C064A-C0D8-0F43-B3B7-67BD1EA407F5}" dt="2024-03-24T15:54:22.558" v="12699" actId="478"/>
          <ac:spMkLst>
            <pc:docMk/>
            <pc:sldMk cId="3503014195" sldId="1014"/>
            <ac:spMk id="4" creationId="{46CDDFB5-90EA-4BBD-98BE-980F81666970}"/>
          </ac:spMkLst>
        </pc:spChg>
      </pc:sldChg>
      <pc:sldChg chg="add del">
        <pc:chgData name="Кирилл Гоменюк" userId="27247efe46d1cb93" providerId="LiveId" clId="{C00C064A-C0D8-0F43-B3B7-67BD1EA407F5}" dt="2024-03-24T15:55:21.756" v="12761" actId="2696"/>
        <pc:sldMkLst>
          <pc:docMk/>
          <pc:sldMk cId="1537527940" sldId="1015"/>
        </pc:sldMkLst>
      </pc:sldChg>
      <pc:sldChg chg="addSp modSp add mod">
        <pc:chgData name="Кирилл Гоменюк" userId="27247efe46d1cb93" providerId="LiveId" clId="{C00C064A-C0D8-0F43-B3B7-67BD1EA407F5}" dt="2024-03-24T15:55:47.582" v="12771" actId="20577"/>
        <pc:sldMkLst>
          <pc:docMk/>
          <pc:sldMk cId="1407056614" sldId="1016"/>
        </pc:sldMkLst>
        <pc:spChg chg="mod">
          <ac:chgData name="Кирилл Гоменюк" userId="27247efe46d1cb93" providerId="LiveId" clId="{C00C064A-C0D8-0F43-B3B7-67BD1EA407F5}" dt="2024-03-24T15:55:47.582" v="12771" actId="20577"/>
          <ac:spMkLst>
            <pc:docMk/>
            <pc:sldMk cId="1407056614" sldId="1016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54:47.772" v="12755" actId="20577"/>
          <ac:spMkLst>
            <pc:docMk/>
            <pc:sldMk cId="1407056614" sldId="1016"/>
            <ac:spMk id="3" creationId="{20DB7D02-DF4E-446E-A212-C4498FDCF61B}"/>
          </ac:spMkLst>
        </pc:spChg>
        <pc:spChg chg="add mod">
          <ac:chgData name="Кирилл Гоменюк" userId="27247efe46d1cb93" providerId="LiveId" clId="{C00C064A-C0D8-0F43-B3B7-67BD1EA407F5}" dt="2024-03-24T15:55:09.402" v="12759" actId="14100"/>
          <ac:spMkLst>
            <pc:docMk/>
            <pc:sldMk cId="1407056614" sldId="1016"/>
            <ac:spMk id="4" creationId="{BB4B9F2F-91FD-8665-3574-713765687376}"/>
          </ac:spMkLst>
        </pc:spChg>
        <pc:spChg chg="mod">
          <ac:chgData name="Кирилл Гоменюк" userId="27247efe46d1cb93" providerId="LiveId" clId="{C00C064A-C0D8-0F43-B3B7-67BD1EA407F5}" dt="2024-03-24T15:54:53.111" v="12756" actId="1076"/>
          <ac:spMkLst>
            <pc:docMk/>
            <pc:sldMk cId="1407056614" sldId="1016"/>
            <ac:spMk id="5" creationId="{CDF4279A-AC70-A59E-2C7A-A1341660F520}"/>
          </ac:spMkLst>
        </pc:spChg>
      </pc:sldChg>
      <pc:sldChg chg="modSp add mod">
        <pc:chgData name="Кирилл Гоменюк" userId="27247efe46d1cb93" providerId="LiveId" clId="{C00C064A-C0D8-0F43-B3B7-67BD1EA407F5}" dt="2024-03-24T15:55:44.234" v="12769" actId="20577"/>
        <pc:sldMkLst>
          <pc:docMk/>
          <pc:sldMk cId="1762576627" sldId="1017"/>
        </pc:sldMkLst>
        <pc:spChg chg="mod">
          <ac:chgData name="Кирилл Гоменюк" userId="27247efe46d1cb93" providerId="LiveId" clId="{C00C064A-C0D8-0F43-B3B7-67BD1EA407F5}" dt="2024-03-24T15:55:44.234" v="12769" actId="20577"/>
          <ac:spMkLst>
            <pc:docMk/>
            <pc:sldMk cId="1762576627" sldId="1017"/>
            <ac:spMk id="2" creationId="{2B5E2A28-D741-42A8-9096-88C158C220B3}"/>
          </ac:spMkLst>
        </pc:spChg>
        <pc:spChg chg="mod">
          <ac:chgData name="Кирилл Гоменюк" userId="27247efe46d1cb93" providerId="LiveId" clId="{C00C064A-C0D8-0F43-B3B7-67BD1EA407F5}" dt="2024-03-24T15:55:37.722" v="12764" actId="20577"/>
          <ac:spMkLst>
            <pc:docMk/>
            <pc:sldMk cId="1762576627" sldId="1017"/>
            <ac:spMk id="3" creationId="{20DB7D02-DF4E-446E-A212-C4498FDCF61B}"/>
          </ac:spMkLst>
        </pc:spChg>
        <pc:spChg chg="mod">
          <ac:chgData name="Кирилл Гоменюк" userId="27247efe46d1cb93" providerId="LiveId" clId="{C00C064A-C0D8-0F43-B3B7-67BD1EA407F5}" dt="2024-03-24T15:55:40.737" v="12765" actId="14100"/>
          <ac:spMkLst>
            <pc:docMk/>
            <pc:sldMk cId="1762576627" sldId="1017"/>
            <ac:spMk id="4" creationId="{BB4B9F2F-91FD-8665-3574-713765687376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7:31:24.472" v="13369" actId="20577"/>
        <pc:sldMkLst>
          <pc:docMk/>
          <pc:sldMk cId="1163537546" sldId="1018"/>
        </pc:sldMkLst>
        <pc:spChg chg="mod">
          <ac:chgData name="Кирилл Гоменюк" userId="27247efe46d1cb93" providerId="LiveId" clId="{C00C064A-C0D8-0F43-B3B7-67BD1EA407F5}" dt="2024-03-24T17:31:24.472" v="13369" actId="20577"/>
          <ac:spMkLst>
            <pc:docMk/>
            <pc:sldMk cId="1163537546" sldId="1018"/>
            <ac:spMk id="2" creationId="{0ED73134-8742-451C-BC99-89511A95A9AF}"/>
          </ac:spMkLst>
        </pc:spChg>
        <pc:spChg chg="mod">
          <ac:chgData name="Кирилл Гоменюк" userId="27247efe46d1cb93" providerId="LiveId" clId="{C00C064A-C0D8-0F43-B3B7-67BD1EA407F5}" dt="2024-03-24T17:29:06.829" v="13332" actId="27636"/>
          <ac:spMkLst>
            <pc:docMk/>
            <pc:sldMk cId="1163537546" sldId="1018"/>
            <ac:spMk id="3" creationId="{2227170F-B82D-4BE8-A9BA-8ABA21F0B17E}"/>
          </ac:spMkLst>
        </pc:spChg>
        <pc:spChg chg="mod">
          <ac:chgData name="Кирилл Гоменюк" userId="27247efe46d1cb93" providerId="LiveId" clId="{C00C064A-C0D8-0F43-B3B7-67BD1EA407F5}" dt="2024-03-24T17:29:21.128" v="13334" actId="1076"/>
          <ac:spMkLst>
            <pc:docMk/>
            <pc:sldMk cId="1163537546" sldId="1018"/>
            <ac:spMk id="4" creationId="{12EEA222-2AC8-4EA1-9ABA-65B94624F442}"/>
          </ac:spMkLst>
        </pc:spChg>
        <pc:spChg chg="add del mod">
          <ac:chgData name="Кирилл Гоменюк" userId="27247efe46d1cb93" providerId="LiveId" clId="{C00C064A-C0D8-0F43-B3B7-67BD1EA407F5}" dt="2024-03-24T16:00:18.642" v="13105" actId="478"/>
          <ac:spMkLst>
            <pc:docMk/>
            <pc:sldMk cId="1163537546" sldId="1018"/>
            <ac:spMk id="5" creationId="{6CFF416D-4254-0CAC-CFD9-72F13F246472}"/>
          </ac:spMkLst>
        </pc:spChg>
        <pc:spChg chg="add del mod">
          <ac:chgData name="Кирилл Гоменюк" userId="27247efe46d1cb93" providerId="LiveId" clId="{C00C064A-C0D8-0F43-B3B7-67BD1EA407F5}" dt="2024-03-24T16:00:20.052" v="13106" actId="478"/>
          <ac:spMkLst>
            <pc:docMk/>
            <pc:sldMk cId="1163537546" sldId="1018"/>
            <ac:spMk id="6" creationId="{4DDF8983-A64A-68BF-8E6B-53FB7CC16E24}"/>
          </ac:spMkLst>
        </pc:spChg>
        <pc:spChg chg="add mod">
          <ac:chgData name="Кирилл Гоменюк" userId="27247efe46d1cb93" providerId="LiveId" clId="{C00C064A-C0D8-0F43-B3B7-67BD1EA407F5}" dt="2024-03-24T17:29:48.598" v="13339" actId="166"/>
          <ac:spMkLst>
            <pc:docMk/>
            <pc:sldMk cId="1163537546" sldId="1018"/>
            <ac:spMk id="7" creationId="{08274ED9-C1A3-F7A2-0896-F380FE68F256}"/>
          </ac:spMkLst>
        </pc:spChg>
        <pc:spChg chg="add mod">
          <ac:chgData name="Кирилл Гоменюк" userId="27247efe46d1cb93" providerId="LiveId" clId="{C00C064A-C0D8-0F43-B3B7-67BD1EA407F5}" dt="2024-03-24T17:29:48.598" v="13339" actId="166"/>
          <ac:spMkLst>
            <pc:docMk/>
            <pc:sldMk cId="1163537546" sldId="1018"/>
            <ac:spMk id="8" creationId="{BD921D0D-8778-920D-CF7F-4A74BF70E583}"/>
          </ac:spMkLst>
        </pc:spChg>
        <pc:spChg chg="add mod">
          <ac:chgData name="Кирилл Гоменюк" userId="27247efe46d1cb93" providerId="LiveId" clId="{C00C064A-C0D8-0F43-B3B7-67BD1EA407F5}" dt="2024-03-24T17:29:39.322" v="13338" actId="14100"/>
          <ac:spMkLst>
            <pc:docMk/>
            <pc:sldMk cId="1163537546" sldId="1018"/>
            <ac:spMk id="9" creationId="{1E862A8D-F8B0-CD16-E367-D6BE54C1893A}"/>
          </ac:spMkLst>
        </pc:spChg>
      </pc:sldChg>
      <pc:sldChg chg="add del">
        <pc:chgData name="Кирилл Гоменюк" userId="27247efe46d1cb93" providerId="LiveId" clId="{C00C064A-C0D8-0F43-B3B7-67BD1EA407F5}" dt="2024-03-24T15:58:47.483" v="13016" actId="2696"/>
        <pc:sldMkLst>
          <pc:docMk/>
          <pc:sldMk cId="3474600899" sldId="1018"/>
        </pc:sldMkLst>
      </pc:sldChg>
      <pc:sldChg chg="modSp add del mod">
        <pc:chgData name="Кирилл Гоменюк" userId="27247efe46d1cb93" providerId="LiveId" clId="{C00C064A-C0D8-0F43-B3B7-67BD1EA407F5}" dt="2024-03-24T17:32:24.656" v="13388" actId="2696"/>
        <pc:sldMkLst>
          <pc:docMk/>
          <pc:sldMk cId="3508874014" sldId="1019"/>
        </pc:sldMkLst>
        <pc:spChg chg="mod">
          <ac:chgData name="Кирилл Гоменюк" userId="27247efe46d1cb93" providerId="LiveId" clId="{C00C064A-C0D8-0F43-B3B7-67BD1EA407F5}" dt="2024-03-24T16:01:48.347" v="13177" actId="20577"/>
          <ac:spMkLst>
            <pc:docMk/>
            <pc:sldMk cId="3508874014" sldId="1019"/>
            <ac:spMk id="2" creationId="{0ED73134-8742-451C-BC99-89511A95A9AF}"/>
          </ac:spMkLst>
        </pc:spChg>
        <pc:spChg chg="mod">
          <ac:chgData name="Кирилл Гоменюк" userId="27247efe46d1cb93" providerId="LiveId" clId="{C00C064A-C0D8-0F43-B3B7-67BD1EA407F5}" dt="2024-03-24T16:02:30.113" v="13250" actId="20577"/>
          <ac:spMkLst>
            <pc:docMk/>
            <pc:sldMk cId="3508874014" sldId="1019"/>
            <ac:spMk id="4" creationId="{12EEA222-2AC8-4EA1-9ABA-65B94624F442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7:34:11.734" v="13523" actId="20577"/>
        <pc:sldMkLst>
          <pc:docMk/>
          <pc:sldMk cId="572174334" sldId="1020"/>
        </pc:sldMkLst>
        <pc:spChg chg="mod">
          <ac:chgData name="Кирилл Гоменюк" userId="27247efe46d1cb93" providerId="LiveId" clId="{C00C064A-C0D8-0F43-B3B7-67BD1EA407F5}" dt="2024-03-24T17:31:28.002" v="13371" actId="20577"/>
          <ac:spMkLst>
            <pc:docMk/>
            <pc:sldMk cId="572174334" sldId="1020"/>
            <ac:spMk id="2" creationId="{0ED73134-8742-451C-BC99-89511A95A9AF}"/>
          </ac:spMkLst>
        </pc:spChg>
        <pc:spChg chg="mod">
          <ac:chgData name="Кирилл Гоменюк" userId="27247efe46d1cb93" providerId="LiveId" clId="{C00C064A-C0D8-0F43-B3B7-67BD1EA407F5}" dt="2024-03-24T17:32:40.106" v="13389" actId="14100"/>
          <ac:spMkLst>
            <pc:docMk/>
            <pc:sldMk cId="572174334" sldId="1020"/>
            <ac:spMk id="3" creationId="{2227170F-B82D-4BE8-A9BA-8ABA21F0B17E}"/>
          </ac:spMkLst>
        </pc:spChg>
        <pc:spChg chg="del">
          <ac:chgData name="Кирилл Гоменюк" userId="27247efe46d1cb93" providerId="LiveId" clId="{C00C064A-C0D8-0F43-B3B7-67BD1EA407F5}" dt="2024-03-24T17:30:13.849" v="13341" actId="478"/>
          <ac:spMkLst>
            <pc:docMk/>
            <pc:sldMk cId="572174334" sldId="1020"/>
            <ac:spMk id="4" creationId="{12EEA222-2AC8-4EA1-9ABA-65B94624F442}"/>
          </ac:spMkLst>
        </pc:spChg>
        <pc:spChg chg="add mod">
          <ac:chgData name="Кирилл Гоменюк" userId="27247efe46d1cb93" providerId="LiveId" clId="{C00C064A-C0D8-0F43-B3B7-67BD1EA407F5}" dt="2024-03-24T17:34:11.734" v="13523" actId="20577"/>
          <ac:spMkLst>
            <pc:docMk/>
            <pc:sldMk cId="572174334" sldId="1020"/>
            <ac:spMk id="5" creationId="{27F470EC-F251-FEF5-261B-D2662458FECE}"/>
          </ac:spMkLst>
        </pc:spChg>
      </pc:sldChg>
      <pc:sldChg chg="modSp add mod">
        <pc:chgData name="Кирилл Гоменюк" userId="27247efe46d1cb93" providerId="LiveId" clId="{C00C064A-C0D8-0F43-B3B7-67BD1EA407F5}" dt="2024-03-24T20:41:54.220" v="15710" actId="20577"/>
        <pc:sldMkLst>
          <pc:docMk/>
          <pc:sldMk cId="441437474" sldId="1021"/>
        </pc:sldMkLst>
        <pc:spChg chg="mod">
          <ac:chgData name="Кирилл Гоменюк" userId="27247efe46d1cb93" providerId="LiveId" clId="{C00C064A-C0D8-0F43-B3B7-67BD1EA407F5}" dt="2024-03-24T20:40:28.966" v="15647" actId="20577"/>
          <ac:spMkLst>
            <pc:docMk/>
            <pc:sldMk cId="441437474" sldId="1021"/>
            <ac:spMk id="2" creationId="{ED2B6E73-695D-4153-A02F-8E519BA19037}"/>
          </ac:spMkLst>
        </pc:spChg>
        <pc:spChg chg="mod">
          <ac:chgData name="Кирилл Гоменюк" userId="27247efe46d1cb93" providerId="LiveId" clId="{C00C064A-C0D8-0F43-B3B7-67BD1EA407F5}" dt="2024-03-24T20:41:54.220" v="15710" actId="20577"/>
          <ac:spMkLst>
            <pc:docMk/>
            <pc:sldMk cId="441437474" sldId="1021"/>
            <ac:spMk id="3" creationId="{250B7F3A-FB06-43EB-9B5E-9B256BC7EEF6}"/>
          </ac:spMkLst>
        </pc:spChg>
      </pc:sldChg>
      <pc:sldChg chg="modSp add mod">
        <pc:chgData name="Кирилл Гоменюк" userId="27247efe46d1cb93" providerId="LiveId" clId="{C00C064A-C0D8-0F43-B3B7-67BD1EA407F5}" dt="2024-03-24T20:44:56.853" v="15834" actId="20577"/>
        <pc:sldMkLst>
          <pc:docMk/>
          <pc:sldMk cId="3313184356" sldId="1022"/>
        </pc:sldMkLst>
        <pc:spChg chg="mod">
          <ac:chgData name="Кирилл Гоменюк" userId="27247efe46d1cb93" providerId="LiveId" clId="{C00C064A-C0D8-0F43-B3B7-67BD1EA407F5}" dt="2024-03-24T20:42:25.115" v="15714" actId="20577"/>
          <ac:spMkLst>
            <pc:docMk/>
            <pc:sldMk cId="3313184356" sldId="1022"/>
            <ac:spMk id="2" creationId="{ED2B6E73-695D-4153-A02F-8E519BA19037}"/>
          </ac:spMkLst>
        </pc:spChg>
        <pc:spChg chg="mod">
          <ac:chgData name="Кирилл Гоменюк" userId="27247efe46d1cb93" providerId="LiveId" clId="{C00C064A-C0D8-0F43-B3B7-67BD1EA407F5}" dt="2024-03-24T20:44:56.853" v="15834" actId="20577"/>
          <ac:spMkLst>
            <pc:docMk/>
            <pc:sldMk cId="3313184356" sldId="1022"/>
            <ac:spMk id="3" creationId="{250B7F3A-FB06-43EB-9B5E-9B256BC7EEF6}"/>
          </ac:spMkLst>
        </pc:spChg>
      </pc:sldChg>
      <pc:sldChg chg="modSp new mod">
        <pc:chgData name="Кирилл Гоменюк" userId="27247efe46d1cb93" providerId="LiveId" clId="{C00C064A-C0D8-0F43-B3B7-67BD1EA407F5}" dt="2024-03-24T18:31:33.581" v="14180" actId="20577"/>
        <pc:sldMkLst>
          <pc:docMk/>
          <pc:sldMk cId="1060031068" sldId="1023"/>
        </pc:sldMkLst>
        <pc:spChg chg="mod">
          <ac:chgData name="Кирилл Гоменюк" userId="27247efe46d1cb93" providerId="LiveId" clId="{C00C064A-C0D8-0F43-B3B7-67BD1EA407F5}" dt="2024-03-24T18:31:33.581" v="14180" actId="20577"/>
          <ac:spMkLst>
            <pc:docMk/>
            <pc:sldMk cId="1060031068" sldId="1023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8:28:07.678" v="14098" actId="20577"/>
          <ac:spMkLst>
            <pc:docMk/>
            <pc:sldMk cId="1060031068" sldId="1023"/>
            <ac:spMk id="3" creationId="{7C79906D-AB04-98B8-99DE-6678D11DC3DB}"/>
          </ac:spMkLst>
        </pc:spChg>
      </pc:sldChg>
      <pc:sldChg chg="addSp modSp add mod">
        <pc:chgData name="Кирилл Гоменюк" userId="27247efe46d1cb93" providerId="LiveId" clId="{C00C064A-C0D8-0F43-B3B7-67BD1EA407F5}" dt="2024-03-24T18:31:46.440" v="14186" actId="20577"/>
        <pc:sldMkLst>
          <pc:docMk/>
          <pc:sldMk cId="2012516241" sldId="1024"/>
        </pc:sldMkLst>
        <pc:spChg chg="mod">
          <ac:chgData name="Кирилл Гоменюк" userId="27247efe46d1cb93" providerId="LiveId" clId="{C00C064A-C0D8-0F43-B3B7-67BD1EA407F5}" dt="2024-03-24T18:31:46.440" v="14186" actId="20577"/>
          <ac:spMkLst>
            <pc:docMk/>
            <pc:sldMk cId="2012516241" sldId="1024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8:28:41.035" v="14104" actId="14100"/>
          <ac:spMkLst>
            <pc:docMk/>
            <pc:sldMk cId="2012516241" sldId="1024"/>
            <ac:spMk id="3" creationId="{7C79906D-AB04-98B8-99DE-6678D11DC3DB}"/>
          </ac:spMkLst>
        </pc:spChg>
        <pc:spChg chg="add mod">
          <ac:chgData name="Кирилл Гоменюк" userId="27247efe46d1cb93" providerId="LiveId" clId="{C00C064A-C0D8-0F43-B3B7-67BD1EA407F5}" dt="2024-03-24T18:28:59.861" v="14121" actId="20577"/>
          <ac:spMkLst>
            <pc:docMk/>
            <pc:sldMk cId="2012516241" sldId="1024"/>
            <ac:spMk id="5" creationId="{B171914B-BCDE-F80A-FAAF-5C2719A9AB36}"/>
          </ac:spMkLst>
        </pc:spChg>
        <pc:spChg chg="add mod">
          <ac:chgData name="Кирилл Гоменюк" userId="27247efe46d1cb93" providerId="LiveId" clId="{C00C064A-C0D8-0F43-B3B7-67BD1EA407F5}" dt="2024-03-24T18:29:26.352" v="14126" actId="14100"/>
          <ac:spMkLst>
            <pc:docMk/>
            <pc:sldMk cId="2012516241" sldId="1024"/>
            <ac:spMk id="6" creationId="{354AF1E8-D9EB-B143-028F-D8190FE0CA5E}"/>
          </ac:spMkLst>
        </pc:spChg>
      </pc:sldChg>
      <pc:sldChg chg="add del">
        <pc:chgData name="Кирилл Гоменюк" userId="27247efe46d1cb93" providerId="LiveId" clId="{C00C064A-C0D8-0F43-B3B7-67BD1EA407F5}" dt="2024-03-24T18:31:11.131" v="14166" actId="2696"/>
        <pc:sldMkLst>
          <pc:docMk/>
          <pc:sldMk cId="3633956401" sldId="1025"/>
        </pc:sldMkLst>
      </pc:sldChg>
      <pc:sldChg chg="add del">
        <pc:chgData name="Кирилл Гоменюк" userId="27247efe46d1cb93" providerId="LiveId" clId="{C00C064A-C0D8-0F43-B3B7-67BD1EA407F5}" dt="2024-03-24T18:31:13.081" v="14167" actId="2696"/>
        <pc:sldMkLst>
          <pc:docMk/>
          <pc:sldMk cId="1256591132" sldId="1026"/>
        </pc:sldMkLst>
      </pc:sldChg>
      <pc:sldChg chg="modSp add mod">
        <pc:chgData name="Кирилл Гоменюк" userId="27247efe46d1cb93" providerId="LiveId" clId="{C00C064A-C0D8-0F43-B3B7-67BD1EA407F5}" dt="2024-03-24T18:31:51.391" v="14189" actId="20577"/>
        <pc:sldMkLst>
          <pc:docMk/>
          <pc:sldMk cId="3232131208" sldId="1027"/>
        </pc:sldMkLst>
        <pc:spChg chg="mod">
          <ac:chgData name="Кирилл Гоменюк" userId="27247efe46d1cb93" providerId="LiveId" clId="{C00C064A-C0D8-0F43-B3B7-67BD1EA407F5}" dt="2024-03-24T18:31:51.391" v="14189" actId="20577"/>
          <ac:spMkLst>
            <pc:docMk/>
            <pc:sldMk cId="3232131208" sldId="1027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8:29:46.570" v="14132" actId="20577"/>
          <ac:spMkLst>
            <pc:docMk/>
            <pc:sldMk cId="3232131208" sldId="1027"/>
            <ac:spMk id="3" creationId="{7C79906D-AB04-98B8-99DE-6678D11DC3DB}"/>
          </ac:spMkLst>
        </pc:spChg>
        <pc:spChg chg="mod">
          <ac:chgData name="Кирилл Гоменюк" userId="27247efe46d1cb93" providerId="LiveId" clId="{C00C064A-C0D8-0F43-B3B7-67BD1EA407F5}" dt="2024-03-24T18:30:06.222" v="14145" actId="20577"/>
          <ac:spMkLst>
            <pc:docMk/>
            <pc:sldMk cId="3232131208" sldId="1027"/>
            <ac:spMk id="5" creationId="{B171914B-BCDE-F80A-FAAF-5C2719A9AB36}"/>
          </ac:spMkLst>
        </pc:spChg>
        <pc:spChg chg="mod">
          <ac:chgData name="Кирилл Гоменюк" userId="27247efe46d1cb93" providerId="LiveId" clId="{C00C064A-C0D8-0F43-B3B7-67BD1EA407F5}" dt="2024-03-24T18:30:12.601" v="14146" actId="14100"/>
          <ac:spMkLst>
            <pc:docMk/>
            <pc:sldMk cId="3232131208" sldId="1027"/>
            <ac:spMk id="6" creationId="{354AF1E8-D9EB-B143-028F-D8190FE0CA5E}"/>
          </ac:spMkLst>
        </pc:spChg>
      </pc:sldChg>
      <pc:sldChg chg="modSp add mod">
        <pc:chgData name="Кирилл Гоменюк" userId="27247efe46d1cb93" providerId="LiveId" clId="{C00C064A-C0D8-0F43-B3B7-67BD1EA407F5}" dt="2024-03-24T18:31:57.815" v="14192" actId="20577"/>
        <pc:sldMkLst>
          <pc:docMk/>
          <pc:sldMk cId="3792459164" sldId="1028"/>
        </pc:sldMkLst>
        <pc:spChg chg="mod">
          <ac:chgData name="Кирилл Гоменюк" userId="27247efe46d1cb93" providerId="LiveId" clId="{C00C064A-C0D8-0F43-B3B7-67BD1EA407F5}" dt="2024-03-24T18:31:57.815" v="14192" actId="20577"/>
          <ac:spMkLst>
            <pc:docMk/>
            <pc:sldMk cId="3792459164" sldId="1028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8:30:29.277" v="14148"/>
          <ac:spMkLst>
            <pc:docMk/>
            <pc:sldMk cId="3792459164" sldId="1028"/>
            <ac:spMk id="3" creationId="{7C79906D-AB04-98B8-99DE-6678D11DC3DB}"/>
          </ac:spMkLst>
        </pc:spChg>
        <pc:spChg chg="mod">
          <ac:chgData name="Кирилл Гоменюк" userId="27247efe46d1cb93" providerId="LiveId" clId="{C00C064A-C0D8-0F43-B3B7-67BD1EA407F5}" dt="2024-03-24T18:30:51.150" v="14164" actId="20577"/>
          <ac:spMkLst>
            <pc:docMk/>
            <pc:sldMk cId="3792459164" sldId="1028"/>
            <ac:spMk id="5" creationId="{B171914B-BCDE-F80A-FAAF-5C2719A9AB36}"/>
          </ac:spMkLst>
        </pc:spChg>
        <pc:spChg chg="mod">
          <ac:chgData name="Кирилл Гоменюк" userId="27247efe46d1cb93" providerId="LiveId" clId="{C00C064A-C0D8-0F43-B3B7-67BD1EA407F5}" dt="2024-03-24T18:30:54.403" v="14165" actId="1076"/>
          <ac:spMkLst>
            <pc:docMk/>
            <pc:sldMk cId="3792459164" sldId="1028"/>
            <ac:spMk id="6" creationId="{354AF1E8-D9EB-B143-028F-D8190FE0CA5E}"/>
          </ac:spMkLst>
        </pc:spChg>
      </pc:sldChg>
      <pc:sldChg chg="delSp modSp add mod ord">
        <pc:chgData name="Кирилл Гоменюк" userId="27247efe46d1cb93" providerId="LiveId" clId="{C00C064A-C0D8-0F43-B3B7-67BD1EA407F5}" dt="2024-03-24T20:14:48.122" v="14931" actId="20578"/>
        <pc:sldMkLst>
          <pc:docMk/>
          <pc:sldMk cId="2461759937" sldId="1029"/>
        </pc:sldMkLst>
        <pc:spChg chg="mod">
          <ac:chgData name="Кирилл Гоменюк" userId="27247efe46d1cb93" providerId="LiveId" clId="{C00C064A-C0D8-0F43-B3B7-67BD1EA407F5}" dt="2024-03-24T18:37:15.671" v="14406" actId="20577"/>
          <ac:spMkLst>
            <pc:docMk/>
            <pc:sldMk cId="2461759937" sldId="1029"/>
            <ac:spMk id="2" creationId="{C9AC8D9A-B000-4651-9DB6-AC2E8732BBA8}"/>
          </ac:spMkLst>
        </pc:spChg>
        <pc:spChg chg="mod">
          <ac:chgData name="Кирилл Гоменюк" userId="27247efe46d1cb93" providerId="LiveId" clId="{C00C064A-C0D8-0F43-B3B7-67BD1EA407F5}" dt="2024-03-24T18:37:09.027" v="14400" actId="20577"/>
          <ac:spMkLst>
            <pc:docMk/>
            <pc:sldMk cId="2461759937" sldId="1029"/>
            <ac:spMk id="3" creationId="{F9C72703-8A48-4E94-A3D4-FA12418BAAED}"/>
          </ac:spMkLst>
        </pc:spChg>
        <pc:spChg chg="del">
          <ac:chgData name="Кирилл Гоменюк" userId="27247efe46d1cb93" providerId="LiveId" clId="{C00C064A-C0D8-0F43-B3B7-67BD1EA407F5}" dt="2024-03-24T18:36:25.486" v="14309" actId="478"/>
          <ac:spMkLst>
            <pc:docMk/>
            <pc:sldMk cId="2461759937" sldId="1029"/>
            <ac:spMk id="4" creationId="{87720C15-8F2D-4329-8E95-C064D4C46E01}"/>
          </ac:spMkLst>
        </pc:spChg>
      </pc:sldChg>
      <pc:sldChg chg="add del">
        <pc:chgData name="Кирилл Гоменюк" userId="27247efe46d1cb93" providerId="LiveId" clId="{C00C064A-C0D8-0F43-B3B7-67BD1EA407F5}" dt="2024-03-24T20:16:23.284" v="14932" actId="2696"/>
        <pc:sldMkLst>
          <pc:docMk/>
          <pc:sldMk cId="1367548552" sldId="1030"/>
        </pc:sldMkLst>
      </pc:sldChg>
      <pc:sldChg chg="modSp add mod">
        <pc:chgData name="Кирилл Гоменюк" userId="27247efe46d1cb93" providerId="LiveId" clId="{C00C064A-C0D8-0F43-B3B7-67BD1EA407F5}" dt="2024-03-24T19:29:40.475" v="14739" actId="20577"/>
        <pc:sldMkLst>
          <pc:docMk/>
          <pc:sldMk cId="533059016" sldId="1031"/>
        </pc:sldMkLst>
        <pc:spChg chg="mod">
          <ac:chgData name="Кирилл Гоменюк" userId="27247efe46d1cb93" providerId="LiveId" clId="{C00C064A-C0D8-0F43-B3B7-67BD1EA407F5}" dt="2024-03-24T19:29:40.475" v="14739" actId="20577"/>
          <ac:spMkLst>
            <pc:docMk/>
            <pc:sldMk cId="533059016" sldId="1031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9:25:25.497" v="14641" actId="20577"/>
          <ac:spMkLst>
            <pc:docMk/>
            <pc:sldMk cId="533059016" sldId="1031"/>
            <ac:spMk id="3" creationId="{7C79906D-AB04-98B8-99DE-6678D11DC3DB}"/>
          </ac:spMkLst>
        </pc:spChg>
        <pc:spChg chg="mod">
          <ac:chgData name="Кирилл Гоменюк" userId="27247efe46d1cb93" providerId="LiveId" clId="{C00C064A-C0D8-0F43-B3B7-67BD1EA407F5}" dt="2024-03-24T19:24:47.502" v="14605" actId="20577"/>
          <ac:spMkLst>
            <pc:docMk/>
            <pc:sldMk cId="533059016" sldId="1031"/>
            <ac:spMk id="5" creationId="{B171914B-BCDE-F80A-FAAF-5C2719A9AB36}"/>
          </ac:spMkLst>
        </pc:spChg>
      </pc:sldChg>
      <pc:sldChg chg="modSp add mod">
        <pc:chgData name="Кирилл Гоменюк" userId="27247efe46d1cb93" providerId="LiveId" clId="{C00C064A-C0D8-0F43-B3B7-67BD1EA407F5}" dt="2024-03-24T19:29:43.242" v="14741" actId="20577"/>
        <pc:sldMkLst>
          <pc:docMk/>
          <pc:sldMk cId="2886697452" sldId="1032"/>
        </pc:sldMkLst>
        <pc:spChg chg="mod">
          <ac:chgData name="Кирилл Гоменюк" userId="27247efe46d1cb93" providerId="LiveId" clId="{C00C064A-C0D8-0F43-B3B7-67BD1EA407F5}" dt="2024-03-24T19:29:43.242" v="14741" actId="20577"/>
          <ac:spMkLst>
            <pc:docMk/>
            <pc:sldMk cId="2886697452" sldId="1032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9:25:21.071" v="14637" actId="20577"/>
          <ac:spMkLst>
            <pc:docMk/>
            <pc:sldMk cId="2886697452" sldId="1032"/>
            <ac:spMk id="3" creationId="{7C79906D-AB04-98B8-99DE-6678D11DC3DB}"/>
          </ac:spMkLst>
        </pc:spChg>
        <pc:spChg chg="mod">
          <ac:chgData name="Кирилл Гоменюк" userId="27247efe46d1cb93" providerId="LiveId" clId="{C00C064A-C0D8-0F43-B3B7-67BD1EA407F5}" dt="2024-03-24T19:25:15.065" v="14633" actId="20577"/>
          <ac:spMkLst>
            <pc:docMk/>
            <pc:sldMk cId="2886697452" sldId="1032"/>
            <ac:spMk id="5" creationId="{B171914B-BCDE-F80A-FAAF-5C2719A9AB36}"/>
          </ac:spMkLst>
        </pc:spChg>
      </pc:sldChg>
      <pc:sldChg chg="addSp delSp modSp add mod">
        <pc:chgData name="Кирилл Гоменюк" userId="27247efe46d1cb93" providerId="LiveId" clId="{C00C064A-C0D8-0F43-B3B7-67BD1EA407F5}" dt="2024-03-24T19:29:46.200" v="14743" actId="20577"/>
        <pc:sldMkLst>
          <pc:docMk/>
          <pc:sldMk cId="4137393138" sldId="1033"/>
        </pc:sldMkLst>
        <pc:spChg chg="mod">
          <ac:chgData name="Кирилл Гоменюк" userId="27247efe46d1cb93" providerId="LiveId" clId="{C00C064A-C0D8-0F43-B3B7-67BD1EA407F5}" dt="2024-03-24T19:29:46.200" v="14743" actId="20577"/>
          <ac:spMkLst>
            <pc:docMk/>
            <pc:sldMk cId="4137393138" sldId="1033"/>
            <ac:spMk id="2" creationId="{437A4570-2132-7649-AF71-74FEDE249AA7}"/>
          </ac:spMkLst>
        </pc:spChg>
        <pc:spChg chg="mod">
          <ac:chgData name="Кирилл Гоменюк" userId="27247efe46d1cb93" providerId="LiveId" clId="{C00C064A-C0D8-0F43-B3B7-67BD1EA407F5}" dt="2024-03-24T19:25:54.482" v="14672" actId="20577"/>
          <ac:spMkLst>
            <pc:docMk/>
            <pc:sldMk cId="4137393138" sldId="1033"/>
            <ac:spMk id="3" creationId="{7C79906D-AB04-98B8-99DE-6678D11DC3DB}"/>
          </ac:spMkLst>
        </pc:spChg>
        <pc:spChg chg="add mod">
          <ac:chgData name="Кирилл Гоменюк" userId="27247efe46d1cb93" providerId="LiveId" clId="{C00C064A-C0D8-0F43-B3B7-67BD1EA407F5}" dt="2024-03-24T19:29:25.762" v="14735" actId="1076"/>
          <ac:spMkLst>
            <pc:docMk/>
            <pc:sldMk cId="4137393138" sldId="1033"/>
            <ac:spMk id="4" creationId="{1CD638CF-6330-C7FF-4EF6-AA55FC755467}"/>
          </ac:spMkLst>
        </pc:spChg>
        <pc:spChg chg="mod">
          <ac:chgData name="Кирилл Гоменюк" userId="27247efe46d1cb93" providerId="LiveId" clId="{C00C064A-C0D8-0F43-B3B7-67BD1EA407F5}" dt="2024-03-24T19:28:57.020" v="14711" actId="20577"/>
          <ac:spMkLst>
            <pc:docMk/>
            <pc:sldMk cId="4137393138" sldId="1033"/>
            <ac:spMk id="5" creationId="{B171914B-BCDE-F80A-FAAF-5C2719A9AB36}"/>
          </ac:spMkLst>
        </pc:spChg>
        <pc:spChg chg="del mod">
          <ac:chgData name="Кирилл Гоменюк" userId="27247efe46d1cb93" providerId="LiveId" clId="{C00C064A-C0D8-0F43-B3B7-67BD1EA407F5}" dt="2024-03-24T19:29:34.711" v="14736" actId="478"/>
          <ac:spMkLst>
            <pc:docMk/>
            <pc:sldMk cId="4137393138" sldId="1033"/>
            <ac:spMk id="6" creationId="{354AF1E8-D9EB-B143-028F-D8190FE0CA5E}"/>
          </ac:spMkLst>
        </pc:spChg>
      </pc:sldChg>
      <pc:sldChg chg="addSp modSp add mod">
        <pc:chgData name="Кирилл Гоменюк" userId="27247efe46d1cb93" providerId="LiveId" clId="{C00C064A-C0D8-0F43-B3B7-67BD1EA407F5}" dt="2024-03-24T19:32:09.564" v="14840" actId="207"/>
        <pc:sldMkLst>
          <pc:docMk/>
          <pc:sldMk cId="1284161888" sldId="1034"/>
        </pc:sldMkLst>
        <pc:spChg chg="mod">
          <ac:chgData name="Кирилл Гоменюк" userId="27247efe46d1cb93" providerId="LiveId" clId="{C00C064A-C0D8-0F43-B3B7-67BD1EA407F5}" dt="2024-03-24T19:29:50.080" v="14747" actId="20577"/>
          <ac:spMkLst>
            <pc:docMk/>
            <pc:sldMk cId="1284161888" sldId="1034"/>
            <ac:spMk id="2" creationId="{437A4570-2132-7649-AF71-74FEDE249AA7}"/>
          </ac:spMkLst>
        </pc:spChg>
        <pc:spChg chg="add mod">
          <ac:chgData name="Кирилл Гоменюк" userId="27247efe46d1cb93" providerId="LiveId" clId="{C00C064A-C0D8-0F43-B3B7-67BD1EA407F5}" dt="2024-03-24T19:30:28.212" v="14773" actId="20577"/>
          <ac:spMkLst>
            <pc:docMk/>
            <pc:sldMk cId="1284161888" sldId="1034"/>
            <ac:spMk id="6" creationId="{E1E11766-48EB-8DAC-5E36-C527F7CFE890}"/>
          </ac:spMkLst>
        </pc:spChg>
        <pc:spChg chg="add mod">
          <ac:chgData name="Кирилл Гоменюк" userId="27247efe46d1cb93" providerId="LiveId" clId="{C00C064A-C0D8-0F43-B3B7-67BD1EA407F5}" dt="2024-03-24T19:32:09.564" v="14840" actId="207"/>
          <ac:spMkLst>
            <pc:docMk/>
            <pc:sldMk cId="1284161888" sldId="1034"/>
            <ac:spMk id="7" creationId="{2DA896C1-2703-3DBF-5D10-A9AA178ED601}"/>
          </ac:spMkLst>
        </pc:spChg>
      </pc:sldChg>
      <pc:sldChg chg="new del">
        <pc:chgData name="Кирилл Гоменюк" userId="27247efe46d1cb93" providerId="LiveId" clId="{C00C064A-C0D8-0F43-B3B7-67BD1EA407F5}" dt="2024-03-31T16:08:11.519" v="16070" actId="2696"/>
        <pc:sldMkLst>
          <pc:docMk/>
          <pc:sldMk cId="2399600233" sldId="1035"/>
        </pc:sldMkLst>
      </pc:sldChg>
      <pc:sldChg chg="delSp modSp add ord setBg delDesignElem">
        <pc:chgData name="Кирилл Гоменюк" userId="27247efe46d1cb93" providerId="LiveId" clId="{C00C064A-C0D8-0F43-B3B7-67BD1EA407F5}" dt="2024-03-31T21:18:00.118" v="17284" actId="20578"/>
        <pc:sldMkLst>
          <pc:docMk/>
          <pc:sldMk cId="4002324723" sldId="1036"/>
        </pc:sldMkLst>
        <pc:spChg chg="mod">
          <ac:chgData name="Кирилл Гоменюк" userId="27247efe46d1cb93" providerId="LiveId" clId="{C00C064A-C0D8-0F43-B3B7-67BD1EA407F5}" dt="2024-03-31T16:08:14.168" v="16072" actId="20577"/>
          <ac:spMkLst>
            <pc:docMk/>
            <pc:sldMk cId="4002324723" sldId="1036"/>
            <ac:spMk id="4" creationId="{7F9B5CBE-14E2-4D1F-9155-73FE0B13A230}"/>
          </ac:spMkLst>
        </pc:spChg>
        <pc:spChg chg="del">
          <ac:chgData name="Кирилл Гоменюк" userId="27247efe46d1cb93" providerId="LiveId" clId="{C00C064A-C0D8-0F43-B3B7-67BD1EA407F5}" dt="2024-03-31T16:08:09.917" v="16069"/>
          <ac:spMkLst>
            <pc:docMk/>
            <pc:sldMk cId="4002324723" sldId="1036"/>
            <ac:spMk id="11" creationId="{C1DD1A8A-57D5-4A81-AD04-532B043C5611}"/>
          </ac:spMkLst>
        </pc:spChg>
        <pc:spChg chg="del">
          <ac:chgData name="Кирилл Гоменюк" userId="27247efe46d1cb93" providerId="LiveId" clId="{C00C064A-C0D8-0F43-B3B7-67BD1EA407F5}" dt="2024-03-31T16:08:09.917" v="16069"/>
          <ac:spMkLst>
            <pc:docMk/>
            <pc:sldMk cId="4002324723" sldId="1036"/>
            <ac:spMk id="13" creationId="{007891EC-4501-44ED-A8C8-B11B6DB767AB}"/>
          </ac:spMkLst>
        </pc:spChg>
      </pc:sldChg>
      <pc:sldChg chg="new del">
        <pc:chgData name="Кирилл Гоменюк" userId="27247efe46d1cb93" providerId="LiveId" clId="{C00C064A-C0D8-0F43-B3B7-67BD1EA407F5}" dt="2024-03-31T16:11:19.350" v="16075" actId="2696"/>
        <pc:sldMkLst>
          <pc:docMk/>
          <pc:sldMk cId="941316180" sldId="1037"/>
        </pc:sldMkLst>
      </pc:sldChg>
    </pc:docChg>
  </pc:docChgLst>
  <pc:docChgLst>
    <pc:chgData name="Леонид Смелов" userId="fea2e2fc1fde16d6" providerId="Windows Live" clId="Web-{480533D2-6025-48F9-8356-ED0A584F50E0}"/>
    <pc:docChg chg="modSld">
      <pc:chgData name="Леонид Смелов" userId="fea2e2fc1fde16d6" providerId="Windows Live" clId="Web-{480533D2-6025-48F9-8356-ED0A584F50E0}" dt="2025-02-22T07:49:39.343" v="5" actId="20577"/>
      <pc:docMkLst>
        <pc:docMk/>
      </pc:docMkLst>
      <pc:sldChg chg="modSp">
        <pc:chgData name="Леонид Смелов" userId="fea2e2fc1fde16d6" providerId="Windows Live" clId="Web-{480533D2-6025-48F9-8356-ED0A584F50E0}" dt="2025-02-22T07:49:39.343" v="5" actId="20577"/>
        <pc:sldMkLst>
          <pc:docMk/>
          <pc:sldMk cId="2886697452" sldId="1032"/>
        </pc:sldMkLst>
        <pc:spChg chg="mod">
          <ac:chgData name="Леонид Смелов" userId="fea2e2fc1fde16d6" providerId="Windows Live" clId="Web-{480533D2-6025-48F9-8356-ED0A584F50E0}" dt="2025-02-22T07:49:39.343" v="5" actId="20577"/>
          <ac:spMkLst>
            <pc:docMk/>
            <pc:sldMk cId="2886697452" sldId="1032"/>
            <ac:spMk id="5" creationId="{B171914B-BCDE-F80A-FAAF-5C2719A9AB36}"/>
          </ac:spMkLst>
        </pc:spChg>
      </pc:sldChg>
    </pc:docChg>
  </pc:docChgLst>
  <pc:docChgLst>
    <pc:chgData name="Кирилл Гоменюк" userId="27247efe46d1cb93" providerId="LiveId" clId="{7537EA95-F1D7-483C-9883-E64424161A70}"/>
    <pc:docChg chg="custSel delSld modSld">
      <pc:chgData name="Кирилл Гоменюк" userId="27247efe46d1cb93" providerId="LiveId" clId="{7537EA95-F1D7-483C-9883-E64424161A70}" dt="2022-02-23T11:51:01.487" v="247" actId="20577"/>
      <pc:docMkLst>
        <pc:docMk/>
      </pc:docMkLst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788919320" sldId="25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773445787" sldId="258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868255321" sldId="259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707630095" sldId="260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008278872" sldId="261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308707964" sldId="262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511168770" sldId="263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327529652" sldId="264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030750317" sldId="266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174303706" sldId="26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434455739" sldId="268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006889026" sldId="269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57275776" sldId="270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338828190" sldId="271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462659327" sldId="272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709595775" sldId="273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52747707" sldId="274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278424137" sldId="275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581542165" sldId="276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09943447" sldId="27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704852940" sldId="280"/>
        </pc:sldMkLst>
      </pc:sldChg>
      <pc:sldChg chg="modSp mod">
        <pc:chgData name="Кирилл Гоменюк" userId="27247efe46d1cb93" providerId="LiveId" clId="{7537EA95-F1D7-483C-9883-E64424161A70}" dt="2022-02-23T11:50:41.757" v="225" actId="20577"/>
        <pc:sldMkLst>
          <pc:docMk/>
          <pc:sldMk cId="2343121402" sldId="522"/>
        </pc:sldMkLst>
        <pc:spChg chg="mod">
          <ac:chgData name="Кирилл Гоменюк" userId="27247efe46d1cb93" providerId="LiveId" clId="{7537EA95-F1D7-483C-9883-E64424161A70}" dt="2022-02-23T11:50:41.757" v="225" actId="20577"/>
          <ac:spMkLst>
            <pc:docMk/>
            <pc:sldMk cId="2343121402" sldId="522"/>
            <ac:spMk id="5" creationId="{00000000-0000-0000-0000-000000000000}"/>
          </ac:spMkLst>
        </pc:spChg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1887552014" sldId="523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616973657" sldId="80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037370492" sldId="808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4028315653" sldId="827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3431828897" sldId="828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2853368265" sldId="829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2296365333" sldId="830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3115444503" sldId="831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3568025575" sldId="832"/>
        </pc:sldMkLst>
      </pc:sldChg>
      <pc:sldChg chg="del">
        <pc:chgData name="Кирилл Гоменюк" userId="27247efe46d1cb93" providerId="LiveId" clId="{7537EA95-F1D7-483C-9883-E64424161A70}" dt="2022-02-23T11:50:53.677" v="226" actId="47"/>
        <pc:sldMkLst>
          <pc:docMk/>
          <pc:sldMk cId="3272411632" sldId="833"/>
        </pc:sldMkLst>
      </pc:sldChg>
      <pc:sldChg chg="modSp mod">
        <pc:chgData name="Кирилл Гоменюк" userId="27247efe46d1cb93" providerId="LiveId" clId="{7537EA95-F1D7-483C-9883-E64424161A70}" dt="2022-02-23T11:51:01.487" v="247" actId="20577"/>
        <pc:sldMkLst>
          <pc:docMk/>
          <pc:sldMk cId="330132443" sldId="834"/>
        </pc:sldMkLst>
        <pc:spChg chg="mod">
          <ac:chgData name="Кирилл Гоменюк" userId="27247efe46d1cb93" providerId="LiveId" clId="{7537EA95-F1D7-483C-9883-E64424161A70}" dt="2022-02-23T11:51:01.487" v="247" actId="20577"/>
          <ac:spMkLst>
            <pc:docMk/>
            <pc:sldMk cId="330132443" sldId="834"/>
            <ac:spMk id="2" creationId="{82C3C67F-1FA5-4ECE-8503-3AFD8ECA18FC}"/>
          </ac:spMkLst>
        </pc:spChg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750843533" sldId="92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161954375" sldId="928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841333441" sldId="929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040961307" sldId="930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049491293" sldId="933"/>
        </pc:sldMkLst>
      </pc:sldChg>
      <pc:sldChg chg="modSp mod">
        <pc:chgData name="Кирилл Гоменюк" userId="27247efe46d1cb93" providerId="LiveId" clId="{7537EA95-F1D7-483C-9883-E64424161A70}" dt="2022-02-23T11:50:02.005" v="210" actId="20577"/>
        <pc:sldMkLst>
          <pc:docMk/>
          <pc:sldMk cId="3961826860" sldId="935"/>
        </pc:sldMkLst>
        <pc:spChg chg="mod">
          <ac:chgData name="Кирилл Гоменюк" userId="27247efe46d1cb93" providerId="LiveId" clId="{7537EA95-F1D7-483C-9883-E64424161A70}" dt="2022-02-23T11:49:16.511" v="103" actId="20577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Кирилл Гоменюк" userId="27247efe46d1cb93" providerId="LiveId" clId="{7537EA95-F1D7-483C-9883-E64424161A70}" dt="2022-02-23T11:50:02.005" v="210" actId="20577"/>
          <ac:spMkLst>
            <pc:docMk/>
            <pc:sldMk cId="3961826860" sldId="935"/>
            <ac:spMk id="5" creationId="{1A0CD40D-344C-46C3-98F8-95C213BF77BB}"/>
          </ac:spMkLst>
        </pc:spChg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3924286877" sldId="936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504948662" sldId="93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4242668545" sldId="938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928814813" sldId="939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815929004" sldId="940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919386908" sldId="941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060670234" sldId="942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681627997" sldId="943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997711364" sldId="944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575614415" sldId="945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875521292" sldId="946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4113220449" sldId="947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4064994176" sldId="948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2156102531" sldId="949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447060027" sldId="950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681130856" sldId="951"/>
        </pc:sldMkLst>
      </pc:sldChg>
      <pc:sldChg chg="del">
        <pc:chgData name="Кирилл Гоменюк" userId="27247efe46d1cb93" providerId="LiveId" clId="{7537EA95-F1D7-483C-9883-E64424161A70}" dt="2022-02-23T11:47:51.749" v="0" actId="47"/>
        <pc:sldMkLst>
          <pc:docMk/>
          <pc:sldMk cId="1331107604" sldId="9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1CC4-B2A9-46B5-A0B4-D9A8C203F6C1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640F0-3034-4B9B-8F4E-1C205D1A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40F0-3034-4B9B-8F4E-1C205D1A4B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40F0-3034-4B9B-8F4E-1C205D1A4B1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40F0-3034-4B9B-8F4E-1C205D1A4B1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40F0-3034-4B9B-8F4E-1C205D1A4B1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1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640F0-3034-4B9B-8F4E-1C205D1A4B1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B791-3EC0-441A-9143-959821FA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312B3-9D19-4A1B-BA39-690E76FE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1001-3EB2-4B61-8C7A-C47794B9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E188-49D5-49C3-B1EF-F2F143A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8EDA-85AD-4E39-94C2-B7888749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9E03-3BEF-48CF-A106-3976098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CFDF-CB84-4889-A0F8-2F3D697A3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343A-8953-4948-84E0-6B044A4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E83C-9D9F-42E7-BB9F-A428D1A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7261-BB12-4A03-889B-2E4E0DC3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780EC-284D-4FCF-8673-DF11B48DD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95FF5-7A7A-45AE-8163-9015E783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3F2F-25BE-4D5E-ABD2-CFF2900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B6C4-E48D-41EB-B323-6C16D44A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E5E9-7312-4462-91D2-B3F46F5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F2F0-90B7-4229-8556-48B29EC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B6CB-9CB2-4BBF-8985-10F5EF2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0FAC-0AAD-407D-A306-12A49439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EA81-DD56-4CA4-B01E-C150DD07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8119-1F4F-4E25-8297-9F42E1BE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74A8-F9FE-4D6D-9EDC-84EB4BB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1A7D-C652-4F79-848A-9A4616BA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423F-2508-418D-984E-451B7B91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6808-9324-40BA-9968-FA9EDC1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1BCB-9C5E-4995-875B-FC0E80D9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4F02-E3CE-4AD8-B83B-5F7BC6B3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C5CD-B73A-44E8-B524-B62837A8C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020C-DE3A-4202-B748-4F9A41DF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C294-139A-4DD1-A401-BFE77BD9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F8DA-F06F-432D-A3F6-5D92D3E8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AC1B-8A2F-45C5-9DC2-955EA419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529-30EE-4411-8684-0D3251CA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E94A-C9A9-4058-9AD3-BEF297CD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EDFBD-4DA2-4350-895B-05ECA159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B747C-D4D9-41D4-9C07-AC25838B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D35E8-D5C9-47AA-82DD-AE8ED31C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08006-BACC-4486-BC21-BF96F0B4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A2458-A0E0-4826-A4D2-E2EF19E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E799-5EED-4D38-AC61-DD856F87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BBA3-57D3-4E35-ADBD-D2E69FB3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C52ED-1991-41D1-8EFE-89E077CE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343FB-C3A6-4F50-8CD6-3EECD238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0B53-A595-4620-AC99-D5D246F8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B6014-DF7F-49C5-9A4E-A055A0FA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01FB-0B65-454C-AD04-7F772FAD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6179-A9A3-4BEB-A894-BBFEA29F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685-51EF-46B6-9766-F7850AC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DDAE-2DA1-40BF-B91E-2267AF33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6D712-C2E9-464B-841D-83D88167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0FB9-FD77-45AD-A1EE-412F9F60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510D-B02C-471C-B727-7052F7F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0A9F-9E6E-4403-9518-182984B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637-0583-4D1E-B269-26930AA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04700-F898-4807-A028-08EF88818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AECD-62CF-4B63-9DF3-25B169734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CD60-0203-45B3-9208-DB84C4F6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8672-ADAB-4004-8CCC-924277B0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8B302-B802-47B2-8A22-6BEF9FC2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E189-CF92-41C0-87C3-B62E108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FB22-28E4-4177-9C3A-82EC5E8A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E30E4-0382-4061-A79F-C723B1AB4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BCA6-2EC5-4AA2-9EBD-271C87C1E3C7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5AC4-C47E-45DC-BC68-A8E1B96AC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3203-01A9-46D4-95EC-F0CA55133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gled shot of pen on a graph">
            <a:extLst>
              <a:ext uri="{FF2B5EF4-FFF2-40B4-BE49-F238E27FC236}">
                <a16:creationId xmlns:a16="http://schemas.microsoft.com/office/drawing/2014/main" id="{4F93ED55-CCF5-4C4A-ABB6-74F9906F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1" b="628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9B5CBE-14E2-4D1F-9155-73FE0B13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</a:rPr>
              <a:t>SQL</a:t>
            </a:r>
            <a:endParaRPr lang="en-US" sz="52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D40D-344C-46C3-98F8-95C213BF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Subqueries</a:t>
            </a:r>
            <a:endParaRPr lang="ru-RU"/>
          </a:p>
          <a:p>
            <a:r>
              <a:rPr lang="ru-RU" dirty="0" err="1">
                <a:solidFill>
                  <a:srgbClr val="FFFFFF"/>
                </a:solidFill>
                <a:ea typeface="Calibri"/>
                <a:cs typeface="Calibri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9618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A29F71-D269-1932-518A-EC35FF93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en-US" dirty="0"/>
              <a:t>WHERE, HAVING</a:t>
            </a:r>
            <a:r>
              <a:rPr lang="ru-RU" dirty="0"/>
              <a:t> 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B041CF-4DCA-F538-3CAB-9E1CC5F0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n SQL,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en-RU" dirty="0"/>
          </a:p>
          <a:p>
            <a:r>
              <a:rPr lang="ru-RU" dirty="0">
                <a:ea typeface="+mn-lt"/>
                <a:cs typeface="+mn-lt"/>
              </a:rPr>
              <a:t>For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like</a:t>
            </a:r>
            <a:r>
              <a:rPr lang="ru-RU" dirty="0">
                <a:ea typeface="+mn-lt"/>
                <a:cs typeface="+mn-lt"/>
              </a:rPr>
              <a:t> A &gt; X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A = X, X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like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ListA</a:t>
            </a:r>
            <a:r>
              <a:rPr lang="ru-RU" dirty="0">
                <a:ea typeface="+mn-lt"/>
                <a:cs typeface="+mn-lt"/>
              </a:rPr>
              <a:t>),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ListA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971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A29F71-D269-1932-518A-EC35FF93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en-US" dirty="0"/>
              <a:t>WHERE, HAVING</a:t>
            </a:r>
            <a:r>
              <a:rPr lang="ru-RU" dirty="0"/>
              <a:t> 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B041CF-4DCA-F538-3CAB-9E1CC5F0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30%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smallest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?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30%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smallest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? 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Condition population &lt;= (subquery) </a:t>
            </a:r>
            <a:endParaRPr lang="ru-RU" dirty="0"/>
          </a:p>
          <a:p>
            <a:pPr lvl="1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? </a:t>
            </a:r>
          </a:p>
          <a:p>
            <a:pPr lvl="1"/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codes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Condition </a:t>
            </a:r>
            <a:r>
              <a:rPr lang="en-US" dirty="0" err="1">
                <a:ea typeface="+mn-lt"/>
                <a:cs typeface="+mn-lt"/>
              </a:rPr>
              <a:t>country_code</a:t>
            </a:r>
            <a:r>
              <a:rPr lang="en-US" dirty="0">
                <a:ea typeface="+mn-lt"/>
                <a:cs typeface="+mn-lt"/>
              </a:rPr>
              <a:t> IN (subquery) </a:t>
            </a:r>
            <a:endParaRPr lang="ru-RU" dirty="0"/>
          </a:p>
          <a:p>
            <a:pPr lvl="1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0074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A29F71-D269-1932-518A-EC35FF93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en-US" dirty="0"/>
              <a:t>WHERE, HAVING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B041CF-4DCA-F538-3CAB-9E1CC5F0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SQL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special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predicate</a:t>
            </a:r>
            <a:r>
              <a:rPr lang="ru-RU" dirty="0">
                <a:ea typeface="+mn-lt"/>
                <a:cs typeface="+mn-lt"/>
              </a:rPr>
              <a:t> EXISTS(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)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TRUE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specified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least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lvl="1"/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?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endParaRPr lang="ru-RU" dirty="0">
              <a:ea typeface="+mn-lt"/>
              <a:cs typeface="+mn-lt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exists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predicate</a:t>
            </a:r>
            <a:endParaRPr lang="en-US" dirty="0" err="1"/>
          </a:p>
          <a:p>
            <a:pPr marL="457200" lvl="1" indent="0">
              <a:buNone/>
            </a:pPr>
            <a:r>
              <a:rPr lang="ru-RU" dirty="0">
                <a:ea typeface="+mn-lt"/>
                <a:cs typeface="+mn-lt"/>
              </a:rPr>
              <a:t>Display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those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capital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matches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endParaRPr lang="en-RU" dirty="0" err="1"/>
          </a:p>
        </p:txBody>
      </p:sp>
    </p:spTree>
    <p:extLst>
      <p:ext uri="{BB962C8B-B14F-4D97-AF65-F5344CB8AC3E}">
        <p14:creationId xmlns:p14="http://schemas.microsoft.com/office/powerpoint/2010/main" val="361945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4AD-D7C8-4941-9435-D1A5DEC0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en-US" dirty="0"/>
              <a:t>WHERE, HAVING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E35-820B-432A-A866-ECCC79A4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557485"/>
            <a:ext cx="5157787" cy="158205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search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condition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formed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using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is enough to calculate once 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BFFC05-B626-6B18-6536-E65370E2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557485"/>
            <a:ext cx="5183188" cy="193539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Dynamic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endParaRPr lang="ru-RU" dirty="0" err="1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several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3F23-BFDE-CB0C-411E-3F57AE161A56}"/>
              </a:ext>
            </a:extLst>
          </p:cNvPr>
          <p:cNvSpPr txBox="1"/>
          <p:nvPr/>
        </p:nvSpPr>
        <p:spPr>
          <a:xfrm>
            <a:off x="836612" y="1516696"/>
            <a:ext cx="10693401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[not] </a:t>
            </a:r>
            <a:r>
              <a:rPr lang="ru-RU" sz="3200" dirty="0"/>
              <a:t>I</a:t>
            </a:r>
            <a:r>
              <a:rPr lang="en-US" sz="3200" dirty="0"/>
              <a:t>N (</a:t>
            </a:r>
            <a:r>
              <a:rPr lang="en-US" sz="3200" dirty="0">
                <a:ea typeface="+mn-lt"/>
                <a:cs typeface="+mn-lt"/>
              </a:rPr>
              <a:t>subquery returning a list</a:t>
            </a:r>
            <a:r>
              <a:rPr lang="en-US" sz="3200" dirty="0"/>
              <a:t>)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=, &gt;, &lt;, !=, &gt;=, &lt;=,</a:t>
            </a:r>
            <a:r>
              <a:rPr lang="en-US" sz="3200" dirty="0"/>
              <a:t> like</a:t>
            </a:r>
            <a:r>
              <a:rPr lang="ru-RU" sz="3200" dirty="0"/>
              <a:t> (</a:t>
            </a:r>
            <a:r>
              <a:rPr lang="ru-RU" sz="3200" dirty="0" err="1">
                <a:ea typeface="+mn-lt"/>
                <a:cs typeface="+mn-lt"/>
              </a:rPr>
              <a:t>scalar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subquery</a:t>
            </a:r>
            <a:r>
              <a:rPr lang="ru-RU" sz="3200" dirty="0"/>
              <a:t>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[not] EXISTS (</a:t>
            </a:r>
            <a:r>
              <a:rPr lang="en-US" sz="3200" dirty="0">
                <a:ea typeface="+mn-lt"/>
                <a:cs typeface="+mn-lt"/>
              </a:rPr>
              <a:t>subquery</a:t>
            </a:r>
            <a:r>
              <a:rPr lang="en-US" sz="3200" dirty="0"/>
              <a:t>)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=, &gt;, &lt;, !=, &gt;=, &lt;=</a:t>
            </a:r>
            <a:r>
              <a:rPr lang="en-US" sz="3200" dirty="0"/>
              <a:t>, like</a:t>
            </a:r>
            <a:r>
              <a:rPr lang="ru-RU" sz="3200" dirty="0"/>
              <a:t> </a:t>
            </a:r>
            <a:r>
              <a:rPr lang="en-US" sz="3200" dirty="0"/>
              <a:t>all/any (subquery returning a list)</a:t>
            </a:r>
            <a:endParaRPr lang="ru-RU" sz="32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EAD58CB-7C90-EF58-0232-A0A1B23ED9AF}"/>
              </a:ext>
            </a:extLst>
          </p:cNvPr>
          <p:cNvSpPr txBox="1">
            <a:spLocks/>
          </p:cNvSpPr>
          <p:nvPr/>
        </p:nvSpPr>
        <p:spPr>
          <a:xfrm>
            <a:off x="839788" y="358583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>
                <a:ea typeface="+mn-lt"/>
                <a:cs typeface="+mn-lt"/>
              </a:rPr>
              <a:t>Uncorrelated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F52C853-C958-A15C-C2CB-723C627FCE34}"/>
              </a:ext>
            </a:extLst>
          </p:cNvPr>
          <p:cNvSpPr txBox="1">
            <a:spLocks/>
          </p:cNvSpPr>
          <p:nvPr/>
        </p:nvSpPr>
        <p:spPr>
          <a:xfrm>
            <a:off x="6093031" y="3585833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>
                <a:ea typeface="+mn-lt"/>
                <a:cs typeface="+mn-lt"/>
              </a:rPr>
              <a:t>Correlated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60586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2FB-E804-4836-82EC-40DC98A0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en-US" dirty="0"/>
              <a:t>WITH </a:t>
            </a:r>
            <a:r>
              <a:rPr lang="ru-RU" dirty="0"/>
              <a:t>(</a:t>
            </a:r>
            <a:r>
              <a:rPr lang="en-US" dirty="0"/>
              <a:t>Common table expression</a:t>
            </a:r>
            <a:r>
              <a:rPr lang="ru-RU" dirty="0"/>
              <a:t>, </a:t>
            </a:r>
            <a:r>
              <a:rPr lang="en-US" dirty="0"/>
              <a:t>CTE</a:t>
            </a:r>
            <a:r>
              <a:rPr lang="ru-RU" dirty="0"/>
              <a:t>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1BD5-F7AE-4318-AF64-973C484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CTE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named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ru-RU" dirty="0">
                <a:ea typeface="+mn-lt"/>
                <a:cs typeface="+mn-lt"/>
              </a:rPr>
              <a:t>CTE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CTEs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CTE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recursive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ru-RU" dirty="0">
                <a:ea typeface="+mn-lt"/>
                <a:cs typeface="+mn-lt"/>
              </a:rPr>
              <a:t>CTE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modify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. CTE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insert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update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delete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PostgreSQL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executed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even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does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anything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They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run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first</a:t>
            </a:r>
            <a:r>
              <a:rPr lang="ru-RU" dirty="0">
                <a:ea typeface="+mn-lt"/>
                <a:cs typeface="+mn-lt"/>
              </a:rPr>
              <a:t>.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CTE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SELECT </a:t>
            </a:r>
            <a:r>
              <a:rPr lang="ru-RU" dirty="0" err="1">
                <a:ea typeface="+mn-lt"/>
                <a:cs typeface="+mn-lt"/>
              </a:rPr>
              <a:t>does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necessarily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separate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my_cte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(select …) </a:t>
            </a:r>
            <a:br>
              <a:rPr lang="en-US" dirty="0"/>
            </a:br>
            <a:r>
              <a:rPr lang="en-US" b="1" dirty="0"/>
              <a:t>SELECT</a:t>
            </a:r>
            <a:r>
              <a:rPr lang="en-US" dirty="0"/>
              <a:t> …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 err="1"/>
              <a:t>my_cte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8677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0B447-7BD8-3332-39E8-C18BD0B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</a:t>
            </a:r>
            <a:r>
              <a:rPr lang="en-US" dirty="0"/>
              <a:t>LECT</a:t>
            </a:r>
            <a:endParaRPr lang="en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691C1-8C7C-28C8-0D62-E04094B85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75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</a:t>
            </a:r>
            <a:r>
              <a:rPr lang="ru-RU" dirty="0"/>
              <a:t>S</a:t>
            </a:r>
            <a:r>
              <a:rPr lang="en-US" dirty="0"/>
              <a:t>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/>
                <a:cs typeface="Courier New"/>
              </a:rPr>
              <a:t>SELECT </a:t>
            </a:r>
            <a:r>
              <a:rPr lang="en-US" sz="3200" b="1" dirty="0">
                <a:latin typeface="Courier New"/>
                <a:cs typeface="Courier New"/>
              </a:rPr>
              <a:t>(</a:t>
            </a:r>
            <a:r>
              <a:rPr lang="en-US" sz="3200" b="1" dirty="0">
                <a:ea typeface="+mn-lt"/>
                <a:cs typeface="+mn-lt"/>
              </a:rPr>
              <a:t>query that returns a single value</a:t>
            </a:r>
            <a:r>
              <a:rPr lang="en-US" sz="3200" b="1" dirty="0">
                <a:latin typeface="Courier New"/>
                <a:ea typeface="+mn-lt"/>
                <a:cs typeface="Courier New"/>
              </a:rPr>
              <a:t>)</a:t>
            </a:r>
            <a:r>
              <a:rPr lang="en-US" sz="3200" dirty="0">
                <a:latin typeface="Courier New"/>
                <a:cs typeface="Courier New"/>
              </a:rPr>
              <a:t>, …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included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11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</a:t>
            </a:r>
            <a:r>
              <a:rPr lang="ru-RU" dirty="0"/>
              <a:t>S</a:t>
            </a:r>
            <a:r>
              <a:rPr lang="en-US" dirty="0"/>
              <a:t>ELECT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3200">
                <a:latin typeface="Courier New"/>
                <a:cs typeface="Courier New"/>
              </a:rPr>
              <a:t>SELECT </a:t>
            </a:r>
            <a:r>
              <a:rPr lang="en-US" sz="3200" b="1">
                <a:latin typeface="Courier New"/>
                <a:cs typeface="Courier New"/>
              </a:rPr>
              <a:t>(</a:t>
            </a:r>
            <a:r>
              <a:rPr lang="en-US" sz="3200" b="1">
                <a:latin typeface="Calibri"/>
                <a:ea typeface="Calibri"/>
                <a:cs typeface="Calibri"/>
              </a:rPr>
              <a:t>query that returns a single value</a:t>
            </a:r>
            <a:r>
              <a:rPr lang="en-US" sz="3200" b="1">
                <a:latin typeface="Courier New"/>
                <a:cs typeface="Courier New"/>
              </a:rPr>
              <a:t>)</a:t>
            </a:r>
            <a:r>
              <a:rPr lang="en-US" sz="3200">
                <a:latin typeface="Courier New"/>
                <a:cs typeface="Courier New"/>
              </a:rPr>
              <a:t>, …</a:t>
            </a:r>
          </a:p>
          <a:p>
            <a:pPr marL="971550" lvl="1" indent="-285750">
              <a:buFont typeface="Arial"/>
            </a:pP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query</a:t>
            </a:r>
            <a:endParaRPr lang="en-US" dirty="0" err="1">
              <a:ea typeface="Calibri"/>
              <a:cs typeface="Calibri"/>
            </a:endParaRPr>
          </a:p>
          <a:p>
            <a:pPr marL="971550" lvl="1" indent="-285750">
              <a:buFont typeface="Arial"/>
            </a:pPr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included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expressions</a:t>
            </a:r>
            <a:endParaRPr lang="ru-RU" dirty="0" err="1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population /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F7B90C93-9B3C-10EE-2016-24AE9020BEF3}"/>
              </a:ext>
            </a:extLst>
          </p:cNvPr>
          <p:cNvSpPr/>
          <p:nvPr/>
        </p:nvSpPr>
        <p:spPr>
          <a:xfrm>
            <a:off x="7037614" y="3645694"/>
            <a:ext cx="2324100" cy="71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5"/>
              <a:gd name="adj6" fmla="val -92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endParaRPr lang="ru-RU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DEA3D-1439-5D90-499F-5E11ECCBCD3E}"/>
              </a:ext>
            </a:extLst>
          </p:cNvPr>
          <p:cNvSpPr/>
          <p:nvPr/>
        </p:nvSpPr>
        <p:spPr>
          <a:xfrm>
            <a:off x="4586514" y="5050971"/>
            <a:ext cx="6415315" cy="5370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45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</a:t>
            </a:r>
            <a:r>
              <a:rPr lang="ru-RU" dirty="0"/>
              <a:t>S</a:t>
            </a:r>
            <a:r>
              <a:rPr lang="en-US" dirty="0"/>
              <a:t>ELECT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each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country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difference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between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largest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population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number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residents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specific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country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000000"/>
                </a:solidFill>
                <a:ea typeface="+mn-lt"/>
                <a:cs typeface="+mn-lt"/>
              </a:rPr>
              <a:t>calculated</a:t>
            </a:r>
            <a:r>
              <a:rPr lang="ru-RU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country) - population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diff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</a:t>
            </a:r>
            <a:r>
              <a:rPr lang="ru-RU" dirty="0"/>
              <a:t>S</a:t>
            </a:r>
            <a:r>
              <a:rPr lang="en-US" dirty="0"/>
              <a:t>ELECT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query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country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difference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between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largest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population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residents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specific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country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calculated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country) - population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diff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A4BE398F-DD57-7BB5-7B02-45A6E917B3A9}"/>
              </a:ext>
            </a:extLst>
          </p:cNvPr>
          <p:cNvSpPr/>
          <p:nvPr/>
        </p:nvSpPr>
        <p:spPr>
          <a:xfrm>
            <a:off x="3771900" y="3573123"/>
            <a:ext cx="2324100" cy="71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5"/>
              <a:gd name="adj6" fmla="val -92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Uncorrelated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endParaRPr lang="ru-RU" dirty="0" err="1">
              <a:solidFill>
                <a:srgbClr val="000000"/>
              </a:solidFill>
            </a:endParaRPr>
          </a:p>
          <a:p>
            <a:pPr algn="ctr"/>
            <a:endParaRPr lang="ru-RU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C21F4-864F-1791-BC8E-94149ACD7783}"/>
              </a:ext>
            </a:extLst>
          </p:cNvPr>
          <p:cNvSpPr/>
          <p:nvPr/>
        </p:nvSpPr>
        <p:spPr>
          <a:xfrm>
            <a:off x="1320800" y="4978400"/>
            <a:ext cx="6415315" cy="537029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03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C19AF-9D64-4DD6-9ACC-651018BB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</a:t>
            </a:r>
            <a:r>
              <a:rPr lang="en-US" dirty="0"/>
              <a:t>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3C59C-7DAA-4519-9FA2-C1481A873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4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Correlated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subquery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87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enough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simply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largest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These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individually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2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first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step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maximum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Russia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max(population) as population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endParaRPr lang="ru-RU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'RUS'</a:t>
            </a:r>
          </a:p>
        </p:txBody>
      </p:sp>
    </p:spTree>
    <p:extLst>
      <p:ext uri="{BB962C8B-B14F-4D97-AF65-F5344CB8AC3E}">
        <p14:creationId xmlns:p14="http://schemas.microsoft.com/office/powerpoint/2010/main" val="18548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  <a:endParaRPr lang="ru-RU" sz="49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Step 2 –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endParaRPr lang="en-US" dirty="0" err="1"/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ct.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city_name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'RUS'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city</a:t>
            </a:r>
            <a:r>
              <a:rPr lang="ru-RU" sz="2000" b="1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ct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;</a:t>
            </a:r>
            <a:endParaRPr lang="en-US" sz="3200" dirty="0"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594A-D5CB-9676-3DA6-46542A6EBFCD}"/>
              </a:ext>
            </a:extLst>
          </p:cNvPr>
          <p:cNvSpPr/>
          <p:nvPr/>
        </p:nvSpPr>
        <p:spPr>
          <a:xfrm>
            <a:off x="943429" y="4904508"/>
            <a:ext cx="8432800" cy="37869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901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  <a:endParaRPr lang="ru-RU" sz="49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We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same</a:t>
            </a:r>
            <a:r>
              <a:rPr lang="ru-RU" dirty="0"/>
              <a:t> </a:t>
            </a:r>
            <a:r>
              <a:rPr lang="ru-RU" dirty="0" err="1"/>
              <a:t>country</a:t>
            </a:r>
            <a:r>
              <a:rPr lang="ru-RU" dirty="0"/>
              <a:t>.</a:t>
            </a:r>
            <a:endParaRPr lang="en-US" dirty="0"/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/>
              <a:t>Step 2 – </a:t>
            </a:r>
            <a:r>
              <a:rPr lang="ru-RU" dirty="0" err="1"/>
              <a:t>Add</a:t>
            </a:r>
            <a:r>
              <a:rPr lang="ru-RU" dirty="0"/>
              <a:t> a </a:t>
            </a:r>
            <a:r>
              <a:rPr lang="ru-RU" dirty="0" err="1"/>
              <a:t>subquery</a:t>
            </a:r>
            <a:endParaRPr lang="en-US" dirty="0" err="1"/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ct.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city_name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'RUS'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city</a:t>
            </a:r>
            <a:r>
              <a:rPr lang="ru-RU" sz="2000" b="1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ct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;</a:t>
            </a:r>
            <a:endParaRPr lang="en-US" sz="3200" dirty="0"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594A-D5CB-9676-3DA6-46542A6EBFCD}"/>
              </a:ext>
            </a:extLst>
          </p:cNvPr>
          <p:cNvSpPr/>
          <p:nvPr/>
        </p:nvSpPr>
        <p:spPr>
          <a:xfrm>
            <a:off x="943429" y="4904508"/>
            <a:ext cx="8432800" cy="378692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5F66C464-96FA-3713-8F18-D1126571B8F2}"/>
              </a:ext>
            </a:extLst>
          </p:cNvPr>
          <p:cNvSpPr/>
          <p:nvPr/>
        </p:nvSpPr>
        <p:spPr>
          <a:xfrm>
            <a:off x="7052128" y="5646057"/>
            <a:ext cx="4301671" cy="846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526"/>
              <a:gd name="adj6" fmla="val -59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With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help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Russia.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  <a:endParaRPr lang="ru-RU" sz="4900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We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city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same</a:t>
            </a:r>
            <a:r>
              <a:rPr lang="ru-RU" dirty="0"/>
              <a:t> </a:t>
            </a:r>
            <a:r>
              <a:rPr lang="ru-RU" dirty="0" err="1"/>
              <a:t>country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Step 3 – Change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constant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a </a:t>
            </a:r>
            <a:r>
              <a:rPr lang="ru-RU" dirty="0" err="1"/>
              <a:t>column</a:t>
            </a:r>
            <a:endParaRPr lang="en-US" dirty="0" err="1"/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ct.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city_name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'RUS'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city</a:t>
            </a:r>
            <a:r>
              <a:rPr lang="ru-RU" sz="2000" b="1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ct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;</a:t>
            </a:r>
            <a:endParaRPr lang="en-US" sz="3200" dirty="0"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594A-D5CB-9676-3DA6-46542A6EBFCD}"/>
              </a:ext>
            </a:extLst>
          </p:cNvPr>
          <p:cNvSpPr/>
          <p:nvPr/>
        </p:nvSpPr>
        <p:spPr>
          <a:xfrm>
            <a:off x="943429" y="4894612"/>
            <a:ext cx="8432800" cy="38858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0701D79-96DA-77C6-FFD3-04DD3BD41A11}"/>
              </a:ext>
            </a:extLst>
          </p:cNvPr>
          <p:cNvSpPr/>
          <p:nvPr/>
        </p:nvSpPr>
        <p:spPr>
          <a:xfrm>
            <a:off x="8563429" y="4223657"/>
            <a:ext cx="537028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8E84B-6103-2F31-5342-59C8B2AAC4B8}"/>
              </a:ext>
            </a:extLst>
          </p:cNvPr>
          <p:cNvSpPr txBox="1"/>
          <p:nvPr/>
        </p:nvSpPr>
        <p:spPr>
          <a:xfrm>
            <a:off x="7296037" y="3300327"/>
            <a:ext cx="32993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Instead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constant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insert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link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country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code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main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request</a:t>
            </a:r>
            <a:endParaRPr lang="ru-RU" dirty="0" err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E71-81A5-4F53-9E9F-F2C96B1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0F3-7CDD-43CE-8119-5F7AF968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/>
          </a:p>
          <a:p>
            <a:r>
              <a:rPr lang="ru-RU" dirty="0">
                <a:ea typeface="+mn-lt"/>
                <a:cs typeface="+mn-lt"/>
              </a:rPr>
              <a:t>Step 3 – Change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constant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column</a:t>
            </a:r>
            <a:endParaRPr lang="en-US" dirty="0" err="1"/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ct.</a:t>
            </a:r>
            <a:r>
              <a:rPr lang="en-US" sz="2000" b="1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city_name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 algn="l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ct.countrycode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city</a:t>
            </a:r>
            <a:r>
              <a:rPr lang="ru-RU" sz="2000" b="1" dirty="0">
                <a:solidFill>
                  <a:srgbClr val="000000"/>
                </a:solidFill>
                <a:latin typeface="Consolas"/>
              </a:rPr>
              <a:t> 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ct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;</a:t>
            </a:r>
            <a:endParaRPr lang="en-US" sz="3200" dirty="0"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594A-D5CB-9676-3DA6-46542A6EBFCD}"/>
              </a:ext>
            </a:extLst>
          </p:cNvPr>
          <p:cNvSpPr/>
          <p:nvPr/>
        </p:nvSpPr>
        <p:spPr>
          <a:xfrm>
            <a:off x="838200" y="4878473"/>
            <a:ext cx="10515600" cy="52251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0701D79-96DA-77C6-FFD3-04DD3BD41A11}"/>
              </a:ext>
            </a:extLst>
          </p:cNvPr>
          <p:cNvSpPr/>
          <p:nvPr/>
        </p:nvSpPr>
        <p:spPr>
          <a:xfrm>
            <a:off x="8563429" y="4223657"/>
            <a:ext cx="537028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8E84B-6103-2F31-5342-59C8B2AAC4B8}"/>
              </a:ext>
            </a:extLst>
          </p:cNvPr>
          <p:cNvSpPr txBox="1"/>
          <p:nvPr/>
        </p:nvSpPr>
        <p:spPr>
          <a:xfrm>
            <a:off x="7296037" y="3300327"/>
            <a:ext cx="329939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</a:rPr>
              <a:t>Instead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of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constant</a:t>
            </a:r>
            <a:r>
              <a:rPr lang="ru-RU" dirty="0">
                <a:solidFill>
                  <a:schemeClr val="accent5"/>
                </a:solidFill>
              </a:rPr>
              <a:t>, </a:t>
            </a:r>
            <a:r>
              <a:rPr lang="ru-RU" dirty="0" err="1">
                <a:solidFill>
                  <a:schemeClr val="accent5"/>
                </a:solidFill>
              </a:rPr>
              <a:t>you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need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insert</a:t>
            </a:r>
            <a:r>
              <a:rPr lang="ru-RU" dirty="0">
                <a:solidFill>
                  <a:schemeClr val="accent5"/>
                </a:solidFill>
              </a:rPr>
              <a:t> a </a:t>
            </a:r>
            <a:r>
              <a:rPr lang="ru-RU" dirty="0" err="1">
                <a:solidFill>
                  <a:schemeClr val="accent5"/>
                </a:solidFill>
              </a:rPr>
              <a:t>link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country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code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from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main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request</a:t>
            </a:r>
            <a:endParaRPr lang="ru-RU">
              <a:solidFill>
                <a:schemeClr val="accent5"/>
              </a:solidFill>
              <a:ea typeface="Calibri"/>
              <a:cs typeface="Calibri"/>
            </a:endParaRPr>
          </a:p>
          <a:p>
            <a:endParaRPr lang="ru-RU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8A99-1B16-4A9E-BB3C-5AC169DB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FCE4-6ADD-4BB1-8219-0F8F1FD96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To </a:t>
            </a:r>
            <a:r>
              <a:rPr lang="ru-RU" dirty="0" err="1">
                <a:ea typeface="+mn-lt"/>
                <a:cs typeface="+mn-lt"/>
              </a:rPr>
              <a:t>switch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reference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ru-RU" dirty="0" err="1"/>
          </a:p>
          <a:p>
            <a:pPr marL="0" indent="0">
              <a:buNone/>
            </a:pPr>
            <a:endParaRPr lang="ru-RU" sz="2400" b="1" dirty="0">
              <a:latin typeface="+mj-lt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a, b, c, </a:t>
            </a:r>
            <a:endParaRPr lang="ru-RU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t2 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t1.c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t2.a)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t1</a:t>
            </a:r>
          </a:p>
          <a:p>
            <a:pPr algn="l"/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t1.a = t2.a </a:t>
            </a:r>
            <a:r>
              <a:rPr lang="en-US" dirty="0">
                <a:ea typeface="+mn-lt"/>
                <a:cs typeface="+mn-lt"/>
              </a:rPr>
              <a:t>links a subquery to the main query</a:t>
            </a:r>
            <a:endParaRPr lang="en-US" sz="4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4A645-3AFE-5DEE-CA3D-9B5A11363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10C3-5AAD-829C-17BE-A42C28E2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dirty="0" err="1"/>
              <a:t>Correlated</a:t>
            </a:r>
            <a:r>
              <a:rPr lang="ru-RU" sz="4900" dirty="0"/>
              <a:t> </a:t>
            </a:r>
            <a:r>
              <a:rPr lang="ru-RU" sz="4900" dirty="0" err="1"/>
              <a:t>subquery</a:t>
            </a:r>
            <a:r>
              <a:rPr lang="ru-RU" sz="4900" dirty="0"/>
              <a:t> </a:t>
            </a:r>
            <a:r>
              <a:rPr lang="ru-RU" sz="4900" dirty="0" err="1"/>
              <a:t>in</a:t>
            </a:r>
            <a:r>
              <a:rPr lang="ru-RU" sz="4900" dirty="0"/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2E79-2E3D-7824-1CC1-6F5D3B05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To </a:t>
            </a:r>
            <a:r>
              <a:rPr lang="ru-RU" dirty="0" err="1">
                <a:ea typeface="+mn-lt"/>
                <a:cs typeface="+mn-lt"/>
              </a:rPr>
              <a:t>switch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reference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ru-RU" dirty="0" err="1"/>
          </a:p>
          <a:p>
            <a:pPr marL="0" indent="0">
              <a:buNone/>
            </a:pPr>
            <a:endParaRPr lang="ru-RU" sz="2400" b="1" dirty="0">
              <a:latin typeface="+mj-lt"/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a, b, c, </a:t>
            </a:r>
            <a:endParaRPr lang="ru-RU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t2 </a:t>
            </a: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t1.c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t2.a)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t1</a:t>
            </a:r>
          </a:p>
          <a:p>
            <a:pPr algn="l"/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t1.a = t2.a </a:t>
            </a:r>
            <a:r>
              <a:rPr lang="en-US" dirty="0">
                <a:ea typeface="+mn-lt"/>
                <a:cs typeface="+mn-lt"/>
              </a:rPr>
              <a:t>links a subquery to the main query</a:t>
            </a:r>
            <a:endParaRPr lang="en-US" sz="40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1519F2-8357-38CB-5833-32BC8BA8448D}"/>
              </a:ext>
            </a:extLst>
          </p:cNvPr>
          <p:cNvSpPr/>
          <p:nvPr/>
        </p:nvSpPr>
        <p:spPr>
          <a:xfrm>
            <a:off x="1676400" y="3740037"/>
            <a:ext cx="8367486" cy="522514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Line Callout 1 4">
            <a:extLst>
              <a:ext uri="{FF2B5EF4-FFF2-40B4-BE49-F238E27FC236}">
                <a16:creationId xmlns:a16="http://schemas.microsoft.com/office/drawing/2014/main" id="{7321CD83-0A53-62E3-2F6F-D1CE64959F69}"/>
              </a:ext>
            </a:extLst>
          </p:cNvPr>
          <p:cNvSpPr/>
          <p:nvPr/>
        </p:nvSpPr>
        <p:spPr>
          <a:xfrm>
            <a:off x="5704113" y="5776685"/>
            <a:ext cx="4209143" cy="899885"/>
          </a:xfrm>
          <a:prstGeom prst="borderCallout1">
            <a:avLst>
              <a:gd name="adj1" fmla="val 18750"/>
              <a:gd name="adj2" fmla="val -8333"/>
              <a:gd name="adj3" fmla="val -160081"/>
              <a:gd name="adj4" fmla="val -33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0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79C-7DCE-BF1E-7EF6-C0FA3E0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Subqueries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SELECT </a:t>
            </a:r>
            <a:r>
              <a:rPr lang="ru-RU" dirty="0" err="1">
                <a:ea typeface="+mj-lt"/>
                <a:cs typeface="+mj-lt"/>
              </a:rPr>
              <a:t>can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be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replaced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other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nested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queries</a:t>
            </a:r>
            <a:endParaRPr lang="ru-R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F2-1E65-24AD-8C93-2E73A29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Instead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SELECT,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CTE,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JOIN.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30D44-9E5F-60B4-FDB1-C458236E2D92}"/>
              </a:ext>
            </a:extLst>
          </p:cNvPr>
          <p:cNvSpPr txBox="1"/>
          <p:nvPr/>
        </p:nvSpPr>
        <p:spPr>
          <a:xfrm>
            <a:off x="725715" y="3670527"/>
            <a:ext cx="5630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ct.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city_name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ct.countrycode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45085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79C-7DCE-BF1E-7EF6-C0FA3E0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replaced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queries</a:t>
            </a:r>
            <a:endParaRPr lang="en-US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F2-1E65-24AD-8C93-2E73A29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Instead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SELECT,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CTE,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JOIN.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30D44-9E5F-60B4-FDB1-C458236E2D92}"/>
              </a:ext>
            </a:extLst>
          </p:cNvPr>
          <p:cNvSpPr txBox="1"/>
          <p:nvPr/>
        </p:nvSpPr>
        <p:spPr>
          <a:xfrm>
            <a:off x="725715" y="3670527"/>
            <a:ext cx="5630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ct.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city_name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ct.population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ct.countrycode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diff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ct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6CF1B-8BF9-47C4-C01D-EC57B3200C66}"/>
              </a:ext>
            </a:extLst>
          </p:cNvPr>
          <p:cNvSpPr txBox="1"/>
          <p:nvPr/>
        </p:nvSpPr>
        <p:spPr>
          <a:xfrm>
            <a:off x="7260772" y="3732082"/>
            <a:ext cx="409302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You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can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use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a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query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create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an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auxiliary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table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with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two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fields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: </a:t>
            </a:r>
            <a:endParaRPr lang="ru-RU" dirty="0">
              <a:solidFill>
                <a:schemeClr val="accent5"/>
              </a:solidFill>
            </a:endParaRPr>
          </a:p>
          <a:p>
            <a:endParaRPr lang="ru-RU"/>
          </a:p>
          <a:p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- Country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key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code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accent5"/>
              </a:solidFill>
            </a:endParaRPr>
          </a:p>
          <a:p>
            <a:endParaRPr lang="ru-RU"/>
          </a:p>
          <a:p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- The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largest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population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in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a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city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in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country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accent5"/>
                </a:solidFill>
                <a:ea typeface="+mn-lt"/>
                <a:cs typeface="+mn-lt"/>
              </a:rPr>
              <a:t>max_population</a:t>
            </a:r>
            <a:r>
              <a:rPr lang="ru-RU" sz="20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endParaRPr lang="en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6CD3-A959-4579-84B1-09FCA8E1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endParaRPr lang="ru-RU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C08A-404C-4723-B49D-03477B01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Combining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levels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detail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dynamic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filtering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based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determined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runtime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ru-RU" dirty="0" err="1">
                <a:ea typeface="+mn-lt"/>
                <a:cs typeface="+mn-lt"/>
              </a:rPr>
              <a:t>Aggregate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depend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Improving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performance</a:t>
            </a:r>
            <a:r>
              <a:rPr lang="ru-RU" dirty="0">
                <a:ea typeface="+mn-lt"/>
                <a:cs typeface="+mn-lt"/>
              </a:rPr>
              <a:t>. For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slow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compared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ru-RU" dirty="0">
                <a:ea typeface="+mn-lt"/>
                <a:cs typeface="+mn-lt"/>
              </a:rPr>
              <a:t>Anti-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semi-join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Working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hierarchical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6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79C-7DCE-BF1E-7EF6-C0FA3E0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replaced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queries</a:t>
            </a:r>
            <a:endParaRPr lang="en-US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F2-1E65-24AD-8C93-2E73A29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FROM </a:t>
            </a:r>
            <a:r>
              <a:rPr lang="ru-RU" dirty="0" err="1"/>
              <a:t>or</a:t>
            </a:r>
            <a:r>
              <a:rPr lang="ru-RU" dirty="0"/>
              <a:t> CTE,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then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joined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tables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JOIN.</a:t>
            </a: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F4358-9F68-2932-4250-D4A7B2DB75C7}"/>
              </a:ext>
            </a:extLst>
          </p:cNvPr>
          <p:cNvSpPr txBox="1"/>
          <p:nvPr/>
        </p:nvSpPr>
        <p:spPr>
          <a:xfrm>
            <a:off x="446314" y="3447143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code,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max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(population)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max_population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38517-AEF6-FB45-9CCD-47FADF7DB2B9}"/>
              </a:ext>
            </a:extLst>
          </p:cNvPr>
          <p:cNvSpPr txBox="1"/>
          <p:nvPr/>
        </p:nvSpPr>
        <p:spPr>
          <a:xfrm>
            <a:off x="5704114" y="3429000"/>
            <a:ext cx="64878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city_name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-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ctm.max_population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diff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code,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max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(population)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max_population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group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ctm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ct.countrycode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ctm.code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45973-03E1-66B6-D06F-CD7551E3146C}"/>
              </a:ext>
            </a:extLst>
          </p:cNvPr>
          <p:cNvSpPr/>
          <p:nvPr/>
        </p:nvSpPr>
        <p:spPr>
          <a:xfrm>
            <a:off x="5704114" y="4522362"/>
            <a:ext cx="5040085" cy="1477328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B35D59-4661-7974-CEAE-7F225A5F37C4}"/>
              </a:ext>
            </a:extLst>
          </p:cNvPr>
          <p:cNvCxnSpPr/>
          <p:nvPr/>
        </p:nvCxnSpPr>
        <p:spPr>
          <a:xfrm>
            <a:off x="3614057" y="4522362"/>
            <a:ext cx="1973943" cy="630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6D332F-9A72-3DF7-1EFB-FE9260F17E2D}"/>
              </a:ext>
            </a:extLst>
          </p:cNvPr>
          <p:cNvSpPr txBox="1"/>
          <p:nvPr/>
        </p:nvSpPr>
        <p:spPr>
          <a:xfrm>
            <a:off x="1756229" y="6096000"/>
            <a:ext cx="235699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Nested query in FROM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24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679C-7DCE-BF1E-7EF6-C0FA3E02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replaced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queries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F2-1E65-24AD-8C93-2E73A29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SELECT,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nested</a:t>
            </a:r>
            <a:r>
              <a:rPr lang="ru-RU" dirty="0"/>
              <a:t> </a:t>
            </a:r>
            <a:r>
              <a:rPr lang="ru-RU" dirty="0" err="1"/>
              <a:t>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FROM </a:t>
            </a:r>
            <a:r>
              <a:rPr lang="ru-RU" dirty="0" err="1"/>
              <a:t>or</a:t>
            </a:r>
            <a:r>
              <a:rPr lang="ru-RU" dirty="0"/>
              <a:t> CTE,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then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joined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tables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JOIN.</a:t>
            </a:r>
            <a:endParaRPr lang="en-US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F4358-9F68-2932-4250-D4A7B2DB75C7}"/>
              </a:ext>
            </a:extLst>
          </p:cNvPr>
          <p:cNvSpPr txBox="1"/>
          <p:nvPr/>
        </p:nvSpPr>
        <p:spPr>
          <a:xfrm>
            <a:off x="446314" y="3447143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code,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max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(population)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max_population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38517-AEF6-FB45-9CCD-47FADF7DB2B9}"/>
              </a:ext>
            </a:extLst>
          </p:cNvPr>
          <p:cNvSpPr txBox="1"/>
          <p:nvPr/>
        </p:nvSpPr>
        <p:spPr>
          <a:xfrm>
            <a:off x="5704114" y="3164681"/>
            <a:ext cx="64878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WITH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ctm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code,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  max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(population)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max_population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group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city_name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-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ctm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max_population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diff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ctm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45973-03E1-66B6-D06F-CD7551E3146C}"/>
              </a:ext>
            </a:extLst>
          </p:cNvPr>
          <p:cNvSpPr/>
          <p:nvPr/>
        </p:nvSpPr>
        <p:spPr>
          <a:xfrm>
            <a:off x="5588000" y="3164681"/>
            <a:ext cx="5765800" cy="198789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B35D59-4661-7974-CEAE-7F225A5F37C4}"/>
              </a:ext>
            </a:extLst>
          </p:cNvPr>
          <p:cNvCxnSpPr>
            <a:cxnSpLocks/>
          </p:cNvCxnSpPr>
          <p:nvPr/>
        </p:nvCxnSpPr>
        <p:spPr>
          <a:xfrm flipV="1">
            <a:off x="4024085" y="3563937"/>
            <a:ext cx="1451429" cy="142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6D332F-9A72-3DF7-1EFB-FE9260F17E2D}"/>
              </a:ext>
            </a:extLst>
          </p:cNvPr>
          <p:cNvSpPr txBox="1"/>
          <p:nvPr/>
        </p:nvSpPr>
        <p:spPr>
          <a:xfrm>
            <a:off x="838200" y="5689600"/>
            <a:ext cx="36611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CTE instead of nested query in FROM</a:t>
            </a:r>
            <a:endParaRPr lang="ru-RU" dirty="0">
              <a:solidFill>
                <a:schemeClr val="accent5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23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8E15A8-84B4-4389-901E-782B8AB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Examples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conditions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subqueries</a:t>
            </a:r>
            <a:endParaRPr lang="ru-RU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112D61-0779-4ECD-9C93-52D79DED1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Uncorrelated and correlated subqueries in WHERE and HAVING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788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Subquery in IN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urier New"/>
                <a:cs typeface="Courier New"/>
              </a:rPr>
              <a:t>S</a:t>
            </a:r>
            <a:r>
              <a:rPr lang="en-US" dirty="0">
                <a:latin typeface="Courier New"/>
                <a:cs typeface="Courier New"/>
              </a:rPr>
              <a:t>ELECT ... FROM ... WHERE </a:t>
            </a:r>
            <a:r>
              <a:rPr lang="en-US" dirty="0">
                <a:ea typeface="+mn-lt"/>
                <a:cs typeface="+mn-lt"/>
              </a:rPr>
              <a:t>expression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ru-RU" b="1" dirty="0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n (SELECT ...)</a:t>
            </a:r>
            <a:endParaRPr lang="ru-RU" b="1" dirty="0">
              <a:latin typeface="Courier New"/>
              <a:cs typeface="Courier New"/>
            </a:endParaRPr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generates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belongs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single-column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0122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IN 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50 </a:t>
            </a:r>
            <a:endParaRPr lang="ru-RU" dirty="0"/>
          </a:p>
          <a:p>
            <a:endParaRPr lang="ru-RU"/>
          </a:p>
          <a:p>
            <a:endParaRPr lang="ru-RU"/>
          </a:p>
          <a:p>
            <a:r>
              <a:rPr lang="ru-RU" dirty="0">
                <a:ea typeface="+mn-lt"/>
                <a:cs typeface="+mn-lt"/>
              </a:rPr>
              <a:t>First,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generate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located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endParaRPr lang="ru-RU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Subquery in IN 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50 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/>
              <a:t>First,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generate</a:t>
            </a:r>
            <a:r>
              <a:rPr lang="ru-RU" dirty="0"/>
              <a:t> a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select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keys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located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2BEE-F727-D26A-2275-F579527A454C}"/>
              </a:ext>
            </a:extLst>
          </p:cNvPr>
          <p:cNvSpPr txBox="1"/>
          <p:nvPr/>
        </p:nvSpPr>
        <p:spPr>
          <a:xfrm>
            <a:off x="838200" y="4339771"/>
            <a:ext cx="349326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indent="0" algn="l">
              <a:buNone/>
            </a:pP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0AEA6-31FC-E019-9A33-D0DA1DF46B77}"/>
              </a:ext>
            </a:extLst>
          </p:cNvPr>
          <p:cNvSpPr txBox="1"/>
          <p:nvPr/>
        </p:nvSpPr>
        <p:spPr>
          <a:xfrm>
            <a:off x="4949371" y="4731657"/>
            <a:ext cx="26420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6600" dirty="0"/>
              <a:t>+ IN (  )</a:t>
            </a:r>
          </a:p>
        </p:txBody>
      </p:sp>
    </p:spTree>
    <p:extLst>
      <p:ext uri="{BB962C8B-B14F-4D97-AF65-F5344CB8AC3E}">
        <p14:creationId xmlns:p14="http://schemas.microsoft.com/office/powerpoint/2010/main" val="2382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in IN 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50 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Now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embed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2BEE-F727-D26A-2275-F579527A454C}"/>
              </a:ext>
            </a:extLst>
          </p:cNvPr>
          <p:cNvSpPr txBox="1"/>
          <p:nvPr/>
        </p:nvSpPr>
        <p:spPr>
          <a:xfrm>
            <a:off x="838200" y="3353554"/>
            <a:ext cx="474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   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50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CF6F4-FC4B-C9CD-60E4-F08E982DE037}"/>
              </a:ext>
            </a:extLst>
          </p:cNvPr>
          <p:cNvSpPr/>
          <p:nvPr/>
        </p:nvSpPr>
        <p:spPr>
          <a:xfrm>
            <a:off x="943428" y="4746738"/>
            <a:ext cx="3947886" cy="17461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68FB2-D307-70B5-D3A1-60DF1EA00DA8}"/>
              </a:ext>
            </a:extLst>
          </p:cNvPr>
          <p:cNvSpPr txBox="1"/>
          <p:nvPr/>
        </p:nvSpPr>
        <p:spPr>
          <a:xfrm>
            <a:off x="5805714" y="4276883"/>
            <a:ext cx="497173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uses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uncorrelated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subquery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produces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list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values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1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Correlated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subquery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91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5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endParaRPr lang="ru-RU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2BEE-F727-D26A-2275-F579527A454C}"/>
              </a:ext>
            </a:extLst>
          </p:cNvPr>
          <p:cNvSpPr txBox="1"/>
          <p:nvPr/>
        </p:nvSpPr>
        <p:spPr>
          <a:xfrm>
            <a:off x="838200" y="3494315"/>
            <a:ext cx="3762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CC15-AAE3-1E63-9809-500C30DC1EE7}"/>
              </a:ext>
            </a:extLst>
          </p:cNvPr>
          <p:cNvSpPr txBox="1"/>
          <p:nvPr/>
        </p:nvSpPr>
        <p:spPr>
          <a:xfrm>
            <a:off x="5718628" y="3526022"/>
            <a:ext cx="44558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largest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world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91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5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same</a:t>
            </a:r>
            <a:r>
              <a:rPr lang="ru-RU" dirty="0"/>
              <a:t> </a:t>
            </a:r>
            <a:r>
              <a:rPr lang="ru-RU" dirty="0" err="1"/>
              <a:t>country</a:t>
            </a:r>
            <a:endParaRPr lang="ru-RU" dirty="0" err="1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2BEE-F727-D26A-2275-F579527A454C}"/>
              </a:ext>
            </a:extLst>
          </p:cNvPr>
          <p:cNvSpPr txBox="1"/>
          <p:nvPr/>
        </p:nvSpPr>
        <p:spPr>
          <a:xfrm>
            <a:off x="838200" y="3494315"/>
            <a:ext cx="3762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CC15-AAE3-1E63-9809-500C30DC1EE7}"/>
              </a:ext>
            </a:extLst>
          </p:cNvPr>
          <p:cNvSpPr txBox="1"/>
          <p:nvPr/>
        </p:nvSpPr>
        <p:spPr>
          <a:xfrm>
            <a:off x="5718628" y="3526022"/>
            <a:ext cx="445588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returns</a:t>
            </a:r>
            <a:r>
              <a:rPr lang="ru-RU" dirty="0"/>
              <a:t> a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keys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five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largest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 </a:t>
            </a:r>
            <a:endParaRPr lang="ru-RU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BF45D-5C1F-7355-6598-4F7D4199FE62}"/>
              </a:ext>
            </a:extLst>
          </p:cNvPr>
          <p:cNvSpPr txBox="1"/>
          <p:nvPr/>
        </p:nvSpPr>
        <p:spPr>
          <a:xfrm>
            <a:off x="5718629" y="4879309"/>
            <a:ext cx="433977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Such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embedded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WHERE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additionally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94E4-53E1-4522-A654-0EB4868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F489-6975-4434-93CD-06B73503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91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top</a:t>
            </a:r>
            <a:r>
              <a:rPr lang="ru-RU" dirty="0"/>
              <a:t> 5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same</a:t>
            </a:r>
            <a:r>
              <a:rPr lang="ru-RU" dirty="0"/>
              <a:t> </a:t>
            </a:r>
            <a:r>
              <a:rPr lang="ru-RU" dirty="0" err="1"/>
              <a:t>country</a:t>
            </a:r>
          </a:p>
          <a:p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52BEE-F727-D26A-2275-F579527A454C}"/>
              </a:ext>
            </a:extLst>
          </p:cNvPr>
          <p:cNvSpPr txBox="1"/>
          <p:nvPr/>
        </p:nvSpPr>
        <p:spPr>
          <a:xfrm>
            <a:off x="838200" y="3494315"/>
            <a:ext cx="3762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16444-F7D1-E03B-F65C-3995F74A3438}"/>
              </a:ext>
            </a:extLst>
          </p:cNvPr>
          <p:cNvSpPr txBox="1"/>
          <p:nvPr/>
        </p:nvSpPr>
        <p:spPr>
          <a:xfrm>
            <a:off x="5792662" y="3076555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order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latin typeface="Courier" panose="02070309020205020404" pitchFamily="49" charset="0"/>
              </a:rPr>
              <a:t>population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limit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5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endParaRPr lang="en-RU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F25FF8-99C1-9CB1-858B-2CC65A7E1879}"/>
              </a:ext>
            </a:extLst>
          </p:cNvPr>
          <p:cNvSpPr/>
          <p:nvPr/>
        </p:nvSpPr>
        <p:spPr>
          <a:xfrm>
            <a:off x="9622971" y="4523458"/>
            <a:ext cx="537028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AFA46-C2E8-3367-A17F-DF77EC4F3702}"/>
              </a:ext>
            </a:extLst>
          </p:cNvPr>
          <p:cNvSpPr txBox="1"/>
          <p:nvPr/>
        </p:nvSpPr>
        <p:spPr>
          <a:xfrm>
            <a:off x="8928264" y="3495926"/>
            <a:ext cx="242388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Correlated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subquery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where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generates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list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based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on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country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code</a:t>
            </a:r>
            <a:endParaRPr lang="ru-RU" dirty="0" err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5A101-23E1-4C02-9EAE-652F1FBD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F88E1-6981-4ED7-BFAE-4B4E4436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Select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called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.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accessible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outer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modes</a:t>
            </a:r>
            <a:r>
              <a:rPr lang="ru-RU" dirty="0"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 err="1">
                <a:ea typeface="+mn-lt"/>
                <a:cs typeface="+mn-lt"/>
              </a:rPr>
              <a:t>Uncorrelated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refer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)</a:t>
            </a:r>
            <a:endParaRPr lang="en-US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1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2B3B-A7A2-4108-A825-F507FB5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867"/>
          </a:xfrm>
        </p:spPr>
        <p:txBody>
          <a:bodyPr>
            <a:normAutofit/>
          </a:bodyPr>
          <a:lstStyle/>
          <a:p>
            <a:r>
              <a:rPr lang="ru-RU" sz="4000" dirty="0" err="1">
                <a:ea typeface="+mj-lt"/>
                <a:cs typeface="+mj-lt"/>
              </a:rPr>
              <a:t>Subquery</a:t>
            </a:r>
            <a:r>
              <a:rPr lang="ru-RU" sz="4000" dirty="0">
                <a:ea typeface="+mj-lt"/>
                <a:cs typeface="+mj-lt"/>
              </a:rPr>
              <a:t> </a:t>
            </a:r>
            <a:r>
              <a:rPr lang="ru-RU" sz="4000" dirty="0" err="1">
                <a:ea typeface="+mj-lt"/>
                <a:cs typeface="+mj-lt"/>
              </a:rPr>
              <a:t>in</a:t>
            </a:r>
            <a:r>
              <a:rPr lang="ru-RU" sz="4000" dirty="0">
                <a:ea typeface="+mj-lt"/>
                <a:cs typeface="+mj-lt"/>
              </a:rPr>
              <a:t> WHERE </a:t>
            </a:r>
            <a:r>
              <a:rPr lang="ru-RU" sz="4000" dirty="0" err="1">
                <a:ea typeface="+mj-lt"/>
                <a:cs typeface="+mj-lt"/>
              </a:rPr>
              <a:t>and</a:t>
            </a:r>
            <a:r>
              <a:rPr lang="ru-RU" sz="4000" dirty="0">
                <a:ea typeface="+mj-lt"/>
                <a:cs typeface="+mj-lt"/>
              </a:rPr>
              <a:t> JOIN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F13E-B826-4B29-868D-DFA739AF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Russian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spoken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#1: </a:t>
            </a:r>
            <a:r>
              <a:rPr lang="ru-RU" dirty="0" err="1">
                <a:ea typeface="+mn-lt"/>
                <a:cs typeface="+mn-lt"/>
              </a:rPr>
              <a:t>Generate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codes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list</a:t>
            </a:r>
            <a:endParaRPr lang="ru-RU" dirty="0" err="1"/>
          </a:p>
          <a:p>
            <a:r>
              <a:rPr lang="en-US" dirty="0">
                <a:ea typeface="+mn-lt"/>
                <a:cs typeface="+mn-lt"/>
              </a:rPr>
              <a:t>Approach #2: Search the language table and restrict records in the country table using INNER JOIN</a:t>
            </a:r>
            <a:endParaRPr lang="en-US" sz="1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822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2B3B-A7A2-4108-A825-F507FB5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867"/>
          </a:xfrm>
        </p:spPr>
        <p:txBody>
          <a:bodyPr>
            <a:normAutofit/>
          </a:bodyPr>
          <a:lstStyle/>
          <a:p>
            <a:r>
              <a:rPr lang="ru-RU" sz="4000" dirty="0" err="1"/>
              <a:t>Subquery</a:t>
            </a:r>
            <a:r>
              <a:rPr lang="ru-RU" sz="4000" dirty="0"/>
              <a:t> </a:t>
            </a:r>
            <a:r>
              <a:rPr lang="ru-RU" sz="4000" dirty="0" err="1"/>
              <a:t>in</a:t>
            </a:r>
            <a:r>
              <a:rPr lang="ru-RU" sz="4000" dirty="0"/>
              <a:t> WHERE </a:t>
            </a:r>
            <a:r>
              <a:rPr lang="ru-RU" sz="4000" dirty="0" err="1"/>
              <a:t>and</a:t>
            </a:r>
            <a:r>
              <a:rPr lang="ru-RU" sz="4000" dirty="0"/>
              <a:t> JOIN</a:t>
            </a:r>
            <a:endParaRPr lang="ru-RU" sz="40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F13E-B826-4B29-868D-DFA739AF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We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Russian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spoken</a:t>
            </a:r>
            <a:r>
              <a:rPr lang="ru-RU" dirty="0"/>
              <a:t>.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 err="1"/>
              <a:t>Approach</a:t>
            </a:r>
            <a:r>
              <a:rPr lang="ru-RU" dirty="0"/>
              <a:t> #1: </a:t>
            </a:r>
            <a:r>
              <a:rPr lang="ru-RU" dirty="0" err="1"/>
              <a:t>Generate</a:t>
            </a:r>
            <a:r>
              <a:rPr lang="ru-RU" dirty="0"/>
              <a:t> a 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country</a:t>
            </a:r>
            <a:r>
              <a:rPr lang="ru-RU" dirty="0"/>
              <a:t> </a:t>
            </a:r>
            <a:r>
              <a:rPr lang="ru-RU" dirty="0" err="1"/>
              <a:t>codes</a:t>
            </a:r>
            <a:r>
              <a:rPr lang="ru-RU" dirty="0"/>
              <a:t>, </a:t>
            </a:r>
            <a:r>
              <a:rPr lang="ru-RU" dirty="0" err="1"/>
              <a:t>then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E5815-D1D4-4E36-A932-48F67511B001}"/>
              </a:ext>
            </a:extLst>
          </p:cNvPr>
          <p:cNvSpPr txBox="1"/>
          <p:nvPr/>
        </p:nvSpPr>
        <p:spPr>
          <a:xfrm>
            <a:off x="838200" y="3429000"/>
            <a:ext cx="6548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code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countrycode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countrylanguage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language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'Russian'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754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2B3B-A7A2-4108-A825-F507FB5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867"/>
          </a:xfrm>
        </p:spPr>
        <p:txBody>
          <a:bodyPr>
            <a:normAutofit/>
          </a:bodyPr>
          <a:lstStyle/>
          <a:p>
            <a:r>
              <a:rPr lang="ru-RU" sz="4000" dirty="0" err="1"/>
              <a:t>Subquery</a:t>
            </a:r>
            <a:r>
              <a:rPr lang="ru-RU" sz="4000" dirty="0"/>
              <a:t> </a:t>
            </a:r>
            <a:r>
              <a:rPr lang="ru-RU" sz="4000" dirty="0" err="1"/>
              <a:t>in</a:t>
            </a:r>
            <a:r>
              <a:rPr lang="ru-RU" sz="4000" dirty="0"/>
              <a:t> WHERE </a:t>
            </a:r>
            <a:r>
              <a:rPr lang="ru-RU" sz="4000" dirty="0" err="1"/>
              <a:t>and</a:t>
            </a:r>
            <a:r>
              <a:rPr lang="ru-RU" sz="4000" dirty="0"/>
              <a:t>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F13E-B826-4B29-868D-DFA739AF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We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Russian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spoken</a:t>
            </a:r>
            <a:r>
              <a:rPr lang="ru-RU" dirty="0"/>
              <a:t>.</a:t>
            </a:r>
          </a:p>
          <a:p>
            <a:r>
              <a:rPr lang="en-US" dirty="0"/>
              <a:t>Approach #2: Search the language table and restrict records in the country table using INNER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E5815-D1D4-4E36-A932-48F67511B001}"/>
              </a:ext>
            </a:extLst>
          </p:cNvPr>
          <p:cNvSpPr txBox="1"/>
          <p:nvPr/>
        </p:nvSpPr>
        <p:spPr>
          <a:xfrm>
            <a:off x="838200" y="3595598"/>
            <a:ext cx="6548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c.*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c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join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countrylanguage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cl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  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c.code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cl.countrycode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'Russian'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A964-A0C4-A1FC-F7CD-9B3889B8AC32}"/>
              </a:ext>
            </a:extLst>
          </p:cNvPr>
          <p:cNvSpPr txBox="1"/>
          <p:nvPr/>
        </p:nvSpPr>
        <p:spPr>
          <a:xfrm>
            <a:off x="7794171" y="3947886"/>
            <a:ext cx="290285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ea typeface="+mn-lt"/>
                <a:cs typeface="+mn-lt"/>
              </a:rPr>
              <a:t>In the first case, you won't have to perform additional aggregation using distinct </a:t>
            </a:r>
            <a:endParaRPr lang="ru-RU" dirty="0">
              <a:solidFill>
                <a:schemeClr val="accent5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9918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61E5-1687-45F2-BB5C-0EF12357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Scalar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WHERE </a:t>
            </a:r>
            <a:r>
              <a:rPr lang="ru-RU" dirty="0" err="1">
                <a:ea typeface="+mj-lt"/>
                <a:cs typeface="+mj-lt"/>
              </a:rPr>
              <a:t>and</a:t>
            </a:r>
            <a:r>
              <a:rPr lang="ru-RU" dirty="0">
                <a:ea typeface="+mj-lt"/>
                <a:cs typeface="+mj-lt"/>
              </a:rPr>
              <a:t>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F7E4-CDAA-4227-87AE-113FC6C4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subquery can be used as part of a predicate in a where or having clause.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Expression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>
                <a:latin typeface="Courier New"/>
                <a:cs typeface="Courier New"/>
              </a:rPr>
              <a:t>= &lt; &gt;</a:t>
            </a:r>
            <a:r>
              <a:rPr lang="ru-RU" dirty="0">
                <a:latin typeface="Courier New"/>
                <a:cs typeface="Courier New"/>
              </a:rPr>
              <a:t> &lt;</a:t>
            </a:r>
            <a:r>
              <a:rPr lang="en-US" dirty="0">
                <a:latin typeface="Courier New"/>
                <a:cs typeface="Courier New"/>
              </a:rPr>
              <a:t>&gt; &lt;= &gt;= != like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b="1" dirty="0">
                <a:latin typeface="Courier New"/>
                <a:cs typeface="Courier New"/>
              </a:rPr>
              <a:t>(</a:t>
            </a:r>
            <a:r>
              <a:rPr lang="ru-RU" b="1" dirty="0">
                <a:ea typeface="+mn-lt"/>
                <a:cs typeface="+mn-lt"/>
              </a:rPr>
              <a:t>a </a:t>
            </a:r>
            <a:r>
              <a:rPr lang="ru-RU" b="1" dirty="0" err="1">
                <a:ea typeface="+mn-lt"/>
                <a:cs typeface="+mn-lt"/>
              </a:rPr>
              <a:t>query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returns</a:t>
            </a:r>
            <a:r>
              <a:rPr lang="ru-RU" b="1" dirty="0">
                <a:ea typeface="+mn-lt"/>
                <a:cs typeface="+mn-lt"/>
              </a:rPr>
              <a:t>                  </a:t>
            </a:r>
            <a:r>
              <a:rPr lang="ru-RU" b="1" dirty="0" err="1">
                <a:ea typeface="+mn-lt"/>
                <a:cs typeface="+mn-lt"/>
              </a:rPr>
              <a:t>one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row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with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one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column</a:t>
            </a:r>
            <a:r>
              <a:rPr lang="ru-RU" b="1" dirty="0">
                <a:latin typeface="Courier New"/>
                <a:cs typeface="Courier New"/>
              </a:rPr>
              <a:t>)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27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 </a:t>
            </a:r>
            <a:r>
              <a:rPr lang="ru-RU" dirty="0" err="1"/>
              <a:t>and</a:t>
            </a:r>
            <a:r>
              <a:rPr lang="ru-RU" dirty="0"/>
              <a:t>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greater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80%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citizens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endParaRPr lang="en-US" dirty="0" err="1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region,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population &gt; </a:t>
            </a:r>
            <a:r>
              <a:rPr lang="ru-RU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ru-RU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ru-RU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 </a:t>
            </a:r>
            <a:r>
              <a:rPr lang="ru-RU" dirty="0" err="1"/>
              <a:t>and</a:t>
            </a:r>
            <a:r>
              <a:rPr lang="ru-RU" dirty="0"/>
              <a:t>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greater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80%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citizens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country</a:t>
            </a:r>
            <a:endParaRPr lang="en-US" err="1"/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region, </a:t>
            </a:r>
            <a:r>
              <a:rPr lang="en-US" sz="2400" b="1" dirty="0">
                <a:solidFill>
                  <a:srgbClr val="000080"/>
                </a:solidFill>
                <a:latin typeface="Consolas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, population 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c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population &gt; </a:t>
            </a:r>
            <a:r>
              <a:rPr lang="ru-RU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?</a:t>
            </a:r>
            <a:r>
              <a:rPr lang="en-US" sz="2400" b="1" dirty="0">
                <a:solidFill>
                  <a:srgbClr val="FF0000"/>
                </a:solidFill>
                <a:latin typeface="Consolas"/>
              </a:rPr>
              <a:t>;</a:t>
            </a:r>
            <a:endParaRPr lang="ru-RU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l">
              <a:buNone/>
            </a:pPr>
            <a:endParaRPr lang="ru-RU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b="1" dirty="0" err="1">
                <a:ea typeface="+mn-lt"/>
                <a:cs typeface="+mn-lt"/>
              </a:rPr>
              <a:t>Query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to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find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the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largest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population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in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the</a:t>
            </a:r>
            <a:r>
              <a:rPr lang="ru-RU" sz="2400" b="1" dirty="0">
                <a:ea typeface="+mn-lt"/>
                <a:cs typeface="+mn-lt"/>
              </a:rPr>
              <a:t> </a:t>
            </a:r>
            <a:r>
              <a:rPr lang="ru-RU" sz="2400" b="1" dirty="0" err="1">
                <a:ea typeface="+mn-lt"/>
                <a:cs typeface="+mn-lt"/>
              </a:rPr>
              <a:t>world</a:t>
            </a:r>
            <a:r>
              <a:rPr lang="ru-RU" sz="2400" b="1" dirty="0">
                <a:ea typeface="+mn-lt"/>
                <a:cs typeface="+mn-lt"/>
              </a:rPr>
              <a:t>:</a:t>
            </a:r>
            <a:r>
              <a:rPr lang="ru-RU" sz="2400" b="1" dirty="0">
                <a:latin typeface="Consolas"/>
              </a:rPr>
              <a:t> </a:t>
            </a:r>
            <a:br>
              <a:rPr lang="en-US" sz="2400" b="1" dirty="0">
                <a:latin typeface="Consolas" panose="020B0609020204030204" pitchFamily="49" charset="0"/>
              </a:rPr>
            </a:br>
            <a:endParaRPr lang="ru-RU" sz="2400" b="1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ru-RU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 </a:t>
            </a:r>
            <a:r>
              <a:rPr lang="ru-RU" dirty="0" err="1"/>
              <a:t>and</a:t>
            </a:r>
            <a:r>
              <a:rPr lang="ru-RU" dirty="0"/>
              <a:t> HAVING 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greater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80%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citizens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country</a:t>
            </a:r>
            <a:endParaRPr lang="en-US" dirty="0" err="1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&gt; 0.8 *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37F7D-1E11-859C-D8B6-F6A73CD15870}"/>
              </a:ext>
            </a:extLst>
          </p:cNvPr>
          <p:cNvSpPr/>
          <p:nvPr/>
        </p:nvSpPr>
        <p:spPr>
          <a:xfrm>
            <a:off x="4542971" y="5111863"/>
            <a:ext cx="6604000" cy="6793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B0126C1C-5D32-B40C-C6F9-1FBF16FC0F3A}"/>
              </a:ext>
            </a:extLst>
          </p:cNvPr>
          <p:cNvSpPr/>
          <p:nvPr/>
        </p:nvSpPr>
        <p:spPr>
          <a:xfrm>
            <a:off x="8097157" y="3645694"/>
            <a:ext cx="2324100" cy="71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5"/>
              <a:gd name="adj6" fmla="val -92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272333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 </a:t>
            </a:r>
            <a:r>
              <a:rPr lang="ru-RU" dirty="0" err="1"/>
              <a:t>and</a:t>
            </a:r>
            <a:r>
              <a:rPr lang="ru-RU" dirty="0"/>
              <a:t> HAVING </a:t>
            </a:r>
          </a:p>
          <a:p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countries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a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greater</a:t>
            </a:r>
            <a:r>
              <a:rPr lang="ru-RU" dirty="0"/>
              <a:t> </a:t>
            </a:r>
            <a:r>
              <a:rPr lang="ru-RU" dirty="0" err="1"/>
              <a:t>than</a:t>
            </a:r>
            <a:r>
              <a:rPr lang="ru-RU" dirty="0"/>
              <a:t> 80%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citizens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most</a:t>
            </a:r>
            <a:r>
              <a:rPr lang="ru-RU" dirty="0"/>
              <a:t> </a:t>
            </a:r>
            <a:r>
              <a:rPr lang="ru-RU" dirty="0" err="1"/>
              <a:t>populous</a:t>
            </a:r>
            <a:r>
              <a:rPr lang="ru-RU" dirty="0"/>
              <a:t> </a:t>
            </a:r>
            <a:r>
              <a:rPr lang="ru-RU" dirty="0" err="1"/>
              <a:t>country</a:t>
            </a:r>
            <a:endParaRPr lang="en-US" dirty="0" err="1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&gt;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0.8 *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37F7D-1E11-859C-D8B6-F6A73CD15870}"/>
              </a:ext>
            </a:extLst>
          </p:cNvPr>
          <p:cNvSpPr/>
          <p:nvPr/>
        </p:nvSpPr>
        <p:spPr>
          <a:xfrm>
            <a:off x="3512456" y="5082834"/>
            <a:ext cx="7576457" cy="6793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B0126C1C-5D32-B40C-C6F9-1FBF16FC0F3A}"/>
              </a:ext>
            </a:extLst>
          </p:cNvPr>
          <p:cNvSpPr/>
          <p:nvPr/>
        </p:nvSpPr>
        <p:spPr>
          <a:xfrm>
            <a:off x="8097157" y="3645694"/>
            <a:ext cx="2324100" cy="711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5"/>
              <a:gd name="adj6" fmla="val -92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Uncorrelated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endParaRPr lang="ru-RU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Correlated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scalar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WHERE,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We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greater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80%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citizens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corresponding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region</a:t>
            </a:r>
            <a:endParaRPr lang="ru-RU" dirty="0" err="1"/>
          </a:p>
          <a:p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&gt; 0.8 *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279A-AC70-A59E-2C7A-A1341660F520}"/>
              </a:ext>
            </a:extLst>
          </p:cNvPr>
          <p:cNvSpPr txBox="1"/>
          <p:nvPr/>
        </p:nvSpPr>
        <p:spPr>
          <a:xfrm>
            <a:off x="5921829" y="4194629"/>
            <a:ext cx="280125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Now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we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calculate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expression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taking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into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account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region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WHERE,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3000" dirty="0"/>
              <a:t>We </a:t>
            </a:r>
            <a:r>
              <a:rPr lang="ru-RU" sz="3000" dirty="0" err="1"/>
              <a:t>need</a:t>
            </a:r>
            <a:r>
              <a:rPr lang="ru-RU" sz="3000" dirty="0"/>
              <a:t> </a:t>
            </a:r>
            <a:r>
              <a:rPr lang="ru-RU" sz="3000" dirty="0" err="1"/>
              <a:t>to</a:t>
            </a:r>
            <a:r>
              <a:rPr lang="ru-RU" sz="3000" dirty="0"/>
              <a:t> </a:t>
            </a:r>
            <a:r>
              <a:rPr lang="ru-RU" sz="3000" dirty="0" err="1"/>
              <a:t>find</a:t>
            </a:r>
            <a:r>
              <a:rPr lang="ru-RU" sz="3000" dirty="0"/>
              <a:t> </a:t>
            </a:r>
            <a:r>
              <a:rPr lang="ru-RU" sz="3000" dirty="0" err="1"/>
              <a:t>countries</a:t>
            </a:r>
            <a:r>
              <a:rPr lang="ru-RU" sz="3000" dirty="0"/>
              <a:t> </a:t>
            </a:r>
            <a:r>
              <a:rPr lang="ru-RU" sz="3000" dirty="0" err="1"/>
              <a:t>with</a:t>
            </a:r>
            <a:r>
              <a:rPr lang="ru-RU" sz="3000" dirty="0"/>
              <a:t> a </a:t>
            </a:r>
            <a:r>
              <a:rPr lang="ru-RU" sz="3000" dirty="0" err="1"/>
              <a:t>population</a:t>
            </a:r>
            <a:r>
              <a:rPr lang="ru-RU" sz="3000" dirty="0"/>
              <a:t> </a:t>
            </a:r>
            <a:r>
              <a:rPr lang="ru-RU" sz="3000" dirty="0" err="1"/>
              <a:t>greater</a:t>
            </a:r>
            <a:r>
              <a:rPr lang="ru-RU" sz="3000" dirty="0"/>
              <a:t> </a:t>
            </a:r>
            <a:r>
              <a:rPr lang="ru-RU" sz="3000" dirty="0" err="1"/>
              <a:t>than</a:t>
            </a:r>
            <a:r>
              <a:rPr lang="ru-RU" sz="3000" dirty="0"/>
              <a:t> 80% </a:t>
            </a:r>
            <a:r>
              <a:rPr lang="ru-RU" sz="3000" dirty="0" err="1"/>
              <a:t>of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number</a:t>
            </a:r>
            <a:r>
              <a:rPr lang="ru-RU" sz="3000" dirty="0"/>
              <a:t> </a:t>
            </a:r>
            <a:r>
              <a:rPr lang="ru-RU" sz="3000" dirty="0" err="1"/>
              <a:t>of</a:t>
            </a:r>
            <a:r>
              <a:rPr lang="ru-RU" sz="3000" dirty="0"/>
              <a:t> </a:t>
            </a:r>
            <a:r>
              <a:rPr lang="ru-RU" sz="3000" dirty="0" err="1"/>
              <a:t>citizens</a:t>
            </a:r>
            <a:r>
              <a:rPr lang="ru-RU" sz="3000" dirty="0"/>
              <a:t> </a:t>
            </a:r>
            <a:r>
              <a:rPr lang="ru-RU" sz="3000" dirty="0" err="1"/>
              <a:t>in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most</a:t>
            </a:r>
            <a:r>
              <a:rPr lang="ru-RU" sz="3000" dirty="0"/>
              <a:t> </a:t>
            </a:r>
            <a:r>
              <a:rPr lang="ru-RU" sz="3000" dirty="0" err="1"/>
              <a:t>populous</a:t>
            </a:r>
            <a:r>
              <a:rPr lang="ru-RU" sz="3000" dirty="0"/>
              <a:t> </a:t>
            </a:r>
            <a:r>
              <a:rPr lang="ru-RU" sz="3000" dirty="0" err="1"/>
              <a:t>country</a:t>
            </a:r>
            <a:r>
              <a:rPr lang="ru-RU" sz="3000" dirty="0"/>
              <a:t> </a:t>
            </a:r>
            <a:r>
              <a:rPr lang="ru-RU" sz="3000" dirty="0" err="1"/>
              <a:t>in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corresponding</a:t>
            </a:r>
            <a:r>
              <a:rPr lang="ru-RU" sz="3000" dirty="0"/>
              <a:t> </a:t>
            </a:r>
            <a:r>
              <a:rPr lang="ru-RU" sz="3000" dirty="0" err="1"/>
              <a:t>region</a:t>
            </a:r>
            <a:endParaRPr lang="ru-RU" dirty="0" err="1"/>
          </a:p>
          <a:p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&gt; 0.8 *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dirty="0">
                <a:solidFill>
                  <a:srgbClr val="000000"/>
                </a:solidFill>
                <a:latin typeface="Consolas"/>
              </a:rPr>
              <a:t>      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here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country.region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c.region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/>
              </a:rPr>
              <a:t>;</a:t>
            </a:r>
            <a:endParaRPr lang="ru-RU" sz="36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279A-AC70-A59E-2C7A-A1341660F520}"/>
              </a:ext>
            </a:extLst>
          </p:cNvPr>
          <p:cNvSpPr txBox="1"/>
          <p:nvPr/>
        </p:nvSpPr>
        <p:spPr>
          <a:xfrm>
            <a:off x="5500915" y="4122058"/>
            <a:ext cx="28012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</a:rPr>
              <a:t>Now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we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need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calculate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this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expression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taking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into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account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region</a:t>
            </a:r>
            <a:r>
              <a:rPr lang="ru-RU" dirty="0">
                <a:solidFill>
                  <a:schemeClr val="accent5"/>
                </a:solidFill>
              </a:rPr>
              <a:t>.</a:t>
            </a:r>
          </a:p>
          <a:p>
            <a:endParaRPr lang="ru-RU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B9F2F-91FD-8665-3574-713765687376}"/>
              </a:ext>
            </a:extLst>
          </p:cNvPr>
          <p:cNvSpPr/>
          <p:nvPr/>
        </p:nvSpPr>
        <p:spPr>
          <a:xfrm>
            <a:off x="1712686" y="5497626"/>
            <a:ext cx="5202051" cy="68923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070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5A101-23E1-4C02-9EAE-652F1FBD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F88E1-6981-4ED7-BFAE-4B4E44369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0971"/>
            <a:ext cx="5181600" cy="3665992"/>
          </a:xfrm>
        </p:spPr>
        <p:txBody>
          <a:bodyPr vert="horz" lIns="91440" tIns="45720" rIns="91440" bIns="45720" numCol="1" rtlCol="0" anchor="t">
            <a:normAutofit lnSpcReduction="10000"/>
          </a:bodyPr>
          <a:lstStyle/>
          <a:p>
            <a:r>
              <a:rPr lang="ru-RU" b="1" err="1">
                <a:ea typeface="+mn-lt"/>
                <a:cs typeface="+mn-lt"/>
              </a:rPr>
              <a:t>Uncorrelated</a:t>
            </a:r>
            <a:endParaRPr lang="ru-RU" err="1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does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86E22-F9D3-6F6E-72B1-3CC5F87B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0971"/>
            <a:ext cx="5181600" cy="36659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1" dirty="0" err="1">
                <a:ea typeface="+mn-lt"/>
                <a:cs typeface="+mn-lt"/>
              </a:rPr>
              <a:t>Correlated</a:t>
            </a:r>
            <a:endParaRPr lang="ru-RU" b="1" dirty="0" err="1"/>
          </a:p>
          <a:p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references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elements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during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-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worst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endParaRPr lang="en-US" dirty="0" err="1"/>
          </a:p>
          <a:p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4518-6B95-ABF7-0806-CFE7D0EEF484}"/>
              </a:ext>
            </a:extLst>
          </p:cNvPr>
          <p:cNvSpPr txBox="1"/>
          <p:nvPr/>
        </p:nvSpPr>
        <p:spPr>
          <a:xfrm>
            <a:off x="4735285" y="1577609"/>
            <a:ext cx="25690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800" b="1" dirty="0" err="1"/>
              <a:t>Nested</a:t>
            </a:r>
            <a:r>
              <a:rPr lang="ru-RU" sz="2800" b="1" dirty="0"/>
              <a:t> </a:t>
            </a:r>
            <a:r>
              <a:rPr lang="ru-RU" sz="2800" b="1" dirty="0" err="1"/>
              <a:t>queries</a:t>
            </a:r>
            <a:endParaRPr lang="ru-RU" sz="2800" b="1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2A28-D741-42A8-9096-88C158C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scalar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WHERE, HAVING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7D02-DF4E-446E-A212-C4498FDC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sz="3000" dirty="0"/>
              <a:t>We </a:t>
            </a:r>
            <a:r>
              <a:rPr lang="ru-RU" sz="3000" dirty="0" err="1"/>
              <a:t>need</a:t>
            </a:r>
            <a:r>
              <a:rPr lang="ru-RU" sz="3000" dirty="0"/>
              <a:t> </a:t>
            </a:r>
            <a:r>
              <a:rPr lang="ru-RU" sz="3000" dirty="0" err="1"/>
              <a:t>to</a:t>
            </a:r>
            <a:r>
              <a:rPr lang="ru-RU" sz="3000" dirty="0"/>
              <a:t> </a:t>
            </a:r>
            <a:r>
              <a:rPr lang="ru-RU" sz="3000" dirty="0" err="1"/>
              <a:t>find</a:t>
            </a:r>
            <a:r>
              <a:rPr lang="ru-RU" sz="3000" dirty="0"/>
              <a:t> </a:t>
            </a:r>
            <a:r>
              <a:rPr lang="ru-RU" sz="3000" dirty="0" err="1"/>
              <a:t>countries</a:t>
            </a:r>
            <a:r>
              <a:rPr lang="ru-RU" sz="3000" dirty="0"/>
              <a:t> </a:t>
            </a:r>
            <a:r>
              <a:rPr lang="ru-RU" sz="3000" dirty="0" err="1"/>
              <a:t>with</a:t>
            </a:r>
            <a:r>
              <a:rPr lang="ru-RU" sz="3000" dirty="0"/>
              <a:t> a </a:t>
            </a:r>
            <a:r>
              <a:rPr lang="ru-RU" sz="3000" dirty="0" err="1"/>
              <a:t>population</a:t>
            </a:r>
            <a:r>
              <a:rPr lang="ru-RU" sz="3000" dirty="0"/>
              <a:t> </a:t>
            </a:r>
            <a:r>
              <a:rPr lang="ru-RU" sz="3000" dirty="0" err="1"/>
              <a:t>greater</a:t>
            </a:r>
            <a:r>
              <a:rPr lang="ru-RU" sz="3000" dirty="0"/>
              <a:t> </a:t>
            </a:r>
            <a:r>
              <a:rPr lang="ru-RU" sz="3000" dirty="0" err="1"/>
              <a:t>than</a:t>
            </a:r>
            <a:r>
              <a:rPr lang="ru-RU" sz="3000" dirty="0"/>
              <a:t> 80% </a:t>
            </a:r>
            <a:r>
              <a:rPr lang="ru-RU" sz="3000" dirty="0" err="1"/>
              <a:t>of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number</a:t>
            </a:r>
            <a:r>
              <a:rPr lang="ru-RU" sz="3000" dirty="0"/>
              <a:t> </a:t>
            </a:r>
            <a:r>
              <a:rPr lang="ru-RU" sz="3000" dirty="0" err="1"/>
              <a:t>of</a:t>
            </a:r>
            <a:r>
              <a:rPr lang="ru-RU" sz="3000" dirty="0"/>
              <a:t> </a:t>
            </a:r>
            <a:r>
              <a:rPr lang="ru-RU" sz="3000" dirty="0" err="1"/>
              <a:t>citizens</a:t>
            </a:r>
            <a:r>
              <a:rPr lang="ru-RU" sz="3000" dirty="0"/>
              <a:t> </a:t>
            </a:r>
            <a:r>
              <a:rPr lang="ru-RU" sz="3000" dirty="0" err="1"/>
              <a:t>in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most</a:t>
            </a:r>
            <a:r>
              <a:rPr lang="ru-RU" sz="3000" dirty="0"/>
              <a:t> </a:t>
            </a:r>
            <a:r>
              <a:rPr lang="ru-RU" sz="3000" dirty="0" err="1"/>
              <a:t>populous</a:t>
            </a:r>
            <a:r>
              <a:rPr lang="ru-RU" sz="3000" dirty="0"/>
              <a:t> </a:t>
            </a:r>
            <a:r>
              <a:rPr lang="ru-RU" sz="3000" dirty="0" err="1"/>
              <a:t>country</a:t>
            </a:r>
            <a:r>
              <a:rPr lang="ru-RU" sz="3000" dirty="0"/>
              <a:t> </a:t>
            </a:r>
            <a:r>
              <a:rPr lang="ru-RU" sz="3000" dirty="0" err="1"/>
              <a:t>in</a:t>
            </a:r>
            <a:r>
              <a:rPr lang="ru-RU" sz="3000" dirty="0"/>
              <a:t> </a:t>
            </a:r>
            <a:r>
              <a:rPr lang="ru-RU" sz="3000" dirty="0" err="1"/>
              <a:t>the</a:t>
            </a:r>
            <a:r>
              <a:rPr lang="ru-RU" sz="3000" dirty="0"/>
              <a:t> </a:t>
            </a:r>
            <a:r>
              <a:rPr lang="ru-RU" sz="3000" dirty="0" err="1"/>
              <a:t>corresponding</a:t>
            </a:r>
            <a:r>
              <a:rPr lang="ru-RU" sz="3000" dirty="0"/>
              <a:t> </a:t>
            </a:r>
            <a:r>
              <a:rPr lang="ru-RU" sz="3000" dirty="0" err="1"/>
              <a:t>region</a:t>
            </a:r>
            <a:endParaRPr lang="ru-RU" dirty="0" err="1"/>
          </a:p>
          <a:p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population &gt; 0.8 * 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(population)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dirty="0">
                <a:solidFill>
                  <a:srgbClr val="000000"/>
                </a:solidFill>
                <a:latin typeface="Consolas"/>
              </a:rPr>
              <a:t>      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here region =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c.region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Consolas"/>
              </a:rPr>
              <a:t>;</a:t>
            </a:r>
            <a:endParaRPr lang="ru-RU" sz="3600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4279A-AC70-A59E-2C7A-A1341660F520}"/>
              </a:ext>
            </a:extLst>
          </p:cNvPr>
          <p:cNvSpPr txBox="1"/>
          <p:nvPr/>
        </p:nvSpPr>
        <p:spPr>
          <a:xfrm>
            <a:off x="5500915" y="4122058"/>
            <a:ext cx="280125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</a:rPr>
              <a:t>Now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we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need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calculate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this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expression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taking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into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account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the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region</a:t>
            </a:r>
            <a:r>
              <a:rPr lang="ru-RU" dirty="0">
                <a:solidFill>
                  <a:schemeClr val="accent5"/>
                </a:solidFill>
              </a:rPr>
              <a:t>.</a:t>
            </a:r>
            <a:endParaRPr lang="en-US" dirty="0">
              <a:solidFill>
                <a:schemeClr val="accent5"/>
              </a:solidFill>
            </a:endParaRPr>
          </a:p>
          <a:p>
            <a:endParaRPr lang="ru-RU" dirty="0">
              <a:solidFill>
                <a:srgbClr val="000000"/>
              </a:solidFill>
            </a:endParaRPr>
          </a:p>
          <a:p>
            <a:endParaRPr lang="ru-RU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B9F2F-91FD-8665-3574-713765687376}"/>
              </a:ext>
            </a:extLst>
          </p:cNvPr>
          <p:cNvSpPr/>
          <p:nvPr/>
        </p:nvSpPr>
        <p:spPr>
          <a:xfrm>
            <a:off x="1712687" y="5497626"/>
            <a:ext cx="4078514" cy="679337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25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134-8742-451C-BC99-89511A95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Example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a </a:t>
            </a:r>
            <a:r>
              <a:rPr lang="ru-RU" dirty="0" err="1">
                <a:ea typeface="+mj-lt"/>
                <a:cs typeface="+mj-lt"/>
              </a:rPr>
              <a:t>subquery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170F-B82D-4BE8-A9BA-8ABA21F0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surfacearea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region_s_a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having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= 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max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(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data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EA222-2AC8-4EA1-9ABA-65B94624F442}"/>
              </a:ext>
            </a:extLst>
          </p:cNvPr>
          <p:cNvSpPr txBox="1"/>
          <p:nvPr/>
        </p:nvSpPr>
        <p:spPr>
          <a:xfrm>
            <a:off x="7990510" y="2476767"/>
            <a:ext cx="3736703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What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does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return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? </a:t>
            </a:r>
            <a:endParaRPr lang="ru-RU" dirty="0">
              <a:solidFill>
                <a:schemeClr val="accent5"/>
              </a:solidFill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What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does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each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row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result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correspond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? </a:t>
            </a:r>
            <a:endParaRPr lang="ru-RU" dirty="0">
              <a:solidFill>
                <a:schemeClr val="accent5"/>
              </a:solidFill>
            </a:endParaRPr>
          </a:p>
          <a:p>
            <a:endParaRPr lang="ru-RU"/>
          </a:p>
          <a:p>
            <a:endParaRPr lang="ru-RU"/>
          </a:p>
          <a:p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subquery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correlated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? 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37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134-8742-451C-BC99-89511A95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HAVING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170F-B82D-4BE8-A9BA-8ABA21F0B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surfacearea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region_s_a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having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= 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max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(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data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EA222-2AC8-4EA1-9ABA-65B94624F442}"/>
              </a:ext>
            </a:extLst>
          </p:cNvPr>
          <p:cNvSpPr txBox="1"/>
          <p:nvPr/>
        </p:nvSpPr>
        <p:spPr>
          <a:xfrm>
            <a:off x="8781208" y="2519808"/>
            <a:ext cx="311324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What </a:t>
            </a:r>
            <a:r>
              <a:rPr lang="ru-RU" sz="2400" dirty="0" err="1">
                <a:solidFill>
                  <a:schemeClr val="accent5"/>
                </a:solidFill>
              </a:rPr>
              <a:t>does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this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query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return</a:t>
            </a:r>
            <a:r>
              <a:rPr lang="ru-RU" sz="2400" dirty="0">
                <a:solidFill>
                  <a:schemeClr val="accent5"/>
                </a:solidFill>
              </a:rPr>
              <a:t>? </a:t>
            </a: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sz="2400" dirty="0">
                <a:solidFill>
                  <a:schemeClr val="accent5"/>
                </a:solidFill>
              </a:rPr>
              <a:t>What </a:t>
            </a:r>
            <a:r>
              <a:rPr lang="ru-RU" sz="2400" dirty="0" err="1">
                <a:solidFill>
                  <a:schemeClr val="accent5"/>
                </a:solidFill>
              </a:rPr>
              <a:t>does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each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row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of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the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result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correspond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to</a:t>
            </a:r>
            <a:r>
              <a:rPr lang="ru-RU" sz="2400" dirty="0">
                <a:solidFill>
                  <a:schemeClr val="accent5"/>
                </a:solidFill>
              </a:rPr>
              <a:t>? </a:t>
            </a:r>
          </a:p>
          <a:p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ru-RU" sz="2400" dirty="0" err="1">
                <a:solidFill>
                  <a:schemeClr val="accent5"/>
                </a:solidFill>
              </a:rPr>
              <a:t>Is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this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subquery</a:t>
            </a:r>
            <a:r>
              <a:rPr lang="ru-RU" sz="2400" dirty="0">
                <a:solidFill>
                  <a:schemeClr val="accent5"/>
                </a:solidFill>
              </a:rPr>
              <a:t> </a:t>
            </a:r>
            <a:r>
              <a:rPr lang="ru-RU" sz="2400" dirty="0" err="1">
                <a:solidFill>
                  <a:schemeClr val="accent5"/>
                </a:solidFill>
              </a:rPr>
              <a:t>correlated</a:t>
            </a:r>
            <a:r>
              <a:rPr lang="ru-RU" sz="2400" dirty="0">
                <a:solidFill>
                  <a:schemeClr val="accent5"/>
                </a:solidFill>
              </a:rPr>
              <a:t>? </a:t>
            </a:r>
            <a:endParaRPr lang="en-US" sz="2400" dirty="0">
              <a:solidFill>
                <a:schemeClr val="accent5"/>
              </a:solidFill>
            </a:endParaRPr>
          </a:p>
          <a:p>
            <a:endParaRPr lang="ru-RU" sz="2400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862A8D-F8B0-CD16-E367-D6BE54C1893A}"/>
              </a:ext>
            </a:extLst>
          </p:cNvPr>
          <p:cNvSpPr/>
          <p:nvPr/>
        </p:nvSpPr>
        <p:spPr>
          <a:xfrm>
            <a:off x="1378857" y="3919439"/>
            <a:ext cx="6066972" cy="179919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74ED9-C1A3-F7A2-0896-F380FE68F256}"/>
              </a:ext>
            </a:extLst>
          </p:cNvPr>
          <p:cNvSpPr/>
          <p:nvPr/>
        </p:nvSpPr>
        <p:spPr>
          <a:xfrm>
            <a:off x="6747427" y="3675168"/>
            <a:ext cx="2028438" cy="77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One </a:t>
            </a:r>
            <a:r>
              <a:rPr lang="ru-RU" dirty="0" err="1">
                <a:ea typeface="+mn-lt"/>
                <a:cs typeface="+mn-lt"/>
              </a:rPr>
              <a:t>line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region</a:t>
            </a:r>
            <a:endParaRPr lang="ru-RU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21D0D-8778-920D-CF7F-4A74BF70E583}"/>
              </a:ext>
            </a:extLst>
          </p:cNvPr>
          <p:cNvSpPr/>
          <p:nvPr/>
        </p:nvSpPr>
        <p:spPr>
          <a:xfrm>
            <a:off x="6747427" y="5404077"/>
            <a:ext cx="2028438" cy="77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537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134-8742-451C-BC99-89511A95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a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170F-B82D-4BE8-A9BA-8ABA21F0B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0714" cy="4351338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surfacearea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region_s_a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having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= 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max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(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sum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latin typeface="Courier" panose="02070309020205020404" pitchFamily="49" charset="0"/>
              </a:rPr>
              <a:t>region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data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862A8D-F8B0-CD16-E367-D6BE54C1893A}"/>
              </a:ext>
            </a:extLst>
          </p:cNvPr>
          <p:cNvSpPr/>
          <p:nvPr/>
        </p:nvSpPr>
        <p:spPr>
          <a:xfrm>
            <a:off x="1378857" y="3919439"/>
            <a:ext cx="6066972" cy="179919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74ED9-C1A3-F7A2-0896-F380FE68F256}"/>
              </a:ext>
            </a:extLst>
          </p:cNvPr>
          <p:cNvSpPr/>
          <p:nvPr/>
        </p:nvSpPr>
        <p:spPr>
          <a:xfrm>
            <a:off x="6747427" y="3675168"/>
            <a:ext cx="2028438" cy="77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One </a:t>
            </a:r>
            <a:r>
              <a:rPr lang="ru-RU" dirty="0" err="1"/>
              <a:t>line</a:t>
            </a:r>
            <a:r>
              <a:rPr lang="ru-RU" dirty="0"/>
              <a:t> =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region</a:t>
            </a:r>
            <a:endParaRPr lang="ru-RU" dirty="0" err="1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921D0D-8778-920D-CF7F-4A74BF70E583}"/>
              </a:ext>
            </a:extLst>
          </p:cNvPr>
          <p:cNvSpPr/>
          <p:nvPr/>
        </p:nvSpPr>
        <p:spPr>
          <a:xfrm>
            <a:off x="6747427" y="5404077"/>
            <a:ext cx="2028438" cy="77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correlated</a:t>
            </a:r>
            <a:r>
              <a:rPr lang="ru-RU" dirty="0"/>
              <a:t> </a:t>
            </a:r>
            <a:r>
              <a:rPr lang="ru-RU" dirty="0" err="1"/>
              <a:t>subquery</a:t>
            </a:r>
            <a:r>
              <a:rPr lang="ru-RU" dirty="0"/>
              <a:t>.</a:t>
            </a:r>
            <a:endParaRPr lang="ru-RU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470EC-F251-FEF5-261B-D2662458FECE}"/>
              </a:ext>
            </a:extLst>
          </p:cNvPr>
          <p:cNvSpPr txBox="1"/>
          <p:nvPr/>
        </p:nvSpPr>
        <p:spPr>
          <a:xfrm>
            <a:off x="8846456" y="1690688"/>
            <a:ext cx="334554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 err="1">
                <a:ea typeface="+mn-lt"/>
                <a:cs typeface="+mn-lt"/>
              </a:rPr>
              <a:t>This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query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finds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regions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with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largest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population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on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continent</a:t>
            </a:r>
            <a:r>
              <a:rPr lang="ru-RU" sz="2400" dirty="0">
                <a:ea typeface="+mn-lt"/>
                <a:cs typeface="+mn-lt"/>
              </a:rPr>
              <a:t> </a:t>
            </a:r>
            <a:endParaRPr lang="ru-RU"/>
          </a:p>
          <a:p>
            <a:endParaRPr lang="ru-RU"/>
          </a:p>
          <a:p>
            <a:endParaRPr lang="ru-RU"/>
          </a:p>
          <a:p>
            <a:r>
              <a:rPr lang="ru-RU" sz="2400" dirty="0">
                <a:ea typeface="+mn-lt"/>
                <a:cs typeface="+mn-lt"/>
              </a:rPr>
              <a:t>A </a:t>
            </a:r>
            <a:r>
              <a:rPr lang="ru-RU" sz="2400" dirty="0" err="1">
                <a:ea typeface="+mn-lt"/>
                <a:cs typeface="+mn-lt"/>
              </a:rPr>
              <a:t>correlated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subquery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HAVING </a:t>
            </a:r>
            <a:r>
              <a:rPr lang="ru-RU" sz="2400" dirty="0" err="1">
                <a:ea typeface="+mn-lt"/>
                <a:cs typeface="+mn-lt"/>
              </a:rPr>
              <a:t>returns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largest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number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residents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region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on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given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continent</a:t>
            </a:r>
            <a:r>
              <a:rPr lang="ru-RU" sz="2400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4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BD24-BEB7-4624-8646-19C0C756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Using EXISTS to Find Related Records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E2F7-77A5-4E3C-9BE3-4EA01772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urier New"/>
                <a:cs typeface="Courier New"/>
              </a:rPr>
              <a:t>S</a:t>
            </a:r>
            <a:r>
              <a:rPr lang="en-US" dirty="0">
                <a:latin typeface="Courier New"/>
                <a:cs typeface="Courier New"/>
              </a:rPr>
              <a:t>ELECT ... FROM ... WHERE [not] EXISTS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ru-RU" b="1" dirty="0" err="1">
                <a:latin typeface="Courier New"/>
                <a:cs typeface="Courier New"/>
              </a:rPr>
              <a:t>subquery</a:t>
            </a:r>
            <a:r>
              <a:rPr lang="ru-RU" b="1" dirty="0">
                <a:latin typeface="Courier New"/>
                <a:cs typeface="Courier New"/>
              </a:rPr>
              <a:t>)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ru-RU" b="1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predicate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TRUE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least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expressions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select do not affect the result. Therefore, even the following </a:t>
            </a:r>
            <a:r>
              <a:rPr lang="ru-RU" err="1">
                <a:ea typeface="+mn-lt"/>
                <a:cs typeface="+mn-lt"/>
              </a:rPr>
              <a:t>subqueries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are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possible</a:t>
            </a:r>
            <a:r>
              <a:rPr lang="ru-RU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Courier New"/>
                <a:cs typeface="Courier New"/>
              </a:rPr>
              <a:t>... W</a:t>
            </a:r>
            <a:r>
              <a:rPr lang="en-US" dirty="0">
                <a:latin typeface="Courier New"/>
                <a:cs typeface="Courier New"/>
              </a:rPr>
              <a:t>HERE</a:t>
            </a:r>
            <a:r>
              <a:rPr lang="ru-RU" dirty="0">
                <a:latin typeface="Courier New"/>
                <a:cs typeface="Courier New"/>
              </a:rPr>
              <a:t>... </a:t>
            </a:r>
            <a:r>
              <a:rPr lang="en-US" dirty="0">
                <a:latin typeface="Courier New"/>
                <a:cs typeface="Courier New"/>
              </a:rPr>
              <a:t>EXISTS </a:t>
            </a:r>
            <a:r>
              <a:rPr lang="en-US" b="1" dirty="0">
                <a:latin typeface="Courier New"/>
                <a:cs typeface="Courier New"/>
              </a:rPr>
              <a:t>(select</a:t>
            </a:r>
            <a:r>
              <a:rPr lang="ru-RU" b="1" dirty="0">
                <a:latin typeface="Courier New"/>
                <a:cs typeface="Courier New"/>
              </a:rPr>
              <a:t> 1 </a:t>
            </a:r>
            <a:r>
              <a:rPr lang="en-US" b="1" dirty="0">
                <a:latin typeface="Courier New"/>
                <a:cs typeface="Courier New"/>
              </a:rPr>
              <a:t>FROM</a:t>
            </a:r>
            <a:r>
              <a:rPr lang="ru-RU" b="1" dirty="0">
                <a:latin typeface="Courier New"/>
                <a:cs typeface="Courier New"/>
              </a:rPr>
              <a:t> ...)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(select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 FROM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22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Related Records 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430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least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three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ways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implement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1.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exists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predicate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2.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3.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inner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60031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Related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capitals</a:t>
            </a:r>
            <a:r>
              <a:rPr lang="ru-RU" dirty="0"/>
              <a:t> </a:t>
            </a: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/>
              <a:t>Approach</a:t>
            </a:r>
            <a:r>
              <a:rPr lang="ru-RU" dirty="0"/>
              <a:t> 1.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exists</a:t>
            </a:r>
            <a:r>
              <a:rPr lang="ru-RU" dirty="0"/>
              <a:t> </a:t>
            </a:r>
            <a:r>
              <a:rPr lang="ru-RU" dirty="0" err="1"/>
              <a:t>predicate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exists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AF1E8-D9EB-B143-028F-D8190FE0CA5E}"/>
              </a:ext>
            </a:extLst>
          </p:cNvPr>
          <p:cNvSpPr/>
          <p:nvPr/>
        </p:nvSpPr>
        <p:spPr>
          <a:xfrm>
            <a:off x="1291771" y="5152571"/>
            <a:ext cx="3396343" cy="89988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25162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Related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capitals</a:t>
            </a:r>
            <a:r>
              <a:rPr lang="ru-RU" dirty="0"/>
              <a:t> </a:t>
            </a: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/>
              <a:t>Approach</a:t>
            </a:r>
            <a:r>
              <a:rPr lang="ru-RU" dirty="0"/>
              <a:t> 2. </a:t>
            </a:r>
            <a:r>
              <a:rPr lang="ru-RU" dirty="0" err="1"/>
              <a:t>Using</a:t>
            </a:r>
            <a:r>
              <a:rPr lang="ru-RU" dirty="0"/>
              <a:t> a </a:t>
            </a:r>
            <a:r>
              <a:rPr lang="ru-RU" dirty="0" err="1"/>
              <a:t>subquery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AF1E8-D9EB-B143-028F-D8190FE0CA5E}"/>
              </a:ext>
            </a:extLst>
          </p:cNvPr>
          <p:cNvSpPr/>
          <p:nvPr/>
        </p:nvSpPr>
        <p:spPr>
          <a:xfrm>
            <a:off x="1291771" y="5152571"/>
            <a:ext cx="3396343" cy="6096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32131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Related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cities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capitals</a:t>
            </a:r>
            <a:r>
              <a:rPr lang="ru-RU" dirty="0"/>
              <a:t> </a:t>
            </a: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/>
              <a:t>Approach</a:t>
            </a:r>
            <a:r>
              <a:rPr lang="ru-RU" dirty="0"/>
              <a:t> 3.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en-US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AF1E8-D9EB-B143-028F-D8190FE0CA5E}"/>
              </a:ext>
            </a:extLst>
          </p:cNvPr>
          <p:cNvSpPr/>
          <p:nvPr/>
        </p:nvSpPr>
        <p:spPr>
          <a:xfrm>
            <a:off x="1320800" y="4908233"/>
            <a:ext cx="3396343" cy="6096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92459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Using EXISTS to Find Unrelated Records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NOT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1.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predicate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exists</a:t>
            </a:r>
            <a:endParaRPr lang="ru-RU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 not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exists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AF1E8-D9EB-B143-028F-D8190FE0CA5E}"/>
              </a:ext>
            </a:extLst>
          </p:cNvPr>
          <p:cNvSpPr/>
          <p:nvPr/>
        </p:nvSpPr>
        <p:spPr>
          <a:xfrm>
            <a:off x="1291771" y="5152571"/>
            <a:ext cx="3396343" cy="89988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305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77116-E3BD-47CA-B97F-108CE987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2F863-45C8-4F64-9748-5B494C31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I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? </a:t>
            </a:r>
            <a:endParaRPr lang="ru-RU" dirty="0"/>
          </a:p>
          <a:p>
            <a:r>
              <a:rPr lang="ru-RU" b="1" dirty="0"/>
              <a:t>S</a:t>
            </a:r>
            <a:r>
              <a:rPr lang="en-US" b="1" dirty="0"/>
              <a:t>ELECT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b="1" dirty="0"/>
              <a:t>FROM</a:t>
            </a:r>
          </a:p>
          <a:p>
            <a:pPr lvl="1"/>
            <a:r>
              <a:rPr lang="ru-RU" dirty="0" err="1"/>
              <a:t>Uncorrelated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Some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servers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/>
              <a:t>WHERE, HAVING</a:t>
            </a:r>
          </a:p>
          <a:p>
            <a:pPr lvl="1"/>
            <a:r>
              <a:rPr lang="ru-RU" dirty="0" err="1"/>
              <a:t>Correlated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/>
              <a:t>Uncorrelated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r>
              <a:rPr lang="ru-RU" b="1" dirty="0"/>
              <a:t>W</a:t>
            </a:r>
            <a:r>
              <a:rPr lang="en-US" b="1" dirty="0"/>
              <a:t>ITH</a:t>
            </a:r>
            <a:r>
              <a:rPr lang="ru-RU" b="1" dirty="0"/>
              <a:t> (s</a:t>
            </a:r>
            <a:r>
              <a:rPr lang="en-US" b="1" dirty="0"/>
              <a:t>elect ...</a:t>
            </a:r>
            <a:r>
              <a:rPr lang="ru-RU" b="1" dirty="0"/>
              <a:t>)</a:t>
            </a:r>
            <a:endParaRPr lang="en-US" b="1" dirty="0"/>
          </a:p>
          <a:p>
            <a:pPr lvl="1"/>
            <a:r>
              <a:rPr lang="ru-RU" dirty="0" err="1"/>
              <a:t>Uncorrelated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Recursive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6136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Unrelated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NOT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2.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6096000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/>
              </a:rPr>
              <a:t>   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.</a:t>
            </a:r>
            <a:r>
              <a:rPr lang="en-GB" sz="1800" dirty="0">
                <a:solidFill>
                  <a:srgbClr val="006464"/>
                </a:solidFill>
                <a:effectLst/>
                <a:latin typeface="Courier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/>
              </a:rPr>
              <a:t>   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.</a:t>
            </a:r>
            <a:r>
              <a:rPr lang="en-GB" sz="1800" dirty="0">
                <a:solidFill>
                  <a:srgbClr val="006464"/>
                </a:solidFill>
                <a:effectLst/>
                <a:latin typeface="Courier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.</a:t>
            </a:r>
            <a:r>
              <a:rPr lang="en-GB" sz="1800" dirty="0">
                <a:solidFill>
                  <a:srgbClr val="006464"/>
                </a:solidFill>
                <a:effectLst/>
                <a:latin typeface="Courier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"/>
              </a:rPr>
              <a:t>not 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8E00C6"/>
                </a:solidFill>
                <a:latin typeface="Courier"/>
              </a:rPr>
              <a:t> </a:t>
            </a:r>
            <a:r>
              <a:rPr lang="en-GB" sz="2400" b="1" dirty="0">
                <a:solidFill>
                  <a:srgbClr val="800000"/>
                </a:solidFill>
                <a:latin typeface="Consolas"/>
              </a:rPr>
              <a:t>where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006464"/>
                </a:solidFill>
                <a:latin typeface="Consolas"/>
              </a:rPr>
              <a:t>capital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nsolas"/>
              </a:rPr>
              <a:t>is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nsolas"/>
              </a:rPr>
              <a:t>not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nsolas"/>
              </a:rPr>
              <a:t>NULL</a:t>
            </a:r>
            <a:r>
              <a:rPr lang="en-GB" sz="2400" dirty="0">
                <a:solidFill>
                  <a:srgbClr val="000000"/>
                </a:solidFill>
                <a:latin typeface="Consolas"/>
              </a:rPr>
              <a:t>)</a:t>
            </a:r>
            <a:endParaRPr lang="en-GB" dirty="0">
              <a:solidFill>
                <a:srgbClr val="8E00C6"/>
              </a:solidFill>
              <a:latin typeface="Courier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AF1E8-D9EB-B143-028F-D8190FE0CA5E}"/>
              </a:ext>
            </a:extLst>
          </p:cNvPr>
          <p:cNvSpPr/>
          <p:nvPr/>
        </p:nvSpPr>
        <p:spPr>
          <a:xfrm>
            <a:off x="1291771" y="5152571"/>
            <a:ext cx="3396343" cy="60960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86697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Unrelated Records 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NOT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/>
          </a:p>
          <a:p>
            <a:endParaRPr lang="ru-RU"/>
          </a:p>
          <a:p>
            <a:r>
              <a:rPr lang="ru-RU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3. </a:t>
            </a:r>
            <a:r>
              <a:rPr lang="ru-RU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left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join</a:t>
            </a:r>
            <a:endParaRPr lang="ru-RU" dirty="0" err="1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47643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left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null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638CF-6330-C7FF-4EF6-AA55FC755467}"/>
              </a:ext>
            </a:extLst>
          </p:cNvPr>
          <p:cNvSpPr txBox="1"/>
          <p:nvPr/>
        </p:nvSpPr>
        <p:spPr>
          <a:xfrm>
            <a:off x="6778172" y="3763507"/>
            <a:ext cx="3768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left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and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null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37393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570-2132-7649-AF71-74FEDE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to Find Unrelated Records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906D-AB04-98B8-99DE-6678D11D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02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cities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NOT </a:t>
            </a:r>
            <a:r>
              <a:rPr lang="ru-RU" dirty="0" err="1">
                <a:ea typeface="+mn-lt"/>
                <a:cs typeface="+mn-lt"/>
              </a:rPr>
              <a:t>capitals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Approach</a:t>
            </a:r>
            <a:r>
              <a:rPr lang="ru-RU" dirty="0">
                <a:ea typeface="+mn-lt"/>
                <a:cs typeface="+mn-lt"/>
              </a:rPr>
              <a:t> 3.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914B-BCDE-F80A-FAAF-5C2719A9AB36}"/>
              </a:ext>
            </a:extLst>
          </p:cNvPr>
          <p:cNvSpPr txBox="1"/>
          <p:nvPr/>
        </p:nvSpPr>
        <p:spPr>
          <a:xfrm>
            <a:off x="838200" y="3763507"/>
            <a:ext cx="47643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left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null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638CF-6330-C7FF-4EF6-AA55FC755467}"/>
              </a:ext>
            </a:extLst>
          </p:cNvPr>
          <p:cNvSpPr txBox="1"/>
          <p:nvPr/>
        </p:nvSpPr>
        <p:spPr>
          <a:xfrm>
            <a:off x="6778172" y="3763507"/>
            <a:ext cx="3768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name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left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ct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id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capital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and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null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E1E11766-48EB-8DAC-5E36-C527F7CFE890}"/>
              </a:ext>
            </a:extLst>
          </p:cNvPr>
          <p:cNvSpPr/>
          <p:nvPr/>
        </p:nvSpPr>
        <p:spPr>
          <a:xfrm>
            <a:off x="4361543" y="3763507"/>
            <a:ext cx="2104572" cy="8708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7500"/>
              <a:gd name="adj6" fmla="val -8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Correct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endParaRPr lang="ru-RU" dirty="0" err="1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2DA896C1-2703-3DBF-5D10-A9AA178ED601}"/>
              </a:ext>
            </a:extLst>
          </p:cNvPr>
          <p:cNvSpPr/>
          <p:nvPr/>
        </p:nvSpPr>
        <p:spPr>
          <a:xfrm>
            <a:off x="9637486" y="2518906"/>
            <a:ext cx="2336801" cy="8708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4166"/>
              <a:gd name="adj6" fmla="val -38391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Error: </a:t>
            </a:r>
            <a:r>
              <a:rPr lang="en-US" dirty="0" err="1">
                <a:ea typeface="+mn-lt"/>
                <a:cs typeface="+mn-lt"/>
              </a:rPr>
              <a:t>c.code</a:t>
            </a:r>
            <a:r>
              <a:rPr lang="en-US" dirty="0">
                <a:ea typeface="+mn-lt"/>
                <a:cs typeface="+mn-lt"/>
              </a:rPr>
              <a:t> cannot be null at this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1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8D9A-B000-4651-9DB6-AC2E8732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Another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example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EXISTS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2703-8A48-4E94-A3D4-FA12418B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Hungarian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German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spoken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>
              <a:buNone/>
            </a:pP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addition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JOIN,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implement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EXISTS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8D9A-B000-4651-9DB6-AC2E8732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EXISTS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2703-8A48-4E94-A3D4-FA12418B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Hungarian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German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spoken</a:t>
            </a:r>
            <a:endParaRPr lang="ru-RU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E7AF6-80F7-9B93-CD8F-D1B3A923D5D6}"/>
              </a:ext>
            </a:extLst>
          </p:cNvPr>
          <p:cNvSpPr txBox="1"/>
          <p:nvPr/>
        </p:nvSpPr>
        <p:spPr>
          <a:xfrm>
            <a:off x="838200" y="2960914"/>
            <a:ext cx="90075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*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exists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Courier" panose="02070309020205020404" pitchFamily="49" charset="0"/>
              </a:rPr>
              <a:t>     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countrylanguage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language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'Hungarian'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and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exists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00"/>
                </a:solidFill>
                <a:latin typeface="Courier" panose="02070309020205020404" pitchFamily="49" charset="0"/>
              </a:rPr>
              <a:t>     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from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countrylanguage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where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countrycode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code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and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cl</a:t>
            </a:r>
            <a:r>
              <a:rPr lang="en-GB" sz="18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1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language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8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'German'</a:t>
            </a: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1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EF49DBA6-7F57-12A5-6D89-1DEBC877084A}"/>
              </a:ext>
            </a:extLst>
          </p:cNvPr>
          <p:cNvSpPr/>
          <p:nvPr/>
        </p:nvSpPr>
        <p:spPr>
          <a:xfrm>
            <a:off x="5451595" y="2789527"/>
            <a:ext cx="365323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680"/>
              <a:gd name="adj6" fmla="val -7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Presence of a related record in the </a:t>
            </a:r>
            <a:r>
              <a:rPr lang="en-US" dirty="0" err="1">
                <a:ea typeface="+mn-lt"/>
                <a:cs typeface="+mn-lt"/>
              </a:rPr>
              <a:t>countrylanguage</a:t>
            </a:r>
            <a:r>
              <a:rPr lang="en-US" dirty="0">
                <a:ea typeface="+mn-lt"/>
                <a:cs typeface="+mn-lt"/>
              </a:rPr>
              <a:t> table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83734D-9648-B00E-FE6D-8DCE670061F0}"/>
              </a:ext>
            </a:extLst>
          </p:cNvPr>
          <p:cNvCxnSpPr>
            <a:cxnSpLocks/>
          </p:cNvCxnSpPr>
          <p:nvPr/>
        </p:nvCxnSpPr>
        <p:spPr>
          <a:xfrm flipV="1">
            <a:off x="2510971" y="2960914"/>
            <a:ext cx="2322286" cy="2336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1E58-9A7A-4D6D-BD07-01490EC3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Subqueries with ALL and ANY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9247-0D36-487B-8FA0-86BE62DC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ALL and ANY keywords are used with a dynamic list returned by a subquery </a:t>
            </a:r>
            <a:endParaRPr lang="ru-RU" dirty="0"/>
          </a:p>
          <a:p>
            <a:r>
              <a:rPr lang="en-US" dirty="0">
                <a:ea typeface="+mn-lt"/>
                <a:cs typeface="+mn-lt"/>
              </a:rPr>
              <a:t>Implementation in SQL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</a:t>
            </a:r>
            <a:r>
              <a:rPr lang="ru-RU" dirty="0">
                <a:ea typeface="+mn-lt"/>
                <a:cs typeface="+mn-lt"/>
              </a:rPr>
              <a:t> ALL (</a:t>
            </a:r>
            <a:r>
              <a:rPr lang="ru-RU" dirty="0" err="1">
                <a:ea typeface="+mn-lt"/>
                <a:cs typeface="+mn-lt"/>
              </a:rPr>
              <a:t>single-field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) – </a:t>
            </a:r>
            <a:r>
              <a:rPr lang="ru-RU" b="1" dirty="0">
                <a:ea typeface="+mn-lt"/>
                <a:cs typeface="+mn-lt"/>
              </a:rPr>
              <a:t>TRUE </a:t>
            </a:r>
            <a:r>
              <a:rPr lang="ru-RU" b="1" dirty="0" err="1">
                <a:ea typeface="+mn-lt"/>
                <a:cs typeface="+mn-lt"/>
              </a:rPr>
              <a:t>if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condition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true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for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every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list</a:t>
            </a:r>
            <a:endParaRPr lang="en-US" b="1" dirty="0" err="1"/>
          </a:p>
          <a:p>
            <a:pPr lvl="1"/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</a:t>
            </a:r>
            <a:r>
              <a:rPr lang="ru-RU" dirty="0">
                <a:ea typeface="+mn-lt"/>
                <a:cs typeface="+mn-lt"/>
              </a:rPr>
              <a:t>  ANY (</a:t>
            </a:r>
            <a:r>
              <a:rPr lang="ru-RU" dirty="0" err="1">
                <a:ea typeface="+mn-lt"/>
                <a:cs typeface="+mn-lt"/>
              </a:rPr>
              <a:t>single-field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) – </a:t>
            </a:r>
            <a:r>
              <a:rPr lang="ru-RU" b="1" dirty="0">
                <a:ea typeface="+mn-lt"/>
                <a:cs typeface="+mn-lt"/>
              </a:rPr>
              <a:t>TRUE </a:t>
            </a:r>
            <a:r>
              <a:rPr lang="ru-RU" b="1" dirty="0" err="1">
                <a:ea typeface="+mn-lt"/>
                <a:cs typeface="+mn-lt"/>
              </a:rPr>
              <a:t>if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condition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true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for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at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least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one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element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list</a:t>
            </a:r>
            <a:endParaRPr lang="en-US" b="1" dirty="0" err="1"/>
          </a:p>
          <a:p>
            <a:pPr lvl="1"/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operator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comparison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4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A1B2C-E82D-4610-BE36-A68FB4F1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Database </a:t>
            </a:r>
            <a:r>
              <a:rPr lang="ru-RU" dirty="0" err="1">
                <a:ea typeface="+mj-lt"/>
                <a:cs typeface="+mj-lt"/>
              </a:rPr>
              <a:t>Views</a:t>
            </a:r>
            <a:endParaRPr lang="ru-RU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3E2B37-F341-4E43-B09C-EF8001E95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Normal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Views</a:t>
            </a:r>
            <a:endParaRPr lang="ru-RU" dirty="0" err="1"/>
          </a:p>
          <a:p>
            <a:r>
              <a:rPr lang="ru-RU" dirty="0" err="1">
                <a:ea typeface="+mn-lt"/>
                <a:cs typeface="+mn-lt"/>
              </a:rPr>
              <a:t>Materialized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8075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C401-B0CD-4CDC-A6D1-06767E23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Properties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296-7EAD-434C-866B-D07A149D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stored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endParaRPr lang="ru-RU" dirty="0" err="1"/>
          </a:p>
          <a:p>
            <a:pPr lvl="1"/>
            <a:r>
              <a:rPr lang="ru-RU" dirty="0">
                <a:ea typeface="+mn-lt"/>
                <a:cs typeface="+mn-lt"/>
              </a:rPr>
              <a:t>You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work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table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No </a:t>
            </a:r>
            <a:r>
              <a:rPr lang="ru-RU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stored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Return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called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stored</a:t>
            </a:r>
            <a:r>
              <a:rPr lang="ru-RU" dirty="0">
                <a:ea typeface="+mn-lt"/>
                <a:cs typeface="+mn-lt"/>
              </a:rPr>
              <a:t> query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always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executed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 err="1">
              <a:ea typeface="Calibri"/>
              <a:cs typeface="Calibri"/>
            </a:endParaRPr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modification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relatively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simple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views</a:t>
            </a:r>
            <a:endParaRPr lang="ru-RU" dirty="0" err="1"/>
          </a:p>
          <a:p>
            <a:pPr lvl="1"/>
            <a:r>
              <a:rPr lang="ru-RU" err="1">
                <a:ea typeface="+mn-lt"/>
                <a:cs typeface="+mn-lt"/>
              </a:rPr>
              <a:t>Insert</a:t>
            </a:r>
            <a:endParaRPr lang="ru-RU" err="1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Update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Delete</a:t>
            </a:r>
            <a:endParaRPr lang="en-US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0CCF6-1F54-4162-9B97-5029191A4132}"/>
              </a:ext>
            </a:extLst>
          </p:cNvPr>
          <p:cNvSpPr/>
          <p:nvPr/>
        </p:nvSpPr>
        <p:spPr>
          <a:xfrm>
            <a:off x="3889829" y="5602515"/>
            <a:ext cx="2844800" cy="107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RU" dirty="0"/>
              <a:t>where is_deleted = 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DB706-D019-4E98-9B1C-5E4B7E17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Views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as</a:t>
            </a:r>
            <a:r>
              <a:rPr lang="ru-RU" dirty="0">
                <a:ea typeface="+mj-lt"/>
                <a:cs typeface="+mj-lt"/>
              </a:rPr>
              <a:t> a </a:t>
            </a:r>
            <a:r>
              <a:rPr lang="ru-RU" dirty="0" err="1">
                <a:ea typeface="+mj-lt"/>
                <a:cs typeface="+mj-lt"/>
              </a:rPr>
              <a:t>level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abstraction</a:t>
            </a:r>
            <a:endParaRPr lang="ru-R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4768-BDA2-496A-96BB-83E52F8D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25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Views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provide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independence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model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clients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ru-RU" dirty="0">
                <a:ea typeface="+mn-lt"/>
                <a:cs typeface="+mn-lt"/>
              </a:rPr>
              <a:t>The Business </a:t>
            </a:r>
            <a:r>
              <a:rPr lang="ru-RU" dirty="0" err="1">
                <a:ea typeface="+mn-lt"/>
                <a:cs typeface="+mn-lt"/>
              </a:rPr>
              <a:t>client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know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structure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7513D-9464-32C6-6492-4ED4C7A25027}"/>
              </a:ext>
            </a:extLst>
          </p:cNvPr>
          <p:cNvSpPr/>
          <p:nvPr/>
        </p:nvSpPr>
        <p:spPr>
          <a:xfrm>
            <a:off x="4122057" y="4368800"/>
            <a:ext cx="2380343" cy="62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Products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0BFF5-CB9F-F72E-C15A-9D9C3141EE78}"/>
              </a:ext>
            </a:extLst>
          </p:cNvPr>
          <p:cNvSpPr/>
          <p:nvPr/>
        </p:nvSpPr>
        <p:spPr>
          <a:xfrm>
            <a:off x="4020457" y="5692095"/>
            <a:ext cx="2380343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products.product</a:t>
            </a:r>
            <a:endParaRPr lang="en-R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0F55F3-F8BE-1343-BCCA-2036974C3F06}"/>
              </a:ext>
            </a:extLst>
          </p:cNvPr>
          <p:cNvCxnSpPr>
            <a:stCxn id="21" idx="0"/>
            <a:endCxn id="11" idx="2"/>
          </p:cNvCxnSpPr>
          <p:nvPr/>
        </p:nvCxnSpPr>
        <p:spPr>
          <a:xfrm flipV="1">
            <a:off x="5312229" y="4992914"/>
            <a:ext cx="0" cy="609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CF1DA6-841C-901D-8D1F-17C115C582FD}"/>
              </a:ext>
            </a:extLst>
          </p:cNvPr>
          <p:cNvSpPr txBox="1"/>
          <p:nvPr/>
        </p:nvSpPr>
        <p:spPr>
          <a:xfrm>
            <a:off x="6865257" y="5692095"/>
            <a:ext cx="190789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/>
                </a:solidFill>
                <a:ea typeface="+mn-lt"/>
                <a:cs typeface="+mn-lt"/>
              </a:rPr>
              <a:t>view</a:t>
            </a:r>
            <a:endParaRPr lang="ru-RU" dirty="0" err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5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F26-D774-469A-8516-7EBDDFFD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How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to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create</a:t>
            </a:r>
            <a:r>
              <a:rPr lang="ru-RU" dirty="0">
                <a:ea typeface="+mj-lt"/>
                <a:cs typeface="+mj-lt"/>
              </a:rPr>
              <a:t> a </a:t>
            </a:r>
            <a:r>
              <a:rPr lang="ru-RU" dirty="0" err="1">
                <a:ea typeface="+mj-lt"/>
                <a:cs typeface="+mj-lt"/>
              </a:rPr>
              <a:t>view</a:t>
            </a:r>
            <a:r>
              <a:rPr lang="ru-R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A3C1-2131-4E38-A7B1-6A75F697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create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presentation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showing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mileage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over</a:t>
            </a:r>
            <a:r>
              <a:rPr lang="ru-RU" dirty="0">
                <a:ea typeface="+mn-lt"/>
                <a:cs typeface="+mn-lt"/>
              </a:rPr>
              <a:t> 50 </a:t>
            </a:r>
            <a:r>
              <a:rPr lang="ru-RU" dirty="0" err="1">
                <a:ea typeface="+mn-lt"/>
                <a:cs typeface="+mn-lt"/>
              </a:rPr>
              <a:t>thousand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b="1" dirty="0" err="1">
                <a:ea typeface="+mn-lt"/>
                <a:cs typeface="+mn-lt"/>
              </a:rPr>
              <a:t>Creating</a:t>
            </a:r>
            <a:r>
              <a:rPr lang="ru-RU" b="1" dirty="0">
                <a:ea typeface="+mn-lt"/>
                <a:cs typeface="+mn-lt"/>
              </a:rPr>
              <a:t> a View </a:t>
            </a:r>
            <a:r>
              <a:rPr lang="ru-RU" b="1" dirty="0" err="1">
                <a:ea typeface="+mn-lt"/>
                <a:cs typeface="+mn-lt"/>
              </a:rPr>
              <a:t>Using</a:t>
            </a:r>
            <a:r>
              <a:rPr lang="ru-RU" b="1" dirty="0"/>
              <a:t> D</a:t>
            </a:r>
            <a:r>
              <a:rPr lang="en-US" b="1" dirty="0"/>
              <a:t>DL</a:t>
            </a:r>
            <a:r>
              <a:rPr lang="ru-RU" dirty="0"/>
              <a:t>: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/>
              <a:t>C</a:t>
            </a:r>
            <a:r>
              <a:rPr lang="en-US" dirty="0"/>
              <a:t>REATE VIEW</a:t>
            </a:r>
            <a:r>
              <a:rPr lang="ru-RU" dirty="0"/>
              <a:t> </a:t>
            </a:r>
            <a:r>
              <a:rPr lang="en-US" dirty="0" err="1"/>
              <a:t>used_cars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  <a:r>
              <a:rPr lang="ru-RU" dirty="0"/>
              <a:t> * </a:t>
            </a:r>
            <a:r>
              <a:rPr lang="en-US" dirty="0"/>
              <a:t>FROM</a:t>
            </a:r>
            <a:r>
              <a:rPr lang="ru-RU" dirty="0"/>
              <a:t> </a:t>
            </a:r>
            <a:r>
              <a:rPr lang="en-US" dirty="0"/>
              <a:t>car</a:t>
            </a:r>
            <a:r>
              <a:rPr lang="ru-RU" dirty="0"/>
              <a:t> </a:t>
            </a:r>
            <a:r>
              <a:rPr lang="en-US" dirty="0"/>
              <a:t>WHERE</a:t>
            </a:r>
            <a:r>
              <a:rPr lang="ru-RU" dirty="0"/>
              <a:t> </a:t>
            </a:r>
            <a:r>
              <a:rPr lang="en-US" dirty="0"/>
              <a:t>mileage</a:t>
            </a:r>
            <a:r>
              <a:rPr lang="ru-RU" dirty="0"/>
              <a:t> &gt; 50000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err="1">
                <a:ea typeface="+mn-lt"/>
                <a:cs typeface="+mn-lt"/>
              </a:rPr>
              <a:t>Reading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from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view</a:t>
            </a:r>
            <a:r>
              <a:rPr lang="ru-RU" dirty="0"/>
              <a:t>: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/>
              <a:t>S</a:t>
            </a:r>
            <a:r>
              <a:rPr lang="en-US" dirty="0"/>
              <a:t>ELECT</a:t>
            </a:r>
            <a:r>
              <a:rPr lang="ru-RU" dirty="0"/>
              <a:t> * </a:t>
            </a:r>
            <a:r>
              <a:rPr lang="en-US" dirty="0"/>
              <a:t>FROM</a:t>
            </a:r>
            <a:r>
              <a:rPr lang="ru-RU" dirty="0"/>
              <a:t> </a:t>
            </a:r>
            <a:r>
              <a:rPr lang="en-US" dirty="0" err="1"/>
              <a:t>used_cars</a:t>
            </a:r>
            <a:r>
              <a:rPr lang="en-US" dirty="0"/>
              <a:t>;</a:t>
            </a:r>
            <a:endParaRPr lang="en-US" i="1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86078915-4592-96EC-DFB0-A84C9C268BEC}"/>
              </a:ext>
            </a:extLst>
          </p:cNvPr>
          <p:cNvSpPr/>
          <p:nvPr/>
        </p:nvSpPr>
        <p:spPr>
          <a:xfrm>
            <a:off x="6713942" y="4985266"/>
            <a:ext cx="4331429" cy="612648"/>
          </a:xfrm>
          <a:prstGeom prst="borderCallout1">
            <a:avLst>
              <a:gd name="adj1" fmla="val 18750"/>
              <a:gd name="adj2" fmla="val -8333"/>
              <a:gd name="adj3" fmla="val 100343"/>
              <a:gd name="adj4" fmla="val -4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view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9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681-2842-6D90-E93B-9F6FD37F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</a:t>
            </a:r>
            <a:r>
              <a:rPr lang="en-US" dirty="0"/>
              <a:t>ELECT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D221-8886-CB75-D6ED-59632AB5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10714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total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lvl="1"/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total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Uncorrelated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deviation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average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belongs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desired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average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depends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means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separately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Correlated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relationship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denoting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mentioned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573687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6E73-695D-4153-A02F-8E519BA1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Views that store data</a:t>
            </a:r>
            <a:endParaRPr lang="ru-RU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7F3A-FB06-43EB-9B5E-9B256BC7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Materialized views store data physically </a:t>
            </a:r>
            <a:endParaRPr lang="ru-RU" dirty="0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Materialized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views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several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servers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PostgreSQL</a:t>
            </a:r>
            <a:r>
              <a:rPr lang="ru-RU" dirty="0">
                <a:ea typeface="+mn-lt"/>
                <a:cs typeface="+mn-lt"/>
              </a:rPr>
              <a:t>, Oracle, IBM DB2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others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The contents of a materialized view in PostgreSQL can be updated with the refresh command </a:t>
            </a:r>
          </a:p>
        </p:txBody>
      </p:sp>
    </p:spTree>
    <p:extLst>
      <p:ext uri="{BB962C8B-B14F-4D97-AF65-F5344CB8AC3E}">
        <p14:creationId xmlns:p14="http://schemas.microsoft.com/office/powerpoint/2010/main" val="4414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6E73-695D-4153-A02F-8E519BA1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that store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7F3A-FB06-43EB-9B5E-9B256BC7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Creating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Materialized</a:t>
            </a:r>
            <a:r>
              <a:rPr lang="ru-RU" dirty="0">
                <a:ea typeface="+mn-lt"/>
                <a:cs typeface="+mn-lt"/>
              </a:rPr>
              <a:t> View</a:t>
            </a:r>
            <a:endParaRPr lang="en-US" dirty="0"/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materialized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mv_res_airport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pickat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'airport'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FF0000"/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Updating</a:t>
            </a:r>
            <a:r>
              <a:rPr lang="ru-RU" dirty="0">
                <a:solidFill>
                  <a:prstClr val="black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prstClr val="black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contents</a:t>
            </a:r>
            <a:r>
              <a:rPr lang="ru-RU" dirty="0">
                <a:solidFill>
                  <a:prstClr val="black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prstClr val="black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materialized</a:t>
            </a:r>
            <a:r>
              <a:rPr lang="ru-RU" dirty="0">
                <a:solidFill>
                  <a:prstClr val="black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prstClr val="black"/>
                </a:solidFill>
                <a:ea typeface="+mn-lt"/>
                <a:cs typeface="+mn-lt"/>
              </a:rPr>
              <a:t>view</a:t>
            </a:r>
            <a:br>
              <a:rPr lang="ru-RU" dirty="0">
                <a:solidFill>
                  <a:prstClr val="black"/>
                </a:solidFill>
                <a:ea typeface="+mn-lt"/>
                <a:cs typeface="+mn-lt"/>
              </a:rPr>
            </a:br>
            <a:r>
              <a:rPr lang="ru-RU" b="1" dirty="0">
                <a:solidFill>
                  <a:srgbClr val="800000"/>
                </a:solidFill>
                <a:latin typeface="Courier New"/>
                <a:ea typeface="+mn-lt"/>
                <a:cs typeface="Courier New"/>
              </a:rPr>
              <a:t>r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efresh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materialized view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mv_res_airport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31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D7C-DB63-58C6-E2C1-5305F090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Thank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you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for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your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attention</a:t>
            </a:r>
            <a:endParaRPr lang="ru-RU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94F2D-8E9B-8836-862A-BADDB6D8A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838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4AD-D7C8-4941-9435-D1A5DEC0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</a:t>
            </a:r>
            <a:r>
              <a:rPr lang="en-US" dirty="0"/>
              <a:t>ELECT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E716-0394-6346-5D08-8CD806AD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219677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err="1">
                <a:ea typeface="+mn-lt"/>
                <a:cs typeface="+mn-lt"/>
              </a:rPr>
              <a:t>Uncorrelated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E35-820B-432A-A866-ECCC79A4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043589"/>
            <a:ext cx="5157787" cy="20959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single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defined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>
              <a:buNone/>
            </a:pP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It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enough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once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2F390D-4E6E-CB9D-B8A8-237BE97CD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219677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err="1">
                <a:ea typeface="+mn-lt"/>
                <a:cs typeface="+mn-lt"/>
              </a:rPr>
              <a:t>Correlated</a:t>
            </a:r>
            <a:endParaRPr lang="ru-RU" dirty="0" err="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BFFC05-B626-6B18-6536-E65370E2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043589"/>
            <a:ext cx="5183188" cy="24492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depending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2164F-0087-83F9-B5DE-13D056A163DE}"/>
              </a:ext>
            </a:extLst>
          </p:cNvPr>
          <p:cNvSpPr txBox="1"/>
          <p:nvPr/>
        </p:nvSpPr>
        <p:spPr>
          <a:xfrm>
            <a:off x="836612" y="1690688"/>
            <a:ext cx="1013097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Scalar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query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in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parentheses</a:t>
            </a:r>
            <a:r>
              <a:rPr lang="ru-RU" sz="3200" dirty="0">
                <a:ea typeface="+mn-lt"/>
                <a:cs typeface="+mn-lt"/>
              </a:rPr>
              <a:t> </a:t>
            </a:r>
            <a:endParaRPr lang="ru-RU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Subquery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must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return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only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one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row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with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one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column</a:t>
            </a:r>
            <a:r>
              <a:rPr lang="ru-RU" sz="3200" dirty="0">
                <a:ea typeface="+mn-lt"/>
                <a:cs typeface="+mn-lt"/>
              </a:rPr>
              <a:t> </a:t>
            </a: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22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8F5-E74A-B28B-DCF6-06629881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Subqueries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F</a:t>
            </a:r>
            <a:r>
              <a:rPr lang="en-US" dirty="0"/>
              <a:t>ROM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499A-6605-40C4-1255-3F72C826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920160"/>
            <a:ext cx="5157787" cy="823912"/>
          </a:xfrm>
        </p:spPr>
        <p:txBody>
          <a:bodyPr/>
          <a:lstStyle/>
          <a:p>
            <a:r>
              <a:rPr lang="ru-RU" sz="3200" dirty="0" err="1"/>
              <a:t>Uncorrelated</a:t>
            </a:r>
            <a:endParaRPr lang="ru-RU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FE47-AB90-FA4C-CD9C-8D1F2A50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821112"/>
            <a:ext cx="5157787" cy="28110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Generates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virtual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available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context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combined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4EFD4-9DE1-F55B-1CC7-8BAC3B0C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870985"/>
            <a:ext cx="5183188" cy="823912"/>
          </a:xfrm>
        </p:spPr>
        <p:txBody>
          <a:bodyPr/>
          <a:lstStyle/>
          <a:p>
            <a:r>
              <a:rPr lang="ru-RU" dirty="0" err="1"/>
              <a:t>Correlated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E31B2-DB86-305A-0D88-AED429188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821111"/>
            <a:ext cx="5183188" cy="236855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involved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endParaRPr lang="ru-RU" dirty="0"/>
          </a:p>
          <a:p>
            <a:r>
              <a:rPr lang="ru-RU" dirty="0"/>
              <a:t>L</a:t>
            </a:r>
            <a:r>
              <a:rPr lang="en-US" dirty="0"/>
              <a:t>ATERAL в</a:t>
            </a:r>
            <a:r>
              <a:rPr lang="ru-RU" dirty="0"/>
              <a:t> </a:t>
            </a:r>
            <a:r>
              <a:rPr lang="en-US" dirty="0"/>
              <a:t>Postgres, CROSS APPLY в</a:t>
            </a:r>
            <a:r>
              <a:rPr lang="ru-RU" dirty="0"/>
              <a:t> M</a:t>
            </a:r>
            <a:r>
              <a:rPr lang="en-US" dirty="0" err="1"/>
              <a:t>icrosoft</a:t>
            </a:r>
            <a:r>
              <a:rPr lang="en-US" dirty="0"/>
              <a:t> SQL Server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1F21F-BCB5-23AD-3C5D-F34873E698F9}"/>
              </a:ext>
            </a:extLst>
          </p:cNvPr>
          <p:cNvSpPr txBox="1"/>
          <p:nvPr/>
        </p:nvSpPr>
        <p:spPr>
          <a:xfrm>
            <a:off x="836612" y="1690688"/>
            <a:ext cx="1013097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ea typeface="+mn-lt"/>
                <a:cs typeface="+mn-lt"/>
              </a:rPr>
              <a:t>A </a:t>
            </a:r>
            <a:r>
              <a:rPr lang="ru-RU" sz="3200" dirty="0" err="1">
                <a:ea typeface="+mn-lt"/>
                <a:cs typeface="+mn-lt"/>
              </a:rPr>
              <a:t>query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in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parentheses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that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returns</a:t>
            </a:r>
            <a:r>
              <a:rPr lang="ru-RU" sz="3200" dirty="0">
                <a:ea typeface="+mn-lt"/>
                <a:cs typeface="+mn-lt"/>
              </a:rPr>
              <a:t> a </a:t>
            </a:r>
            <a:r>
              <a:rPr lang="ru-RU" sz="3200" dirty="0" err="1">
                <a:ea typeface="+mn-lt"/>
                <a:cs typeface="+mn-lt"/>
              </a:rPr>
              <a:t>table</a:t>
            </a:r>
            <a:r>
              <a:rPr lang="ru-RU" sz="3200" dirty="0">
                <a:ea typeface="+mn-lt"/>
                <a:cs typeface="+mn-lt"/>
              </a:rPr>
              <a:t> 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ea typeface="+mn-lt"/>
                <a:cs typeface="+mn-lt"/>
              </a:rPr>
              <a:t>This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is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usually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an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uncorrelated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24213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4555</Words>
  <Application>Microsoft Office PowerPoint</Application>
  <PresentationFormat>Широкоэкранный</PresentationFormat>
  <Paragraphs>706</Paragraphs>
  <Slides>72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Office Theme</vt:lpstr>
      <vt:lpstr>SQL</vt:lpstr>
      <vt:lpstr>Subqueries in SQL</vt:lpstr>
      <vt:lpstr>Subqueries</vt:lpstr>
      <vt:lpstr>Subqueries</vt:lpstr>
      <vt:lpstr>Subqueries</vt:lpstr>
      <vt:lpstr>Subqueries</vt:lpstr>
      <vt:lpstr>Subqueries in SELECT</vt:lpstr>
      <vt:lpstr>Subqueries in SELECT</vt:lpstr>
      <vt:lpstr>Subqueries in FROM</vt:lpstr>
      <vt:lpstr>Subqueries in WHERE, HAVING </vt:lpstr>
      <vt:lpstr>Subqueries in WHERE, HAVING </vt:lpstr>
      <vt:lpstr>Subqueries in WHERE, HAVING</vt:lpstr>
      <vt:lpstr>Subqueries in WHERE, HAVING</vt:lpstr>
      <vt:lpstr>Subqueries in WITH (Common table expression, CTE)</vt:lpstr>
      <vt:lpstr>Examples of subqueries in SELECT</vt:lpstr>
      <vt:lpstr>Subquery in SELECT</vt:lpstr>
      <vt:lpstr>Subquery in SELECT</vt:lpstr>
      <vt:lpstr>Subquery in SELECT</vt:lpstr>
      <vt:lpstr>Subquery in SELECT</vt:lpstr>
      <vt:lpstr>Correlated subquery in SELECT </vt:lpstr>
      <vt:lpstr>Correlated subquery in SELECT </vt:lpstr>
      <vt:lpstr>Correlated subquery in SELECT </vt:lpstr>
      <vt:lpstr>Correlated subquery in SELECT </vt:lpstr>
      <vt:lpstr>Correlated subquery in SELECT </vt:lpstr>
      <vt:lpstr>Correlated subquery in SELECT </vt:lpstr>
      <vt:lpstr>Correlated subquery in SELECT </vt:lpstr>
      <vt:lpstr>Correlated subquery in SELECT </vt:lpstr>
      <vt:lpstr>Subqueries in SELECT can be replaced with other nested queries</vt:lpstr>
      <vt:lpstr>Subqueries in SELECT can be replaced with other nested queries</vt:lpstr>
      <vt:lpstr>Subqueries in SELECT can be replaced with other nested queries</vt:lpstr>
      <vt:lpstr>Subqueries in SELECT can be replaced with other nested queries</vt:lpstr>
      <vt:lpstr>Examples of conditions with subqueries</vt:lpstr>
      <vt:lpstr>Subquery in IN </vt:lpstr>
      <vt:lpstr>Subquery in IN </vt:lpstr>
      <vt:lpstr>Subquery in IN </vt:lpstr>
      <vt:lpstr>Subquery in IN </vt:lpstr>
      <vt:lpstr>Correlated subquery in IN</vt:lpstr>
      <vt:lpstr>Correlated subquery in IN</vt:lpstr>
      <vt:lpstr>Correlated subquery in IN</vt:lpstr>
      <vt:lpstr>Subquery in WHERE and JOIN</vt:lpstr>
      <vt:lpstr>Subquery in WHERE and JOIN</vt:lpstr>
      <vt:lpstr>Subquery in WHERE and JOIN</vt:lpstr>
      <vt:lpstr>Scalar query in WHERE and HAVING </vt:lpstr>
      <vt:lpstr>Scalar query in WHERE and HAVING </vt:lpstr>
      <vt:lpstr>Scalar query in WHERE and HAVING </vt:lpstr>
      <vt:lpstr>Scalar query in WHERE and HAVING </vt:lpstr>
      <vt:lpstr>Scalar query in WHERE and HAVING  </vt:lpstr>
      <vt:lpstr>Correlated scalar query in WHERE, HAVING </vt:lpstr>
      <vt:lpstr>Correlated scalar query in WHERE, HAVING </vt:lpstr>
      <vt:lpstr>Correlated scalar query in WHERE, HAVING </vt:lpstr>
      <vt:lpstr>Example of a subquery in HAVING</vt:lpstr>
      <vt:lpstr>Example of a subquery in HAVING</vt:lpstr>
      <vt:lpstr>Example of a subquery in HAVING</vt:lpstr>
      <vt:lpstr>Using EXISTS to Find Related Records </vt:lpstr>
      <vt:lpstr>Using EXISTS to Find Related Records </vt:lpstr>
      <vt:lpstr>Using EXISTS to Find Related Records </vt:lpstr>
      <vt:lpstr>Using EXISTS to Find Related Records </vt:lpstr>
      <vt:lpstr>Using EXISTS to Find Related Records </vt:lpstr>
      <vt:lpstr>Using EXISTS to Find Unrelated Records </vt:lpstr>
      <vt:lpstr>Using EXISTS to Find Unrelated Records </vt:lpstr>
      <vt:lpstr>Using EXISTS to Find Unrelated Records </vt:lpstr>
      <vt:lpstr>Using EXISTS to Find Unrelated Records </vt:lpstr>
      <vt:lpstr>Another example with EXISTS </vt:lpstr>
      <vt:lpstr>Another example with EXISTS </vt:lpstr>
      <vt:lpstr>Subqueries with ALL and ANY</vt:lpstr>
      <vt:lpstr>Database Views</vt:lpstr>
      <vt:lpstr>Properties of Views</vt:lpstr>
      <vt:lpstr>Views as a level of abstraction</vt:lpstr>
      <vt:lpstr>How to create a view?</vt:lpstr>
      <vt:lpstr>Views that store data</vt:lpstr>
      <vt:lpstr>Views that store data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6. Calculations with aggregation</dc:title>
  <dc:creator>Кирилл Гоменюк</dc:creator>
  <cp:lastModifiedBy>Кирилл Гоменюк</cp:lastModifiedBy>
  <cp:revision>317</cp:revision>
  <dcterms:created xsi:type="dcterms:W3CDTF">2022-02-11T18:10:30Z</dcterms:created>
  <dcterms:modified xsi:type="dcterms:W3CDTF">2025-02-22T07:49:48Z</dcterms:modified>
</cp:coreProperties>
</file>