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ppt/ink/ink4.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1.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77" r:id="rId4"/>
    <p:sldId id="278" r:id="rId5"/>
    <p:sldId id="279" r:id="rId6"/>
    <p:sldId id="280" r:id="rId7"/>
    <p:sldId id="281" r:id="rId8"/>
    <p:sldId id="282" r:id="rId9"/>
    <p:sldId id="298" r:id="rId10"/>
    <p:sldId id="285" r:id="rId11"/>
    <p:sldId id="287" r:id="rId12"/>
    <p:sldId id="286" r:id="rId13"/>
    <p:sldId id="292" r:id="rId14"/>
    <p:sldId id="293" r:id="rId15"/>
    <p:sldId id="294"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65" d="100"/>
          <a:sy n="65" d="100"/>
        </p:scale>
        <p:origin x="7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19T05:17:37.798"/>
    </inkml:context>
    <inkml:brush xml:id="br0">
      <inkml:brushProperty name="width" value="0.05292" units="cm"/>
      <inkml:brushProperty name="height" value="0.05292" units="cm"/>
      <inkml:brushProperty name="color" value="#FF0000"/>
    </inkml:brush>
  </inkml:definitions>
  <inkml:trace contextRef="#ctx0" brushRef="#br0">0 2142 22 0,'0'0'22'15,"0"0"38"-15,0 0 60 16,0 0-114-16,0 0-6 16,0 0-130-16</inkml:trace>
  <inkml:trace contextRef="#ctx0" brushRef="#br0" timeOffset="114337.88">1522 813 131 0,'0'0'5'0,"0"0"-5"16,0 0-13-16,0 0-1 15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3:19:21.008"/>
    </inkml:context>
    <inkml:brush xml:id="br0">
      <inkml:brushProperty name="width" value="0.2" units="cm"/>
      <inkml:brushProperty name="height" value="0.2" units="cm"/>
      <inkml:brushProperty name="color" value="#004F8B"/>
    </inkml:brush>
  </inkml:definitions>
  <inkml:trace contextRef="#ctx0" brushRef="#br0">528 11 880,'0'0'1414,"0"0"-757,0 0 122,0 0 459,0 0-153,0 0-404,0 0-33,-2-11 3701,-170 13-4483,-163 24 134,317-24-64,17-2-138,40-2-4016,-27-3 1363,2-3-1211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3:19:21.362"/>
    </inkml:context>
    <inkml:brush xml:id="br0">
      <inkml:brushProperty name="width" value="0.2" units="cm"/>
      <inkml:brushProperty name="height" value="0.2" units="cm"/>
      <inkml:brushProperty name="color" value="#004F8B"/>
    </inkml:brush>
  </inkml:definitions>
  <inkml:trace contextRef="#ctx0" brushRef="#br0">250 7 2401,'0'0'1724,"0"0"-513,0 0 224,0 0 104,0 0-503,7-6-148,-8 17-856,0-1 0,-1 1 1,0-1-1,-1 1 0,0-1 0,0 0 1,-1 0-1,-1 0 0,-1 2-32,-54 90 114,35-62-139,-31 44 39,2-4-1114,22-24-4567,32-56 2415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3:19:21.709"/>
    </inkml:context>
    <inkml:brush xml:id="br0">
      <inkml:brushProperty name="width" value="0.2" units="cm"/>
      <inkml:brushProperty name="height" value="0.2" units="cm"/>
      <inkml:brushProperty name="color" value="#004F8B"/>
    </inkml:brush>
  </inkml:definitions>
  <inkml:trace contextRef="#ctx0" brushRef="#br0">1 0 4098,'0'0'1136,"0"0"-15,0 0 320,0 0-369,0 0-656,0 0-192,74 43 80,-38-6 65,2 0-337,3-1 208,5-3-240,-8-5 0,-2 0 80,-12-7-80,-3 1-753,-4-9-1840,0-2-1985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3:19:22.355"/>
    </inkml:context>
    <inkml:brush xml:id="br0">
      <inkml:brushProperty name="width" value="0.2" units="cm"/>
      <inkml:brushProperty name="height" value="0.2" units="cm"/>
      <inkml:brushProperty name="color" value="#004F8B"/>
    </inkml:brush>
  </inkml:definitions>
  <inkml:trace contextRef="#ctx0" brushRef="#br0">878 151 2257,'0'0'872,"0"0"356,0 0 538,0 0-91,0 0-397,-20-20-475,-64-60-29,77 75-677,0-1 0,0 1 1,-1 0-1,1 1 0,-1 0 1,0 0-1,0 1 0,0 0 0,-1 0 1,1 1-1,-1 0 0,1 0 0,-1 1 1,0 0-1,0 1 0,0 0 1,1 0-1,-1 1 0,0 0-97,-21 0 134,2-1-123,-1 1 0,1 2 0,-1 0 0,1 2 0,-11 5-11,21-5-1,0 1 1,1 2-1,0-1 0,0 2 0,1 0 0,0 1 0,0 1 0,-12 11 1,5-2-9,1 1 0,1 1 0,0 0 0,2 2 0,1 0 0,1 1 0,-14 27 9,20-30-22,2 1 1,0 0-1,1 0 0,1 1 1,1 0-1,1 0 0,2 0 0,0 0 1,2 1-1,0 1 22,1-8-101,0 0 1,2 0-1,0 0 0,0 0 1,6 15 100,-5-23-39,1 0 0,0-1 0,1 0 0,0 1-1,1-2 1,-1 1 0,1-1 0,1 0 0,0 0 0,7 7 39,-2-5-108,0-1-1,0 0 0,0 0 1,1-1-1,1-1 0,-1 0 1,1-1-1,0-1 1,1 0-1,-1 0 0,1-2 1,9 2 108,12 0-4,0-2 1,1-1-1,-1-2 0,27-4 4,-40 1 69,-1-1-1,1-1 1,-1 0-1,0-2 1,0-1-1,-1-1 1,0 0-1,-1-2 1,15-9-69,-8 2 335,0-1-1,-1-1 1,-1-1 0,-1-1 0,-2-1 0,13-17-335,-17 17 161,0-1 0,-2-1 0,-1-1 0,-1 0 1,-1-1-1,-2-1 0,0 0 0,-2 0 0,-1-1 1,-1 0-1,-2 0 0,-1-1 0,-1 1 1,-1-13-162,-2 37-16,-1-1 1,1 1 0,-1 0 0,0 0 0,0 0 0,-1 0-1,1 0 1,-1 1 0,0-1 0,0 0 0,-1 1 0,0 0 0,1-1-1,-1 1 1,-1 0 0,1 0 0,-1 1 0,1-1 0,-1 1 0,0 0-1,0 0 1,0 0 0,-1 0 0,1 1 0,-2-1 15,-11-5-495,0 1 1,0 1-1,0 1 1,-1 0-1,0 2 1,-9-2 494,-51-4-3580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3:19:35.978"/>
    </inkml:context>
    <inkml:brush xml:id="br0">
      <inkml:brushProperty name="width" value="0.2" units="cm"/>
      <inkml:brushProperty name="height" value="0.4" units="cm"/>
      <inkml:brushProperty name="color" value="#FFFF79"/>
      <inkml:brushProperty name="tip" value="rectangle"/>
      <inkml:brushProperty name="rasterOp" value="maskPen"/>
    </inkml:brush>
  </inkml:definitions>
  <inkml:trace contextRef="#ctx0" brushRef="#br0">3730 1882 192,'0'0'344,"0"0"115,0 0 80,0 0-88,0 0-176,62 0 4183,-36-5-2119,-28 1 299,-15 2-1615,-121 1 22,-15-1-81,-15 8-964,88 0 116,-248 11 787,112-17-706,130-15-191,-27-2-28,-426 17 246,525 1-221,1 1 0,0 0 0,-1 1 0,1 1 0,0 0 0,-1 1-3,-31 9-4,39-12 25,-1-1 1,1 1 0,-1-1-1,0 0 1,0-1 0,1 0-1,-1 0 1,0 0 0,-2-1-22,7 0 5,0 1 0,0-1 0,0 0 0,0 0 0,0 0 0,0-1 1,0 1-1,0 0 0,1-1 0,-1 1 0,0-1 0,1 0 0,-1 1 1,1-1-1,0 0 0,0 0 0,-1 0 0,1 0 0,0 0 0,1 0 1,-1 0-1,0 0 0,0 0 0,1-1 0,0 1 0,-1 0 0,1 0 1,0-1-6,-6-86 166,6 74-119,0 0 0,-1 0 0,0 0 1,-1 0-1,-1 0 0,-1 0 1,0 1-1,-5-13-47,4 14 24,0-1 0,1 1 1,1-1-1,0 0 0,1 0 0,1 0 1,0-6-25,0 4 24,0 1 1,-1 0 0,-1 0-1,0 0 1,-1 0-1,-2-3-24,-4-6 32,7 13-21,-1-1 1,-1 1-1,0 0 1,-1 1-1,0-1 1,0 1-1,-1 0 1,-1 1-1,1 0 1,-9-8-12,-2 1-5,0 0 1,-1 1-1,-1 2 0,-18-11 5,-35-22 27,49 30 48,-1 0-1,0 2 1,-1 1-75,-151-68 328,125 54-215,38 19-61,0 1 0,-1 0-1,0 1 1,-3-1-52,9 3 5,1 0 0,-1-1-1,1 0 1,0-1 0,0 0-5,-7-5 14,5 3 5,1-1 1,-1 0-1,2 0 1,0-1 0,0 0-1,0 0 1,1-1-1,1 0 1,0-1-20,1 2 26,2-1 0,-1 0-1,2 0 1,-1 0 0,1 0 0,1-1-26,-6-28 2,1 22-1,-1 0 1,0 1-1,-1 0 0,-1 0 0,0 1 1,-2 0-1,0 0 0,-8-8-1,15 18 1,-11-15-10,-2 1-1,1 1 1,-2 0 0,-1 2-1,0 0 1,-1 1 0,0 1-1,-4-1 10,-74-58 30,10 19-59,-33-19-17,86 58 52,24 12-3,-1-1 1,1-1-1,0 0 1,1-1-1,0 1 1,0-2-4,-5-6 34,8 7-34,-1 0-1,0 0 1,-1 0 0,1 1-1,-1 0 1,-6-2 0,1-1 177,14 9-535,-1-1 1,0 1-1,1-1 0,-1 1 1,0-1-1,0 1 0,1 0 1,-1-1-1,0 1 0,0 0 1,0-1-1,0 1 0,0 0 1,1 0-1,-1 0 0,0 0 1,0 0-1,0 0 0,0 0 1,0 0-1,0 0 0,1 1 1,-2-1 357,-22 4-8007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3:19:42.412"/>
    </inkml:context>
    <inkml:brush xml:id="br0">
      <inkml:brushProperty name="width" value="0.2" units="cm"/>
      <inkml:brushProperty name="height" value="0.4" units="cm"/>
      <inkml:brushProperty name="color" value="#FFFF79"/>
      <inkml:brushProperty name="tip" value="rectangle"/>
      <inkml:brushProperty name="rasterOp" value="maskPen"/>
    </inkml:brush>
  </inkml:definitions>
  <inkml:trace contextRef="#ctx0" brushRef="#br0">1864 2009 320,'0'0'334,"0"0"279,0 0 390,0 0-170,0 0-342,0 0-139,-1-12 4358,-1-36-3383,2 46-1266,0 0-1,-1 0 1,0-1-1,1 1 1,-1 0-1,0 1 1,0-1-1,0 0 0,0 0 1,0 0-1,0 0 1,-1 1-1,1-1 1,-1 1-1,1-1 1,-1 1-1,0-1 1,1 1-61,-2-1 76,1 0 1,0 0 0,0 0 0,0 0 0,0 0 0,1-1 0,-1 1-1,1-1 1,-1 1 0,1-2-77,-17-48 1388,-15-56 570,25 83-1708,-1 0-1,-1 1 1,-1 0 0,-2 0 0,0 2 0,-14-19-250,21 32 62,0 0-1,-1 0 1,0 0 0,-1 1 0,0 0-1,0 1 1,-2-2-62,5 5 70,0-1 1,0 1-1,1-1 0,0 0 1,0-1-1,-3-3-70,-26-30 234,25 32-189,0 0 0,1-1 0,0 0 0,1-1 0,-1 0-1,-3-8-44,-23-28 110,-44-54 101,60 76-178,1 0 0,1-1 0,1-1-33,-55-122 197,58 131-188,0 0 0,-2 1 0,1 1 0,-1 0 0,-2 0-9,-18-20 78,32 34-75,-12-15 53,-1 0 0,-1 1 0,0 1 0,-1 0 0,-6-3-56,-35-26 83,41 30-80,1 0 1,-2 1-1,-5-2-3,-74-38 3,-9-7 29,-21-19-32,18 0-2,4-4 1,-7-13 1,-32-38 83,90 66-97,52 65-157,0 0-1,0 0 0,0 0 0,0 0 1,0 0-1,0 0 0,0 0 0,-1 1 1,1-1-1,0 0 0,0 1 0,-1-1 0,1 1 1,0 0-1,-1-1 0,1 1 0,0 0 1,-1 0-1,1 0 0,0 0 0,-1 0 1,1 0-1,-1 0 0,0 0 172,-7 0-1547,-30 0-7417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3:19:46.142"/>
    </inkml:context>
    <inkml:brush xml:id="br0">
      <inkml:brushProperty name="width" value="0.2" units="cm"/>
      <inkml:brushProperty name="height" value="0.4" units="cm"/>
      <inkml:brushProperty name="color" value="#FFFF79"/>
      <inkml:brushProperty name="tip" value="rectangle"/>
      <inkml:brushProperty name="rasterOp" value="maskPen"/>
    </inkml:brush>
  </inkml:definitions>
  <inkml:trace contextRef="#ctx0" brushRef="#br0">1906 2196 992,'0'0'1257,"0"0"-297,0 0-309,0 0 46,0 0-46,0 0 26,-36-9 3627,7-20-3576,1-1 1,1-1 0,2-1 0,2-1 0,1-1-1,-8-18-728,3 10 188,-2 2 0,-30-32-188,56 68 27,-36-52 485,29 39-436,-2 0-1,1 1 1,-5-3-76,6 7 196,1 0-1,0-1 0,1 0 1,-1-5-196,-8-11 56,-25-35 400,21 34-340,1-2-1,1-1 1,0-4-116,0-1 131,-2 1 0,-2 1 0,-10-12-131,-27-41 498,22 35-357,-2 8-96,15 19-28,1 4-19,-9-13 6,27 29-5,0 1-1,0-1 0,-1 1 1,0 0-1,0 0 0,-1 1 0,1 0 1,-1 1-1,0-1 0,-1 2 2,-23-16-4,-154-108 15,172 116 15,0-1 0,1 0 1,0-1-1,1 0 0,-4-6-26,-39-40 77,0 5 279,3-2 0,-33-47-356,3 7 51,-16-8-51,1 13-16,74 74-1,21 16 18,-1 0 1,1 0-1,0 0 1,0-1-1,0 1 1,0-1-1,0 0 1,0 0-1,0 1 1,0-1-1,0 0 1,1-1 0,-1 1-1,1 0 1,0 0-1,-1-1 1,1 1-1,0 0 1,1-1-1,-2-1-1,2 3-16,0 1-2,0 0 12,0 0-82,0 0 29,0 0-2,0 0-83,0 0 77,0 0 83,-6-12-7256,-7-4 1272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3:19:49.463"/>
    </inkml:context>
    <inkml:brush xml:id="br0">
      <inkml:brushProperty name="width" value="0.2" units="cm"/>
      <inkml:brushProperty name="height" value="0.4" units="cm"/>
      <inkml:brushProperty name="color" value="#FFFF79"/>
      <inkml:brushProperty name="tip" value="rectangle"/>
      <inkml:brushProperty name="rasterOp" value="maskPen"/>
    </inkml:brush>
  </inkml:definitions>
  <inkml:trace contextRef="#ctx0" brushRef="#br0">38 2023 64,'0'0'894,"0"0"-198,0 0 219,0 0 78,0 0-108,0 0-52,0 0 103,0 0-197,0 0-72,0 0 37,0-43 2797,-9-46-2196,3 1-1,5-1 1,5-25-1305,-1-39 1141,-1 91-570,10-49-571,-3 26 256,0-75 1187,-9-58-1443,-1 91 358,-1-322 157,0 423-498,0 0-1,-2 0 1,-2-7-17,0 6-97,2-1 1,1 1-1,1-15 97,-15 44-3271,17 37 3225,-1 4-28,2 1 1,2 0-1,3 3 74,33 271 0,-33-251 13,-3 0 0,-5 63-13,0-23 6,-1-66-10,-1 1-1,-3-1 0,-1 0 1,-5 12 4,-6 29-51,14-48-127,2 0 0,1 0 0,3 31 178,-1-21-1075,0-40-1384,-2-3-2304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3:19:50.760"/>
    </inkml:context>
    <inkml:brush xml:id="br0">
      <inkml:brushProperty name="width" value="0.2" units="cm"/>
      <inkml:brushProperty name="height" value="0.4" units="cm"/>
      <inkml:brushProperty name="color" value="#FFFF79"/>
      <inkml:brushProperty name="tip" value="rectangle"/>
      <inkml:brushProperty name="rasterOp" value="maskPen"/>
    </inkml:brush>
  </inkml:definitions>
  <inkml:trace contextRef="#ctx0" brushRef="#br0">94 1355 816,'0'0'947,"0"0"9,0 0 268,0 0 115,0 0-354,-26-13 1958,19 0-2574,0-1 1,1 0 0,0 0-1,1 0 1,1-1 0,0 1-1,-1-11-369,-10-109 1377,12 94-835,-3-75 1445,7-54-1987,1 49 528,0 98-466,1 0-1,2 0 0,0 0 0,1 0 0,1 1 0,1 0 0,7-11-61,18-55 165,-26 65-46,-1 0 1,0 0 0,-2-1-1,0 1 1,-2-1-1,0-9-119,14-123 176,-13 107-640,-1 64-5360,1 14 1924,-3-3-844</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19T05:49:03.224"/>
    </inkml:context>
    <inkml:brush xml:id="br0">
      <inkml:brushProperty name="width" value="0.05292" units="cm"/>
      <inkml:brushProperty name="height" value="0.05292" units="cm"/>
      <inkml:brushProperty name="color" value="#FF0000"/>
    </inkml:brush>
  </inkml:definitions>
  <inkml:trace contextRef="#ctx0" brushRef="#br0">193 50 6 0,'0'0'33'0,"0"0"-3"15,0 0-7-15,0 0-2 16,0 0-6-16,0 0-2 15,0 0-3-15,0 0-4 16,0 0 0-16,0 0 1 16,0 0 4-16,0 0 11 15,0 0 14-15,0 0 5 16,0 0-16-16,0 0-13 16,0 0-8-16,0 0-4 0,0 0-2 15,0 0 0 1,0 0-4-16,0 0-35 0,0 10-18 15,0 13-13-15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19T05:25:50.868"/>
    </inkml:context>
    <inkml:brush xml:id="br0">
      <inkml:brushProperty name="width" value="0.05292" units="cm"/>
      <inkml:brushProperty name="height" value="0.05292" units="cm"/>
      <inkml:brushProperty name="color" value="#FF0000"/>
    </inkml:brush>
  </inkml:definitions>
  <inkml:trace contextRef="#ctx0" brushRef="#br0">17819 11252 0 0,'0'-95'0'15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19T05:31:05.619"/>
    </inkml:context>
    <inkml:brush xml:id="br0">
      <inkml:brushProperty name="width" value="0.05292" units="cm"/>
      <inkml:brushProperty name="height" value="0.05292" units="cm"/>
      <inkml:brushProperty name="color" value="#FF0000"/>
    </inkml:brush>
  </inkml:definitions>
  <inkml:trace contextRef="#ctx0" brushRef="#br0">0 7722 20 0,'0'0'24'16,"0"0"-7"-16,0 0-9 15,0 0-1-15,0 0-1 16,0 0-6-16,0 0-31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19T05:31:05.619"/>
    </inkml:context>
    <inkml:brush xml:id="br0">
      <inkml:brushProperty name="width" value="0.05292" units="cm"/>
      <inkml:brushProperty name="height" value="0.05292" units="cm"/>
      <inkml:brushProperty name="color" value="#FF0000"/>
    </inkml:brush>
  </inkml:definitions>
  <inkml:trace contextRef="#ctx0" brushRef="#br0">0 7722 20 0,'0'0'24'16,"0"0"-7"-16,0 0-9 15,0 0-1-15,0 0-1 16,0 0-6-16,0 0-31 16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3:10:50.841"/>
    </inkml:context>
    <inkml:brush xml:id="br0">
      <inkml:brushProperty name="width" value="0.2" units="cm"/>
      <inkml:brushProperty name="height" value="0.4" units="cm"/>
      <inkml:brushProperty name="color" value="#FFFF79"/>
      <inkml:brushProperty name="tip" value="rectangle"/>
      <inkml:brushProperty name="rasterOp" value="maskPen"/>
    </inkml:brush>
  </inkml:definitions>
  <inkml:trace contextRef="#ctx0" brushRef="#br0">7772 8230 2369,'0'0'1091,"0"0"-592,0 0 483,-6-2 128,-14-5-331,8 0 3145,0-9-3381,1 3-614,-39-22 239,-26-22 221,70 52-302,0-1-1,0 0 1,1-1-1,0 1 1,0-1-1,0 0 1,1 0-1,0-1 1,0 1-1,1-2-86,-10-19 314,0 0 0,-15-22-314,-21-45 429,14 23-184,22 46-152,1 0 1,1-1 0,-5-18-94,6 15-12,-2 1 0,-1 0 0,-1 1 0,-10-14 12,4 7 157,2 0 0,-8-23-157,6 10 36,-3 1-1,-2 1 0,-1 1 1,-25-29-36,39 58 13,-2 0 1,1 1 0,-2 0-1,0 1 1,-1 1 0,0 0-1,-1 1 1,0 1 0,-1 0-1,0 2 1,0 0 0,-1 1-1,0 1 1,-1 1 0,0 0-1,-3 1-13,-11 1-26,0 1-1,0 2 1,-16 1 26,3 1 79,46-1-65,1 0 2,0 0 2,0 0 15,0 0 9,0 0-10,-26-24 14,-32-57-41,25 37-8,9 15-5,0 0 0,-2 1 0,-14-10 8,-12-12 11,26 25-5,-1 0-1,-1 2 0,-9-4-5,-93-62-67,118 81 73,0-1 0,0 0-1,1-1 1,0 0 0,-7-9-6,-38-33-10,-42-22 37,85 42 122,8 20-152,-1 0 1,0 0-1,0 1 0,-1-1 0,0 2 1,-1-1-1,-1 1 0,1 0 0,-3-1 3,-33-42 1,36 44-12,1 0-1,-1 0 1,-1 1 0,1 0-1,-2 1 12,-34-38 86,13-25-35,-13 0-44,15 24 79,-19-43-86,46 81 8,0 0 0,1 0 0,0 0 0,0 0 0,1 0 0,0 0 0,0-1 0,1 1 0,0 0 0,0 0 0,1 0 0,0 0 0,1 0-8,21-36 56,-19 36-17,0 1 0,0-1-1,-1 0 1,-1 0 0,1 0 0,-1 0 0,-1-1 0,1 0 0,-1 1-1,-1-1 1,1-6-39,-1-16 102,0 26-101,0 1 1,-1-1-1,1 1 0,-1-1 0,0 0 0,-1 1 0,1-1 0,-1 1 0,1-1 0,-2 1 0,1-1 0,0 1 0,-1-1 1,0 1-1,0 0 0,0 0 0,0 0 0,-1 0 0,1 0 0,-1 1 0,0-1 0,0 1 0,-1-1 0,0 1-1,-12-10-15,-2 0 0,0 2 0,0 0 0,-1 1 0,0 1 0,0 1 0,-1 1-1,0 0 1,-11-1 15,8 6-47,0 0 1,1 1-1,-17 2 47,15 0 23,0-1 1,-1-1 0,1-2-24,10 0 21,1-1 0,0 0 0,1-1 0,-1 0 0,1-1 1,0 0-1,0-1 0,1-1 0,0 1 0,-4-6-21,-40-23 66,46 28-65,-1 0 0,1-1-1,1 0 1,0 0-1,0 0 1,1-1 0,0-1-1,0 0 0,-39-49 65,44 58-65,-1-1 0,-1 0 1,1 0-1,0 0 0,0-1 1,1 1-1,-1-1 1,1 0-1,0 0 0,0 0 1,0 0-1,0 0 1,1 0-1,-1-3 0,1 3 2,0 1-1,0-1 0,0 0 1,0 1-1,-1-1 1,0 1-1,0-1 1,0 1-1,0 0 0,-1-2-1,-10-18-17,7 9 8,-1 1-1,0 0 1,-1 0-1,0 0 0,-1 1 1,-1 1-1,-2-3 10,-10-14-23,-8-4 12,24 27 22,1 0 0,-1 0 1,1-1-1,1 0 0,-1 0 1,1 0-1,0-1 0,0 1 0,0-3-11,-2 1-12,0 0 0,0 0-1,-1 1 1,0 0-1,0 0 1,-1 1 0,0-1-1,0 2 1,0-1 0,-1 1-1,0 0 13,-11-8-2,-59-29-48,16 11 22,61 29 74,-193-188 87,167 166-124,21 19 4,1 1-1,1-1 0,-1-1 1,1 1-1,-1-1 1,1 0-1,-1-2-12,6 6 3,0 1-11,-1 1 13,-2-1-9,-1 0-1,1 0 1,0-1-1,-1 0 1,1 0-1,0 0 1,0 0-1,0 0 1,0 0-1,1-1 1,-1 0-1,0 1 1,1-1-1,0 0 1,0 0-1,-2-3 5,-22-12 32,-96-83-119,53 46 65,-30-35 22,92 84-1,0-1 1,0 0 0,1 0-1,0-1 1,0 0 0,1 0-1,-1-1 1,2 1 0,0-1-1,0 0 1,0 0-1,1-1 1,0 1 0,1-1-1,-1-6 1,1-8 11,-1 2 0,-1-1-1,-1 0 1,-1 1-1,-1 0 1,-1 0-1,-4-8-10,1 4 21,2 0-1,0-1 0,2 1 0,-3-25-20,10 3-11,-1 48 81,-2 0-33,-12-43 209,9-26-149,6 56-65,-1-1 0,0 0 1,-1 0-1,-1 1 0,0-1 0,-3-6-32,4-14 27,1 34-6,0-1-34,0 0 16,1 1 31,0 0-7,-26-12-366,-15-1 355,36 11-18,-1 1 0,1 0-1,-1-1 1,1 0 0,0-1-1,0 1 1,0-1-1,0 0 1,-1-1 2,1 2-15,0 0 1,-1 0-1,1 0 1,0 1-1,-1 0 1,1 0-1,-1 0 1,1 0-1,-1 1 0,-3 0 15,-32-5 31,-95-35-59,49 14 38,-15 0-10,100 26 3,1-1 1,-1 1-1,1 0 1,0-1-1,-1 1 1,1 0-1,0-1 1,-1 0 0,1 1-1,0-1 1,0 0-1,0 0 1,-1 0-1,1 1 1,0-2-4,1 1 0,0 1 32,0 0-45,0 0 29,0 0-32,0 0 42,0 0-7,0-1-22,0 0-13,0 1 30,0 0-22,0 0-11,0 0 3,0 0 35,0 0-54,0 0-21,0 0 29,0 0 41,0 0-22,0 0 0,0 0 29,0 0-10,0 0-22,0 0 32,0 0-29,0 0 22,0 0-25,0 0-8,0 0 33,0 0-25,0 0-5,0 0 40,0 0-24,0 0 5,0 0-7,0 0 15,0 0-24,0 0 22,0 0-22,0 0 25,0 0-14,0 0 16,0 0-27,0 0-5,0 0 40,0 0-29,0 0-11,0 0-3,0 0 0,0 0 30,0 0-24,0 0 10,0 0-16,0 0 51,0 0-37,0 0-14,0 0 30,0 0-32,0 0-1,0 0 36,0 0-22,0 0-8,0 0 0,0 0 5,0 0 11,0 0-22,0 0 44,0 0-30,0 0-19,0 0 14,0 0 18,0 0-16,0 0-7,0 0-1,0 0 30,0 0-30,0 0-2,0 0 2,0 0 32,0 0-21,0 0-2,0 0 15,0 0-16,0 0-5,0 0 0,0 0 6,0 0 15,0 0-18,0 0-3,0 0 34,0 0-34,0 0 43,0 0-11,0 0-19,0 0 19,0 0-24,0 0-8,0 0 8,0 0 24,0 0-29,0 0-14,0 0 54,0 0-11,0 0-19,0 0 19,0 0-26,0 0-9,0 0 30,0 0-22,0 0 24,0 0-21,0 0 0,0 0 24,0 0-29,-30-11 18,-3-12-23,20 14 24,0 0 1,1-1-1,0 0 0,0-1 0,1-1 0,0 0-6,-12-20 2,2-1-1,1 0 1,-6-17-2,-23-40 40,25 48-41,-31-45-35,46 76 23,-1 1 0,1 1 0,-2 0-1,0 0 1,0 1 0,0 0 0,-11-5 13,8 6 0,1-2 0,1 1 1,-1-2-1,1 0 0,1 0 0,-2-3 0,-47-50 32,41 45-27,0-2 1,1 0-1,2-1 1,-2-3-6,-68-141 48,76 148-36,-7-12-6,-2 0 1,-1 1 0,-3-2-7,18 24-5,1 0 0,0 0-1,0 0 1,1-1 0,0 0 0,0 1 0,0-1 0,1 0 0,0 0 0,0 0 0,1-1 0,0 1-1,0 0 1,1-1 0,0-4 5,-4-34 66,-25-137-15,27 169-47,-1 0 0,0 0 0,-1 0 0,-1 0 0,0 1 0,0 0 0,-2 0 1,1 0-1,-2 1 0,-8-12-4,-5-3 2,-1 1 1,-1 0-1,-1 2 1,-4-2-3,14 16-25,0 2 1,0 0 0,0 1 0,-1 0 0,-1 1-1,1 0 1,-1 2 0,1 0 0,-5 0 24,-36-12 49,-32-6-82,68 19 40,0-1 0,0-1 0,0-1 0,1-1 0,0-1-1,-14-8-6,5 2 12,-18-13 14,-2-20-24,15 17-22,-2 1 0,-1 1 0,-1 3 0,-19-10 20,-84-40-15,50 27 35,1-3-1,-16-17-19,51 30-64,-49-25 64,52 30 1,0-3-1,2-1 0,-17-21 0,35 32 2,16 12-4,0-1 0,1-1 0,-7-10 2,-36-39 83,78 56-235,0 0 0,1 1 0,2 0 152,-9 4 31,-13 4-20,1 0 0,-1-1 0,1 1-1,-1-1 1,0 0 0,1 0 0,-1 0 0,0 0 0,0 0 0,0 0-1,0 0 1,0-1 0,0 1 0,0-1 0,0 0 0,0 1 0,-1-1-1,1 0 1,0 0 0,-1 0 0,1-1-11,-4 4-320,1 1 0,-1-1 0,0 0 0,0 1 0,0-1 0,0 0 0,0 0 0,0 0 0,0 0 0,0 0 0,-2 0 320,-5 2-1325,-41 16-4646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3:11:27.636"/>
    </inkml:context>
    <inkml:brush xml:id="br0">
      <inkml:brushProperty name="width" value="0.2" units="cm"/>
      <inkml:brushProperty name="height" value="0.2" units="cm"/>
      <inkml:brushProperty name="color" value="#004F8B"/>
    </inkml:brush>
  </inkml:definitions>
  <inkml:trace contextRef="#ctx0" brushRef="#br0">391 7 2353,'0'0'2140,"0"0"-1609,0 0-382,0 0-77,0 0 101,4-5 263,-6 4 2994,-68 3-2852,-47 10-578,42-3 28,-55-2-28,130-5-1132,0-2-1338,0 0-344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3:11:28.172"/>
    </inkml:context>
    <inkml:brush xml:id="br0">
      <inkml:brushProperty name="width" value="0.2" units="cm"/>
      <inkml:brushProperty name="height" value="0.2" units="cm"/>
      <inkml:brushProperty name="color" value="#004F8B"/>
    </inkml:brush>
  </inkml:definitions>
  <inkml:trace contextRef="#ctx0" brushRef="#br0">192 24 1169,'0'0'1213,"0"0"-540,0 0-86,0 0 424,0 0-107,0-3-386,0 2-464,1 0 0,-1 1 0,0-1 0,0 0 0,0 1 0,0-1 0,0 0 0,0 0 0,0 1 0,0-1 0,0 0 0,0 0 0,0 1 0,0-1 0,-1 0 0,1 0 0,0 1 0,0-1-1,-1 0 1,1 1 0,-1-1 0,1 1 0,0-1 0,-1 0 0,1 1 0,-1-1 0,0 1 0,1-1 0,-1 1 0,0-1-54,-14 15 275,-15 40-411,-31 59 199,39-75-57,2 0 0,-14 35-6,31-42-3751,3-27 1307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3:11:28.634"/>
    </inkml:context>
    <inkml:brush xml:id="br0">
      <inkml:brushProperty name="width" value="0.2" units="cm"/>
      <inkml:brushProperty name="height" value="0.2" units="cm"/>
      <inkml:brushProperty name="color" value="#004F8B"/>
    </inkml:brush>
  </inkml:definitions>
  <inkml:trace contextRef="#ctx0" brushRef="#br0">1 0 2785,'0'0'1129,"0"0"-718,0 0-238,0 0 361,0 0-118,11 5-136,3 8-128,-1 0-1,0 1 1,0 1-1,-2 0 1,1 1 0,3 9-152,-3-7 136,0 0 1,1 0-1,1-1 1,1-1 0,6 5-137,-11-14 83,0 0 0,0 0-1,0-1 1,1-1 0,5 2-83,15 9-913,-26-13-1115,-5-2-1517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3:11:29.865"/>
    </inkml:context>
    <inkml:brush xml:id="br0">
      <inkml:brushProperty name="width" value="0.2" units="cm"/>
      <inkml:brushProperty name="height" value="0.2" units="cm"/>
      <inkml:brushProperty name="color" value="#004F8B"/>
    </inkml:brush>
  </inkml:definitions>
  <inkml:trace contextRef="#ctx0" brushRef="#br0">782 115 1281,'0'0'1486,"0"0"-678,0 0-408,0 0 318,0 0 77,-7-10-142,3 4-626,0-1 90,0 0-1,-1 0 1,-1 1 0,1-1-1,-1 1 1,0 0 0,0 0-1,-1 1 1,1 0-1,-1 0 1,0 1 0,-1 0-1,1 0 1,-2 0-117,-12-1 55,1 1 1,-1 1-1,-1 1 0,1 1 1,0 1-1,-21 2-55,-12 0 193,45-2-153,0 1-1,-1 1 1,1-1-1,0 1 0,0 1 1,0 0-1,1 0 1,-1 1-1,1 0-39,-78 45 88,35-18-104,25-17 27,0 1 0,1 1 1,1 2-1,1 0 0,0 1-11,15-11 4,1 0 0,0 0 0,0 1 0,1 0-1,0 0 1,0 0 0,1 1 0,0 0 0,1 0 0,0 0 0,1 0 0,0 1 0,0 0 0,1-1 0,0 3-4,-2 37 151,3 46-151,1-63 33,1-28-11,0 1-1,0 0 0,1-1 1,0 0-1,0 1 0,0-1 1,1 0-1,0 0 1,-1 0-1,2 0 0,-1-1 1,1 1-1,-1-1 1,1 0-1,0 0 0,1 1-21,8 6 62,-1 0-1,1-1 0,1 0 0,0-1 0,2 0-61,1 0 22,1-1 0,0-1 0,1-1-1,-1 0 1,1-1 0,0-2 0,8 1-22,15 0 76,0-1 0,37-4-76,-62-1 18,0 0 1,0-1 0,-1 0 0,1-1 0,-1-1 0,0-1 0,0-1 0,-1 0 0,0 0-1,0-2 1,-1 0 0,0-1 0,3-2-19,-9 2 152,-1 0-1,0 0 1,-1-1-1,0 1 1,4-11-152,12-20 157,13-13-74,-23 39 26,-2 0-1,0-1 0,-1 0 0,0 0 1,-1-1-1,-1 0 0,-1 0 0,0-1 1,-1 0-1,0-7-108,-3 15 101,-1 0 0,0 1 0,-1-1 0,0 0 0,-1 0 0,0 1 0,0-1 0,-2-3-101,2 9 5,-1 0-1,1 1 1,-1-1-1,0 0 1,0 1-1,-1-1 1,1 1-1,-1 0 1,0-1 0,0 1-1,0 1 1,0-1-1,0 0 1,-1 1-1,1 0 1,-1-1-1,1 1 1,-1 1 0,0-1-1,-2 0-4,-1 0-297,0 0 0,0 0 0,-1 0 0,1 1 1,0 1-1,-4-1 297,-26-3-3125,6-6-1901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2440E-E787-4DAA-8332-AA8610F0EFDA}" type="datetimeFigureOut">
              <a:rPr lang="en-US" smtClean="0"/>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04419-0D03-4AAC-8E0C-DA602F0B915A}" type="slidenum">
              <a:rPr lang="en-US" smtClean="0"/>
              <a:t>‹#›</a:t>
            </a:fld>
            <a:endParaRPr lang="en-US"/>
          </a:p>
        </p:txBody>
      </p:sp>
    </p:spTree>
    <p:extLst>
      <p:ext uri="{BB962C8B-B14F-4D97-AF65-F5344CB8AC3E}">
        <p14:creationId xmlns:p14="http://schemas.microsoft.com/office/powerpoint/2010/main" val="123003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Scores are calculated as per the rules of the game.</a:t>
            </a:r>
          </a:p>
        </p:txBody>
      </p:sp>
      <p:sp>
        <p:nvSpPr>
          <p:cNvPr id="4" name="Slide Number Placeholder 3"/>
          <p:cNvSpPr>
            <a:spLocks noGrp="1"/>
          </p:cNvSpPr>
          <p:nvPr>
            <p:ph type="sldNum" sz="quarter" idx="5"/>
          </p:nvPr>
        </p:nvSpPr>
        <p:spPr/>
        <p:txBody>
          <a:bodyPr/>
          <a:lstStyle/>
          <a:p>
            <a:fld id="{52C04419-0D03-4AAC-8E0C-DA602F0B915A}" type="slidenum">
              <a:rPr lang="en-US" smtClean="0"/>
              <a:t>2</a:t>
            </a:fld>
            <a:endParaRPr lang="en-US"/>
          </a:p>
        </p:txBody>
      </p:sp>
    </p:spTree>
    <p:extLst>
      <p:ext uri="{BB962C8B-B14F-4D97-AF65-F5344CB8AC3E}">
        <p14:creationId xmlns:p14="http://schemas.microsoft.com/office/powerpoint/2010/main" val="3177175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C04419-0D03-4AAC-8E0C-DA602F0B915A}" type="slidenum">
              <a:rPr lang="en-US" smtClean="0"/>
              <a:t>11</a:t>
            </a:fld>
            <a:endParaRPr lang="en-US"/>
          </a:p>
        </p:txBody>
      </p:sp>
    </p:spTree>
    <p:extLst>
      <p:ext uri="{BB962C8B-B14F-4D97-AF65-F5344CB8AC3E}">
        <p14:creationId xmlns:p14="http://schemas.microsoft.com/office/powerpoint/2010/main" val="4107405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saw here, to reach the same final max score (1), we had two different paths in this problem. It could be more or less paths that leads to same final alignment score in other problems.</a:t>
            </a:r>
          </a:p>
        </p:txBody>
      </p:sp>
      <p:sp>
        <p:nvSpPr>
          <p:cNvPr id="4" name="Slide Number Placeholder 3"/>
          <p:cNvSpPr>
            <a:spLocks noGrp="1"/>
          </p:cNvSpPr>
          <p:nvPr>
            <p:ph type="sldNum" sz="quarter" idx="5"/>
          </p:nvPr>
        </p:nvSpPr>
        <p:spPr/>
        <p:txBody>
          <a:bodyPr/>
          <a:lstStyle/>
          <a:p>
            <a:fld id="{52C04419-0D03-4AAC-8E0C-DA602F0B915A}" type="slidenum">
              <a:rPr lang="en-US" smtClean="0"/>
              <a:t>12</a:t>
            </a:fld>
            <a:endParaRPr lang="en-US"/>
          </a:p>
        </p:txBody>
      </p:sp>
    </p:spTree>
    <p:extLst>
      <p:ext uri="{BB962C8B-B14F-4D97-AF65-F5344CB8AC3E}">
        <p14:creationId xmlns:p14="http://schemas.microsoft.com/office/powerpoint/2010/main" val="3238139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problems, values of match and mismatch can be provided through a table called substitution matrix. </a:t>
            </a:r>
          </a:p>
        </p:txBody>
      </p:sp>
      <p:sp>
        <p:nvSpPr>
          <p:cNvPr id="4" name="Slide Number Placeholder 3"/>
          <p:cNvSpPr>
            <a:spLocks noGrp="1"/>
          </p:cNvSpPr>
          <p:nvPr>
            <p:ph type="sldNum" sz="quarter" idx="5"/>
          </p:nvPr>
        </p:nvSpPr>
        <p:spPr/>
        <p:txBody>
          <a:bodyPr/>
          <a:lstStyle/>
          <a:p>
            <a:fld id="{52C04419-0D03-4AAC-8E0C-DA602F0B915A}" type="slidenum">
              <a:rPr lang="en-US" smtClean="0"/>
              <a:t>13</a:t>
            </a:fld>
            <a:endParaRPr lang="en-US"/>
          </a:p>
        </p:txBody>
      </p:sp>
    </p:spTree>
    <p:extLst>
      <p:ext uri="{BB962C8B-B14F-4D97-AF65-F5344CB8AC3E}">
        <p14:creationId xmlns:p14="http://schemas.microsoft.com/office/powerpoint/2010/main" val="704682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last cell, go back to track the path(s) that led to it.</a:t>
            </a:r>
          </a:p>
        </p:txBody>
      </p:sp>
      <p:sp>
        <p:nvSpPr>
          <p:cNvPr id="4" name="Slide Number Placeholder 3"/>
          <p:cNvSpPr>
            <a:spLocks noGrp="1"/>
          </p:cNvSpPr>
          <p:nvPr>
            <p:ph type="sldNum" sz="quarter" idx="5"/>
          </p:nvPr>
        </p:nvSpPr>
        <p:spPr/>
        <p:txBody>
          <a:bodyPr/>
          <a:lstStyle/>
          <a:p>
            <a:fld id="{52C04419-0D03-4AAC-8E0C-DA602F0B915A}" type="slidenum">
              <a:rPr lang="en-US" smtClean="0"/>
              <a:t>15</a:t>
            </a:fld>
            <a:endParaRPr lang="en-US"/>
          </a:p>
        </p:txBody>
      </p:sp>
    </p:spTree>
    <p:extLst>
      <p:ext uri="{BB962C8B-B14F-4D97-AF65-F5344CB8AC3E}">
        <p14:creationId xmlns:p14="http://schemas.microsoft.com/office/powerpoint/2010/main" val="3383740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example of a problem with three possible path options that lead to the same maximum score of 3 at the end.</a:t>
            </a:r>
          </a:p>
        </p:txBody>
      </p:sp>
      <p:sp>
        <p:nvSpPr>
          <p:cNvPr id="4" name="Slide Number Placeholder 3"/>
          <p:cNvSpPr>
            <a:spLocks noGrp="1"/>
          </p:cNvSpPr>
          <p:nvPr>
            <p:ph type="sldNum" sz="quarter" idx="5"/>
          </p:nvPr>
        </p:nvSpPr>
        <p:spPr/>
        <p:txBody>
          <a:bodyPr/>
          <a:lstStyle/>
          <a:p>
            <a:fld id="{52C04419-0D03-4AAC-8E0C-DA602F0B915A}" type="slidenum">
              <a:rPr lang="en-US" smtClean="0"/>
              <a:t>16</a:t>
            </a:fld>
            <a:endParaRPr lang="en-US"/>
          </a:p>
        </p:txBody>
      </p:sp>
    </p:spTree>
    <p:extLst>
      <p:ext uri="{BB962C8B-B14F-4D97-AF65-F5344CB8AC3E}">
        <p14:creationId xmlns:p14="http://schemas.microsoft.com/office/powerpoint/2010/main" val="529883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cells have only one way to reach to them. Either left to right or top to down with a penalty.</a:t>
            </a:r>
          </a:p>
          <a:p>
            <a:r>
              <a:rPr lang="en-US" dirty="0"/>
              <a:t>Other cells have three ways to reach them. You need to calculate the three ways and decide which is the best move to them. Write the score </a:t>
            </a:r>
          </a:p>
        </p:txBody>
      </p:sp>
      <p:sp>
        <p:nvSpPr>
          <p:cNvPr id="4" name="Slide Number Placeholder 3"/>
          <p:cNvSpPr>
            <a:spLocks noGrp="1"/>
          </p:cNvSpPr>
          <p:nvPr>
            <p:ph type="sldNum" sz="quarter" idx="5"/>
          </p:nvPr>
        </p:nvSpPr>
        <p:spPr/>
        <p:txBody>
          <a:bodyPr/>
          <a:lstStyle/>
          <a:p>
            <a:fld id="{52C04419-0D03-4AAC-8E0C-DA602F0B915A}" type="slidenum">
              <a:rPr lang="en-US" smtClean="0"/>
              <a:t>3</a:t>
            </a:fld>
            <a:endParaRPr lang="en-US"/>
          </a:p>
        </p:txBody>
      </p:sp>
    </p:spTree>
    <p:extLst>
      <p:ext uri="{BB962C8B-B14F-4D97-AF65-F5344CB8AC3E}">
        <p14:creationId xmlns:p14="http://schemas.microsoft.com/office/powerpoint/2010/main" val="300603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cells have only one way to reach to them. Either left to right or top to down with a penalty.</a:t>
            </a:r>
          </a:p>
          <a:p>
            <a:r>
              <a:rPr lang="en-US" dirty="0"/>
              <a:t>Other cells have three ways to reach them. You need to calculate the three ways and decide which is the best move to them. Write the score </a:t>
            </a:r>
          </a:p>
        </p:txBody>
      </p:sp>
      <p:sp>
        <p:nvSpPr>
          <p:cNvPr id="4" name="Slide Number Placeholder 3"/>
          <p:cNvSpPr>
            <a:spLocks noGrp="1"/>
          </p:cNvSpPr>
          <p:nvPr>
            <p:ph type="sldNum" sz="quarter" idx="5"/>
          </p:nvPr>
        </p:nvSpPr>
        <p:spPr/>
        <p:txBody>
          <a:bodyPr/>
          <a:lstStyle/>
          <a:p>
            <a:fld id="{52C04419-0D03-4AAC-8E0C-DA602F0B915A}" type="slidenum">
              <a:rPr lang="en-US" smtClean="0"/>
              <a:t>4</a:t>
            </a:fld>
            <a:endParaRPr lang="en-US"/>
          </a:p>
        </p:txBody>
      </p:sp>
    </p:spTree>
    <p:extLst>
      <p:ext uri="{BB962C8B-B14F-4D97-AF65-F5344CB8AC3E}">
        <p14:creationId xmlns:p14="http://schemas.microsoft.com/office/powerpoint/2010/main" val="1430820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C04419-0D03-4AAC-8E0C-DA602F0B915A}" type="slidenum">
              <a:rPr lang="en-US" smtClean="0"/>
              <a:t>5</a:t>
            </a:fld>
            <a:endParaRPr lang="en-US"/>
          </a:p>
        </p:txBody>
      </p:sp>
    </p:spTree>
    <p:extLst>
      <p:ext uri="{BB962C8B-B14F-4D97-AF65-F5344CB8AC3E}">
        <p14:creationId xmlns:p14="http://schemas.microsoft.com/office/powerpoint/2010/main" val="3850807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C04419-0D03-4AAC-8E0C-DA602F0B915A}" type="slidenum">
              <a:rPr lang="en-US" smtClean="0"/>
              <a:t>6</a:t>
            </a:fld>
            <a:endParaRPr lang="en-US"/>
          </a:p>
        </p:txBody>
      </p:sp>
    </p:spTree>
    <p:extLst>
      <p:ext uri="{BB962C8B-B14F-4D97-AF65-F5344CB8AC3E}">
        <p14:creationId xmlns:p14="http://schemas.microsoft.com/office/powerpoint/2010/main" val="1835188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C04419-0D03-4AAC-8E0C-DA602F0B915A}" type="slidenum">
              <a:rPr lang="en-US" smtClean="0"/>
              <a:t>7</a:t>
            </a:fld>
            <a:endParaRPr lang="en-US"/>
          </a:p>
        </p:txBody>
      </p:sp>
    </p:spTree>
    <p:extLst>
      <p:ext uri="{BB962C8B-B14F-4D97-AF65-F5344CB8AC3E}">
        <p14:creationId xmlns:p14="http://schemas.microsoft.com/office/powerpoint/2010/main" val="3979716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C04419-0D03-4AAC-8E0C-DA602F0B915A}" type="slidenum">
              <a:rPr lang="en-US" smtClean="0"/>
              <a:t>8</a:t>
            </a:fld>
            <a:endParaRPr lang="en-US"/>
          </a:p>
        </p:txBody>
      </p:sp>
    </p:spTree>
    <p:extLst>
      <p:ext uri="{BB962C8B-B14F-4D97-AF65-F5344CB8AC3E}">
        <p14:creationId xmlns:p14="http://schemas.microsoft.com/office/powerpoint/2010/main" val="2209428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C04419-0D03-4AAC-8E0C-DA602F0B915A}" type="slidenum">
              <a:rPr lang="en-US" smtClean="0"/>
              <a:t>9</a:t>
            </a:fld>
            <a:endParaRPr lang="en-US"/>
          </a:p>
        </p:txBody>
      </p:sp>
    </p:spTree>
    <p:extLst>
      <p:ext uri="{BB962C8B-B14F-4D97-AF65-F5344CB8AC3E}">
        <p14:creationId xmlns:p14="http://schemas.microsoft.com/office/powerpoint/2010/main" val="1719996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C04419-0D03-4AAC-8E0C-DA602F0B915A}" type="slidenum">
              <a:rPr lang="en-US" smtClean="0"/>
              <a:t>10</a:t>
            </a:fld>
            <a:endParaRPr lang="en-US"/>
          </a:p>
        </p:txBody>
      </p:sp>
    </p:spTree>
    <p:extLst>
      <p:ext uri="{BB962C8B-B14F-4D97-AF65-F5344CB8AC3E}">
        <p14:creationId xmlns:p14="http://schemas.microsoft.com/office/powerpoint/2010/main" val="1510043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90E9-2744-4D09-8F1B-64D7B69AB0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747C3D-68A9-46D5-A84B-18322740D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E64574-E933-4A42-9566-6BD91ADE8BE1}"/>
              </a:ext>
            </a:extLst>
          </p:cNvPr>
          <p:cNvSpPr>
            <a:spLocks noGrp="1"/>
          </p:cNvSpPr>
          <p:nvPr>
            <p:ph type="dt" sz="half" idx="10"/>
          </p:nvPr>
        </p:nvSpPr>
        <p:spPr/>
        <p:txBody>
          <a:bodyPr/>
          <a:lstStyle/>
          <a:p>
            <a:fld id="{F5BA6266-6AE2-473F-B946-93F81AC1364D}" type="datetimeFigureOut">
              <a:rPr lang="en-US" smtClean="0"/>
              <a:t>4/20/2022</a:t>
            </a:fld>
            <a:endParaRPr lang="en-US"/>
          </a:p>
        </p:txBody>
      </p:sp>
      <p:sp>
        <p:nvSpPr>
          <p:cNvPr id="5" name="Footer Placeholder 4">
            <a:extLst>
              <a:ext uri="{FF2B5EF4-FFF2-40B4-BE49-F238E27FC236}">
                <a16:creationId xmlns:a16="http://schemas.microsoft.com/office/drawing/2014/main" id="{98BD4D46-1C5B-498B-9358-195B27978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B6EBA-D503-4279-9A9B-A18E667D6A8C}"/>
              </a:ext>
            </a:extLst>
          </p:cNvPr>
          <p:cNvSpPr>
            <a:spLocks noGrp="1"/>
          </p:cNvSpPr>
          <p:nvPr>
            <p:ph type="sldNum" sz="quarter" idx="12"/>
          </p:nvPr>
        </p:nvSpPr>
        <p:spPr/>
        <p:txBody>
          <a:bodyPr/>
          <a:lstStyle/>
          <a:p>
            <a:fld id="{75FE2F2A-18A7-4210-BC2C-883561ACA2E9}" type="slidenum">
              <a:rPr lang="en-US" smtClean="0"/>
              <a:t>‹#›</a:t>
            </a:fld>
            <a:endParaRPr lang="en-US"/>
          </a:p>
        </p:txBody>
      </p:sp>
    </p:spTree>
    <p:extLst>
      <p:ext uri="{BB962C8B-B14F-4D97-AF65-F5344CB8AC3E}">
        <p14:creationId xmlns:p14="http://schemas.microsoft.com/office/powerpoint/2010/main" val="226051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90B7-8AD8-4470-9424-355DB3F7BD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EDB0AD-9D42-4E88-BBD4-9C7C001530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0E6713-E0CA-4178-8E1D-F2FCD869E3BC}"/>
              </a:ext>
            </a:extLst>
          </p:cNvPr>
          <p:cNvSpPr>
            <a:spLocks noGrp="1"/>
          </p:cNvSpPr>
          <p:nvPr>
            <p:ph type="dt" sz="half" idx="10"/>
          </p:nvPr>
        </p:nvSpPr>
        <p:spPr/>
        <p:txBody>
          <a:bodyPr/>
          <a:lstStyle/>
          <a:p>
            <a:fld id="{F5BA6266-6AE2-473F-B946-93F81AC1364D}" type="datetimeFigureOut">
              <a:rPr lang="en-US" smtClean="0"/>
              <a:t>4/20/2022</a:t>
            </a:fld>
            <a:endParaRPr lang="en-US"/>
          </a:p>
        </p:txBody>
      </p:sp>
      <p:sp>
        <p:nvSpPr>
          <p:cNvPr id="5" name="Footer Placeholder 4">
            <a:extLst>
              <a:ext uri="{FF2B5EF4-FFF2-40B4-BE49-F238E27FC236}">
                <a16:creationId xmlns:a16="http://schemas.microsoft.com/office/drawing/2014/main" id="{6DEF31BF-368E-4605-8F1F-F1BC60575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84C0B-DFE1-47E1-A112-AC281DEE92A0}"/>
              </a:ext>
            </a:extLst>
          </p:cNvPr>
          <p:cNvSpPr>
            <a:spLocks noGrp="1"/>
          </p:cNvSpPr>
          <p:nvPr>
            <p:ph type="sldNum" sz="quarter" idx="12"/>
          </p:nvPr>
        </p:nvSpPr>
        <p:spPr/>
        <p:txBody>
          <a:bodyPr/>
          <a:lstStyle/>
          <a:p>
            <a:fld id="{75FE2F2A-18A7-4210-BC2C-883561ACA2E9}" type="slidenum">
              <a:rPr lang="en-US" smtClean="0"/>
              <a:t>‹#›</a:t>
            </a:fld>
            <a:endParaRPr lang="en-US"/>
          </a:p>
        </p:txBody>
      </p:sp>
    </p:spTree>
    <p:extLst>
      <p:ext uri="{BB962C8B-B14F-4D97-AF65-F5344CB8AC3E}">
        <p14:creationId xmlns:p14="http://schemas.microsoft.com/office/powerpoint/2010/main" val="663145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22F053-148E-4F08-8182-749FAD40B3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2B7D71-CA29-4764-9DAF-033810D192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8E485-70DF-4AA4-8C0E-44B551DD1CE2}"/>
              </a:ext>
            </a:extLst>
          </p:cNvPr>
          <p:cNvSpPr>
            <a:spLocks noGrp="1"/>
          </p:cNvSpPr>
          <p:nvPr>
            <p:ph type="dt" sz="half" idx="10"/>
          </p:nvPr>
        </p:nvSpPr>
        <p:spPr/>
        <p:txBody>
          <a:bodyPr/>
          <a:lstStyle/>
          <a:p>
            <a:fld id="{F5BA6266-6AE2-473F-B946-93F81AC1364D}" type="datetimeFigureOut">
              <a:rPr lang="en-US" smtClean="0"/>
              <a:t>4/20/2022</a:t>
            </a:fld>
            <a:endParaRPr lang="en-US"/>
          </a:p>
        </p:txBody>
      </p:sp>
      <p:sp>
        <p:nvSpPr>
          <p:cNvPr id="5" name="Footer Placeholder 4">
            <a:extLst>
              <a:ext uri="{FF2B5EF4-FFF2-40B4-BE49-F238E27FC236}">
                <a16:creationId xmlns:a16="http://schemas.microsoft.com/office/drawing/2014/main" id="{554B1837-DDC7-4225-B299-EDAD30E03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4424D-790E-4094-A7E2-7ACB86722939}"/>
              </a:ext>
            </a:extLst>
          </p:cNvPr>
          <p:cNvSpPr>
            <a:spLocks noGrp="1"/>
          </p:cNvSpPr>
          <p:nvPr>
            <p:ph type="sldNum" sz="quarter" idx="12"/>
          </p:nvPr>
        </p:nvSpPr>
        <p:spPr/>
        <p:txBody>
          <a:bodyPr/>
          <a:lstStyle/>
          <a:p>
            <a:fld id="{75FE2F2A-18A7-4210-BC2C-883561ACA2E9}" type="slidenum">
              <a:rPr lang="en-US" smtClean="0"/>
              <a:t>‹#›</a:t>
            </a:fld>
            <a:endParaRPr lang="en-US"/>
          </a:p>
        </p:txBody>
      </p:sp>
    </p:spTree>
    <p:extLst>
      <p:ext uri="{BB962C8B-B14F-4D97-AF65-F5344CB8AC3E}">
        <p14:creationId xmlns:p14="http://schemas.microsoft.com/office/powerpoint/2010/main" val="166233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781A2-DFC0-4D4D-ABD8-5AF86C2F96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1C0D66-6C6D-4A97-90AF-147994F1F3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4F425-5B80-40DA-8E2B-D68328BB2C3D}"/>
              </a:ext>
            </a:extLst>
          </p:cNvPr>
          <p:cNvSpPr>
            <a:spLocks noGrp="1"/>
          </p:cNvSpPr>
          <p:nvPr>
            <p:ph type="dt" sz="half" idx="10"/>
          </p:nvPr>
        </p:nvSpPr>
        <p:spPr/>
        <p:txBody>
          <a:bodyPr/>
          <a:lstStyle/>
          <a:p>
            <a:fld id="{F5BA6266-6AE2-473F-B946-93F81AC1364D}" type="datetimeFigureOut">
              <a:rPr lang="en-US" smtClean="0"/>
              <a:t>4/20/2022</a:t>
            </a:fld>
            <a:endParaRPr lang="en-US"/>
          </a:p>
        </p:txBody>
      </p:sp>
      <p:sp>
        <p:nvSpPr>
          <p:cNvPr id="5" name="Footer Placeholder 4">
            <a:extLst>
              <a:ext uri="{FF2B5EF4-FFF2-40B4-BE49-F238E27FC236}">
                <a16:creationId xmlns:a16="http://schemas.microsoft.com/office/drawing/2014/main" id="{14807D7F-11D1-4F9C-9644-A5DB20967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23796-2BEA-445B-A151-BFB4E08C67F9}"/>
              </a:ext>
            </a:extLst>
          </p:cNvPr>
          <p:cNvSpPr>
            <a:spLocks noGrp="1"/>
          </p:cNvSpPr>
          <p:nvPr>
            <p:ph type="sldNum" sz="quarter" idx="12"/>
          </p:nvPr>
        </p:nvSpPr>
        <p:spPr/>
        <p:txBody>
          <a:bodyPr/>
          <a:lstStyle/>
          <a:p>
            <a:fld id="{75FE2F2A-18A7-4210-BC2C-883561ACA2E9}" type="slidenum">
              <a:rPr lang="en-US" smtClean="0"/>
              <a:t>‹#›</a:t>
            </a:fld>
            <a:endParaRPr lang="en-US"/>
          </a:p>
        </p:txBody>
      </p:sp>
    </p:spTree>
    <p:extLst>
      <p:ext uri="{BB962C8B-B14F-4D97-AF65-F5344CB8AC3E}">
        <p14:creationId xmlns:p14="http://schemas.microsoft.com/office/powerpoint/2010/main" val="392083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AE831-F174-4CCC-8694-5206887F49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3B95CB-97EC-4823-BA75-C17813A7B4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686C74-8EAC-41FC-946C-FDB72F79B1B1}"/>
              </a:ext>
            </a:extLst>
          </p:cNvPr>
          <p:cNvSpPr>
            <a:spLocks noGrp="1"/>
          </p:cNvSpPr>
          <p:nvPr>
            <p:ph type="dt" sz="half" idx="10"/>
          </p:nvPr>
        </p:nvSpPr>
        <p:spPr/>
        <p:txBody>
          <a:bodyPr/>
          <a:lstStyle/>
          <a:p>
            <a:fld id="{F5BA6266-6AE2-473F-B946-93F81AC1364D}" type="datetimeFigureOut">
              <a:rPr lang="en-US" smtClean="0"/>
              <a:t>4/20/2022</a:t>
            </a:fld>
            <a:endParaRPr lang="en-US"/>
          </a:p>
        </p:txBody>
      </p:sp>
      <p:sp>
        <p:nvSpPr>
          <p:cNvPr id="5" name="Footer Placeholder 4">
            <a:extLst>
              <a:ext uri="{FF2B5EF4-FFF2-40B4-BE49-F238E27FC236}">
                <a16:creationId xmlns:a16="http://schemas.microsoft.com/office/drawing/2014/main" id="{97F4D89F-7F6D-4BAF-B713-3FE5F6F7CC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8157E-7C84-43A9-9DD2-6657C1CFDE92}"/>
              </a:ext>
            </a:extLst>
          </p:cNvPr>
          <p:cNvSpPr>
            <a:spLocks noGrp="1"/>
          </p:cNvSpPr>
          <p:nvPr>
            <p:ph type="sldNum" sz="quarter" idx="12"/>
          </p:nvPr>
        </p:nvSpPr>
        <p:spPr/>
        <p:txBody>
          <a:bodyPr/>
          <a:lstStyle/>
          <a:p>
            <a:fld id="{75FE2F2A-18A7-4210-BC2C-883561ACA2E9}" type="slidenum">
              <a:rPr lang="en-US" smtClean="0"/>
              <a:t>‹#›</a:t>
            </a:fld>
            <a:endParaRPr lang="en-US"/>
          </a:p>
        </p:txBody>
      </p:sp>
    </p:spTree>
    <p:extLst>
      <p:ext uri="{BB962C8B-B14F-4D97-AF65-F5344CB8AC3E}">
        <p14:creationId xmlns:p14="http://schemas.microsoft.com/office/powerpoint/2010/main" val="3884216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D61E-B373-4B20-AA71-3D7207EDC0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C96954-8603-4966-B696-94EE9CAF0A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151D49-D202-4D5A-8A8D-7746F303B4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E59DED-D65F-448C-BA40-477A4AEE2DA8}"/>
              </a:ext>
            </a:extLst>
          </p:cNvPr>
          <p:cNvSpPr>
            <a:spLocks noGrp="1"/>
          </p:cNvSpPr>
          <p:nvPr>
            <p:ph type="dt" sz="half" idx="10"/>
          </p:nvPr>
        </p:nvSpPr>
        <p:spPr/>
        <p:txBody>
          <a:bodyPr/>
          <a:lstStyle/>
          <a:p>
            <a:fld id="{F5BA6266-6AE2-473F-B946-93F81AC1364D}" type="datetimeFigureOut">
              <a:rPr lang="en-US" smtClean="0"/>
              <a:t>4/20/2022</a:t>
            </a:fld>
            <a:endParaRPr lang="en-US"/>
          </a:p>
        </p:txBody>
      </p:sp>
      <p:sp>
        <p:nvSpPr>
          <p:cNvPr id="6" name="Footer Placeholder 5">
            <a:extLst>
              <a:ext uri="{FF2B5EF4-FFF2-40B4-BE49-F238E27FC236}">
                <a16:creationId xmlns:a16="http://schemas.microsoft.com/office/drawing/2014/main" id="{B9E86CA2-F17E-432B-8179-78CEA732B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6E1FCF-81D6-4263-A0F2-AC058FAEFF1F}"/>
              </a:ext>
            </a:extLst>
          </p:cNvPr>
          <p:cNvSpPr>
            <a:spLocks noGrp="1"/>
          </p:cNvSpPr>
          <p:nvPr>
            <p:ph type="sldNum" sz="quarter" idx="12"/>
          </p:nvPr>
        </p:nvSpPr>
        <p:spPr/>
        <p:txBody>
          <a:bodyPr/>
          <a:lstStyle/>
          <a:p>
            <a:fld id="{75FE2F2A-18A7-4210-BC2C-883561ACA2E9}" type="slidenum">
              <a:rPr lang="en-US" smtClean="0"/>
              <a:t>‹#›</a:t>
            </a:fld>
            <a:endParaRPr lang="en-US"/>
          </a:p>
        </p:txBody>
      </p:sp>
    </p:spTree>
    <p:extLst>
      <p:ext uri="{BB962C8B-B14F-4D97-AF65-F5344CB8AC3E}">
        <p14:creationId xmlns:p14="http://schemas.microsoft.com/office/powerpoint/2010/main" val="346838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D644-B8D9-4CE0-8F7B-B3434BF25F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B0274E-57CD-4BA3-812A-0768B7B1F2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09E0F3-3A1A-4CF3-8E5D-BE4F4A303F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39A7FE-7D34-43E7-BFAD-E62B1DA0F3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00A9F8-2591-4E85-AFD9-BF6E7828E7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BDB0AB-1BE9-475A-BD64-8AFB429B394E}"/>
              </a:ext>
            </a:extLst>
          </p:cNvPr>
          <p:cNvSpPr>
            <a:spLocks noGrp="1"/>
          </p:cNvSpPr>
          <p:nvPr>
            <p:ph type="dt" sz="half" idx="10"/>
          </p:nvPr>
        </p:nvSpPr>
        <p:spPr/>
        <p:txBody>
          <a:bodyPr/>
          <a:lstStyle/>
          <a:p>
            <a:fld id="{F5BA6266-6AE2-473F-B946-93F81AC1364D}" type="datetimeFigureOut">
              <a:rPr lang="en-US" smtClean="0"/>
              <a:t>4/20/2022</a:t>
            </a:fld>
            <a:endParaRPr lang="en-US"/>
          </a:p>
        </p:txBody>
      </p:sp>
      <p:sp>
        <p:nvSpPr>
          <p:cNvPr id="8" name="Footer Placeholder 7">
            <a:extLst>
              <a:ext uri="{FF2B5EF4-FFF2-40B4-BE49-F238E27FC236}">
                <a16:creationId xmlns:a16="http://schemas.microsoft.com/office/drawing/2014/main" id="{1525C0EE-F638-4B8A-871F-553C926AE2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5D8318-EDF9-484B-8F89-0CB96866762F}"/>
              </a:ext>
            </a:extLst>
          </p:cNvPr>
          <p:cNvSpPr>
            <a:spLocks noGrp="1"/>
          </p:cNvSpPr>
          <p:nvPr>
            <p:ph type="sldNum" sz="quarter" idx="12"/>
          </p:nvPr>
        </p:nvSpPr>
        <p:spPr/>
        <p:txBody>
          <a:bodyPr/>
          <a:lstStyle/>
          <a:p>
            <a:fld id="{75FE2F2A-18A7-4210-BC2C-883561ACA2E9}" type="slidenum">
              <a:rPr lang="en-US" smtClean="0"/>
              <a:t>‹#›</a:t>
            </a:fld>
            <a:endParaRPr lang="en-US"/>
          </a:p>
        </p:txBody>
      </p:sp>
    </p:spTree>
    <p:extLst>
      <p:ext uri="{BB962C8B-B14F-4D97-AF65-F5344CB8AC3E}">
        <p14:creationId xmlns:p14="http://schemas.microsoft.com/office/powerpoint/2010/main" val="1500569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F6369-1B86-49BB-8E55-D709319CDD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13569B-EFE3-4BB7-9E2B-18FD79DD8EE6}"/>
              </a:ext>
            </a:extLst>
          </p:cNvPr>
          <p:cNvSpPr>
            <a:spLocks noGrp="1"/>
          </p:cNvSpPr>
          <p:nvPr>
            <p:ph type="dt" sz="half" idx="10"/>
          </p:nvPr>
        </p:nvSpPr>
        <p:spPr/>
        <p:txBody>
          <a:bodyPr/>
          <a:lstStyle/>
          <a:p>
            <a:fld id="{F5BA6266-6AE2-473F-B946-93F81AC1364D}" type="datetimeFigureOut">
              <a:rPr lang="en-US" smtClean="0"/>
              <a:t>4/20/2022</a:t>
            </a:fld>
            <a:endParaRPr lang="en-US"/>
          </a:p>
        </p:txBody>
      </p:sp>
      <p:sp>
        <p:nvSpPr>
          <p:cNvPr id="4" name="Footer Placeholder 3">
            <a:extLst>
              <a:ext uri="{FF2B5EF4-FFF2-40B4-BE49-F238E27FC236}">
                <a16:creationId xmlns:a16="http://schemas.microsoft.com/office/drawing/2014/main" id="{85D9A807-1DC3-40DB-B641-87AB4C0C62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C474E6-39BD-4DDC-AADD-A056B6263A83}"/>
              </a:ext>
            </a:extLst>
          </p:cNvPr>
          <p:cNvSpPr>
            <a:spLocks noGrp="1"/>
          </p:cNvSpPr>
          <p:nvPr>
            <p:ph type="sldNum" sz="quarter" idx="12"/>
          </p:nvPr>
        </p:nvSpPr>
        <p:spPr/>
        <p:txBody>
          <a:bodyPr/>
          <a:lstStyle/>
          <a:p>
            <a:fld id="{75FE2F2A-18A7-4210-BC2C-883561ACA2E9}" type="slidenum">
              <a:rPr lang="en-US" smtClean="0"/>
              <a:t>‹#›</a:t>
            </a:fld>
            <a:endParaRPr lang="en-US"/>
          </a:p>
        </p:txBody>
      </p:sp>
    </p:spTree>
    <p:extLst>
      <p:ext uri="{BB962C8B-B14F-4D97-AF65-F5344CB8AC3E}">
        <p14:creationId xmlns:p14="http://schemas.microsoft.com/office/powerpoint/2010/main" val="173947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67B841-47D4-4EAE-8958-D7FDDF94145C}"/>
              </a:ext>
            </a:extLst>
          </p:cNvPr>
          <p:cNvSpPr>
            <a:spLocks noGrp="1"/>
          </p:cNvSpPr>
          <p:nvPr>
            <p:ph type="dt" sz="half" idx="10"/>
          </p:nvPr>
        </p:nvSpPr>
        <p:spPr/>
        <p:txBody>
          <a:bodyPr/>
          <a:lstStyle/>
          <a:p>
            <a:fld id="{F5BA6266-6AE2-473F-B946-93F81AC1364D}" type="datetimeFigureOut">
              <a:rPr lang="en-US" smtClean="0"/>
              <a:t>4/20/2022</a:t>
            </a:fld>
            <a:endParaRPr lang="en-US"/>
          </a:p>
        </p:txBody>
      </p:sp>
      <p:sp>
        <p:nvSpPr>
          <p:cNvPr id="3" name="Footer Placeholder 2">
            <a:extLst>
              <a:ext uri="{FF2B5EF4-FFF2-40B4-BE49-F238E27FC236}">
                <a16:creationId xmlns:a16="http://schemas.microsoft.com/office/drawing/2014/main" id="{BB1C5545-59C6-4C37-93B7-E9EDE5A60D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D4536A-810F-40EB-A565-07100DA2976D}"/>
              </a:ext>
            </a:extLst>
          </p:cNvPr>
          <p:cNvSpPr>
            <a:spLocks noGrp="1"/>
          </p:cNvSpPr>
          <p:nvPr>
            <p:ph type="sldNum" sz="quarter" idx="12"/>
          </p:nvPr>
        </p:nvSpPr>
        <p:spPr/>
        <p:txBody>
          <a:bodyPr/>
          <a:lstStyle/>
          <a:p>
            <a:fld id="{75FE2F2A-18A7-4210-BC2C-883561ACA2E9}" type="slidenum">
              <a:rPr lang="en-US" smtClean="0"/>
              <a:t>‹#›</a:t>
            </a:fld>
            <a:endParaRPr lang="en-US"/>
          </a:p>
        </p:txBody>
      </p:sp>
    </p:spTree>
    <p:extLst>
      <p:ext uri="{BB962C8B-B14F-4D97-AF65-F5344CB8AC3E}">
        <p14:creationId xmlns:p14="http://schemas.microsoft.com/office/powerpoint/2010/main" val="258428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9D6D-F18F-4632-B25D-57BE16DAE5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CE81E3-6536-4E7A-974B-7BBB526EF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CCA3E9-79AE-466E-A00E-7F2D78BB4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43CDAB-65DD-451A-BCB6-EDBC99F88DC5}"/>
              </a:ext>
            </a:extLst>
          </p:cNvPr>
          <p:cNvSpPr>
            <a:spLocks noGrp="1"/>
          </p:cNvSpPr>
          <p:nvPr>
            <p:ph type="dt" sz="half" idx="10"/>
          </p:nvPr>
        </p:nvSpPr>
        <p:spPr/>
        <p:txBody>
          <a:bodyPr/>
          <a:lstStyle/>
          <a:p>
            <a:fld id="{F5BA6266-6AE2-473F-B946-93F81AC1364D}" type="datetimeFigureOut">
              <a:rPr lang="en-US" smtClean="0"/>
              <a:t>4/20/2022</a:t>
            </a:fld>
            <a:endParaRPr lang="en-US"/>
          </a:p>
        </p:txBody>
      </p:sp>
      <p:sp>
        <p:nvSpPr>
          <p:cNvPr id="6" name="Footer Placeholder 5">
            <a:extLst>
              <a:ext uri="{FF2B5EF4-FFF2-40B4-BE49-F238E27FC236}">
                <a16:creationId xmlns:a16="http://schemas.microsoft.com/office/drawing/2014/main" id="{32A5D2E5-7C67-4ACB-9AA5-D0543C8E6D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FBFCDC-7F60-4453-8378-1EB26E9ACF71}"/>
              </a:ext>
            </a:extLst>
          </p:cNvPr>
          <p:cNvSpPr>
            <a:spLocks noGrp="1"/>
          </p:cNvSpPr>
          <p:nvPr>
            <p:ph type="sldNum" sz="quarter" idx="12"/>
          </p:nvPr>
        </p:nvSpPr>
        <p:spPr/>
        <p:txBody>
          <a:bodyPr/>
          <a:lstStyle/>
          <a:p>
            <a:fld id="{75FE2F2A-18A7-4210-BC2C-883561ACA2E9}" type="slidenum">
              <a:rPr lang="en-US" smtClean="0"/>
              <a:t>‹#›</a:t>
            </a:fld>
            <a:endParaRPr lang="en-US"/>
          </a:p>
        </p:txBody>
      </p:sp>
    </p:spTree>
    <p:extLst>
      <p:ext uri="{BB962C8B-B14F-4D97-AF65-F5344CB8AC3E}">
        <p14:creationId xmlns:p14="http://schemas.microsoft.com/office/powerpoint/2010/main" val="3735659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F58B-2AA4-4DB0-915C-924B534DFA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5465FF-BE27-4170-AAFB-592C13CD54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3F3219-2710-444A-A207-D219D317B4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23240-AF45-4859-9580-9220059523C7}"/>
              </a:ext>
            </a:extLst>
          </p:cNvPr>
          <p:cNvSpPr>
            <a:spLocks noGrp="1"/>
          </p:cNvSpPr>
          <p:nvPr>
            <p:ph type="dt" sz="half" idx="10"/>
          </p:nvPr>
        </p:nvSpPr>
        <p:spPr/>
        <p:txBody>
          <a:bodyPr/>
          <a:lstStyle/>
          <a:p>
            <a:fld id="{F5BA6266-6AE2-473F-B946-93F81AC1364D}" type="datetimeFigureOut">
              <a:rPr lang="en-US" smtClean="0"/>
              <a:t>4/20/2022</a:t>
            </a:fld>
            <a:endParaRPr lang="en-US"/>
          </a:p>
        </p:txBody>
      </p:sp>
      <p:sp>
        <p:nvSpPr>
          <p:cNvPr id="6" name="Footer Placeholder 5">
            <a:extLst>
              <a:ext uri="{FF2B5EF4-FFF2-40B4-BE49-F238E27FC236}">
                <a16:creationId xmlns:a16="http://schemas.microsoft.com/office/drawing/2014/main" id="{929824A9-AD84-41ED-8985-CDB3E14694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14C2C4-491A-4F5D-A7C6-BCE84D69F1D3}"/>
              </a:ext>
            </a:extLst>
          </p:cNvPr>
          <p:cNvSpPr>
            <a:spLocks noGrp="1"/>
          </p:cNvSpPr>
          <p:nvPr>
            <p:ph type="sldNum" sz="quarter" idx="12"/>
          </p:nvPr>
        </p:nvSpPr>
        <p:spPr/>
        <p:txBody>
          <a:bodyPr/>
          <a:lstStyle/>
          <a:p>
            <a:fld id="{75FE2F2A-18A7-4210-BC2C-883561ACA2E9}" type="slidenum">
              <a:rPr lang="en-US" smtClean="0"/>
              <a:t>‹#›</a:t>
            </a:fld>
            <a:endParaRPr lang="en-US"/>
          </a:p>
        </p:txBody>
      </p:sp>
    </p:spTree>
    <p:extLst>
      <p:ext uri="{BB962C8B-B14F-4D97-AF65-F5344CB8AC3E}">
        <p14:creationId xmlns:p14="http://schemas.microsoft.com/office/powerpoint/2010/main" val="333441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811D1F-650E-4626-B341-5A1278AC3E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93AB24-8709-42BF-B01F-CD8DE454B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D723B7-9E05-4D1E-9C55-720642B869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A6266-6AE2-473F-B946-93F81AC1364D}" type="datetimeFigureOut">
              <a:rPr lang="en-US" smtClean="0"/>
              <a:t>4/20/2022</a:t>
            </a:fld>
            <a:endParaRPr lang="en-US"/>
          </a:p>
        </p:txBody>
      </p:sp>
      <p:sp>
        <p:nvSpPr>
          <p:cNvPr id="5" name="Footer Placeholder 4">
            <a:extLst>
              <a:ext uri="{FF2B5EF4-FFF2-40B4-BE49-F238E27FC236}">
                <a16:creationId xmlns:a16="http://schemas.microsoft.com/office/drawing/2014/main" id="{3D6BDD39-BF57-48C9-8CA9-D972B110FA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2E9288-D074-4337-850F-2E95A698E0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E2F2A-18A7-4210-BC2C-883561ACA2E9}" type="slidenum">
              <a:rPr lang="en-US" smtClean="0"/>
              <a:t>‹#›</a:t>
            </a:fld>
            <a:endParaRPr lang="en-US"/>
          </a:p>
        </p:txBody>
      </p:sp>
    </p:spTree>
    <p:extLst>
      <p:ext uri="{BB962C8B-B14F-4D97-AF65-F5344CB8AC3E}">
        <p14:creationId xmlns:p14="http://schemas.microsoft.com/office/powerpoint/2010/main" val="1152569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customXml" Target="../ink/ink9.xml"/><Relationship Id="rId5" Type="http://schemas.openxmlformats.org/officeDocument/2006/relationships/customXml" Target="../ink/ink6.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8.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15.xml"/><Relationship Id="rId18" Type="http://schemas.openxmlformats.org/officeDocument/2006/relationships/image" Target="../media/image21.png"/><Relationship Id="rId3" Type="http://schemas.openxmlformats.org/officeDocument/2006/relationships/customXml" Target="../ink/ink10.xml"/><Relationship Id="rId21" Type="http://schemas.openxmlformats.org/officeDocument/2006/relationships/customXml" Target="../ink/ink19.xml"/><Relationship Id="rId7" Type="http://schemas.openxmlformats.org/officeDocument/2006/relationships/customXml" Target="../ink/ink12.xml"/><Relationship Id="rId12" Type="http://schemas.openxmlformats.org/officeDocument/2006/relationships/image" Target="../media/image18.png"/><Relationship Id="rId17" Type="http://schemas.openxmlformats.org/officeDocument/2006/relationships/customXml" Target="../ink/ink17.xml"/><Relationship Id="rId2" Type="http://schemas.openxmlformats.org/officeDocument/2006/relationships/notesSlide" Target="../notesSlides/notesSlide11.xml"/><Relationship Id="rId16" Type="http://schemas.openxmlformats.org/officeDocument/2006/relationships/image" Target="../media/image20.png"/><Relationship Id="rId20"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customXml" Target="../ink/ink14.xml"/><Relationship Id="rId5" Type="http://schemas.openxmlformats.org/officeDocument/2006/relationships/customXml" Target="../ink/ink11.xml"/><Relationship Id="rId15" Type="http://schemas.openxmlformats.org/officeDocument/2006/relationships/customXml" Target="../ink/ink16.xml"/><Relationship Id="rId10" Type="http://schemas.openxmlformats.org/officeDocument/2006/relationships/image" Target="../media/image17.png"/><Relationship Id="rId19" Type="http://schemas.openxmlformats.org/officeDocument/2006/relationships/customXml" Target="../ink/ink18.xml"/><Relationship Id="rId4" Type="http://schemas.openxmlformats.org/officeDocument/2006/relationships/image" Target="../media/image14.png"/><Relationship Id="rId9" Type="http://schemas.openxmlformats.org/officeDocument/2006/relationships/customXml" Target="../ink/ink13.xml"/><Relationship Id="rId14" Type="http://schemas.openxmlformats.org/officeDocument/2006/relationships/image" Target="../media/image19.png"/><Relationship Id="rId22"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6780-1253-4599-9AE4-7DB79EE4AC47}"/>
              </a:ext>
            </a:extLst>
          </p:cNvPr>
          <p:cNvSpPr>
            <a:spLocks noGrp="1"/>
          </p:cNvSpPr>
          <p:nvPr>
            <p:ph type="ctrTitle"/>
          </p:nvPr>
        </p:nvSpPr>
        <p:spPr/>
        <p:txBody>
          <a:bodyPr/>
          <a:lstStyle/>
          <a:p>
            <a:r>
              <a:rPr lang="en-US" dirty="0"/>
              <a:t>Sequence Alignment using Dynamic Programming</a:t>
            </a:r>
          </a:p>
        </p:txBody>
      </p:sp>
    </p:spTree>
    <p:extLst>
      <p:ext uri="{BB962C8B-B14F-4D97-AF65-F5344CB8AC3E}">
        <p14:creationId xmlns:p14="http://schemas.microsoft.com/office/powerpoint/2010/main" val="4155927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3">
            <a:extLst>
              <a:ext uri="{FF2B5EF4-FFF2-40B4-BE49-F238E27FC236}">
                <a16:creationId xmlns:a16="http://schemas.microsoft.com/office/drawing/2014/main" id="{BE0D1D09-F6E3-435B-A7CF-5B3E45791262}"/>
              </a:ext>
            </a:extLst>
          </p:cNvPr>
          <p:cNvGraphicFramePr>
            <a:graphicFrameLocks noGrp="1"/>
          </p:cNvGraphicFramePr>
          <p:nvPr>
            <p:extLst>
              <p:ext uri="{D42A27DB-BD31-4B8C-83A1-F6EECF244321}">
                <p14:modId xmlns:p14="http://schemas.microsoft.com/office/powerpoint/2010/main" val="3038986838"/>
              </p:ext>
            </p:extLst>
          </p:nvPr>
        </p:nvGraphicFramePr>
        <p:xfrm>
          <a:off x="2401379" y="1399001"/>
          <a:ext cx="3131515" cy="3505200"/>
        </p:xfrm>
        <a:graphic>
          <a:graphicData uri="http://schemas.openxmlformats.org/drawingml/2006/table">
            <a:tbl>
              <a:tblPr firstRow="1" bandRow="1">
                <a:tableStyleId>{5C22544A-7EE6-4342-B048-85BDC9FD1C3A}</a:tableStyleId>
              </a:tblPr>
              <a:tblGrid>
                <a:gridCol w="626303">
                  <a:extLst>
                    <a:ext uri="{9D8B030D-6E8A-4147-A177-3AD203B41FA5}">
                      <a16:colId xmlns:a16="http://schemas.microsoft.com/office/drawing/2014/main" val="843035541"/>
                    </a:ext>
                  </a:extLst>
                </a:gridCol>
                <a:gridCol w="626303">
                  <a:extLst>
                    <a:ext uri="{9D8B030D-6E8A-4147-A177-3AD203B41FA5}">
                      <a16:colId xmlns:a16="http://schemas.microsoft.com/office/drawing/2014/main" val="3368661560"/>
                    </a:ext>
                  </a:extLst>
                </a:gridCol>
                <a:gridCol w="626303">
                  <a:extLst>
                    <a:ext uri="{9D8B030D-6E8A-4147-A177-3AD203B41FA5}">
                      <a16:colId xmlns:a16="http://schemas.microsoft.com/office/drawing/2014/main" val="319637844"/>
                    </a:ext>
                  </a:extLst>
                </a:gridCol>
                <a:gridCol w="626303">
                  <a:extLst>
                    <a:ext uri="{9D8B030D-6E8A-4147-A177-3AD203B41FA5}">
                      <a16:colId xmlns:a16="http://schemas.microsoft.com/office/drawing/2014/main" val="1572659122"/>
                    </a:ext>
                  </a:extLst>
                </a:gridCol>
                <a:gridCol w="626303">
                  <a:extLst>
                    <a:ext uri="{9D8B030D-6E8A-4147-A177-3AD203B41FA5}">
                      <a16:colId xmlns:a16="http://schemas.microsoft.com/office/drawing/2014/main" val="349750209"/>
                    </a:ext>
                  </a:extLst>
                </a:gridCol>
              </a:tblGrid>
              <a:tr h="691452">
                <a:tc>
                  <a:txBody>
                    <a:bodyPr/>
                    <a:lstStyle/>
                    <a:p>
                      <a:pPr algn="ctr"/>
                      <a:endParaRPr lang="en-US" sz="28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285433819"/>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1380700157"/>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1102132821"/>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118815008"/>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78217187"/>
                  </a:ext>
                </a:extLst>
              </a:tr>
            </a:tbl>
          </a:graphicData>
        </a:graphic>
      </p:graphicFrame>
      <p:sp>
        <p:nvSpPr>
          <p:cNvPr id="14" name="TextBox 13">
            <a:extLst>
              <a:ext uri="{FF2B5EF4-FFF2-40B4-BE49-F238E27FC236}">
                <a16:creationId xmlns:a16="http://schemas.microsoft.com/office/drawing/2014/main" id="{CA85DC82-28D9-4E18-9C37-182B21912EA8}"/>
              </a:ext>
            </a:extLst>
          </p:cNvPr>
          <p:cNvSpPr txBox="1"/>
          <p:nvPr/>
        </p:nvSpPr>
        <p:spPr>
          <a:xfrm>
            <a:off x="3066085" y="803321"/>
            <a:ext cx="438819" cy="707886"/>
          </a:xfrm>
          <a:prstGeom prst="rect">
            <a:avLst/>
          </a:prstGeom>
          <a:noFill/>
        </p:spPr>
        <p:txBody>
          <a:bodyPr wrap="square" rtlCol="0">
            <a:spAutoFit/>
          </a:bodyPr>
          <a:lstStyle/>
          <a:p>
            <a:r>
              <a:rPr lang="en-US" sz="4000" b="1" dirty="0"/>
              <a:t>R</a:t>
            </a:r>
          </a:p>
        </p:txBody>
      </p:sp>
      <p:sp>
        <p:nvSpPr>
          <p:cNvPr id="15" name="TextBox 14">
            <a:extLst>
              <a:ext uri="{FF2B5EF4-FFF2-40B4-BE49-F238E27FC236}">
                <a16:creationId xmlns:a16="http://schemas.microsoft.com/office/drawing/2014/main" id="{A98A34B3-90CE-46E7-8D7A-CFB9DCCC1D3A}"/>
              </a:ext>
            </a:extLst>
          </p:cNvPr>
          <p:cNvSpPr txBox="1"/>
          <p:nvPr/>
        </p:nvSpPr>
        <p:spPr>
          <a:xfrm>
            <a:off x="3729246" y="791195"/>
            <a:ext cx="403143" cy="707886"/>
          </a:xfrm>
          <a:prstGeom prst="rect">
            <a:avLst/>
          </a:prstGeom>
          <a:noFill/>
        </p:spPr>
        <p:txBody>
          <a:bodyPr wrap="square" rtlCol="0">
            <a:spAutoFit/>
          </a:bodyPr>
          <a:lstStyle/>
          <a:p>
            <a:r>
              <a:rPr lang="en-US" sz="4000" b="1" dirty="0"/>
              <a:t>E</a:t>
            </a:r>
          </a:p>
        </p:txBody>
      </p:sp>
      <p:sp>
        <p:nvSpPr>
          <p:cNvPr id="16" name="TextBox 15">
            <a:extLst>
              <a:ext uri="{FF2B5EF4-FFF2-40B4-BE49-F238E27FC236}">
                <a16:creationId xmlns:a16="http://schemas.microsoft.com/office/drawing/2014/main" id="{2FFA13F1-B646-4AD6-AE9C-88FEB44CB042}"/>
              </a:ext>
            </a:extLst>
          </p:cNvPr>
          <p:cNvSpPr txBox="1"/>
          <p:nvPr/>
        </p:nvSpPr>
        <p:spPr>
          <a:xfrm>
            <a:off x="4376909" y="779069"/>
            <a:ext cx="403143" cy="707886"/>
          </a:xfrm>
          <a:prstGeom prst="rect">
            <a:avLst/>
          </a:prstGeom>
          <a:noFill/>
        </p:spPr>
        <p:txBody>
          <a:bodyPr wrap="square" rtlCol="0">
            <a:spAutoFit/>
          </a:bodyPr>
          <a:lstStyle/>
          <a:p>
            <a:r>
              <a:rPr lang="en-US" sz="4000" b="1" dirty="0"/>
              <a:t>E</a:t>
            </a:r>
          </a:p>
        </p:txBody>
      </p:sp>
      <p:sp>
        <p:nvSpPr>
          <p:cNvPr id="17" name="TextBox 16">
            <a:extLst>
              <a:ext uri="{FF2B5EF4-FFF2-40B4-BE49-F238E27FC236}">
                <a16:creationId xmlns:a16="http://schemas.microsoft.com/office/drawing/2014/main" id="{618C7403-0FE8-4A21-AEB0-99F9F8DB1B89}"/>
              </a:ext>
            </a:extLst>
          </p:cNvPr>
          <p:cNvSpPr txBox="1"/>
          <p:nvPr/>
        </p:nvSpPr>
        <p:spPr>
          <a:xfrm>
            <a:off x="4931582" y="797939"/>
            <a:ext cx="471523" cy="707886"/>
          </a:xfrm>
          <a:prstGeom prst="rect">
            <a:avLst/>
          </a:prstGeom>
          <a:noFill/>
        </p:spPr>
        <p:txBody>
          <a:bodyPr wrap="square" rtlCol="0">
            <a:spAutoFit/>
          </a:bodyPr>
          <a:lstStyle/>
          <a:p>
            <a:r>
              <a:rPr lang="en-US" sz="4000" b="1" dirty="0"/>
              <a:t>D</a:t>
            </a:r>
          </a:p>
        </p:txBody>
      </p:sp>
      <p:sp>
        <p:nvSpPr>
          <p:cNvPr id="18" name="TextBox 17">
            <a:extLst>
              <a:ext uri="{FF2B5EF4-FFF2-40B4-BE49-F238E27FC236}">
                <a16:creationId xmlns:a16="http://schemas.microsoft.com/office/drawing/2014/main" id="{80972A31-3600-42FD-BF7D-3D92154E9AA4}"/>
              </a:ext>
            </a:extLst>
          </p:cNvPr>
          <p:cNvSpPr txBox="1"/>
          <p:nvPr/>
        </p:nvSpPr>
        <p:spPr>
          <a:xfrm>
            <a:off x="1900442" y="2003083"/>
            <a:ext cx="406116" cy="707886"/>
          </a:xfrm>
          <a:prstGeom prst="rect">
            <a:avLst/>
          </a:prstGeom>
          <a:noFill/>
        </p:spPr>
        <p:txBody>
          <a:bodyPr wrap="square" rtlCol="0">
            <a:spAutoFit/>
          </a:bodyPr>
          <a:lstStyle/>
          <a:p>
            <a:pPr algn="r"/>
            <a:r>
              <a:rPr lang="en-US" sz="4000" b="1" dirty="0"/>
              <a:t>T</a:t>
            </a:r>
          </a:p>
        </p:txBody>
      </p:sp>
      <p:sp>
        <p:nvSpPr>
          <p:cNvPr id="19" name="TextBox 18">
            <a:extLst>
              <a:ext uri="{FF2B5EF4-FFF2-40B4-BE49-F238E27FC236}">
                <a16:creationId xmlns:a16="http://schemas.microsoft.com/office/drawing/2014/main" id="{8ED7DB78-86D9-4CF2-827B-58CB3E4712A7}"/>
              </a:ext>
            </a:extLst>
          </p:cNvPr>
          <p:cNvSpPr txBox="1"/>
          <p:nvPr/>
        </p:nvSpPr>
        <p:spPr>
          <a:xfrm>
            <a:off x="1865176" y="2743981"/>
            <a:ext cx="438820" cy="707886"/>
          </a:xfrm>
          <a:prstGeom prst="rect">
            <a:avLst/>
          </a:prstGeom>
          <a:noFill/>
        </p:spPr>
        <p:txBody>
          <a:bodyPr wrap="square" rtlCol="0">
            <a:spAutoFit/>
          </a:bodyPr>
          <a:lstStyle/>
          <a:p>
            <a:pPr algn="r"/>
            <a:r>
              <a:rPr lang="en-US" sz="4000" b="1" dirty="0"/>
              <a:t>R</a:t>
            </a:r>
          </a:p>
        </p:txBody>
      </p:sp>
      <p:sp>
        <p:nvSpPr>
          <p:cNvPr id="20" name="TextBox 19">
            <a:extLst>
              <a:ext uri="{FF2B5EF4-FFF2-40B4-BE49-F238E27FC236}">
                <a16:creationId xmlns:a16="http://schemas.microsoft.com/office/drawing/2014/main" id="{4F78B3F6-79A2-4175-AB87-6BF5217B3D3F}"/>
              </a:ext>
            </a:extLst>
          </p:cNvPr>
          <p:cNvSpPr txBox="1"/>
          <p:nvPr/>
        </p:nvSpPr>
        <p:spPr>
          <a:xfrm>
            <a:off x="1872651" y="3500729"/>
            <a:ext cx="403144" cy="707886"/>
          </a:xfrm>
          <a:prstGeom prst="rect">
            <a:avLst/>
          </a:prstGeom>
          <a:noFill/>
        </p:spPr>
        <p:txBody>
          <a:bodyPr wrap="square" rtlCol="0">
            <a:spAutoFit/>
          </a:bodyPr>
          <a:lstStyle/>
          <a:p>
            <a:pPr algn="r"/>
            <a:r>
              <a:rPr lang="en-US" sz="4000" b="1" dirty="0"/>
              <a:t>E</a:t>
            </a:r>
          </a:p>
        </p:txBody>
      </p:sp>
      <p:sp>
        <p:nvSpPr>
          <p:cNvPr id="21" name="TextBox 20">
            <a:extLst>
              <a:ext uri="{FF2B5EF4-FFF2-40B4-BE49-F238E27FC236}">
                <a16:creationId xmlns:a16="http://schemas.microsoft.com/office/drawing/2014/main" id="{064DFBE9-33B4-434C-8D9C-28F8B8944069}"/>
              </a:ext>
            </a:extLst>
          </p:cNvPr>
          <p:cNvSpPr txBox="1"/>
          <p:nvPr/>
        </p:nvSpPr>
        <p:spPr>
          <a:xfrm>
            <a:off x="1890405" y="4239547"/>
            <a:ext cx="403144" cy="707886"/>
          </a:xfrm>
          <a:prstGeom prst="rect">
            <a:avLst/>
          </a:prstGeom>
          <a:noFill/>
        </p:spPr>
        <p:txBody>
          <a:bodyPr wrap="square" rtlCol="0">
            <a:spAutoFit/>
          </a:bodyPr>
          <a:lstStyle/>
          <a:p>
            <a:pPr algn="r"/>
            <a:r>
              <a:rPr lang="en-US" sz="4000" b="1" dirty="0"/>
              <a:t>E</a:t>
            </a:r>
          </a:p>
        </p:txBody>
      </p:sp>
      <p:sp>
        <p:nvSpPr>
          <p:cNvPr id="37" name="TextBox 36">
            <a:extLst>
              <a:ext uri="{FF2B5EF4-FFF2-40B4-BE49-F238E27FC236}">
                <a16:creationId xmlns:a16="http://schemas.microsoft.com/office/drawing/2014/main" id="{8DD54E5A-8ECE-48EC-B8D7-0BCA444C92C3}"/>
              </a:ext>
            </a:extLst>
          </p:cNvPr>
          <p:cNvSpPr txBox="1"/>
          <p:nvPr/>
        </p:nvSpPr>
        <p:spPr>
          <a:xfrm>
            <a:off x="2996244" y="436793"/>
            <a:ext cx="3870675" cy="400110"/>
          </a:xfrm>
          <a:prstGeom prst="rect">
            <a:avLst/>
          </a:prstGeom>
          <a:noFill/>
        </p:spPr>
        <p:txBody>
          <a:bodyPr wrap="none" rtlCol="0">
            <a:spAutoFit/>
          </a:bodyPr>
          <a:lstStyle/>
          <a:p>
            <a:r>
              <a:rPr lang="en-US" sz="2000" b="1" dirty="0"/>
              <a:t>Sequence 2 distributed as columns</a:t>
            </a:r>
          </a:p>
        </p:txBody>
      </p:sp>
      <p:sp>
        <p:nvSpPr>
          <p:cNvPr id="38" name="Arrow: Right 37">
            <a:extLst>
              <a:ext uri="{FF2B5EF4-FFF2-40B4-BE49-F238E27FC236}">
                <a16:creationId xmlns:a16="http://schemas.microsoft.com/office/drawing/2014/main" id="{7AAB7C04-9417-4982-8CEB-28C2A1620F6F}"/>
              </a:ext>
            </a:extLst>
          </p:cNvPr>
          <p:cNvSpPr/>
          <p:nvPr/>
        </p:nvSpPr>
        <p:spPr>
          <a:xfrm>
            <a:off x="3066085" y="779069"/>
            <a:ext cx="2466809" cy="155769"/>
          </a:xfrm>
          <a:prstGeom prst="rightArrow">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1954382-DFA3-4D83-B864-5CD5F695CE61}"/>
              </a:ext>
            </a:extLst>
          </p:cNvPr>
          <p:cNvSpPr txBox="1"/>
          <p:nvPr/>
        </p:nvSpPr>
        <p:spPr>
          <a:xfrm rot="5400000">
            <a:off x="-200390" y="3046428"/>
            <a:ext cx="3494803" cy="400110"/>
          </a:xfrm>
          <a:prstGeom prst="rect">
            <a:avLst/>
          </a:prstGeom>
          <a:noFill/>
        </p:spPr>
        <p:txBody>
          <a:bodyPr wrap="none" rtlCol="0">
            <a:spAutoFit/>
          </a:bodyPr>
          <a:lstStyle/>
          <a:p>
            <a:r>
              <a:rPr lang="en-US" sz="2000" b="1" dirty="0"/>
              <a:t>Sequence 1 distributed as rows</a:t>
            </a:r>
          </a:p>
        </p:txBody>
      </p:sp>
      <p:sp>
        <p:nvSpPr>
          <p:cNvPr id="40" name="Arrow: Right 39">
            <a:extLst>
              <a:ext uri="{FF2B5EF4-FFF2-40B4-BE49-F238E27FC236}">
                <a16:creationId xmlns:a16="http://schemas.microsoft.com/office/drawing/2014/main" id="{89744FD3-DF0C-499A-BC86-0C69E1ADCA8C}"/>
              </a:ext>
            </a:extLst>
          </p:cNvPr>
          <p:cNvSpPr/>
          <p:nvPr/>
        </p:nvSpPr>
        <p:spPr>
          <a:xfrm rot="5400000">
            <a:off x="422814" y="3434702"/>
            <a:ext cx="2676227" cy="189502"/>
          </a:xfrm>
          <a:prstGeom prst="rightArrow">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4BDDC66-3593-4355-8139-8DBC9718F727}"/>
              </a:ext>
            </a:extLst>
          </p:cNvPr>
          <p:cNvSpPr txBox="1"/>
          <p:nvPr/>
        </p:nvSpPr>
        <p:spPr>
          <a:xfrm>
            <a:off x="1456842" y="0"/>
            <a:ext cx="1111202" cy="646331"/>
          </a:xfrm>
          <a:prstGeom prst="rect">
            <a:avLst/>
          </a:prstGeom>
          <a:noFill/>
        </p:spPr>
        <p:txBody>
          <a:bodyPr wrap="none" rtlCol="0">
            <a:spAutoFit/>
          </a:bodyPr>
          <a:lstStyle/>
          <a:p>
            <a:r>
              <a:rPr lang="en-US" sz="3600" dirty="0"/>
              <a:t>TREE</a:t>
            </a:r>
          </a:p>
        </p:txBody>
      </p:sp>
      <p:sp>
        <p:nvSpPr>
          <p:cNvPr id="44" name="TextBox 43">
            <a:extLst>
              <a:ext uri="{FF2B5EF4-FFF2-40B4-BE49-F238E27FC236}">
                <a16:creationId xmlns:a16="http://schemas.microsoft.com/office/drawing/2014/main" id="{CEBC3308-11C9-4566-AEB8-D6CACAF9598D}"/>
              </a:ext>
            </a:extLst>
          </p:cNvPr>
          <p:cNvSpPr txBox="1"/>
          <p:nvPr/>
        </p:nvSpPr>
        <p:spPr>
          <a:xfrm>
            <a:off x="1456842" y="646331"/>
            <a:ext cx="1170513" cy="646331"/>
          </a:xfrm>
          <a:prstGeom prst="rect">
            <a:avLst/>
          </a:prstGeom>
          <a:noFill/>
        </p:spPr>
        <p:txBody>
          <a:bodyPr wrap="none" rtlCol="0">
            <a:spAutoFit/>
          </a:bodyPr>
          <a:lstStyle/>
          <a:p>
            <a:r>
              <a:rPr lang="en-US" sz="3600" dirty="0"/>
              <a:t>REED</a:t>
            </a:r>
          </a:p>
        </p:txBody>
      </p:sp>
      <p:sp>
        <p:nvSpPr>
          <p:cNvPr id="45" name="TextBox 44">
            <a:extLst>
              <a:ext uri="{FF2B5EF4-FFF2-40B4-BE49-F238E27FC236}">
                <a16:creationId xmlns:a16="http://schemas.microsoft.com/office/drawing/2014/main" id="{B8338321-9635-4D78-AFBF-E8F7ABAFA1D0}"/>
              </a:ext>
            </a:extLst>
          </p:cNvPr>
          <p:cNvSpPr txBox="1"/>
          <p:nvPr/>
        </p:nvSpPr>
        <p:spPr>
          <a:xfrm>
            <a:off x="127632" y="178404"/>
            <a:ext cx="1269899" cy="369332"/>
          </a:xfrm>
          <a:prstGeom prst="rect">
            <a:avLst/>
          </a:prstGeom>
          <a:noFill/>
        </p:spPr>
        <p:txBody>
          <a:bodyPr wrap="none" rtlCol="0">
            <a:spAutoFit/>
          </a:bodyPr>
          <a:lstStyle/>
          <a:p>
            <a:r>
              <a:rPr lang="en-US" b="1" dirty="0"/>
              <a:t>Sequence 1</a:t>
            </a:r>
          </a:p>
        </p:txBody>
      </p:sp>
      <p:sp>
        <p:nvSpPr>
          <p:cNvPr id="46" name="TextBox 45">
            <a:extLst>
              <a:ext uri="{FF2B5EF4-FFF2-40B4-BE49-F238E27FC236}">
                <a16:creationId xmlns:a16="http://schemas.microsoft.com/office/drawing/2014/main" id="{B63702B0-6217-45E9-BC26-574543C7D52C}"/>
              </a:ext>
            </a:extLst>
          </p:cNvPr>
          <p:cNvSpPr txBox="1"/>
          <p:nvPr/>
        </p:nvSpPr>
        <p:spPr>
          <a:xfrm>
            <a:off x="135772" y="795870"/>
            <a:ext cx="1269899" cy="369332"/>
          </a:xfrm>
          <a:prstGeom prst="rect">
            <a:avLst/>
          </a:prstGeom>
          <a:noFill/>
        </p:spPr>
        <p:txBody>
          <a:bodyPr wrap="none" rtlCol="0">
            <a:spAutoFit/>
          </a:bodyPr>
          <a:lstStyle/>
          <a:p>
            <a:r>
              <a:rPr lang="en-US" b="1" dirty="0"/>
              <a:t>Sequence 2</a:t>
            </a:r>
          </a:p>
        </p:txBody>
      </p:sp>
      <p:sp>
        <p:nvSpPr>
          <p:cNvPr id="55" name="TextBox 54">
            <a:extLst>
              <a:ext uri="{FF2B5EF4-FFF2-40B4-BE49-F238E27FC236}">
                <a16:creationId xmlns:a16="http://schemas.microsoft.com/office/drawing/2014/main" id="{06848043-0DAB-4816-8F1F-B1C940C3DFAA}"/>
              </a:ext>
            </a:extLst>
          </p:cNvPr>
          <p:cNvSpPr txBox="1"/>
          <p:nvPr/>
        </p:nvSpPr>
        <p:spPr>
          <a:xfrm>
            <a:off x="3710793" y="1479415"/>
            <a:ext cx="478016" cy="523220"/>
          </a:xfrm>
          <a:prstGeom prst="rect">
            <a:avLst/>
          </a:prstGeom>
          <a:noFill/>
        </p:spPr>
        <p:txBody>
          <a:bodyPr wrap="none" rtlCol="0">
            <a:spAutoFit/>
          </a:bodyPr>
          <a:lstStyle/>
          <a:p>
            <a:r>
              <a:rPr lang="en-US" sz="2800" b="1" dirty="0"/>
              <a:t>-2</a:t>
            </a:r>
          </a:p>
        </p:txBody>
      </p:sp>
      <p:sp>
        <p:nvSpPr>
          <p:cNvPr id="56" name="TextBox 55">
            <a:extLst>
              <a:ext uri="{FF2B5EF4-FFF2-40B4-BE49-F238E27FC236}">
                <a16:creationId xmlns:a16="http://schemas.microsoft.com/office/drawing/2014/main" id="{BD509942-95EB-4A1B-AAEB-1FDFBEDC1855}"/>
              </a:ext>
            </a:extLst>
          </p:cNvPr>
          <p:cNvSpPr txBox="1"/>
          <p:nvPr/>
        </p:nvSpPr>
        <p:spPr>
          <a:xfrm>
            <a:off x="4347004" y="1486399"/>
            <a:ext cx="478016" cy="523220"/>
          </a:xfrm>
          <a:prstGeom prst="rect">
            <a:avLst/>
          </a:prstGeom>
          <a:noFill/>
        </p:spPr>
        <p:txBody>
          <a:bodyPr wrap="none" rtlCol="0">
            <a:spAutoFit/>
          </a:bodyPr>
          <a:lstStyle/>
          <a:p>
            <a:r>
              <a:rPr lang="en-US" sz="2800" b="1" dirty="0"/>
              <a:t>-3</a:t>
            </a:r>
          </a:p>
        </p:txBody>
      </p:sp>
      <p:sp>
        <p:nvSpPr>
          <p:cNvPr id="57" name="TextBox 56">
            <a:extLst>
              <a:ext uri="{FF2B5EF4-FFF2-40B4-BE49-F238E27FC236}">
                <a16:creationId xmlns:a16="http://schemas.microsoft.com/office/drawing/2014/main" id="{5E2F3CCD-E04D-47F4-81F6-4D6881D90854}"/>
              </a:ext>
            </a:extLst>
          </p:cNvPr>
          <p:cNvSpPr txBox="1"/>
          <p:nvPr/>
        </p:nvSpPr>
        <p:spPr>
          <a:xfrm>
            <a:off x="4974854" y="1491372"/>
            <a:ext cx="478016" cy="523220"/>
          </a:xfrm>
          <a:prstGeom prst="rect">
            <a:avLst/>
          </a:prstGeom>
          <a:noFill/>
        </p:spPr>
        <p:txBody>
          <a:bodyPr wrap="none" rtlCol="0">
            <a:spAutoFit/>
          </a:bodyPr>
          <a:lstStyle/>
          <a:p>
            <a:r>
              <a:rPr lang="en-US" sz="2800" b="1" dirty="0"/>
              <a:t>-4</a:t>
            </a:r>
          </a:p>
        </p:txBody>
      </p:sp>
      <p:sp>
        <p:nvSpPr>
          <p:cNvPr id="47" name="TextBox 46">
            <a:extLst>
              <a:ext uri="{FF2B5EF4-FFF2-40B4-BE49-F238E27FC236}">
                <a16:creationId xmlns:a16="http://schemas.microsoft.com/office/drawing/2014/main" id="{0F839613-9A8E-42F4-BC3D-ECDA1C6FA04A}"/>
              </a:ext>
            </a:extLst>
          </p:cNvPr>
          <p:cNvSpPr txBox="1"/>
          <p:nvPr/>
        </p:nvSpPr>
        <p:spPr>
          <a:xfrm>
            <a:off x="2476735" y="2201716"/>
            <a:ext cx="478016" cy="523220"/>
          </a:xfrm>
          <a:prstGeom prst="rect">
            <a:avLst/>
          </a:prstGeom>
          <a:noFill/>
        </p:spPr>
        <p:txBody>
          <a:bodyPr wrap="none" rtlCol="0">
            <a:spAutoFit/>
          </a:bodyPr>
          <a:lstStyle/>
          <a:p>
            <a:r>
              <a:rPr lang="en-US" sz="2800" b="1" dirty="0"/>
              <a:t>-1</a:t>
            </a:r>
          </a:p>
        </p:txBody>
      </p:sp>
      <p:sp>
        <p:nvSpPr>
          <p:cNvPr id="64" name="TextBox 63">
            <a:extLst>
              <a:ext uri="{FF2B5EF4-FFF2-40B4-BE49-F238E27FC236}">
                <a16:creationId xmlns:a16="http://schemas.microsoft.com/office/drawing/2014/main" id="{7966CE13-6C77-4123-A723-E98E552C8321}"/>
              </a:ext>
            </a:extLst>
          </p:cNvPr>
          <p:cNvSpPr txBox="1"/>
          <p:nvPr/>
        </p:nvSpPr>
        <p:spPr>
          <a:xfrm>
            <a:off x="2499144" y="4215712"/>
            <a:ext cx="478016" cy="523220"/>
          </a:xfrm>
          <a:prstGeom prst="rect">
            <a:avLst/>
          </a:prstGeom>
          <a:noFill/>
        </p:spPr>
        <p:txBody>
          <a:bodyPr wrap="none" rtlCol="0">
            <a:spAutoFit/>
          </a:bodyPr>
          <a:lstStyle/>
          <a:p>
            <a:r>
              <a:rPr lang="en-US" sz="2800" b="1" dirty="0"/>
              <a:t>-4</a:t>
            </a:r>
          </a:p>
        </p:txBody>
      </p:sp>
      <p:sp>
        <p:nvSpPr>
          <p:cNvPr id="54" name="TextBox 53">
            <a:extLst>
              <a:ext uri="{FF2B5EF4-FFF2-40B4-BE49-F238E27FC236}">
                <a16:creationId xmlns:a16="http://schemas.microsoft.com/office/drawing/2014/main" id="{31CE01D4-CF06-4588-9287-8648F5F27241}"/>
              </a:ext>
            </a:extLst>
          </p:cNvPr>
          <p:cNvSpPr txBox="1"/>
          <p:nvPr/>
        </p:nvSpPr>
        <p:spPr>
          <a:xfrm>
            <a:off x="2474239" y="2897646"/>
            <a:ext cx="478016" cy="523220"/>
          </a:xfrm>
          <a:prstGeom prst="rect">
            <a:avLst/>
          </a:prstGeom>
          <a:noFill/>
        </p:spPr>
        <p:txBody>
          <a:bodyPr wrap="none" rtlCol="0">
            <a:spAutoFit/>
          </a:bodyPr>
          <a:lstStyle/>
          <a:p>
            <a:r>
              <a:rPr lang="en-US" sz="2800" b="1" dirty="0"/>
              <a:t>-2</a:t>
            </a:r>
          </a:p>
        </p:txBody>
      </p:sp>
      <p:sp>
        <p:nvSpPr>
          <p:cNvPr id="65" name="TextBox 64">
            <a:extLst>
              <a:ext uri="{FF2B5EF4-FFF2-40B4-BE49-F238E27FC236}">
                <a16:creationId xmlns:a16="http://schemas.microsoft.com/office/drawing/2014/main" id="{3FC62A23-AE89-42E1-83D7-435CC8B7F781}"/>
              </a:ext>
            </a:extLst>
          </p:cNvPr>
          <p:cNvSpPr txBox="1"/>
          <p:nvPr/>
        </p:nvSpPr>
        <p:spPr>
          <a:xfrm>
            <a:off x="2452091" y="3576680"/>
            <a:ext cx="478016" cy="523220"/>
          </a:xfrm>
          <a:prstGeom prst="rect">
            <a:avLst/>
          </a:prstGeom>
          <a:noFill/>
        </p:spPr>
        <p:txBody>
          <a:bodyPr wrap="none" rtlCol="0">
            <a:spAutoFit/>
          </a:bodyPr>
          <a:lstStyle/>
          <a:p>
            <a:r>
              <a:rPr lang="en-US" sz="2800" b="1" dirty="0"/>
              <a:t>-3</a:t>
            </a:r>
          </a:p>
        </p:txBody>
      </p:sp>
      <p:sp>
        <p:nvSpPr>
          <p:cNvPr id="81" name="TextBox 80">
            <a:extLst>
              <a:ext uri="{FF2B5EF4-FFF2-40B4-BE49-F238E27FC236}">
                <a16:creationId xmlns:a16="http://schemas.microsoft.com/office/drawing/2014/main" id="{EC024846-5207-423F-A1A6-A560A67C416F}"/>
              </a:ext>
            </a:extLst>
          </p:cNvPr>
          <p:cNvSpPr txBox="1"/>
          <p:nvPr/>
        </p:nvSpPr>
        <p:spPr>
          <a:xfrm>
            <a:off x="3105583" y="1476816"/>
            <a:ext cx="478016" cy="523220"/>
          </a:xfrm>
          <a:prstGeom prst="rect">
            <a:avLst/>
          </a:prstGeom>
          <a:noFill/>
        </p:spPr>
        <p:txBody>
          <a:bodyPr wrap="none" rtlCol="0">
            <a:spAutoFit/>
          </a:bodyPr>
          <a:lstStyle/>
          <a:p>
            <a:r>
              <a:rPr lang="en-US" sz="2800" b="1" dirty="0"/>
              <a:t>-1</a:t>
            </a:r>
          </a:p>
        </p:txBody>
      </p:sp>
      <p:sp>
        <p:nvSpPr>
          <p:cNvPr id="86" name="TextBox 85">
            <a:extLst>
              <a:ext uri="{FF2B5EF4-FFF2-40B4-BE49-F238E27FC236}">
                <a16:creationId xmlns:a16="http://schemas.microsoft.com/office/drawing/2014/main" id="{306CB9A9-16C3-4A36-B42D-8D1FE4BA8E8C}"/>
              </a:ext>
            </a:extLst>
          </p:cNvPr>
          <p:cNvSpPr txBox="1"/>
          <p:nvPr/>
        </p:nvSpPr>
        <p:spPr>
          <a:xfrm>
            <a:off x="3145373" y="2186215"/>
            <a:ext cx="367408" cy="523220"/>
          </a:xfrm>
          <a:prstGeom prst="rect">
            <a:avLst/>
          </a:prstGeom>
          <a:noFill/>
        </p:spPr>
        <p:txBody>
          <a:bodyPr wrap="none" rtlCol="0">
            <a:spAutoFit/>
          </a:bodyPr>
          <a:lstStyle/>
          <a:p>
            <a:r>
              <a:rPr lang="en-US" sz="2800" b="1" dirty="0"/>
              <a:t>0</a:t>
            </a:r>
          </a:p>
        </p:txBody>
      </p:sp>
      <p:sp>
        <p:nvSpPr>
          <p:cNvPr id="87" name="TextBox 86">
            <a:extLst>
              <a:ext uri="{FF2B5EF4-FFF2-40B4-BE49-F238E27FC236}">
                <a16:creationId xmlns:a16="http://schemas.microsoft.com/office/drawing/2014/main" id="{B146AAF9-8A89-4104-A1D7-BE2DF6903AA3}"/>
              </a:ext>
            </a:extLst>
          </p:cNvPr>
          <p:cNvSpPr txBox="1"/>
          <p:nvPr/>
        </p:nvSpPr>
        <p:spPr>
          <a:xfrm>
            <a:off x="6297227" y="1191960"/>
            <a:ext cx="5229648" cy="1200329"/>
          </a:xfrm>
          <a:prstGeom prst="rect">
            <a:avLst/>
          </a:prstGeom>
          <a:noFill/>
        </p:spPr>
        <p:txBody>
          <a:bodyPr wrap="square" rtlCol="0">
            <a:spAutoFit/>
          </a:bodyPr>
          <a:lstStyle/>
          <a:p>
            <a:r>
              <a:rPr lang="en-US" b="1" dirty="0">
                <a:solidFill>
                  <a:srgbClr val="FF0000"/>
                </a:solidFill>
              </a:rPr>
              <a:t>Exercise 3:</a:t>
            </a:r>
          </a:p>
          <a:p>
            <a:r>
              <a:rPr lang="en-US" dirty="0"/>
              <a:t>Calculate the score and draw the visual alignment between the two sequences when you reach the above square.</a:t>
            </a:r>
          </a:p>
        </p:txBody>
      </p:sp>
      <p:sp>
        <p:nvSpPr>
          <p:cNvPr id="88" name="Rectangle 87">
            <a:extLst>
              <a:ext uri="{FF2B5EF4-FFF2-40B4-BE49-F238E27FC236}">
                <a16:creationId xmlns:a16="http://schemas.microsoft.com/office/drawing/2014/main" id="{55D3A74F-4497-4771-939E-C4E34BA555DC}"/>
              </a:ext>
            </a:extLst>
          </p:cNvPr>
          <p:cNvSpPr/>
          <p:nvPr/>
        </p:nvSpPr>
        <p:spPr>
          <a:xfrm>
            <a:off x="6248765" y="1118716"/>
            <a:ext cx="5204482" cy="15189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B1D249A0-EB0D-42BA-8CCC-2BB4E7594DD2}"/>
              </a:ext>
            </a:extLst>
          </p:cNvPr>
          <p:cNvSpPr txBox="1"/>
          <p:nvPr/>
        </p:nvSpPr>
        <p:spPr>
          <a:xfrm>
            <a:off x="6188691" y="3456342"/>
            <a:ext cx="5229649" cy="3139321"/>
          </a:xfrm>
          <a:prstGeom prst="rect">
            <a:avLst/>
          </a:prstGeom>
          <a:noFill/>
        </p:spPr>
        <p:txBody>
          <a:bodyPr wrap="square" rtlCol="0">
            <a:spAutoFit/>
          </a:bodyPr>
          <a:lstStyle/>
          <a:p>
            <a:r>
              <a:rPr lang="en-US" dirty="0"/>
              <a:t>Many cells can be reached by three ways:</a:t>
            </a:r>
          </a:p>
          <a:p>
            <a:r>
              <a:rPr lang="en-US" dirty="0"/>
              <a:t>1-inserting a gap to the right (with a penalty)</a:t>
            </a:r>
          </a:p>
          <a:p>
            <a:r>
              <a:rPr lang="en-US" dirty="0"/>
              <a:t>2-inserting a gap downward (with a penalty)</a:t>
            </a:r>
          </a:p>
          <a:p>
            <a:r>
              <a:rPr lang="en-US" dirty="0"/>
              <a:t>3-move diagonally (either match or mismatch)</a:t>
            </a:r>
          </a:p>
          <a:p>
            <a:endParaRPr lang="en-US" dirty="0"/>
          </a:p>
          <a:p>
            <a:r>
              <a:rPr lang="en-US" dirty="0"/>
              <a:t>i.e., Calculate the 3 possible scores and choose the best one(s) among them.  (two options can be best and equal. Both will be kept)</a:t>
            </a:r>
          </a:p>
          <a:p>
            <a:endParaRPr lang="en-US" dirty="0"/>
          </a:p>
          <a:p>
            <a:r>
              <a:rPr lang="en-US" dirty="0"/>
              <a:t>Here, the best move is to choose 0 and record the selected path.</a:t>
            </a:r>
          </a:p>
        </p:txBody>
      </p:sp>
      <p:sp>
        <p:nvSpPr>
          <p:cNvPr id="90" name="TextBox 89">
            <a:extLst>
              <a:ext uri="{FF2B5EF4-FFF2-40B4-BE49-F238E27FC236}">
                <a16:creationId xmlns:a16="http://schemas.microsoft.com/office/drawing/2014/main" id="{39D01B2B-603F-49F7-AA85-78C864B5FE16}"/>
              </a:ext>
            </a:extLst>
          </p:cNvPr>
          <p:cNvSpPr txBox="1"/>
          <p:nvPr/>
        </p:nvSpPr>
        <p:spPr>
          <a:xfrm>
            <a:off x="2203660" y="5517673"/>
            <a:ext cx="1252266" cy="646331"/>
          </a:xfrm>
          <a:prstGeom prst="rect">
            <a:avLst/>
          </a:prstGeom>
          <a:noFill/>
        </p:spPr>
        <p:txBody>
          <a:bodyPr wrap="none" rtlCol="0">
            <a:spAutoFit/>
          </a:bodyPr>
          <a:lstStyle/>
          <a:p>
            <a:r>
              <a:rPr lang="en-US" sz="3600" dirty="0"/>
              <a:t>TREE</a:t>
            </a:r>
            <a:r>
              <a:rPr lang="en-US" sz="3600" dirty="0">
                <a:solidFill>
                  <a:srgbClr val="FF0000"/>
                </a:solidFill>
              </a:rPr>
              <a:t>-</a:t>
            </a:r>
          </a:p>
        </p:txBody>
      </p:sp>
      <p:sp>
        <p:nvSpPr>
          <p:cNvPr id="91" name="TextBox 90">
            <a:extLst>
              <a:ext uri="{FF2B5EF4-FFF2-40B4-BE49-F238E27FC236}">
                <a16:creationId xmlns:a16="http://schemas.microsoft.com/office/drawing/2014/main" id="{50A5C505-7327-4DD1-ACF7-2A0A8B279E1B}"/>
              </a:ext>
            </a:extLst>
          </p:cNvPr>
          <p:cNvSpPr txBox="1"/>
          <p:nvPr/>
        </p:nvSpPr>
        <p:spPr>
          <a:xfrm>
            <a:off x="2203660" y="6164004"/>
            <a:ext cx="1311578" cy="646331"/>
          </a:xfrm>
          <a:prstGeom prst="rect">
            <a:avLst/>
          </a:prstGeom>
          <a:noFill/>
        </p:spPr>
        <p:txBody>
          <a:bodyPr wrap="none" rtlCol="0">
            <a:spAutoFit/>
          </a:bodyPr>
          <a:lstStyle/>
          <a:p>
            <a:r>
              <a:rPr lang="en-US" sz="3600" dirty="0">
                <a:solidFill>
                  <a:srgbClr val="FF0000"/>
                </a:solidFill>
              </a:rPr>
              <a:t>-</a:t>
            </a:r>
            <a:r>
              <a:rPr lang="en-US" sz="3600" dirty="0"/>
              <a:t>REED</a:t>
            </a:r>
          </a:p>
        </p:txBody>
      </p:sp>
      <p:sp>
        <p:nvSpPr>
          <p:cNvPr id="92" name="TextBox 91">
            <a:extLst>
              <a:ext uri="{FF2B5EF4-FFF2-40B4-BE49-F238E27FC236}">
                <a16:creationId xmlns:a16="http://schemas.microsoft.com/office/drawing/2014/main" id="{3AFF582B-A1D9-405B-B845-5485B73831A7}"/>
              </a:ext>
            </a:extLst>
          </p:cNvPr>
          <p:cNvSpPr txBox="1"/>
          <p:nvPr/>
        </p:nvSpPr>
        <p:spPr>
          <a:xfrm>
            <a:off x="874450" y="5696077"/>
            <a:ext cx="1269899" cy="369332"/>
          </a:xfrm>
          <a:prstGeom prst="rect">
            <a:avLst/>
          </a:prstGeom>
          <a:noFill/>
        </p:spPr>
        <p:txBody>
          <a:bodyPr wrap="none" rtlCol="0">
            <a:spAutoFit/>
          </a:bodyPr>
          <a:lstStyle/>
          <a:p>
            <a:r>
              <a:rPr lang="en-US" b="1" dirty="0"/>
              <a:t>Sequence 1</a:t>
            </a:r>
          </a:p>
        </p:txBody>
      </p:sp>
      <p:sp>
        <p:nvSpPr>
          <p:cNvPr id="93" name="TextBox 92">
            <a:extLst>
              <a:ext uri="{FF2B5EF4-FFF2-40B4-BE49-F238E27FC236}">
                <a16:creationId xmlns:a16="http://schemas.microsoft.com/office/drawing/2014/main" id="{85A3A2FB-05C6-446E-A850-428492F8BF99}"/>
              </a:ext>
            </a:extLst>
          </p:cNvPr>
          <p:cNvSpPr txBox="1"/>
          <p:nvPr/>
        </p:nvSpPr>
        <p:spPr>
          <a:xfrm>
            <a:off x="882590" y="6313543"/>
            <a:ext cx="1269899" cy="369332"/>
          </a:xfrm>
          <a:prstGeom prst="rect">
            <a:avLst/>
          </a:prstGeom>
          <a:noFill/>
        </p:spPr>
        <p:txBody>
          <a:bodyPr wrap="none" rtlCol="0">
            <a:spAutoFit/>
          </a:bodyPr>
          <a:lstStyle/>
          <a:p>
            <a:r>
              <a:rPr lang="en-US" b="1" dirty="0"/>
              <a:t>Sequence 2</a:t>
            </a:r>
          </a:p>
        </p:txBody>
      </p:sp>
      <p:sp>
        <p:nvSpPr>
          <p:cNvPr id="95" name="TextBox 94">
            <a:extLst>
              <a:ext uri="{FF2B5EF4-FFF2-40B4-BE49-F238E27FC236}">
                <a16:creationId xmlns:a16="http://schemas.microsoft.com/office/drawing/2014/main" id="{64618F7E-6A9F-4D25-9F6A-D06F1BA6C7CF}"/>
              </a:ext>
            </a:extLst>
          </p:cNvPr>
          <p:cNvSpPr txBox="1"/>
          <p:nvPr/>
        </p:nvSpPr>
        <p:spPr>
          <a:xfrm>
            <a:off x="205964" y="5180905"/>
            <a:ext cx="5229649" cy="646331"/>
          </a:xfrm>
          <a:prstGeom prst="rect">
            <a:avLst/>
          </a:prstGeom>
          <a:noFill/>
        </p:spPr>
        <p:txBody>
          <a:bodyPr wrap="square" rtlCol="0">
            <a:spAutoFit/>
          </a:bodyPr>
          <a:lstStyle/>
          <a:p>
            <a:r>
              <a:rPr lang="en-US" b="1" dirty="0"/>
              <a:t>Answer</a:t>
            </a:r>
            <a:r>
              <a:rPr lang="en-US" dirty="0"/>
              <a:t>:</a:t>
            </a:r>
          </a:p>
          <a:p>
            <a:endParaRPr lang="en-US" dirty="0"/>
          </a:p>
        </p:txBody>
      </p:sp>
      <p:sp>
        <p:nvSpPr>
          <p:cNvPr id="296" name="TextBox 295">
            <a:extLst>
              <a:ext uri="{FF2B5EF4-FFF2-40B4-BE49-F238E27FC236}">
                <a16:creationId xmlns:a16="http://schemas.microsoft.com/office/drawing/2014/main" id="{27C5E7A7-3D6F-470B-A3BA-4DA257811346}"/>
              </a:ext>
            </a:extLst>
          </p:cNvPr>
          <p:cNvSpPr txBox="1"/>
          <p:nvPr/>
        </p:nvSpPr>
        <p:spPr>
          <a:xfrm>
            <a:off x="3624163" y="1904119"/>
            <a:ext cx="372218" cy="369332"/>
          </a:xfrm>
          <a:prstGeom prst="rect">
            <a:avLst/>
          </a:prstGeom>
          <a:noFill/>
        </p:spPr>
        <p:txBody>
          <a:bodyPr wrap="none" rtlCol="0">
            <a:spAutoFit/>
          </a:bodyPr>
          <a:lstStyle/>
          <a:p>
            <a:r>
              <a:rPr lang="en-US" b="1" dirty="0"/>
              <a:t>-1</a:t>
            </a:r>
          </a:p>
        </p:txBody>
      </p:sp>
      <p:sp>
        <p:nvSpPr>
          <p:cNvPr id="297" name="Arrow: Right 296">
            <a:extLst>
              <a:ext uri="{FF2B5EF4-FFF2-40B4-BE49-F238E27FC236}">
                <a16:creationId xmlns:a16="http://schemas.microsoft.com/office/drawing/2014/main" id="{E5965122-EC1B-4222-A03E-7B85604563D2}"/>
              </a:ext>
            </a:extLst>
          </p:cNvPr>
          <p:cNvSpPr/>
          <p:nvPr/>
        </p:nvSpPr>
        <p:spPr>
          <a:xfrm>
            <a:off x="3504141" y="2514216"/>
            <a:ext cx="332957" cy="8241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TextBox 299">
            <a:extLst>
              <a:ext uri="{FF2B5EF4-FFF2-40B4-BE49-F238E27FC236}">
                <a16:creationId xmlns:a16="http://schemas.microsoft.com/office/drawing/2014/main" id="{7805D7B9-143E-4279-A458-F4A9DD882D23}"/>
              </a:ext>
            </a:extLst>
          </p:cNvPr>
          <p:cNvSpPr txBox="1"/>
          <p:nvPr/>
        </p:nvSpPr>
        <p:spPr>
          <a:xfrm>
            <a:off x="3509946" y="2266111"/>
            <a:ext cx="372218" cy="369332"/>
          </a:xfrm>
          <a:prstGeom prst="rect">
            <a:avLst/>
          </a:prstGeom>
          <a:noFill/>
        </p:spPr>
        <p:txBody>
          <a:bodyPr wrap="none" rtlCol="0">
            <a:spAutoFit/>
          </a:bodyPr>
          <a:lstStyle/>
          <a:p>
            <a:r>
              <a:rPr lang="en-US" b="1" dirty="0"/>
              <a:t>-1</a:t>
            </a:r>
          </a:p>
        </p:txBody>
      </p:sp>
      <p:sp>
        <p:nvSpPr>
          <p:cNvPr id="303" name="TextBox 302">
            <a:extLst>
              <a:ext uri="{FF2B5EF4-FFF2-40B4-BE49-F238E27FC236}">
                <a16:creationId xmlns:a16="http://schemas.microsoft.com/office/drawing/2014/main" id="{16A18307-6BAB-4DC6-A760-1AACEAB9CD60}"/>
              </a:ext>
            </a:extLst>
          </p:cNvPr>
          <p:cNvSpPr txBox="1"/>
          <p:nvPr/>
        </p:nvSpPr>
        <p:spPr>
          <a:xfrm>
            <a:off x="3796755" y="2185304"/>
            <a:ext cx="478016" cy="523220"/>
          </a:xfrm>
          <a:prstGeom prst="rect">
            <a:avLst/>
          </a:prstGeom>
          <a:noFill/>
        </p:spPr>
        <p:txBody>
          <a:bodyPr wrap="none" rtlCol="0">
            <a:spAutoFit/>
          </a:bodyPr>
          <a:lstStyle/>
          <a:p>
            <a:r>
              <a:rPr lang="en-US" sz="2800" b="1" dirty="0"/>
              <a:t>-1</a:t>
            </a:r>
          </a:p>
        </p:txBody>
      </p:sp>
      <p:sp>
        <p:nvSpPr>
          <p:cNvPr id="308" name="Arrow: Right 307">
            <a:extLst>
              <a:ext uri="{FF2B5EF4-FFF2-40B4-BE49-F238E27FC236}">
                <a16:creationId xmlns:a16="http://schemas.microsoft.com/office/drawing/2014/main" id="{A81F2A31-8ACF-46C1-B9C9-352553E8BA66}"/>
              </a:ext>
            </a:extLst>
          </p:cNvPr>
          <p:cNvSpPr/>
          <p:nvPr/>
        </p:nvSpPr>
        <p:spPr>
          <a:xfrm>
            <a:off x="4209011" y="2505583"/>
            <a:ext cx="277587" cy="9838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TextBox 316">
            <a:extLst>
              <a:ext uri="{FF2B5EF4-FFF2-40B4-BE49-F238E27FC236}">
                <a16:creationId xmlns:a16="http://schemas.microsoft.com/office/drawing/2014/main" id="{89FA6CDB-35CD-4754-9347-DF5838639727}"/>
              </a:ext>
            </a:extLst>
          </p:cNvPr>
          <p:cNvSpPr txBox="1"/>
          <p:nvPr/>
        </p:nvSpPr>
        <p:spPr>
          <a:xfrm>
            <a:off x="4425575" y="2247824"/>
            <a:ext cx="478016" cy="523220"/>
          </a:xfrm>
          <a:prstGeom prst="rect">
            <a:avLst/>
          </a:prstGeom>
          <a:noFill/>
        </p:spPr>
        <p:txBody>
          <a:bodyPr wrap="none" rtlCol="0">
            <a:spAutoFit/>
          </a:bodyPr>
          <a:lstStyle/>
          <a:p>
            <a:r>
              <a:rPr lang="en-US" sz="2800" b="1" dirty="0"/>
              <a:t>-2</a:t>
            </a:r>
          </a:p>
        </p:txBody>
      </p:sp>
      <p:sp>
        <p:nvSpPr>
          <p:cNvPr id="318" name="TextBox 317">
            <a:extLst>
              <a:ext uri="{FF2B5EF4-FFF2-40B4-BE49-F238E27FC236}">
                <a16:creationId xmlns:a16="http://schemas.microsoft.com/office/drawing/2014/main" id="{B26A373B-5571-43DE-B8E5-D5262471A280}"/>
              </a:ext>
            </a:extLst>
          </p:cNvPr>
          <p:cNvSpPr txBox="1"/>
          <p:nvPr/>
        </p:nvSpPr>
        <p:spPr>
          <a:xfrm>
            <a:off x="5054878" y="2245485"/>
            <a:ext cx="478016" cy="523220"/>
          </a:xfrm>
          <a:prstGeom prst="rect">
            <a:avLst/>
          </a:prstGeom>
          <a:noFill/>
        </p:spPr>
        <p:txBody>
          <a:bodyPr wrap="none" rtlCol="0">
            <a:spAutoFit/>
          </a:bodyPr>
          <a:lstStyle/>
          <a:p>
            <a:r>
              <a:rPr lang="en-US" sz="2800" b="1" dirty="0"/>
              <a:t>-3</a:t>
            </a:r>
          </a:p>
        </p:txBody>
      </p:sp>
      <p:sp>
        <p:nvSpPr>
          <p:cNvPr id="319" name="Arrow: Right 318">
            <a:extLst>
              <a:ext uri="{FF2B5EF4-FFF2-40B4-BE49-F238E27FC236}">
                <a16:creationId xmlns:a16="http://schemas.microsoft.com/office/drawing/2014/main" id="{98978AF1-86B3-419F-B0EE-E3A3759FEC83}"/>
              </a:ext>
            </a:extLst>
          </p:cNvPr>
          <p:cNvSpPr/>
          <p:nvPr/>
        </p:nvSpPr>
        <p:spPr>
          <a:xfrm>
            <a:off x="7737031" y="701524"/>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Arrow: Right 321">
            <a:extLst>
              <a:ext uri="{FF2B5EF4-FFF2-40B4-BE49-F238E27FC236}">
                <a16:creationId xmlns:a16="http://schemas.microsoft.com/office/drawing/2014/main" id="{7A7766C8-69F3-462B-A6EE-1307B91F7DBB}"/>
              </a:ext>
            </a:extLst>
          </p:cNvPr>
          <p:cNvSpPr/>
          <p:nvPr/>
        </p:nvSpPr>
        <p:spPr>
          <a:xfrm rot="2321551">
            <a:off x="8135726" y="579763"/>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Arrow: Right 322">
            <a:extLst>
              <a:ext uri="{FF2B5EF4-FFF2-40B4-BE49-F238E27FC236}">
                <a16:creationId xmlns:a16="http://schemas.microsoft.com/office/drawing/2014/main" id="{F0C0382C-72E4-4964-8CD8-A2C4D1A07CC6}"/>
              </a:ext>
            </a:extLst>
          </p:cNvPr>
          <p:cNvSpPr/>
          <p:nvPr/>
        </p:nvSpPr>
        <p:spPr>
          <a:xfrm rot="5400000">
            <a:off x="8696163" y="614117"/>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324" name="Arrow: Right 323">
            <a:extLst>
              <a:ext uri="{FF2B5EF4-FFF2-40B4-BE49-F238E27FC236}">
                <a16:creationId xmlns:a16="http://schemas.microsoft.com/office/drawing/2014/main" id="{944FCEC4-B9AB-4C05-B77E-840ACE945A2D}"/>
              </a:ext>
            </a:extLst>
          </p:cNvPr>
          <p:cNvSpPr/>
          <p:nvPr/>
        </p:nvSpPr>
        <p:spPr>
          <a:xfrm>
            <a:off x="4820703" y="2501540"/>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TextBox 324">
            <a:extLst>
              <a:ext uri="{FF2B5EF4-FFF2-40B4-BE49-F238E27FC236}">
                <a16:creationId xmlns:a16="http://schemas.microsoft.com/office/drawing/2014/main" id="{1A455DAF-667F-4320-AC97-F2FB318759EB}"/>
              </a:ext>
            </a:extLst>
          </p:cNvPr>
          <p:cNvSpPr txBox="1"/>
          <p:nvPr/>
        </p:nvSpPr>
        <p:spPr>
          <a:xfrm>
            <a:off x="4156554" y="2244560"/>
            <a:ext cx="372218" cy="369332"/>
          </a:xfrm>
          <a:prstGeom prst="rect">
            <a:avLst/>
          </a:prstGeom>
          <a:noFill/>
        </p:spPr>
        <p:txBody>
          <a:bodyPr wrap="none" rtlCol="0">
            <a:spAutoFit/>
          </a:bodyPr>
          <a:lstStyle/>
          <a:p>
            <a:r>
              <a:rPr lang="en-US" b="1" dirty="0"/>
              <a:t>-2</a:t>
            </a:r>
          </a:p>
        </p:txBody>
      </p:sp>
      <p:sp>
        <p:nvSpPr>
          <p:cNvPr id="326" name="TextBox 325">
            <a:extLst>
              <a:ext uri="{FF2B5EF4-FFF2-40B4-BE49-F238E27FC236}">
                <a16:creationId xmlns:a16="http://schemas.microsoft.com/office/drawing/2014/main" id="{0DEC9565-0B68-4424-9247-5B25132B4EE3}"/>
              </a:ext>
            </a:extLst>
          </p:cNvPr>
          <p:cNvSpPr txBox="1"/>
          <p:nvPr/>
        </p:nvSpPr>
        <p:spPr>
          <a:xfrm>
            <a:off x="4773510" y="2258791"/>
            <a:ext cx="372218" cy="369332"/>
          </a:xfrm>
          <a:prstGeom prst="rect">
            <a:avLst/>
          </a:prstGeom>
          <a:noFill/>
        </p:spPr>
        <p:txBody>
          <a:bodyPr wrap="none" rtlCol="0">
            <a:spAutoFit/>
          </a:bodyPr>
          <a:lstStyle/>
          <a:p>
            <a:r>
              <a:rPr lang="en-US" b="1" dirty="0"/>
              <a:t>-3</a:t>
            </a:r>
          </a:p>
        </p:txBody>
      </p:sp>
      <p:sp>
        <p:nvSpPr>
          <p:cNvPr id="327" name="Arrow: Right 326">
            <a:extLst>
              <a:ext uri="{FF2B5EF4-FFF2-40B4-BE49-F238E27FC236}">
                <a16:creationId xmlns:a16="http://schemas.microsoft.com/office/drawing/2014/main" id="{DF69A9FA-17D8-47D6-AF77-75E62C573608}"/>
              </a:ext>
            </a:extLst>
          </p:cNvPr>
          <p:cNvSpPr/>
          <p:nvPr/>
        </p:nvSpPr>
        <p:spPr>
          <a:xfrm rot="5400000">
            <a:off x="2586745" y="210825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328" name="Arrow: Right 327">
            <a:extLst>
              <a:ext uri="{FF2B5EF4-FFF2-40B4-BE49-F238E27FC236}">
                <a16:creationId xmlns:a16="http://schemas.microsoft.com/office/drawing/2014/main" id="{FBD35849-93C8-4643-A131-FD86BD41BF4E}"/>
              </a:ext>
            </a:extLst>
          </p:cNvPr>
          <p:cNvSpPr/>
          <p:nvPr/>
        </p:nvSpPr>
        <p:spPr>
          <a:xfrm rot="2321551">
            <a:off x="4152695" y="2093656"/>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TextBox 328">
            <a:extLst>
              <a:ext uri="{FF2B5EF4-FFF2-40B4-BE49-F238E27FC236}">
                <a16:creationId xmlns:a16="http://schemas.microsoft.com/office/drawing/2014/main" id="{07835B49-2071-406A-8D45-A889ECB97D88}"/>
              </a:ext>
            </a:extLst>
          </p:cNvPr>
          <p:cNvSpPr txBox="1"/>
          <p:nvPr/>
        </p:nvSpPr>
        <p:spPr>
          <a:xfrm>
            <a:off x="4296116" y="1952464"/>
            <a:ext cx="372218" cy="369332"/>
          </a:xfrm>
          <a:prstGeom prst="rect">
            <a:avLst/>
          </a:prstGeom>
          <a:noFill/>
        </p:spPr>
        <p:txBody>
          <a:bodyPr wrap="none" rtlCol="0">
            <a:spAutoFit/>
          </a:bodyPr>
          <a:lstStyle/>
          <a:p>
            <a:r>
              <a:rPr lang="en-US" b="1" dirty="0"/>
              <a:t>-2</a:t>
            </a:r>
          </a:p>
        </p:txBody>
      </p:sp>
      <p:sp>
        <p:nvSpPr>
          <p:cNvPr id="336" name="Arrow: Right 335">
            <a:extLst>
              <a:ext uri="{FF2B5EF4-FFF2-40B4-BE49-F238E27FC236}">
                <a16:creationId xmlns:a16="http://schemas.microsoft.com/office/drawing/2014/main" id="{7C251736-B017-448A-9AE4-228D2DA2CDFD}"/>
              </a:ext>
            </a:extLst>
          </p:cNvPr>
          <p:cNvSpPr/>
          <p:nvPr/>
        </p:nvSpPr>
        <p:spPr>
          <a:xfrm rot="2321551">
            <a:off x="4782785" y="2108534"/>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TextBox 338">
            <a:extLst>
              <a:ext uri="{FF2B5EF4-FFF2-40B4-BE49-F238E27FC236}">
                <a16:creationId xmlns:a16="http://schemas.microsoft.com/office/drawing/2014/main" id="{548CFE24-EB3D-4FBA-A8AD-9F139C10E7B8}"/>
              </a:ext>
            </a:extLst>
          </p:cNvPr>
          <p:cNvSpPr txBox="1"/>
          <p:nvPr/>
        </p:nvSpPr>
        <p:spPr>
          <a:xfrm>
            <a:off x="4931047" y="1965779"/>
            <a:ext cx="372218" cy="369332"/>
          </a:xfrm>
          <a:prstGeom prst="rect">
            <a:avLst/>
          </a:prstGeom>
          <a:noFill/>
        </p:spPr>
        <p:txBody>
          <a:bodyPr wrap="none" rtlCol="0">
            <a:spAutoFit/>
          </a:bodyPr>
          <a:lstStyle/>
          <a:p>
            <a:r>
              <a:rPr lang="en-US" b="1" dirty="0"/>
              <a:t>-3</a:t>
            </a:r>
          </a:p>
        </p:txBody>
      </p:sp>
      <p:sp>
        <p:nvSpPr>
          <p:cNvPr id="345" name="Arrow: Right 344">
            <a:extLst>
              <a:ext uri="{FF2B5EF4-FFF2-40B4-BE49-F238E27FC236}">
                <a16:creationId xmlns:a16="http://schemas.microsoft.com/office/drawing/2014/main" id="{67361DCA-EB46-4D5D-9D58-4874BE8E7C44}"/>
              </a:ext>
            </a:extLst>
          </p:cNvPr>
          <p:cNvSpPr/>
          <p:nvPr/>
        </p:nvSpPr>
        <p:spPr>
          <a:xfrm rot="2321551">
            <a:off x="2895552" y="2799895"/>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TextBox 349">
            <a:extLst>
              <a:ext uri="{FF2B5EF4-FFF2-40B4-BE49-F238E27FC236}">
                <a16:creationId xmlns:a16="http://schemas.microsoft.com/office/drawing/2014/main" id="{2CA3AAC7-CB91-4438-83B9-68FF5E284127}"/>
              </a:ext>
            </a:extLst>
          </p:cNvPr>
          <p:cNvSpPr txBox="1"/>
          <p:nvPr/>
        </p:nvSpPr>
        <p:spPr>
          <a:xfrm>
            <a:off x="3088236" y="2656216"/>
            <a:ext cx="301686" cy="369332"/>
          </a:xfrm>
          <a:prstGeom prst="rect">
            <a:avLst/>
          </a:prstGeom>
          <a:noFill/>
        </p:spPr>
        <p:txBody>
          <a:bodyPr wrap="none" rtlCol="0">
            <a:spAutoFit/>
          </a:bodyPr>
          <a:lstStyle/>
          <a:p>
            <a:r>
              <a:rPr lang="en-US" b="1" dirty="0"/>
              <a:t>0</a:t>
            </a:r>
          </a:p>
        </p:txBody>
      </p:sp>
      <p:sp>
        <p:nvSpPr>
          <p:cNvPr id="352" name="TextBox 351">
            <a:extLst>
              <a:ext uri="{FF2B5EF4-FFF2-40B4-BE49-F238E27FC236}">
                <a16:creationId xmlns:a16="http://schemas.microsoft.com/office/drawing/2014/main" id="{F67ED821-3A18-4E91-9F20-A6EF25F0B6C5}"/>
              </a:ext>
            </a:extLst>
          </p:cNvPr>
          <p:cNvSpPr txBox="1"/>
          <p:nvPr/>
        </p:nvSpPr>
        <p:spPr>
          <a:xfrm>
            <a:off x="3145373" y="2916465"/>
            <a:ext cx="367408" cy="523220"/>
          </a:xfrm>
          <a:prstGeom prst="rect">
            <a:avLst/>
          </a:prstGeom>
          <a:noFill/>
        </p:spPr>
        <p:txBody>
          <a:bodyPr wrap="none" rtlCol="0">
            <a:spAutoFit/>
          </a:bodyPr>
          <a:lstStyle/>
          <a:p>
            <a:r>
              <a:rPr lang="en-US" sz="2800" b="1" dirty="0"/>
              <a:t>0</a:t>
            </a:r>
          </a:p>
        </p:txBody>
      </p:sp>
      <p:sp>
        <p:nvSpPr>
          <p:cNvPr id="355" name="Arrow: Right 354">
            <a:extLst>
              <a:ext uri="{FF2B5EF4-FFF2-40B4-BE49-F238E27FC236}">
                <a16:creationId xmlns:a16="http://schemas.microsoft.com/office/drawing/2014/main" id="{E7708B37-9C9F-4982-A22A-60CC022826AB}"/>
              </a:ext>
            </a:extLst>
          </p:cNvPr>
          <p:cNvSpPr/>
          <p:nvPr/>
        </p:nvSpPr>
        <p:spPr>
          <a:xfrm rot="5400000">
            <a:off x="2586745" y="281310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356" name="Arrow: Right 355">
            <a:extLst>
              <a:ext uri="{FF2B5EF4-FFF2-40B4-BE49-F238E27FC236}">
                <a16:creationId xmlns:a16="http://schemas.microsoft.com/office/drawing/2014/main" id="{79CA7703-DC33-4946-B685-90C8F9E54050}"/>
              </a:ext>
            </a:extLst>
          </p:cNvPr>
          <p:cNvSpPr/>
          <p:nvPr/>
        </p:nvSpPr>
        <p:spPr>
          <a:xfrm>
            <a:off x="2845112" y="1700327"/>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TextBox 356">
            <a:extLst>
              <a:ext uri="{FF2B5EF4-FFF2-40B4-BE49-F238E27FC236}">
                <a16:creationId xmlns:a16="http://schemas.microsoft.com/office/drawing/2014/main" id="{816F1C2A-8402-4A91-8F7F-070FCBCEA72C}"/>
              </a:ext>
            </a:extLst>
          </p:cNvPr>
          <p:cNvSpPr txBox="1"/>
          <p:nvPr/>
        </p:nvSpPr>
        <p:spPr>
          <a:xfrm>
            <a:off x="2482854" y="1471890"/>
            <a:ext cx="367408" cy="523220"/>
          </a:xfrm>
          <a:prstGeom prst="rect">
            <a:avLst/>
          </a:prstGeom>
          <a:noFill/>
        </p:spPr>
        <p:txBody>
          <a:bodyPr wrap="none" rtlCol="0">
            <a:spAutoFit/>
          </a:bodyPr>
          <a:lstStyle/>
          <a:p>
            <a:r>
              <a:rPr lang="en-US" sz="2800" b="1" dirty="0"/>
              <a:t>0</a:t>
            </a:r>
          </a:p>
        </p:txBody>
      </p:sp>
      <p:sp>
        <p:nvSpPr>
          <p:cNvPr id="358" name="Arrow: Right 357">
            <a:extLst>
              <a:ext uri="{FF2B5EF4-FFF2-40B4-BE49-F238E27FC236}">
                <a16:creationId xmlns:a16="http://schemas.microsoft.com/office/drawing/2014/main" id="{BF3980DF-2EA2-4635-8EF1-8BABAB8BD6C8}"/>
              </a:ext>
            </a:extLst>
          </p:cNvPr>
          <p:cNvSpPr/>
          <p:nvPr/>
        </p:nvSpPr>
        <p:spPr>
          <a:xfrm>
            <a:off x="3483014" y="1699574"/>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Arrow: Right 358">
            <a:extLst>
              <a:ext uri="{FF2B5EF4-FFF2-40B4-BE49-F238E27FC236}">
                <a16:creationId xmlns:a16="http://schemas.microsoft.com/office/drawing/2014/main" id="{B2500240-1972-4014-A33E-A3DEC67CAFE8}"/>
              </a:ext>
            </a:extLst>
          </p:cNvPr>
          <p:cNvSpPr/>
          <p:nvPr/>
        </p:nvSpPr>
        <p:spPr>
          <a:xfrm>
            <a:off x="4117470" y="1693175"/>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Arrow: Right 362">
            <a:extLst>
              <a:ext uri="{FF2B5EF4-FFF2-40B4-BE49-F238E27FC236}">
                <a16:creationId xmlns:a16="http://schemas.microsoft.com/office/drawing/2014/main" id="{E8996B46-3F38-4D22-A022-6CDBA55AB2A8}"/>
              </a:ext>
            </a:extLst>
          </p:cNvPr>
          <p:cNvSpPr/>
          <p:nvPr/>
        </p:nvSpPr>
        <p:spPr>
          <a:xfrm>
            <a:off x="4740949" y="1692774"/>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Arrow: Right 365">
            <a:extLst>
              <a:ext uri="{FF2B5EF4-FFF2-40B4-BE49-F238E27FC236}">
                <a16:creationId xmlns:a16="http://schemas.microsoft.com/office/drawing/2014/main" id="{70F0DD3B-B1E3-4095-B865-4BB79ABF189B}"/>
              </a:ext>
            </a:extLst>
          </p:cNvPr>
          <p:cNvSpPr/>
          <p:nvPr/>
        </p:nvSpPr>
        <p:spPr>
          <a:xfrm rot="2321551">
            <a:off x="2907730" y="208905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TextBox 370">
            <a:extLst>
              <a:ext uri="{FF2B5EF4-FFF2-40B4-BE49-F238E27FC236}">
                <a16:creationId xmlns:a16="http://schemas.microsoft.com/office/drawing/2014/main" id="{4DF81255-B30C-474A-AD20-6AFEC154284E}"/>
              </a:ext>
            </a:extLst>
          </p:cNvPr>
          <p:cNvSpPr txBox="1"/>
          <p:nvPr/>
        </p:nvSpPr>
        <p:spPr>
          <a:xfrm>
            <a:off x="3038672" y="1915130"/>
            <a:ext cx="301686" cy="369332"/>
          </a:xfrm>
          <a:prstGeom prst="rect">
            <a:avLst/>
          </a:prstGeom>
          <a:noFill/>
        </p:spPr>
        <p:txBody>
          <a:bodyPr wrap="none" rtlCol="0">
            <a:spAutoFit/>
          </a:bodyPr>
          <a:lstStyle/>
          <a:p>
            <a:r>
              <a:rPr lang="en-US" b="1" dirty="0"/>
              <a:t>0</a:t>
            </a:r>
          </a:p>
        </p:txBody>
      </p:sp>
      <p:sp>
        <p:nvSpPr>
          <p:cNvPr id="372" name="Arrow: Right 371">
            <a:extLst>
              <a:ext uri="{FF2B5EF4-FFF2-40B4-BE49-F238E27FC236}">
                <a16:creationId xmlns:a16="http://schemas.microsoft.com/office/drawing/2014/main" id="{9B0D9E93-F94C-4438-A95E-79603ADB0AF5}"/>
              </a:ext>
            </a:extLst>
          </p:cNvPr>
          <p:cNvSpPr/>
          <p:nvPr/>
        </p:nvSpPr>
        <p:spPr>
          <a:xfrm rot="2321551">
            <a:off x="3517330" y="208270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Arrow: Right 372">
            <a:extLst>
              <a:ext uri="{FF2B5EF4-FFF2-40B4-BE49-F238E27FC236}">
                <a16:creationId xmlns:a16="http://schemas.microsoft.com/office/drawing/2014/main" id="{3B99DF56-EDBD-4038-8CC9-A27002D9CACD}"/>
              </a:ext>
            </a:extLst>
          </p:cNvPr>
          <p:cNvSpPr/>
          <p:nvPr/>
        </p:nvSpPr>
        <p:spPr>
          <a:xfrm rot="5400000">
            <a:off x="2593095" y="347350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376" name="Arrow: Right 375">
            <a:extLst>
              <a:ext uri="{FF2B5EF4-FFF2-40B4-BE49-F238E27FC236}">
                <a16:creationId xmlns:a16="http://schemas.microsoft.com/office/drawing/2014/main" id="{A7BF7D61-A0A4-450B-85C4-617E3EDC938D}"/>
              </a:ext>
            </a:extLst>
          </p:cNvPr>
          <p:cNvSpPr/>
          <p:nvPr/>
        </p:nvSpPr>
        <p:spPr>
          <a:xfrm rot="5400000">
            <a:off x="2599445" y="413390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380" name="Arrow: Right 379">
            <a:extLst>
              <a:ext uri="{FF2B5EF4-FFF2-40B4-BE49-F238E27FC236}">
                <a16:creationId xmlns:a16="http://schemas.microsoft.com/office/drawing/2014/main" id="{A7318B96-E4D1-4B82-AB95-11110E2E01B6}"/>
              </a:ext>
            </a:extLst>
          </p:cNvPr>
          <p:cNvSpPr/>
          <p:nvPr/>
        </p:nvSpPr>
        <p:spPr>
          <a:xfrm rot="2321551">
            <a:off x="3524202" y="2806245"/>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TextBox 380">
            <a:extLst>
              <a:ext uri="{FF2B5EF4-FFF2-40B4-BE49-F238E27FC236}">
                <a16:creationId xmlns:a16="http://schemas.microsoft.com/office/drawing/2014/main" id="{7BA4AA61-4215-4267-A8A2-127E728D6990}"/>
              </a:ext>
            </a:extLst>
          </p:cNvPr>
          <p:cNvSpPr txBox="1"/>
          <p:nvPr/>
        </p:nvSpPr>
        <p:spPr>
          <a:xfrm>
            <a:off x="3716886" y="2662566"/>
            <a:ext cx="301686" cy="369332"/>
          </a:xfrm>
          <a:prstGeom prst="rect">
            <a:avLst/>
          </a:prstGeom>
          <a:noFill/>
        </p:spPr>
        <p:txBody>
          <a:bodyPr wrap="none" rtlCol="0">
            <a:spAutoFit/>
          </a:bodyPr>
          <a:lstStyle/>
          <a:p>
            <a:r>
              <a:rPr lang="en-US" b="1" dirty="0"/>
              <a:t>0</a:t>
            </a:r>
          </a:p>
        </p:txBody>
      </p:sp>
      <p:sp>
        <p:nvSpPr>
          <p:cNvPr id="382" name="TextBox 381">
            <a:extLst>
              <a:ext uri="{FF2B5EF4-FFF2-40B4-BE49-F238E27FC236}">
                <a16:creationId xmlns:a16="http://schemas.microsoft.com/office/drawing/2014/main" id="{F2C539E8-25CC-4AA9-A744-9F870838B4FD}"/>
              </a:ext>
            </a:extLst>
          </p:cNvPr>
          <p:cNvSpPr txBox="1"/>
          <p:nvPr/>
        </p:nvSpPr>
        <p:spPr>
          <a:xfrm>
            <a:off x="3774023" y="2922815"/>
            <a:ext cx="367408" cy="523220"/>
          </a:xfrm>
          <a:prstGeom prst="rect">
            <a:avLst/>
          </a:prstGeom>
          <a:noFill/>
        </p:spPr>
        <p:txBody>
          <a:bodyPr wrap="none" rtlCol="0">
            <a:spAutoFit/>
          </a:bodyPr>
          <a:lstStyle/>
          <a:p>
            <a:r>
              <a:rPr lang="en-US" sz="2800" b="1" dirty="0"/>
              <a:t>0</a:t>
            </a:r>
          </a:p>
        </p:txBody>
      </p:sp>
      <p:sp>
        <p:nvSpPr>
          <p:cNvPr id="383" name="Arrow: Right 382">
            <a:extLst>
              <a:ext uri="{FF2B5EF4-FFF2-40B4-BE49-F238E27FC236}">
                <a16:creationId xmlns:a16="http://schemas.microsoft.com/office/drawing/2014/main" id="{7B8EDF50-256C-492B-94FA-CA67821A434D}"/>
              </a:ext>
            </a:extLst>
          </p:cNvPr>
          <p:cNvSpPr/>
          <p:nvPr/>
        </p:nvSpPr>
        <p:spPr>
          <a:xfrm>
            <a:off x="4095190" y="3181032"/>
            <a:ext cx="363033" cy="846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TextBox 383">
            <a:extLst>
              <a:ext uri="{FF2B5EF4-FFF2-40B4-BE49-F238E27FC236}">
                <a16:creationId xmlns:a16="http://schemas.microsoft.com/office/drawing/2014/main" id="{743818DD-60C9-4E25-B3A6-8C71671C8F6C}"/>
              </a:ext>
            </a:extLst>
          </p:cNvPr>
          <p:cNvSpPr txBox="1"/>
          <p:nvPr/>
        </p:nvSpPr>
        <p:spPr>
          <a:xfrm>
            <a:off x="4156554" y="2929238"/>
            <a:ext cx="372218" cy="369332"/>
          </a:xfrm>
          <a:prstGeom prst="rect">
            <a:avLst/>
          </a:prstGeom>
          <a:noFill/>
        </p:spPr>
        <p:txBody>
          <a:bodyPr wrap="none" rtlCol="0">
            <a:spAutoFit/>
          </a:bodyPr>
          <a:lstStyle/>
          <a:p>
            <a:r>
              <a:rPr lang="en-US" b="1" dirty="0"/>
              <a:t>-1</a:t>
            </a:r>
          </a:p>
        </p:txBody>
      </p:sp>
      <p:sp>
        <p:nvSpPr>
          <p:cNvPr id="390" name="Arrow: Right 389">
            <a:extLst>
              <a:ext uri="{FF2B5EF4-FFF2-40B4-BE49-F238E27FC236}">
                <a16:creationId xmlns:a16="http://schemas.microsoft.com/office/drawing/2014/main" id="{8FCFCAC5-5DF4-4C3A-89D8-00434D632D1E}"/>
              </a:ext>
            </a:extLst>
          </p:cNvPr>
          <p:cNvSpPr/>
          <p:nvPr/>
        </p:nvSpPr>
        <p:spPr>
          <a:xfrm rot="2321551">
            <a:off x="4159202" y="2806245"/>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TextBox 392">
            <a:extLst>
              <a:ext uri="{FF2B5EF4-FFF2-40B4-BE49-F238E27FC236}">
                <a16:creationId xmlns:a16="http://schemas.microsoft.com/office/drawing/2014/main" id="{4AC4FAEC-D816-4406-AD07-4C3FF7138B29}"/>
              </a:ext>
            </a:extLst>
          </p:cNvPr>
          <p:cNvSpPr txBox="1"/>
          <p:nvPr/>
        </p:nvSpPr>
        <p:spPr>
          <a:xfrm>
            <a:off x="4320136" y="2656216"/>
            <a:ext cx="372218" cy="369332"/>
          </a:xfrm>
          <a:prstGeom prst="rect">
            <a:avLst/>
          </a:prstGeom>
          <a:noFill/>
        </p:spPr>
        <p:txBody>
          <a:bodyPr wrap="none" rtlCol="0">
            <a:spAutoFit/>
          </a:bodyPr>
          <a:lstStyle/>
          <a:p>
            <a:r>
              <a:rPr lang="en-US" b="1" dirty="0"/>
              <a:t>-1</a:t>
            </a:r>
          </a:p>
        </p:txBody>
      </p:sp>
      <p:sp>
        <p:nvSpPr>
          <p:cNvPr id="394" name="TextBox 393">
            <a:extLst>
              <a:ext uri="{FF2B5EF4-FFF2-40B4-BE49-F238E27FC236}">
                <a16:creationId xmlns:a16="http://schemas.microsoft.com/office/drawing/2014/main" id="{5D530A80-E864-4C4B-91E1-7D298C8086E8}"/>
              </a:ext>
            </a:extLst>
          </p:cNvPr>
          <p:cNvSpPr txBox="1"/>
          <p:nvPr/>
        </p:nvSpPr>
        <p:spPr>
          <a:xfrm>
            <a:off x="4384125" y="2933122"/>
            <a:ext cx="478016" cy="523220"/>
          </a:xfrm>
          <a:prstGeom prst="rect">
            <a:avLst/>
          </a:prstGeom>
          <a:noFill/>
        </p:spPr>
        <p:txBody>
          <a:bodyPr wrap="none" rtlCol="0">
            <a:spAutoFit/>
          </a:bodyPr>
          <a:lstStyle/>
          <a:p>
            <a:r>
              <a:rPr lang="en-US" sz="2800" b="1" dirty="0"/>
              <a:t>-1</a:t>
            </a:r>
          </a:p>
        </p:txBody>
      </p:sp>
      <p:sp>
        <p:nvSpPr>
          <p:cNvPr id="397" name="Arrow: Right 396">
            <a:extLst>
              <a:ext uri="{FF2B5EF4-FFF2-40B4-BE49-F238E27FC236}">
                <a16:creationId xmlns:a16="http://schemas.microsoft.com/office/drawing/2014/main" id="{D1AE31E3-3BE9-48E9-AB1C-E5C5096EFD62}"/>
              </a:ext>
            </a:extLst>
          </p:cNvPr>
          <p:cNvSpPr/>
          <p:nvPr/>
        </p:nvSpPr>
        <p:spPr>
          <a:xfrm>
            <a:off x="4772194" y="3166761"/>
            <a:ext cx="351721" cy="8789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TextBox 399">
            <a:extLst>
              <a:ext uri="{FF2B5EF4-FFF2-40B4-BE49-F238E27FC236}">
                <a16:creationId xmlns:a16="http://schemas.microsoft.com/office/drawing/2014/main" id="{12A2A504-88FE-48E5-94FA-770B6D68DCB3}"/>
              </a:ext>
            </a:extLst>
          </p:cNvPr>
          <p:cNvSpPr txBox="1"/>
          <p:nvPr/>
        </p:nvSpPr>
        <p:spPr>
          <a:xfrm>
            <a:off x="4765226" y="2929759"/>
            <a:ext cx="372218" cy="369332"/>
          </a:xfrm>
          <a:prstGeom prst="rect">
            <a:avLst/>
          </a:prstGeom>
          <a:noFill/>
        </p:spPr>
        <p:txBody>
          <a:bodyPr wrap="none" rtlCol="0">
            <a:spAutoFit/>
          </a:bodyPr>
          <a:lstStyle/>
          <a:p>
            <a:r>
              <a:rPr lang="en-US" b="1" dirty="0"/>
              <a:t>-2</a:t>
            </a:r>
          </a:p>
        </p:txBody>
      </p:sp>
      <p:sp>
        <p:nvSpPr>
          <p:cNvPr id="404" name="Arrow: Right 403">
            <a:extLst>
              <a:ext uri="{FF2B5EF4-FFF2-40B4-BE49-F238E27FC236}">
                <a16:creationId xmlns:a16="http://schemas.microsoft.com/office/drawing/2014/main" id="{3C1BF1FD-D7B6-4FD6-9F4D-0D18C3692923}"/>
              </a:ext>
            </a:extLst>
          </p:cNvPr>
          <p:cNvSpPr/>
          <p:nvPr/>
        </p:nvSpPr>
        <p:spPr>
          <a:xfrm rot="2321551">
            <a:off x="4845002" y="2793545"/>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TextBox 404">
            <a:extLst>
              <a:ext uri="{FF2B5EF4-FFF2-40B4-BE49-F238E27FC236}">
                <a16:creationId xmlns:a16="http://schemas.microsoft.com/office/drawing/2014/main" id="{0726FDDB-30CE-4EA4-A4E6-FA389665927E}"/>
              </a:ext>
            </a:extLst>
          </p:cNvPr>
          <p:cNvSpPr txBox="1"/>
          <p:nvPr/>
        </p:nvSpPr>
        <p:spPr>
          <a:xfrm>
            <a:off x="5005936" y="2643516"/>
            <a:ext cx="372218" cy="369332"/>
          </a:xfrm>
          <a:prstGeom prst="rect">
            <a:avLst/>
          </a:prstGeom>
          <a:noFill/>
        </p:spPr>
        <p:txBody>
          <a:bodyPr wrap="none" rtlCol="0">
            <a:spAutoFit/>
          </a:bodyPr>
          <a:lstStyle/>
          <a:p>
            <a:r>
              <a:rPr lang="en-US" b="1" dirty="0"/>
              <a:t>-2</a:t>
            </a:r>
          </a:p>
        </p:txBody>
      </p:sp>
      <p:sp>
        <p:nvSpPr>
          <p:cNvPr id="406" name="TextBox 405">
            <a:extLst>
              <a:ext uri="{FF2B5EF4-FFF2-40B4-BE49-F238E27FC236}">
                <a16:creationId xmlns:a16="http://schemas.microsoft.com/office/drawing/2014/main" id="{ADD7AE2F-855E-4E50-BF40-6FF8DA8C56E8}"/>
              </a:ext>
            </a:extLst>
          </p:cNvPr>
          <p:cNvSpPr txBox="1"/>
          <p:nvPr/>
        </p:nvSpPr>
        <p:spPr>
          <a:xfrm>
            <a:off x="5063575" y="2920422"/>
            <a:ext cx="478016" cy="523220"/>
          </a:xfrm>
          <a:prstGeom prst="rect">
            <a:avLst/>
          </a:prstGeom>
          <a:noFill/>
        </p:spPr>
        <p:txBody>
          <a:bodyPr wrap="none" rtlCol="0">
            <a:spAutoFit/>
          </a:bodyPr>
          <a:lstStyle/>
          <a:p>
            <a:r>
              <a:rPr lang="en-US" sz="2800" b="1" dirty="0"/>
              <a:t>-2</a:t>
            </a:r>
          </a:p>
        </p:txBody>
      </p:sp>
      <p:sp>
        <p:nvSpPr>
          <p:cNvPr id="407" name="Arrow: Right 406">
            <a:extLst>
              <a:ext uri="{FF2B5EF4-FFF2-40B4-BE49-F238E27FC236}">
                <a16:creationId xmlns:a16="http://schemas.microsoft.com/office/drawing/2014/main" id="{A61B0F34-1866-45FC-BCB7-8331EAD15430}"/>
              </a:ext>
            </a:extLst>
          </p:cNvPr>
          <p:cNvSpPr/>
          <p:nvPr/>
        </p:nvSpPr>
        <p:spPr>
          <a:xfrm rot="5400000">
            <a:off x="3196345" y="349255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409" name="TextBox 408">
            <a:extLst>
              <a:ext uri="{FF2B5EF4-FFF2-40B4-BE49-F238E27FC236}">
                <a16:creationId xmlns:a16="http://schemas.microsoft.com/office/drawing/2014/main" id="{96E441CA-9DF2-43DC-A80A-18193CA0DE25}"/>
              </a:ext>
            </a:extLst>
          </p:cNvPr>
          <p:cNvSpPr txBox="1"/>
          <p:nvPr/>
        </p:nvSpPr>
        <p:spPr>
          <a:xfrm>
            <a:off x="3278736" y="3348366"/>
            <a:ext cx="372218" cy="369332"/>
          </a:xfrm>
          <a:prstGeom prst="rect">
            <a:avLst/>
          </a:prstGeom>
          <a:noFill/>
        </p:spPr>
        <p:txBody>
          <a:bodyPr wrap="square" rtlCol="0">
            <a:spAutoFit/>
          </a:bodyPr>
          <a:lstStyle/>
          <a:p>
            <a:r>
              <a:rPr lang="en-US" b="1" dirty="0"/>
              <a:t>-1</a:t>
            </a:r>
          </a:p>
        </p:txBody>
      </p:sp>
      <p:sp>
        <p:nvSpPr>
          <p:cNvPr id="410" name="TextBox 409">
            <a:extLst>
              <a:ext uri="{FF2B5EF4-FFF2-40B4-BE49-F238E27FC236}">
                <a16:creationId xmlns:a16="http://schemas.microsoft.com/office/drawing/2014/main" id="{C3B9E521-628C-419C-9B49-03BE04A7ED16}"/>
              </a:ext>
            </a:extLst>
          </p:cNvPr>
          <p:cNvSpPr txBox="1"/>
          <p:nvPr/>
        </p:nvSpPr>
        <p:spPr>
          <a:xfrm>
            <a:off x="3107775" y="3587172"/>
            <a:ext cx="478016" cy="523220"/>
          </a:xfrm>
          <a:prstGeom prst="rect">
            <a:avLst/>
          </a:prstGeom>
          <a:noFill/>
        </p:spPr>
        <p:txBody>
          <a:bodyPr wrap="none" rtlCol="0">
            <a:spAutoFit/>
          </a:bodyPr>
          <a:lstStyle/>
          <a:p>
            <a:r>
              <a:rPr lang="en-US" sz="2800" b="1" dirty="0"/>
              <a:t>-1</a:t>
            </a:r>
          </a:p>
        </p:txBody>
      </p:sp>
      <p:sp>
        <p:nvSpPr>
          <p:cNvPr id="411" name="Arrow: Right 410">
            <a:extLst>
              <a:ext uri="{FF2B5EF4-FFF2-40B4-BE49-F238E27FC236}">
                <a16:creationId xmlns:a16="http://schemas.microsoft.com/office/drawing/2014/main" id="{46D503EE-E8CC-48FE-AF48-47A73C710D2E}"/>
              </a:ext>
            </a:extLst>
          </p:cNvPr>
          <p:cNvSpPr/>
          <p:nvPr/>
        </p:nvSpPr>
        <p:spPr>
          <a:xfrm rot="2321551">
            <a:off x="3561780" y="352415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TextBox 413">
            <a:extLst>
              <a:ext uri="{FF2B5EF4-FFF2-40B4-BE49-F238E27FC236}">
                <a16:creationId xmlns:a16="http://schemas.microsoft.com/office/drawing/2014/main" id="{C5E85C9A-2128-43E9-B5C6-D520E14DA3ED}"/>
              </a:ext>
            </a:extLst>
          </p:cNvPr>
          <p:cNvSpPr txBox="1"/>
          <p:nvPr/>
        </p:nvSpPr>
        <p:spPr>
          <a:xfrm>
            <a:off x="3748708" y="3355079"/>
            <a:ext cx="301686" cy="369332"/>
          </a:xfrm>
          <a:prstGeom prst="rect">
            <a:avLst/>
          </a:prstGeom>
          <a:noFill/>
        </p:spPr>
        <p:txBody>
          <a:bodyPr wrap="none" rtlCol="0">
            <a:spAutoFit/>
          </a:bodyPr>
          <a:lstStyle/>
          <a:p>
            <a:r>
              <a:rPr lang="en-US" b="1" dirty="0"/>
              <a:t>1</a:t>
            </a:r>
          </a:p>
        </p:txBody>
      </p:sp>
      <p:sp>
        <p:nvSpPr>
          <p:cNvPr id="415" name="TextBox 414">
            <a:extLst>
              <a:ext uri="{FF2B5EF4-FFF2-40B4-BE49-F238E27FC236}">
                <a16:creationId xmlns:a16="http://schemas.microsoft.com/office/drawing/2014/main" id="{DDF3B5C4-D191-44AA-89A5-070C8297F168}"/>
              </a:ext>
            </a:extLst>
          </p:cNvPr>
          <p:cNvSpPr txBox="1"/>
          <p:nvPr/>
        </p:nvSpPr>
        <p:spPr>
          <a:xfrm>
            <a:off x="3768175" y="3587172"/>
            <a:ext cx="367408" cy="523220"/>
          </a:xfrm>
          <a:prstGeom prst="rect">
            <a:avLst/>
          </a:prstGeom>
          <a:noFill/>
        </p:spPr>
        <p:txBody>
          <a:bodyPr wrap="none" rtlCol="0">
            <a:spAutoFit/>
          </a:bodyPr>
          <a:lstStyle/>
          <a:p>
            <a:r>
              <a:rPr lang="en-US" sz="2800" b="1" dirty="0"/>
              <a:t>1</a:t>
            </a:r>
          </a:p>
        </p:txBody>
      </p:sp>
      <p:sp>
        <p:nvSpPr>
          <p:cNvPr id="416" name="Arrow: Right 415">
            <a:extLst>
              <a:ext uri="{FF2B5EF4-FFF2-40B4-BE49-F238E27FC236}">
                <a16:creationId xmlns:a16="http://schemas.microsoft.com/office/drawing/2014/main" id="{78EFA401-0375-4571-B003-AEB48555E11D}"/>
              </a:ext>
            </a:extLst>
          </p:cNvPr>
          <p:cNvSpPr/>
          <p:nvPr/>
        </p:nvSpPr>
        <p:spPr>
          <a:xfrm rot="2321551">
            <a:off x="4171380" y="351780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TextBox 418">
            <a:extLst>
              <a:ext uri="{FF2B5EF4-FFF2-40B4-BE49-F238E27FC236}">
                <a16:creationId xmlns:a16="http://schemas.microsoft.com/office/drawing/2014/main" id="{CE772B7C-D7BF-48B6-919B-7307DE374A11}"/>
              </a:ext>
            </a:extLst>
          </p:cNvPr>
          <p:cNvSpPr txBox="1"/>
          <p:nvPr/>
        </p:nvSpPr>
        <p:spPr>
          <a:xfrm>
            <a:off x="4355402" y="3355079"/>
            <a:ext cx="262673" cy="369332"/>
          </a:xfrm>
          <a:prstGeom prst="rect">
            <a:avLst/>
          </a:prstGeom>
          <a:noFill/>
        </p:spPr>
        <p:txBody>
          <a:bodyPr wrap="square" rtlCol="0">
            <a:spAutoFit/>
          </a:bodyPr>
          <a:lstStyle/>
          <a:p>
            <a:r>
              <a:rPr lang="en-US" b="1" dirty="0"/>
              <a:t>1</a:t>
            </a:r>
          </a:p>
        </p:txBody>
      </p:sp>
      <p:sp>
        <p:nvSpPr>
          <p:cNvPr id="420" name="TextBox 419">
            <a:extLst>
              <a:ext uri="{FF2B5EF4-FFF2-40B4-BE49-F238E27FC236}">
                <a16:creationId xmlns:a16="http://schemas.microsoft.com/office/drawing/2014/main" id="{E60E15A5-5E1E-4221-9FB7-A8B7D4118A1B}"/>
              </a:ext>
            </a:extLst>
          </p:cNvPr>
          <p:cNvSpPr txBox="1"/>
          <p:nvPr/>
        </p:nvSpPr>
        <p:spPr>
          <a:xfrm>
            <a:off x="4352375" y="3561772"/>
            <a:ext cx="367408" cy="523220"/>
          </a:xfrm>
          <a:prstGeom prst="rect">
            <a:avLst/>
          </a:prstGeom>
          <a:noFill/>
        </p:spPr>
        <p:txBody>
          <a:bodyPr wrap="none" rtlCol="0">
            <a:spAutoFit/>
          </a:bodyPr>
          <a:lstStyle/>
          <a:p>
            <a:r>
              <a:rPr lang="en-US" sz="2800" b="1" dirty="0"/>
              <a:t>1</a:t>
            </a:r>
          </a:p>
        </p:txBody>
      </p:sp>
      <p:sp>
        <p:nvSpPr>
          <p:cNvPr id="421" name="Arrow: Right 420">
            <a:extLst>
              <a:ext uri="{FF2B5EF4-FFF2-40B4-BE49-F238E27FC236}">
                <a16:creationId xmlns:a16="http://schemas.microsoft.com/office/drawing/2014/main" id="{D56F0619-E547-4625-BCCF-ED887FC66064}"/>
              </a:ext>
            </a:extLst>
          </p:cNvPr>
          <p:cNvSpPr/>
          <p:nvPr/>
        </p:nvSpPr>
        <p:spPr>
          <a:xfrm>
            <a:off x="4740950" y="3854132"/>
            <a:ext cx="320524" cy="8763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TextBox 423">
            <a:extLst>
              <a:ext uri="{FF2B5EF4-FFF2-40B4-BE49-F238E27FC236}">
                <a16:creationId xmlns:a16="http://schemas.microsoft.com/office/drawing/2014/main" id="{4BAB4BBA-3079-42F9-AD4C-7325CE6E5189}"/>
              </a:ext>
            </a:extLst>
          </p:cNvPr>
          <p:cNvSpPr txBox="1"/>
          <p:nvPr/>
        </p:nvSpPr>
        <p:spPr>
          <a:xfrm>
            <a:off x="4798996" y="3612311"/>
            <a:ext cx="301686" cy="369332"/>
          </a:xfrm>
          <a:prstGeom prst="rect">
            <a:avLst/>
          </a:prstGeom>
          <a:noFill/>
        </p:spPr>
        <p:txBody>
          <a:bodyPr wrap="none" rtlCol="0">
            <a:spAutoFit/>
          </a:bodyPr>
          <a:lstStyle/>
          <a:p>
            <a:r>
              <a:rPr lang="en-US" b="1" dirty="0"/>
              <a:t>0</a:t>
            </a:r>
          </a:p>
        </p:txBody>
      </p:sp>
      <p:sp>
        <p:nvSpPr>
          <p:cNvPr id="427" name="TextBox 426">
            <a:extLst>
              <a:ext uri="{FF2B5EF4-FFF2-40B4-BE49-F238E27FC236}">
                <a16:creationId xmlns:a16="http://schemas.microsoft.com/office/drawing/2014/main" id="{D3F60A7E-AB8F-4B7F-9E54-584890E0E754}"/>
              </a:ext>
            </a:extLst>
          </p:cNvPr>
          <p:cNvSpPr txBox="1"/>
          <p:nvPr/>
        </p:nvSpPr>
        <p:spPr>
          <a:xfrm>
            <a:off x="5042758" y="3595132"/>
            <a:ext cx="367408" cy="523220"/>
          </a:xfrm>
          <a:prstGeom prst="rect">
            <a:avLst/>
          </a:prstGeom>
          <a:noFill/>
        </p:spPr>
        <p:txBody>
          <a:bodyPr wrap="none" rtlCol="0">
            <a:spAutoFit/>
          </a:bodyPr>
          <a:lstStyle/>
          <a:p>
            <a:r>
              <a:rPr lang="en-US" sz="2800" b="1" dirty="0"/>
              <a:t>0</a:t>
            </a:r>
          </a:p>
        </p:txBody>
      </p:sp>
      <p:sp>
        <p:nvSpPr>
          <p:cNvPr id="430" name="TextBox 429">
            <a:extLst>
              <a:ext uri="{FF2B5EF4-FFF2-40B4-BE49-F238E27FC236}">
                <a16:creationId xmlns:a16="http://schemas.microsoft.com/office/drawing/2014/main" id="{C18DBCA3-29A1-44D5-9D2F-B09077544B18}"/>
              </a:ext>
            </a:extLst>
          </p:cNvPr>
          <p:cNvSpPr txBox="1"/>
          <p:nvPr/>
        </p:nvSpPr>
        <p:spPr>
          <a:xfrm>
            <a:off x="3272386" y="4059566"/>
            <a:ext cx="372218" cy="369332"/>
          </a:xfrm>
          <a:prstGeom prst="rect">
            <a:avLst/>
          </a:prstGeom>
          <a:noFill/>
        </p:spPr>
        <p:txBody>
          <a:bodyPr wrap="square" rtlCol="0">
            <a:spAutoFit/>
          </a:bodyPr>
          <a:lstStyle/>
          <a:p>
            <a:r>
              <a:rPr lang="en-US" b="1" dirty="0"/>
              <a:t>-1</a:t>
            </a:r>
          </a:p>
        </p:txBody>
      </p:sp>
      <p:sp>
        <p:nvSpPr>
          <p:cNvPr id="437" name="Arrow: Right 436">
            <a:extLst>
              <a:ext uri="{FF2B5EF4-FFF2-40B4-BE49-F238E27FC236}">
                <a16:creationId xmlns:a16="http://schemas.microsoft.com/office/drawing/2014/main" id="{AC54B54B-6C66-4A78-910C-F845394CB036}"/>
              </a:ext>
            </a:extLst>
          </p:cNvPr>
          <p:cNvSpPr/>
          <p:nvPr/>
        </p:nvSpPr>
        <p:spPr>
          <a:xfrm rot="5400000">
            <a:off x="3189995" y="420375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438" name="TextBox 437">
            <a:extLst>
              <a:ext uri="{FF2B5EF4-FFF2-40B4-BE49-F238E27FC236}">
                <a16:creationId xmlns:a16="http://schemas.microsoft.com/office/drawing/2014/main" id="{0468DCF9-915A-41EA-87AD-0E3CC9146028}"/>
              </a:ext>
            </a:extLst>
          </p:cNvPr>
          <p:cNvSpPr txBox="1"/>
          <p:nvPr/>
        </p:nvSpPr>
        <p:spPr>
          <a:xfrm>
            <a:off x="3107775" y="4241222"/>
            <a:ext cx="478016" cy="523220"/>
          </a:xfrm>
          <a:prstGeom prst="rect">
            <a:avLst/>
          </a:prstGeom>
          <a:noFill/>
        </p:spPr>
        <p:txBody>
          <a:bodyPr wrap="none" rtlCol="0">
            <a:spAutoFit/>
          </a:bodyPr>
          <a:lstStyle/>
          <a:p>
            <a:r>
              <a:rPr lang="en-US" sz="2800" b="1" dirty="0"/>
              <a:t>-2</a:t>
            </a:r>
          </a:p>
        </p:txBody>
      </p:sp>
      <p:sp>
        <p:nvSpPr>
          <p:cNvPr id="443" name="TextBox 442">
            <a:extLst>
              <a:ext uri="{FF2B5EF4-FFF2-40B4-BE49-F238E27FC236}">
                <a16:creationId xmlns:a16="http://schemas.microsoft.com/office/drawing/2014/main" id="{6A02EB15-4814-4B57-A7B0-C4B105B13385}"/>
              </a:ext>
            </a:extLst>
          </p:cNvPr>
          <p:cNvSpPr txBox="1"/>
          <p:nvPr/>
        </p:nvSpPr>
        <p:spPr>
          <a:xfrm>
            <a:off x="3725448" y="4065773"/>
            <a:ext cx="301686" cy="369332"/>
          </a:xfrm>
          <a:prstGeom prst="rect">
            <a:avLst/>
          </a:prstGeom>
          <a:noFill/>
        </p:spPr>
        <p:txBody>
          <a:bodyPr wrap="none" rtlCol="0">
            <a:spAutoFit/>
          </a:bodyPr>
          <a:lstStyle/>
          <a:p>
            <a:r>
              <a:rPr lang="en-US" b="1" dirty="0"/>
              <a:t>0</a:t>
            </a:r>
          </a:p>
        </p:txBody>
      </p:sp>
      <p:sp>
        <p:nvSpPr>
          <p:cNvPr id="446" name="TextBox 445">
            <a:extLst>
              <a:ext uri="{FF2B5EF4-FFF2-40B4-BE49-F238E27FC236}">
                <a16:creationId xmlns:a16="http://schemas.microsoft.com/office/drawing/2014/main" id="{66D988DA-0B23-449F-84B2-0244CB417884}"/>
              </a:ext>
            </a:extLst>
          </p:cNvPr>
          <p:cNvSpPr txBox="1"/>
          <p:nvPr/>
        </p:nvSpPr>
        <p:spPr>
          <a:xfrm>
            <a:off x="3772987" y="4280954"/>
            <a:ext cx="367408" cy="523220"/>
          </a:xfrm>
          <a:prstGeom prst="rect">
            <a:avLst/>
          </a:prstGeom>
          <a:noFill/>
        </p:spPr>
        <p:txBody>
          <a:bodyPr wrap="none" rtlCol="0">
            <a:spAutoFit/>
          </a:bodyPr>
          <a:lstStyle/>
          <a:p>
            <a:r>
              <a:rPr lang="en-US" sz="2800" b="1" dirty="0"/>
              <a:t>0</a:t>
            </a:r>
          </a:p>
        </p:txBody>
      </p:sp>
      <p:sp>
        <p:nvSpPr>
          <p:cNvPr id="449" name="Arrow: Right 448">
            <a:extLst>
              <a:ext uri="{FF2B5EF4-FFF2-40B4-BE49-F238E27FC236}">
                <a16:creationId xmlns:a16="http://schemas.microsoft.com/office/drawing/2014/main" id="{8C36D2BC-D2EA-41F4-9557-A17B244017A4}"/>
              </a:ext>
            </a:extLst>
          </p:cNvPr>
          <p:cNvSpPr/>
          <p:nvPr/>
        </p:nvSpPr>
        <p:spPr>
          <a:xfrm rot="2321551">
            <a:off x="3530030" y="417820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TextBox 449">
            <a:extLst>
              <a:ext uri="{FF2B5EF4-FFF2-40B4-BE49-F238E27FC236}">
                <a16:creationId xmlns:a16="http://schemas.microsoft.com/office/drawing/2014/main" id="{07DA8442-C0AB-4182-9A98-54339AA59C9F}"/>
              </a:ext>
            </a:extLst>
          </p:cNvPr>
          <p:cNvSpPr txBox="1"/>
          <p:nvPr/>
        </p:nvSpPr>
        <p:spPr>
          <a:xfrm>
            <a:off x="4015336" y="4046866"/>
            <a:ext cx="372218" cy="369332"/>
          </a:xfrm>
          <a:prstGeom prst="rect">
            <a:avLst/>
          </a:prstGeom>
          <a:noFill/>
        </p:spPr>
        <p:txBody>
          <a:bodyPr wrap="square" rtlCol="0">
            <a:spAutoFit/>
          </a:bodyPr>
          <a:lstStyle/>
          <a:p>
            <a:r>
              <a:rPr lang="en-US" b="1" dirty="0"/>
              <a:t>0</a:t>
            </a:r>
          </a:p>
        </p:txBody>
      </p:sp>
      <p:sp>
        <p:nvSpPr>
          <p:cNvPr id="452" name="Arrow: Right 451">
            <a:extLst>
              <a:ext uri="{FF2B5EF4-FFF2-40B4-BE49-F238E27FC236}">
                <a16:creationId xmlns:a16="http://schemas.microsoft.com/office/drawing/2014/main" id="{CA21659D-A020-465A-92B1-32AD587FC084}"/>
              </a:ext>
            </a:extLst>
          </p:cNvPr>
          <p:cNvSpPr/>
          <p:nvPr/>
        </p:nvSpPr>
        <p:spPr>
          <a:xfrm rot="5400000">
            <a:off x="3932945" y="419105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455" name="TextBox 454">
            <a:extLst>
              <a:ext uri="{FF2B5EF4-FFF2-40B4-BE49-F238E27FC236}">
                <a16:creationId xmlns:a16="http://schemas.microsoft.com/office/drawing/2014/main" id="{D7739DC6-DCDF-419B-80A9-486129209472}"/>
              </a:ext>
            </a:extLst>
          </p:cNvPr>
          <p:cNvSpPr txBox="1"/>
          <p:nvPr/>
        </p:nvSpPr>
        <p:spPr>
          <a:xfrm>
            <a:off x="4373148" y="4091173"/>
            <a:ext cx="301686" cy="369332"/>
          </a:xfrm>
          <a:prstGeom prst="rect">
            <a:avLst/>
          </a:prstGeom>
          <a:noFill/>
        </p:spPr>
        <p:txBody>
          <a:bodyPr wrap="none" rtlCol="0">
            <a:spAutoFit/>
          </a:bodyPr>
          <a:lstStyle/>
          <a:p>
            <a:r>
              <a:rPr lang="en-US" b="1" dirty="0"/>
              <a:t>2</a:t>
            </a:r>
          </a:p>
        </p:txBody>
      </p:sp>
      <p:sp>
        <p:nvSpPr>
          <p:cNvPr id="457" name="TextBox 456">
            <a:extLst>
              <a:ext uri="{FF2B5EF4-FFF2-40B4-BE49-F238E27FC236}">
                <a16:creationId xmlns:a16="http://schemas.microsoft.com/office/drawing/2014/main" id="{9B9E5BF0-61AE-4458-B73B-3CB29BC4D5E6}"/>
              </a:ext>
            </a:extLst>
          </p:cNvPr>
          <p:cNvSpPr txBox="1"/>
          <p:nvPr/>
        </p:nvSpPr>
        <p:spPr>
          <a:xfrm>
            <a:off x="4395287" y="4306354"/>
            <a:ext cx="367408" cy="523220"/>
          </a:xfrm>
          <a:prstGeom prst="rect">
            <a:avLst/>
          </a:prstGeom>
          <a:noFill/>
        </p:spPr>
        <p:txBody>
          <a:bodyPr wrap="none" rtlCol="0">
            <a:spAutoFit/>
          </a:bodyPr>
          <a:lstStyle/>
          <a:p>
            <a:r>
              <a:rPr lang="en-US" sz="2800" b="1" dirty="0"/>
              <a:t>2</a:t>
            </a:r>
          </a:p>
        </p:txBody>
      </p:sp>
      <p:sp>
        <p:nvSpPr>
          <p:cNvPr id="460" name="Arrow: Right 459">
            <a:extLst>
              <a:ext uri="{FF2B5EF4-FFF2-40B4-BE49-F238E27FC236}">
                <a16:creationId xmlns:a16="http://schemas.microsoft.com/office/drawing/2014/main" id="{AD2B7C85-5643-47B3-A48C-9B4E132E8297}"/>
              </a:ext>
            </a:extLst>
          </p:cNvPr>
          <p:cNvSpPr/>
          <p:nvPr/>
        </p:nvSpPr>
        <p:spPr>
          <a:xfrm rot="2321551">
            <a:off x="4177730" y="420360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TextBox 465">
            <a:extLst>
              <a:ext uri="{FF2B5EF4-FFF2-40B4-BE49-F238E27FC236}">
                <a16:creationId xmlns:a16="http://schemas.microsoft.com/office/drawing/2014/main" id="{0F3660A2-D482-47B9-8F8F-778083A70BC1}"/>
              </a:ext>
            </a:extLst>
          </p:cNvPr>
          <p:cNvSpPr txBox="1"/>
          <p:nvPr/>
        </p:nvSpPr>
        <p:spPr>
          <a:xfrm>
            <a:off x="4938298" y="4065773"/>
            <a:ext cx="301686" cy="369332"/>
          </a:xfrm>
          <a:prstGeom prst="rect">
            <a:avLst/>
          </a:prstGeom>
          <a:noFill/>
        </p:spPr>
        <p:txBody>
          <a:bodyPr wrap="none" rtlCol="0">
            <a:spAutoFit/>
          </a:bodyPr>
          <a:lstStyle/>
          <a:p>
            <a:r>
              <a:rPr lang="en-US" b="1" dirty="0"/>
              <a:t>1</a:t>
            </a:r>
          </a:p>
        </p:txBody>
      </p:sp>
      <p:sp>
        <p:nvSpPr>
          <p:cNvPr id="469" name="Arrow: Right 468">
            <a:extLst>
              <a:ext uri="{FF2B5EF4-FFF2-40B4-BE49-F238E27FC236}">
                <a16:creationId xmlns:a16="http://schemas.microsoft.com/office/drawing/2014/main" id="{7B127F58-E27B-4818-8E23-12718905CD5D}"/>
              </a:ext>
            </a:extLst>
          </p:cNvPr>
          <p:cNvSpPr/>
          <p:nvPr/>
        </p:nvSpPr>
        <p:spPr>
          <a:xfrm rot="2321551">
            <a:off x="4742880" y="417820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Arrow: Right 471">
            <a:extLst>
              <a:ext uri="{FF2B5EF4-FFF2-40B4-BE49-F238E27FC236}">
                <a16:creationId xmlns:a16="http://schemas.microsoft.com/office/drawing/2014/main" id="{B0B78366-F9D1-4031-8C81-5972B0BCA7DB}"/>
              </a:ext>
            </a:extLst>
          </p:cNvPr>
          <p:cNvSpPr/>
          <p:nvPr/>
        </p:nvSpPr>
        <p:spPr>
          <a:xfrm>
            <a:off x="4743344" y="4533323"/>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TextBox 473">
            <a:extLst>
              <a:ext uri="{FF2B5EF4-FFF2-40B4-BE49-F238E27FC236}">
                <a16:creationId xmlns:a16="http://schemas.microsoft.com/office/drawing/2014/main" id="{79FFA9B0-1E99-4D8B-B457-992C53C70B8C}"/>
              </a:ext>
            </a:extLst>
          </p:cNvPr>
          <p:cNvSpPr txBox="1"/>
          <p:nvPr/>
        </p:nvSpPr>
        <p:spPr>
          <a:xfrm>
            <a:off x="4822229" y="4280954"/>
            <a:ext cx="301686" cy="369332"/>
          </a:xfrm>
          <a:prstGeom prst="rect">
            <a:avLst/>
          </a:prstGeom>
          <a:noFill/>
        </p:spPr>
        <p:txBody>
          <a:bodyPr wrap="none" rtlCol="0">
            <a:spAutoFit/>
          </a:bodyPr>
          <a:lstStyle/>
          <a:p>
            <a:r>
              <a:rPr lang="en-US" b="1" dirty="0"/>
              <a:t>1</a:t>
            </a:r>
          </a:p>
        </p:txBody>
      </p:sp>
      <p:sp>
        <p:nvSpPr>
          <p:cNvPr id="477" name="TextBox 476">
            <a:extLst>
              <a:ext uri="{FF2B5EF4-FFF2-40B4-BE49-F238E27FC236}">
                <a16:creationId xmlns:a16="http://schemas.microsoft.com/office/drawing/2014/main" id="{9BFDEFB2-C06E-414F-BA27-3BA1E02AC0BD}"/>
              </a:ext>
            </a:extLst>
          </p:cNvPr>
          <p:cNvSpPr txBox="1"/>
          <p:nvPr/>
        </p:nvSpPr>
        <p:spPr>
          <a:xfrm>
            <a:off x="5032295" y="4259113"/>
            <a:ext cx="367408" cy="523220"/>
          </a:xfrm>
          <a:prstGeom prst="rect">
            <a:avLst/>
          </a:prstGeom>
          <a:noFill/>
        </p:spPr>
        <p:txBody>
          <a:bodyPr wrap="none" rtlCol="0">
            <a:spAutoFit/>
          </a:bodyPr>
          <a:lstStyle/>
          <a:p>
            <a:r>
              <a:rPr lang="en-US" sz="2800" b="1" dirty="0"/>
              <a:t>1</a:t>
            </a:r>
          </a:p>
        </p:txBody>
      </p:sp>
    </p:spTree>
    <p:extLst>
      <p:ext uri="{BB962C8B-B14F-4D97-AF65-F5344CB8AC3E}">
        <p14:creationId xmlns:p14="http://schemas.microsoft.com/office/powerpoint/2010/main" val="3746615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3">
            <a:extLst>
              <a:ext uri="{FF2B5EF4-FFF2-40B4-BE49-F238E27FC236}">
                <a16:creationId xmlns:a16="http://schemas.microsoft.com/office/drawing/2014/main" id="{BE0D1D09-F6E3-435B-A7CF-5B3E45791262}"/>
              </a:ext>
            </a:extLst>
          </p:cNvPr>
          <p:cNvGraphicFramePr>
            <a:graphicFrameLocks noGrp="1"/>
          </p:cNvGraphicFramePr>
          <p:nvPr/>
        </p:nvGraphicFramePr>
        <p:xfrm>
          <a:off x="2401379" y="1399001"/>
          <a:ext cx="3131515" cy="3505200"/>
        </p:xfrm>
        <a:graphic>
          <a:graphicData uri="http://schemas.openxmlformats.org/drawingml/2006/table">
            <a:tbl>
              <a:tblPr firstRow="1" bandRow="1">
                <a:tableStyleId>{5C22544A-7EE6-4342-B048-85BDC9FD1C3A}</a:tableStyleId>
              </a:tblPr>
              <a:tblGrid>
                <a:gridCol w="626303">
                  <a:extLst>
                    <a:ext uri="{9D8B030D-6E8A-4147-A177-3AD203B41FA5}">
                      <a16:colId xmlns:a16="http://schemas.microsoft.com/office/drawing/2014/main" val="843035541"/>
                    </a:ext>
                  </a:extLst>
                </a:gridCol>
                <a:gridCol w="626303">
                  <a:extLst>
                    <a:ext uri="{9D8B030D-6E8A-4147-A177-3AD203B41FA5}">
                      <a16:colId xmlns:a16="http://schemas.microsoft.com/office/drawing/2014/main" val="3368661560"/>
                    </a:ext>
                  </a:extLst>
                </a:gridCol>
                <a:gridCol w="626303">
                  <a:extLst>
                    <a:ext uri="{9D8B030D-6E8A-4147-A177-3AD203B41FA5}">
                      <a16:colId xmlns:a16="http://schemas.microsoft.com/office/drawing/2014/main" val="319637844"/>
                    </a:ext>
                  </a:extLst>
                </a:gridCol>
                <a:gridCol w="626303">
                  <a:extLst>
                    <a:ext uri="{9D8B030D-6E8A-4147-A177-3AD203B41FA5}">
                      <a16:colId xmlns:a16="http://schemas.microsoft.com/office/drawing/2014/main" val="1572659122"/>
                    </a:ext>
                  </a:extLst>
                </a:gridCol>
                <a:gridCol w="626303">
                  <a:extLst>
                    <a:ext uri="{9D8B030D-6E8A-4147-A177-3AD203B41FA5}">
                      <a16:colId xmlns:a16="http://schemas.microsoft.com/office/drawing/2014/main" val="349750209"/>
                    </a:ext>
                  </a:extLst>
                </a:gridCol>
              </a:tblGrid>
              <a:tr h="691452">
                <a:tc>
                  <a:txBody>
                    <a:bodyPr/>
                    <a:lstStyle/>
                    <a:p>
                      <a:pPr algn="ctr"/>
                      <a:endParaRPr lang="en-US" sz="28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285433819"/>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1380700157"/>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1102132821"/>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118815008"/>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78217187"/>
                  </a:ext>
                </a:extLst>
              </a:tr>
            </a:tbl>
          </a:graphicData>
        </a:graphic>
      </p:graphicFrame>
      <p:sp>
        <p:nvSpPr>
          <p:cNvPr id="14" name="TextBox 13">
            <a:extLst>
              <a:ext uri="{FF2B5EF4-FFF2-40B4-BE49-F238E27FC236}">
                <a16:creationId xmlns:a16="http://schemas.microsoft.com/office/drawing/2014/main" id="{CA85DC82-28D9-4E18-9C37-182B21912EA8}"/>
              </a:ext>
            </a:extLst>
          </p:cNvPr>
          <p:cNvSpPr txBox="1"/>
          <p:nvPr/>
        </p:nvSpPr>
        <p:spPr>
          <a:xfrm>
            <a:off x="3066085" y="803321"/>
            <a:ext cx="438819" cy="707886"/>
          </a:xfrm>
          <a:prstGeom prst="rect">
            <a:avLst/>
          </a:prstGeom>
          <a:noFill/>
        </p:spPr>
        <p:txBody>
          <a:bodyPr wrap="square" rtlCol="0">
            <a:spAutoFit/>
          </a:bodyPr>
          <a:lstStyle/>
          <a:p>
            <a:r>
              <a:rPr lang="en-US" sz="4000" b="1" dirty="0"/>
              <a:t>R</a:t>
            </a:r>
          </a:p>
        </p:txBody>
      </p:sp>
      <p:sp>
        <p:nvSpPr>
          <p:cNvPr id="15" name="TextBox 14">
            <a:extLst>
              <a:ext uri="{FF2B5EF4-FFF2-40B4-BE49-F238E27FC236}">
                <a16:creationId xmlns:a16="http://schemas.microsoft.com/office/drawing/2014/main" id="{A98A34B3-90CE-46E7-8D7A-CFB9DCCC1D3A}"/>
              </a:ext>
            </a:extLst>
          </p:cNvPr>
          <p:cNvSpPr txBox="1"/>
          <p:nvPr/>
        </p:nvSpPr>
        <p:spPr>
          <a:xfrm>
            <a:off x="3729246" y="791195"/>
            <a:ext cx="403143" cy="707886"/>
          </a:xfrm>
          <a:prstGeom prst="rect">
            <a:avLst/>
          </a:prstGeom>
          <a:noFill/>
        </p:spPr>
        <p:txBody>
          <a:bodyPr wrap="square" rtlCol="0">
            <a:spAutoFit/>
          </a:bodyPr>
          <a:lstStyle/>
          <a:p>
            <a:r>
              <a:rPr lang="en-US" sz="4000" b="1" dirty="0"/>
              <a:t>E</a:t>
            </a:r>
          </a:p>
        </p:txBody>
      </p:sp>
      <p:sp>
        <p:nvSpPr>
          <p:cNvPr id="16" name="TextBox 15">
            <a:extLst>
              <a:ext uri="{FF2B5EF4-FFF2-40B4-BE49-F238E27FC236}">
                <a16:creationId xmlns:a16="http://schemas.microsoft.com/office/drawing/2014/main" id="{2FFA13F1-B646-4AD6-AE9C-88FEB44CB042}"/>
              </a:ext>
            </a:extLst>
          </p:cNvPr>
          <p:cNvSpPr txBox="1"/>
          <p:nvPr/>
        </p:nvSpPr>
        <p:spPr>
          <a:xfrm>
            <a:off x="4376909" y="779069"/>
            <a:ext cx="403143" cy="707886"/>
          </a:xfrm>
          <a:prstGeom prst="rect">
            <a:avLst/>
          </a:prstGeom>
          <a:noFill/>
        </p:spPr>
        <p:txBody>
          <a:bodyPr wrap="square" rtlCol="0">
            <a:spAutoFit/>
          </a:bodyPr>
          <a:lstStyle/>
          <a:p>
            <a:r>
              <a:rPr lang="en-US" sz="4000" b="1" dirty="0"/>
              <a:t>E</a:t>
            </a:r>
          </a:p>
        </p:txBody>
      </p:sp>
      <p:sp>
        <p:nvSpPr>
          <p:cNvPr id="17" name="TextBox 16">
            <a:extLst>
              <a:ext uri="{FF2B5EF4-FFF2-40B4-BE49-F238E27FC236}">
                <a16:creationId xmlns:a16="http://schemas.microsoft.com/office/drawing/2014/main" id="{618C7403-0FE8-4A21-AEB0-99F9F8DB1B89}"/>
              </a:ext>
            </a:extLst>
          </p:cNvPr>
          <p:cNvSpPr txBox="1"/>
          <p:nvPr/>
        </p:nvSpPr>
        <p:spPr>
          <a:xfrm>
            <a:off x="4931582" y="797939"/>
            <a:ext cx="471523" cy="707886"/>
          </a:xfrm>
          <a:prstGeom prst="rect">
            <a:avLst/>
          </a:prstGeom>
          <a:noFill/>
        </p:spPr>
        <p:txBody>
          <a:bodyPr wrap="square" rtlCol="0">
            <a:spAutoFit/>
          </a:bodyPr>
          <a:lstStyle/>
          <a:p>
            <a:r>
              <a:rPr lang="en-US" sz="4000" b="1" dirty="0"/>
              <a:t>D</a:t>
            </a:r>
          </a:p>
        </p:txBody>
      </p:sp>
      <p:sp>
        <p:nvSpPr>
          <p:cNvPr id="18" name="TextBox 17">
            <a:extLst>
              <a:ext uri="{FF2B5EF4-FFF2-40B4-BE49-F238E27FC236}">
                <a16:creationId xmlns:a16="http://schemas.microsoft.com/office/drawing/2014/main" id="{80972A31-3600-42FD-BF7D-3D92154E9AA4}"/>
              </a:ext>
            </a:extLst>
          </p:cNvPr>
          <p:cNvSpPr txBox="1"/>
          <p:nvPr/>
        </p:nvSpPr>
        <p:spPr>
          <a:xfrm>
            <a:off x="1900442" y="2003083"/>
            <a:ext cx="406116" cy="707886"/>
          </a:xfrm>
          <a:prstGeom prst="rect">
            <a:avLst/>
          </a:prstGeom>
          <a:noFill/>
        </p:spPr>
        <p:txBody>
          <a:bodyPr wrap="square" rtlCol="0">
            <a:spAutoFit/>
          </a:bodyPr>
          <a:lstStyle/>
          <a:p>
            <a:pPr algn="r"/>
            <a:r>
              <a:rPr lang="en-US" sz="4000" b="1" dirty="0"/>
              <a:t>T</a:t>
            </a:r>
          </a:p>
        </p:txBody>
      </p:sp>
      <p:sp>
        <p:nvSpPr>
          <p:cNvPr id="19" name="TextBox 18">
            <a:extLst>
              <a:ext uri="{FF2B5EF4-FFF2-40B4-BE49-F238E27FC236}">
                <a16:creationId xmlns:a16="http://schemas.microsoft.com/office/drawing/2014/main" id="{8ED7DB78-86D9-4CF2-827B-58CB3E4712A7}"/>
              </a:ext>
            </a:extLst>
          </p:cNvPr>
          <p:cNvSpPr txBox="1"/>
          <p:nvPr/>
        </p:nvSpPr>
        <p:spPr>
          <a:xfrm>
            <a:off x="1865176" y="2743981"/>
            <a:ext cx="438820" cy="707886"/>
          </a:xfrm>
          <a:prstGeom prst="rect">
            <a:avLst/>
          </a:prstGeom>
          <a:noFill/>
        </p:spPr>
        <p:txBody>
          <a:bodyPr wrap="square" rtlCol="0">
            <a:spAutoFit/>
          </a:bodyPr>
          <a:lstStyle/>
          <a:p>
            <a:pPr algn="r"/>
            <a:r>
              <a:rPr lang="en-US" sz="4000" b="1" dirty="0"/>
              <a:t>R</a:t>
            </a:r>
          </a:p>
        </p:txBody>
      </p:sp>
      <p:sp>
        <p:nvSpPr>
          <p:cNvPr id="20" name="TextBox 19">
            <a:extLst>
              <a:ext uri="{FF2B5EF4-FFF2-40B4-BE49-F238E27FC236}">
                <a16:creationId xmlns:a16="http://schemas.microsoft.com/office/drawing/2014/main" id="{4F78B3F6-79A2-4175-AB87-6BF5217B3D3F}"/>
              </a:ext>
            </a:extLst>
          </p:cNvPr>
          <p:cNvSpPr txBox="1"/>
          <p:nvPr/>
        </p:nvSpPr>
        <p:spPr>
          <a:xfrm>
            <a:off x="1872651" y="3500729"/>
            <a:ext cx="403144" cy="707886"/>
          </a:xfrm>
          <a:prstGeom prst="rect">
            <a:avLst/>
          </a:prstGeom>
          <a:noFill/>
        </p:spPr>
        <p:txBody>
          <a:bodyPr wrap="square" rtlCol="0">
            <a:spAutoFit/>
          </a:bodyPr>
          <a:lstStyle/>
          <a:p>
            <a:pPr algn="r"/>
            <a:r>
              <a:rPr lang="en-US" sz="4000" b="1" dirty="0"/>
              <a:t>E</a:t>
            </a:r>
          </a:p>
        </p:txBody>
      </p:sp>
      <p:sp>
        <p:nvSpPr>
          <p:cNvPr id="21" name="TextBox 20">
            <a:extLst>
              <a:ext uri="{FF2B5EF4-FFF2-40B4-BE49-F238E27FC236}">
                <a16:creationId xmlns:a16="http://schemas.microsoft.com/office/drawing/2014/main" id="{064DFBE9-33B4-434C-8D9C-28F8B8944069}"/>
              </a:ext>
            </a:extLst>
          </p:cNvPr>
          <p:cNvSpPr txBox="1"/>
          <p:nvPr/>
        </p:nvSpPr>
        <p:spPr>
          <a:xfrm>
            <a:off x="1890405" y="4239547"/>
            <a:ext cx="403144" cy="707886"/>
          </a:xfrm>
          <a:prstGeom prst="rect">
            <a:avLst/>
          </a:prstGeom>
          <a:noFill/>
        </p:spPr>
        <p:txBody>
          <a:bodyPr wrap="square" rtlCol="0">
            <a:spAutoFit/>
          </a:bodyPr>
          <a:lstStyle/>
          <a:p>
            <a:pPr algn="r"/>
            <a:r>
              <a:rPr lang="en-US" sz="4000" b="1" dirty="0"/>
              <a:t>E</a:t>
            </a:r>
          </a:p>
        </p:txBody>
      </p:sp>
      <p:sp>
        <p:nvSpPr>
          <p:cNvPr id="37" name="TextBox 36">
            <a:extLst>
              <a:ext uri="{FF2B5EF4-FFF2-40B4-BE49-F238E27FC236}">
                <a16:creationId xmlns:a16="http://schemas.microsoft.com/office/drawing/2014/main" id="{8DD54E5A-8ECE-48EC-B8D7-0BCA444C92C3}"/>
              </a:ext>
            </a:extLst>
          </p:cNvPr>
          <p:cNvSpPr txBox="1"/>
          <p:nvPr/>
        </p:nvSpPr>
        <p:spPr>
          <a:xfrm>
            <a:off x="2996244" y="436793"/>
            <a:ext cx="3870675" cy="400110"/>
          </a:xfrm>
          <a:prstGeom prst="rect">
            <a:avLst/>
          </a:prstGeom>
          <a:noFill/>
        </p:spPr>
        <p:txBody>
          <a:bodyPr wrap="none" rtlCol="0">
            <a:spAutoFit/>
          </a:bodyPr>
          <a:lstStyle/>
          <a:p>
            <a:r>
              <a:rPr lang="en-US" sz="2000" b="1" dirty="0"/>
              <a:t>Sequence 2 distributed as columns</a:t>
            </a:r>
          </a:p>
        </p:txBody>
      </p:sp>
      <p:sp>
        <p:nvSpPr>
          <p:cNvPr id="38" name="Arrow: Right 37">
            <a:extLst>
              <a:ext uri="{FF2B5EF4-FFF2-40B4-BE49-F238E27FC236}">
                <a16:creationId xmlns:a16="http://schemas.microsoft.com/office/drawing/2014/main" id="{7AAB7C04-9417-4982-8CEB-28C2A1620F6F}"/>
              </a:ext>
            </a:extLst>
          </p:cNvPr>
          <p:cNvSpPr/>
          <p:nvPr/>
        </p:nvSpPr>
        <p:spPr>
          <a:xfrm>
            <a:off x="3066085" y="779069"/>
            <a:ext cx="2466809" cy="155769"/>
          </a:xfrm>
          <a:prstGeom prst="rightArrow">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1954382-DFA3-4D83-B864-5CD5F695CE61}"/>
              </a:ext>
            </a:extLst>
          </p:cNvPr>
          <p:cNvSpPr txBox="1"/>
          <p:nvPr/>
        </p:nvSpPr>
        <p:spPr>
          <a:xfrm rot="5400000">
            <a:off x="-200390" y="3046428"/>
            <a:ext cx="3494803" cy="400110"/>
          </a:xfrm>
          <a:prstGeom prst="rect">
            <a:avLst/>
          </a:prstGeom>
          <a:noFill/>
        </p:spPr>
        <p:txBody>
          <a:bodyPr wrap="none" rtlCol="0">
            <a:spAutoFit/>
          </a:bodyPr>
          <a:lstStyle/>
          <a:p>
            <a:r>
              <a:rPr lang="en-US" sz="2000" b="1" dirty="0"/>
              <a:t>Sequence 1 distributed as rows</a:t>
            </a:r>
          </a:p>
        </p:txBody>
      </p:sp>
      <p:sp>
        <p:nvSpPr>
          <p:cNvPr id="40" name="Arrow: Right 39">
            <a:extLst>
              <a:ext uri="{FF2B5EF4-FFF2-40B4-BE49-F238E27FC236}">
                <a16:creationId xmlns:a16="http://schemas.microsoft.com/office/drawing/2014/main" id="{89744FD3-DF0C-499A-BC86-0C69E1ADCA8C}"/>
              </a:ext>
            </a:extLst>
          </p:cNvPr>
          <p:cNvSpPr/>
          <p:nvPr/>
        </p:nvSpPr>
        <p:spPr>
          <a:xfrm rot="5400000">
            <a:off x="422814" y="3434702"/>
            <a:ext cx="2676227" cy="189502"/>
          </a:xfrm>
          <a:prstGeom prst="rightArrow">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4BDDC66-3593-4355-8139-8DBC9718F727}"/>
              </a:ext>
            </a:extLst>
          </p:cNvPr>
          <p:cNvSpPr txBox="1"/>
          <p:nvPr/>
        </p:nvSpPr>
        <p:spPr>
          <a:xfrm>
            <a:off x="1456842" y="0"/>
            <a:ext cx="1111202" cy="646331"/>
          </a:xfrm>
          <a:prstGeom prst="rect">
            <a:avLst/>
          </a:prstGeom>
          <a:noFill/>
        </p:spPr>
        <p:txBody>
          <a:bodyPr wrap="none" rtlCol="0">
            <a:spAutoFit/>
          </a:bodyPr>
          <a:lstStyle/>
          <a:p>
            <a:r>
              <a:rPr lang="en-US" sz="3600" dirty="0"/>
              <a:t>TREE</a:t>
            </a:r>
          </a:p>
        </p:txBody>
      </p:sp>
      <p:sp>
        <p:nvSpPr>
          <p:cNvPr id="44" name="TextBox 43">
            <a:extLst>
              <a:ext uri="{FF2B5EF4-FFF2-40B4-BE49-F238E27FC236}">
                <a16:creationId xmlns:a16="http://schemas.microsoft.com/office/drawing/2014/main" id="{CEBC3308-11C9-4566-AEB8-D6CACAF9598D}"/>
              </a:ext>
            </a:extLst>
          </p:cNvPr>
          <p:cNvSpPr txBox="1"/>
          <p:nvPr/>
        </p:nvSpPr>
        <p:spPr>
          <a:xfrm>
            <a:off x="1456842" y="646331"/>
            <a:ext cx="1170513" cy="646331"/>
          </a:xfrm>
          <a:prstGeom prst="rect">
            <a:avLst/>
          </a:prstGeom>
          <a:noFill/>
        </p:spPr>
        <p:txBody>
          <a:bodyPr wrap="none" rtlCol="0">
            <a:spAutoFit/>
          </a:bodyPr>
          <a:lstStyle/>
          <a:p>
            <a:r>
              <a:rPr lang="en-US" sz="3600" dirty="0"/>
              <a:t>REED</a:t>
            </a:r>
          </a:p>
        </p:txBody>
      </p:sp>
      <p:sp>
        <p:nvSpPr>
          <p:cNvPr id="45" name="TextBox 44">
            <a:extLst>
              <a:ext uri="{FF2B5EF4-FFF2-40B4-BE49-F238E27FC236}">
                <a16:creationId xmlns:a16="http://schemas.microsoft.com/office/drawing/2014/main" id="{B8338321-9635-4D78-AFBF-E8F7ABAFA1D0}"/>
              </a:ext>
            </a:extLst>
          </p:cNvPr>
          <p:cNvSpPr txBox="1"/>
          <p:nvPr/>
        </p:nvSpPr>
        <p:spPr>
          <a:xfrm>
            <a:off x="127632" y="178404"/>
            <a:ext cx="1269899" cy="369332"/>
          </a:xfrm>
          <a:prstGeom prst="rect">
            <a:avLst/>
          </a:prstGeom>
          <a:noFill/>
        </p:spPr>
        <p:txBody>
          <a:bodyPr wrap="none" rtlCol="0">
            <a:spAutoFit/>
          </a:bodyPr>
          <a:lstStyle/>
          <a:p>
            <a:r>
              <a:rPr lang="en-US" b="1" dirty="0"/>
              <a:t>Sequence 1</a:t>
            </a:r>
          </a:p>
        </p:txBody>
      </p:sp>
      <p:sp>
        <p:nvSpPr>
          <p:cNvPr id="46" name="TextBox 45">
            <a:extLst>
              <a:ext uri="{FF2B5EF4-FFF2-40B4-BE49-F238E27FC236}">
                <a16:creationId xmlns:a16="http://schemas.microsoft.com/office/drawing/2014/main" id="{B63702B0-6217-45E9-BC26-574543C7D52C}"/>
              </a:ext>
            </a:extLst>
          </p:cNvPr>
          <p:cNvSpPr txBox="1"/>
          <p:nvPr/>
        </p:nvSpPr>
        <p:spPr>
          <a:xfrm>
            <a:off x="135772" y="795870"/>
            <a:ext cx="1269899" cy="369332"/>
          </a:xfrm>
          <a:prstGeom prst="rect">
            <a:avLst/>
          </a:prstGeom>
          <a:noFill/>
        </p:spPr>
        <p:txBody>
          <a:bodyPr wrap="none" rtlCol="0">
            <a:spAutoFit/>
          </a:bodyPr>
          <a:lstStyle/>
          <a:p>
            <a:r>
              <a:rPr lang="en-US" b="1" dirty="0"/>
              <a:t>Sequence 2</a:t>
            </a:r>
          </a:p>
        </p:txBody>
      </p:sp>
      <p:sp>
        <p:nvSpPr>
          <p:cNvPr id="55" name="TextBox 54">
            <a:extLst>
              <a:ext uri="{FF2B5EF4-FFF2-40B4-BE49-F238E27FC236}">
                <a16:creationId xmlns:a16="http://schemas.microsoft.com/office/drawing/2014/main" id="{06848043-0DAB-4816-8F1F-B1C940C3DFAA}"/>
              </a:ext>
            </a:extLst>
          </p:cNvPr>
          <p:cNvSpPr txBox="1"/>
          <p:nvPr/>
        </p:nvSpPr>
        <p:spPr>
          <a:xfrm>
            <a:off x="3710793" y="1479415"/>
            <a:ext cx="478016" cy="523220"/>
          </a:xfrm>
          <a:prstGeom prst="rect">
            <a:avLst/>
          </a:prstGeom>
          <a:noFill/>
        </p:spPr>
        <p:txBody>
          <a:bodyPr wrap="none" rtlCol="0">
            <a:spAutoFit/>
          </a:bodyPr>
          <a:lstStyle/>
          <a:p>
            <a:r>
              <a:rPr lang="en-US" sz="2800" b="1" dirty="0"/>
              <a:t>-2</a:t>
            </a:r>
          </a:p>
        </p:txBody>
      </p:sp>
      <p:sp>
        <p:nvSpPr>
          <p:cNvPr id="56" name="TextBox 55">
            <a:extLst>
              <a:ext uri="{FF2B5EF4-FFF2-40B4-BE49-F238E27FC236}">
                <a16:creationId xmlns:a16="http://schemas.microsoft.com/office/drawing/2014/main" id="{BD509942-95EB-4A1B-AAEB-1FDFBEDC1855}"/>
              </a:ext>
            </a:extLst>
          </p:cNvPr>
          <p:cNvSpPr txBox="1"/>
          <p:nvPr/>
        </p:nvSpPr>
        <p:spPr>
          <a:xfrm>
            <a:off x="4347004" y="1486399"/>
            <a:ext cx="478016" cy="523220"/>
          </a:xfrm>
          <a:prstGeom prst="rect">
            <a:avLst/>
          </a:prstGeom>
          <a:noFill/>
        </p:spPr>
        <p:txBody>
          <a:bodyPr wrap="none" rtlCol="0">
            <a:spAutoFit/>
          </a:bodyPr>
          <a:lstStyle/>
          <a:p>
            <a:r>
              <a:rPr lang="en-US" sz="2800" b="1" dirty="0"/>
              <a:t>-3</a:t>
            </a:r>
          </a:p>
        </p:txBody>
      </p:sp>
      <p:sp>
        <p:nvSpPr>
          <p:cNvPr id="57" name="TextBox 56">
            <a:extLst>
              <a:ext uri="{FF2B5EF4-FFF2-40B4-BE49-F238E27FC236}">
                <a16:creationId xmlns:a16="http://schemas.microsoft.com/office/drawing/2014/main" id="{5E2F3CCD-E04D-47F4-81F6-4D6881D90854}"/>
              </a:ext>
            </a:extLst>
          </p:cNvPr>
          <p:cNvSpPr txBox="1"/>
          <p:nvPr/>
        </p:nvSpPr>
        <p:spPr>
          <a:xfrm>
            <a:off x="4974854" y="1491372"/>
            <a:ext cx="478016" cy="523220"/>
          </a:xfrm>
          <a:prstGeom prst="rect">
            <a:avLst/>
          </a:prstGeom>
          <a:noFill/>
        </p:spPr>
        <p:txBody>
          <a:bodyPr wrap="none" rtlCol="0">
            <a:spAutoFit/>
          </a:bodyPr>
          <a:lstStyle/>
          <a:p>
            <a:r>
              <a:rPr lang="en-US" sz="2800" b="1" dirty="0"/>
              <a:t>-4</a:t>
            </a:r>
          </a:p>
        </p:txBody>
      </p:sp>
      <p:sp>
        <p:nvSpPr>
          <p:cNvPr id="47" name="TextBox 46">
            <a:extLst>
              <a:ext uri="{FF2B5EF4-FFF2-40B4-BE49-F238E27FC236}">
                <a16:creationId xmlns:a16="http://schemas.microsoft.com/office/drawing/2014/main" id="{0F839613-9A8E-42F4-BC3D-ECDA1C6FA04A}"/>
              </a:ext>
            </a:extLst>
          </p:cNvPr>
          <p:cNvSpPr txBox="1"/>
          <p:nvPr/>
        </p:nvSpPr>
        <p:spPr>
          <a:xfrm>
            <a:off x="2476735" y="2201716"/>
            <a:ext cx="478016" cy="523220"/>
          </a:xfrm>
          <a:prstGeom prst="rect">
            <a:avLst/>
          </a:prstGeom>
          <a:noFill/>
        </p:spPr>
        <p:txBody>
          <a:bodyPr wrap="none" rtlCol="0">
            <a:spAutoFit/>
          </a:bodyPr>
          <a:lstStyle/>
          <a:p>
            <a:r>
              <a:rPr lang="en-US" sz="2800" b="1" dirty="0"/>
              <a:t>-1</a:t>
            </a:r>
          </a:p>
        </p:txBody>
      </p:sp>
      <p:sp>
        <p:nvSpPr>
          <p:cNvPr id="64" name="TextBox 63">
            <a:extLst>
              <a:ext uri="{FF2B5EF4-FFF2-40B4-BE49-F238E27FC236}">
                <a16:creationId xmlns:a16="http://schemas.microsoft.com/office/drawing/2014/main" id="{7966CE13-6C77-4123-A723-E98E552C8321}"/>
              </a:ext>
            </a:extLst>
          </p:cNvPr>
          <p:cNvSpPr txBox="1"/>
          <p:nvPr/>
        </p:nvSpPr>
        <p:spPr>
          <a:xfrm>
            <a:off x="2499144" y="4215712"/>
            <a:ext cx="478016" cy="523220"/>
          </a:xfrm>
          <a:prstGeom prst="rect">
            <a:avLst/>
          </a:prstGeom>
          <a:noFill/>
        </p:spPr>
        <p:txBody>
          <a:bodyPr wrap="none" rtlCol="0">
            <a:spAutoFit/>
          </a:bodyPr>
          <a:lstStyle/>
          <a:p>
            <a:r>
              <a:rPr lang="en-US" sz="2800" b="1" dirty="0"/>
              <a:t>-4</a:t>
            </a:r>
          </a:p>
        </p:txBody>
      </p:sp>
      <p:sp>
        <p:nvSpPr>
          <p:cNvPr id="54" name="TextBox 53">
            <a:extLst>
              <a:ext uri="{FF2B5EF4-FFF2-40B4-BE49-F238E27FC236}">
                <a16:creationId xmlns:a16="http://schemas.microsoft.com/office/drawing/2014/main" id="{31CE01D4-CF06-4588-9287-8648F5F27241}"/>
              </a:ext>
            </a:extLst>
          </p:cNvPr>
          <p:cNvSpPr txBox="1"/>
          <p:nvPr/>
        </p:nvSpPr>
        <p:spPr>
          <a:xfrm>
            <a:off x="2474239" y="2897646"/>
            <a:ext cx="478016" cy="523220"/>
          </a:xfrm>
          <a:prstGeom prst="rect">
            <a:avLst/>
          </a:prstGeom>
          <a:noFill/>
        </p:spPr>
        <p:txBody>
          <a:bodyPr wrap="none" rtlCol="0">
            <a:spAutoFit/>
          </a:bodyPr>
          <a:lstStyle/>
          <a:p>
            <a:r>
              <a:rPr lang="en-US" sz="2800" b="1" dirty="0"/>
              <a:t>-2</a:t>
            </a:r>
          </a:p>
        </p:txBody>
      </p:sp>
      <p:sp>
        <p:nvSpPr>
          <p:cNvPr id="65" name="TextBox 64">
            <a:extLst>
              <a:ext uri="{FF2B5EF4-FFF2-40B4-BE49-F238E27FC236}">
                <a16:creationId xmlns:a16="http://schemas.microsoft.com/office/drawing/2014/main" id="{3FC62A23-AE89-42E1-83D7-435CC8B7F781}"/>
              </a:ext>
            </a:extLst>
          </p:cNvPr>
          <p:cNvSpPr txBox="1"/>
          <p:nvPr/>
        </p:nvSpPr>
        <p:spPr>
          <a:xfrm>
            <a:off x="2452091" y="3576680"/>
            <a:ext cx="478016" cy="523220"/>
          </a:xfrm>
          <a:prstGeom prst="rect">
            <a:avLst/>
          </a:prstGeom>
          <a:noFill/>
        </p:spPr>
        <p:txBody>
          <a:bodyPr wrap="none" rtlCol="0">
            <a:spAutoFit/>
          </a:bodyPr>
          <a:lstStyle/>
          <a:p>
            <a:r>
              <a:rPr lang="en-US" sz="2800" b="1" dirty="0"/>
              <a:t>-3</a:t>
            </a:r>
          </a:p>
        </p:txBody>
      </p:sp>
      <p:sp>
        <p:nvSpPr>
          <p:cNvPr id="81" name="TextBox 80">
            <a:extLst>
              <a:ext uri="{FF2B5EF4-FFF2-40B4-BE49-F238E27FC236}">
                <a16:creationId xmlns:a16="http://schemas.microsoft.com/office/drawing/2014/main" id="{EC024846-5207-423F-A1A6-A560A67C416F}"/>
              </a:ext>
            </a:extLst>
          </p:cNvPr>
          <p:cNvSpPr txBox="1"/>
          <p:nvPr/>
        </p:nvSpPr>
        <p:spPr>
          <a:xfrm>
            <a:off x="3105583" y="1476816"/>
            <a:ext cx="478016" cy="523220"/>
          </a:xfrm>
          <a:prstGeom prst="rect">
            <a:avLst/>
          </a:prstGeom>
          <a:noFill/>
        </p:spPr>
        <p:txBody>
          <a:bodyPr wrap="none" rtlCol="0">
            <a:spAutoFit/>
          </a:bodyPr>
          <a:lstStyle/>
          <a:p>
            <a:r>
              <a:rPr lang="en-US" sz="2800" b="1" dirty="0"/>
              <a:t>-1</a:t>
            </a:r>
          </a:p>
        </p:txBody>
      </p:sp>
      <p:sp>
        <p:nvSpPr>
          <p:cNvPr id="86" name="TextBox 85">
            <a:extLst>
              <a:ext uri="{FF2B5EF4-FFF2-40B4-BE49-F238E27FC236}">
                <a16:creationId xmlns:a16="http://schemas.microsoft.com/office/drawing/2014/main" id="{306CB9A9-16C3-4A36-B42D-8D1FE4BA8E8C}"/>
              </a:ext>
            </a:extLst>
          </p:cNvPr>
          <p:cNvSpPr txBox="1"/>
          <p:nvPr/>
        </p:nvSpPr>
        <p:spPr>
          <a:xfrm>
            <a:off x="3145373" y="2186215"/>
            <a:ext cx="367408" cy="523220"/>
          </a:xfrm>
          <a:prstGeom prst="rect">
            <a:avLst/>
          </a:prstGeom>
          <a:noFill/>
        </p:spPr>
        <p:txBody>
          <a:bodyPr wrap="none" rtlCol="0">
            <a:spAutoFit/>
          </a:bodyPr>
          <a:lstStyle/>
          <a:p>
            <a:r>
              <a:rPr lang="en-US" sz="2800" b="1" dirty="0"/>
              <a:t>0</a:t>
            </a:r>
          </a:p>
        </p:txBody>
      </p:sp>
      <p:sp>
        <p:nvSpPr>
          <p:cNvPr id="87" name="TextBox 86">
            <a:extLst>
              <a:ext uri="{FF2B5EF4-FFF2-40B4-BE49-F238E27FC236}">
                <a16:creationId xmlns:a16="http://schemas.microsoft.com/office/drawing/2014/main" id="{B146AAF9-8A89-4104-A1D7-BE2DF6903AA3}"/>
              </a:ext>
            </a:extLst>
          </p:cNvPr>
          <p:cNvSpPr txBox="1"/>
          <p:nvPr/>
        </p:nvSpPr>
        <p:spPr>
          <a:xfrm>
            <a:off x="6297227" y="1191960"/>
            <a:ext cx="5229648" cy="1200329"/>
          </a:xfrm>
          <a:prstGeom prst="rect">
            <a:avLst/>
          </a:prstGeom>
          <a:noFill/>
        </p:spPr>
        <p:txBody>
          <a:bodyPr wrap="square" rtlCol="0">
            <a:spAutoFit/>
          </a:bodyPr>
          <a:lstStyle/>
          <a:p>
            <a:r>
              <a:rPr lang="en-US" b="1" dirty="0">
                <a:solidFill>
                  <a:srgbClr val="FF0000"/>
                </a:solidFill>
              </a:rPr>
              <a:t>Exercise 3:</a:t>
            </a:r>
          </a:p>
          <a:p>
            <a:r>
              <a:rPr lang="en-US" dirty="0"/>
              <a:t>Calculate the score and draw the visual alignment between the two sequences when you reach the above square.</a:t>
            </a:r>
          </a:p>
        </p:txBody>
      </p:sp>
      <p:sp>
        <p:nvSpPr>
          <p:cNvPr id="88" name="Rectangle 87">
            <a:extLst>
              <a:ext uri="{FF2B5EF4-FFF2-40B4-BE49-F238E27FC236}">
                <a16:creationId xmlns:a16="http://schemas.microsoft.com/office/drawing/2014/main" id="{55D3A74F-4497-4771-939E-C4E34BA555DC}"/>
              </a:ext>
            </a:extLst>
          </p:cNvPr>
          <p:cNvSpPr/>
          <p:nvPr/>
        </p:nvSpPr>
        <p:spPr>
          <a:xfrm>
            <a:off x="6248765" y="1118716"/>
            <a:ext cx="5204482" cy="15189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B1D249A0-EB0D-42BA-8CCC-2BB4E7594DD2}"/>
              </a:ext>
            </a:extLst>
          </p:cNvPr>
          <p:cNvSpPr txBox="1"/>
          <p:nvPr/>
        </p:nvSpPr>
        <p:spPr>
          <a:xfrm>
            <a:off x="6188691" y="3456342"/>
            <a:ext cx="5229649" cy="646331"/>
          </a:xfrm>
          <a:prstGeom prst="rect">
            <a:avLst/>
          </a:prstGeom>
          <a:noFill/>
        </p:spPr>
        <p:txBody>
          <a:bodyPr wrap="square" rtlCol="0">
            <a:spAutoFit/>
          </a:bodyPr>
          <a:lstStyle/>
          <a:p>
            <a:r>
              <a:rPr lang="en-US" dirty="0"/>
              <a:t>Start from the last cell and think of the direct neighbors.</a:t>
            </a:r>
          </a:p>
        </p:txBody>
      </p:sp>
      <p:sp>
        <p:nvSpPr>
          <p:cNvPr id="90" name="TextBox 89">
            <a:extLst>
              <a:ext uri="{FF2B5EF4-FFF2-40B4-BE49-F238E27FC236}">
                <a16:creationId xmlns:a16="http://schemas.microsoft.com/office/drawing/2014/main" id="{39D01B2B-603F-49F7-AA85-78C864B5FE16}"/>
              </a:ext>
            </a:extLst>
          </p:cNvPr>
          <p:cNvSpPr txBox="1"/>
          <p:nvPr/>
        </p:nvSpPr>
        <p:spPr>
          <a:xfrm>
            <a:off x="2203660" y="5517673"/>
            <a:ext cx="1111202" cy="646331"/>
          </a:xfrm>
          <a:prstGeom prst="rect">
            <a:avLst/>
          </a:prstGeom>
          <a:noFill/>
        </p:spPr>
        <p:txBody>
          <a:bodyPr wrap="none" rtlCol="0">
            <a:spAutoFit/>
          </a:bodyPr>
          <a:lstStyle/>
          <a:p>
            <a:r>
              <a:rPr lang="en-US" sz="3600" dirty="0"/>
              <a:t>TREE</a:t>
            </a:r>
            <a:endParaRPr lang="en-US" sz="3600" dirty="0">
              <a:solidFill>
                <a:srgbClr val="FF0000"/>
              </a:solidFill>
            </a:endParaRPr>
          </a:p>
        </p:txBody>
      </p:sp>
      <p:sp>
        <p:nvSpPr>
          <p:cNvPr id="91" name="TextBox 90">
            <a:extLst>
              <a:ext uri="{FF2B5EF4-FFF2-40B4-BE49-F238E27FC236}">
                <a16:creationId xmlns:a16="http://schemas.microsoft.com/office/drawing/2014/main" id="{50A5C505-7327-4DD1-ACF7-2A0A8B279E1B}"/>
              </a:ext>
            </a:extLst>
          </p:cNvPr>
          <p:cNvSpPr txBox="1"/>
          <p:nvPr/>
        </p:nvSpPr>
        <p:spPr>
          <a:xfrm>
            <a:off x="2203660" y="6164004"/>
            <a:ext cx="1170513" cy="646331"/>
          </a:xfrm>
          <a:prstGeom prst="rect">
            <a:avLst/>
          </a:prstGeom>
          <a:noFill/>
        </p:spPr>
        <p:txBody>
          <a:bodyPr wrap="none" rtlCol="0">
            <a:spAutoFit/>
          </a:bodyPr>
          <a:lstStyle/>
          <a:p>
            <a:r>
              <a:rPr lang="en-US" sz="3600" dirty="0"/>
              <a:t>REED</a:t>
            </a:r>
          </a:p>
        </p:txBody>
      </p:sp>
      <p:sp>
        <p:nvSpPr>
          <p:cNvPr id="92" name="TextBox 91">
            <a:extLst>
              <a:ext uri="{FF2B5EF4-FFF2-40B4-BE49-F238E27FC236}">
                <a16:creationId xmlns:a16="http://schemas.microsoft.com/office/drawing/2014/main" id="{3AFF582B-A1D9-405B-B845-5485B73831A7}"/>
              </a:ext>
            </a:extLst>
          </p:cNvPr>
          <p:cNvSpPr txBox="1"/>
          <p:nvPr/>
        </p:nvSpPr>
        <p:spPr>
          <a:xfrm>
            <a:off x="874450" y="5696077"/>
            <a:ext cx="1269899" cy="369332"/>
          </a:xfrm>
          <a:prstGeom prst="rect">
            <a:avLst/>
          </a:prstGeom>
          <a:noFill/>
        </p:spPr>
        <p:txBody>
          <a:bodyPr wrap="none" rtlCol="0">
            <a:spAutoFit/>
          </a:bodyPr>
          <a:lstStyle/>
          <a:p>
            <a:r>
              <a:rPr lang="en-US" b="1" dirty="0"/>
              <a:t>Sequence 1</a:t>
            </a:r>
          </a:p>
        </p:txBody>
      </p:sp>
      <p:sp>
        <p:nvSpPr>
          <p:cNvPr id="93" name="TextBox 92">
            <a:extLst>
              <a:ext uri="{FF2B5EF4-FFF2-40B4-BE49-F238E27FC236}">
                <a16:creationId xmlns:a16="http://schemas.microsoft.com/office/drawing/2014/main" id="{85A3A2FB-05C6-446E-A850-428492F8BF99}"/>
              </a:ext>
            </a:extLst>
          </p:cNvPr>
          <p:cNvSpPr txBox="1"/>
          <p:nvPr/>
        </p:nvSpPr>
        <p:spPr>
          <a:xfrm>
            <a:off x="882590" y="6313543"/>
            <a:ext cx="1269899" cy="369332"/>
          </a:xfrm>
          <a:prstGeom prst="rect">
            <a:avLst/>
          </a:prstGeom>
          <a:noFill/>
        </p:spPr>
        <p:txBody>
          <a:bodyPr wrap="none" rtlCol="0">
            <a:spAutoFit/>
          </a:bodyPr>
          <a:lstStyle/>
          <a:p>
            <a:r>
              <a:rPr lang="en-US" b="1" dirty="0"/>
              <a:t>Sequence 2</a:t>
            </a:r>
          </a:p>
        </p:txBody>
      </p:sp>
      <p:sp>
        <p:nvSpPr>
          <p:cNvPr id="95" name="TextBox 94">
            <a:extLst>
              <a:ext uri="{FF2B5EF4-FFF2-40B4-BE49-F238E27FC236}">
                <a16:creationId xmlns:a16="http://schemas.microsoft.com/office/drawing/2014/main" id="{64618F7E-6A9F-4D25-9F6A-D06F1BA6C7CF}"/>
              </a:ext>
            </a:extLst>
          </p:cNvPr>
          <p:cNvSpPr txBox="1"/>
          <p:nvPr/>
        </p:nvSpPr>
        <p:spPr>
          <a:xfrm>
            <a:off x="205964" y="5180905"/>
            <a:ext cx="5229649" cy="646331"/>
          </a:xfrm>
          <a:prstGeom prst="rect">
            <a:avLst/>
          </a:prstGeom>
          <a:noFill/>
        </p:spPr>
        <p:txBody>
          <a:bodyPr wrap="square" rtlCol="0">
            <a:spAutoFit/>
          </a:bodyPr>
          <a:lstStyle/>
          <a:p>
            <a:r>
              <a:rPr lang="en-US" b="1" dirty="0"/>
              <a:t>Path1</a:t>
            </a:r>
            <a:r>
              <a:rPr lang="en-US" dirty="0"/>
              <a:t>:</a:t>
            </a:r>
          </a:p>
          <a:p>
            <a:endParaRPr lang="en-US" dirty="0"/>
          </a:p>
        </p:txBody>
      </p:sp>
      <p:sp>
        <p:nvSpPr>
          <p:cNvPr id="296" name="TextBox 295">
            <a:extLst>
              <a:ext uri="{FF2B5EF4-FFF2-40B4-BE49-F238E27FC236}">
                <a16:creationId xmlns:a16="http://schemas.microsoft.com/office/drawing/2014/main" id="{27C5E7A7-3D6F-470B-A3BA-4DA257811346}"/>
              </a:ext>
            </a:extLst>
          </p:cNvPr>
          <p:cNvSpPr txBox="1"/>
          <p:nvPr/>
        </p:nvSpPr>
        <p:spPr>
          <a:xfrm>
            <a:off x="3624163" y="1904119"/>
            <a:ext cx="372218" cy="369332"/>
          </a:xfrm>
          <a:prstGeom prst="rect">
            <a:avLst/>
          </a:prstGeom>
          <a:noFill/>
        </p:spPr>
        <p:txBody>
          <a:bodyPr wrap="none" rtlCol="0">
            <a:spAutoFit/>
          </a:bodyPr>
          <a:lstStyle/>
          <a:p>
            <a:r>
              <a:rPr lang="en-US" b="1" dirty="0"/>
              <a:t>-1</a:t>
            </a:r>
          </a:p>
        </p:txBody>
      </p:sp>
      <p:sp>
        <p:nvSpPr>
          <p:cNvPr id="297" name="Arrow: Right 296">
            <a:extLst>
              <a:ext uri="{FF2B5EF4-FFF2-40B4-BE49-F238E27FC236}">
                <a16:creationId xmlns:a16="http://schemas.microsoft.com/office/drawing/2014/main" id="{E5965122-EC1B-4222-A03E-7B85604563D2}"/>
              </a:ext>
            </a:extLst>
          </p:cNvPr>
          <p:cNvSpPr/>
          <p:nvPr/>
        </p:nvSpPr>
        <p:spPr>
          <a:xfrm>
            <a:off x="3504141" y="2514216"/>
            <a:ext cx="332957" cy="8241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TextBox 299">
            <a:extLst>
              <a:ext uri="{FF2B5EF4-FFF2-40B4-BE49-F238E27FC236}">
                <a16:creationId xmlns:a16="http://schemas.microsoft.com/office/drawing/2014/main" id="{7805D7B9-143E-4279-A458-F4A9DD882D23}"/>
              </a:ext>
            </a:extLst>
          </p:cNvPr>
          <p:cNvSpPr txBox="1"/>
          <p:nvPr/>
        </p:nvSpPr>
        <p:spPr>
          <a:xfrm>
            <a:off x="3509946" y="2266111"/>
            <a:ext cx="372218" cy="369332"/>
          </a:xfrm>
          <a:prstGeom prst="rect">
            <a:avLst/>
          </a:prstGeom>
          <a:noFill/>
        </p:spPr>
        <p:txBody>
          <a:bodyPr wrap="none" rtlCol="0">
            <a:spAutoFit/>
          </a:bodyPr>
          <a:lstStyle/>
          <a:p>
            <a:r>
              <a:rPr lang="en-US" b="1" dirty="0"/>
              <a:t>-1</a:t>
            </a:r>
          </a:p>
        </p:txBody>
      </p:sp>
      <p:sp>
        <p:nvSpPr>
          <p:cNvPr id="303" name="TextBox 302">
            <a:extLst>
              <a:ext uri="{FF2B5EF4-FFF2-40B4-BE49-F238E27FC236}">
                <a16:creationId xmlns:a16="http://schemas.microsoft.com/office/drawing/2014/main" id="{16A18307-6BAB-4DC6-A760-1AACEAB9CD60}"/>
              </a:ext>
            </a:extLst>
          </p:cNvPr>
          <p:cNvSpPr txBox="1"/>
          <p:nvPr/>
        </p:nvSpPr>
        <p:spPr>
          <a:xfrm>
            <a:off x="3796755" y="2185304"/>
            <a:ext cx="478016" cy="523220"/>
          </a:xfrm>
          <a:prstGeom prst="rect">
            <a:avLst/>
          </a:prstGeom>
          <a:noFill/>
        </p:spPr>
        <p:txBody>
          <a:bodyPr wrap="none" rtlCol="0">
            <a:spAutoFit/>
          </a:bodyPr>
          <a:lstStyle/>
          <a:p>
            <a:r>
              <a:rPr lang="en-US" sz="2800" b="1" dirty="0"/>
              <a:t>-1</a:t>
            </a:r>
          </a:p>
        </p:txBody>
      </p:sp>
      <p:sp>
        <p:nvSpPr>
          <p:cNvPr id="308" name="Arrow: Right 307">
            <a:extLst>
              <a:ext uri="{FF2B5EF4-FFF2-40B4-BE49-F238E27FC236}">
                <a16:creationId xmlns:a16="http://schemas.microsoft.com/office/drawing/2014/main" id="{A81F2A31-8ACF-46C1-B9C9-352553E8BA66}"/>
              </a:ext>
            </a:extLst>
          </p:cNvPr>
          <p:cNvSpPr/>
          <p:nvPr/>
        </p:nvSpPr>
        <p:spPr>
          <a:xfrm>
            <a:off x="4209011" y="2505583"/>
            <a:ext cx="277587" cy="9838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TextBox 316">
            <a:extLst>
              <a:ext uri="{FF2B5EF4-FFF2-40B4-BE49-F238E27FC236}">
                <a16:creationId xmlns:a16="http://schemas.microsoft.com/office/drawing/2014/main" id="{89FA6CDB-35CD-4754-9347-DF5838639727}"/>
              </a:ext>
            </a:extLst>
          </p:cNvPr>
          <p:cNvSpPr txBox="1"/>
          <p:nvPr/>
        </p:nvSpPr>
        <p:spPr>
          <a:xfrm>
            <a:off x="4425575" y="2247824"/>
            <a:ext cx="478016" cy="523220"/>
          </a:xfrm>
          <a:prstGeom prst="rect">
            <a:avLst/>
          </a:prstGeom>
          <a:noFill/>
        </p:spPr>
        <p:txBody>
          <a:bodyPr wrap="none" rtlCol="0">
            <a:spAutoFit/>
          </a:bodyPr>
          <a:lstStyle/>
          <a:p>
            <a:r>
              <a:rPr lang="en-US" sz="2800" b="1" dirty="0"/>
              <a:t>-2</a:t>
            </a:r>
          </a:p>
        </p:txBody>
      </p:sp>
      <p:sp>
        <p:nvSpPr>
          <p:cNvPr id="318" name="TextBox 317">
            <a:extLst>
              <a:ext uri="{FF2B5EF4-FFF2-40B4-BE49-F238E27FC236}">
                <a16:creationId xmlns:a16="http://schemas.microsoft.com/office/drawing/2014/main" id="{B26A373B-5571-43DE-B8E5-D5262471A280}"/>
              </a:ext>
            </a:extLst>
          </p:cNvPr>
          <p:cNvSpPr txBox="1"/>
          <p:nvPr/>
        </p:nvSpPr>
        <p:spPr>
          <a:xfrm>
            <a:off x="5054878" y="2245485"/>
            <a:ext cx="478016" cy="523220"/>
          </a:xfrm>
          <a:prstGeom prst="rect">
            <a:avLst/>
          </a:prstGeom>
          <a:noFill/>
        </p:spPr>
        <p:txBody>
          <a:bodyPr wrap="none" rtlCol="0">
            <a:spAutoFit/>
          </a:bodyPr>
          <a:lstStyle/>
          <a:p>
            <a:r>
              <a:rPr lang="en-US" sz="2800" b="1" dirty="0"/>
              <a:t>-3</a:t>
            </a:r>
          </a:p>
        </p:txBody>
      </p:sp>
      <p:sp>
        <p:nvSpPr>
          <p:cNvPr id="324" name="Arrow: Right 323">
            <a:extLst>
              <a:ext uri="{FF2B5EF4-FFF2-40B4-BE49-F238E27FC236}">
                <a16:creationId xmlns:a16="http://schemas.microsoft.com/office/drawing/2014/main" id="{944FCEC4-B9AB-4C05-B77E-840ACE945A2D}"/>
              </a:ext>
            </a:extLst>
          </p:cNvPr>
          <p:cNvSpPr/>
          <p:nvPr/>
        </p:nvSpPr>
        <p:spPr>
          <a:xfrm>
            <a:off x="4820703" y="2501540"/>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TextBox 324">
            <a:extLst>
              <a:ext uri="{FF2B5EF4-FFF2-40B4-BE49-F238E27FC236}">
                <a16:creationId xmlns:a16="http://schemas.microsoft.com/office/drawing/2014/main" id="{1A455DAF-667F-4320-AC97-F2FB318759EB}"/>
              </a:ext>
            </a:extLst>
          </p:cNvPr>
          <p:cNvSpPr txBox="1"/>
          <p:nvPr/>
        </p:nvSpPr>
        <p:spPr>
          <a:xfrm>
            <a:off x="4156554" y="2244560"/>
            <a:ext cx="372218" cy="369332"/>
          </a:xfrm>
          <a:prstGeom prst="rect">
            <a:avLst/>
          </a:prstGeom>
          <a:noFill/>
        </p:spPr>
        <p:txBody>
          <a:bodyPr wrap="none" rtlCol="0">
            <a:spAutoFit/>
          </a:bodyPr>
          <a:lstStyle/>
          <a:p>
            <a:r>
              <a:rPr lang="en-US" b="1" dirty="0"/>
              <a:t>-2</a:t>
            </a:r>
          </a:p>
        </p:txBody>
      </p:sp>
      <p:sp>
        <p:nvSpPr>
          <p:cNvPr id="326" name="TextBox 325">
            <a:extLst>
              <a:ext uri="{FF2B5EF4-FFF2-40B4-BE49-F238E27FC236}">
                <a16:creationId xmlns:a16="http://schemas.microsoft.com/office/drawing/2014/main" id="{0DEC9565-0B68-4424-9247-5B25132B4EE3}"/>
              </a:ext>
            </a:extLst>
          </p:cNvPr>
          <p:cNvSpPr txBox="1"/>
          <p:nvPr/>
        </p:nvSpPr>
        <p:spPr>
          <a:xfrm>
            <a:off x="4773510" y="2258791"/>
            <a:ext cx="372218" cy="369332"/>
          </a:xfrm>
          <a:prstGeom prst="rect">
            <a:avLst/>
          </a:prstGeom>
          <a:noFill/>
        </p:spPr>
        <p:txBody>
          <a:bodyPr wrap="none" rtlCol="0">
            <a:spAutoFit/>
          </a:bodyPr>
          <a:lstStyle/>
          <a:p>
            <a:r>
              <a:rPr lang="en-US" b="1" dirty="0"/>
              <a:t>-3</a:t>
            </a:r>
          </a:p>
        </p:txBody>
      </p:sp>
      <p:sp>
        <p:nvSpPr>
          <p:cNvPr id="327" name="Arrow: Right 326">
            <a:extLst>
              <a:ext uri="{FF2B5EF4-FFF2-40B4-BE49-F238E27FC236}">
                <a16:creationId xmlns:a16="http://schemas.microsoft.com/office/drawing/2014/main" id="{DF69A9FA-17D8-47D6-AF77-75E62C573608}"/>
              </a:ext>
            </a:extLst>
          </p:cNvPr>
          <p:cNvSpPr/>
          <p:nvPr/>
        </p:nvSpPr>
        <p:spPr>
          <a:xfrm rot="5400000">
            <a:off x="2586745" y="210825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328" name="Arrow: Right 327">
            <a:extLst>
              <a:ext uri="{FF2B5EF4-FFF2-40B4-BE49-F238E27FC236}">
                <a16:creationId xmlns:a16="http://schemas.microsoft.com/office/drawing/2014/main" id="{FBD35849-93C8-4643-A131-FD86BD41BF4E}"/>
              </a:ext>
            </a:extLst>
          </p:cNvPr>
          <p:cNvSpPr/>
          <p:nvPr/>
        </p:nvSpPr>
        <p:spPr>
          <a:xfrm rot="2321551">
            <a:off x="4152695" y="2093656"/>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TextBox 328">
            <a:extLst>
              <a:ext uri="{FF2B5EF4-FFF2-40B4-BE49-F238E27FC236}">
                <a16:creationId xmlns:a16="http://schemas.microsoft.com/office/drawing/2014/main" id="{07835B49-2071-406A-8D45-A889ECB97D88}"/>
              </a:ext>
            </a:extLst>
          </p:cNvPr>
          <p:cNvSpPr txBox="1"/>
          <p:nvPr/>
        </p:nvSpPr>
        <p:spPr>
          <a:xfrm>
            <a:off x="4296116" y="1952464"/>
            <a:ext cx="372218" cy="369332"/>
          </a:xfrm>
          <a:prstGeom prst="rect">
            <a:avLst/>
          </a:prstGeom>
          <a:noFill/>
        </p:spPr>
        <p:txBody>
          <a:bodyPr wrap="none" rtlCol="0">
            <a:spAutoFit/>
          </a:bodyPr>
          <a:lstStyle/>
          <a:p>
            <a:r>
              <a:rPr lang="en-US" b="1" dirty="0"/>
              <a:t>-2</a:t>
            </a:r>
          </a:p>
        </p:txBody>
      </p:sp>
      <p:sp>
        <p:nvSpPr>
          <p:cNvPr id="336" name="Arrow: Right 335">
            <a:extLst>
              <a:ext uri="{FF2B5EF4-FFF2-40B4-BE49-F238E27FC236}">
                <a16:creationId xmlns:a16="http://schemas.microsoft.com/office/drawing/2014/main" id="{7C251736-B017-448A-9AE4-228D2DA2CDFD}"/>
              </a:ext>
            </a:extLst>
          </p:cNvPr>
          <p:cNvSpPr/>
          <p:nvPr/>
        </p:nvSpPr>
        <p:spPr>
          <a:xfrm rot="2321551">
            <a:off x="4782785" y="2108534"/>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TextBox 338">
            <a:extLst>
              <a:ext uri="{FF2B5EF4-FFF2-40B4-BE49-F238E27FC236}">
                <a16:creationId xmlns:a16="http://schemas.microsoft.com/office/drawing/2014/main" id="{548CFE24-EB3D-4FBA-A8AD-9F139C10E7B8}"/>
              </a:ext>
            </a:extLst>
          </p:cNvPr>
          <p:cNvSpPr txBox="1"/>
          <p:nvPr/>
        </p:nvSpPr>
        <p:spPr>
          <a:xfrm>
            <a:off x="4931047" y="1965779"/>
            <a:ext cx="372218" cy="369332"/>
          </a:xfrm>
          <a:prstGeom prst="rect">
            <a:avLst/>
          </a:prstGeom>
          <a:noFill/>
        </p:spPr>
        <p:txBody>
          <a:bodyPr wrap="none" rtlCol="0">
            <a:spAutoFit/>
          </a:bodyPr>
          <a:lstStyle/>
          <a:p>
            <a:r>
              <a:rPr lang="en-US" b="1" dirty="0"/>
              <a:t>-3</a:t>
            </a:r>
          </a:p>
        </p:txBody>
      </p:sp>
      <p:sp>
        <p:nvSpPr>
          <p:cNvPr id="345" name="Arrow: Right 344">
            <a:extLst>
              <a:ext uri="{FF2B5EF4-FFF2-40B4-BE49-F238E27FC236}">
                <a16:creationId xmlns:a16="http://schemas.microsoft.com/office/drawing/2014/main" id="{67361DCA-EB46-4D5D-9D58-4874BE8E7C44}"/>
              </a:ext>
            </a:extLst>
          </p:cNvPr>
          <p:cNvSpPr/>
          <p:nvPr/>
        </p:nvSpPr>
        <p:spPr>
          <a:xfrm rot="2321551">
            <a:off x="2895552" y="2799895"/>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TextBox 349">
            <a:extLst>
              <a:ext uri="{FF2B5EF4-FFF2-40B4-BE49-F238E27FC236}">
                <a16:creationId xmlns:a16="http://schemas.microsoft.com/office/drawing/2014/main" id="{2CA3AAC7-CB91-4438-83B9-68FF5E284127}"/>
              </a:ext>
            </a:extLst>
          </p:cNvPr>
          <p:cNvSpPr txBox="1"/>
          <p:nvPr/>
        </p:nvSpPr>
        <p:spPr>
          <a:xfrm>
            <a:off x="3088236" y="2656216"/>
            <a:ext cx="301686" cy="369332"/>
          </a:xfrm>
          <a:prstGeom prst="rect">
            <a:avLst/>
          </a:prstGeom>
          <a:noFill/>
        </p:spPr>
        <p:txBody>
          <a:bodyPr wrap="none" rtlCol="0">
            <a:spAutoFit/>
          </a:bodyPr>
          <a:lstStyle/>
          <a:p>
            <a:r>
              <a:rPr lang="en-US" b="1" dirty="0"/>
              <a:t>0</a:t>
            </a:r>
          </a:p>
        </p:txBody>
      </p:sp>
      <p:sp>
        <p:nvSpPr>
          <p:cNvPr id="352" name="TextBox 351">
            <a:extLst>
              <a:ext uri="{FF2B5EF4-FFF2-40B4-BE49-F238E27FC236}">
                <a16:creationId xmlns:a16="http://schemas.microsoft.com/office/drawing/2014/main" id="{F67ED821-3A18-4E91-9F20-A6EF25F0B6C5}"/>
              </a:ext>
            </a:extLst>
          </p:cNvPr>
          <p:cNvSpPr txBox="1"/>
          <p:nvPr/>
        </p:nvSpPr>
        <p:spPr>
          <a:xfrm>
            <a:off x="3145373" y="2916465"/>
            <a:ext cx="367408" cy="523220"/>
          </a:xfrm>
          <a:prstGeom prst="rect">
            <a:avLst/>
          </a:prstGeom>
          <a:noFill/>
        </p:spPr>
        <p:txBody>
          <a:bodyPr wrap="none" rtlCol="0">
            <a:spAutoFit/>
          </a:bodyPr>
          <a:lstStyle/>
          <a:p>
            <a:r>
              <a:rPr lang="en-US" sz="2800" b="1" dirty="0"/>
              <a:t>0</a:t>
            </a:r>
          </a:p>
        </p:txBody>
      </p:sp>
      <p:sp>
        <p:nvSpPr>
          <p:cNvPr id="355" name="Arrow: Right 354">
            <a:extLst>
              <a:ext uri="{FF2B5EF4-FFF2-40B4-BE49-F238E27FC236}">
                <a16:creationId xmlns:a16="http://schemas.microsoft.com/office/drawing/2014/main" id="{E7708B37-9C9F-4982-A22A-60CC022826AB}"/>
              </a:ext>
            </a:extLst>
          </p:cNvPr>
          <p:cNvSpPr/>
          <p:nvPr/>
        </p:nvSpPr>
        <p:spPr>
          <a:xfrm rot="5400000">
            <a:off x="2586745" y="281310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356" name="Arrow: Right 355">
            <a:extLst>
              <a:ext uri="{FF2B5EF4-FFF2-40B4-BE49-F238E27FC236}">
                <a16:creationId xmlns:a16="http://schemas.microsoft.com/office/drawing/2014/main" id="{79CA7703-DC33-4946-B685-90C8F9E54050}"/>
              </a:ext>
            </a:extLst>
          </p:cNvPr>
          <p:cNvSpPr/>
          <p:nvPr/>
        </p:nvSpPr>
        <p:spPr>
          <a:xfrm>
            <a:off x="2845112" y="1700327"/>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TextBox 356">
            <a:extLst>
              <a:ext uri="{FF2B5EF4-FFF2-40B4-BE49-F238E27FC236}">
                <a16:creationId xmlns:a16="http://schemas.microsoft.com/office/drawing/2014/main" id="{816F1C2A-8402-4A91-8F7F-070FCBCEA72C}"/>
              </a:ext>
            </a:extLst>
          </p:cNvPr>
          <p:cNvSpPr txBox="1"/>
          <p:nvPr/>
        </p:nvSpPr>
        <p:spPr>
          <a:xfrm>
            <a:off x="2482854" y="1471890"/>
            <a:ext cx="367408" cy="523220"/>
          </a:xfrm>
          <a:prstGeom prst="rect">
            <a:avLst/>
          </a:prstGeom>
          <a:noFill/>
        </p:spPr>
        <p:txBody>
          <a:bodyPr wrap="none" rtlCol="0">
            <a:spAutoFit/>
          </a:bodyPr>
          <a:lstStyle/>
          <a:p>
            <a:r>
              <a:rPr lang="en-US" sz="2800" b="1" dirty="0"/>
              <a:t>0</a:t>
            </a:r>
          </a:p>
        </p:txBody>
      </p:sp>
      <p:sp>
        <p:nvSpPr>
          <p:cNvPr id="358" name="Arrow: Right 357">
            <a:extLst>
              <a:ext uri="{FF2B5EF4-FFF2-40B4-BE49-F238E27FC236}">
                <a16:creationId xmlns:a16="http://schemas.microsoft.com/office/drawing/2014/main" id="{BF3980DF-2EA2-4635-8EF1-8BABAB8BD6C8}"/>
              </a:ext>
            </a:extLst>
          </p:cNvPr>
          <p:cNvSpPr/>
          <p:nvPr/>
        </p:nvSpPr>
        <p:spPr>
          <a:xfrm>
            <a:off x="3483014" y="1699574"/>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Arrow: Right 358">
            <a:extLst>
              <a:ext uri="{FF2B5EF4-FFF2-40B4-BE49-F238E27FC236}">
                <a16:creationId xmlns:a16="http://schemas.microsoft.com/office/drawing/2014/main" id="{B2500240-1972-4014-A33E-A3DEC67CAFE8}"/>
              </a:ext>
            </a:extLst>
          </p:cNvPr>
          <p:cNvSpPr/>
          <p:nvPr/>
        </p:nvSpPr>
        <p:spPr>
          <a:xfrm>
            <a:off x="4117470" y="1693175"/>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Arrow: Right 362">
            <a:extLst>
              <a:ext uri="{FF2B5EF4-FFF2-40B4-BE49-F238E27FC236}">
                <a16:creationId xmlns:a16="http://schemas.microsoft.com/office/drawing/2014/main" id="{E8996B46-3F38-4D22-A022-6CDBA55AB2A8}"/>
              </a:ext>
            </a:extLst>
          </p:cNvPr>
          <p:cNvSpPr/>
          <p:nvPr/>
        </p:nvSpPr>
        <p:spPr>
          <a:xfrm>
            <a:off x="4740949" y="1692774"/>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Arrow: Right 365">
            <a:extLst>
              <a:ext uri="{FF2B5EF4-FFF2-40B4-BE49-F238E27FC236}">
                <a16:creationId xmlns:a16="http://schemas.microsoft.com/office/drawing/2014/main" id="{70F0DD3B-B1E3-4095-B865-4BB79ABF189B}"/>
              </a:ext>
            </a:extLst>
          </p:cNvPr>
          <p:cNvSpPr/>
          <p:nvPr/>
        </p:nvSpPr>
        <p:spPr>
          <a:xfrm rot="2321551">
            <a:off x="2907730" y="208905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TextBox 370">
            <a:extLst>
              <a:ext uri="{FF2B5EF4-FFF2-40B4-BE49-F238E27FC236}">
                <a16:creationId xmlns:a16="http://schemas.microsoft.com/office/drawing/2014/main" id="{4DF81255-B30C-474A-AD20-6AFEC154284E}"/>
              </a:ext>
            </a:extLst>
          </p:cNvPr>
          <p:cNvSpPr txBox="1"/>
          <p:nvPr/>
        </p:nvSpPr>
        <p:spPr>
          <a:xfrm>
            <a:off x="3038672" y="1915130"/>
            <a:ext cx="301686" cy="369332"/>
          </a:xfrm>
          <a:prstGeom prst="rect">
            <a:avLst/>
          </a:prstGeom>
          <a:noFill/>
        </p:spPr>
        <p:txBody>
          <a:bodyPr wrap="none" rtlCol="0">
            <a:spAutoFit/>
          </a:bodyPr>
          <a:lstStyle/>
          <a:p>
            <a:r>
              <a:rPr lang="en-US" b="1" dirty="0"/>
              <a:t>0</a:t>
            </a:r>
          </a:p>
        </p:txBody>
      </p:sp>
      <p:sp>
        <p:nvSpPr>
          <p:cNvPr id="372" name="Arrow: Right 371">
            <a:extLst>
              <a:ext uri="{FF2B5EF4-FFF2-40B4-BE49-F238E27FC236}">
                <a16:creationId xmlns:a16="http://schemas.microsoft.com/office/drawing/2014/main" id="{9B0D9E93-F94C-4438-A95E-79603ADB0AF5}"/>
              </a:ext>
            </a:extLst>
          </p:cNvPr>
          <p:cNvSpPr/>
          <p:nvPr/>
        </p:nvSpPr>
        <p:spPr>
          <a:xfrm rot="2321551">
            <a:off x="3517330" y="208270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Arrow: Right 372">
            <a:extLst>
              <a:ext uri="{FF2B5EF4-FFF2-40B4-BE49-F238E27FC236}">
                <a16:creationId xmlns:a16="http://schemas.microsoft.com/office/drawing/2014/main" id="{3B99DF56-EDBD-4038-8CC9-A27002D9CACD}"/>
              </a:ext>
            </a:extLst>
          </p:cNvPr>
          <p:cNvSpPr/>
          <p:nvPr/>
        </p:nvSpPr>
        <p:spPr>
          <a:xfrm rot="5400000">
            <a:off x="2593095" y="347350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376" name="Arrow: Right 375">
            <a:extLst>
              <a:ext uri="{FF2B5EF4-FFF2-40B4-BE49-F238E27FC236}">
                <a16:creationId xmlns:a16="http://schemas.microsoft.com/office/drawing/2014/main" id="{A7BF7D61-A0A4-450B-85C4-617E3EDC938D}"/>
              </a:ext>
            </a:extLst>
          </p:cNvPr>
          <p:cNvSpPr/>
          <p:nvPr/>
        </p:nvSpPr>
        <p:spPr>
          <a:xfrm rot="5400000">
            <a:off x="2599445" y="413390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380" name="Arrow: Right 379">
            <a:extLst>
              <a:ext uri="{FF2B5EF4-FFF2-40B4-BE49-F238E27FC236}">
                <a16:creationId xmlns:a16="http://schemas.microsoft.com/office/drawing/2014/main" id="{A7318B96-E4D1-4B82-AB95-11110E2E01B6}"/>
              </a:ext>
            </a:extLst>
          </p:cNvPr>
          <p:cNvSpPr/>
          <p:nvPr/>
        </p:nvSpPr>
        <p:spPr>
          <a:xfrm rot="2321551">
            <a:off x="3524202" y="2806245"/>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TextBox 380">
            <a:extLst>
              <a:ext uri="{FF2B5EF4-FFF2-40B4-BE49-F238E27FC236}">
                <a16:creationId xmlns:a16="http://schemas.microsoft.com/office/drawing/2014/main" id="{7BA4AA61-4215-4267-A8A2-127E728D6990}"/>
              </a:ext>
            </a:extLst>
          </p:cNvPr>
          <p:cNvSpPr txBox="1"/>
          <p:nvPr/>
        </p:nvSpPr>
        <p:spPr>
          <a:xfrm>
            <a:off x="3716886" y="2662566"/>
            <a:ext cx="301686" cy="369332"/>
          </a:xfrm>
          <a:prstGeom prst="rect">
            <a:avLst/>
          </a:prstGeom>
          <a:noFill/>
        </p:spPr>
        <p:txBody>
          <a:bodyPr wrap="none" rtlCol="0">
            <a:spAutoFit/>
          </a:bodyPr>
          <a:lstStyle/>
          <a:p>
            <a:r>
              <a:rPr lang="en-US" b="1" dirty="0"/>
              <a:t>0</a:t>
            </a:r>
          </a:p>
        </p:txBody>
      </p:sp>
      <p:sp>
        <p:nvSpPr>
          <p:cNvPr id="382" name="TextBox 381">
            <a:extLst>
              <a:ext uri="{FF2B5EF4-FFF2-40B4-BE49-F238E27FC236}">
                <a16:creationId xmlns:a16="http://schemas.microsoft.com/office/drawing/2014/main" id="{F2C539E8-25CC-4AA9-A744-9F870838B4FD}"/>
              </a:ext>
            </a:extLst>
          </p:cNvPr>
          <p:cNvSpPr txBox="1"/>
          <p:nvPr/>
        </p:nvSpPr>
        <p:spPr>
          <a:xfrm>
            <a:off x="3774023" y="2922815"/>
            <a:ext cx="367408" cy="523220"/>
          </a:xfrm>
          <a:prstGeom prst="rect">
            <a:avLst/>
          </a:prstGeom>
          <a:noFill/>
        </p:spPr>
        <p:txBody>
          <a:bodyPr wrap="none" rtlCol="0">
            <a:spAutoFit/>
          </a:bodyPr>
          <a:lstStyle/>
          <a:p>
            <a:r>
              <a:rPr lang="en-US" sz="2800" b="1" dirty="0"/>
              <a:t>0</a:t>
            </a:r>
          </a:p>
        </p:txBody>
      </p:sp>
      <p:sp>
        <p:nvSpPr>
          <p:cNvPr id="383" name="Arrow: Right 382">
            <a:extLst>
              <a:ext uri="{FF2B5EF4-FFF2-40B4-BE49-F238E27FC236}">
                <a16:creationId xmlns:a16="http://schemas.microsoft.com/office/drawing/2014/main" id="{7B8EDF50-256C-492B-94FA-CA67821A434D}"/>
              </a:ext>
            </a:extLst>
          </p:cNvPr>
          <p:cNvSpPr/>
          <p:nvPr/>
        </p:nvSpPr>
        <p:spPr>
          <a:xfrm>
            <a:off x="4095190" y="3181032"/>
            <a:ext cx="363033" cy="846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TextBox 383">
            <a:extLst>
              <a:ext uri="{FF2B5EF4-FFF2-40B4-BE49-F238E27FC236}">
                <a16:creationId xmlns:a16="http://schemas.microsoft.com/office/drawing/2014/main" id="{743818DD-60C9-4E25-B3A6-8C71671C8F6C}"/>
              </a:ext>
            </a:extLst>
          </p:cNvPr>
          <p:cNvSpPr txBox="1"/>
          <p:nvPr/>
        </p:nvSpPr>
        <p:spPr>
          <a:xfrm>
            <a:off x="4156554" y="2929238"/>
            <a:ext cx="372218" cy="369332"/>
          </a:xfrm>
          <a:prstGeom prst="rect">
            <a:avLst/>
          </a:prstGeom>
          <a:noFill/>
        </p:spPr>
        <p:txBody>
          <a:bodyPr wrap="none" rtlCol="0">
            <a:spAutoFit/>
          </a:bodyPr>
          <a:lstStyle/>
          <a:p>
            <a:r>
              <a:rPr lang="en-US" b="1" dirty="0"/>
              <a:t>-1</a:t>
            </a:r>
          </a:p>
        </p:txBody>
      </p:sp>
      <p:sp>
        <p:nvSpPr>
          <p:cNvPr id="390" name="Arrow: Right 389">
            <a:extLst>
              <a:ext uri="{FF2B5EF4-FFF2-40B4-BE49-F238E27FC236}">
                <a16:creationId xmlns:a16="http://schemas.microsoft.com/office/drawing/2014/main" id="{8FCFCAC5-5DF4-4C3A-89D8-00434D632D1E}"/>
              </a:ext>
            </a:extLst>
          </p:cNvPr>
          <p:cNvSpPr/>
          <p:nvPr/>
        </p:nvSpPr>
        <p:spPr>
          <a:xfrm rot="2321551">
            <a:off x="4159202" y="2806245"/>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TextBox 392">
            <a:extLst>
              <a:ext uri="{FF2B5EF4-FFF2-40B4-BE49-F238E27FC236}">
                <a16:creationId xmlns:a16="http://schemas.microsoft.com/office/drawing/2014/main" id="{4AC4FAEC-D816-4406-AD07-4C3FF7138B29}"/>
              </a:ext>
            </a:extLst>
          </p:cNvPr>
          <p:cNvSpPr txBox="1"/>
          <p:nvPr/>
        </p:nvSpPr>
        <p:spPr>
          <a:xfrm>
            <a:off x="4320136" y="2656216"/>
            <a:ext cx="372218" cy="369332"/>
          </a:xfrm>
          <a:prstGeom prst="rect">
            <a:avLst/>
          </a:prstGeom>
          <a:noFill/>
        </p:spPr>
        <p:txBody>
          <a:bodyPr wrap="none" rtlCol="0">
            <a:spAutoFit/>
          </a:bodyPr>
          <a:lstStyle/>
          <a:p>
            <a:r>
              <a:rPr lang="en-US" b="1" dirty="0"/>
              <a:t>-1</a:t>
            </a:r>
          </a:p>
        </p:txBody>
      </p:sp>
      <p:sp>
        <p:nvSpPr>
          <p:cNvPr id="394" name="TextBox 393">
            <a:extLst>
              <a:ext uri="{FF2B5EF4-FFF2-40B4-BE49-F238E27FC236}">
                <a16:creationId xmlns:a16="http://schemas.microsoft.com/office/drawing/2014/main" id="{5D530A80-E864-4C4B-91E1-7D298C8086E8}"/>
              </a:ext>
            </a:extLst>
          </p:cNvPr>
          <p:cNvSpPr txBox="1"/>
          <p:nvPr/>
        </p:nvSpPr>
        <p:spPr>
          <a:xfrm>
            <a:off x="4384125" y="2933122"/>
            <a:ext cx="478016" cy="523220"/>
          </a:xfrm>
          <a:prstGeom prst="rect">
            <a:avLst/>
          </a:prstGeom>
          <a:noFill/>
        </p:spPr>
        <p:txBody>
          <a:bodyPr wrap="none" rtlCol="0">
            <a:spAutoFit/>
          </a:bodyPr>
          <a:lstStyle/>
          <a:p>
            <a:r>
              <a:rPr lang="en-US" sz="2800" b="1" dirty="0"/>
              <a:t>-1</a:t>
            </a:r>
          </a:p>
        </p:txBody>
      </p:sp>
      <p:sp>
        <p:nvSpPr>
          <p:cNvPr id="397" name="Arrow: Right 396">
            <a:extLst>
              <a:ext uri="{FF2B5EF4-FFF2-40B4-BE49-F238E27FC236}">
                <a16:creationId xmlns:a16="http://schemas.microsoft.com/office/drawing/2014/main" id="{D1AE31E3-3BE9-48E9-AB1C-E5C5096EFD62}"/>
              </a:ext>
            </a:extLst>
          </p:cNvPr>
          <p:cNvSpPr/>
          <p:nvPr/>
        </p:nvSpPr>
        <p:spPr>
          <a:xfrm>
            <a:off x="4772194" y="3166761"/>
            <a:ext cx="351721" cy="8789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TextBox 399">
            <a:extLst>
              <a:ext uri="{FF2B5EF4-FFF2-40B4-BE49-F238E27FC236}">
                <a16:creationId xmlns:a16="http://schemas.microsoft.com/office/drawing/2014/main" id="{12A2A504-88FE-48E5-94FA-770B6D68DCB3}"/>
              </a:ext>
            </a:extLst>
          </p:cNvPr>
          <p:cNvSpPr txBox="1"/>
          <p:nvPr/>
        </p:nvSpPr>
        <p:spPr>
          <a:xfrm>
            <a:off x="4765226" y="2929759"/>
            <a:ext cx="372218" cy="369332"/>
          </a:xfrm>
          <a:prstGeom prst="rect">
            <a:avLst/>
          </a:prstGeom>
          <a:noFill/>
        </p:spPr>
        <p:txBody>
          <a:bodyPr wrap="none" rtlCol="0">
            <a:spAutoFit/>
          </a:bodyPr>
          <a:lstStyle/>
          <a:p>
            <a:r>
              <a:rPr lang="en-US" b="1" dirty="0"/>
              <a:t>-2</a:t>
            </a:r>
          </a:p>
        </p:txBody>
      </p:sp>
      <p:sp>
        <p:nvSpPr>
          <p:cNvPr id="404" name="Arrow: Right 403">
            <a:extLst>
              <a:ext uri="{FF2B5EF4-FFF2-40B4-BE49-F238E27FC236}">
                <a16:creationId xmlns:a16="http://schemas.microsoft.com/office/drawing/2014/main" id="{3C1BF1FD-D7B6-4FD6-9F4D-0D18C3692923}"/>
              </a:ext>
            </a:extLst>
          </p:cNvPr>
          <p:cNvSpPr/>
          <p:nvPr/>
        </p:nvSpPr>
        <p:spPr>
          <a:xfrm rot="2321551">
            <a:off x="4845002" y="2793545"/>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TextBox 404">
            <a:extLst>
              <a:ext uri="{FF2B5EF4-FFF2-40B4-BE49-F238E27FC236}">
                <a16:creationId xmlns:a16="http://schemas.microsoft.com/office/drawing/2014/main" id="{0726FDDB-30CE-4EA4-A4E6-FA389665927E}"/>
              </a:ext>
            </a:extLst>
          </p:cNvPr>
          <p:cNvSpPr txBox="1"/>
          <p:nvPr/>
        </p:nvSpPr>
        <p:spPr>
          <a:xfrm>
            <a:off x="5005936" y="2643516"/>
            <a:ext cx="372218" cy="369332"/>
          </a:xfrm>
          <a:prstGeom prst="rect">
            <a:avLst/>
          </a:prstGeom>
          <a:noFill/>
        </p:spPr>
        <p:txBody>
          <a:bodyPr wrap="none" rtlCol="0">
            <a:spAutoFit/>
          </a:bodyPr>
          <a:lstStyle/>
          <a:p>
            <a:r>
              <a:rPr lang="en-US" b="1" dirty="0"/>
              <a:t>-2</a:t>
            </a:r>
          </a:p>
        </p:txBody>
      </p:sp>
      <p:sp>
        <p:nvSpPr>
          <p:cNvPr id="406" name="TextBox 405">
            <a:extLst>
              <a:ext uri="{FF2B5EF4-FFF2-40B4-BE49-F238E27FC236}">
                <a16:creationId xmlns:a16="http://schemas.microsoft.com/office/drawing/2014/main" id="{ADD7AE2F-855E-4E50-BF40-6FF8DA8C56E8}"/>
              </a:ext>
            </a:extLst>
          </p:cNvPr>
          <p:cNvSpPr txBox="1"/>
          <p:nvPr/>
        </p:nvSpPr>
        <p:spPr>
          <a:xfrm>
            <a:off x="5063575" y="2920422"/>
            <a:ext cx="478016" cy="523220"/>
          </a:xfrm>
          <a:prstGeom prst="rect">
            <a:avLst/>
          </a:prstGeom>
          <a:noFill/>
        </p:spPr>
        <p:txBody>
          <a:bodyPr wrap="none" rtlCol="0">
            <a:spAutoFit/>
          </a:bodyPr>
          <a:lstStyle/>
          <a:p>
            <a:r>
              <a:rPr lang="en-US" sz="2800" b="1" dirty="0"/>
              <a:t>-2</a:t>
            </a:r>
          </a:p>
        </p:txBody>
      </p:sp>
      <p:sp>
        <p:nvSpPr>
          <p:cNvPr id="407" name="Arrow: Right 406">
            <a:extLst>
              <a:ext uri="{FF2B5EF4-FFF2-40B4-BE49-F238E27FC236}">
                <a16:creationId xmlns:a16="http://schemas.microsoft.com/office/drawing/2014/main" id="{A61B0F34-1866-45FC-BCB7-8331EAD15430}"/>
              </a:ext>
            </a:extLst>
          </p:cNvPr>
          <p:cNvSpPr/>
          <p:nvPr/>
        </p:nvSpPr>
        <p:spPr>
          <a:xfrm rot="5400000">
            <a:off x="3196345" y="349255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409" name="TextBox 408">
            <a:extLst>
              <a:ext uri="{FF2B5EF4-FFF2-40B4-BE49-F238E27FC236}">
                <a16:creationId xmlns:a16="http://schemas.microsoft.com/office/drawing/2014/main" id="{96E441CA-9DF2-43DC-A80A-18193CA0DE25}"/>
              </a:ext>
            </a:extLst>
          </p:cNvPr>
          <p:cNvSpPr txBox="1"/>
          <p:nvPr/>
        </p:nvSpPr>
        <p:spPr>
          <a:xfrm>
            <a:off x="3278736" y="3348366"/>
            <a:ext cx="372218" cy="369332"/>
          </a:xfrm>
          <a:prstGeom prst="rect">
            <a:avLst/>
          </a:prstGeom>
          <a:noFill/>
        </p:spPr>
        <p:txBody>
          <a:bodyPr wrap="square" rtlCol="0">
            <a:spAutoFit/>
          </a:bodyPr>
          <a:lstStyle/>
          <a:p>
            <a:r>
              <a:rPr lang="en-US" b="1" dirty="0"/>
              <a:t>-1</a:t>
            </a:r>
          </a:p>
        </p:txBody>
      </p:sp>
      <p:sp>
        <p:nvSpPr>
          <p:cNvPr id="410" name="TextBox 409">
            <a:extLst>
              <a:ext uri="{FF2B5EF4-FFF2-40B4-BE49-F238E27FC236}">
                <a16:creationId xmlns:a16="http://schemas.microsoft.com/office/drawing/2014/main" id="{C3B9E521-628C-419C-9B49-03BE04A7ED16}"/>
              </a:ext>
            </a:extLst>
          </p:cNvPr>
          <p:cNvSpPr txBox="1"/>
          <p:nvPr/>
        </p:nvSpPr>
        <p:spPr>
          <a:xfrm>
            <a:off x="3107775" y="3587172"/>
            <a:ext cx="478016" cy="523220"/>
          </a:xfrm>
          <a:prstGeom prst="rect">
            <a:avLst/>
          </a:prstGeom>
          <a:noFill/>
        </p:spPr>
        <p:txBody>
          <a:bodyPr wrap="none" rtlCol="0">
            <a:spAutoFit/>
          </a:bodyPr>
          <a:lstStyle/>
          <a:p>
            <a:r>
              <a:rPr lang="en-US" sz="2800" b="1" dirty="0"/>
              <a:t>-1</a:t>
            </a:r>
          </a:p>
        </p:txBody>
      </p:sp>
      <p:sp>
        <p:nvSpPr>
          <p:cNvPr id="411" name="Arrow: Right 410">
            <a:extLst>
              <a:ext uri="{FF2B5EF4-FFF2-40B4-BE49-F238E27FC236}">
                <a16:creationId xmlns:a16="http://schemas.microsoft.com/office/drawing/2014/main" id="{46D503EE-E8CC-48FE-AF48-47A73C710D2E}"/>
              </a:ext>
            </a:extLst>
          </p:cNvPr>
          <p:cNvSpPr/>
          <p:nvPr/>
        </p:nvSpPr>
        <p:spPr>
          <a:xfrm rot="2321551">
            <a:off x="3561780" y="352415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TextBox 413">
            <a:extLst>
              <a:ext uri="{FF2B5EF4-FFF2-40B4-BE49-F238E27FC236}">
                <a16:creationId xmlns:a16="http://schemas.microsoft.com/office/drawing/2014/main" id="{C5E85C9A-2128-43E9-B5C6-D520E14DA3ED}"/>
              </a:ext>
            </a:extLst>
          </p:cNvPr>
          <p:cNvSpPr txBox="1"/>
          <p:nvPr/>
        </p:nvSpPr>
        <p:spPr>
          <a:xfrm>
            <a:off x="3748708" y="3355079"/>
            <a:ext cx="301686" cy="369332"/>
          </a:xfrm>
          <a:prstGeom prst="rect">
            <a:avLst/>
          </a:prstGeom>
          <a:noFill/>
        </p:spPr>
        <p:txBody>
          <a:bodyPr wrap="none" rtlCol="0">
            <a:spAutoFit/>
          </a:bodyPr>
          <a:lstStyle/>
          <a:p>
            <a:r>
              <a:rPr lang="en-US" b="1" dirty="0"/>
              <a:t>1</a:t>
            </a:r>
          </a:p>
        </p:txBody>
      </p:sp>
      <p:sp>
        <p:nvSpPr>
          <p:cNvPr id="415" name="TextBox 414">
            <a:extLst>
              <a:ext uri="{FF2B5EF4-FFF2-40B4-BE49-F238E27FC236}">
                <a16:creationId xmlns:a16="http://schemas.microsoft.com/office/drawing/2014/main" id="{DDF3B5C4-D191-44AA-89A5-070C8297F168}"/>
              </a:ext>
            </a:extLst>
          </p:cNvPr>
          <p:cNvSpPr txBox="1"/>
          <p:nvPr/>
        </p:nvSpPr>
        <p:spPr>
          <a:xfrm>
            <a:off x="3768175" y="3587172"/>
            <a:ext cx="367408" cy="523220"/>
          </a:xfrm>
          <a:prstGeom prst="rect">
            <a:avLst/>
          </a:prstGeom>
          <a:noFill/>
        </p:spPr>
        <p:txBody>
          <a:bodyPr wrap="none" rtlCol="0">
            <a:spAutoFit/>
          </a:bodyPr>
          <a:lstStyle/>
          <a:p>
            <a:r>
              <a:rPr lang="en-US" sz="2800" b="1" dirty="0"/>
              <a:t>1</a:t>
            </a:r>
          </a:p>
        </p:txBody>
      </p:sp>
      <p:sp>
        <p:nvSpPr>
          <p:cNvPr id="416" name="Arrow: Right 415">
            <a:extLst>
              <a:ext uri="{FF2B5EF4-FFF2-40B4-BE49-F238E27FC236}">
                <a16:creationId xmlns:a16="http://schemas.microsoft.com/office/drawing/2014/main" id="{78EFA401-0375-4571-B003-AEB48555E11D}"/>
              </a:ext>
            </a:extLst>
          </p:cNvPr>
          <p:cNvSpPr/>
          <p:nvPr/>
        </p:nvSpPr>
        <p:spPr>
          <a:xfrm rot="2321551">
            <a:off x="4171380" y="351780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TextBox 418">
            <a:extLst>
              <a:ext uri="{FF2B5EF4-FFF2-40B4-BE49-F238E27FC236}">
                <a16:creationId xmlns:a16="http://schemas.microsoft.com/office/drawing/2014/main" id="{CE772B7C-D7BF-48B6-919B-7307DE374A11}"/>
              </a:ext>
            </a:extLst>
          </p:cNvPr>
          <p:cNvSpPr txBox="1"/>
          <p:nvPr/>
        </p:nvSpPr>
        <p:spPr>
          <a:xfrm>
            <a:off x="4355402" y="3355079"/>
            <a:ext cx="262673" cy="369332"/>
          </a:xfrm>
          <a:prstGeom prst="rect">
            <a:avLst/>
          </a:prstGeom>
          <a:noFill/>
        </p:spPr>
        <p:txBody>
          <a:bodyPr wrap="square" rtlCol="0">
            <a:spAutoFit/>
          </a:bodyPr>
          <a:lstStyle/>
          <a:p>
            <a:r>
              <a:rPr lang="en-US" b="1" dirty="0"/>
              <a:t>1</a:t>
            </a:r>
          </a:p>
        </p:txBody>
      </p:sp>
      <p:sp>
        <p:nvSpPr>
          <p:cNvPr id="420" name="TextBox 419">
            <a:extLst>
              <a:ext uri="{FF2B5EF4-FFF2-40B4-BE49-F238E27FC236}">
                <a16:creationId xmlns:a16="http://schemas.microsoft.com/office/drawing/2014/main" id="{E60E15A5-5E1E-4221-9FB7-A8B7D4118A1B}"/>
              </a:ext>
            </a:extLst>
          </p:cNvPr>
          <p:cNvSpPr txBox="1"/>
          <p:nvPr/>
        </p:nvSpPr>
        <p:spPr>
          <a:xfrm>
            <a:off x="4352375" y="3561772"/>
            <a:ext cx="367408" cy="523220"/>
          </a:xfrm>
          <a:prstGeom prst="rect">
            <a:avLst/>
          </a:prstGeom>
          <a:noFill/>
        </p:spPr>
        <p:txBody>
          <a:bodyPr wrap="none" rtlCol="0">
            <a:spAutoFit/>
          </a:bodyPr>
          <a:lstStyle/>
          <a:p>
            <a:r>
              <a:rPr lang="en-US" sz="2800" b="1" dirty="0"/>
              <a:t>1</a:t>
            </a:r>
          </a:p>
        </p:txBody>
      </p:sp>
      <p:sp>
        <p:nvSpPr>
          <p:cNvPr id="421" name="Arrow: Right 420">
            <a:extLst>
              <a:ext uri="{FF2B5EF4-FFF2-40B4-BE49-F238E27FC236}">
                <a16:creationId xmlns:a16="http://schemas.microsoft.com/office/drawing/2014/main" id="{D56F0619-E547-4625-BCCF-ED887FC66064}"/>
              </a:ext>
            </a:extLst>
          </p:cNvPr>
          <p:cNvSpPr/>
          <p:nvPr/>
        </p:nvSpPr>
        <p:spPr>
          <a:xfrm>
            <a:off x="4740950" y="3854132"/>
            <a:ext cx="320524" cy="8763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TextBox 423">
            <a:extLst>
              <a:ext uri="{FF2B5EF4-FFF2-40B4-BE49-F238E27FC236}">
                <a16:creationId xmlns:a16="http://schemas.microsoft.com/office/drawing/2014/main" id="{4BAB4BBA-3079-42F9-AD4C-7325CE6E5189}"/>
              </a:ext>
            </a:extLst>
          </p:cNvPr>
          <p:cNvSpPr txBox="1"/>
          <p:nvPr/>
        </p:nvSpPr>
        <p:spPr>
          <a:xfrm>
            <a:off x="4798996" y="3612311"/>
            <a:ext cx="301686" cy="369332"/>
          </a:xfrm>
          <a:prstGeom prst="rect">
            <a:avLst/>
          </a:prstGeom>
          <a:noFill/>
        </p:spPr>
        <p:txBody>
          <a:bodyPr wrap="none" rtlCol="0">
            <a:spAutoFit/>
          </a:bodyPr>
          <a:lstStyle/>
          <a:p>
            <a:r>
              <a:rPr lang="en-US" b="1" dirty="0"/>
              <a:t>0</a:t>
            </a:r>
          </a:p>
        </p:txBody>
      </p:sp>
      <p:sp>
        <p:nvSpPr>
          <p:cNvPr id="427" name="TextBox 426">
            <a:extLst>
              <a:ext uri="{FF2B5EF4-FFF2-40B4-BE49-F238E27FC236}">
                <a16:creationId xmlns:a16="http://schemas.microsoft.com/office/drawing/2014/main" id="{D3F60A7E-AB8F-4B7F-9E54-584890E0E754}"/>
              </a:ext>
            </a:extLst>
          </p:cNvPr>
          <p:cNvSpPr txBox="1"/>
          <p:nvPr/>
        </p:nvSpPr>
        <p:spPr>
          <a:xfrm>
            <a:off x="5042758" y="3595132"/>
            <a:ext cx="367408" cy="523220"/>
          </a:xfrm>
          <a:prstGeom prst="rect">
            <a:avLst/>
          </a:prstGeom>
          <a:noFill/>
        </p:spPr>
        <p:txBody>
          <a:bodyPr wrap="none" rtlCol="0">
            <a:spAutoFit/>
          </a:bodyPr>
          <a:lstStyle/>
          <a:p>
            <a:r>
              <a:rPr lang="en-US" sz="2800" b="1" dirty="0"/>
              <a:t>0</a:t>
            </a:r>
          </a:p>
        </p:txBody>
      </p:sp>
      <p:sp>
        <p:nvSpPr>
          <p:cNvPr id="430" name="TextBox 429">
            <a:extLst>
              <a:ext uri="{FF2B5EF4-FFF2-40B4-BE49-F238E27FC236}">
                <a16:creationId xmlns:a16="http://schemas.microsoft.com/office/drawing/2014/main" id="{C18DBCA3-29A1-44D5-9D2F-B09077544B18}"/>
              </a:ext>
            </a:extLst>
          </p:cNvPr>
          <p:cNvSpPr txBox="1"/>
          <p:nvPr/>
        </p:nvSpPr>
        <p:spPr>
          <a:xfrm>
            <a:off x="3272386" y="4059566"/>
            <a:ext cx="372218" cy="369332"/>
          </a:xfrm>
          <a:prstGeom prst="rect">
            <a:avLst/>
          </a:prstGeom>
          <a:noFill/>
        </p:spPr>
        <p:txBody>
          <a:bodyPr wrap="square" rtlCol="0">
            <a:spAutoFit/>
          </a:bodyPr>
          <a:lstStyle/>
          <a:p>
            <a:r>
              <a:rPr lang="en-US" b="1" dirty="0"/>
              <a:t>-1</a:t>
            </a:r>
          </a:p>
        </p:txBody>
      </p:sp>
      <p:sp>
        <p:nvSpPr>
          <p:cNvPr id="437" name="Arrow: Right 436">
            <a:extLst>
              <a:ext uri="{FF2B5EF4-FFF2-40B4-BE49-F238E27FC236}">
                <a16:creationId xmlns:a16="http://schemas.microsoft.com/office/drawing/2014/main" id="{AC54B54B-6C66-4A78-910C-F845394CB036}"/>
              </a:ext>
            </a:extLst>
          </p:cNvPr>
          <p:cNvSpPr/>
          <p:nvPr/>
        </p:nvSpPr>
        <p:spPr>
          <a:xfrm rot="5400000">
            <a:off x="3189995" y="420375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438" name="TextBox 437">
            <a:extLst>
              <a:ext uri="{FF2B5EF4-FFF2-40B4-BE49-F238E27FC236}">
                <a16:creationId xmlns:a16="http://schemas.microsoft.com/office/drawing/2014/main" id="{0468DCF9-915A-41EA-87AD-0E3CC9146028}"/>
              </a:ext>
            </a:extLst>
          </p:cNvPr>
          <p:cNvSpPr txBox="1"/>
          <p:nvPr/>
        </p:nvSpPr>
        <p:spPr>
          <a:xfrm>
            <a:off x="3107775" y="4241222"/>
            <a:ext cx="478016" cy="523220"/>
          </a:xfrm>
          <a:prstGeom prst="rect">
            <a:avLst/>
          </a:prstGeom>
          <a:noFill/>
        </p:spPr>
        <p:txBody>
          <a:bodyPr wrap="none" rtlCol="0">
            <a:spAutoFit/>
          </a:bodyPr>
          <a:lstStyle/>
          <a:p>
            <a:r>
              <a:rPr lang="en-US" sz="2800" b="1" dirty="0"/>
              <a:t>-2</a:t>
            </a:r>
          </a:p>
        </p:txBody>
      </p:sp>
      <p:sp>
        <p:nvSpPr>
          <p:cNvPr id="443" name="TextBox 442">
            <a:extLst>
              <a:ext uri="{FF2B5EF4-FFF2-40B4-BE49-F238E27FC236}">
                <a16:creationId xmlns:a16="http://schemas.microsoft.com/office/drawing/2014/main" id="{6A02EB15-4814-4B57-A7B0-C4B105B13385}"/>
              </a:ext>
            </a:extLst>
          </p:cNvPr>
          <p:cNvSpPr txBox="1"/>
          <p:nvPr/>
        </p:nvSpPr>
        <p:spPr>
          <a:xfrm>
            <a:off x="3725448" y="4065773"/>
            <a:ext cx="301686" cy="369332"/>
          </a:xfrm>
          <a:prstGeom prst="rect">
            <a:avLst/>
          </a:prstGeom>
          <a:noFill/>
        </p:spPr>
        <p:txBody>
          <a:bodyPr wrap="none" rtlCol="0">
            <a:spAutoFit/>
          </a:bodyPr>
          <a:lstStyle/>
          <a:p>
            <a:r>
              <a:rPr lang="en-US" b="1" dirty="0"/>
              <a:t>0</a:t>
            </a:r>
          </a:p>
        </p:txBody>
      </p:sp>
      <p:sp>
        <p:nvSpPr>
          <p:cNvPr id="446" name="TextBox 445">
            <a:extLst>
              <a:ext uri="{FF2B5EF4-FFF2-40B4-BE49-F238E27FC236}">
                <a16:creationId xmlns:a16="http://schemas.microsoft.com/office/drawing/2014/main" id="{66D988DA-0B23-449F-84B2-0244CB417884}"/>
              </a:ext>
            </a:extLst>
          </p:cNvPr>
          <p:cNvSpPr txBox="1"/>
          <p:nvPr/>
        </p:nvSpPr>
        <p:spPr>
          <a:xfrm>
            <a:off x="3772987" y="4280954"/>
            <a:ext cx="367408" cy="523220"/>
          </a:xfrm>
          <a:prstGeom prst="rect">
            <a:avLst/>
          </a:prstGeom>
          <a:noFill/>
        </p:spPr>
        <p:txBody>
          <a:bodyPr wrap="none" rtlCol="0">
            <a:spAutoFit/>
          </a:bodyPr>
          <a:lstStyle/>
          <a:p>
            <a:r>
              <a:rPr lang="en-US" sz="2800" b="1" dirty="0"/>
              <a:t>0</a:t>
            </a:r>
          </a:p>
        </p:txBody>
      </p:sp>
      <p:sp>
        <p:nvSpPr>
          <p:cNvPr id="449" name="Arrow: Right 448">
            <a:extLst>
              <a:ext uri="{FF2B5EF4-FFF2-40B4-BE49-F238E27FC236}">
                <a16:creationId xmlns:a16="http://schemas.microsoft.com/office/drawing/2014/main" id="{8C36D2BC-D2EA-41F4-9557-A17B244017A4}"/>
              </a:ext>
            </a:extLst>
          </p:cNvPr>
          <p:cNvSpPr/>
          <p:nvPr/>
        </p:nvSpPr>
        <p:spPr>
          <a:xfrm rot="2321551">
            <a:off x="3530030" y="417820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TextBox 449">
            <a:extLst>
              <a:ext uri="{FF2B5EF4-FFF2-40B4-BE49-F238E27FC236}">
                <a16:creationId xmlns:a16="http://schemas.microsoft.com/office/drawing/2014/main" id="{07DA8442-C0AB-4182-9A98-54339AA59C9F}"/>
              </a:ext>
            </a:extLst>
          </p:cNvPr>
          <p:cNvSpPr txBox="1"/>
          <p:nvPr/>
        </p:nvSpPr>
        <p:spPr>
          <a:xfrm>
            <a:off x="4015336" y="4046866"/>
            <a:ext cx="372218" cy="369332"/>
          </a:xfrm>
          <a:prstGeom prst="rect">
            <a:avLst/>
          </a:prstGeom>
          <a:noFill/>
        </p:spPr>
        <p:txBody>
          <a:bodyPr wrap="square" rtlCol="0">
            <a:spAutoFit/>
          </a:bodyPr>
          <a:lstStyle/>
          <a:p>
            <a:r>
              <a:rPr lang="en-US" b="1" dirty="0"/>
              <a:t>0</a:t>
            </a:r>
          </a:p>
        </p:txBody>
      </p:sp>
      <p:sp>
        <p:nvSpPr>
          <p:cNvPr id="452" name="Arrow: Right 451">
            <a:extLst>
              <a:ext uri="{FF2B5EF4-FFF2-40B4-BE49-F238E27FC236}">
                <a16:creationId xmlns:a16="http://schemas.microsoft.com/office/drawing/2014/main" id="{CA21659D-A020-465A-92B1-32AD587FC084}"/>
              </a:ext>
            </a:extLst>
          </p:cNvPr>
          <p:cNvSpPr/>
          <p:nvPr/>
        </p:nvSpPr>
        <p:spPr>
          <a:xfrm rot="5400000">
            <a:off x="3932945" y="419105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455" name="TextBox 454">
            <a:extLst>
              <a:ext uri="{FF2B5EF4-FFF2-40B4-BE49-F238E27FC236}">
                <a16:creationId xmlns:a16="http://schemas.microsoft.com/office/drawing/2014/main" id="{D7739DC6-DCDF-419B-80A9-486129209472}"/>
              </a:ext>
            </a:extLst>
          </p:cNvPr>
          <p:cNvSpPr txBox="1"/>
          <p:nvPr/>
        </p:nvSpPr>
        <p:spPr>
          <a:xfrm>
            <a:off x="4373148" y="4091173"/>
            <a:ext cx="301686" cy="369332"/>
          </a:xfrm>
          <a:prstGeom prst="rect">
            <a:avLst/>
          </a:prstGeom>
          <a:noFill/>
        </p:spPr>
        <p:txBody>
          <a:bodyPr wrap="none" rtlCol="0">
            <a:spAutoFit/>
          </a:bodyPr>
          <a:lstStyle/>
          <a:p>
            <a:r>
              <a:rPr lang="en-US" b="1" dirty="0"/>
              <a:t>2</a:t>
            </a:r>
          </a:p>
        </p:txBody>
      </p:sp>
      <p:sp>
        <p:nvSpPr>
          <p:cNvPr id="457" name="TextBox 456">
            <a:extLst>
              <a:ext uri="{FF2B5EF4-FFF2-40B4-BE49-F238E27FC236}">
                <a16:creationId xmlns:a16="http://schemas.microsoft.com/office/drawing/2014/main" id="{9B9E5BF0-61AE-4458-B73B-3CB29BC4D5E6}"/>
              </a:ext>
            </a:extLst>
          </p:cNvPr>
          <p:cNvSpPr txBox="1"/>
          <p:nvPr/>
        </p:nvSpPr>
        <p:spPr>
          <a:xfrm>
            <a:off x="4395287" y="4306354"/>
            <a:ext cx="367408" cy="523220"/>
          </a:xfrm>
          <a:prstGeom prst="rect">
            <a:avLst/>
          </a:prstGeom>
          <a:noFill/>
        </p:spPr>
        <p:txBody>
          <a:bodyPr wrap="none" rtlCol="0">
            <a:spAutoFit/>
          </a:bodyPr>
          <a:lstStyle/>
          <a:p>
            <a:r>
              <a:rPr lang="en-US" sz="2800" b="1" dirty="0"/>
              <a:t>2</a:t>
            </a:r>
          </a:p>
        </p:txBody>
      </p:sp>
      <p:sp>
        <p:nvSpPr>
          <p:cNvPr id="460" name="Arrow: Right 459">
            <a:extLst>
              <a:ext uri="{FF2B5EF4-FFF2-40B4-BE49-F238E27FC236}">
                <a16:creationId xmlns:a16="http://schemas.microsoft.com/office/drawing/2014/main" id="{AD2B7C85-5643-47B3-A48C-9B4E132E8297}"/>
              </a:ext>
            </a:extLst>
          </p:cNvPr>
          <p:cNvSpPr/>
          <p:nvPr/>
        </p:nvSpPr>
        <p:spPr>
          <a:xfrm rot="2321551">
            <a:off x="4177730" y="420360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TextBox 465">
            <a:extLst>
              <a:ext uri="{FF2B5EF4-FFF2-40B4-BE49-F238E27FC236}">
                <a16:creationId xmlns:a16="http://schemas.microsoft.com/office/drawing/2014/main" id="{0F3660A2-D482-47B9-8F8F-778083A70BC1}"/>
              </a:ext>
            </a:extLst>
          </p:cNvPr>
          <p:cNvSpPr txBox="1"/>
          <p:nvPr/>
        </p:nvSpPr>
        <p:spPr>
          <a:xfrm>
            <a:off x="4938298" y="4065773"/>
            <a:ext cx="301686" cy="369332"/>
          </a:xfrm>
          <a:prstGeom prst="rect">
            <a:avLst/>
          </a:prstGeom>
          <a:noFill/>
        </p:spPr>
        <p:txBody>
          <a:bodyPr wrap="none" rtlCol="0">
            <a:spAutoFit/>
          </a:bodyPr>
          <a:lstStyle/>
          <a:p>
            <a:r>
              <a:rPr lang="en-US" b="1" dirty="0"/>
              <a:t>1</a:t>
            </a:r>
          </a:p>
        </p:txBody>
      </p:sp>
      <p:sp>
        <p:nvSpPr>
          <p:cNvPr id="469" name="Arrow: Right 468">
            <a:extLst>
              <a:ext uri="{FF2B5EF4-FFF2-40B4-BE49-F238E27FC236}">
                <a16:creationId xmlns:a16="http://schemas.microsoft.com/office/drawing/2014/main" id="{7B127F58-E27B-4818-8E23-12718905CD5D}"/>
              </a:ext>
            </a:extLst>
          </p:cNvPr>
          <p:cNvSpPr/>
          <p:nvPr/>
        </p:nvSpPr>
        <p:spPr>
          <a:xfrm rot="2321551">
            <a:off x="4742880" y="417820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Arrow: Right 471">
            <a:extLst>
              <a:ext uri="{FF2B5EF4-FFF2-40B4-BE49-F238E27FC236}">
                <a16:creationId xmlns:a16="http://schemas.microsoft.com/office/drawing/2014/main" id="{B0B78366-F9D1-4031-8C81-5972B0BCA7DB}"/>
              </a:ext>
            </a:extLst>
          </p:cNvPr>
          <p:cNvSpPr/>
          <p:nvPr/>
        </p:nvSpPr>
        <p:spPr>
          <a:xfrm>
            <a:off x="4743344" y="4533323"/>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TextBox 473">
            <a:extLst>
              <a:ext uri="{FF2B5EF4-FFF2-40B4-BE49-F238E27FC236}">
                <a16:creationId xmlns:a16="http://schemas.microsoft.com/office/drawing/2014/main" id="{79FFA9B0-1E99-4D8B-B457-992C53C70B8C}"/>
              </a:ext>
            </a:extLst>
          </p:cNvPr>
          <p:cNvSpPr txBox="1"/>
          <p:nvPr/>
        </p:nvSpPr>
        <p:spPr>
          <a:xfrm>
            <a:off x="4822229" y="4280954"/>
            <a:ext cx="301686" cy="369332"/>
          </a:xfrm>
          <a:prstGeom prst="rect">
            <a:avLst/>
          </a:prstGeom>
          <a:noFill/>
        </p:spPr>
        <p:txBody>
          <a:bodyPr wrap="none" rtlCol="0">
            <a:spAutoFit/>
          </a:bodyPr>
          <a:lstStyle/>
          <a:p>
            <a:r>
              <a:rPr lang="en-US" b="1" dirty="0"/>
              <a:t>1</a:t>
            </a:r>
          </a:p>
        </p:txBody>
      </p:sp>
      <p:sp>
        <p:nvSpPr>
          <p:cNvPr id="477" name="TextBox 476">
            <a:extLst>
              <a:ext uri="{FF2B5EF4-FFF2-40B4-BE49-F238E27FC236}">
                <a16:creationId xmlns:a16="http://schemas.microsoft.com/office/drawing/2014/main" id="{9BFDEFB2-C06E-414F-BA27-3BA1E02AC0BD}"/>
              </a:ext>
            </a:extLst>
          </p:cNvPr>
          <p:cNvSpPr txBox="1"/>
          <p:nvPr/>
        </p:nvSpPr>
        <p:spPr>
          <a:xfrm>
            <a:off x="5032295" y="4259113"/>
            <a:ext cx="367408" cy="523220"/>
          </a:xfrm>
          <a:prstGeom prst="rect">
            <a:avLst/>
          </a:prstGeom>
          <a:noFill/>
        </p:spPr>
        <p:txBody>
          <a:bodyPr wrap="none" rtlCol="0">
            <a:spAutoFit/>
          </a:bodyPr>
          <a:lstStyle/>
          <a:p>
            <a:r>
              <a:rPr lang="en-US" sz="2800" b="1" dirty="0"/>
              <a:t>1</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92EF238-D9EA-4DBC-8613-66A8CBA897EC}"/>
                  </a:ext>
                </a:extLst>
              </p14:cNvPr>
              <p14:cNvContentPartPr/>
              <p14:nvPr/>
            </p14:nvContentPartPr>
            <p14:xfrm>
              <a:off x="2541245" y="1719521"/>
              <a:ext cx="2797920" cy="2962800"/>
            </p14:xfrm>
          </p:contentPart>
        </mc:Choice>
        <mc:Fallback xmlns="">
          <p:pic>
            <p:nvPicPr>
              <p:cNvPr id="2" name="Ink 1">
                <a:extLst>
                  <a:ext uri="{FF2B5EF4-FFF2-40B4-BE49-F238E27FC236}">
                    <a16:creationId xmlns:a16="http://schemas.microsoft.com/office/drawing/2014/main" id="{A92EF238-D9EA-4DBC-8613-66A8CBA897EC}"/>
                  </a:ext>
                </a:extLst>
              </p:cNvPr>
              <p:cNvPicPr/>
              <p:nvPr/>
            </p:nvPicPr>
            <p:blipFill>
              <a:blip r:embed="rId4"/>
              <a:stretch>
                <a:fillRect/>
              </a:stretch>
            </p:blipFill>
            <p:spPr>
              <a:xfrm>
                <a:off x="2505245" y="1647881"/>
                <a:ext cx="2869560" cy="3106440"/>
              </a:xfrm>
              <a:prstGeom prst="rect">
                <a:avLst/>
              </a:prstGeom>
            </p:spPr>
          </p:pic>
        </mc:Fallback>
      </mc:AlternateContent>
      <p:grpSp>
        <p:nvGrpSpPr>
          <p:cNvPr id="28" name="Group 27">
            <a:extLst>
              <a:ext uri="{FF2B5EF4-FFF2-40B4-BE49-F238E27FC236}">
                <a16:creationId xmlns:a16="http://schemas.microsoft.com/office/drawing/2014/main" id="{0CA5B3D6-4A70-4953-A60D-AD7894659B3A}"/>
              </a:ext>
            </a:extLst>
          </p:cNvPr>
          <p:cNvGrpSpPr/>
          <p:nvPr/>
        </p:nvGrpSpPr>
        <p:grpSpPr>
          <a:xfrm>
            <a:off x="5396765" y="4456961"/>
            <a:ext cx="309960" cy="266760"/>
            <a:chOff x="5396765" y="4456961"/>
            <a:chExt cx="309960" cy="266760"/>
          </a:xfrm>
        </p:grpSpPr>
        <mc:AlternateContent xmlns:mc="http://schemas.openxmlformats.org/markup-compatibility/2006" xmlns:p14="http://schemas.microsoft.com/office/powerpoint/2010/main">
          <mc:Choice Requires="p14">
            <p:contentPart p14:bwMode="auto" r:id="rId5">
              <p14:nvContentPartPr>
                <p14:cNvPr id="24" name="Ink 23">
                  <a:extLst>
                    <a:ext uri="{FF2B5EF4-FFF2-40B4-BE49-F238E27FC236}">
                      <a16:creationId xmlns:a16="http://schemas.microsoft.com/office/drawing/2014/main" id="{0D62AFAC-0521-4211-B423-667193C4DA06}"/>
                    </a:ext>
                  </a:extLst>
                </p14:cNvPr>
                <p14:cNvContentPartPr/>
                <p14:nvPr/>
              </p14:nvContentPartPr>
              <p14:xfrm>
                <a:off x="5501885" y="4596641"/>
                <a:ext cx="142560" cy="11880"/>
              </p14:xfrm>
            </p:contentPart>
          </mc:Choice>
          <mc:Fallback xmlns="">
            <p:pic>
              <p:nvPicPr>
                <p:cNvPr id="24" name="Ink 23">
                  <a:extLst>
                    <a:ext uri="{FF2B5EF4-FFF2-40B4-BE49-F238E27FC236}">
                      <a16:creationId xmlns:a16="http://schemas.microsoft.com/office/drawing/2014/main" id="{0D62AFAC-0521-4211-B423-667193C4DA06}"/>
                    </a:ext>
                  </a:extLst>
                </p:cNvPr>
                <p:cNvPicPr/>
                <p:nvPr/>
              </p:nvPicPr>
              <p:blipFill>
                <a:blip r:embed="rId6"/>
                <a:stretch>
                  <a:fillRect/>
                </a:stretch>
              </p:blipFill>
              <p:spPr>
                <a:xfrm>
                  <a:off x="5466245" y="4561001"/>
                  <a:ext cx="21420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Ink 24">
                  <a:extLst>
                    <a:ext uri="{FF2B5EF4-FFF2-40B4-BE49-F238E27FC236}">
                      <a16:creationId xmlns:a16="http://schemas.microsoft.com/office/drawing/2014/main" id="{D99FECE4-C165-4517-8057-1AB5BF1DE161}"/>
                    </a:ext>
                  </a:extLst>
                </p14:cNvPr>
                <p14:cNvContentPartPr/>
                <p14:nvPr/>
              </p14:nvContentPartPr>
              <p14:xfrm>
                <a:off x="5516645" y="4522841"/>
                <a:ext cx="69840" cy="131760"/>
              </p14:xfrm>
            </p:contentPart>
          </mc:Choice>
          <mc:Fallback xmlns="">
            <p:pic>
              <p:nvPicPr>
                <p:cNvPr id="25" name="Ink 24">
                  <a:extLst>
                    <a:ext uri="{FF2B5EF4-FFF2-40B4-BE49-F238E27FC236}">
                      <a16:creationId xmlns:a16="http://schemas.microsoft.com/office/drawing/2014/main" id="{D99FECE4-C165-4517-8057-1AB5BF1DE161}"/>
                    </a:ext>
                  </a:extLst>
                </p:cNvPr>
                <p:cNvPicPr/>
                <p:nvPr/>
              </p:nvPicPr>
              <p:blipFill>
                <a:blip r:embed="rId8"/>
                <a:stretch>
                  <a:fillRect/>
                </a:stretch>
              </p:blipFill>
              <p:spPr>
                <a:xfrm>
                  <a:off x="5480645" y="4486841"/>
                  <a:ext cx="1414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Ink 25">
                  <a:extLst>
                    <a:ext uri="{FF2B5EF4-FFF2-40B4-BE49-F238E27FC236}">
                      <a16:creationId xmlns:a16="http://schemas.microsoft.com/office/drawing/2014/main" id="{CCF6941A-6F16-4F9B-BDAD-393B52A6F616}"/>
                    </a:ext>
                  </a:extLst>
                </p14:cNvPr>
                <p14:cNvContentPartPr/>
                <p14:nvPr/>
              </p14:nvContentPartPr>
              <p14:xfrm>
                <a:off x="5495765" y="4535441"/>
                <a:ext cx="105480" cy="102240"/>
              </p14:xfrm>
            </p:contentPart>
          </mc:Choice>
          <mc:Fallback xmlns="">
            <p:pic>
              <p:nvPicPr>
                <p:cNvPr id="26" name="Ink 25">
                  <a:extLst>
                    <a:ext uri="{FF2B5EF4-FFF2-40B4-BE49-F238E27FC236}">
                      <a16:creationId xmlns:a16="http://schemas.microsoft.com/office/drawing/2014/main" id="{CCF6941A-6F16-4F9B-BDAD-393B52A6F616}"/>
                    </a:ext>
                  </a:extLst>
                </p:cNvPr>
                <p:cNvPicPr/>
                <p:nvPr/>
              </p:nvPicPr>
              <p:blipFill>
                <a:blip r:embed="rId10"/>
                <a:stretch>
                  <a:fillRect/>
                </a:stretch>
              </p:blipFill>
              <p:spPr>
                <a:xfrm>
                  <a:off x="5460125" y="4499441"/>
                  <a:ext cx="1771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 name="Ink 26">
                  <a:extLst>
                    <a:ext uri="{FF2B5EF4-FFF2-40B4-BE49-F238E27FC236}">
                      <a16:creationId xmlns:a16="http://schemas.microsoft.com/office/drawing/2014/main" id="{28F6197A-2E32-4EDB-8424-666608CC8C40}"/>
                    </a:ext>
                  </a:extLst>
                </p14:cNvPr>
                <p14:cNvContentPartPr/>
                <p14:nvPr/>
              </p14:nvContentPartPr>
              <p14:xfrm>
                <a:off x="5396765" y="4456961"/>
                <a:ext cx="309960" cy="266760"/>
              </p14:xfrm>
            </p:contentPart>
          </mc:Choice>
          <mc:Fallback xmlns="">
            <p:pic>
              <p:nvPicPr>
                <p:cNvPr id="27" name="Ink 26">
                  <a:extLst>
                    <a:ext uri="{FF2B5EF4-FFF2-40B4-BE49-F238E27FC236}">
                      <a16:creationId xmlns:a16="http://schemas.microsoft.com/office/drawing/2014/main" id="{28F6197A-2E32-4EDB-8424-666608CC8C40}"/>
                    </a:ext>
                  </a:extLst>
                </p:cNvPr>
                <p:cNvPicPr/>
                <p:nvPr/>
              </p:nvPicPr>
              <p:blipFill>
                <a:blip r:embed="rId12"/>
                <a:stretch>
                  <a:fillRect/>
                </a:stretch>
              </p:blipFill>
              <p:spPr>
                <a:xfrm>
                  <a:off x="5360765" y="4421321"/>
                  <a:ext cx="381600" cy="338400"/>
                </a:xfrm>
                <a:prstGeom prst="rect">
                  <a:avLst/>
                </a:prstGeom>
              </p:spPr>
            </p:pic>
          </mc:Fallback>
        </mc:AlternateContent>
      </p:grpSp>
    </p:spTree>
    <p:extLst>
      <p:ext uri="{BB962C8B-B14F-4D97-AF65-F5344CB8AC3E}">
        <p14:creationId xmlns:p14="http://schemas.microsoft.com/office/powerpoint/2010/main" val="2488189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3">
            <a:extLst>
              <a:ext uri="{FF2B5EF4-FFF2-40B4-BE49-F238E27FC236}">
                <a16:creationId xmlns:a16="http://schemas.microsoft.com/office/drawing/2014/main" id="{BE0D1D09-F6E3-435B-A7CF-5B3E45791262}"/>
              </a:ext>
            </a:extLst>
          </p:cNvPr>
          <p:cNvGraphicFramePr>
            <a:graphicFrameLocks noGrp="1"/>
          </p:cNvGraphicFramePr>
          <p:nvPr/>
        </p:nvGraphicFramePr>
        <p:xfrm>
          <a:off x="2401379" y="1399001"/>
          <a:ext cx="3131515" cy="3505200"/>
        </p:xfrm>
        <a:graphic>
          <a:graphicData uri="http://schemas.openxmlformats.org/drawingml/2006/table">
            <a:tbl>
              <a:tblPr firstRow="1" bandRow="1">
                <a:tableStyleId>{5C22544A-7EE6-4342-B048-85BDC9FD1C3A}</a:tableStyleId>
              </a:tblPr>
              <a:tblGrid>
                <a:gridCol w="626303">
                  <a:extLst>
                    <a:ext uri="{9D8B030D-6E8A-4147-A177-3AD203B41FA5}">
                      <a16:colId xmlns:a16="http://schemas.microsoft.com/office/drawing/2014/main" val="843035541"/>
                    </a:ext>
                  </a:extLst>
                </a:gridCol>
                <a:gridCol w="626303">
                  <a:extLst>
                    <a:ext uri="{9D8B030D-6E8A-4147-A177-3AD203B41FA5}">
                      <a16:colId xmlns:a16="http://schemas.microsoft.com/office/drawing/2014/main" val="3368661560"/>
                    </a:ext>
                  </a:extLst>
                </a:gridCol>
                <a:gridCol w="626303">
                  <a:extLst>
                    <a:ext uri="{9D8B030D-6E8A-4147-A177-3AD203B41FA5}">
                      <a16:colId xmlns:a16="http://schemas.microsoft.com/office/drawing/2014/main" val="319637844"/>
                    </a:ext>
                  </a:extLst>
                </a:gridCol>
                <a:gridCol w="626303">
                  <a:extLst>
                    <a:ext uri="{9D8B030D-6E8A-4147-A177-3AD203B41FA5}">
                      <a16:colId xmlns:a16="http://schemas.microsoft.com/office/drawing/2014/main" val="1572659122"/>
                    </a:ext>
                  </a:extLst>
                </a:gridCol>
                <a:gridCol w="626303">
                  <a:extLst>
                    <a:ext uri="{9D8B030D-6E8A-4147-A177-3AD203B41FA5}">
                      <a16:colId xmlns:a16="http://schemas.microsoft.com/office/drawing/2014/main" val="349750209"/>
                    </a:ext>
                  </a:extLst>
                </a:gridCol>
              </a:tblGrid>
              <a:tr h="691452">
                <a:tc>
                  <a:txBody>
                    <a:bodyPr/>
                    <a:lstStyle/>
                    <a:p>
                      <a:pPr algn="ctr"/>
                      <a:endParaRPr lang="en-US" sz="28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285433819"/>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1380700157"/>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1102132821"/>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118815008"/>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78217187"/>
                  </a:ext>
                </a:extLst>
              </a:tr>
            </a:tbl>
          </a:graphicData>
        </a:graphic>
      </p:graphicFrame>
      <p:sp>
        <p:nvSpPr>
          <p:cNvPr id="14" name="TextBox 13">
            <a:extLst>
              <a:ext uri="{FF2B5EF4-FFF2-40B4-BE49-F238E27FC236}">
                <a16:creationId xmlns:a16="http://schemas.microsoft.com/office/drawing/2014/main" id="{CA85DC82-28D9-4E18-9C37-182B21912EA8}"/>
              </a:ext>
            </a:extLst>
          </p:cNvPr>
          <p:cNvSpPr txBox="1"/>
          <p:nvPr/>
        </p:nvSpPr>
        <p:spPr>
          <a:xfrm>
            <a:off x="3066085" y="803321"/>
            <a:ext cx="438819" cy="707886"/>
          </a:xfrm>
          <a:prstGeom prst="rect">
            <a:avLst/>
          </a:prstGeom>
          <a:noFill/>
        </p:spPr>
        <p:txBody>
          <a:bodyPr wrap="square" rtlCol="0">
            <a:spAutoFit/>
          </a:bodyPr>
          <a:lstStyle/>
          <a:p>
            <a:r>
              <a:rPr lang="en-US" sz="4000" b="1" dirty="0"/>
              <a:t>R</a:t>
            </a:r>
          </a:p>
        </p:txBody>
      </p:sp>
      <p:sp>
        <p:nvSpPr>
          <p:cNvPr id="15" name="TextBox 14">
            <a:extLst>
              <a:ext uri="{FF2B5EF4-FFF2-40B4-BE49-F238E27FC236}">
                <a16:creationId xmlns:a16="http://schemas.microsoft.com/office/drawing/2014/main" id="{A98A34B3-90CE-46E7-8D7A-CFB9DCCC1D3A}"/>
              </a:ext>
            </a:extLst>
          </p:cNvPr>
          <p:cNvSpPr txBox="1"/>
          <p:nvPr/>
        </p:nvSpPr>
        <p:spPr>
          <a:xfrm>
            <a:off x="3729246" y="791195"/>
            <a:ext cx="403143" cy="707886"/>
          </a:xfrm>
          <a:prstGeom prst="rect">
            <a:avLst/>
          </a:prstGeom>
          <a:noFill/>
        </p:spPr>
        <p:txBody>
          <a:bodyPr wrap="square" rtlCol="0">
            <a:spAutoFit/>
          </a:bodyPr>
          <a:lstStyle/>
          <a:p>
            <a:r>
              <a:rPr lang="en-US" sz="4000" b="1" dirty="0"/>
              <a:t>E</a:t>
            </a:r>
          </a:p>
        </p:txBody>
      </p:sp>
      <p:sp>
        <p:nvSpPr>
          <p:cNvPr id="16" name="TextBox 15">
            <a:extLst>
              <a:ext uri="{FF2B5EF4-FFF2-40B4-BE49-F238E27FC236}">
                <a16:creationId xmlns:a16="http://schemas.microsoft.com/office/drawing/2014/main" id="{2FFA13F1-B646-4AD6-AE9C-88FEB44CB042}"/>
              </a:ext>
            </a:extLst>
          </p:cNvPr>
          <p:cNvSpPr txBox="1"/>
          <p:nvPr/>
        </p:nvSpPr>
        <p:spPr>
          <a:xfrm>
            <a:off x="4376909" y="779069"/>
            <a:ext cx="403143" cy="707886"/>
          </a:xfrm>
          <a:prstGeom prst="rect">
            <a:avLst/>
          </a:prstGeom>
          <a:noFill/>
        </p:spPr>
        <p:txBody>
          <a:bodyPr wrap="square" rtlCol="0">
            <a:spAutoFit/>
          </a:bodyPr>
          <a:lstStyle/>
          <a:p>
            <a:r>
              <a:rPr lang="en-US" sz="4000" b="1" dirty="0"/>
              <a:t>E</a:t>
            </a:r>
          </a:p>
        </p:txBody>
      </p:sp>
      <p:sp>
        <p:nvSpPr>
          <p:cNvPr id="17" name="TextBox 16">
            <a:extLst>
              <a:ext uri="{FF2B5EF4-FFF2-40B4-BE49-F238E27FC236}">
                <a16:creationId xmlns:a16="http://schemas.microsoft.com/office/drawing/2014/main" id="{618C7403-0FE8-4A21-AEB0-99F9F8DB1B89}"/>
              </a:ext>
            </a:extLst>
          </p:cNvPr>
          <p:cNvSpPr txBox="1"/>
          <p:nvPr/>
        </p:nvSpPr>
        <p:spPr>
          <a:xfrm>
            <a:off x="4931582" y="797939"/>
            <a:ext cx="471523" cy="707886"/>
          </a:xfrm>
          <a:prstGeom prst="rect">
            <a:avLst/>
          </a:prstGeom>
          <a:noFill/>
        </p:spPr>
        <p:txBody>
          <a:bodyPr wrap="square" rtlCol="0">
            <a:spAutoFit/>
          </a:bodyPr>
          <a:lstStyle/>
          <a:p>
            <a:r>
              <a:rPr lang="en-US" sz="4000" b="1" dirty="0"/>
              <a:t>D</a:t>
            </a:r>
          </a:p>
        </p:txBody>
      </p:sp>
      <p:sp>
        <p:nvSpPr>
          <p:cNvPr id="18" name="TextBox 17">
            <a:extLst>
              <a:ext uri="{FF2B5EF4-FFF2-40B4-BE49-F238E27FC236}">
                <a16:creationId xmlns:a16="http://schemas.microsoft.com/office/drawing/2014/main" id="{80972A31-3600-42FD-BF7D-3D92154E9AA4}"/>
              </a:ext>
            </a:extLst>
          </p:cNvPr>
          <p:cNvSpPr txBox="1"/>
          <p:nvPr/>
        </p:nvSpPr>
        <p:spPr>
          <a:xfrm>
            <a:off x="1900442" y="2003083"/>
            <a:ext cx="406116" cy="707886"/>
          </a:xfrm>
          <a:prstGeom prst="rect">
            <a:avLst/>
          </a:prstGeom>
          <a:noFill/>
        </p:spPr>
        <p:txBody>
          <a:bodyPr wrap="square" rtlCol="0">
            <a:spAutoFit/>
          </a:bodyPr>
          <a:lstStyle/>
          <a:p>
            <a:pPr algn="r"/>
            <a:r>
              <a:rPr lang="en-US" sz="4000" b="1" dirty="0"/>
              <a:t>T</a:t>
            </a:r>
          </a:p>
        </p:txBody>
      </p:sp>
      <p:sp>
        <p:nvSpPr>
          <p:cNvPr id="19" name="TextBox 18">
            <a:extLst>
              <a:ext uri="{FF2B5EF4-FFF2-40B4-BE49-F238E27FC236}">
                <a16:creationId xmlns:a16="http://schemas.microsoft.com/office/drawing/2014/main" id="{8ED7DB78-86D9-4CF2-827B-58CB3E4712A7}"/>
              </a:ext>
            </a:extLst>
          </p:cNvPr>
          <p:cNvSpPr txBox="1"/>
          <p:nvPr/>
        </p:nvSpPr>
        <p:spPr>
          <a:xfrm>
            <a:off x="1865176" y="2743981"/>
            <a:ext cx="438820" cy="707886"/>
          </a:xfrm>
          <a:prstGeom prst="rect">
            <a:avLst/>
          </a:prstGeom>
          <a:noFill/>
        </p:spPr>
        <p:txBody>
          <a:bodyPr wrap="square" rtlCol="0">
            <a:spAutoFit/>
          </a:bodyPr>
          <a:lstStyle/>
          <a:p>
            <a:pPr algn="r"/>
            <a:r>
              <a:rPr lang="en-US" sz="4000" b="1" dirty="0"/>
              <a:t>R</a:t>
            </a:r>
          </a:p>
        </p:txBody>
      </p:sp>
      <p:sp>
        <p:nvSpPr>
          <p:cNvPr id="20" name="TextBox 19">
            <a:extLst>
              <a:ext uri="{FF2B5EF4-FFF2-40B4-BE49-F238E27FC236}">
                <a16:creationId xmlns:a16="http://schemas.microsoft.com/office/drawing/2014/main" id="{4F78B3F6-79A2-4175-AB87-6BF5217B3D3F}"/>
              </a:ext>
            </a:extLst>
          </p:cNvPr>
          <p:cNvSpPr txBox="1"/>
          <p:nvPr/>
        </p:nvSpPr>
        <p:spPr>
          <a:xfrm>
            <a:off x="1872651" y="3500729"/>
            <a:ext cx="403144" cy="707886"/>
          </a:xfrm>
          <a:prstGeom prst="rect">
            <a:avLst/>
          </a:prstGeom>
          <a:noFill/>
        </p:spPr>
        <p:txBody>
          <a:bodyPr wrap="square" rtlCol="0">
            <a:spAutoFit/>
          </a:bodyPr>
          <a:lstStyle/>
          <a:p>
            <a:pPr algn="r"/>
            <a:r>
              <a:rPr lang="en-US" sz="4000" b="1" dirty="0"/>
              <a:t>E</a:t>
            </a:r>
          </a:p>
        </p:txBody>
      </p:sp>
      <p:sp>
        <p:nvSpPr>
          <p:cNvPr id="21" name="TextBox 20">
            <a:extLst>
              <a:ext uri="{FF2B5EF4-FFF2-40B4-BE49-F238E27FC236}">
                <a16:creationId xmlns:a16="http://schemas.microsoft.com/office/drawing/2014/main" id="{064DFBE9-33B4-434C-8D9C-28F8B8944069}"/>
              </a:ext>
            </a:extLst>
          </p:cNvPr>
          <p:cNvSpPr txBox="1"/>
          <p:nvPr/>
        </p:nvSpPr>
        <p:spPr>
          <a:xfrm>
            <a:off x="1890405" y="4239547"/>
            <a:ext cx="403144" cy="707886"/>
          </a:xfrm>
          <a:prstGeom prst="rect">
            <a:avLst/>
          </a:prstGeom>
          <a:noFill/>
        </p:spPr>
        <p:txBody>
          <a:bodyPr wrap="square" rtlCol="0">
            <a:spAutoFit/>
          </a:bodyPr>
          <a:lstStyle/>
          <a:p>
            <a:pPr algn="r"/>
            <a:r>
              <a:rPr lang="en-US" sz="4000" b="1" dirty="0"/>
              <a:t>E</a:t>
            </a:r>
          </a:p>
        </p:txBody>
      </p:sp>
      <p:sp>
        <p:nvSpPr>
          <p:cNvPr id="37" name="TextBox 36">
            <a:extLst>
              <a:ext uri="{FF2B5EF4-FFF2-40B4-BE49-F238E27FC236}">
                <a16:creationId xmlns:a16="http://schemas.microsoft.com/office/drawing/2014/main" id="{8DD54E5A-8ECE-48EC-B8D7-0BCA444C92C3}"/>
              </a:ext>
            </a:extLst>
          </p:cNvPr>
          <p:cNvSpPr txBox="1"/>
          <p:nvPr/>
        </p:nvSpPr>
        <p:spPr>
          <a:xfrm>
            <a:off x="2996244" y="436793"/>
            <a:ext cx="3870675" cy="400110"/>
          </a:xfrm>
          <a:prstGeom prst="rect">
            <a:avLst/>
          </a:prstGeom>
          <a:noFill/>
        </p:spPr>
        <p:txBody>
          <a:bodyPr wrap="none" rtlCol="0">
            <a:spAutoFit/>
          </a:bodyPr>
          <a:lstStyle/>
          <a:p>
            <a:r>
              <a:rPr lang="en-US" sz="2000" b="1" dirty="0"/>
              <a:t>Sequence 2 distributed as columns</a:t>
            </a:r>
          </a:p>
        </p:txBody>
      </p:sp>
      <p:sp>
        <p:nvSpPr>
          <p:cNvPr id="38" name="Arrow: Right 37">
            <a:extLst>
              <a:ext uri="{FF2B5EF4-FFF2-40B4-BE49-F238E27FC236}">
                <a16:creationId xmlns:a16="http://schemas.microsoft.com/office/drawing/2014/main" id="{7AAB7C04-9417-4982-8CEB-28C2A1620F6F}"/>
              </a:ext>
            </a:extLst>
          </p:cNvPr>
          <p:cNvSpPr/>
          <p:nvPr/>
        </p:nvSpPr>
        <p:spPr>
          <a:xfrm>
            <a:off x="3066085" y="779069"/>
            <a:ext cx="2466809" cy="155769"/>
          </a:xfrm>
          <a:prstGeom prst="rightArrow">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1954382-DFA3-4D83-B864-5CD5F695CE61}"/>
              </a:ext>
            </a:extLst>
          </p:cNvPr>
          <p:cNvSpPr txBox="1"/>
          <p:nvPr/>
        </p:nvSpPr>
        <p:spPr>
          <a:xfrm rot="5400000">
            <a:off x="-200390" y="3046428"/>
            <a:ext cx="3494803" cy="400110"/>
          </a:xfrm>
          <a:prstGeom prst="rect">
            <a:avLst/>
          </a:prstGeom>
          <a:noFill/>
        </p:spPr>
        <p:txBody>
          <a:bodyPr wrap="none" rtlCol="0">
            <a:spAutoFit/>
          </a:bodyPr>
          <a:lstStyle/>
          <a:p>
            <a:r>
              <a:rPr lang="en-US" sz="2000" b="1" dirty="0"/>
              <a:t>Sequence 1 distributed as rows</a:t>
            </a:r>
          </a:p>
        </p:txBody>
      </p:sp>
      <p:sp>
        <p:nvSpPr>
          <p:cNvPr id="40" name="Arrow: Right 39">
            <a:extLst>
              <a:ext uri="{FF2B5EF4-FFF2-40B4-BE49-F238E27FC236}">
                <a16:creationId xmlns:a16="http://schemas.microsoft.com/office/drawing/2014/main" id="{89744FD3-DF0C-499A-BC86-0C69E1ADCA8C}"/>
              </a:ext>
            </a:extLst>
          </p:cNvPr>
          <p:cNvSpPr/>
          <p:nvPr/>
        </p:nvSpPr>
        <p:spPr>
          <a:xfrm rot="5400000">
            <a:off x="422814" y="3434702"/>
            <a:ext cx="2676227" cy="189502"/>
          </a:xfrm>
          <a:prstGeom prst="rightArrow">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4BDDC66-3593-4355-8139-8DBC9718F727}"/>
              </a:ext>
            </a:extLst>
          </p:cNvPr>
          <p:cNvSpPr txBox="1"/>
          <p:nvPr/>
        </p:nvSpPr>
        <p:spPr>
          <a:xfrm>
            <a:off x="1456842" y="0"/>
            <a:ext cx="1111202" cy="646331"/>
          </a:xfrm>
          <a:prstGeom prst="rect">
            <a:avLst/>
          </a:prstGeom>
          <a:noFill/>
        </p:spPr>
        <p:txBody>
          <a:bodyPr wrap="none" rtlCol="0">
            <a:spAutoFit/>
          </a:bodyPr>
          <a:lstStyle/>
          <a:p>
            <a:r>
              <a:rPr lang="en-US" sz="3600" dirty="0"/>
              <a:t>TREE</a:t>
            </a:r>
          </a:p>
        </p:txBody>
      </p:sp>
      <p:sp>
        <p:nvSpPr>
          <p:cNvPr id="44" name="TextBox 43">
            <a:extLst>
              <a:ext uri="{FF2B5EF4-FFF2-40B4-BE49-F238E27FC236}">
                <a16:creationId xmlns:a16="http://schemas.microsoft.com/office/drawing/2014/main" id="{CEBC3308-11C9-4566-AEB8-D6CACAF9598D}"/>
              </a:ext>
            </a:extLst>
          </p:cNvPr>
          <p:cNvSpPr txBox="1"/>
          <p:nvPr/>
        </p:nvSpPr>
        <p:spPr>
          <a:xfrm>
            <a:off x="1456842" y="646331"/>
            <a:ext cx="1170513" cy="646331"/>
          </a:xfrm>
          <a:prstGeom prst="rect">
            <a:avLst/>
          </a:prstGeom>
          <a:noFill/>
        </p:spPr>
        <p:txBody>
          <a:bodyPr wrap="none" rtlCol="0">
            <a:spAutoFit/>
          </a:bodyPr>
          <a:lstStyle/>
          <a:p>
            <a:r>
              <a:rPr lang="en-US" sz="3600" dirty="0"/>
              <a:t>REED</a:t>
            </a:r>
          </a:p>
        </p:txBody>
      </p:sp>
      <p:sp>
        <p:nvSpPr>
          <p:cNvPr id="45" name="TextBox 44">
            <a:extLst>
              <a:ext uri="{FF2B5EF4-FFF2-40B4-BE49-F238E27FC236}">
                <a16:creationId xmlns:a16="http://schemas.microsoft.com/office/drawing/2014/main" id="{B8338321-9635-4D78-AFBF-E8F7ABAFA1D0}"/>
              </a:ext>
            </a:extLst>
          </p:cNvPr>
          <p:cNvSpPr txBox="1"/>
          <p:nvPr/>
        </p:nvSpPr>
        <p:spPr>
          <a:xfrm>
            <a:off x="127632" y="178404"/>
            <a:ext cx="1269899" cy="369332"/>
          </a:xfrm>
          <a:prstGeom prst="rect">
            <a:avLst/>
          </a:prstGeom>
          <a:noFill/>
        </p:spPr>
        <p:txBody>
          <a:bodyPr wrap="none" rtlCol="0">
            <a:spAutoFit/>
          </a:bodyPr>
          <a:lstStyle/>
          <a:p>
            <a:r>
              <a:rPr lang="en-US" b="1" dirty="0"/>
              <a:t>Sequence 1</a:t>
            </a:r>
          </a:p>
        </p:txBody>
      </p:sp>
      <p:sp>
        <p:nvSpPr>
          <p:cNvPr id="46" name="TextBox 45">
            <a:extLst>
              <a:ext uri="{FF2B5EF4-FFF2-40B4-BE49-F238E27FC236}">
                <a16:creationId xmlns:a16="http://schemas.microsoft.com/office/drawing/2014/main" id="{B63702B0-6217-45E9-BC26-574543C7D52C}"/>
              </a:ext>
            </a:extLst>
          </p:cNvPr>
          <p:cNvSpPr txBox="1"/>
          <p:nvPr/>
        </p:nvSpPr>
        <p:spPr>
          <a:xfrm>
            <a:off x="135772" y="795870"/>
            <a:ext cx="1269899" cy="369332"/>
          </a:xfrm>
          <a:prstGeom prst="rect">
            <a:avLst/>
          </a:prstGeom>
          <a:noFill/>
        </p:spPr>
        <p:txBody>
          <a:bodyPr wrap="none" rtlCol="0">
            <a:spAutoFit/>
          </a:bodyPr>
          <a:lstStyle/>
          <a:p>
            <a:r>
              <a:rPr lang="en-US" b="1" dirty="0"/>
              <a:t>Sequence 2</a:t>
            </a:r>
          </a:p>
        </p:txBody>
      </p:sp>
      <p:sp>
        <p:nvSpPr>
          <p:cNvPr id="55" name="TextBox 54">
            <a:extLst>
              <a:ext uri="{FF2B5EF4-FFF2-40B4-BE49-F238E27FC236}">
                <a16:creationId xmlns:a16="http://schemas.microsoft.com/office/drawing/2014/main" id="{06848043-0DAB-4816-8F1F-B1C940C3DFAA}"/>
              </a:ext>
            </a:extLst>
          </p:cNvPr>
          <p:cNvSpPr txBox="1"/>
          <p:nvPr/>
        </p:nvSpPr>
        <p:spPr>
          <a:xfrm>
            <a:off x="3710793" y="1479415"/>
            <a:ext cx="478016" cy="523220"/>
          </a:xfrm>
          <a:prstGeom prst="rect">
            <a:avLst/>
          </a:prstGeom>
          <a:noFill/>
        </p:spPr>
        <p:txBody>
          <a:bodyPr wrap="none" rtlCol="0">
            <a:spAutoFit/>
          </a:bodyPr>
          <a:lstStyle/>
          <a:p>
            <a:r>
              <a:rPr lang="en-US" sz="2800" b="1" dirty="0"/>
              <a:t>-2</a:t>
            </a:r>
          </a:p>
        </p:txBody>
      </p:sp>
      <p:sp>
        <p:nvSpPr>
          <p:cNvPr id="56" name="TextBox 55">
            <a:extLst>
              <a:ext uri="{FF2B5EF4-FFF2-40B4-BE49-F238E27FC236}">
                <a16:creationId xmlns:a16="http://schemas.microsoft.com/office/drawing/2014/main" id="{BD509942-95EB-4A1B-AAEB-1FDFBEDC1855}"/>
              </a:ext>
            </a:extLst>
          </p:cNvPr>
          <p:cNvSpPr txBox="1"/>
          <p:nvPr/>
        </p:nvSpPr>
        <p:spPr>
          <a:xfrm>
            <a:off x="4347004" y="1486399"/>
            <a:ext cx="478016" cy="523220"/>
          </a:xfrm>
          <a:prstGeom prst="rect">
            <a:avLst/>
          </a:prstGeom>
          <a:noFill/>
        </p:spPr>
        <p:txBody>
          <a:bodyPr wrap="none" rtlCol="0">
            <a:spAutoFit/>
          </a:bodyPr>
          <a:lstStyle/>
          <a:p>
            <a:r>
              <a:rPr lang="en-US" sz="2800" b="1" dirty="0"/>
              <a:t>-3</a:t>
            </a:r>
          </a:p>
        </p:txBody>
      </p:sp>
      <p:sp>
        <p:nvSpPr>
          <p:cNvPr id="57" name="TextBox 56">
            <a:extLst>
              <a:ext uri="{FF2B5EF4-FFF2-40B4-BE49-F238E27FC236}">
                <a16:creationId xmlns:a16="http://schemas.microsoft.com/office/drawing/2014/main" id="{5E2F3CCD-E04D-47F4-81F6-4D6881D90854}"/>
              </a:ext>
            </a:extLst>
          </p:cNvPr>
          <p:cNvSpPr txBox="1"/>
          <p:nvPr/>
        </p:nvSpPr>
        <p:spPr>
          <a:xfrm>
            <a:off x="4974854" y="1491372"/>
            <a:ext cx="478016" cy="523220"/>
          </a:xfrm>
          <a:prstGeom prst="rect">
            <a:avLst/>
          </a:prstGeom>
          <a:noFill/>
        </p:spPr>
        <p:txBody>
          <a:bodyPr wrap="none" rtlCol="0">
            <a:spAutoFit/>
          </a:bodyPr>
          <a:lstStyle/>
          <a:p>
            <a:r>
              <a:rPr lang="en-US" sz="2800" b="1" dirty="0"/>
              <a:t>-4</a:t>
            </a:r>
          </a:p>
        </p:txBody>
      </p:sp>
      <p:sp>
        <p:nvSpPr>
          <p:cNvPr id="47" name="TextBox 46">
            <a:extLst>
              <a:ext uri="{FF2B5EF4-FFF2-40B4-BE49-F238E27FC236}">
                <a16:creationId xmlns:a16="http://schemas.microsoft.com/office/drawing/2014/main" id="{0F839613-9A8E-42F4-BC3D-ECDA1C6FA04A}"/>
              </a:ext>
            </a:extLst>
          </p:cNvPr>
          <p:cNvSpPr txBox="1"/>
          <p:nvPr/>
        </p:nvSpPr>
        <p:spPr>
          <a:xfrm>
            <a:off x="2476735" y="2201716"/>
            <a:ext cx="478016" cy="523220"/>
          </a:xfrm>
          <a:prstGeom prst="rect">
            <a:avLst/>
          </a:prstGeom>
          <a:noFill/>
        </p:spPr>
        <p:txBody>
          <a:bodyPr wrap="none" rtlCol="0">
            <a:spAutoFit/>
          </a:bodyPr>
          <a:lstStyle/>
          <a:p>
            <a:r>
              <a:rPr lang="en-US" sz="2800" b="1" dirty="0"/>
              <a:t>-1</a:t>
            </a:r>
          </a:p>
        </p:txBody>
      </p:sp>
      <p:sp>
        <p:nvSpPr>
          <p:cNvPr id="64" name="TextBox 63">
            <a:extLst>
              <a:ext uri="{FF2B5EF4-FFF2-40B4-BE49-F238E27FC236}">
                <a16:creationId xmlns:a16="http://schemas.microsoft.com/office/drawing/2014/main" id="{7966CE13-6C77-4123-A723-E98E552C8321}"/>
              </a:ext>
            </a:extLst>
          </p:cNvPr>
          <p:cNvSpPr txBox="1"/>
          <p:nvPr/>
        </p:nvSpPr>
        <p:spPr>
          <a:xfrm>
            <a:off x="2499144" y="4215712"/>
            <a:ext cx="478016" cy="523220"/>
          </a:xfrm>
          <a:prstGeom prst="rect">
            <a:avLst/>
          </a:prstGeom>
          <a:noFill/>
        </p:spPr>
        <p:txBody>
          <a:bodyPr wrap="none" rtlCol="0">
            <a:spAutoFit/>
          </a:bodyPr>
          <a:lstStyle/>
          <a:p>
            <a:r>
              <a:rPr lang="en-US" sz="2800" b="1" dirty="0"/>
              <a:t>-4</a:t>
            </a:r>
          </a:p>
        </p:txBody>
      </p:sp>
      <p:sp>
        <p:nvSpPr>
          <p:cNvPr id="54" name="TextBox 53">
            <a:extLst>
              <a:ext uri="{FF2B5EF4-FFF2-40B4-BE49-F238E27FC236}">
                <a16:creationId xmlns:a16="http://schemas.microsoft.com/office/drawing/2014/main" id="{31CE01D4-CF06-4588-9287-8648F5F27241}"/>
              </a:ext>
            </a:extLst>
          </p:cNvPr>
          <p:cNvSpPr txBox="1"/>
          <p:nvPr/>
        </p:nvSpPr>
        <p:spPr>
          <a:xfrm>
            <a:off x="2474239" y="2897646"/>
            <a:ext cx="478016" cy="523220"/>
          </a:xfrm>
          <a:prstGeom prst="rect">
            <a:avLst/>
          </a:prstGeom>
          <a:noFill/>
        </p:spPr>
        <p:txBody>
          <a:bodyPr wrap="none" rtlCol="0">
            <a:spAutoFit/>
          </a:bodyPr>
          <a:lstStyle/>
          <a:p>
            <a:r>
              <a:rPr lang="en-US" sz="2800" b="1" dirty="0"/>
              <a:t>-2</a:t>
            </a:r>
          </a:p>
        </p:txBody>
      </p:sp>
      <p:sp>
        <p:nvSpPr>
          <p:cNvPr id="65" name="TextBox 64">
            <a:extLst>
              <a:ext uri="{FF2B5EF4-FFF2-40B4-BE49-F238E27FC236}">
                <a16:creationId xmlns:a16="http://schemas.microsoft.com/office/drawing/2014/main" id="{3FC62A23-AE89-42E1-83D7-435CC8B7F781}"/>
              </a:ext>
            </a:extLst>
          </p:cNvPr>
          <p:cNvSpPr txBox="1"/>
          <p:nvPr/>
        </p:nvSpPr>
        <p:spPr>
          <a:xfrm>
            <a:off x="2452091" y="3576680"/>
            <a:ext cx="478016" cy="523220"/>
          </a:xfrm>
          <a:prstGeom prst="rect">
            <a:avLst/>
          </a:prstGeom>
          <a:noFill/>
        </p:spPr>
        <p:txBody>
          <a:bodyPr wrap="none" rtlCol="0">
            <a:spAutoFit/>
          </a:bodyPr>
          <a:lstStyle/>
          <a:p>
            <a:r>
              <a:rPr lang="en-US" sz="2800" b="1" dirty="0"/>
              <a:t>-3</a:t>
            </a:r>
          </a:p>
        </p:txBody>
      </p:sp>
      <p:sp>
        <p:nvSpPr>
          <p:cNvPr id="81" name="TextBox 80">
            <a:extLst>
              <a:ext uri="{FF2B5EF4-FFF2-40B4-BE49-F238E27FC236}">
                <a16:creationId xmlns:a16="http://schemas.microsoft.com/office/drawing/2014/main" id="{EC024846-5207-423F-A1A6-A560A67C416F}"/>
              </a:ext>
            </a:extLst>
          </p:cNvPr>
          <p:cNvSpPr txBox="1"/>
          <p:nvPr/>
        </p:nvSpPr>
        <p:spPr>
          <a:xfrm>
            <a:off x="3105583" y="1476816"/>
            <a:ext cx="478016" cy="523220"/>
          </a:xfrm>
          <a:prstGeom prst="rect">
            <a:avLst/>
          </a:prstGeom>
          <a:noFill/>
        </p:spPr>
        <p:txBody>
          <a:bodyPr wrap="none" rtlCol="0">
            <a:spAutoFit/>
          </a:bodyPr>
          <a:lstStyle/>
          <a:p>
            <a:r>
              <a:rPr lang="en-US" sz="2800" b="1" dirty="0"/>
              <a:t>-1</a:t>
            </a:r>
          </a:p>
        </p:txBody>
      </p:sp>
      <p:sp>
        <p:nvSpPr>
          <p:cNvPr id="86" name="TextBox 85">
            <a:extLst>
              <a:ext uri="{FF2B5EF4-FFF2-40B4-BE49-F238E27FC236}">
                <a16:creationId xmlns:a16="http://schemas.microsoft.com/office/drawing/2014/main" id="{306CB9A9-16C3-4A36-B42D-8D1FE4BA8E8C}"/>
              </a:ext>
            </a:extLst>
          </p:cNvPr>
          <p:cNvSpPr txBox="1"/>
          <p:nvPr/>
        </p:nvSpPr>
        <p:spPr>
          <a:xfrm>
            <a:off x="3145373" y="2186215"/>
            <a:ext cx="367408" cy="523220"/>
          </a:xfrm>
          <a:prstGeom prst="rect">
            <a:avLst/>
          </a:prstGeom>
          <a:noFill/>
        </p:spPr>
        <p:txBody>
          <a:bodyPr wrap="none" rtlCol="0">
            <a:spAutoFit/>
          </a:bodyPr>
          <a:lstStyle/>
          <a:p>
            <a:r>
              <a:rPr lang="en-US" sz="2800" b="1" dirty="0"/>
              <a:t>0</a:t>
            </a:r>
          </a:p>
        </p:txBody>
      </p:sp>
      <p:sp>
        <p:nvSpPr>
          <p:cNvPr id="89" name="TextBox 88">
            <a:extLst>
              <a:ext uri="{FF2B5EF4-FFF2-40B4-BE49-F238E27FC236}">
                <a16:creationId xmlns:a16="http://schemas.microsoft.com/office/drawing/2014/main" id="{B1D249A0-EB0D-42BA-8CCC-2BB4E7594DD2}"/>
              </a:ext>
            </a:extLst>
          </p:cNvPr>
          <p:cNvSpPr txBox="1"/>
          <p:nvPr/>
        </p:nvSpPr>
        <p:spPr>
          <a:xfrm>
            <a:off x="6188691" y="3456342"/>
            <a:ext cx="5229649" cy="923330"/>
          </a:xfrm>
          <a:prstGeom prst="rect">
            <a:avLst/>
          </a:prstGeom>
          <a:noFill/>
        </p:spPr>
        <p:txBody>
          <a:bodyPr wrap="square" rtlCol="0">
            <a:spAutoFit/>
          </a:bodyPr>
          <a:lstStyle/>
          <a:p>
            <a:r>
              <a:rPr lang="en-US" dirty="0"/>
              <a:t>You will have the highest possible score 2, if you are aligning:</a:t>
            </a:r>
          </a:p>
          <a:p>
            <a:endParaRPr lang="en-US" dirty="0"/>
          </a:p>
        </p:txBody>
      </p:sp>
      <p:sp>
        <p:nvSpPr>
          <p:cNvPr id="90" name="TextBox 89">
            <a:extLst>
              <a:ext uri="{FF2B5EF4-FFF2-40B4-BE49-F238E27FC236}">
                <a16:creationId xmlns:a16="http://schemas.microsoft.com/office/drawing/2014/main" id="{39D01B2B-603F-49F7-AA85-78C864B5FE16}"/>
              </a:ext>
            </a:extLst>
          </p:cNvPr>
          <p:cNvSpPr txBox="1"/>
          <p:nvPr/>
        </p:nvSpPr>
        <p:spPr>
          <a:xfrm>
            <a:off x="2203660" y="5517673"/>
            <a:ext cx="1252266" cy="646331"/>
          </a:xfrm>
          <a:prstGeom prst="rect">
            <a:avLst/>
          </a:prstGeom>
          <a:noFill/>
        </p:spPr>
        <p:txBody>
          <a:bodyPr wrap="none" rtlCol="0">
            <a:spAutoFit/>
          </a:bodyPr>
          <a:lstStyle/>
          <a:p>
            <a:r>
              <a:rPr lang="en-US" sz="3600" dirty="0"/>
              <a:t>TREE</a:t>
            </a:r>
            <a:r>
              <a:rPr lang="en-US" sz="3600" dirty="0">
                <a:solidFill>
                  <a:srgbClr val="FF0000"/>
                </a:solidFill>
              </a:rPr>
              <a:t>-</a:t>
            </a:r>
          </a:p>
        </p:txBody>
      </p:sp>
      <p:sp>
        <p:nvSpPr>
          <p:cNvPr id="91" name="TextBox 90">
            <a:extLst>
              <a:ext uri="{FF2B5EF4-FFF2-40B4-BE49-F238E27FC236}">
                <a16:creationId xmlns:a16="http://schemas.microsoft.com/office/drawing/2014/main" id="{50A5C505-7327-4DD1-ACF7-2A0A8B279E1B}"/>
              </a:ext>
            </a:extLst>
          </p:cNvPr>
          <p:cNvSpPr txBox="1"/>
          <p:nvPr/>
        </p:nvSpPr>
        <p:spPr>
          <a:xfrm>
            <a:off x="2203660" y="6164004"/>
            <a:ext cx="1311578" cy="646331"/>
          </a:xfrm>
          <a:prstGeom prst="rect">
            <a:avLst/>
          </a:prstGeom>
          <a:noFill/>
        </p:spPr>
        <p:txBody>
          <a:bodyPr wrap="none" rtlCol="0">
            <a:spAutoFit/>
          </a:bodyPr>
          <a:lstStyle/>
          <a:p>
            <a:r>
              <a:rPr lang="en-US" sz="3600" dirty="0">
                <a:solidFill>
                  <a:srgbClr val="FF0000"/>
                </a:solidFill>
              </a:rPr>
              <a:t>-</a:t>
            </a:r>
            <a:r>
              <a:rPr lang="en-US" sz="3600" dirty="0"/>
              <a:t>REED</a:t>
            </a:r>
          </a:p>
        </p:txBody>
      </p:sp>
      <p:sp>
        <p:nvSpPr>
          <p:cNvPr id="92" name="TextBox 91">
            <a:extLst>
              <a:ext uri="{FF2B5EF4-FFF2-40B4-BE49-F238E27FC236}">
                <a16:creationId xmlns:a16="http://schemas.microsoft.com/office/drawing/2014/main" id="{3AFF582B-A1D9-405B-B845-5485B73831A7}"/>
              </a:ext>
            </a:extLst>
          </p:cNvPr>
          <p:cNvSpPr txBox="1"/>
          <p:nvPr/>
        </p:nvSpPr>
        <p:spPr>
          <a:xfrm>
            <a:off x="874450" y="5696077"/>
            <a:ext cx="1269899" cy="369332"/>
          </a:xfrm>
          <a:prstGeom prst="rect">
            <a:avLst/>
          </a:prstGeom>
          <a:noFill/>
        </p:spPr>
        <p:txBody>
          <a:bodyPr wrap="none" rtlCol="0">
            <a:spAutoFit/>
          </a:bodyPr>
          <a:lstStyle/>
          <a:p>
            <a:r>
              <a:rPr lang="en-US" b="1" dirty="0"/>
              <a:t>Sequence 1</a:t>
            </a:r>
          </a:p>
        </p:txBody>
      </p:sp>
      <p:sp>
        <p:nvSpPr>
          <p:cNvPr id="93" name="TextBox 92">
            <a:extLst>
              <a:ext uri="{FF2B5EF4-FFF2-40B4-BE49-F238E27FC236}">
                <a16:creationId xmlns:a16="http://schemas.microsoft.com/office/drawing/2014/main" id="{85A3A2FB-05C6-446E-A850-428492F8BF99}"/>
              </a:ext>
            </a:extLst>
          </p:cNvPr>
          <p:cNvSpPr txBox="1"/>
          <p:nvPr/>
        </p:nvSpPr>
        <p:spPr>
          <a:xfrm>
            <a:off x="882590" y="6313543"/>
            <a:ext cx="1269899" cy="369332"/>
          </a:xfrm>
          <a:prstGeom prst="rect">
            <a:avLst/>
          </a:prstGeom>
          <a:noFill/>
        </p:spPr>
        <p:txBody>
          <a:bodyPr wrap="none" rtlCol="0">
            <a:spAutoFit/>
          </a:bodyPr>
          <a:lstStyle/>
          <a:p>
            <a:r>
              <a:rPr lang="en-US" b="1" dirty="0"/>
              <a:t>Sequence 2</a:t>
            </a:r>
          </a:p>
        </p:txBody>
      </p:sp>
      <p:sp>
        <p:nvSpPr>
          <p:cNvPr id="95" name="TextBox 94">
            <a:extLst>
              <a:ext uri="{FF2B5EF4-FFF2-40B4-BE49-F238E27FC236}">
                <a16:creationId xmlns:a16="http://schemas.microsoft.com/office/drawing/2014/main" id="{64618F7E-6A9F-4D25-9F6A-D06F1BA6C7CF}"/>
              </a:ext>
            </a:extLst>
          </p:cNvPr>
          <p:cNvSpPr txBox="1"/>
          <p:nvPr/>
        </p:nvSpPr>
        <p:spPr>
          <a:xfrm>
            <a:off x="205964" y="5180905"/>
            <a:ext cx="5229649" cy="646331"/>
          </a:xfrm>
          <a:prstGeom prst="rect">
            <a:avLst/>
          </a:prstGeom>
          <a:noFill/>
        </p:spPr>
        <p:txBody>
          <a:bodyPr wrap="square" rtlCol="0">
            <a:spAutoFit/>
          </a:bodyPr>
          <a:lstStyle/>
          <a:p>
            <a:r>
              <a:rPr lang="en-US" b="1" dirty="0"/>
              <a:t>Path2</a:t>
            </a:r>
            <a:r>
              <a:rPr lang="en-US" dirty="0"/>
              <a:t>:</a:t>
            </a:r>
          </a:p>
          <a:p>
            <a:endParaRPr lang="en-US" dirty="0"/>
          </a:p>
        </p:txBody>
      </p:sp>
      <p:sp>
        <p:nvSpPr>
          <p:cNvPr id="296" name="TextBox 295">
            <a:extLst>
              <a:ext uri="{FF2B5EF4-FFF2-40B4-BE49-F238E27FC236}">
                <a16:creationId xmlns:a16="http://schemas.microsoft.com/office/drawing/2014/main" id="{27C5E7A7-3D6F-470B-A3BA-4DA257811346}"/>
              </a:ext>
            </a:extLst>
          </p:cNvPr>
          <p:cNvSpPr txBox="1"/>
          <p:nvPr/>
        </p:nvSpPr>
        <p:spPr>
          <a:xfrm>
            <a:off x="3624163" y="1904119"/>
            <a:ext cx="372218" cy="369332"/>
          </a:xfrm>
          <a:prstGeom prst="rect">
            <a:avLst/>
          </a:prstGeom>
          <a:noFill/>
        </p:spPr>
        <p:txBody>
          <a:bodyPr wrap="none" rtlCol="0">
            <a:spAutoFit/>
          </a:bodyPr>
          <a:lstStyle/>
          <a:p>
            <a:r>
              <a:rPr lang="en-US" b="1" dirty="0"/>
              <a:t>-1</a:t>
            </a:r>
          </a:p>
        </p:txBody>
      </p:sp>
      <p:sp>
        <p:nvSpPr>
          <p:cNvPr id="297" name="Arrow: Right 296">
            <a:extLst>
              <a:ext uri="{FF2B5EF4-FFF2-40B4-BE49-F238E27FC236}">
                <a16:creationId xmlns:a16="http://schemas.microsoft.com/office/drawing/2014/main" id="{E5965122-EC1B-4222-A03E-7B85604563D2}"/>
              </a:ext>
            </a:extLst>
          </p:cNvPr>
          <p:cNvSpPr/>
          <p:nvPr/>
        </p:nvSpPr>
        <p:spPr>
          <a:xfrm>
            <a:off x="3504141" y="2514216"/>
            <a:ext cx="332957" cy="8241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TextBox 299">
            <a:extLst>
              <a:ext uri="{FF2B5EF4-FFF2-40B4-BE49-F238E27FC236}">
                <a16:creationId xmlns:a16="http://schemas.microsoft.com/office/drawing/2014/main" id="{7805D7B9-143E-4279-A458-F4A9DD882D23}"/>
              </a:ext>
            </a:extLst>
          </p:cNvPr>
          <p:cNvSpPr txBox="1"/>
          <p:nvPr/>
        </p:nvSpPr>
        <p:spPr>
          <a:xfrm>
            <a:off x="3509946" y="2266111"/>
            <a:ext cx="372218" cy="369332"/>
          </a:xfrm>
          <a:prstGeom prst="rect">
            <a:avLst/>
          </a:prstGeom>
          <a:noFill/>
        </p:spPr>
        <p:txBody>
          <a:bodyPr wrap="none" rtlCol="0">
            <a:spAutoFit/>
          </a:bodyPr>
          <a:lstStyle/>
          <a:p>
            <a:r>
              <a:rPr lang="en-US" b="1" dirty="0"/>
              <a:t>-1</a:t>
            </a:r>
          </a:p>
        </p:txBody>
      </p:sp>
      <p:sp>
        <p:nvSpPr>
          <p:cNvPr id="303" name="TextBox 302">
            <a:extLst>
              <a:ext uri="{FF2B5EF4-FFF2-40B4-BE49-F238E27FC236}">
                <a16:creationId xmlns:a16="http://schemas.microsoft.com/office/drawing/2014/main" id="{16A18307-6BAB-4DC6-A760-1AACEAB9CD60}"/>
              </a:ext>
            </a:extLst>
          </p:cNvPr>
          <p:cNvSpPr txBox="1"/>
          <p:nvPr/>
        </p:nvSpPr>
        <p:spPr>
          <a:xfrm>
            <a:off x="3796755" y="2185304"/>
            <a:ext cx="478016" cy="523220"/>
          </a:xfrm>
          <a:prstGeom prst="rect">
            <a:avLst/>
          </a:prstGeom>
          <a:noFill/>
        </p:spPr>
        <p:txBody>
          <a:bodyPr wrap="none" rtlCol="0">
            <a:spAutoFit/>
          </a:bodyPr>
          <a:lstStyle/>
          <a:p>
            <a:r>
              <a:rPr lang="en-US" sz="2800" b="1" dirty="0"/>
              <a:t>-1</a:t>
            </a:r>
          </a:p>
        </p:txBody>
      </p:sp>
      <p:sp>
        <p:nvSpPr>
          <p:cNvPr id="308" name="Arrow: Right 307">
            <a:extLst>
              <a:ext uri="{FF2B5EF4-FFF2-40B4-BE49-F238E27FC236}">
                <a16:creationId xmlns:a16="http://schemas.microsoft.com/office/drawing/2014/main" id="{A81F2A31-8ACF-46C1-B9C9-352553E8BA66}"/>
              </a:ext>
            </a:extLst>
          </p:cNvPr>
          <p:cNvSpPr/>
          <p:nvPr/>
        </p:nvSpPr>
        <p:spPr>
          <a:xfrm>
            <a:off x="4209011" y="2505583"/>
            <a:ext cx="277587" cy="9838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TextBox 316">
            <a:extLst>
              <a:ext uri="{FF2B5EF4-FFF2-40B4-BE49-F238E27FC236}">
                <a16:creationId xmlns:a16="http://schemas.microsoft.com/office/drawing/2014/main" id="{89FA6CDB-35CD-4754-9347-DF5838639727}"/>
              </a:ext>
            </a:extLst>
          </p:cNvPr>
          <p:cNvSpPr txBox="1"/>
          <p:nvPr/>
        </p:nvSpPr>
        <p:spPr>
          <a:xfrm>
            <a:off x="4425575" y="2247824"/>
            <a:ext cx="478016" cy="523220"/>
          </a:xfrm>
          <a:prstGeom prst="rect">
            <a:avLst/>
          </a:prstGeom>
          <a:noFill/>
        </p:spPr>
        <p:txBody>
          <a:bodyPr wrap="none" rtlCol="0">
            <a:spAutoFit/>
          </a:bodyPr>
          <a:lstStyle/>
          <a:p>
            <a:r>
              <a:rPr lang="en-US" sz="2800" b="1" dirty="0"/>
              <a:t>-2</a:t>
            </a:r>
          </a:p>
        </p:txBody>
      </p:sp>
      <p:sp>
        <p:nvSpPr>
          <p:cNvPr id="318" name="TextBox 317">
            <a:extLst>
              <a:ext uri="{FF2B5EF4-FFF2-40B4-BE49-F238E27FC236}">
                <a16:creationId xmlns:a16="http://schemas.microsoft.com/office/drawing/2014/main" id="{B26A373B-5571-43DE-B8E5-D5262471A280}"/>
              </a:ext>
            </a:extLst>
          </p:cNvPr>
          <p:cNvSpPr txBox="1"/>
          <p:nvPr/>
        </p:nvSpPr>
        <p:spPr>
          <a:xfrm>
            <a:off x="5054878" y="2245485"/>
            <a:ext cx="478016" cy="523220"/>
          </a:xfrm>
          <a:prstGeom prst="rect">
            <a:avLst/>
          </a:prstGeom>
          <a:noFill/>
        </p:spPr>
        <p:txBody>
          <a:bodyPr wrap="none" rtlCol="0">
            <a:spAutoFit/>
          </a:bodyPr>
          <a:lstStyle/>
          <a:p>
            <a:r>
              <a:rPr lang="en-US" sz="2800" b="1" dirty="0"/>
              <a:t>-3</a:t>
            </a:r>
          </a:p>
        </p:txBody>
      </p:sp>
      <p:sp>
        <p:nvSpPr>
          <p:cNvPr id="324" name="Arrow: Right 323">
            <a:extLst>
              <a:ext uri="{FF2B5EF4-FFF2-40B4-BE49-F238E27FC236}">
                <a16:creationId xmlns:a16="http://schemas.microsoft.com/office/drawing/2014/main" id="{944FCEC4-B9AB-4C05-B77E-840ACE945A2D}"/>
              </a:ext>
            </a:extLst>
          </p:cNvPr>
          <p:cNvSpPr/>
          <p:nvPr/>
        </p:nvSpPr>
        <p:spPr>
          <a:xfrm>
            <a:off x="4820703" y="2501540"/>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TextBox 324">
            <a:extLst>
              <a:ext uri="{FF2B5EF4-FFF2-40B4-BE49-F238E27FC236}">
                <a16:creationId xmlns:a16="http://schemas.microsoft.com/office/drawing/2014/main" id="{1A455DAF-667F-4320-AC97-F2FB318759EB}"/>
              </a:ext>
            </a:extLst>
          </p:cNvPr>
          <p:cNvSpPr txBox="1"/>
          <p:nvPr/>
        </p:nvSpPr>
        <p:spPr>
          <a:xfrm>
            <a:off x="4156554" y="2244560"/>
            <a:ext cx="372218" cy="369332"/>
          </a:xfrm>
          <a:prstGeom prst="rect">
            <a:avLst/>
          </a:prstGeom>
          <a:noFill/>
        </p:spPr>
        <p:txBody>
          <a:bodyPr wrap="none" rtlCol="0">
            <a:spAutoFit/>
          </a:bodyPr>
          <a:lstStyle/>
          <a:p>
            <a:r>
              <a:rPr lang="en-US" b="1" dirty="0"/>
              <a:t>-2</a:t>
            </a:r>
          </a:p>
        </p:txBody>
      </p:sp>
      <p:sp>
        <p:nvSpPr>
          <p:cNvPr id="326" name="TextBox 325">
            <a:extLst>
              <a:ext uri="{FF2B5EF4-FFF2-40B4-BE49-F238E27FC236}">
                <a16:creationId xmlns:a16="http://schemas.microsoft.com/office/drawing/2014/main" id="{0DEC9565-0B68-4424-9247-5B25132B4EE3}"/>
              </a:ext>
            </a:extLst>
          </p:cNvPr>
          <p:cNvSpPr txBox="1"/>
          <p:nvPr/>
        </p:nvSpPr>
        <p:spPr>
          <a:xfrm>
            <a:off x="4773510" y="2258791"/>
            <a:ext cx="372218" cy="369332"/>
          </a:xfrm>
          <a:prstGeom prst="rect">
            <a:avLst/>
          </a:prstGeom>
          <a:noFill/>
        </p:spPr>
        <p:txBody>
          <a:bodyPr wrap="none" rtlCol="0">
            <a:spAutoFit/>
          </a:bodyPr>
          <a:lstStyle/>
          <a:p>
            <a:r>
              <a:rPr lang="en-US" b="1" dirty="0"/>
              <a:t>-3</a:t>
            </a:r>
          </a:p>
        </p:txBody>
      </p:sp>
      <p:sp>
        <p:nvSpPr>
          <p:cNvPr id="327" name="Arrow: Right 326">
            <a:extLst>
              <a:ext uri="{FF2B5EF4-FFF2-40B4-BE49-F238E27FC236}">
                <a16:creationId xmlns:a16="http://schemas.microsoft.com/office/drawing/2014/main" id="{DF69A9FA-17D8-47D6-AF77-75E62C573608}"/>
              </a:ext>
            </a:extLst>
          </p:cNvPr>
          <p:cNvSpPr/>
          <p:nvPr/>
        </p:nvSpPr>
        <p:spPr>
          <a:xfrm rot="5400000">
            <a:off x="2586745" y="210825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328" name="Arrow: Right 327">
            <a:extLst>
              <a:ext uri="{FF2B5EF4-FFF2-40B4-BE49-F238E27FC236}">
                <a16:creationId xmlns:a16="http://schemas.microsoft.com/office/drawing/2014/main" id="{FBD35849-93C8-4643-A131-FD86BD41BF4E}"/>
              </a:ext>
            </a:extLst>
          </p:cNvPr>
          <p:cNvSpPr/>
          <p:nvPr/>
        </p:nvSpPr>
        <p:spPr>
          <a:xfrm rot="2321551">
            <a:off x="4152695" y="2093656"/>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TextBox 328">
            <a:extLst>
              <a:ext uri="{FF2B5EF4-FFF2-40B4-BE49-F238E27FC236}">
                <a16:creationId xmlns:a16="http://schemas.microsoft.com/office/drawing/2014/main" id="{07835B49-2071-406A-8D45-A889ECB97D88}"/>
              </a:ext>
            </a:extLst>
          </p:cNvPr>
          <p:cNvSpPr txBox="1"/>
          <p:nvPr/>
        </p:nvSpPr>
        <p:spPr>
          <a:xfrm>
            <a:off x="4296116" y="1952464"/>
            <a:ext cx="372218" cy="369332"/>
          </a:xfrm>
          <a:prstGeom prst="rect">
            <a:avLst/>
          </a:prstGeom>
          <a:noFill/>
        </p:spPr>
        <p:txBody>
          <a:bodyPr wrap="none" rtlCol="0">
            <a:spAutoFit/>
          </a:bodyPr>
          <a:lstStyle/>
          <a:p>
            <a:r>
              <a:rPr lang="en-US" b="1" dirty="0"/>
              <a:t>-2</a:t>
            </a:r>
          </a:p>
        </p:txBody>
      </p:sp>
      <p:sp>
        <p:nvSpPr>
          <p:cNvPr id="336" name="Arrow: Right 335">
            <a:extLst>
              <a:ext uri="{FF2B5EF4-FFF2-40B4-BE49-F238E27FC236}">
                <a16:creationId xmlns:a16="http://schemas.microsoft.com/office/drawing/2014/main" id="{7C251736-B017-448A-9AE4-228D2DA2CDFD}"/>
              </a:ext>
            </a:extLst>
          </p:cNvPr>
          <p:cNvSpPr/>
          <p:nvPr/>
        </p:nvSpPr>
        <p:spPr>
          <a:xfrm rot="2321551">
            <a:off x="4782785" y="2108534"/>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TextBox 338">
            <a:extLst>
              <a:ext uri="{FF2B5EF4-FFF2-40B4-BE49-F238E27FC236}">
                <a16:creationId xmlns:a16="http://schemas.microsoft.com/office/drawing/2014/main" id="{548CFE24-EB3D-4FBA-A8AD-9F139C10E7B8}"/>
              </a:ext>
            </a:extLst>
          </p:cNvPr>
          <p:cNvSpPr txBox="1"/>
          <p:nvPr/>
        </p:nvSpPr>
        <p:spPr>
          <a:xfrm>
            <a:off x="4931047" y="1965779"/>
            <a:ext cx="372218" cy="369332"/>
          </a:xfrm>
          <a:prstGeom prst="rect">
            <a:avLst/>
          </a:prstGeom>
          <a:noFill/>
        </p:spPr>
        <p:txBody>
          <a:bodyPr wrap="none" rtlCol="0">
            <a:spAutoFit/>
          </a:bodyPr>
          <a:lstStyle/>
          <a:p>
            <a:r>
              <a:rPr lang="en-US" b="1" dirty="0"/>
              <a:t>-3</a:t>
            </a:r>
          </a:p>
        </p:txBody>
      </p:sp>
      <p:sp>
        <p:nvSpPr>
          <p:cNvPr id="345" name="Arrow: Right 344">
            <a:extLst>
              <a:ext uri="{FF2B5EF4-FFF2-40B4-BE49-F238E27FC236}">
                <a16:creationId xmlns:a16="http://schemas.microsoft.com/office/drawing/2014/main" id="{67361DCA-EB46-4D5D-9D58-4874BE8E7C44}"/>
              </a:ext>
            </a:extLst>
          </p:cNvPr>
          <p:cNvSpPr/>
          <p:nvPr/>
        </p:nvSpPr>
        <p:spPr>
          <a:xfrm rot="2321551">
            <a:off x="2895552" y="2799895"/>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TextBox 349">
            <a:extLst>
              <a:ext uri="{FF2B5EF4-FFF2-40B4-BE49-F238E27FC236}">
                <a16:creationId xmlns:a16="http://schemas.microsoft.com/office/drawing/2014/main" id="{2CA3AAC7-CB91-4438-83B9-68FF5E284127}"/>
              </a:ext>
            </a:extLst>
          </p:cNvPr>
          <p:cNvSpPr txBox="1"/>
          <p:nvPr/>
        </p:nvSpPr>
        <p:spPr>
          <a:xfrm>
            <a:off x="3088236" y="2656216"/>
            <a:ext cx="301686" cy="369332"/>
          </a:xfrm>
          <a:prstGeom prst="rect">
            <a:avLst/>
          </a:prstGeom>
          <a:noFill/>
        </p:spPr>
        <p:txBody>
          <a:bodyPr wrap="none" rtlCol="0">
            <a:spAutoFit/>
          </a:bodyPr>
          <a:lstStyle/>
          <a:p>
            <a:r>
              <a:rPr lang="en-US" b="1" dirty="0"/>
              <a:t>0</a:t>
            </a:r>
          </a:p>
        </p:txBody>
      </p:sp>
      <p:sp>
        <p:nvSpPr>
          <p:cNvPr id="352" name="TextBox 351">
            <a:extLst>
              <a:ext uri="{FF2B5EF4-FFF2-40B4-BE49-F238E27FC236}">
                <a16:creationId xmlns:a16="http://schemas.microsoft.com/office/drawing/2014/main" id="{F67ED821-3A18-4E91-9F20-A6EF25F0B6C5}"/>
              </a:ext>
            </a:extLst>
          </p:cNvPr>
          <p:cNvSpPr txBox="1"/>
          <p:nvPr/>
        </p:nvSpPr>
        <p:spPr>
          <a:xfrm>
            <a:off x="3145373" y="2916465"/>
            <a:ext cx="367408" cy="523220"/>
          </a:xfrm>
          <a:prstGeom prst="rect">
            <a:avLst/>
          </a:prstGeom>
          <a:noFill/>
        </p:spPr>
        <p:txBody>
          <a:bodyPr wrap="none" rtlCol="0">
            <a:spAutoFit/>
          </a:bodyPr>
          <a:lstStyle/>
          <a:p>
            <a:r>
              <a:rPr lang="en-US" sz="2800" b="1" dirty="0"/>
              <a:t>0</a:t>
            </a:r>
          </a:p>
        </p:txBody>
      </p:sp>
      <p:sp>
        <p:nvSpPr>
          <p:cNvPr id="355" name="Arrow: Right 354">
            <a:extLst>
              <a:ext uri="{FF2B5EF4-FFF2-40B4-BE49-F238E27FC236}">
                <a16:creationId xmlns:a16="http://schemas.microsoft.com/office/drawing/2014/main" id="{E7708B37-9C9F-4982-A22A-60CC022826AB}"/>
              </a:ext>
            </a:extLst>
          </p:cNvPr>
          <p:cNvSpPr/>
          <p:nvPr/>
        </p:nvSpPr>
        <p:spPr>
          <a:xfrm rot="5400000">
            <a:off x="2586745" y="281310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356" name="Arrow: Right 355">
            <a:extLst>
              <a:ext uri="{FF2B5EF4-FFF2-40B4-BE49-F238E27FC236}">
                <a16:creationId xmlns:a16="http://schemas.microsoft.com/office/drawing/2014/main" id="{79CA7703-DC33-4946-B685-90C8F9E54050}"/>
              </a:ext>
            </a:extLst>
          </p:cNvPr>
          <p:cNvSpPr/>
          <p:nvPr/>
        </p:nvSpPr>
        <p:spPr>
          <a:xfrm>
            <a:off x="2845112" y="1700327"/>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TextBox 356">
            <a:extLst>
              <a:ext uri="{FF2B5EF4-FFF2-40B4-BE49-F238E27FC236}">
                <a16:creationId xmlns:a16="http://schemas.microsoft.com/office/drawing/2014/main" id="{816F1C2A-8402-4A91-8F7F-070FCBCEA72C}"/>
              </a:ext>
            </a:extLst>
          </p:cNvPr>
          <p:cNvSpPr txBox="1"/>
          <p:nvPr/>
        </p:nvSpPr>
        <p:spPr>
          <a:xfrm>
            <a:off x="2482854" y="1471890"/>
            <a:ext cx="367408" cy="523220"/>
          </a:xfrm>
          <a:prstGeom prst="rect">
            <a:avLst/>
          </a:prstGeom>
          <a:noFill/>
        </p:spPr>
        <p:txBody>
          <a:bodyPr wrap="none" rtlCol="0">
            <a:spAutoFit/>
          </a:bodyPr>
          <a:lstStyle/>
          <a:p>
            <a:r>
              <a:rPr lang="en-US" sz="2800" b="1" dirty="0"/>
              <a:t>0</a:t>
            </a:r>
          </a:p>
        </p:txBody>
      </p:sp>
      <p:sp>
        <p:nvSpPr>
          <p:cNvPr id="358" name="Arrow: Right 357">
            <a:extLst>
              <a:ext uri="{FF2B5EF4-FFF2-40B4-BE49-F238E27FC236}">
                <a16:creationId xmlns:a16="http://schemas.microsoft.com/office/drawing/2014/main" id="{BF3980DF-2EA2-4635-8EF1-8BABAB8BD6C8}"/>
              </a:ext>
            </a:extLst>
          </p:cNvPr>
          <p:cNvSpPr/>
          <p:nvPr/>
        </p:nvSpPr>
        <p:spPr>
          <a:xfrm>
            <a:off x="3483014" y="1699574"/>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Arrow: Right 358">
            <a:extLst>
              <a:ext uri="{FF2B5EF4-FFF2-40B4-BE49-F238E27FC236}">
                <a16:creationId xmlns:a16="http://schemas.microsoft.com/office/drawing/2014/main" id="{B2500240-1972-4014-A33E-A3DEC67CAFE8}"/>
              </a:ext>
            </a:extLst>
          </p:cNvPr>
          <p:cNvSpPr/>
          <p:nvPr/>
        </p:nvSpPr>
        <p:spPr>
          <a:xfrm>
            <a:off x="4117470" y="1693175"/>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Arrow: Right 362">
            <a:extLst>
              <a:ext uri="{FF2B5EF4-FFF2-40B4-BE49-F238E27FC236}">
                <a16:creationId xmlns:a16="http://schemas.microsoft.com/office/drawing/2014/main" id="{E8996B46-3F38-4D22-A022-6CDBA55AB2A8}"/>
              </a:ext>
            </a:extLst>
          </p:cNvPr>
          <p:cNvSpPr/>
          <p:nvPr/>
        </p:nvSpPr>
        <p:spPr>
          <a:xfrm>
            <a:off x="4740949" y="1692774"/>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Arrow: Right 365">
            <a:extLst>
              <a:ext uri="{FF2B5EF4-FFF2-40B4-BE49-F238E27FC236}">
                <a16:creationId xmlns:a16="http://schemas.microsoft.com/office/drawing/2014/main" id="{70F0DD3B-B1E3-4095-B865-4BB79ABF189B}"/>
              </a:ext>
            </a:extLst>
          </p:cNvPr>
          <p:cNvSpPr/>
          <p:nvPr/>
        </p:nvSpPr>
        <p:spPr>
          <a:xfrm rot="2321551">
            <a:off x="2907730" y="208905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TextBox 370">
            <a:extLst>
              <a:ext uri="{FF2B5EF4-FFF2-40B4-BE49-F238E27FC236}">
                <a16:creationId xmlns:a16="http://schemas.microsoft.com/office/drawing/2014/main" id="{4DF81255-B30C-474A-AD20-6AFEC154284E}"/>
              </a:ext>
            </a:extLst>
          </p:cNvPr>
          <p:cNvSpPr txBox="1"/>
          <p:nvPr/>
        </p:nvSpPr>
        <p:spPr>
          <a:xfrm>
            <a:off x="3038672" y="1915130"/>
            <a:ext cx="301686" cy="369332"/>
          </a:xfrm>
          <a:prstGeom prst="rect">
            <a:avLst/>
          </a:prstGeom>
          <a:noFill/>
        </p:spPr>
        <p:txBody>
          <a:bodyPr wrap="none" rtlCol="0">
            <a:spAutoFit/>
          </a:bodyPr>
          <a:lstStyle/>
          <a:p>
            <a:r>
              <a:rPr lang="en-US" b="1" dirty="0"/>
              <a:t>0</a:t>
            </a:r>
          </a:p>
        </p:txBody>
      </p:sp>
      <p:sp>
        <p:nvSpPr>
          <p:cNvPr id="372" name="Arrow: Right 371">
            <a:extLst>
              <a:ext uri="{FF2B5EF4-FFF2-40B4-BE49-F238E27FC236}">
                <a16:creationId xmlns:a16="http://schemas.microsoft.com/office/drawing/2014/main" id="{9B0D9E93-F94C-4438-A95E-79603ADB0AF5}"/>
              </a:ext>
            </a:extLst>
          </p:cNvPr>
          <p:cNvSpPr/>
          <p:nvPr/>
        </p:nvSpPr>
        <p:spPr>
          <a:xfrm rot="2321551">
            <a:off x="3517330" y="208270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Arrow: Right 372">
            <a:extLst>
              <a:ext uri="{FF2B5EF4-FFF2-40B4-BE49-F238E27FC236}">
                <a16:creationId xmlns:a16="http://schemas.microsoft.com/office/drawing/2014/main" id="{3B99DF56-EDBD-4038-8CC9-A27002D9CACD}"/>
              </a:ext>
            </a:extLst>
          </p:cNvPr>
          <p:cNvSpPr/>
          <p:nvPr/>
        </p:nvSpPr>
        <p:spPr>
          <a:xfrm rot="5400000">
            <a:off x="2593095" y="347350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376" name="Arrow: Right 375">
            <a:extLst>
              <a:ext uri="{FF2B5EF4-FFF2-40B4-BE49-F238E27FC236}">
                <a16:creationId xmlns:a16="http://schemas.microsoft.com/office/drawing/2014/main" id="{A7BF7D61-A0A4-450B-85C4-617E3EDC938D}"/>
              </a:ext>
            </a:extLst>
          </p:cNvPr>
          <p:cNvSpPr/>
          <p:nvPr/>
        </p:nvSpPr>
        <p:spPr>
          <a:xfrm rot="5400000">
            <a:off x="2599445" y="413390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380" name="Arrow: Right 379">
            <a:extLst>
              <a:ext uri="{FF2B5EF4-FFF2-40B4-BE49-F238E27FC236}">
                <a16:creationId xmlns:a16="http://schemas.microsoft.com/office/drawing/2014/main" id="{A7318B96-E4D1-4B82-AB95-11110E2E01B6}"/>
              </a:ext>
            </a:extLst>
          </p:cNvPr>
          <p:cNvSpPr/>
          <p:nvPr/>
        </p:nvSpPr>
        <p:spPr>
          <a:xfrm rot="2321551">
            <a:off x="3524202" y="2806245"/>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TextBox 380">
            <a:extLst>
              <a:ext uri="{FF2B5EF4-FFF2-40B4-BE49-F238E27FC236}">
                <a16:creationId xmlns:a16="http://schemas.microsoft.com/office/drawing/2014/main" id="{7BA4AA61-4215-4267-A8A2-127E728D6990}"/>
              </a:ext>
            </a:extLst>
          </p:cNvPr>
          <p:cNvSpPr txBox="1"/>
          <p:nvPr/>
        </p:nvSpPr>
        <p:spPr>
          <a:xfrm>
            <a:off x="3716886" y="2662566"/>
            <a:ext cx="301686" cy="369332"/>
          </a:xfrm>
          <a:prstGeom prst="rect">
            <a:avLst/>
          </a:prstGeom>
          <a:noFill/>
        </p:spPr>
        <p:txBody>
          <a:bodyPr wrap="none" rtlCol="0">
            <a:spAutoFit/>
          </a:bodyPr>
          <a:lstStyle/>
          <a:p>
            <a:r>
              <a:rPr lang="en-US" b="1" dirty="0"/>
              <a:t>0</a:t>
            </a:r>
          </a:p>
        </p:txBody>
      </p:sp>
      <p:sp>
        <p:nvSpPr>
          <p:cNvPr id="382" name="TextBox 381">
            <a:extLst>
              <a:ext uri="{FF2B5EF4-FFF2-40B4-BE49-F238E27FC236}">
                <a16:creationId xmlns:a16="http://schemas.microsoft.com/office/drawing/2014/main" id="{F2C539E8-25CC-4AA9-A744-9F870838B4FD}"/>
              </a:ext>
            </a:extLst>
          </p:cNvPr>
          <p:cNvSpPr txBox="1"/>
          <p:nvPr/>
        </p:nvSpPr>
        <p:spPr>
          <a:xfrm>
            <a:off x="3774023" y="2922815"/>
            <a:ext cx="367408" cy="523220"/>
          </a:xfrm>
          <a:prstGeom prst="rect">
            <a:avLst/>
          </a:prstGeom>
          <a:noFill/>
        </p:spPr>
        <p:txBody>
          <a:bodyPr wrap="none" rtlCol="0">
            <a:spAutoFit/>
          </a:bodyPr>
          <a:lstStyle/>
          <a:p>
            <a:r>
              <a:rPr lang="en-US" sz="2800" b="1" dirty="0"/>
              <a:t>0</a:t>
            </a:r>
          </a:p>
        </p:txBody>
      </p:sp>
      <p:sp>
        <p:nvSpPr>
          <p:cNvPr id="383" name="Arrow: Right 382">
            <a:extLst>
              <a:ext uri="{FF2B5EF4-FFF2-40B4-BE49-F238E27FC236}">
                <a16:creationId xmlns:a16="http://schemas.microsoft.com/office/drawing/2014/main" id="{7B8EDF50-256C-492B-94FA-CA67821A434D}"/>
              </a:ext>
            </a:extLst>
          </p:cNvPr>
          <p:cNvSpPr/>
          <p:nvPr/>
        </p:nvSpPr>
        <p:spPr>
          <a:xfrm>
            <a:off x="4095190" y="3181032"/>
            <a:ext cx="363033" cy="846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TextBox 383">
            <a:extLst>
              <a:ext uri="{FF2B5EF4-FFF2-40B4-BE49-F238E27FC236}">
                <a16:creationId xmlns:a16="http://schemas.microsoft.com/office/drawing/2014/main" id="{743818DD-60C9-4E25-B3A6-8C71671C8F6C}"/>
              </a:ext>
            </a:extLst>
          </p:cNvPr>
          <p:cNvSpPr txBox="1"/>
          <p:nvPr/>
        </p:nvSpPr>
        <p:spPr>
          <a:xfrm>
            <a:off x="4156554" y="2929238"/>
            <a:ext cx="372218" cy="369332"/>
          </a:xfrm>
          <a:prstGeom prst="rect">
            <a:avLst/>
          </a:prstGeom>
          <a:noFill/>
        </p:spPr>
        <p:txBody>
          <a:bodyPr wrap="none" rtlCol="0">
            <a:spAutoFit/>
          </a:bodyPr>
          <a:lstStyle/>
          <a:p>
            <a:r>
              <a:rPr lang="en-US" b="1" dirty="0"/>
              <a:t>-1</a:t>
            </a:r>
          </a:p>
        </p:txBody>
      </p:sp>
      <p:sp>
        <p:nvSpPr>
          <p:cNvPr id="390" name="Arrow: Right 389">
            <a:extLst>
              <a:ext uri="{FF2B5EF4-FFF2-40B4-BE49-F238E27FC236}">
                <a16:creationId xmlns:a16="http://schemas.microsoft.com/office/drawing/2014/main" id="{8FCFCAC5-5DF4-4C3A-89D8-00434D632D1E}"/>
              </a:ext>
            </a:extLst>
          </p:cNvPr>
          <p:cNvSpPr/>
          <p:nvPr/>
        </p:nvSpPr>
        <p:spPr>
          <a:xfrm rot="2321551">
            <a:off x="4159202" y="2806245"/>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TextBox 392">
            <a:extLst>
              <a:ext uri="{FF2B5EF4-FFF2-40B4-BE49-F238E27FC236}">
                <a16:creationId xmlns:a16="http://schemas.microsoft.com/office/drawing/2014/main" id="{4AC4FAEC-D816-4406-AD07-4C3FF7138B29}"/>
              </a:ext>
            </a:extLst>
          </p:cNvPr>
          <p:cNvSpPr txBox="1"/>
          <p:nvPr/>
        </p:nvSpPr>
        <p:spPr>
          <a:xfrm>
            <a:off x="4320136" y="2656216"/>
            <a:ext cx="372218" cy="369332"/>
          </a:xfrm>
          <a:prstGeom prst="rect">
            <a:avLst/>
          </a:prstGeom>
          <a:noFill/>
        </p:spPr>
        <p:txBody>
          <a:bodyPr wrap="none" rtlCol="0">
            <a:spAutoFit/>
          </a:bodyPr>
          <a:lstStyle/>
          <a:p>
            <a:r>
              <a:rPr lang="en-US" b="1" dirty="0"/>
              <a:t>-1</a:t>
            </a:r>
          </a:p>
        </p:txBody>
      </p:sp>
      <p:sp>
        <p:nvSpPr>
          <p:cNvPr id="394" name="TextBox 393">
            <a:extLst>
              <a:ext uri="{FF2B5EF4-FFF2-40B4-BE49-F238E27FC236}">
                <a16:creationId xmlns:a16="http://schemas.microsoft.com/office/drawing/2014/main" id="{5D530A80-E864-4C4B-91E1-7D298C8086E8}"/>
              </a:ext>
            </a:extLst>
          </p:cNvPr>
          <p:cNvSpPr txBox="1"/>
          <p:nvPr/>
        </p:nvSpPr>
        <p:spPr>
          <a:xfrm>
            <a:off x="4384125" y="2933122"/>
            <a:ext cx="478016" cy="523220"/>
          </a:xfrm>
          <a:prstGeom prst="rect">
            <a:avLst/>
          </a:prstGeom>
          <a:noFill/>
        </p:spPr>
        <p:txBody>
          <a:bodyPr wrap="none" rtlCol="0">
            <a:spAutoFit/>
          </a:bodyPr>
          <a:lstStyle/>
          <a:p>
            <a:r>
              <a:rPr lang="en-US" sz="2800" b="1" dirty="0"/>
              <a:t>-1</a:t>
            </a:r>
          </a:p>
        </p:txBody>
      </p:sp>
      <p:sp>
        <p:nvSpPr>
          <p:cNvPr id="397" name="Arrow: Right 396">
            <a:extLst>
              <a:ext uri="{FF2B5EF4-FFF2-40B4-BE49-F238E27FC236}">
                <a16:creationId xmlns:a16="http://schemas.microsoft.com/office/drawing/2014/main" id="{D1AE31E3-3BE9-48E9-AB1C-E5C5096EFD62}"/>
              </a:ext>
            </a:extLst>
          </p:cNvPr>
          <p:cNvSpPr/>
          <p:nvPr/>
        </p:nvSpPr>
        <p:spPr>
          <a:xfrm>
            <a:off x="4772194" y="3166761"/>
            <a:ext cx="351721" cy="8789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TextBox 399">
            <a:extLst>
              <a:ext uri="{FF2B5EF4-FFF2-40B4-BE49-F238E27FC236}">
                <a16:creationId xmlns:a16="http://schemas.microsoft.com/office/drawing/2014/main" id="{12A2A504-88FE-48E5-94FA-770B6D68DCB3}"/>
              </a:ext>
            </a:extLst>
          </p:cNvPr>
          <p:cNvSpPr txBox="1"/>
          <p:nvPr/>
        </p:nvSpPr>
        <p:spPr>
          <a:xfrm>
            <a:off x="4765226" y="2929759"/>
            <a:ext cx="372218" cy="369332"/>
          </a:xfrm>
          <a:prstGeom prst="rect">
            <a:avLst/>
          </a:prstGeom>
          <a:noFill/>
        </p:spPr>
        <p:txBody>
          <a:bodyPr wrap="none" rtlCol="0">
            <a:spAutoFit/>
          </a:bodyPr>
          <a:lstStyle/>
          <a:p>
            <a:r>
              <a:rPr lang="en-US" b="1" dirty="0"/>
              <a:t>-2</a:t>
            </a:r>
          </a:p>
        </p:txBody>
      </p:sp>
      <p:sp>
        <p:nvSpPr>
          <p:cNvPr id="404" name="Arrow: Right 403">
            <a:extLst>
              <a:ext uri="{FF2B5EF4-FFF2-40B4-BE49-F238E27FC236}">
                <a16:creationId xmlns:a16="http://schemas.microsoft.com/office/drawing/2014/main" id="{3C1BF1FD-D7B6-4FD6-9F4D-0D18C3692923}"/>
              </a:ext>
            </a:extLst>
          </p:cNvPr>
          <p:cNvSpPr/>
          <p:nvPr/>
        </p:nvSpPr>
        <p:spPr>
          <a:xfrm rot="2321551">
            <a:off x="4845002" y="2793545"/>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TextBox 404">
            <a:extLst>
              <a:ext uri="{FF2B5EF4-FFF2-40B4-BE49-F238E27FC236}">
                <a16:creationId xmlns:a16="http://schemas.microsoft.com/office/drawing/2014/main" id="{0726FDDB-30CE-4EA4-A4E6-FA389665927E}"/>
              </a:ext>
            </a:extLst>
          </p:cNvPr>
          <p:cNvSpPr txBox="1"/>
          <p:nvPr/>
        </p:nvSpPr>
        <p:spPr>
          <a:xfrm>
            <a:off x="5005936" y="2643516"/>
            <a:ext cx="372218" cy="369332"/>
          </a:xfrm>
          <a:prstGeom prst="rect">
            <a:avLst/>
          </a:prstGeom>
          <a:noFill/>
        </p:spPr>
        <p:txBody>
          <a:bodyPr wrap="none" rtlCol="0">
            <a:spAutoFit/>
          </a:bodyPr>
          <a:lstStyle/>
          <a:p>
            <a:r>
              <a:rPr lang="en-US" b="1" dirty="0"/>
              <a:t>-2</a:t>
            </a:r>
          </a:p>
        </p:txBody>
      </p:sp>
      <p:sp>
        <p:nvSpPr>
          <p:cNvPr id="406" name="TextBox 405">
            <a:extLst>
              <a:ext uri="{FF2B5EF4-FFF2-40B4-BE49-F238E27FC236}">
                <a16:creationId xmlns:a16="http://schemas.microsoft.com/office/drawing/2014/main" id="{ADD7AE2F-855E-4E50-BF40-6FF8DA8C56E8}"/>
              </a:ext>
            </a:extLst>
          </p:cNvPr>
          <p:cNvSpPr txBox="1"/>
          <p:nvPr/>
        </p:nvSpPr>
        <p:spPr>
          <a:xfrm>
            <a:off x="5063575" y="2920422"/>
            <a:ext cx="478016" cy="523220"/>
          </a:xfrm>
          <a:prstGeom prst="rect">
            <a:avLst/>
          </a:prstGeom>
          <a:noFill/>
        </p:spPr>
        <p:txBody>
          <a:bodyPr wrap="none" rtlCol="0">
            <a:spAutoFit/>
          </a:bodyPr>
          <a:lstStyle/>
          <a:p>
            <a:r>
              <a:rPr lang="en-US" sz="2800" b="1" dirty="0"/>
              <a:t>-2</a:t>
            </a:r>
          </a:p>
        </p:txBody>
      </p:sp>
      <p:sp>
        <p:nvSpPr>
          <p:cNvPr id="407" name="Arrow: Right 406">
            <a:extLst>
              <a:ext uri="{FF2B5EF4-FFF2-40B4-BE49-F238E27FC236}">
                <a16:creationId xmlns:a16="http://schemas.microsoft.com/office/drawing/2014/main" id="{A61B0F34-1866-45FC-BCB7-8331EAD15430}"/>
              </a:ext>
            </a:extLst>
          </p:cNvPr>
          <p:cNvSpPr/>
          <p:nvPr/>
        </p:nvSpPr>
        <p:spPr>
          <a:xfrm rot="5400000">
            <a:off x="3196345" y="349255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409" name="TextBox 408">
            <a:extLst>
              <a:ext uri="{FF2B5EF4-FFF2-40B4-BE49-F238E27FC236}">
                <a16:creationId xmlns:a16="http://schemas.microsoft.com/office/drawing/2014/main" id="{96E441CA-9DF2-43DC-A80A-18193CA0DE25}"/>
              </a:ext>
            </a:extLst>
          </p:cNvPr>
          <p:cNvSpPr txBox="1"/>
          <p:nvPr/>
        </p:nvSpPr>
        <p:spPr>
          <a:xfrm>
            <a:off x="3278736" y="3348366"/>
            <a:ext cx="372218" cy="369332"/>
          </a:xfrm>
          <a:prstGeom prst="rect">
            <a:avLst/>
          </a:prstGeom>
          <a:noFill/>
        </p:spPr>
        <p:txBody>
          <a:bodyPr wrap="square" rtlCol="0">
            <a:spAutoFit/>
          </a:bodyPr>
          <a:lstStyle/>
          <a:p>
            <a:r>
              <a:rPr lang="en-US" b="1" dirty="0"/>
              <a:t>-1</a:t>
            </a:r>
          </a:p>
        </p:txBody>
      </p:sp>
      <p:sp>
        <p:nvSpPr>
          <p:cNvPr id="410" name="TextBox 409">
            <a:extLst>
              <a:ext uri="{FF2B5EF4-FFF2-40B4-BE49-F238E27FC236}">
                <a16:creationId xmlns:a16="http://schemas.microsoft.com/office/drawing/2014/main" id="{C3B9E521-628C-419C-9B49-03BE04A7ED16}"/>
              </a:ext>
            </a:extLst>
          </p:cNvPr>
          <p:cNvSpPr txBox="1"/>
          <p:nvPr/>
        </p:nvSpPr>
        <p:spPr>
          <a:xfrm>
            <a:off x="3107775" y="3587172"/>
            <a:ext cx="478016" cy="523220"/>
          </a:xfrm>
          <a:prstGeom prst="rect">
            <a:avLst/>
          </a:prstGeom>
          <a:noFill/>
        </p:spPr>
        <p:txBody>
          <a:bodyPr wrap="none" rtlCol="0">
            <a:spAutoFit/>
          </a:bodyPr>
          <a:lstStyle/>
          <a:p>
            <a:r>
              <a:rPr lang="en-US" sz="2800" b="1" dirty="0"/>
              <a:t>-1</a:t>
            </a:r>
          </a:p>
        </p:txBody>
      </p:sp>
      <p:sp>
        <p:nvSpPr>
          <p:cNvPr id="411" name="Arrow: Right 410">
            <a:extLst>
              <a:ext uri="{FF2B5EF4-FFF2-40B4-BE49-F238E27FC236}">
                <a16:creationId xmlns:a16="http://schemas.microsoft.com/office/drawing/2014/main" id="{46D503EE-E8CC-48FE-AF48-47A73C710D2E}"/>
              </a:ext>
            </a:extLst>
          </p:cNvPr>
          <p:cNvSpPr/>
          <p:nvPr/>
        </p:nvSpPr>
        <p:spPr>
          <a:xfrm rot="2321551">
            <a:off x="3561780" y="352415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TextBox 413">
            <a:extLst>
              <a:ext uri="{FF2B5EF4-FFF2-40B4-BE49-F238E27FC236}">
                <a16:creationId xmlns:a16="http://schemas.microsoft.com/office/drawing/2014/main" id="{C5E85C9A-2128-43E9-B5C6-D520E14DA3ED}"/>
              </a:ext>
            </a:extLst>
          </p:cNvPr>
          <p:cNvSpPr txBox="1"/>
          <p:nvPr/>
        </p:nvSpPr>
        <p:spPr>
          <a:xfrm>
            <a:off x="3748708" y="3355079"/>
            <a:ext cx="301686" cy="369332"/>
          </a:xfrm>
          <a:prstGeom prst="rect">
            <a:avLst/>
          </a:prstGeom>
          <a:noFill/>
        </p:spPr>
        <p:txBody>
          <a:bodyPr wrap="none" rtlCol="0">
            <a:spAutoFit/>
          </a:bodyPr>
          <a:lstStyle/>
          <a:p>
            <a:r>
              <a:rPr lang="en-US" b="1" dirty="0"/>
              <a:t>1</a:t>
            </a:r>
          </a:p>
        </p:txBody>
      </p:sp>
      <p:sp>
        <p:nvSpPr>
          <p:cNvPr id="415" name="TextBox 414">
            <a:extLst>
              <a:ext uri="{FF2B5EF4-FFF2-40B4-BE49-F238E27FC236}">
                <a16:creationId xmlns:a16="http://schemas.microsoft.com/office/drawing/2014/main" id="{DDF3B5C4-D191-44AA-89A5-070C8297F168}"/>
              </a:ext>
            </a:extLst>
          </p:cNvPr>
          <p:cNvSpPr txBox="1"/>
          <p:nvPr/>
        </p:nvSpPr>
        <p:spPr>
          <a:xfrm>
            <a:off x="3768175" y="3587172"/>
            <a:ext cx="367408" cy="523220"/>
          </a:xfrm>
          <a:prstGeom prst="rect">
            <a:avLst/>
          </a:prstGeom>
          <a:noFill/>
        </p:spPr>
        <p:txBody>
          <a:bodyPr wrap="none" rtlCol="0">
            <a:spAutoFit/>
          </a:bodyPr>
          <a:lstStyle/>
          <a:p>
            <a:r>
              <a:rPr lang="en-US" sz="2800" b="1" dirty="0"/>
              <a:t>1</a:t>
            </a:r>
          </a:p>
        </p:txBody>
      </p:sp>
      <p:sp>
        <p:nvSpPr>
          <p:cNvPr id="416" name="Arrow: Right 415">
            <a:extLst>
              <a:ext uri="{FF2B5EF4-FFF2-40B4-BE49-F238E27FC236}">
                <a16:creationId xmlns:a16="http://schemas.microsoft.com/office/drawing/2014/main" id="{78EFA401-0375-4571-B003-AEB48555E11D}"/>
              </a:ext>
            </a:extLst>
          </p:cNvPr>
          <p:cNvSpPr/>
          <p:nvPr/>
        </p:nvSpPr>
        <p:spPr>
          <a:xfrm rot="2321551">
            <a:off x="4171380" y="351780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TextBox 418">
            <a:extLst>
              <a:ext uri="{FF2B5EF4-FFF2-40B4-BE49-F238E27FC236}">
                <a16:creationId xmlns:a16="http://schemas.microsoft.com/office/drawing/2014/main" id="{CE772B7C-D7BF-48B6-919B-7307DE374A11}"/>
              </a:ext>
            </a:extLst>
          </p:cNvPr>
          <p:cNvSpPr txBox="1"/>
          <p:nvPr/>
        </p:nvSpPr>
        <p:spPr>
          <a:xfrm>
            <a:off x="4355402" y="3355079"/>
            <a:ext cx="262673" cy="369332"/>
          </a:xfrm>
          <a:prstGeom prst="rect">
            <a:avLst/>
          </a:prstGeom>
          <a:noFill/>
        </p:spPr>
        <p:txBody>
          <a:bodyPr wrap="square" rtlCol="0">
            <a:spAutoFit/>
          </a:bodyPr>
          <a:lstStyle/>
          <a:p>
            <a:r>
              <a:rPr lang="en-US" b="1" dirty="0"/>
              <a:t>1</a:t>
            </a:r>
          </a:p>
        </p:txBody>
      </p:sp>
      <p:sp>
        <p:nvSpPr>
          <p:cNvPr id="420" name="TextBox 419">
            <a:extLst>
              <a:ext uri="{FF2B5EF4-FFF2-40B4-BE49-F238E27FC236}">
                <a16:creationId xmlns:a16="http://schemas.microsoft.com/office/drawing/2014/main" id="{E60E15A5-5E1E-4221-9FB7-A8B7D4118A1B}"/>
              </a:ext>
            </a:extLst>
          </p:cNvPr>
          <p:cNvSpPr txBox="1"/>
          <p:nvPr/>
        </p:nvSpPr>
        <p:spPr>
          <a:xfrm>
            <a:off x="4352375" y="3561772"/>
            <a:ext cx="367408" cy="523220"/>
          </a:xfrm>
          <a:prstGeom prst="rect">
            <a:avLst/>
          </a:prstGeom>
          <a:noFill/>
        </p:spPr>
        <p:txBody>
          <a:bodyPr wrap="none" rtlCol="0">
            <a:spAutoFit/>
          </a:bodyPr>
          <a:lstStyle/>
          <a:p>
            <a:r>
              <a:rPr lang="en-US" sz="2800" b="1" dirty="0"/>
              <a:t>1</a:t>
            </a:r>
          </a:p>
        </p:txBody>
      </p:sp>
      <p:sp>
        <p:nvSpPr>
          <p:cNvPr id="421" name="Arrow: Right 420">
            <a:extLst>
              <a:ext uri="{FF2B5EF4-FFF2-40B4-BE49-F238E27FC236}">
                <a16:creationId xmlns:a16="http://schemas.microsoft.com/office/drawing/2014/main" id="{D56F0619-E547-4625-BCCF-ED887FC66064}"/>
              </a:ext>
            </a:extLst>
          </p:cNvPr>
          <p:cNvSpPr/>
          <p:nvPr/>
        </p:nvSpPr>
        <p:spPr>
          <a:xfrm>
            <a:off x="4740950" y="3854132"/>
            <a:ext cx="320524" cy="8763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TextBox 423">
            <a:extLst>
              <a:ext uri="{FF2B5EF4-FFF2-40B4-BE49-F238E27FC236}">
                <a16:creationId xmlns:a16="http://schemas.microsoft.com/office/drawing/2014/main" id="{4BAB4BBA-3079-42F9-AD4C-7325CE6E5189}"/>
              </a:ext>
            </a:extLst>
          </p:cNvPr>
          <p:cNvSpPr txBox="1"/>
          <p:nvPr/>
        </p:nvSpPr>
        <p:spPr>
          <a:xfrm>
            <a:off x="4798996" y="3612311"/>
            <a:ext cx="301686" cy="369332"/>
          </a:xfrm>
          <a:prstGeom prst="rect">
            <a:avLst/>
          </a:prstGeom>
          <a:noFill/>
        </p:spPr>
        <p:txBody>
          <a:bodyPr wrap="none" rtlCol="0">
            <a:spAutoFit/>
          </a:bodyPr>
          <a:lstStyle/>
          <a:p>
            <a:r>
              <a:rPr lang="en-US" b="1" dirty="0"/>
              <a:t>0</a:t>
            </a:r>
          </a:p>
        </p:txBody>
      </p:sp>
      <p:sp>
        <p:nvSpPr>
          <p:cNvPr id="427" name="TextBox 426">
            <a:extLst>
              <a:ext uri="{FF2B5EF4-FFF2-40B4-BE49-F238E27FC236}">
                <a16:creationId xmlns:a16="http://schemas.microsoft.com/office/drawing/2014/main" id="{D3F60A7E-AB8F-4B7F-9E54-584890E0E754}"/>
              </a:ext>
            </a:extLst>
          </p:cNvPr>
          <p:cNvSpPr txBox="1"/>
          <p:nvPr/>
        </p:nvSpPr>
        <p:spPr>
          <a:xfrm>
            <a:off x="5042758" y="3595132"/>
            <a:ext cx="367408" cy="523220"/>
          </a:xfrm>
          <a:prstGeom prst="rect">
            <a:avLst/>
          </a:prstGeom>
          <a:noFill/>
        </p:spPr>
        <p:txBody>
          <a:bodyPr wrap="none" rtlCol="0">
            <a:spAutoFit/>
          </a:bodyPr>
          <a:lstStyle/>
          <a:p>
            <a:r>
              <a:rPr lang="en-US" sz="2800" b="1" dirty="0"/>
              <a:t>0</a:t>
            </a:r>
          </a:p>
        </p:txBody>
      </p:sp>
      <p:sp>
        <p:nvSpPr>
          <p:cNvPr id="430" name="TextBox 429">
            <a:extLst>
              <a:ext uri="{FF2B5EF4-FFF2-40B4-BE49-F238E27FC236}">
                <a16:creationId xmlns:a16="http://schemas.microsoft.com/office/drawing/2014/main" id="{C18DBCA3-29A1-44D5-9D2F-B09077544B18}"/>
              </a:ext>
            </a:extLst>
          </p:cNvPr>
          <p:cNvSpPr txBox="1"/>
          <p:nvPr/>
        </p:nvSpPr>
        <p:spPr>
          <a:xfrm>
            <a:off x="3272386" y="4059566"/>
            <a:ext cx="372218" cy="369332"/>
          </a:xfrm>
          <a:prstGeom prst="rect">
            <a:avLst/>
          </a:prstGeom>
          <a:noFill/>
        </p:spPr>
        <p:txBody>
          <a:bodyPr wrap="square" rtlCol="0">
            <a:spAutoFit/>
          </a:bodyPr>
          <a:lstStyle/>
          <a:p>
            <a:r>
              <a:rPr lang="en-US" b="1" dirty="0"/>
              <a:t>-1</a:t>
            </a:r>
          </a:p>
        </p:txBody>
      </p:sp>
      <p:sp>
        <p:nvSpPr>
          <p:cNvPr id="437" name="Arrow: Right 436">
            <a:extLst>
              <a:ext uri="{FF2B5EF4-FFF2-40B4-BE49-F238E27FC236}">
                <a16:creationId xmlns:a16="http://schemas.microsoft.com/office/drawing/2014/main" id="{AC54B54B-6C66-4A78-910C-F845394CB036}"/>
              </a:ext>
            </a:extLst>
          </p:cNvPr>
          <p:cNvSpPr/>
          <p:nvPr/>
        </p:nvSpPr>
        <p:spPr>
          <a:xfrm rot="5400000">
            <a:off x="3189995" y="420375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438" name="TextBox 437">
            <a:extLst>
              <a:ext uri="{FF2B5EF4-FFF2-40B4-BE49-F238E27FC236}">
                <a16:creationId xmlns:a16="http://schemas.microsoft.com/office/drawing/2014/main" id="{0468DCF9-915A-41EA-87AD-0E3CC9146028}"/>
              </a:ext>
            </a:extLst>
          </p:cNvPr>
          <p:cNvSpPr txBox="1"/>
          <p:nvPr/>
        </p:nvSpPr>
        <p:spPr>
          <a:xfrm>
            <a:off x="3107775" y="4241222"/>
            <a:ext cx="478016" cy="523220"/>
          </a:xfrm>
          <a:prstGeom prst="rect">
            <a:avLst/>
          </a:prstGeom>
          <a:noFill/>
        </p:spPr>
        <p:txBody>
          <a:bodyPr wrap="none" rtlCol="0">
            <a:spAutoFit/>
          </a:bodyPr>
          <a:lstStyle/>
          <a:p>
            <a:r>
              <a:rPr lang="en-US" sz="2800" b="1" dirty="0"/>
              <a:t>-2</a:t>
            </a:r>
          </a:p>
        </p:txBody>
      </p:sp>
      <p:sp>
        <p:nvSpPr>
          <p:cNvPr id="443" name="TextBox 442">
            <a:extLst>
              <a:ext uri="{FF2B5EF4-FFF2-40B4-BE49-F238E27FC236}">
                <a16:creationId xmlns:a16="http://schemas.microsoft.com/office/drawing/2014/main" id="{6A02EB15-4814-4B57-A7B0-C4B105B13385}"/>
              </a:ext>
            </a:extLst>
          </p:cNvPr>
          <p:cNvSpPr txBox="1"/>
          <p:nvPr/>
        </p:nvSpPr>
        <p:spPr>
          <a:xfrm>
            <a:off x="3725448" y="4065773"/>
            <a:ext cx="301686" cy="369332"/>
          </a:xfrm>
          <a:prstGeom prst="rect">
            <a:avLst/>
          </a:prstGeom>
          <a:noFill/>
        </p:spPr>
        <p:txBody>
          <a:bodyPr wrap="none" rtlCol="0">
            <a:spAutoFit/>
          </a:bodyPr>
          <a:lstStyle/>
          <a:p>
            <a:r>
              <a:rPr lang="en-US" b="1" dirty="0"/>
              <a:t>0</a:t>
            </a:r>
          </a:p>
        </p:txBody>
      </p:sp>
      <p:sp>
        <p:nvSpPr>
          <p:cNvPr id="446" name="TextBox 445">
            <a:extLst>
              <a:ext uri="{FF2B5EF4-FFF2-40B4-BE49-F238E27FC236}">
                <a16:creationId xmlns:a16="http://schemas.microsoft.com/office/drawing/2014/main" id="{66D988DA-0B23-449F-84B2-0244CB417884}"/>
              </a:ext>
            </a:extLst>
          </p:cNvPr>
          <p:cNvSpPr txBox="1"/>
          <p:nvPr/>
        </p:nvSpPr>
        <p:spPr>
          <a:xfrm>
            <a:off x="3772987" y="4280954"/>
            <a:ext cx="367408" cy="523220"/>
          </a:xfrm>
          <a:prstGeom prst="rect">
            <a:avLst/>
          </a:prstGeom>
          <a:noFill/>
        </p:spPr>
        <p:txBody>
          <a:bodyPr wrap="none" rtlCol="0">
            <a:spAutoFit/>
          </a:bodyPr>
          <a:lstStyle/>
          <a:p>
            <a:r>
              <a:rPr lang="en-US" sz="2800" b="1" dirty="0"/>
              <a:t>0</a:t>
            </a:r>
          </a:p>
        </p:txBody>
      </p:sp>
      <p:sp>
        <p:nvSpPr>
          <p:cNvPr id="449" name="Arrow: Right 448">
            <a:extLst>
              <a:ext uri="{FF2B5EF4-FFF2-40B4-BE49-F238E27FC236}">
                <a16:creationId xmlns:a16="http://schemas.microsoft.com/office/drawing/2014/main" id="{8C36D2BC-D2EA-41F4-9557-A17B244017A4}"/>
              </a:ext>
            </a:extLst>
          </p:cNvPr>
          <p:cNvSpPr/>
          <p:nvPr/>
        </p:nvSpPr>
        <p:spPr>
          <a:xfrm rot="2321551">
            <a:off x="3530030" y="417820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TextBox 449">
            <a:extLst>
              <a:ext uri="{FF2B5EF4-FFF2-40B4-BE49-F238E27FC236}">
                <a16:creationId xmlns:a16="http://schemas.microsoft.com/office/drawing/2014/main" id="{07DA8442-C0AB-4182-9A98-54339AA59C9F}"/>
              </a:ext>
            </a:extLst>
          </p:cNvPr>
          <p:cNvSpPr txBox="1"/>
          <p:nvPr/>
        </p:nvSpPr>
        <p:spPr>
          <a:xfrm>
            <a:off x="4015336" y="4046866"/>
            <a:ext cx="372218" cy="369332"/>
          </a:xfrm>
          <a:prstGeom prst="rect">
            <a:avLst/>
          </a:prstGeom>
          <a:noFill/>
        </p:spPr>
        <p:txBody>
          <a:bodyPr wrap="square" rtlCol="0">
            <a:spAutoFit/>
          </a:bodyPr>
          <a:lstStyle/>
          <a:p>
            <a:r>
              <a:rPr lang="en-US" b="1" dirty="0"/>
              <a:t>0</a:t>
            </a:r>
          </a:p>
        </p:txBody>
      </p:sp>
      <p:sp>
        <p:nvSpPr>
          <p:cNvPr id="452" name="Arrow: Right 451">
            <a:extLst>
              <a:ext uri="{FF2B5EF4-FFF2-40B4-BE49-F238E27FC236}">
                <a16:creationId xmlns:a16="http://schemas.microsoft.com/office/drawing/2014/main" id="{CA21659D-A020-465A-92B1-32AD587FC084}"/>
              </a:ext>
            </a:extLst>
          </p:cNvPr>
          <p:cNvSpPr/>
          <p:nvPr/>
        </p:nvSpPr>
        <p:spPr>
          <a:xfrm rot="5400000">
            <a:off x="3932945" y="419105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455" name="TextBox 454">
            <a:extLst>
              <a:ext uri="{FF2B5EF4-FFF2-40B4-BE49-F238E27FC236}">
                <a16:creationId xmlns:a16="http://schemas.microsoft.com/office/drawing/2014/main" id="{D7739DC6-DCDF-419B-80A9-486129209472}"/>
              </a:ext>
            </a:extLst>
          </p:cNvPr>
          <p:cNvSpPr txBox="1"/>
          <p:nvPr/>
        </p:nvSpPr>
        <p:spPr>
          <a:xfrm>
            <a:off x="4373148" y="4091173"/>
            <a:ext cx="301686" cy="369332"/>
          </a:xfrm>
          <a:prstGeom prst="rect">
            <a:avLst/>
          </a:prstGeom>
          <a:noFill/>
        </p:spPr>
        <p:txBody>
          <a:bodyPr wrap="none" rtlCol="0">
            <a:spAutoFit/>
          </a:bodyPr>
          <a:lstStyle/>
          <a:p>
            <a:r>
              <a:rPr lang="en-US" b="1" dirty="0"/>
              <a:t>2</a:t>
            </a:r>
          </a:p>
        </p:txBody>
      </p:sp>
      <p:sp>
        <p:nvSpPr>
          <p:cNvPr id="457" name="TextBox 456">
            <a:extLst>
              <a:ext uri="{FF2B5EF4-FFF2-40B4-BE49-F238E27FC236}">
                <a16:creationId xmlns:a16="http://schemas.microsoft.com/office/drawing/2014/main" id="{9B9E5BF0-61AE-4458-B73B-3CB29BC4D5E6}"/>
              </a:ext>
            </a:extLst>
          </p:cNvPr>
          <p:cNvSpPr txBox="1"/>
          <p:nvPr/>
        </p:nvSpPr>
        <p:spPr>
          <a:xfrm>
            <a:off x="4395287" y="4306354"/>
            <a:ext cx="367408" cy="523220"/>
          </a:xfrm>
          <a:prstGeom prst="rect">
            <a:avLst/>
          </a:prstGeom>
          <a:noFill/>
        </p:spPr>
        <p:txBody>
          <a:bodyPr wrap="none" rtlCol="0">
            <a:spAutoFit/>
          </a:bodyPr>
          <a:lstStyle/>
          <a:p>
            <a:r>
              <a:rPr lang="en-US" sz="2800" b="1" dirty="0"/>
              <a:t>2</a:t>
            </a:r>
          </a:p>
        </p:txBody>
      </p:sp>
      <p:sp>
        <p:nvSpPr>
          <p:cNvPr id="460" name="Arrow: Right 459">
            <a:extLst>
              <a:ext uri="{FF2B5EF4-FFF2-40B4-BE49-F238E27FC236}">
                <a16:creationId xmlns:a16="http://schemas.microsoft.com/office/drawing/2014/main" id="{AD2B7C85-5643-47B3-A48C-9B4E132E8297}"/>
              </a:ext>
            </a:extLst>
          </p:cNvPr>
          <p:cNvSpPr/>
          <p:nvPr/>
        </p:nvSpPr>
        <p:spPr>
          <a:xfrm rot="2321551">
            <a:off x="4177730" y="420360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TextBox 465">
            <a:extLst>
              <a:ext uri="{FF2B5EF4-FFF2-40B4-BE49-F238E27FC236}">
                <a16:creationId xmlns:a16="http://schemas.microsoft.com/office/drawing/2014/main" id="{0F3660A2-D482-47B9-8F8F-778083A70BC1}"/>
              </a:ext>
            </a:extLst>
          </p:cNvPr>
          <p:cNvSpPr txBox="1"/>
          <p:nvPr/>
        </p:nvSpPr>
        <p:spPr>
          <a:xfrm>
            <a:off x="4938298" y="4065773"/>
            <a:ext cx="301686" cy="369332"/>
          </a:xfrm>
          <a:prstGeom prst="rect">
            <a:avLst/>
          </a:prstGeom>
          <a:noFill/>
        </p:spPr>
        <p:txBody>
          <a:bodyPr wrap="none" rtlCol="0">
            <a:spAutoFit/>
          </a:bodyPr>
          <a:lstStyle/>
          <a:p>
            <a:r>
              <a:rPr lang="en-US" b="1" dirty="0"/>
              <a:t>1</a:t>
            </a:r>
          </a:p>
        </p:txBody>
      </p:sp>
      <p:sp>
        <p:nvSpPr>
          <p:cNvPr id="469" name="Arrow: Right 468">
            <a:extLst>
              <a:ext uri="{FF2B5EF4-FFF2-40B4-BE49-F238E27FC236}">
                <a16:creationId xmlns:a16="http://schemas.microsoft.com/office/drawing/2014/main" id="{7B127F58-E27B-4818-8E23-12718905CD5D}"/>
              </a:ext>
            </a:extLst>
          </p:cNvPr>
          <p:cNvSpPr/>
          <p:nvPr/>
        </p:nvSpPr>
        <p:spPr>
          <a:xfrm rot="2321551">
            <a:off x="4742880" y="417820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Arrow: Right 471">
            <a:extLst>
              <a:ext uri="{FF2B5EF4-FFF2-40B4-BE49-F238E27FC236}">
                <a16:creationId xmlns:a16="http://schemas.microsoft.com/office/drawing/2014/main" id="{B0B78366-F9D1-4031-8C81-5972B0BCA7DB}"/>
              </a:ext>
            </a:extLst>
          </p:cNvPr>
          <p:cNvSpPr/>
          <p:nvPr/>
        </p:nvSpPr>
        <p:spPr>
          <a:xfrm>
            <a:off x="4743344" y="4533323"/>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TextBox 473">
            <a:extLst>
              <a:ext uri="{FF2B5EF4-FFF2-40B4-BE49-F238E27FC236}">
                <a16:creationId xmlns:a16="http://schemas.microsoft.com/office/drawing/2014/main" id="{79FFA9B0-1E99-4D8B-B457-992C53C70B8C}"/>
              </a:ext>
            </a:extLst>
          </p:cNvPr>
          <p:cNvSpPr txBox="1"/>
          <p:nvPr/>
        </p:nvSpPr>
        <p:spPr>
          <a:xfrm>
            <a:off x="4822229" y="4280954"/>
            <a:ext cx="301686" cy="369332"/>
          </a:xfrm>
          <a:prstGeom prst="rect">
            <a:avLst/>
          </a:prstGeom>
          <a:noFill/>
        </p:spPr>
        <p:txBody>
          <a:bodyPr wrap="none" rtlCol="0">
            <a:spAutoFit/>
          </a:bodyPr>
          <a:lstStyle/>
          <a:p>
            <a:r>
              <a:rPr lang="en-US" b="1" dirty="0"/>
              <a:t>1</a:t>
            </a:r>
          </a:p>
        </p:txBody>
      </p:sp>
      <p:sp>
        <p:nvSpPr>
          <p:cNvPr id="477" name="TextBox 476">
            <a:extLst>
              <a:ext uri="{FF2B5EF4-FFF2-40B4-BE49-F238E27FC236}">
                <a16:creationId xmlns:a16="http://schemas.microsoft.com/office/drawing/2014/main" id="{9BFDEFB2-C06E-414F-BA27-3BA1E02AC0BD}"/>
              </a:ext>
            </a:extLst>
          </p:cNvPr>
          <p:cNvSpPr txBox="1"/>
          <p:nvPr/>
        </p:nvSpPr>
        <p:spPr>
          <a:xfrm>
            <a:off x="5032295" y="4259113"/>
            <a:ext cx="367408" cy="523220"/>
          </a:xfrm>
          <a:prstGeom prst="rect">
            <a:avLst/>
          </a:prstGeom>
          <a:noFill/>
        </p:spPr>
        <p:txBody>
          <a:bodyPr wrap="none" rtlCol="0">
            <a:spAutoFit/>
          </a:bodyPr>
          <a:lstStyle/>
          <a:p>
            <a:r>
              <a:rPr lang="en-US" sz="2800" b="1" dirty="0"/>
              <a:t>1</a:t>
            </a:r>
          </a:p>
        </p:txBody>
      </p:sp>
      <p:grpSp>
        <p:nvGrpSpPr>
          <p:cNvPr id="6" name="Group 5">
            <a:extLst>
              <a:ext uri="{FF2B5EF4-FFF2-40B4-BE49-F238E27FC236}">
                <a16:creationId xmlns:a16="http://schemas.microsoft.com/office/drawing/2014/main" id="{C83283BA-E6D6-48D7-8E21-874EC02910ED}"/>
              </a:ext>
            </a:extLst>
          </p:cNvPr>
          <p:cNvGrpSpPr/>
          <p:nvPr/>
        </p:nvGrpSpPr>
        <p:grpSpPr>
          <a:xfrm>
            <a:off x="5502605" y="4418441"/>
            <a:ext cx="375840" cy="327600"/>
            <a:chOff x="5502605" y="4418441"/>
            <a:chExt cx="375840" cy="32760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A5FBC9A-7F55-4B09-A968-FAE5A1A5E2B6}"/>
                    </a:ext>
                  </a:extLst>
                </p14:cNvPr>
                <p14:cNvContentPartPr/>
                <p14:nvPr/>
              </p14:nvContentPartPr>
              <p14:xfrm>
                <a:off x="5568485" y="4570361"/>
                <a:ext cx="190080" cy="11160"/>
              </p14:xfrm>
            </p:contentPart>
          </mc:Choice>
          <mc:Fallback xmlns="">
            <p:pic>
              <p:nvPicPr>
                <p:cNvPr id="2" name="Ink 1">
                  <a:extLst>
                    <a:ext uri="{FF2B5EF4-FFF2-40B4-BE49-F238E27FC236}">
                      <a16:creationId xmlns:a16="http://schemas.microsoft.com/office/drawing/2014/main" id="{CA5FBC9A-7F55-4B09-A968-FAE5A1A5E2B6}"/>
                    </a:ext>
                  </a:extLst>
                </p:cNvPr>
                <p:cNvPicPr/>
                <p:nvPr/>
              </p:nvPicPr>
              <p:blipFill>
                <a:blip r:embed="rId4"/>
                <a:stretch>
                  <a:fillRect/>
                </a:stretch>
              </p:blipFill>
              <p:spPr>
                <a:xfrm>
                  <a:off x="5532485" y="4534361"/>
                  <a:ext cx="26172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0F28F02E-0E0A-4F08-BA4C-1EECAD820F1D}"/>
                    </a:ext>
                  </a:extLst>
                </p14:cNvPr>
                <p14:cNvContentPartPr/>
                <p14:nvPr/>
              </p14:nvContentPartPr>
              <p14:xfrm>
                <a:off x="5609885" y="4491881"/>
                <a:ext cx="92880" cy="168840"/>
              </p14:xfrm>
            </p:contentPart>
          </mc:Choice>
          <mc:Fallback xmlns="">
            <p:pic>
              <p:nvPicPr>
                <p:cNvPr id="3" name="Ink 2">
                  <a:extLst>
                    <a:ext uri="{FF2B5EF4-FFF2-40B4-BE49-F238E27FC236}">
                      <a16:creationId xmlns:a16="http://schemas.microsoft.com/office/drawing/2014/main" id="{0F28F02E-0E0A-4F08-BA4C-1EECAD820F1D}"/>
                    </a:ext>
                  </a:extLst>
                </p:cNvPr>
                <p:cNvPicPr/>
                <p:nvPr/>
              </p:nvPicPr>
              <p:blipFill>
                <a:blip r:embed="rId6"/>
                <a:stretch>
                  <a:fillRect/>
                </a:stretch>
              </p:blipFill>
              <p:spPr>
                <a:xfrm>
                  <a:off x="5573885" y="4456241"/>
                  <a:ext cx="1645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FFAD4E74-5966-46AB-A5E3-73E857ECD1CE}"/>
                    </a:ext>
                  </a:extLst>
                </p14:cNvPr>
                <p14:cNvContentPartPr/>
                <p14:nvPr/>
              </p14:nvContentPartPr>
              <p14:xfrm>
                <a:off x="5619245" y="4505921"/>
                <a:ext cx="140040" cy="111240"/>
              </p14:xfrm>
            </p:contentPart>
          </mc:Choice>
          <mc:Fallback xmlns="">
            <p:pic>
              <p:nvPicPr>
                <p:cNvPr id="4" name="Ink 3">
                  <a:extLst>
                    <a:ext uri="{FF2B5EF4-FFF2-40B4-BE49-F238E27FC236}">
                      <a16:creationId xmlns:a16="http://schemas.microsoft.com/office/drawing/2014/main" id="{FFAD4E74-5966-46AB-A5E3-73E857ECD1CE}"/>
                    </a:ext>
                  </a:extLst>
                </p:cNvPr>
                <p:cNvPicPr/>
                <p:nvPr/>
              </p:nvPicPr>
              <p:blipFill>
                <a:blip r:embed="rId8"/>
                <a:stretch>
                  <a:fillRect/>
                </a:stretch>
              </p:blipFill>
              <p:spPr>
                <a:xfrm>
                  <a:off x="5583605" y="4469921"/>
                  <a:ext cx="21168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C110EF29-1EFC-43F8-9DB1-9B5D9D7BEF86}"/>
                    </a:ext>
                  </a:extLst>
                </p14:cNvPr>
                <p14:cNvContentPartPr/>
                <p14:nvPr/>
              </p14:nvContentPartPr>
              <p14:xfrm>
                <a:off x="5502605" y="4418441"/>
                <a:ext cx="375840" cy="327600"/>
              </p14:xfrm>
            </p:contentPart>
          </mc:Choice>
          <mc:Fallback xmlns="">
            <p:pic>
              <p:nvPicPr>
                <p:cNvPr id="5" name="Ink 4">
                  <a:extLst>
                    <a:ext uri="{FF2B5EF4-FFF2-40B4-BE49-F238E27FC236}">
                      <a16:creationId xmlns:a16="http://schemas.microsoft.com/office/drawing/2014/main" id="{C110EF29-1EFC-43F8-9DB1-9B5D9D7BEF86}"/>
                    </a:ext>
                  </a:extLst>
                </p:cNvPr>
                <p:cNvPicPr/>
                <p:nvPr/>
              </p:nvPicPr>
              <p:blipFill>
                <a:blip r:embed="rId10"/>
                <a:stretch>
                  <a:fillRect/>
                </a:stretch>
              </p:blipFill>
              <p:spPr>
                <a:xfrm>
                  <a:off x="5466965" y="4382801"/>
                  <a:ext cx="447480" cy="399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6FBFDC67-E065-47CF-BF11-13D1A3013725}"/>
                  </a:ext>
                </a:extLst>
              </p14:cNvPr>
              <p14:cNvContentPartPr/>
              <p14:nvPr/>
            </p14:nvContentPartPr>
            <p14:xfrm>
              <a:off x="3926165" y="3857201"/>
              <a:ext cx="1374840" cy="686520"/>
            </p14:xfrm>
          </p:contentPart>
        </mc:Choice>
        <mc:Fallback xmlns="">
          <p:pic>
            <p:nvPicPr>
              <p:cNvPr id="7" name="Ink 6">
                <a:extLst>
                  <a:ext uri="{FF2B5EF4-FFF2-40B4-BE49-F238E27FC236}">
                    <a16:creationId xmlns:a16="http://schemas.microsoft.com/office/drawing/2014/main" id="{6FBFDC67-E065-47CF-BF11-13D1A3013725}"/>
                  </a:ext>
                </a:extLst>
              </p:cNvPr>
              <p:cNvPicPr/>
              <p:nvPr/>
            </p:nvPicPr>
            <p:blipFill>
              <a:blip r:embed="rId12"/>
              <a:stretch>
                <a:fillRect/>
              </a:stretch>
            </p:blipFill>
            <p:spPr>
              <a:xfrm>
                <a:off x="3890165" y="3785561"/>
                <a:ext cx="1446480" cy="830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A20DE94F-7BCA-40B5-AFD9-2135C235F7D7}"/>
                  </a:ext>
                </a:extLst>
              </p14:cNvPr>
              <p14:cNvContentPartPr/>
              <p14:nvPr/>
            </p14:nvContentPartPr>
            <p14:xfrm>
              <a:off x="3245765" y="3167081"/>
              <a:ext cx="671040" cy="723600"/>
            </p14:xfrm>
          </p:contentPart>
        </mc:Choice>
        <mc:Fallback xmlns="">
          <p:pic>
            <p:nvPicPr>
              <p:cNvPr id="8" name="Ink 7">
                <a:extLst>
                  <a:ext uri="{FF2B5EF4-FFF2-40B4-BE49-F238E27FC236}">
                    <a16:creationId xmlns:a16="http://schemas.microsoft.com/office/drawing/2014/main" id="{A20DE94F-7BCA-40B5-AFD9-2135C235F7D7}"/>
                  </a:ext>
                </a:extLst>
              </p:cNvPr>
              <p:cNvPicPr/>
              <p:nvPr/>
            </p:nvPicPr>
            <p:blipFill>
              <a:blip r:embed="rId14"/>
              <a:stretch>
                <a:fillRect/>
              </a:stretch>
            </p:blipFill>
            <p:spPr>
              <a:xfrm>
                <a:off x="3210125" y="3095441"/>
                <a:ext cx="742680" cy="867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BFE4F823-CAAC-4FD3-AE22-758257D2B8BC}"/>
                  </a:ext>
                </a:extLst>
              </p14:cNvPr>
              <p14:cNvContentPartPr/>
              <p14:nvPr/>
            </p14:nvContentPartPr>
            <p14:xfrm>
              <a:off x="2638445" y="2422961"/>
              <a:ext cx="686520" cy="790560"/>
            </p14:xfrm>
          </p:contentPart>
        </mc:Choice>
        <mc:Fallback xmlns="">
          <p:pic>
            <p:nvPicPr>
              <p:cNvPr id="9" name="Ink 8">
                <a:extLst>
                  <a:ext uri="{FF2B5EF4-FFF2-40B4-BE49-F238E27FC236}">
                    <a16:creationId xmlns:a16="http://schemas.microsoft.com/office/drawing/2014/main" id="{BFE4F823-CAAC-4FD3-AE22-758257D2B8BC}"/>
                  </a:ext>
                </a:extLst>
              </p:cNvPr>
              <p:cNvPicPr/>
              <p:nvPr/>
            </p:nvPicPr>
            <p:blipFill>
              <a:blip r:embed="rId16"/>
              <a:stretch>
                <a:fillRect/>
              </a:stretch>
            </p:blipFill>
            <p:spPr>
              <a:xfrm>
                <a:off x="2602445" y="2350961"/>
                <a:ext cx="758160" cy="934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78457E5F-24E2-407C-AB7F-CE307D6724C1}"/>
                  </a:ext>
                </a:extLst>
              </p14:cNvPr>
              <p14:cNvContentPartPr/>
              <p14:nvPr/>
            </p14:nvContentPartPr>
            <p14:xfrm>
              <a:off x="2685965" y="1664441"/>
              <a:ext cx="25200" cy="728640"/>
            </p14:xfrm>
          </p:contentPart>
        </mc:Choice>
        <mc:Fallback xmlns="">
          <p:pic>
            <p:nvPicPr>
              <p:cNvPr id="10" name="Ink 9">
                <a:extLst>
                  <a:ext uri="{FF2B5EF4-FFF2-40B4-BE49-F238E27FC236}">
                    <a16:creationId xmlns:a16="http://schemas.microsoft.com/office/drawing/2014/main" id="{78457E5F-24E2-407C-AB7F-CE307D6724C1}"/>
                  </a:ext>
                </a:extLst>
              </p:cNvPr>
              <p:cNvPicPr/>
              <p:nvPr/>
            </p:nvPicPr>
            <p:blipFill>
              <a:blip r:embed="rId18"/>
              <a:stretch>
                <a:fillRect/>
              </a:stretch>
            </p:blipFill>
            <p:spPr>
              <a:xfrm>
                <a:off x="2649965" y="1592441"/>
                <a:ext cx="96840" cy="872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64CB3685-1EA6-428E-AB41-F75DC680BD47}"/>
                  </a:ext>
                </a:extLst>
              </p14:cNvPr>
              <p14:cNvContentPartPr/>
              <p14:nvPr/>
            </p14:nvContentPartPr>
            <p14:xfrm>
              <a:off x="2616845" y="1755881"/>
              <a:ext cx="51120" cy="487800"/>
            </p14:xfrm>
          </p:contentPart>
        </mc:Choice>
        <mc:Fallback xmlns="">
          <p:pic>
            <p:nvPicPr>
              <p:cNvPr id="11" name="Ink 10">
                <a:extLst>
                  <a:ext uri="{FF2B5EF4-FFF2-40B4-BE49-F238E27FC236}">
                    <a16:creationId xmlns:a16="http://schemas.microsoft.com/office/drawing/2014/main" id="{64CB3685-1EA6-428E-AB41-F75DC680BD47}"/>
                  </a:ext>
                </a:extLst>
              </p:cNvPr>
              <p:cNvPicPr/>
              <p:nvPr/>
            </p:nvPicPr>
            <p:blipFill>
              <a:blip r:embed="rId20"/>
              <a:stretch>
                <a:fillRect/>
              </a:stretch>
            </p:blipFill>
            <p:spPr>
              <a:xfrm>
                <a:off x="2580845" y="1684241"/>
                <a:ext cx="122760" cy="631440"/>
              </a:xfrm>
              <a:prstGeom prst="rect">
                <a:avLst/>
              </a:prstGeom>
            </p:spPr>
          </p:pic>
        </mc:Fallback>
      </mc:AlternateContent>
      <p:sp>
        <p:nvSpPr>
          <p:cNvPr id="121" name="TextBox 120">
            <a:extLst>
              <a:ext uri="{FF2B5EF4-FFF2-40B4-BE49-F238E27FC236}">
                <a16:creationId xmlns:a16="http://schemas.microsoft.com/office/drawing/2014/main" id="{610F1036-C33D-48FE-8888-D0BA33F18CD8}"/>
              </a:ext>
            </a:extLst>
          </p:cNvPr>
          <p:cNvSpPr txBox="1"/>
          <p:nvPr/>
        </p:nvSpPr>
        <p:spPr>
          <a:xfrm>
            <a:off x="7610459" y="4155167"/>
            <a:ext cx="1111202" cy="646331"/>
          </a:xfrm>
          <a:prstGeom prst="rect">
            <a:avLst/>
          </a:prstGeom>
          <a:noFill/>
        </p:spPr>
        <p:txBody>
          <a:bodyPr wrap="none" rtlCol="0">
            <a:spAutoFit/>
          </a:bodyPr>
          <a:lstStyle/>
          <a:p>
            <a:r>
              <a:rPr lang="en-US" sz="3600" dirty="0"/>
              <a:t>TREE</a:t>
            </a:r>
            <a:endParaRPr lang="en-US" sz="3600" dirty="0">
              <a:solidFill>
                <a:srgbClr val="FF0000"/>
              </a:solidFill>
            </a:endParaRPr>
          </a:p>
        </p:txBody>
      </p:sp>
      <p:sp>
        <p:nvSpPr>
          <p:cNvPr id="122" name="TextBox 121">
            <a:extLst>
              <a:ext uri="{FF2B5EF4-FFF2-40B4-BE49-F238E27FC236}">
                <a16:creationId xmlns:a16="http://schemas.microsoft.com/office/drawing/2014/main" id="{A89E3665-A132-4274-94CD-13A23A756AE9}"/>
              </a:ext>
            </a:extLst>
          </p:cNvPr>
          <p:cNvSpPr txBox="1"/>
          <p:nvPr/>
        </p:nvSpPr>
        <p:spPr>
          <a:xfrm>
            <a:off x="7693816" y="4801498"/>
            <a:ext cx="1027845" cy="646331"/>
          </a:xfrm>
          <a:prstGeom prst="rect">
            <a:avLst/>
          </a:prstGeom>
          <a:noFill/>
        </p:spPr>
        <p:txBody>
          <a:bodyPr wrap="none" rtlCol="0">
            <a:spAutoFit/>
          </a:bodyPr>
          <a:lstStyle/>
          <a:p>
            <a:r>
              <a:rPr lang="en-US" sz="3600" dirty="0">
                <a:solidFill>
                  <a:srgbClr val="FF0000"/>
                </a:solidFill>
              </a:rPr>
              <a:t>-</a:t>
            </a:r>
            <a:r>
              <a:rPr lang="en-US" sz="3600" dirty="0"/>
              <a:t>REE</a:t>
            </a:r>
          </a:p>
        </p:txBody>
      </p:sp>
      <p:sp>
        <p:nvSpPr>
          <p:cNvPr id="123" name="TextBox 122">
            <a:extLst>
              <a:ext uri="{FF2B5EF4-FFF2-40B4-BE49-F238E27FC236}">
                <a16:creationId xmlns:a16="http://schemas.microsoft.com/office/drawing/2014/main" id="{A5FDBC2C-68EB-4F99-8E8D-587B085C1594}"/>
              </a:ext>
            </a:extLst>
          </p:cNvPr>
          <p:cNvSpPr txBox="1"/>
          <p:nvPr/>
        </p:nvSpPr>
        <p:spPr>
          <a:xfrm>
            <a:off x="6281249" y="4333571"/>
            <a:ext cx="1269899" cy="369332"/>
          </a:xfrm>
          <a:prstGeom prst="rect">
            <a:avLst/>
          </a:prstGeom>
          <a:noFill/>
        </p:spPr>
        <p:txBody>
          <a:bodyPr wrap="none" rtlCol="0">
            <a:spAutoFit/>
          </a:bodyPr>
          <a:lstStyle/>
          <a:p>
            <a:r>
              <a:rPr lang="en-US" b="1" dirty="0"/>
              <a:t>Sequence 1</a:t>
            </a:r>
          </a:p>
        </p:txBody>
      </p:sp>
      <p:sp>
        <p:nvSpPr>
          <p:cNvPr id="124" name="TextBox 123">
            <a:extLst>
              <a:ext uri="{FF2B5EF4-FFF2-40B4-BE49-F238E27FC236}">
                <a16:creationId xmlns:a16="http://schemas.microsoft.com/office/drawing/2014/main" id="{776B4F09-6C67-440E-ACB8-ED216C346655}"/>
              </a:ext>
            </a:extLst>
          </p:cNvPr>
          <p:cNvSpPr txBox="1"/>
          <p:nvPr/>
        </p:nvSpPr>
        <p:spPr>
          <a:xfrm>
            <a:off x="6289389" y="4951037"/>
            <a:ext cx="1269899" cy="369332"/>
          </a:xfrm>
          <a:prstGeom prst="rect">
            <a:avLst/>
          </a:prstGeom>
          <a:noFill/>
        </p:spPr>
        <p:txBody>
          <a:bodyPr wrap="none" rtlCol="0">
            <a:spAutoFit/>
          </a:bodyPr>
          <a:lstStyle/>
          <a:p>
            <a:r>
              <a:rPr lang="en-US" b="1" dirty="0"/>
              <a:t>Sequence 2</a:t>
            </a:r>
          </a:p>
        </p:txBody>
      </p:sp>
      <p:sp>
        <p:nvSpPr>
          <p:cNvPr id="125" name="TextBox 124">
            <a:extLst>
              <a:ext uri="{FF2B5EF4-FFF2-40B4-BE49-F238E27FC236}">
                <a16:creationId xmlns:a16="http://schemas.microsoft.com/office/drawing/2014/main" id="{1C45DBB0-E3C6-4C1A-BAAD-DE4B6B44214A}"/>
              </a:ext>
            </a:extLst>
          </p:cNvPr>
          <p:cNvSpPr txBox="1"/>
          <p:nvPr/>
        </p:nvSpPr>
        <p:spPr>
          <a:xfrm>
            <a:off x="4608721" y="5614116"/>
            <a:ext cx="5229649" cy="1200329"/>
          </a:xfrm>
          <a:prstGeom prst="rect">
            <a:avLst/>
          </a:prstGeom>
          <a:noFill/>
        </p:spPr>
        <p:txBody>
          <a:bodyPr wrap="square" rtlCol="0">
            <a:spAutoFit/>
          </a:bodyPr>
          <a:lstStyle/>
          <a:p>
            <a:r>
              <a:rPr lang="en-US" dirty="0"/>
              <a:t>Since you are aligning the two full sequences till the end, both path1 and path2 in this case give the same final score (1)</a:t>
            </a:r>
          </a:p>
          <a:p>
            <a:endParaRPr lang="en-US" dirty="0"/>
          </a:p>
        </p:txBody>
      </p:sp>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C4E0A3E7-3478-4924-AA48-39B75717E8A8}"/>
                  </a:ext>
                </a:extLst>
              </p14:cNvPr>
              <p14:cNvContentPartPr/>
              <p14:nvPr/>
            </p14:nvContentPartPr>
            <p14:xfrm>
              <a:off x="2344320" y="6110640"/>
              <a:ext cx="360" cy="12240"/>
            </p14:xfrm>
          </p:contentPart>
        </mc:Choice>
        <mc:Fallback xmlns="">
          <p:pic>
            <p:nvPicPr>
              <p:cNvPr id="22" name="Ink 21">
                <a:extLst>
                  <a:ext uri="{FF2B5EF4-FFF2-40B4-BE49-F238E27FC236}">
                    <a16:creationId xmlns:a16="http://schemas.microsoft.com/office/drawing/2014/main" id="{C4E0A3E7-3478-4924-AA48-39B75717E8A8}"/>
                  </a:ext>
                </a:extLst>
              </p:cNvPr>
              <p:cNvPicPr/>
              <p:nvPr/>
            </p:nvPicPr>
            <p:blipFill>
              <a:blip r:embed="rId22"/>
              <a:stretch>
                <a:fillRect/>
              </a:stretch>
            </p:blipFill>
            <p:spPr>
              <a:xfrm>
                <a:off x="2334960" y="6101280"/>
                <a:ext cx="19080" cy="30960"/>
              </a:xfrm>
              <a:prstGeom prst="rect">
                <a:avLst/>
              </a:prstGeom>
            </p:spPr>
          </p:pic>
        </mc:Fallback>
      </mc:AlternateContent>
    </p:spTree>
    <p:extLst>
      <p:ext uri="{BB962C8B-B14F-4D97-AF65-F5344CB8AC3E}">
        <p14:creationId xmlns:p14="http://schemas.microsoft.com/office/powerpoint/2010/main" val="3655270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8CD0A7-8953-4A12-B8CD-AD0320F493F1}"/>
              </a:ext>
            </a:extLst>
          </p:cNvPr>
          <p:cNvPicPr>
            <a:picLocks noChangeAspect="1"/>
          </p:cNvPicPr>
          <p:nvPr/>
        </p:nvPicPr>
        <p:blipFill rotWithShape="1">
          <a:blip r:embed="rId3"/>
          <a:srcRect l="68843" b="32330"/>
          <a:stretch/>
        </p:blipFill>
        <p:spPr>
          <a:xfrm>
            <a:off x="5650172" y="1109716"/>
            <a:ext cx="3798627" cy="4638566"/>
          </a:xfrm>
          <a:prstGeom prst="rect">
            <a:avLst/>
          </a:prstGeom>
        </p:spPr>
      </p:pic>
      <p:pic>
        <p:nvPicPr>
          <p:cNvPr id="4" name="Picture 3">
            <a:extLst>
              <a:ext uri="{FF2B5EF4-FFF2-40B4-BE49-F238E27FC236}">
                <a16:creationId xmlns:a16="http://schemas.microsoft.com/office/drawing/2014/main" id="{A1CA0590-EF90-4AF7-B369-C41CA30EF174}"/>
              </a:ext>
            </a:extLst>
          </p:cNvPr>
          <p:cNvPicPr>
            <a:picLocks noChangeAspect="1"/>
          </p:cNvPicPr>
          <p:nvPr/>
        </p:nvPicPr>
        <p:blipFill rotWithShape="1">
          <a:blip r:embed="rId3"/>
          <a:srcRect t="14278" r="75392" b="3293"/>
          <a:stretch/>
        </p:blipFill>
        <p:spPr>
          <a:xfrm>
            <a:off x="247934" y="603912"/>
            <a:ext cx="3000233" cy="5650174"/>
          </a:xfrm>
          <a:prstGeom prst="rect">
            <a:avLst/>
          </a:prstGeom>
        </p:spPr>
      </p:pic>
    </p:spTree>
    <p:extLst>
      <p:ext uri="{BB962C8B-B14F-4D97-AF65-F5344CB8AC3E}">
        <p14:creationId xmlns:p14="http://schemas.microsoft.com/office/powerpoint/2010/main" val="609604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EA13E4-4AB9-4B78-A73D-4761ECDB9229}"/>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926564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F08189-7EEA-4B9F-BAC6-5CEADF4DC6D4}"/>
              </a:ext>
            </a:extLst>
          </p:cNvPr>
          <p:cNvPicPr>
            <a:picLocks noChangeAspect="1"/>
          </p:cNvPicPr>
          <p:nvPr/>
        </p:nvPicPr>
        <p:blipFill>
          <a:blip r:embed="rId3"/>
          <a:stretch>
            <a:fillRect/>
          </a:stretch>
        </p:blipFill>
        <p:spPr>
          <a:xfrm>
            <a:off x="0" y="1673"/>
            <a:ext cx="12192000" cy="6854653"/>
          </a:xfrm>
          <a:prstGeom prst="rect">
            <a:avLst/>
          </a:prstGeom>
        </p:spPr>
      </p:pic>
    </p:spTree>
    <p:extLst>
      <p:ext uri="{BB962C8B-B14F-4D97-AF65-F5344CB8AC3E}">
        <p14:creationId xmlns:p14="http://schemas.microsoft.com/office/powerpoint/2010/main" val="2588749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91787EF-F524-4DDC-A1F3-A42F47C46BE5}"/>
              </a:ext>
            </a:extLst>
          </p:cNvPr>
          <p:cNvGrpSpPr/>
          <p:nvPr/>
        </p:nvGrpSpPr>
        <p:grpSpPr>
          <a:xfrm>
            <a:off x="0" y="1674"/>
            <a:ext cx="12192000" cy="6562900"/>
            <a:chOff x="0" y="1674"/>
            <a:chExt cx="12192000" cy="6562900"/>
          </a:xfrm>
        </p:grpSpPr>
        <p:pic>
          <p:nvPicPr>
            <p:cNvPr id="3" name="Picture 2">
              <a:extLst>
                <a:ext uri="{FF2B5EF4-FFF2-40B4-BE49-F238E27FC236}">
                  <a16:creationId xmlns:a16="http://schemas.microsoft.com/office/drawing/2014/main" id="{0FAF2658-6F2F-46F9-8E3E-49F73E759EC6}"/>
                </a:ext>
              </a:extLst>
            </p:cNvPr>
            <p:cNvPicPr>
              <a:picLocks noChangeAspect="1"/>
            </p:cNvPicPr>
            <p:nvPr/>
          </p:nvPicPr>
          <p:blipFill rotWithShape="1">
            <a:blip r:embed="rId3"/>
            <a:srcRect b="4256"/>
            <a:stretch/>
          </p:blipFill>
          <p:spPr>
            <a:xfrm>
              <a:off x="0" y="1674"/>
              <a:ext cx="12192000" cy="6562900"/>
            </a:xfrm>
            <a:prstGeom prst="rect">
              <a:avLst/>
            </a:prstGeom>
          </p:spPr>
        </p:pic>
        <p:sp>
          <p:nvSpPr>
            <p:cNvPr id="5" name="Rectangle 4">
              <a:extLst>
                <a:ext uri="{FF2B5EF4-FFF2-40B4-BE49-F238E27FC236}">
                  <a16:creationId xmlns:a16="http://schemas.microsoft.com/office/drawing/2014/main" id="{3C00A60E-2044-4F85-B74B-4DBB4402B06C}"/>
                </a:ext>
              </a:extLst>
            </p:cNvPr>
            <p:cNvSpPr/>
            <p:nvPr/>
          </p:nvSpPr>
          <p:spPr>
            <a:xfrm>
              <a:off x="3029803" y="163773"/>
              <a:ext cx="3944203" cy="4107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TextBox 6">
            <a:extLst>
              <a:ext uri="{FF2B5EF4-FFF2-40B4-BE49-F238E27FC236}">
                <a16:creationId xmlns:a16="http://schemas.microsoft.com/office/drawing/2014/main" id="{6D3AAEAE-7809-4831-8AED-D73DD47D0FB5}"/>
              </a:ext>
            </a:extLst>
          </p:cNvPr>
          <p:cNvSpPr txBox="1"/>
          <p:nvPr/>
        </p:nvSpPr>
        <p:spPr>
          <a:xfrm>
            <a:off x="805218" y="477672"/>
            <a:ext cx="55210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three possible alignments that add up to a score of 3</a:t>
            </a:r>
          </a:p>
        </p:txBody>
      </p:sp>
    </p:spTree>
    <p:extLst>
      <p:ext uri="{BB962C8B-B14F-4D97-AF65-F5344CB8AC3E}">
        <p14:creationId xmlns:p14="http://schemas.microsoft.com/office/powerpoint/2010/main" val="38254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64AA51-F285-4C86-807A-836B034F89FE}"/>
              </a:ext>
            </a:extLst>
          </p:cNvPr>
          <p:cNvSpPr txBox="1"/>
          <p:nvPr/>
        </p:nvSpPr>
        <p:spPr>
          <a:xfrm>
            <a:off x="356461" y="325464"/>
            <a:ext cx="3564610" cy="646331"/>
          </a:xfrm>
          <a:prstGeom prst="rect">
            <a:avLst/>
          </a:prstGeom>
          <a:noFill/>
        </p:spPr>
        <p:txBody>
          <a:bodyPr wrap="square" rtlCol="0">
            <a:spAutoFit/>
          </a:bodyPr>
          <a:lstStyle/>
          <a:p>
            <a:r>
              <a:rPr lang="en-US" b="1" dirty="0">
                <a:solidFill>
                  <a:srgbClr val="FF0000"/>
                </a:solidFill>
              </a:rPr>
              <a:t>Exercise 1:</a:t>
            </a:r>
          </a:p>
          <a:p>
            <a:r>
              <a:rPr lang="en-US" dirty="0"/>
              <a:t>Align these two different words:</a:t>
            </a:r>
          </a:p>
        </p:txBody>
      </p:sp>
      <p:sp>
        <p:nvSpPr>
          <p:cNvPr id="3" name="TextBox 2">
            <a:extLst>
              <a:ext uri="{FF2B5EF4-FFF2-40B4-BE49-F238E27FC236}">
                <a16:creationId xmlns:a16="http://schemas.microsoft.com/office/drawing/2014/main" id="{75B0C4B5-3CAA-42DA-B9C2-8840DE91F7F1}"/>
              </a:ext>
            </a:extLst>
          </p:cNvPr>
          <p:cNvSpPr txBox="1"/>
          <p:nvPr/>
        </p:nvSpPr>
        <p:spPr>
          <a:xfrm>
            <a:off x="4184298" y="294470"/>
            <a:ext cx="1111202" cy="646331"/>
          </a:xfrm>
          <a:prstGeom prst="rect">
            <a:avLst/>
          </a:prstGeom>
          <a:noFill/>
        </p:spPr>
        <p:txBody>
          <a:bodyPr wrap="none" rtlCol="0">
            <a:spAutoFit/>
          </a:bodyPr>
          <a:lstStyle/>
          <a:p>
            <a:r>
              <a:rPr lang="en-US" sz="3600" dirty="0"/>
              <a:t>TREE</a:t>
            </a:r>
          </a:p>
        </p:txBody>
      </p:sp>
      <p:sp>
        <p:nvSpPr>
          <p:cNvPr id="4" name="TextBox 3">
            <a:extLst>
              <a:ext uri="{FF2B5EF4-FFF2-40B4-BE49-F238E27FC236}">
                <a16:creationId xmlns:a16="http://schemas.microsoft.com/office/drawing/2014/main" id="{81FB5FFD-4B4E-48DD-BF76-123E1DA9A449}"/>
              </a:ext>
            </a:extLst>
          </p:cNvPr>
          <p:cNvSpPr txBox="1"/>
          <p:nvPr/>
        </p:nvSpPr>
        <p:spPr>
          <a:xfrm>
            <a:off x="7452102" y="294470"/>
            <a:ext cx="1170513" cy="646331"/>
          </a:xfrm>
          <a:prstGeom prst="rect">
            <a:avLst/>
          </a:prstGeom>
          <a:noFill/>
        </p:spPr>
        <p:txBody>
          <a:bodyPr wrap="none" rtlCol="0">
            <a:spAutoFit/>
          </a:bodyPr>
          <a:lstStyle/>
          <a:p>
            <a:r>
              <a:rPr lang="en-US" sz="3600" dirty="0"/>
              <a:t>REED</a:t>
            </a:r>
          </a:p>
        </p:txBody>
      </p:sp>
      <p:sp>
        <p:nvSpPr>
          <p:cNvPr id="5" name="TextBox 4">
            <a:extLst>
              <a:ext uri="{FF2B5EF4-FFF2-40B4-BE49-F238E27FC236}">
                <a16:creationId xmlns:a16="http://schemas.microsoft.com/office/drawing/2014/main" id="{5544942A-3D2B-44F5-A9D5-F4B24B3AB849}"/>
              </a:ext>
            </a:extLst>
          </p:cNvPr>
          <p:cNvSpPr txBox="1"/>
          <p:nvPr/>
        </p:nvSpPr>
        <p:spPr>
          <a:xfrm>
            <a:off x="356461" y="1007396"/>
            <a:ext cx="3564610" cy="923330"/>
          </a:xfrm>
          <a:prstGeom prst="rect">
            <a:avLst/>
          </a:prstGeom>
          <a:noFill/>
        </p:spPr>
        <p:txBody>
          <a:bodyPr wrap="square" rtlCol="0">
            <a:spAutoFit/>
          </a:bodyPr>
          <a:lstStyle/>
          <a:p>
            <a:r>
              <a:rPr lang="en-US" b="1" dirty="0"/>
              <a:t>Method 1:</a:t>
            </a:r>
          </a:p>
          <a:p>
            <a:r>
              <a:rPr lang="en-US" dirty="0"/>
              <a:t>Align corresponding mismatches and matches</a:t>
            </a:r>
          </a:p>
        </p:txBody>
      </p:sp>
      <p:sp>
        <p:nvSpPr>
          <p:cNvPr id="6" name="TextBox 5">
            <a:extLst>
              <a:ext uri="{FF2B5EF4-FFF2-40B4-BE49-F238E27FC236}">
                <a16:creationId xmlns:a16="http://schemas.microsoft.com/office/drawing/2014/main" id="{A37A5AEC-7A21-4937-B39E-E5AAF788F63B}"/>
              </a:ext>
            </a:extLst>
          </p:cNvPr>
          <p:cNvSpPr txBox="1"/>
          <p:nvPr/>
        </p:nvSpPr>
        <p:spPr>
          <a:xfrm>
            <a:off x="1534332" y="2116374"/>
            <a:ext cx="1111202" cy="646331"/>
          </a:xfrm>
          <a:prstGeom prst="rect">
            <a:avLst/>
          </a:prstGeom>
          <a:noFill/>
        </p:spPr>
        <p:txBody>
          <a:bodyPr wrap="none" rtlCol="0">
            <a:spAutoFit/>
          </a:bodyPr>
          <a:lstStyle/>
          <a:p>
            <a:r>
              <a:rPr lang="en-US" sz="3600" dirty="0">
                <a:solidFill>
                  <a:srgbClr val="7030A0"/>
                </a:solidFill>
              </a:rPr>
              <a:t>TR</a:t>
            </a:r>
            <a:r>
              <a:rPr lang="en-US" sz="3600" dirty="0">
                <a:solidFill>
                  <a:srgbClr val="00B050"/>
                </a:solidFill>
              </a:rPr>
              <a:t>E</a:t>
            </a:r>
            <a:r>
              <a:rPr lang="en-US" sz="3600" dirty="0">
                <a:solidFill>
                  <a:srgbClr val="7030A0"/>
                </a:solidFill>
              </a:rPr>
              <a:t>E</a:t>
            </a:r>
          </a:p>
        </p:txBody>
      </p:sp>
      <p:sp>
        <p:nvSpPr>
          <p:cNvPr id="7" name="TextBox 6">
            <a:extLst>
              <a:ext uri="{FF2B5EF4-FFF2-40B4-BE49-F238E27FC236}">
                <a16:creationId xmlns:a16="http://schemas.microsoft.com/office/drawing/2014/main" id="{1CCCFAA1-7BDE-402D-B913-CD72FF95DD1D}"/>
              </a:ext>
            </a:extLst>
          </p:cNvPr>
          <p:cNvSpPr txBox="1"/>
          <p:nvPr/>
        </p:nvSpPr>
        <p:spPr>
          <a:xfrm>
            <a:off x="1534332" y="2762705"/>
            <a:ext cx="1170513" cy="646331"/>
          </a:xfrm>
          <a:prstGeom prst="rect">
            <a:avLst/>
          </a:prstGeom>
          <a:noFill/>
        </p:spPr>
        <p:txBody>
          <a:bodyPr wrap="none" rtlCol="0">
            <a:spAutoFit/>
          </a:bodyPr>
          <a:lstStyle/>
          <a:p>
            <a:r>
              <a:rPr lang="en-US" sz="3600" dirty="0">
                <a:solidFill>
                  <a:srgbClr val="7030A0"/>
                </a:solidFill>
              </a:rPr>
              <a:t>RE</a:t>
            </a:r>
            <a:r>
              <a:rPr lang="en-US" sz="3600" dirty="0">
                <a:solidFill>
                  <a:srgbClr val="00B050"/>
                </a:solidFill>
              </a:rPr>
              <a:t>E</a:t>
            </a:r>
            <a:r>
              <a:rPr lang="en-US" sz="3600" dirty="0">
                <a:solidFill>
                  <a:srgbClr val="7030A0"/>
                </a:solidFill>
              </a:rPr>
              <a:t>D</a:t>
            </a:r>
          </a:p>
        </p:txBody>
      </p:sp>
      <p:sp>
        <p:nvSpPr>
          <p:cNvPr id="8" name="TextBox 7">
            <a:extLst>
              <a:ext uri="{FF2B5EF4-FFF2-40B4-BE49-F238E27FC236}">
                <a16:creationId xmlns:a16="http://schemas.microsoft.com/office/drawing/2014/main" id="{F9039751-8CCE-41F9-A6D3-8F873CB7A890}"/>
              </a:ext>
            </a:extLst>
          </p:cNvPr>
          <p:cNvSpPr txBox="1"/>
          <p:nvPr/>
        </p:nvSpPr>
        <p:spPr>
          <a:xfrm>
            <a:off x="7855058" y="1037243"/>
            <a:ext cx="3564610" cy="923330"/>
          </a:xfrm>
          <a:prstGeom prst="rect">
            <a:avLst/>
          </a:prstGeom>
          <a:noFill/>
        </p:spPr>
        <p:txBody>
          <a:bodyPr wrap="square" rtlCol="0">
            <a:spAutoFit/>
          </a:bodyPr>
          <a:lstStyle/>
          <a:p>
            <a:r>
              <a:rPr lang="en-US" b="1" dirty="0"/>
              <a:t>Method 2:</a:t>
            </a:r>
          </a:p>
          <a:p>
            <a:r>
              <a:rPr lang="en-US" dirty="0"/>
              <a:t>Insert gaps to optimize the alignment</a:t>
            </a:r>
          </a:p>
        </p:txBody>
      </p:sp>
      <p:cxnSp>
        <p:nvCxnSpPr>
          <p:cNvPr id="9" name="Straight Connector 8">
            <a:extLst>
              <a:ext uri="{FF2B5EF4-FFF2-40B4-BE49-F238E27FC236}">
                <a16:creationId xmlns:a16="http://schemas.microsoft.com/office/drawing/2014/main" id="{F9E27548-85C9-4ED0-BF9A-1871B82FDD87}"/>
              </a:ext>
            </a:extLst>
          </p:cNvPr>
          <p:cNvCxnSpPr/>
          <p:nvPr/>
        </p:nvCxnSpPr>
        <p:spPr>
          <a:xfrm>
            <a:off x="1534332" y="3595613"/>
            <a:ext cx="130185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9877260-959A-44EC-8BA6-1B764562C2DC}"/>
              </a:ext>
            </a:extLst>
          </p:cNvPr>
          <p:cNvSpPr txBox="1"/>
          <p:nvPr/>
        </p:nvSpPr>
        <p:spPr>
          <a:xfrm>
            <a:off x="1534332" y="3562975"/>
            <a:ext cx="1766807" cy="646331"/>
          </a:xfrm>
          <a:prstGeom prst="rect">
            <a:avLst/>
          </a:prstGeom>
          <a:noFill/>
        </p:spPr>
        <p:txBody>
          <a:bodyPr wrap="square" rtlCol="0">
            <a:spAutoFit/>
          </a:bodyPr>
          <a:lstStyle/>
          <a:p>
            <a:r>
              <a:rPr lang="en-US" dirty="0"/>
              <a:t>3 mismatches</a:t>
            </a:r>
          </a:p>
          <a:p>
            <a:r>
              <a:rPr lang="en-US" dirty="0"/>
              <a:t>1 match</a:t>
            </a:r>
          </a:p>
        </p:txBody>
      </p:sp>
      <p:sp>
        <p:nvSpPr>
          <p:cNvPr id="11" name="TextBox 10">
            <a:extLst>
              <a:ext uri="{FF2B5EF4-FFF2-40B4-BE49-F238E27FC236}">
                <a16:creationId xmlns:a16="http://schemas.microsoft.com/office/drawing/2014/main" id="{78F8719A-99A4-4E8C-AADB-43FC21B16E80}"/>
              </a:ext>
            </a:extLst>
          </p:cNvPr>
          <p:cNvSpPr txBox="1"/>
          <p:nvPr/>
        </p:nvSpPr>
        <p:spPr>
          <a:xfrm>
            <a:off x="7932546" y="2160288"/>
            <a:ext cx="1252266" cy="646331"/>
          </a:xfrm>
          <a:prstGeom prst="rect">
            <a:avLst/>
          </a:prstGeom>
          <a:noFill/>
        </p:spPr>
        <p:txBody>
          <a:bodyPr wrap="none" rtlCol="0">
            <a:spAutoFit/>
          </a:bodyPr>
          <a:lstStyle/>
          <a:p>
            <a:r>
              <a:rPr lang="en-US" sz="3600" dirty="0">
                <a:solidFill>
                  <a:srgbClr val="FF0000"/>
                </a:solidFill>
              </a:rPr>
              <a:t>T</a:t>
            </a:r>
            <a:r>
              <a:rPr lang="en-US" sz="3600" dirty="0">
                <a:solidFill>
                  <a:srgbClr val="00B050"/>
                </a:solidFill>
              </a:rPr>
              <a:t>REE</a:t>
            </a:r>
            <a:r>
              <a:rPr lang="en-US" sz="3600" dirty="0">
                <a:solidFill>
                  <a:srgbClr val="FF0000"/>
                </a:solidFill>
              </a:rPr>
              <a:t>-</a:t>
            </a:r>
          </a:p>
        </p:txBody>
      </p:sp>
      <p:sp>
        <p:nvSpPr>
          <p:cNvPr id="12" name="TextBox 11">
            <a:extLst>
              <a:ext uri="{FF2B5EF4-FFF2-40B4-BE49-F238E27FC236}">
                <a16:creationId xmlns:a16="http://schemas.microsoft.com/office/drawing/2014/main" id="{BD6DB60E-3115-4A9D-BE0A-95B8AD546872}"/>
              </a:ext>
            </a:extLst>
          </p:cNvPr>
          <p:cNvSpPr txBox="1"/>
          <p:nvPr/>
        </p:nvSpPr>
        <p:spPr>
          <a:xfrm>
            <a:off x="7991857" y="2806619"/>
            <a:ext cx="1500237" cy="646331"/>
          </a:xfrm>
          <a:prstGeom prst="rect">
            <a:avLst/>
          </a:prstGeom>
          <a:noFill/>
        </p:spPr>
        <p:txBody>
          <a:bodyPr wrap="square" rtlCol="0">
            <a:spAutoFit/>
          </a:bodyPr>
          <a:lstStyle/>
          <a:p>
            <a:r>
              <a:rPr lang="en-US" sz="3600" dirty="0">
                <a:solidFill>
                  <a:srgbClr val="FF0000"/>
                </a:solidFill>
              </a:rPr>
              <a:t>-</a:t>
            </a:r>
            <a:r>
              <a:rPr lang="en-US" sz="3600" dirty="0">
                <a:solidFill>
                  <a:srgbClr val="00B050"/>
                </a:solidFill>
              </a:rPr>
              <a:t>REE</a:t>
            </a:r>
            <a:r>
              <a:rPr lang="en-US" sz="3600" dirty="0">
                <a:solidFill>
                  <a:srgbClr val="FF0000"/>
                </a:solidFill>
              </a:rPr>
              <a:t>D</a:t>
            </a:r>
          </a:p>
        </p:txBody>
      </p:sp>
      <p:cxnSp>
        <p:nvCxnSpPr>
          <p:cNvPr id="13" name="Straight Connector 12">
            <a:extLst>
              <a:ext uri="{FF2B5EF4-FFF2-40B4-BE49-F238E27FC236}">
                <a16:creationId xmlns:a16="http://schemas.microsoft.com/office/drawing/2014/main" id="{4B3BC402-2FB0-46D2-A7EC-719FE3ECD0C0}"/>
              </a:ext>
            </a:extLst>
          </p:cNvPr>
          <p:cNvCxnSpPr/>
          <p:nvPr/>
        </p:nvCxnSpPr>
        <p:spPr>
          <a:xfrm>
            <a:off x="7932546" y="3639527"/>
            <a:ext cx="130185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86B50C0-7B9F-462C-BCE1-07C4826E1CE6}"/>
              </a:ext>
            </a:extLst>
          </p:cNvPr>
          <p:cNvSpPr txBox="1"/>
          <p:nvPr/>
        </p:nvSpPr>
        <p:spPr>
          <a:xfrm>
            <a:off x="7932546" y="3606889"/>
            <a:ext cx="1766807" cy="646331"/>
          </a:xfrm>
          <a:prstGeom prst="rect">
            <a:avLst/>
          </a:prstGeom>
          <a:noFill/>
        </p:spPr>
        <p:txBody>
          <a:bodyPr wrap="square" rtlCol="0">
            <a:spAutoFit/>
          </a:bodyPr>
          <a:lstStyle/>
          <a:p>
            <a:r>
              <a:rPr lang="en-US" dirty="0"/>
              <a:t>2 gaps</a:t>
            </a:r>
          </a:p>
          <a:p>
            <a:r>
              <a:rPr lang="en-US" dirty="0"/>
              <a:t>3 matches</a:t>
            </a:r>
          </a:p>
        </p:txBody>
      </p:sp>
      <p:cxnSp>
        <p:nvCxnSpPr>
          <p:cNvPr id="16" name="Straight Connector 15">
            <a:extLst>
              <a:ext uri="{FF2B5EF4-FFF2-40B4-BE49-F238E27FC236}">
                <a16:creationId xmlns:a16="http://schemas.microsoft.com/office/drawing/2014/main" id="{A9BF9D93-F17A-4A8A-A736-D8F4D72A9267}"/>
              </a:ext>
            </a:extLst>
          </p:cNvPr>
          <p:cNvCxnSpPr/>
          <p:nvPr/>
        </p:nvCxnSpPr>
        <p:spPr>
          <a:xfrm>
            <a:off x="0" y="1002794"/>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E7BA6E1-C751-4521-AFE4-83C782102C27}"/>
              </a:ext>
            </a:extLst>
          </p:cNvPr>
          <p:cNvCxnSpPr/>
          <p:nvPr/>
        </p:nvCxnSpPr>
        <p:spPr>
          <a:xfrm>
            <a:off x="0" y="4270354"/>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222EDD9-41A7-4BD7-92AE-446B95B8F948}"/>
              </a:ext>
            </a:extLst>
          </p:cNvPr>
          <p:cNvSpPr txBox="1"/>
          <p:nvPr/>
        </p:nvSpPr>
        <p:spPr>
          <a:xfrm>
            <a:off x="356460" y="4332958"/>
            <a:ext cx="11530739" cy="923330"/>
          </a:xfrm>
          <a:prstGeom prst="rect">
            <a:avLst/>
          </a:prstGeom>
          <a:noFill/>
        </p:spPr>
        <p:txBody>
          <a:bodyPr wrap="square" rtlCol="0">
            <a:spAutoFit/>
          </a:bodyPr>
          <a:lstStyle/>
          <a:p>
            <a:r>
              <a:rPr lang="en-US" b="1" dirty="0"/>
              <a:t>Calculation:</a:t>
            </a:r>
          </a:p>
          <a:p>
            <a:r>
              <a:rPr lang="en-US" dirty="0"/>
              <a:t>For any two sequences (e.g., TREE &amp; REED) you can calculate the alignment score based on comparison between two corresponding letters of the two words (e.g.,  a from the 1</a:t>
            </a:r>
            <a:r>
              <a:rPr lang="en-US" baseline="30000" dirty="0"/>
              <a:t>st</a:t>
            </a:r>
            <a:r>
              <a:rPr lang="en-US" dirty="0"/>
              <a:t> sequence and b from the 2</a:t>
            </a:r>
            <a:r>
              <a:rPr lang="en-US" baseline="30000" dirty="0"/>
              <a:t>nd</a:t>
            </a:r>
            <a:r>
              <a:rPr lang="en-US" dirty="0"/>
              <a:t> sequence)</a:t>
            </a:r>
          </a:p>
        </p:txBody>
      </p:sp>
      <p:sp>
        <p:nvSpPr>
          <p:cNvPr id="19" name="TextBox 18">
            <a:extLst>
              <a:ext uri="{FF2B5EF4-FFF2-40B4-BE49-F238E27FC236}">
                <a16:creationId xmlns:a16="http://schemas.microsoft.com/office/drawing/2014/main" id="{EA82B789-167D-40FD-B817-59B4A6FBA791}"/>
              </a:ext>
            </a:extLst>
          </p:cNvPr>
          <p:cNvSpPr txBox="1"/>
          <p:nvPr/>
        </p:nvSpPr>
        <p:spPr>
          <a:xfrm>
            <a:off x="480447" y="5718874"/>
            <a:ext cx="790601" cy="369332"/>
          </a:xfrm>
          <a:prstGeom prst="rect">
            <a:avLst/>
          </a:prstGeom>
          <a:noFill/>
        </p:spPr>
        <p:txBody>
          <a:bodyPr wrap="none" rtlCol="0">
            <a:spAutoFit/>
          </a:bodyPr>
          <a:lstStyle/>
          <a:p>
            <a:r>
              <a:rPr lang="en-US" dirty="0"/>
              <a:t>d(</a:t>
            </a:r>
            <a:r>
              <a:rPr lang="en-US" dirty="0" err="1"/>
              <a:t>a,b</a:t>
            </a:r>
            <a:r>
              <a:rPr lang="en-US" dirty="0"/>
              <a:t>) </a:t>
            </a:r>
          </a:p>
        </p:txBody>
      </p:sp>
      <p:sp>
        <p:nvSpPr>
          <p:cNvPr id="20" name="Left Brace 19">
            <a:extLst>
              <a:ext uri="{FF2B5EF4-FFF2-40B4-BE49-F238E27FC236}">
                <a16:creationId xmlns:a16="http://schemas.microsoft.com/office/drawing/2014/main" id="{1DFBB1A4-7ED9-4508-9C1C-796E913BE400}"/>
              </a:ext>
            </a:extLst>
          </p:cNvPr>
          <p:cNvSpPr/>
          <p:nvPr/>
        </p:nvSpPr>
        <p:spPr>
          <a:xfrm>
            <a:off x="1271048" y="5458375"/>
            <a:ext cx="196615" cy="923330"/>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C5AC1CB3-EA02-4292-AA98-F1ADC02FE632}"/>
              </a:ext>
            </a:extLst>
          </p:cNvPr>
          <p:cNvSpPr txBox="1"/>
          <p:nvPr/>
        </p:nvSpPr>
        <p:spPr>
          <a:xfrm>
            <a:off x="1483161" y="5289256"/>
            <a:ext cx="2563394" cy="369332"/>
          </a:xfrm>
          <a:prstGeom prst="rect">
            <a:avLst/>
          </a:prstGeom>
          <a:noFill/>
        </p:spPr>
        <p:txBody>
          <a:bodyPr wrap="none" rtlCol="0">
            <a:spAutoFit/>
          </a:bodyPr>
          <a:lstStyle/>
          <a:p>
            <a:r>
              <a:rPr lang="en-US" dirty="0"/>
              <a:t>1          (if a=b)      a match</a:t>
            </a:r>
          </a:p>
        </p:txBody>
      </p:sp>
      <p:sp>
        <p:nvSpPr>
          <p:cNvPr id="22" name="TextBox 21">
            <a:extLst>
              <a:ext uri="{FF2B5EF4-FFF2-40B4-BE49-F238E27FC236}">
                <a16:creationId xmlns:a16="http://schemas.microsoft.com/office/drawing/2014/main" id="{D53C56E7-65DC-488B-887A-AD36F5A3D4B7}"/>
              </a:ext>
            </a:extLst>
          </p:cNvPr>
          <p:cNvSpPr txBox="1"/>
          <p:nvPr/>
        </p:nvSpPr>
        <p:spPr>
          <a:xfrm>
            <a:off x="1483161" y="5709728"/>
            <a:ext cx="2906437" cy="369332"/>
          </a:xfrm>
          <a:prstGeom prst="rect">
            <a:avLst/>
          </a:prstGeom>
          <a:noFill/>
        </p:spPr>
        <p:txBody>
          <a:bodyPr wrap="none" rtlCol="0">
            <a:spAutoFit/>
          </a:bodyPr>
          <a:lstStyle/>
          <a:p>
            <a:r>
              <a:rPr lang="en-US" dirty="0">
                <a:sym typeface="Symbol" panose="05050102010706020507" pitchFamily="18" charset="2"/>
              </a:rPr>
              <a:t></a:t>
            </a:r>
            <a:r>
              <a:rPr lang="en-US" dirty="0"/>
              <a:t>          (if </a:t>
            </a:r>
            <a:r>
              <a:rPr lang="en-US" dirty="0" err="1"/>
              <a:t>a≠b</a:t>
            </a:r>
            <a:r>
              <a:rPr lang="en-US" dirty="0"/>
              <a:t>)      a mismatch</a:t>
            </a:r>
          </a:p>
        </p:txBody>
      </p:sp>
      <p:sp>
        <p:nvSpPr>
          <p:cNvPr id="23" name="TextBox 22">
            <a:extLst>
              <a:ext uri="{FF2B5EF4-FFF2-40B4-BE49-F238E27FC236}">
                <a16:creationId xmlns:a16="http://schemas.microsoft.com/office/drawing/2014/main" id="{18EEC863-FC1C-4DFB-9FBB-4409E2D219A8}"/>
              </a:ext>
            </a:extLst>
          </p:cNvPr>
          <p:cNvSpPr txBox="1"/>
          <p:nvPr/>
        </p:nvSpPr>
        <p:spPr>
          <a:xfrm>
            <a:off x="1483161" y="6175052"/>
            <a:ext cx="3187604" cy="369332"/>
          </a:xfrm>
          <a:prstGeom prst="rect">
            <a:avLst/>
          </a:prstGeom>
          <a:noFill/>
        </p:spPr>
        <p:txBody>
          <a:bodyPr wrap="none" rtlCol="0">
            <a:spAutoFit/>
          </a:bodyPr>
          <a:lstStyle/>
          <a:p>
            <a:r>
              <a:rPr lang="en-US" dirty="0"/>
              <a:t>δ          (if a=‘-’ OR b=‘-’)      a gap</a:t>
            </a:r>
          </a:p>
        </p:txBody>
      </p:sp>
      <p:sp>
        <p:nvSpPr>
          <p:cNvPr id="24" name="TextBox 23">
            <a:extLst>
              <a:ext uri="{FF2B5EF4-FFF2-40B4-BE49-F238E27FC236}">
                <a16:creationId xmlns:a16="http://schemas.microsoft.com/office/drawing/2014/main" id="{DEE42793-9D7D-4DD0-845D-DEEC2EE84476}"/>
              </a:ext>
            </a:extLst>
          </p:cNvPr>
          <p:cNvSpPr txBox="1"/>
          <p:nvPr/>
        </p:nvSpPr>
        <p:spPr>
          <a:xfrm>
            <a:off x="5065363" y="5273709"/>
            <a:ext cx="1139799" cy="369332"/>
          </a:xfrm>
          <a:prstGeom prst="rect">
            <a:avLst/>
          </a:prstGeom>
          <a:noFill/>
        </p:spPr>
        <p:txBody>
          <a:bodyPr wrap="none" rtlCol="0">
            <a:spAutoFit/>
          </a:bodyPr>
          <a:lstStyle/>
          <a:p>
            <a:r>
              <a:rPr lang="en-US" dirty="0">
                <a:solidFill>
                  <a:srgbClr val="00B050"/>
                </a:solidFill>
              </a:rPr>
              <a:t>A reward  </a:t>
            </a:r>
          </a:p>
        </p:txBody>
      </p:sp>
      <p:sp>
        <p:nvSpPr>
          <p:cNvPr id="25" name="TextBox 24">
            <a:extLst>
              <a:ext uri="{FF2B5EF4-FFF2-40B4-BE49-F238E27FC236}">
                <a16:creationId xmlns:a16="http://schemas.microsoft.com/office/drawing/2014/main" id="{52524B1E-0EA6-46C5-A952-211BEBB71971}"/>
              </a:ext>
            </a:extLst>
          </p:cNvPr>
          <p:cNvSpPr txBox="1"/>
          <p:nvPr/>
        </p:nvSpPr>
        <p:spPr>
          <a:xfrm>
            <a:off x="5065363" y="5704414"/>
            <a:ext cx="2475101" cy="369332"/>
          </a:xfrm>
          <a:prstGeom prst="rect">
            <a:avLst/>
          </a:prstGeom>
          <a:noFill/>
        </p:spPr>
        <p:txBody>
          <a:bodyPr wrap="none" rtlCol="0">
            <a:spAutoFit/>
          </a:bodyPr>
          <a:lstStyle/>
          <a:p>
            <a:r>
              <a:rPr lang="en-US" dirty="0">
                <a:solidFill>
                  <a:srgbClr val="FF0000"/>
                </a:solidFill>
              </a:rPr>
              <a:t>No reward or A penalty  </a:t>
            </a:r>
          </a:p>
        </p:txBody>
      </p:sp>
      <p:sp>
        <p:nvSpPr>
          <p:cNvPr id="26" name="TextBox 25">
            <a:extLst>
              <a:ext uri="{FF2B5EF4-FFF2-40B4-BE49-F238E27FC236}">
                <a16:creationId xmlns:a16="http://schemas.microsoft.com/office/drawing/2014/main" id="{1D90308C-B512-4A07-A81E-4CE1382D1BA7}"/>
              </a:ext>
            </a:extLst>
          </p:cNvPr>
          <p:cNvSpPr txBox="1"/>
          <p:nvPr/>
        </p:nvSpPr>
        <p:spPr>
          <a:xfrm>
            <a:off x="5065363" y="6166115"/>
            <a:ext cx="1180131" cy="369332"/>
          </a:xfrm>
          <a:prstGeom prst="rect">
            <a:avLst/>
          </a:prstGeom>
          <a:noFill/>
        </p:spPr>
        <p:txBody>
          <a:bodyPr wrap="none" rtlCol="0">
            <a:spAutoFit/>
          </a:bodyPr>
          <a:lstStyle/>
          <a:p>
            <a:r>
              <a:rPr lang="en-US" dirty="0">
                <a:solidFill>
                  <a:srgbClr val="FF0000"/>
                </a:solidFill>
              </a:rPr>
              <a:t>A</a:t>
            </a:r>
            <a:r>
              <a:rPr lang="en-US" dirty="0"/>
              <a:t> </a:t>
            </a:r>
            <a:r>
              <a:rPr lang="en-US" dirty="0">
                <a:solidFill>
                  <a:srgbClr val="FF0000"/>
                </a:solidFill>
              </a:rPr>
              <a:t>penalty</a:t>
            </a:r>
            <a:r>
              <a:rPr lang="en-US" dirty="0"/>
              <a:t>  </a:t>
            </a:r>
          </a:p>
        </p:txBody>
      </p:sp>
      <p:sp>
        <p:nvSpPr>
          <p:cNvPr id="28" name="TextBox 27">
            <a:extLst>
              <a:ext uri="{FF2B5EF4-FFF2-40B4-BE49-F238E27FC236}">
                <a16:creationId xmlns:a16="http://schemas.microsoft.com/office/drawing/2014/main" id="{5F6FD28D-C6EA-477D-9CC3-65517617CA4D}"/>
              </a:ext>
            </a:extLst>
          </p:cNvPr>
          <p:cNvSpPr txBox="1"/>
          <p:nvPr/>
        </p:nvSpPr>
        <p:spPr>
          <a:xfrm>
            <a:off x="7770208" y="5318891"/>
            <a:ext cx="3564610" cy="646331"/>
          </a:xfrm>
          <a:prstGeom prst="rect">
            <a:avLst/>
          </a:prstGeom>
          <a:noFill/>
        </p:spPr>
        <p:txBody>
          <a:bodyPr wrap="square" rtlCol="0">
            <a:spAutoFit/>
          </a:bodyPr>
          <a:lstStyle/>
          <a:p>
            <a:r>
              <a:rPr lang="en-US" b="1" dirty="0"/>
              <a:t>Alignment score in Method 1:</a:t>
            </a:r>
          </a:p>
          <a:p>
            <a:r>
              <a:rPr lang="en-US" dirty="0"/>
              <a:t>1 + 3 </a:t>
            </a:r>
            <a:r>
              <a:rPr lang="en-US" dirty="0">
                <a:sym typeface="Symbol" panose="05050102010706020507" pitchFamily="18" charset="2"/>
              </a:rPr>
              <a:t></a:t>
            </a:r>
            <a:endParaRPr lang="en-US" dirty="0"/>
          </a:p>
        </p:txBody>
      </p:sp>
      <p:sp>
        <p:nvSpPr>
          <p:cNvPr id="29" name="TextBox 28">
            <a:extLst>
              <a:ext uri="{FF2B5EF4-FFF2-40B4-BE49-F238E27FC236}">
                <a16:creationId xmlns:a16="http://schemas.microsoft.com/office/drawing/2014/main" id="{086981FD-5E5B-4A85-A1E3-084C9F070A80}"/>
              </a:ext>
            </a:extLst>
          </p:cNvPr>
          <p:cNvSpPr txBox="1"/>
          <p:nvPr/>
        </p:nvSpPr>
        <p:spPr>
          <a:xfrm>
            <a:off x="7777562" y="5965222"/>
            <a:ext cx="3564610" cy="646331"/>
          </a:xfrm>
          <a:prstGeom prst="rect">
            <a:avLst/>
          </a:prstGeom>
          <a:noFill/>
        </p:spPr>
        <p:txBody>
          <a:bodyPr wrap="square" rtlCol="0">
            <a:spAutoFit/>
          </a:bodyPr>
          <a:lstStyle/>
          <a:p>
            <a:r>
              <a:rPr lang="en-US" b="1" dirty="0"/>
              <a:t>Alignment score in Method 2:</a:t>
            </a:r>
          </a:p>
          <a:p>
            <a:r>
              <a:rPr lang="en-US" dirty="0"/>
              <a:t>3 + 2 </a:t>
            </a:r>
            <a:r>
              <a:rPr lang="en-US" dirty="0">
                <a:sym typeface="Symbol" panose="05050102010706020507" pitchFamily="18" charset="2"/>
              </a:rPr>
              <a:t>δ</a:t>
            </a:r>
            <a:endParaRPr lang="en-US" dirty="0"/>
          </a:p>
        </p:txBody>
      </p:sp>
      <p:sp>
        <p:nvSpPr>
          <p:cNvPr id="15" name="TextBox 14">
            <a:extLst>
              <a:ext uri="{FF2B5EF4-FFF2-40B4-BE49-F238E27FC236}">
                <a16:creationId xmlns:a16="http://schemas.microsoft.com/office/drawing/2014/main" id="{82F7CDD7-DBF9-4596-ACE6-5C8F3C5BD2BE}"/>
              </a:ext>
            </a:extLst>
          </p:cNvPr>
          <p:cNvSpPr txBox="1"/>
          <p:nvPr/>
        </p:nvSpPr>
        <p:spPr>
          <a:xfrm>
            <a:off x="205122" y="2294778"/>
            <a:ext cx="1269899" cy="369332"/>
          </a:xfrm>
          <a:prstGeom prst="rect">
            <a:avLst/>
          </a:prstGeom>
          <a:noFill/>
        </p:spPr>
        <p:txBody>
          <a:bodyPr wrap="none" rtlCol="0">
            <a:spAutoFit/>
          </a:bodyPr>
          <a:lstStyle/>
          <a:p>
            <a:r>
              <a:rPr lang="en-US" dirty="0"/>
              <a:t>Sequence 1</a:t>
            </a:r>
          </a:p>
        </p:txBody>
      </p:sp>
      <p:sp>
        <p:nvSpPr>
          <p:cNvPr id="30" name="TextBox 29">
            <a:extLst>
              <a:ext uri="{FF2B5EF4-FFF2-40B4-BE49-F238E27FC236}">
                <a16:creationId xmlns:a16="http://schemas.microsoft.com/office/drawing/2014/main" id="{E1ED95F8-E7B8-43AF-8196-FEEAA8775E67}"/>
              </a:ext>
            </a:extLst>
          </p:cNvPr>
          <p:cNvSpPr txBox="1"/>
          <p:nvPr/>
        </p:nvSpPr>
        <p:spPr>
          <a:xfrm>
            <a:off x="213262" y="2912244"/>
            <a:ext cx="1269899" cy="369332"/>
          </a:xfrm>
          <a:prstGeom prst="rect">
            <a:avLst/>
          </a:prstGeom>
          <a:noFill/>
        </p:spPr>
        <p:txBody>
          <a:bodyPr wrap="none" rtlCol="0">
            <a:spAutoFit/>
          </a:bodyPr>
          <a:lstStyle/>
          <a:p>
            <a:r>
              <a:rPr lang="en-US" dirty="0"/>
              <a:t>Sequence 2</a:t>
            </a:r>
          </a:p>
        </p:txBody>
      </p:sp>
      <p:sp>
        <p:nvSpPr>
          <p:cNvPr id="31" name="TextBox 30">
            <a:extLst>
              <a:ext uri="{FF2B5EF4-FFF2-40B4-BE49-F238E27FC236}">
                <a16:creationId xmlns:a16="http://schemas.microsoft.com/office/drawing/2014/main" id="{A41FA6A4-53DC-4F4E-9B14-6FF6B5729917}"/>
              </a:ext>
            </a:extLst>
          </p:cNvPr>
          <p:cNvSpPr txBox="1"/>
          <p:nvPr/>
        </p:nvSpPr>
        <p:spPr>
          <a:xfrm>
            <a:off x="6396403" y="2294778"/>
            <a:ext cx="1269899" cy="369332"/>
          </a:xfrm>
          <a:prstGeom prst="rect">
            <a:avLst/>
          </a:prstGeom>
          <a:noFill/>
        </p:spPr>
        <p:txBody>
          <a:bodyPr wrap="none" rtlCol="0">
            <a:spAutoFit/>
          </a:bodyPr>
          <a:lstStyle/>
          <a:p>
            <a:r>
              <a:rPr lang="en-US" dirty="0"/>
              <a:t>Sequence 1</a:t>
            </a:r>
          </a:p>
        </p:txBody>
      </p:sp>
      <p:sp>
        <p:nvSpPr>
          <p:cNvPr id="32" name="TextBox 31">
            <a:extLst>
              <a:ext uri="{FF2B5EF4-FFF2-40B4-BE49-F238E27FC236}">
                <a16:creationId xmlns:a16="http://schemas.microsoft.com/office/drawing/2014/main" id="{2251C593-2384-466F-8F79-B0DFF151907D}"/>
              </a:ext>
            </a:extLst>
          </p:cNvPr>
          <p:cNvSpPr txBox="1"/>
          <p:nvPr/>
        </p:nvSpPr>
        <p:spPr>
          <a:xfrm>
            <a:off x="6404543" y="2912244"/>
            <a:ext cx="1269899" cy="369332"/>
          </a:xfrm>
          <a:prstGeom prst="rect">
            <a:avLst/>
          </a:prstGeom>
          <a:noFill/>
        </p:spPr>
        <p:txBody>
          <a:bodyPr wrap="none" rtlCol="0">
            <a:spAutoFit/>
          </a:bodyPr>
          <a:lstStyle/>
          <a:p>
            <a:r>
              <a:rPr lang="en-US" dirty="0"/>
              <a:t>Sequence 2</a:t>
            </a:r>
          </a:p>
        </p:txBody>
      </p:sp>
    </p:spTree>
    <p:extLst>
      <p:ext uri="{BB962C8B-B14F-4D97-AF65-F5344CB8AC3E}">
        <p14:creationId xmlns:p14="http://schemas.microsoft.com/office/powerpoint/2010/main" val="265724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2" grpId="0"/>
      <p:bldP spid="14" grpId="0"/>
      <p:bldP spid="18" grpId="0"/>
      <p:bldP spid="19" grpId="0"/>
      <p:bldP spid="20" grpId="0" animBg="1"/>
      <p:bldP spid="21" grpId="0"/>
      <p:bldP spid="22" grpId="0"/>
      <p:bldP spid="23" grpId="0"/>
      <p:bldP spid="24" grpId="0"/>
      <p:bldP spid="25" grpId="0"/>
      <p:bldP spid="26" grpId="0"/>
      <p:bldP spid="28" grpId="0"/>
      <p:bldP spid="29" grpId="0"/>
      <p:bldP spid="15" grpId="0"/>
      <p:bldP spid="30" grpId="0"/>
      <p:bldP spid="31"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44BE58-456D-4549-96B5-542A38869253}"/>
              </a:ext>
            </a:extLst>
          </p:cNvPr>
          <p:cNvSpPr txBox="1"/>
          <p:nvPr/>
        </p:nvSpPr>
        <p:spPr>
          <a:xfrm>
            <a:off x="356461" y="108487"/>
            <a:ext cx="11391254" cy="1477328"/>
          </a:xfrm>
          <a:prstGeom prst="rect">
            <a:avLst/>
          </a:prstGeom>
          <a:noFill/>
        </p:spPr>
        <p:txBody>
          <a:bodyPr wrap="square" rtlCol="0">
            <a:spAutoFit/>
          </a:bodyPr>
          <a:lstStyle/>
          <a:p>
            <a:r>
              <a:rPr lang="en-US" b="1" dirty="0"/>
              <a:t>Problem:</a:t>
            </a:r>
          </a:p>
          <a:p>
            <a:r>
              <a:rPr lang="en-US" dirty="0"/>
              <a:t>Start from the top left corner, you can move in the right, down, or right-down diagonal until you reach bottom right.</a:t>
            </a:r>
          </a:p>
          <a:p>
            <a:r>
              <a:rPr lang="en-US" dirty="0"/>
              <a:t>Collect $1 on diagonal moves that result in a match, Collect no money ($0) for diagonal moves that result in a mismatch. Pay $1 penalty on non-diagonal moves (gaps to right or down). Which path will you take to collect the largest amount of money until you reach the bottom right square?  Draw a line of your selected path and the total money you collected. </a:t>
            </a:r>
            <a:endParaRPr lang="en-US" b="1" dirty="0"/>
          </a:p>
        </p:txBody>
      </p:sp>
      <p:graphicFrame>
        <p:nvGraphicFramePr>
          <p:cNvPr id="13" name="Table 3">
            <a:extLst>
              <a:ext uri="{FF2B5EF4-FFF2-40B4-BE49-F238E27FC236}">
                <a16:creationId xmlns:a16="http://schemas.microsoft.com/office/drawing/2014/main" id="{BE0D1D09-F6E3-435B-A7CF-5B3E45791262}"/>
              </a:ext>
            </a:extLst>
          </p:cNvPr>
          <p:cNvGraphicFramePr>
            <a:graphicFrameLocks noGrp="1"/>
          </p:cNvGraphicFramePr>
          <p:nvPr>
            <p:extLst>
              <p:ext uri="{D42A27DB-BD31-4B8C-83A1-F6EECF244321}">
                <p14:modId xmlns:p14="http://schemas.microsoft.com/office/powerpoint/2010/main" val="2055683266"/>
              </p:ext>
            </p:extLst>
          </p:nvPr>
        </p:nvGraphicFramePr>
        <p:xfrm>
          <a:off x="6213961" y="2933333"/>
          <a:ext cx="3131515" cy="3505200"/>
        </p:xfrm>
        <a:graphic>
          <a:graphicData uri="http://schemas.openxmlformats.org/drawingml/2006/table">
            <a:tbl>
              <a:tblPr firstRow="1" bandRow="1">
                <a:tableStyleId>{5C22544A-7EE6-4342-B048-85BDC9FD1C3A}</a:tableStyleId>
              </a:tblPr>
              <a:tblGrid>
                <a:gridCol w="626303">
                  <a:extLst>
                    <a:ext uri="{9D8B030D-6E8A-4147-A177-3AD203B41FA5}">
                      <a16:colId xmlns:a16="http://schemas.microsoft.com/office/drawing/2014/main" val="843035541"/>
                    </a:ext>
                  </a:extLst>
                </a:gridCol>
                <a:gridCol w="626303">
                  <a:extLst>
                    <a:ext uri="{9D8B030D-6E8A-4147-A177-3AD203B41FA5}">
                      <a16:colId xmlns:a16="http://schemas.microsoft.com/office/drawing/2014/main" val="3368661560"/>
                    </a:ext>
                  </a:extLst>
                </a:gridCol>
                <a:gridCol w="626303">
                  <a:extLst>
                    <a:ext uri="{9D8B030D-6E8A-4147-A177-3AD203B41FA5}">
                      <a16:colId xmlns:a16="http://schemas.microsoft.com/office/drawing/2014/main" val="319637844"/>
                    </a:ext>
                  </a:extLst>
                </a:gridCol>
                <a:gridCol w="626303">
                  <a:extLst>
                    <a:ext uri="{9D8B030D-6E8A-4147-A177-3AD203B41FA5}">
                      <a16:colId xmlns:a16="http://schemas.microsoft.com/office/drawing/2014/main" val="1572659122"/>
                    </a:ext>
                  </a:extLst>
                </a:gridCol>
                <a:gridCol w="626303">
                  <a:extLst>
                    <a:ext uri="{9D8B030D-6E8A-4147-A177-3AD203B41FA5}">
                      <a16:colId xmlns:a16="http://schemas.microsoft.com/office/drawing/2014/main" val="349750209"/>
                    </a:ext>
                  </a:extLst>
                </a:gridCol>
              </a:tblGrid>
              <a:tr h="691452">
                <a:tc>
                  <a:txBody>
                    <a:bodyPr/>
                    <a:lstStyle/>
                    <a:p>
                      <a:pPr algn="ctr"/>
                      <a:r>
                        <a:rPr lang="en-US" sz="4000" dirty="0"/>
                        <a:t>0</a:t>
                      </a:r>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285433819"/>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1380700157"/>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1102132821"/>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118815008"/>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78217187"/>
                  </a:ext>
                </a:extLst>
              </a:tr>
            </a:tbl>
          </a:graphicData>
        </a:graphic>
      </p:graphicFrame>
      <p:sp>
        <p:nvSpPr>
          <p:cNvPr id="14" name="TextBox 13">
            <a:extLst>
              <a:ext uri="{FF2B5EF4-FFF2-40B4-BE49-F238E27FC236}">
                <a16:creationId xmlns:a16="http://schemas.microsoft.com/office/drawing/2014/main" id="{CA85DC82-28D9-4E18-9C37-182B21912EA8}"/>
              </a:ext>
            </a:extLst>
          </p:cNvPr>
          <p:cNvSpPr txBox="1"/>
          <p:nvPr/>
        </p:nvSpPr>
        <p:spPr>
          <a:xfrm>
            <a:off x="6878667" y="2337653"/>
            <a:ext cx="438819" cy="707886"/>
          </a:xfrm>
          <a:prstGeom prst="rect">
            <a:avLst/>
          </a:prstGeom>
          <a:noFill/>
        </p:spPr>
        <p:txBody>
          <a:bodyPr wrap="square" rtlCol="0">
            <a:spAutoFit/>
          </a:bodyPr>
          <a:lstStyle/>
          <a:p>
            <a:r>
              <a:rPr lang="en-US" sz="4000" b="1" dirty="0"/>
              <a:t>R</a:t>
            </a:r>
          </a:p>
        </p:txBody>
      </p:sp>
      <p:sp>
        <p:nvSpPr>
          <p:cNvPr id="15" name="TextBox 14">
            <a:extLst>
              <a:ext uri="{FF2B5EF4-FFF2-40B4-BE49-F238E27FC236}">
                <a16:creationId xmlns:a16="http://schemas.microsoft.com/office/drawing/2014/main" id="{A98A34B3-90CE-46E7-8D7A-CFB9DCCC1D3A}"/>
              </a:ext>
            </a:extLst>
          </p:cNvPr>
          <p:cNvSpPr txBox="1"/>
          <p:nvPr/>
        </p:nvSpPr>
        <p:spPr>
          <a:xfrm>
            <a:off x="7541828" y="2325527"/>
            <a:ext cx="403143" cy="707886"/>
          </a:xfrm>
          <a:prstGeom prst="rect">
            <a:avLst/>
          </a:prstGeom>
          <a:noFill/>
        </p:spPr>
        <p:txBody>
          <a:bodyPr wrap="square" rtlCol="0">
            <a:spAutoFit/>
          </a:bodyPr>
          <a:lstStyle/>
          <a:p>
            <a:r>
              <a:rPr lang="en-US" sz="4000" b="1" dirty="0"/>
              <a:t>E</a:t>
            </a:r>
          </a:p>
        </p:txBody>
      </p:sp>
      <p:sp>
        <p:nvSpPr>
          <p:cNvPr id="16" name="TextBox 15">
            <a:extLst>
              <a:ext uri="{FF2B5EF4-FFF2-40B4-BE49-F238E27FC236}">
                <a16:creationId xmlns:a16="http://schemas.microsoft.com/office/drawing/2014/main" id="{2FFA13F1-B646-4AD6-AE9C-88FEB44CB042}"/>
              </a:ext>
            </a:extLst>
          </p:cNvPr>
          <p:cNvSpPr txBox="1"/>
          <p:nvPr/>
        </p:nvSpPr>
        <p:spPr>
          <a:xfrm>
            <a:off x="8189491" y="2313401"/>
            <a:ext cx="403143" cy="707886"/>
          </a:xfrm>
          <a:prstGeom prst="rect">
            <a:avLst/>
          </a:prstGeom>
          <a:noFill/>
        </p:spPr>
        <p:txBody>
          <a:bodyPr wrap="square" rtlCol="0">
            <a:spAutoFit/>
          </a:bodyPr>
          <a:lstStyle/>
          <a:p>
            <a:r>
              <a:rPr lang="en-US" sz="4000" b="1" dirty="0"/>
              <a:t>E</a:t>
            </a:r>
          </a:p>
        </p:txBody>
      </p:sp>
      <p:sp>
        <p:nvSpPr>
          <p:cNvPr id="17" name="TextBox 16">
            <a:extLst>
              <a:ext uri="{FF2B5EF4-FFF2-40B4-BE49-F238E27FC236}">
                <a16:creationId xmlns:a16="http://schemas.microsoft.com/office/drawing/2014/main" id="{618C7403-0FE8-4A21-AEB0-99F9F8DB1B89}"/>
              </a:ext>
            </a:extLst>
          </p:cNvPr>
          <p:cNvSpPr txBox="1"/>
          <p:nvPr/>
        </p:nvSpPr>
        <p:spPr>
          <a:xfrm>
            <a:off x="8744164" y="2332271"/>
            <a:ext cx="471523" cy="707886"/>
          </a:xfrm>
          <a:prstGeom prst="rect">
            <a:avLst/>
          </a:prstGeom>
          <a:noFill/>
        </p:spPr>
        <p:txBody>
          <a:bodyPr wrap="square" rtlCol="0">
            <a:spAutoFit/>
          </a:bodyPr>
          <a:lstStyle/>
          <a:p>
            <a:r>
              <a:rPr lang="en-US" sz="4000" b="1" dirty="0"/>
              <a:t>D</a:t>
            </a:r>
          </a:p>
        </p:txBody>
      </p:sp>
      <p:sp>
        <p:nvSpPr>
          <p:cNvPr id="18" name="TextBox 17">
            <a:extLst>
              <a:ext uri="{FF2B5EF4-FFF2-40B4-BE49-F238E27FC236}">
                <a16:creationId xmlns:a16="http://schemas.microsoft.com/office/drawing/2014/main" id="{80972A31-3600-42FD-BF7D-3D92154E9AA4}"/>
              </a:ext>
            </a:extLst>
          </p:cNvPr>
          <p:cNvSpPr txBox="1"/>
          <p:nvPr/>
        </p:nvSpPr>
        <p:spPr>
          <a:xfrm>
            <a:off x="5713024" y="3537415"/>
            <a:ext cx="406116" cy="707886"/>
          </a:xfrm>
          <a:prstGeom prst="rect">
            <a:avLst/>
          </a:prstGeom>
          <a:noFill/>
        </p:spPr>
        <p:txBody>
          <a:bodyPr wrap="square" rtlCol="0">
            <a:spAutoFit/>
          </a:bodyPr>
          <a:lstStyle/>
          <a:p>
            <a:pPr algn="r"/>
            <a:r>
              <a:rPr lang="en-US" sz="4000" b="1" dirty="0"/>
              <a:t>T</a:t>
            </a:r>
          </a:p>
        </p:txBody>
      </p:sp>
      <p:sp>
        <p:nvSpPr>
          <p:cNvPr id="19" name="TextBox 18">
            <a:extLst>
              <a:ext uri="{FF2B5EF4-FFF2-40B4-BE49-F238E27FC236}">
                <a16:creationId xmlns:a16="http://schemas.microsoft.com/office/drawing/2014/main" id="{8ED7DB78-86D9-4CF2-827B-58CB3E4712A7}"/>
              </a:ext>
            </a:extLst>
          </p:cNvPr>
          <p:cNvSpPr txBox="1"/>
          <p:nvPr/>
        </p:nvSpPr>
        <p:spPr>
          <a:xfrm>
            <a:off x="5677758" y="4278313"/>
            <a:ext cx="438820" cy="707886"/>
          </a:xfrm>
          <a:prstGeom prst="rect">
            <a:avLst/>
          </a:prstGeom>
          <a:noFill/>
        </p:spPr>
        <p:txBody>
          <a:bodyPr wrap="square" rtlCol="0">
            <a:spAutoFit/>
          </a:bodyPr>
          <a:lstStyle/>
          <a:p>
            <a:pPr algn="r"/>
            <a:r>
              <a:rPr lang="en-US" sz="4000" b="1" dirty="0"/>
              <a:t>R</a:t>
            </a:r>
          </a:p>
        </p:txBody>
      </p:sp>
      <p:sp>
        <p:nvSpPr>
          <p:cNvPr id="20" name="TextBox 19">
            <a:extLst>
              <a:ext uri="{FF2B5EF4-FFF2-40B4-BE49-F238E27FC236}">
                <a16:creationId xmlns:a16="http://schemas.microsoft.com/office/drawing/2014/main" id="{4F78B3F6-79A2-4175-AB87-6BF5217B3D3F}"/>
              </a:ext>
            </a:extLst>
          </p:cNvPr>
          <p:cNvSpPr txBox="1"/>
          <p:nvPr/>
        </p:nvSpPr>
        <p:spPr>
          <a:xfrm>
            <a:off x="5685233" y="5035061"/>
            <a:ext cx="403144" cy="707886"/>
          </a:xfrm>
          <a:prstGeom prst="rect">
            <a:avLst/>
          </a:prstGeom>
          <a:noFill/>
        </p:spPr>
        <p:txBody>
          <a:bodyPr wrap="square" rtlCol="0">
            <a:spAutoFit/>
          </a:bodyPr>
          <a:lstStyle/>
          <a:p>
            <a:pPr algn="r"/>
            <a:r>
              <a:rPr lang="en-US" sz="4000" b="1" dirty="0"/>
              <a:t>E</a:t>
            </a:r>
          </a:p>
        </p:txBody>
      </p:sp>
      <p:sp>
        <p:nvSpPr>
          <p:cNvPr id="21" name="TextBox 20">
            <a:extLst>
              <a:ext uri="{FF2B5EF4-FFF2-40B4-BE49-F238E27FC236}">
                <a16:creationId xmlns:a16="http://schemas.microsoft.com/office/drawing/2014/main" id="{064DFBE9-33B4-434C-8D9C-28F8B8944069}"/>
              </a:ext>
            </a:extLst>
          </p:cNvPr>
          <p:cNvSpPr txBox="1"/>
          <p:nvPr/>
        </p:nvSpPr>
        <p:spPr>
          <a:xfrm>
            <a:off x="5702987" y="5773879"/>
            <a:ext cx="403144" cy="707886"/>
          </a:xfrm>
          <a:prstGeom prst="rect">
            <a:avLst/>
          </a:prstGeom>
          <a:noFill/>
        </p:spPr>
        <p:txBody>
          <a:bodyPr wrap="square" rtlCol="0">
            <a:spAutoFit/>
          </a:bodyPr>
          <a:lstStyle/>
          <a:p>
            <a:pPr algn="r"/>
            <a:r>
              <a:rPr lang="en-US" sz="4000" b="1" dirty="0"/>
              <a:t>E</a:t>
            </a:r>
          </a:p>
        </p:txBody>
      </p:sp>
      <p:sp>
        <p:nvSpPr>
          <p:cNvPr id="22" name="Arrow: Right 21">
            <a:extLst>
              <a:ext uri="{FF2B5EF4-FFF2-40B4-BE49-F238E27FC236}">
                <a16:creationId xmlns:a16="http://schemas.microsoft.com/office/drawing/2014/main" id="{B99875F1-EBC6-479A-8355-9FA22EE29A5B}"/>
              </a:ext>
            </a:extLst>
          </p:cNvPr>
          <p:cNvSpPr/>
          <p:nvPr/>
        </p:nvSpPr>
        <p:spPr>
          <a:xfrm rot="5400000">
            <a:off x="534273" y="3071080"/>
            <a:ext cx="483230" cy="15675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823D43FE-C928-4024-BAB8-DDC47A14E99E}"/>
              </a:ext>
            </a:extLst>
          </p:cNvPr>
          <p:cNvSpPr/>
          <p:nvPr/>
        </p:nvSpPr>
        <p:spPr>
          <a:xfrm>
            <a:off x="932924" y="2657840"/>
            <a:ext cx="483230" cy="15675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FDFC168B-F438-4F59-B548-9C76FA630D2C}"/>
              </a:ext>
            </a:extLst>
          </p:cNvPr>
          <p:cNvSpPr/>
          <p:nvPr/>
        </p:nvSpPr>
        <p:spPr>
          <a:xfrm rot="2690865">
            <a:off x="880716" y="3090282"/>
            <a:ext cx="483230" cy="15675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8024A8E-E545-4FDF-B814-730A47C24479}"/>
              </a:ext>
            </a:extLst>
          </p:cNvPr>
          <p:cNvSpPr txBox="1"/>
          <p:nvPr/>
        </p:nvSpPr>
        <p:spPr>
          <a:xfrm>
            <a:off x="260852" y="2186148"/>
            <a:ext cx="2150845" cy="461665"/>
          </a:xfrm>
          <a:prstGeom prst="rect">
            <a:avLst/>
          </a:prstGeom>
          <a:noFill/>
        </p:spPr>
        <p:txBody>
          <a:bodyPr wrap="none" rtlCol="0">
            <a:spAutoFit/>
          </a:bodyPr>
          <a:lstStyle/>
          <a:p>
            <a:r>
              <a:rPr lang="en-US" sz="2400" b="1" dirty="0"/>
              <a:t>Possible Moves</a:t>
            </a:r>
          </a:p>
        </p:txBody>
      </p:sp>
      <p:sp>
        <p:nvSpPr>
          <p:cNvPr id="26" name="Rectangle 25">
            <a:extLst>
              <a:ext uri="{FF2B5EF4-FFF2-40B4-BE49-F238E27FC236}">
                <a16:creationId xmlns:a16="http://schemas.microsoft.com/office/drawing/2014/main" id="{D55DFD67-8444-4276-8A62-7A8D716E9C12}"/>
              </a:ext>
            </a:extLst>
          </p:cNvPr>
          <p:cNvSpPr/>
          <p:nvPr/>
        </p:nvSpPr>
        <p:spPr>
          <a:xfrm>
            <a:off x="260851" y="2186147"/>
            <a:ext cx="2849238" cy="127748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AE332798-A093-457A-8798-BD6ACB01128F}"/>
              </a:ext>
            </a:extLst>
          </p:cNvPr>
          <p:cNvSpPr/>
          <p:nvPr/>
        </p:nvSpPr>
        <p:spPr>
          <a:xfrm rot="5400000">
            <a:off x="547189" y="4401353"/>
            <a:ext cx="483230" cy="15675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E8C72047-6CA0-41B9-A462-532617E3AD89}"/>
              </a:ext>
            </a:extLst>
          </p:cNvPr>
          <p:cNvSpPr/>
          <p:nvPr/>
        </p:nvSpPr>
        <p:spPr>
          <a:xfrm>
            <a:off x="945840" y="3988113"/>
            <a:ext cx="483230" cy="15675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A41BA876-1D6D-461F-94F7-B8AC449B68D3}"/>
              </a:ext>
            </a:extLst>
          </p:cNvPr>
          <p:cNvSpPr/>
          <p:nvPr/>
        </p:nvSpPr>
        <p:spPr>
          <a:xfrm rot="2690865">
            <a:off x="893632" y="4420555"/>
            <a:ext cx="483230" cy="15675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CA75E1FE-055A-4D55-9C8E-C25FCD2DA932}"/>
              </a:ext>
            </a:extLst>
          </p:cNvPr>
          <p:cNvSpPr txBox="1"/>
          <p:nvPr/>
        </p:nvSpPr>
        <p:spPr>
          <a:xfrm>
            <a:off x="273768" y="3516421"/>
            <a:ext cx="1580754" cy="461665"/>
          </a:xfrm>
          <a:prstGeom prst="rect">
            <a:avLst/>
          </a:prstGeom>
          <a:noFill/>
        </p:spPr>
        <p:txBody>
          <a:bodyPr wrap="none" rtlCol="0">
            <a:spAutoFit/>
          </a:bodyPr>
          <a:lstStyle/>
          <a:p>
            <a:r>
              <a:rPr lang="en-US" sz="2400" b="1" dirty="0"/>
              <a:t>Score rules</a:t>
            </a:r>
          </a:p>
        </p:txBody>
      </p:sp>
      <p:sp>
        <p:nvSpPr>
          <p:cNvPr id="31" name="Rectangle 30">
            <a:extLst>
              <a:ext uri="{FF2B5EF4-FFF2-40B4-BE49-F238E27FC236}">
                <a16:creationId xmlns:a16="http://schemas.microsoft.com/office/drawing/2014/main" id="{F296FBB1-E185-467B-AB6A-D571FB94D279}"/>
              </a:ext>
            </a:extLst>
          </p:cNvPr>
          <p:cNvSpPr/>
          <p:nvPr/>
        </p:nvSpPr>
        <p:spPr>
          <a:xfrm>
            <a:off x="273767" y="3516420"/>
            <a:ext cx="2836322" cy="16220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3CEA00D-A0E8-4853-A059-45CEC87AAB4E}"/>
              </a:ext>
            </a:extLst>
          </p:cNvPr>
          <p:cNvSpPr txBox="1"/>
          <p:nvPr/>
        </p:nvSpPr>
        <p:spPr>
          <a:xfrm>
            <a:off x="1429070" y="3851252"/>
            <a:ext cx="372218"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525623CC-A4F8-4BDB-AA05-9CA3636B3EF3}"/>
              </a:ext>
            </a:extLst>
          </p:cNvPr>
          <p:cNvSpPr txBox="1"/>
          <p:nvPr/>
        </p:nvSpPr>
        <p:spPr>
          <a:xfrm>
            <a:off x="403670" y="4536679"/>
            <a:ext cx="372218" cy="369332"/>
          </a:xfrm>
          <a:prstGeom prst="rect">
            <a:avLst/>
          </a:prstGeom>
          <a:noFill/>
        </p:spPr>
        <p:txBody>
          <a:bodyPr wrap="none" rtlCol="0">
            <a:spAutoFit/>
          </a:bodyPr>
          <a:lstStyle/>
          <a:p>
            <a:r>
              <a:rPr lang="en-US" dirty="0"/>
              <a:t>-1</a:t>
            </a:r>
          </a:p>
        </p:txBody>
      </p:sp>
      <p:sp>
        <p:nvSpPr>
          <p:cNvPr id="34" name="TextBox 33">
            <a:extLst>
              <a:ext uri="{FF2B5EF4-FFF2-40B4-BE49-F238E27FC236}">
                <a16:creationId xmlns:a16="http://schemas.microsoft.com/office/drawing/2014/main" id="{3752FFCC-30E3-4BA9-B8DB-EE672F06E0E1}"/>
              </a:ext>
            </a:extLst>
          </p:cNvPr>
          <p:cNvSpPr txBox="1"/>
          <p:nvPr/>
        </p:nvSpPr>
        <p:spPr>
          <a:xfrm>
            <a:off x="1303441" y="4492122"/>
            <a:ext cx="1444498" cy="646331"/>
          </a:xfrm>
          <a:prstGeom prst="rect">
            <a:avLst/>
          </a:prstGeom>
          <a:noFill/>
        </p:spPr>
        <p:txBody>
          <a:bodyPr wrap="none" rtlCol="0">
            <a:spAutoFit/>
          </a:bodyPr>
          <a:lstStyle/>
          <a:p>
            <a:r>
              <a:rPr lang="en-US" dirty="0"/>
              <a:t>1 if match</a:t>
            </a:r>
          </a:p>
          <a:p>
            <a:r>
              <a:rPr lang="en-US" dirty="0"/>
              <a:t>0 if mismatch</a:t>
            </a:r>
          </a:p>
        </p:txBody>
      </p:sp>
      <p:sp>
        <p:nvSpPr>
          <p:cNvPr id="35" name="Rectangle 34">
            <a:extLst>
              <a:ext uri="{FF2B5EF4-FFF2-40B4-BE49-F238E27FC236}">
                <a16:creationId xmlns:a16="http://schemas.microsoft.com/office/drawing/2014/main" id="{A3881DFB-96A0-4B25-A9E7-F9574025F14A}"/>
              </a:ext>
            </a:extLst>
          </p:cNvPr>
          <p:cNvSpPr/>
          <p:nvPr/>
        </p:nvSpPr>
        <p:spPr>
          <a:xfrm>
            <a:off x="273767" y="5204576"/>
            <a:ext cx="2836322" cy="103349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B2CDC01-7A28-49FF-ADC9-A961D915436D}"/>
              </a:ext>
            </a:extLst>
          </p:cNvPr>
          <p:cNvSpPr txBox="1"/>
          <p:nvPr/>
        </p:nvSpPr>
        <p:spPr>
          <a:xfrm>
            <a:off x="450623" y="5281284"/>
            <a:ext cx="1447832" cy="923330"/>
          </a:xfrm>
          <a:prstGeom prst="rect">
            <a:avLst/>
          </a:prstGeom>
          <a:noFill/>
        </p:spPr>
        <p:txBody>
          <a:bodyPr wrap="none" rtlCol="0">
            <a:spAutoFit/>
          </a:bodyPr>
          <a:lstStyle/>
          <a:p>
            <a:r>
              <a:rPr lang="en-US" b="1" dirty="0">
                <a:solidFill>
                  <a:schemeClr val="accent6">
                    <a:lumMod val="50000"/>
                  </a:schemeClr>
                </a:solidFill>
              </a:rPr>
              <a:t>Match:      +1</a:t>
            </a:r>
          </a:p>
          <a:p>
            <a:r>
              <a:rPr lang="en-US" b="1" dirty="0">
                <a:solidFill>
                  <a:srgbClr val="7030A0"/>
                </a:solidFill>
              </a:rPr>
              <a:t>Mismatch:  0</a:t>
            </a:r>
          </a:p>
          <a:p>
            <a:r>
              <a:rPr lang="en-US" b="1" dirty="0">
                <a:solidFill>
                  <a:srgbClr val="FF0000"/>
                </a:solidFill>
              </a:rPr>
              <a:t>Gap:            -1</a:t>
            </a:r>
          </a:p>
        </p:txBody>
      </p:sp>
      <p:sp>
        <p:nvSpPr>
          <p:cNvPr id="5" name="TextBox 4">
            <a:extLst>
              <a:ext uri="{FF2B5EF4-FFF2-40B4-BE49-F238E27FC236}">
                <a16:creationId xmlns:a16="http://schemas.microsoft.com/office/drawing/2014/main" id="{B2C5AEFE-650E-4D2A-954C-1DC8844F4A90}"/>
              </a:ext>
            </a:extLst>
          </p:cNvPr>
          <p:cNvSpPr txBox="1"/>
          <p:nvPr/>
        </p:nvSpPr>
        <p:spPr>
          <a:xfrm>
            <a:off x="5916082" y="1571911"/>
            <a:ext cx="3831370" cy="461665"/>
          </a:xfrm>
          <a:prstGeom prst="rect">
            <a:avLst/>
          </a:prstGeom>
          <a:noFill/>
        </p:spPr>
        <p:txBody>
          <a:bodyPr wrap="none" rtlCol="0">
            <a:spAutoFit/>
          </a:bodyPr>
          <a:lstStyle/>
          <a:p>
            <a:r>
              <a:rPr lang="en-US" sz="2400" b="1" dirty="0">
                <a:solidFill>
                  <a:srgbClr val="FF0000"/>
                </a:solidFill>
              </a:rPr>
              <a:t>Dynamic Programming Table</a:t>
            </a:r>
          </a:p>
        </p:txBody>
      </p:sp>
      <p:sp>
        <p:nvSpPr>
          <p:cNvPr id="37" name="TextBox 36">
            <a:extLst>
              <a:ext uri="{FF2B5EF4-FFF2-40B4-BE49-F238E27FC236}">
                <a16:creationId xmlns:a16="http://schemas.microsoft.com/office/drawing/2014/main" id="{8DD54E5A-8ECE-48EC-B8D7-0BCA444C92C3}"/>
              </a:ext>
            </a:extLst>
          </p:cNvPr>
          <p:cNvSpPr txBox="1"/>
          <p:nvPr/>
        </p:nvSpPr>
        <p:spPr>
          <a:xfrm>
            <a:off x="6808826" y="1971125"/>
            <a:ext cx="3870675" cy="400110"/>
          </a:xfrm>
          <a:prstGeom prst="rect">
            <a:avLst/>
          </a:prstGeom>
          <a:noFill/>
        </p:spPr>
        <p:txBody>
          <a:bodyPr wrap="none" rtlCol="0">
            <a:spAutoFit/>
          </a:bodyPr>
          <a:lstStyle/>
          <a:p>
            <a:r>
              <a:rPr lang="en-US" sz="2000" b="1" dirty="0"/>
              <a:t>Sequence 2 distributed as columns</a:t>
            </a:r>
          </a:p>
        </p:txBody>
      </p:sp>
      <p:sp>
        <p:nvSpPr>
          <p:cNvPr id="38" name="Arrow: Right 37">
            <a:extLst>
              <a:ext uri="{FF2B5EF4-FFF2-40B4-BE49-F238E27FC236}">
                <a16:creationId xmlns:a16="http://schemas.microsoft.com/office/drawing/2014/main" id="{7AAB7C04-9417-4982-8CEB-28C2A1620F6F}"/>
              </a:ext>
            </a:extLst>
          </p:cNvPr>
          <p:cNvSpPr/>
          <p:nvPr/>
        </p:nvSpPr>
        <p:spPr>
          <a:xfrm>
            <a:off x="6878667" y="2313401"/>
            <a:ext cx="2466809" cy="155769"/>
          </a:xfrm>
          <a:prstGeom prst="rightArrow">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1954382-DFA3-4D83-B864-5CD5F695CE61}"/>
              </a:ext>
            </a:extLst>
          </p:cNvPr>
          <p:cNvSpPr txBox="1"/>
          <p:nvPr/>
        </p:nvSpPr>
        <p:spPr>
          <a:xfrm rot="5400000">
            <a:off x="3612192" y="4580760"/>
            <a:ext cx="3494803" cy="400110"/>
          </a:xfrm>
          <a:prstGeom prst="rect">
            <a:avLst/>
          </a:prstGeom>
          <a:noFill/>
        </p:spPr>
        <p:txBody>
          <a:bodyPr wrap="none" rtlCol="0">
            <a:spAutoFit/>
          </a:bodyPr>
          <a:lstStyle/>
          <a:p>
            <a:r>
              <a:rPr lang="en-US" sz="2000" b="1" dirty="0"/>
              <a:t>Sequence 1 distributed as rows</a:t>
            </a:r>
          </a:p>
        </p:txBody>
      </p:sp>
      <p:sp>
        <p:nvSpPr>
          <p:cNvPr id="40" name="Arrow: Right 39">
            <a:extLst>
              <a:ext uri="{FF2B5EF4-FFF2-40B4-BE49-F238E27FC236}">
                <a16:creationId xmlns:a16="http://schemas.microsoft.com/office/drawing/2014/main" id="{89744FD3-DF0C-499A-BC86-0C69E1ADCA8C}"/>
              </a:ext>
            </a:extLst>
          </p:cNvPr>
          <p:cNvSpPr/>
          <p:nvPr/>
        </p:nvSpPr>
        <p:spPr>
          <a:xfrm rot="5400000">
            <a:off x="4235396" y="4969034"/>
            <a:ext cx="2676227" cy="189502"/>
          </a:xfrm>
          <a:prstGeom prst="rightArrow">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38822C1-E561-4119-97BE-14C05F62A35E}"/>
              </a:ext>
            </a:extLst>
          </p:cNvPr>
          <p:cNvSpPr/>
          <p:nvPr/>
        </p:nvSpPr>
        <p:spPr>
          <a:xfrm>
            <a:off x="6213961" y="2933333"/>
            <a:ext cx="656512" cy="7078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5D4FE00-6E44-4439-9D1F-CFEAB78C13D5}"/>
              </a:ext>
            </a:extLst>
          </p:cNvPr>
          <p:cNvSpPr/>
          <p:nvPr/>
        </p:nvSpPr>
        <p:spPr>
          <a:xfrm>
            <a:off x="8690388" y="5721323"/>
            <a:ext cx="656512" cy="7078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4BDDC66-3593-4355-8139-8DBC9718F727}"/>
              </a:ext>
            </a:extLst>
          </p:cNvPr>
          <p:cNvSpPr txBox="1"/>
          <p:nvPr/>
        </p:nvSpPr>
        <p:spPr>
          <a:xfrm>
            <a:off x="4541004" y="1759914"/>
            <a:ext cx="1111202" cy="646331"/>
          </a:xfrm>
          <a:prstGeom prst="rect">
            <a:avLst/>
          </a:prstGeom>
          <a:noFill/>
        </p:spPr>
        <p:txBody>
          <a:bodyPr wrap="none" rtlCol="0">
            <a:spAutoFit/>
          </a:bodyPr>
          <a:lstStyle/>
          <a:p>
            <a:r>
              <a:rPr lang="en-US" sz="3600" dirty="0"/>
              <a:t>TREE</a:t>
            </a:r>
          </a:p>
        </p:txBody>
      </p:sp>
      <p:sp>
        <p:nvSpPr>
          <p:cNvPr id="44" name="TextBox 43">
            <a:extLst>
              <a:ext uri="{FF2B5EF4-FFF2-40B4-BE49-F238E27FC236}">
                <a16:creationId xmlns:a16="http://schemas.microsoft.com/office/drawing/2014/main" id="{CEBC3308-11C9-4566-AEB8-D6CACAF9598D}"/>
              </a:ext>
            </a:extLst>
          </p:cNvPr>
          <p:cNvSpPr txBox="1"/>
          <p:nvPr/>
        </p:nvSpPr>
        <p:spPr>
          <a:xfrm>
            <a:off x="4541004" y="2406245"/>
            <a:ext cx="1170513" cy="646331"/>
          </a:xfrm>
          <a:prstGeom prst="rect">
            <a:avLst/>
          </a:prstGeom>
          <a:noFill/>
        </p:spPr>
        <p:txBody>
          <a:bodyPr wrap="none" rtlCol="0">
            <a:spAutoFit/>
          </a:bodyPr>
          <a:lstStyle/>
          <a:p>
            <a:r>
              <a:rPr lang="en-US" sz="3600" dirty="0"/>
              <a:t>REED</a:t>
            </a:r>
          </a:p>
        </p:txBody>
      </p:sp>
      <p:sp>
        <p:nvSpPr>
          <p:cNvPr id="45" name="TextBox 44">
            <a:extLst>
              <a:ext uri="{FF2B5EF4-FFF2-40B4-BE49-F238E27FC236}">
                <a16:creationId xmlns:a16="http://schemas.microsoft.com/office/drawing/2014/main" id="{B8338321-9635-4D78-AFBF-E8F7ABAFA1D0}"/>
              </a:ext>
            </a:extLst>
          </p:cNvPr>
          <p:cNvSpPr txBox="1"/>
          <p:nvPr/>
        </p:nvSpPr>
        <p:spPr>
          <a:xfrm>
            <a:off x="3211794" y="1938318"/>
            <a:ext cx="1269899" cy="369332"/>
          </a:xfrm>
          <a:prstGeom prst="rect">
            <a:avLst/>
          </a:prstGeom>
          <a:noFill/>
        </p:spPr>
        <p:txBody>
          <a:bodyPr wrap="none" rtlCol="0">
            <a:spAutoFit/>
          </a:bodyPr>
          <a:lstStyle/>
          <a:p>
            <a:r>
              <a:rPr lang="en-US" b="1" dirty="0"/>
              <a:t>Sequence 1</a:t>
            </a:r>
          </a:p>
        </p:txBody>
      </p:sp>
      <p:sp>
        <p:nvSpPr>
          <p:cNvPr id="46" name="TextBox 45">
            <a:extLst>
              <a:ext uri="{FF2B5EF4-FFF2-40B4-BE49-F238E27FC236}">
                <a16:creationId xmlns:a16="http://schemas.microsoft.com/office/drawing/2014/main" id="{B63702B0-6217-45E9-BC26-574543C7D52C}"/>
              </a:ext>
            </a:extLst>
          </p:cNvPr>
          <p:cNvSpPr txBox="1"/>
          <p:nvPr/>
        </p:nvSpPr>
        <p:spPr>
          <a:xfrm>
            <a:off x="3219934" y="2555784"/>
            <a:ext cx="1269899" cy="369332"/>
          </a:xfrm>
          <a:prstGeom prst="rect">
            <a:avLst/>
          </a:prstGeom>
          <a:noFill/>
        </p:spPr>
        <p:txBody>
          <a:bodyPr wrap="none" rtlCol="0">
            <a:spAutoFit/>
          </a:bodyPr>
          <a:lstStyle/>
          <a:p>
            <a:r>
              <a:rPr lang="en-US" b="1" dirty="0"/>
              <a:t>Sequence 2</a:t>
            </a:r>
          </a:p>
        </p:txBody>
      </p:sp>
      <p:sp>
        <p:nvSpPr>
          <p:cNvPr id="47" name="Rectangle 46">
            <a:extLst>
              <a:ext uri="{FF2B5EF4-FFF2-40B4-BE49-F238E27FC236}">
                <a16:creationId xmlns:a16="http://schemas.microsoft.com/office/drawing/2014/main" id="{6C42C5CA-0552-4CEF-AE20-BC4A01A033A5}"/>
              </a:ext>
            </a:extLst>
          </p:cNvPr>
          <p:cNvSpPr/>
          <p:nvPr/>
        </p:nvSpPr>
        <p:spPr>
          <a:xfrm>
            <a:off x="3219934" y="1759914"/>
            <a:ext cx="2491583" cy="122463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D7641629-D380-43D4-AB8D-112ECC67288A}"/>
              </a:ext>
            </a:extLst>
          </p:cNvPr>
          <p:cNvSpPr txBox="1"/>
          <p:nvPr/>
        </p:nvSpPr>
        <p:spPr>
          <a:xfrm>
            <a:off x="9640461" y="2944537"/>
            <a:ext cx="2466810" cy="1200329"/>
          </a:xfrm>
          <a:prstGeom prst="rect">
            <a:avLst/>
          </a:prstGeom>
          <a:noFill/>
        </p:spPr>
        <p:txBody>
          <a:bodyPr wrap="square" rtlCol="0">
            <a:spAutoFit/>
          </a:bodyPr>
          <a:lstStyle/>
          <a:p>
            <a:r>
              <a:rPr lang="en-US" dirty="0"/>
              <a:t>The starting cell is like comparing an empty sequence 1 to an empty sequence 2:</a:t>
            </a:r>
          </a:p>
        </p:txBody>
      </p:sp>
      <p:sp>
        <p:nvSpPr>
          <p:cNvPr id="49" name="TextBox 48">
            <a:extLst>
              <a:ext uri="{FF2B5EF4-FFF2-40B4-BE49-F238E27FC236}">
                <a16:creationId xmlns:a16="http://schemas.microsoft.com/office/drawing/2014/main" id="{A25B031F-256F-45F7-A1B2-FA083289A58D}"/>
              </a:ext>
            </a:extLst>
          </p:cNvPr>
          <p:cNvSpPr txBox="1"/>
          <p:nvPr/>
        </p:nvSpPr>
        <p:spPr>
          <a:xfrm>
            <a:off x="10969671" y="4026975"/>
            <a:ext cx="325730" cy="646331"/>
          </a:xfrm>
          <a:prstGeom prst="rect">
            <a:avLst/>
          </a:prstGeom>
          <a:noFill/>
        </p:spPr>
        <p:txBody>
          <a:bodyPr wrap="none" rtlCol="0">
            <a:spAutoFit/>
          </a:bodyPr>
          <a:lstStyle/>
          <a:p>
            <a:r>
              <a:rPr lang="en-US" sz="3600" dirty="0">
                <a:solidFill>
                  <a:srgbClr val="FF0000"/>
                </a:solidFill>
              </a:rPr>
              <a:t>-</a:t>
            </a:r>
          </a:p>
        </p:txBody>
      </p:sp>
      <p:sp>
        <p:nvSpPr>
          <p:cNvPr id="50" name="TextBox 49">
            <a:extLst>
              <a:ext uri="{FF2B5EF4-FFF2-40B4-BE49-F238E27FC236}">
                <a16:creationId xmlns:a16="http://schemas.microsoft.com/office/drawing/2014/main" id="{9E6B1C19-91E4-4ED7-89FB-B742EE507E18}"/>
              </a:ext>
            </a:extLst>
          </p:cNvPr>
          <p:cNvSpPr txBox="1"/>
          <p:nvPr/>
        </p:nvSpPr>
        <p:spPr>
          <a:xfrm>
            <a:off x="10969671" y="4673306"/>
            <a:ext cx="325730" cy="646331"/>
          </a:xfrm>
          <a:prstGeom prst="rect">
            <a:avLst/>
          </a:prstGeom>
          <a:noFill/>
        </p:spPr>
        <p:txBody>
          <a:bodyPr wrap="none" rtlCol="0">
            <a:spAutoFit/>
          </a:bodyPr>
          <a:lstStyle/>
          <a:p>
            <a:r>
              <a:rPr lang="en-US" sz="3600" dirty="0">
                <a:solidFill>
                  <a:srgbClr val="FF0000"/>
                </a:solidFill>
              </a:rPr>
              <a:t>-</a:t>
            </a:r>
          </a:p>
        </p:txBody>
      </p:sp>
      <p:sp>
        <p:nvSpPr>
          <p:cNvPr id="51" name="TextBox 50">
            <a:extLst>
              <a:ext uri="{FF2B5EF4-FFF2-40B4-BE49-F238E27FC236}">
                <a16:creationId xmlns:a16="http://schemas.microsoft.com/office/drawing/2014/main" id="{7B8BB561-69FB-4F76-8093-12EA76DE91A0}"/>
              </a:ext>
            </a:extLst>
          </p:cNvPr>
          <p:cNvSpPr txBox="1"/>
          <p:nvPr/>
        </p:nvSpPr>
        <p:spPr>
          <a:xfrm>
            <a:off x="9640461" y="4205379"/>
            <a:ext cx="1269899" cy="369332"/>
          </a:xfrm>
          <a:prstGeom prst="rect">
            <a:avLst/>
          </a:prstGeom>
          <a:noFill/>
        </p:spPr>
        <p:txBody>
          <a:bodyPr wrap="none" rtlCol="0">
            <a:spAutoFit/>
          </a:bodyPr>
          <a:lstStyle/>
          <a:p>
            <a:r>
              <a:rPr lang="en-US" b="1" dirty="0"/>
              <a:t>Sequence 1</a:t>
            </a:r>
          </a:p>
        </p:txBody>
      </p:sp>
      <p:sp>
        <p:nvSpPr>
          <p:cNvPr id="52" name="TextBox 51">
            <a:extLst>
              <a:ext uri="{FF2B5EF4-FFF2-40B4-BE49-F238E27FC236}">
                <a16:creationId xmlns:a16="http://schemas.microsoft.com/office/drawing/2014/main" id="{1C8B32FF-BF43-4EDF-845B-75FA867146F5}"/>
              </a:ext>
            </a:extLst>
          </p:cNvPr>
          <p:cNvSpPr txBox="1"/>
          <p:nvPr/>
        </p:nvSpPr>
        <p:spPr>
          <a:xfrm>
            <a:off x="9648601" y="4822845"/>
            <a:ext cx="1269899" cy="369332"/>
          </a:xfrm>
          <a:prstGeom prst="rect">
            <a:avLst/>
          </a:prstGeom>
          <a:noFill/>
        </p:spPr>
        <p:txBody>
          <a:bodyPr wrap="none" rtlCol="0">
            <a:spAutoFit/>
          </a:bodyPr>
          <a:lstStyle/>
          <a:p>
            <a:r>
              <a:rPr lang="en-US" b="1" dirty="0"/>
              <a:t>Sequence 2</a:t>
            </a:r>
          </a:p>
        </p:txBody>
      </p:sp>
    </p:spTree>
    <p:extLst>
      <p:ext uri="{BB962C8B-B14F-4D97-AF65-F5344CB8AC3E}">
        <p14:creationId xmlns:p14="http://schemas.microsoft.com/office/powerpoint/2010/main" val="144443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P spid="5" grpId="0"/>
      <p:bldP spid="37" grpId="0"/>
      <p:bldP spid="38" grpId="0" animBg="1"/>
      <p:bldP spid="39" grpId="0"/>
      <p:bldP spid="40" grpId="0" animBg="1"/>
      <p:bldP spid="48" grpId="0"/>
      <p:bldP spid="49" grpId="0"/>
      <p:bldP spid="50" grpId="0"/>
      <p:bldP spid="51" grpId="0"/>
      <p:bldP spid="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3">
            <a:extLst>
              <a:ext uri="{FF2B5EF4-FFF2-40B4-BE49-F238E27FC236}">
                <a16:creationId xmlns:a16="http://schemas.microsoft.com/office/drawing/2014/main" id="{BE0D1D09-F6E3-435B-A7CF-5B3E45791262}"/>
              </a:ext>
            </a:extLst>
          </p:cNvPr>
          <p:cNvGraphicFramePr>
            <a:graphicFrameLocks noGrp="1"/>
          </p:cNvGraphicFramePr>
          <p:nvPr>
            <p:extLst>
              <p:ext uri="{D42A27DB-BD31-4B8C-83A1-F6EECF244321}">
                <p14:modId xmlns:p14="http://schemas.microsoft.com/office/powerpoint/2010/main" val="3234108765"/>
              </p:ext>
            </p:extLst>
          </p:nvPr>
        </p:nvGraphicFramePr>
        <p:xfrm>
          <a:off x="2401379" y="1399001"/>
          <a:ext cx="3131515" cy="3505200"/>
        </p:xfrm>
        <a:graphic>
          <a:graphicData uri="http://schemas.openxmlformats.org/drawingml/2006/table">
            <a:tbl>
              <a:tblPr firstRow="1" bandRow="1">
                <a:tableStyleId>{5C22544A-7EE6-4342-B048-85BDC9FD1C3A}</a:tableStyleId>
              </a:tblPr>
              <a:tblGrid>
                <a:gridCol w="626303">
                  <a:extLst>
                    <a:ext uri="{9D8B030D-6E8A-4147-A177-3AD203B41FA5}">
                      <a16:colId xmlns:a16="http://schemas.microsoft.com/office/drawing/2014/main" val="843035541"/>
                    </a:ext>
                  </a:extLst>
                </a:gridCol>
                <a:gridCol w="626303">
                  <a:extLst>
                    <a:ext uri="{9D8B030D-6E8A-4147-A177-3AD203B41FA5}">
                      <a16:colId xmlns:a16="http://schemas.microsoft.com/office/drawing/2014/main" val="3368661560"/>
                    </a:ext>
                  </a:extLst>
                </a:gridCol>
                <a:gridCol w="626303">
                  <a:extLst>
                    <a:ext uri="{9D8B030D-6E8A-4147-A177-3AD203B41FA5}">
                      <a16:colId xmlns:a16="http://schemas.microsoft.com/office/drawing/2014/main" val="319637844"/>
                    </a:ext>
                  </a:extLst>
                </a:gridCol>
                <a:gridCol w="626303">
                  <a:extLst>
                    <a:ext uri="{9D8B030D-6E8A-4147-A177-3AD203B41FA5}">
                      <a16:colId xmlns:a16="http://schemas.microsoft.com/office/drawing/2014/main" val="1572659122"/>
                    </a:ext>
                  </a:extLst>
                </a:gridCol>
                <a:gridCol w="626303">
                  <a:extLst>
                    <a:ext uri="{9D8B030D-6E8A-4147-A177-3AD203B41FA5}">
                      <a16:colId xmlns:a16="http://schemas.microsoft.com/office/drawing/2014/main" val="349750209"/>
                    </a:ext>
                  </a:extLst>
                </a:gridCol>
              </a:tblGrid>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285433819"/>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1380700157"/>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1102132821"/>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118815008"/>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78217187"/>
                  </a:ext>
                </a:extLst>
              </a:tr>
            </a:tbl>
          </a:graphicData>
        </a:graphic>
      </p:graphicFrame>
      <p:sp>
        <p:nvSpPr>
          <p:cNvPr id="14" name="TextBox 13">
            <a:extLst>
              <a:ext uri="{FF2B5EF4-FFF2-40B4-BE49-F238E27FC236}">
                <a16:creationId xmlns:a16="http://schemas.microsoft.com/office/drawing/2014/main" id="{CA85DC82-28D9-4E18-9C37-182B21912EA8}"/>
              </a:ext>
            </a:extLst>
          </p:cNvPr>
          <p:cNvSpPr txBox="1"/>
          <p:nvPr/>
        </p:nvSpPr>
        <p:spPr>
          <a:xfrm>
            <a:off x="3066085" y="803321"/>
            <a:ext cx="438819" cy="707886"/>
          </a:xfrm>
          <a:prstGeom prst="rect">
            <a:avLst/>
          </a:prstGeom>
          <a:noFill/>
        </p:spPr>
        <p:txBody>
          <a:bodyPr wrap="square" rtlCol="0">
            <a:spAutoFit/>
          </a:bodyPr>
          <a:lstStyle/>
          <a:p>
            <a:r>
              <a:rPr lang="en-US" sz="4000" b="1" dirty="0"/>
              <a:t>R</a:t>
            </a:r>
          </a:p>
        </p:txBody>
      </p:sp>
      <p:sp>
        <p:nvSpPr>
          <p:cNvPr id="15" name="TextBox 14">
            <a:extLst>
              <a:ext uri="{FF2B5EF4-FFF2-40B4-BE49-F238E27FC236}">
                <a16:creationId xmlns:a16="http://schemas.microsoft.com/office/drawing/2014/main" id="{A98A34B3-90CE-46E7-8D7A-CFB9DCCC1D3A}"/>
              </a:ext>
            </a:extLst>
          </p:cNvPr>
          <p:cNvSpPr txBox="1"/>
          <p:nvPr/>
        </p:nvSpPr>
        <p:spPr>
          <a:xfrm>
            <a:off x="3729246" y="791195"/>
            <a:ext cx="403143" cy="707886"/>
          </a:xfrm>
          <a:prstGeom prst="rect">
            <a:avLst/>
          </a:prstGeom>
          <a:noFill/>
        </p:spPr>
        <p:txBody>
          <a:bodyPr wrap="square" rtlCol="0">
            <a:spAutoFit/>
          </a:bodyPr>
          <a:lstStyle/>
          <a:p>
            <a:r>
              <a:rPr lang="en-US" sz="4000" b="1" dirty="0"/>
              <a:t>E</a:t>
            </a:r>
          </a:p>
        </p:txBody>
      </p:sp>
      <p:sp>
        <p:nvSpPr>
          <p:cNvPr id="16" name="TextBox 15">
            <a:extLst>
              <a:ext uri="{FF2B5EF4-FFF2-40B4-BE49-F238E27FC236}">
                <a16:creationId xmlns:a16="http://schemas.microsoft.com/office/drawing/2014/main" id="{2FFA13F1-B646-4AD6-AE9C-88FEB44CB042}"/>
              </a:ext>
            </a:extLst>
          </p:cNvPr>
          <p:cNvSpPr txBox="1"/>
          <p:nvPr/>
        </p:nvSpPr>
        <p:spPr>
          <a:xfrm>
            <a:off x="4376909" y="779069"/>
            <a:ext cx="403143" cy="707886"/>
          </a:xfrm>
          <a:prstGeom prst="rect">
            <a:avLst/>
          </a:prstGeom>
          <a:noFill/>
        </p:spPr>
        <p:txBody>
          <a:bodyPr wrap="square" rtlCol="0">
            <a:spAutoFit/>
          </a:bodyPr>
          <a:lstStyle/>
          <a:p>
            <a:r>
              <a:rPr lang="en-US" sz="4000" b="1" dirty="0"/>
              <a:t>E</a:t>
            </a:r>
          </a:p>
        </p:txBody>
      </p:sp>
      <p:sp>
        <p:nvSpPr>
          <p:cNvPr id="17" name="TextBox 16">
            <a:extLst>
              <a:ext uri="{FF2B5EF4-FFF2-40B4-BE49-F238E27FC236}">
                <a16:creationId xmlns:a16="http://schemas.microsoft.com/office/drawing/2014/main" id="{618C7403-0FE8-4A21-AEB0-99F9F8DB1B89}"/>
              </a:ext>
            </a:extLst>
          </p:cNvPr>
          <p:cNvSpPr txBox="1"/>
          <p:nvPr/>
        </p:nvSpPr>
        <p:spPr>
          <a:xfrm>
            <a:off x="4931582" y="797939"/>
            <a:ext cx="471523" cy="707886"/>
          </a:xfrm>
          <a:prstGeom prst="rect">
            <a:avLst/>
          </a:prstGeom>
          <a:noFill/>
        </p:spPr>
        <p:txBody>
          <a:bodyPr wrap="square" rtlCol="0">
            <a:spAutoFit/>
          </a:bodyPr>
          <a:lstStyle/>
          <a:p>
            <a:r>
              <a:rPr lang="en-US" sz="4000" b="1" dirty="0"/>
              <a:t>D</a:t>
            </a:r>
          </a:p>
        </p:txBody>
      </p:sp>
      <p:sp>
        <p:nvSpPr>
          <p:cNvPr id="18" name="TextBox 17">
            <a:extLst>
              <a:ext uri="{FF2B5EF4-FFF2-40B4-BE49-F238E27FC236}">
                <a16:creationId xmlns:a16="http://schemas.microsoft.com/office/drawing/2014/main" id="{80972A31-3600-42FD-BF7D-3D92154E9AA4}"/>
              </a:ext>
            </a:extLst>
          </p:cNvPr>
          <p:cNvSpPr txBox="1"/>
          <p:nvPr/>
        </p:nvSpPr>
        <p:spPr>
          <a:xfrm>
            <a:off x="1900442" y="2003083"/>
            <a:ext cx="406116" cy="707886"/>
          </a:xfrm>
          <a:prstGeom prst="rect">
            <a:avLst/>
          </a:prstGeom>
          <a:noFill/>
        </p:spPr>
        <p:txBody>
          <a:bodyPr wrap="square" rtlCol="0">
            <a:spAutoFit/>
          </a:bodyPr>
          <a:lstStyle/>
          <a:p>
            <a:pPr algn="r"/>
            <a:r>
              <a:rPr lang="en-US" sz="4000" b="1" dirty="0"/>
              <a:t>T</a:t>
            </a:r>
          </a:p>
        </p:txBody>
      </p:sp>
      <p:sp>
        <p:nvSpPr>
          <p:cNvPr id="19" name="TextBox 18">
            <a:extLst>
              <a:ext uri="{FF2B5EF4-FFF2-40B4-BE49-F238E27FC236}">
                <a16:creationId xmlns:a16="http://schemas.microsoft.com/office/drawing/2014/main" id="{8ED7DB78-86D9-4CF2-827B-58CB3E4712A7}"/>
              </a:ext>
            </a:extLst>
          </p:cNvPr>
          <p:cNvSpPr txBox="1"/>
          <p:nvPr/>
        </p:nvSpPr>
        <p:spPr>
          <a:xfrm>
            <a:off x="1865176" y="2743981"/>
            <a:ext cx="438820" cy="707886"/>
          </a:xfrm>
          <a:prstGeom prst="rect">
            <a:avLst/>
          </a:prstGeom>
          <a:noFill/>
        </p:spPr>
        <p:txBody>
          <a:bodyPr wrap="square" rtlCol="0">
            <a:spAutoFit/>
          </a:bodyPr>
          <a:lstStyle/>
          <a:p>
            <a:pPr algn="r"/>
            <a:r>
              <a:rPr lang="en-US" sz="4000" b="1" dirty="0"/>
              <a:t>R</a:t>
            </a:r>
          </a:p>
        </p:txBody>
      </p:sp>
      <p:sp>
        <p:nvSpPr>
          <p:cNvPr id="20" name="TextBox 19">
            <a:extLst>
              <a:ext uri="{FF2B5EF4-FFF2-40B4-BE49-F238E27FC236}">
                <a16:creationId xmlns:a16="http://schemas.microsoft.com/office/drawing/2014/main" id="{4F78B3F6-79A2-4175-AB87-6BF5217B3D3F}"/>
              </a:ext>
            </a:extLst>
          </p:cNvPr>
          <p:cNvSpPr txBox="1"/>
          <p:nvPr/>
        </p:nvSpPr>
        <p:spPr>
          <a:xfrm>
            <a:off x="1872651" y="3500729"/>
            <a:ext cx="403144" cy="707886"/>
          </a:xfrm>
          <a:prstGeom prst="rect">
            <a:avLst/>
          </a:prstGeom>
          <a:noFill/>
        </p:spPr>
        <p:txBody>
          <a:bodyPr wrap="square" rtlCol="0">
            <a:spAutoFit/>
          </a:bodyPr>
          <a:lstStyle/>
          <a:p>
            <a:pPr algn="r"/>
            <a:r>
              <a:rPr lang="en-US" sz="4000" b="1" dirty="0"/>
              <a:t>E</a:t>
            </a:r>
          </a:p>
        </p:txBody>
      </p:sp>
      <p:sp>
        <p:nvSpPr>
          <p:cNvPr id="21" name="TextBox 20">
            <a:extLst>
              <a:ext uri="{FF2B5EF4-FFF2-40B4-BE49-F238E27FC236}">
                <a16:creationId xmlns:a16="http://schemas.microsoft.com/office/drawing/2014/main" id="{064DFBE9-33B4-434C-8D9C-28F8B8944069}"/>
              </a:ext>
            </a:extLst>
          </p:cNvPr>
          <p:cNvSpPr txBox="1"/>
          <p:nvPr/>
        </p:nvSpPr>
        <p:spPr>
          <a:xfrm>
            <a:off x="1890405" y="4239547"/>
            <a:ext cx="403144" cy="707886"/>
          </a:xfrm>
          <a:prstGeom prst="rect">
            <a:avLst/>
          </a:prstGeom>
          <a:noFill/>
        </p:spPr>
        <p:txBody>
          <a:bodyPr wrap="square" rtlCol="0">
            <a:spAutoFit/>
          </a:bodyPr>
          <a:lstStyle/>
          <a:p>
            <a:pPr algn="r"/>
            <a:r>
              <a:rPr lang="en-US" sz="4000" b="1" dirty="0"/>
              <a:t>E</a:t>
            </a:r>
          </a:p>
        </p:txBody>
      </p:sp>
      <p:sp>
        <p:nvSpPr>
          <p:cNvPr id="37" name="TextBox 36">
            <a:extLst>
              <a:ext uri="{FF2B5EF4-FFF2-40B4-BE49-F238E27FC236}">
                <a16:creationId xmlns:a16="http://schemas.microsoft.com/office/drawing/2014/main" id="{8DD54E5A-8ECE-48EC-B8D7-0BCA444C92C3}"/>
              </a:ext>
            </a:extLst>
          </p:cNvPr>
          <p:cNvSpPr txBox="1"/>
          <p:nvPr/>
        </p:nvSpPr>
        <p:spPr>
          <a:xfrm>
            <a:off x="2996244" y="436793"/>
            <a:ext cx="3870675" cy="400110"/>
          </a:xfrm>
          <a:prstGeom prst="rect">
            <a:avLst/>
          </a:prstGeom>
          <a:noFill/>
        </p:spPr>
        <p:txBody>
          <a:bodyPr wrap="none" rtlCol="0">
            <a:spAutoFit/>
          </a:bodyPr>
          <a:lstStyle/>
          <a:p>
            <a:r>
              <a:rPr lang="en-US" sz="2000" b="1" dirty="0"/>
              <a:t>Sequence 2 distributed as columns</a:t>
            </a:r>
          </a:p>
        </p:txBody>
      </p:sp>
      <p:sp>
        <p:nvSpPr>
          <p:cNvPr id="38" name="Arrow: Right 37">
            <a:extLst>
              <a:ext uri="{FF2B5EF4-FFF2-40B4-BE49-F238E27FC236}">
                <a16:creationId xmlns:a16="http://schemas.microsoft.com/office/drawing/2014/main" id="{7AAB7C04-9417-4982-8CEB-28C2A1620F6F}"/>
              </a:ext>
            </a:extLst>
          </p:cNvPr>
          <p:cNvSpPr/>
          <p:nvPr/>
        </p:nvSpPr>
        <p:spPr>
          <a:xfrm>
            <a:off x="3066085" y="779069"/>
            <a:ext cx="2466809" cy="155769"/>
          </a:xfrm>
          <a:prstGeom prst="rightArrow">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1954382-DFA3-4D83-B864-5CD5F695CE61}"/>
              </a:ext>
            </a:extLst>
          </p:cNvPr>
          <p:cNvSpPr txBox="1"/>
          <p:nvPr/>
        </p:nvSpPr>
        <p:spPr>
          <a:xfrm rot="5400000">
            <a:off x="-200390" y="3046428"/>
            <a:ext cx="3494803" cy="400110"/>
          </a:xfrm>
          <a:prstGeom prst="rect">
            <a:avLst/>
          </a:prstGeom>
          <a:noFill/>
        </p:spPr>
        <p:txBody>
          <a:bodyPr wrap="none" rtlCol="0">
            <a:spAutoFit/>
          </a:bodyPr>
          <a:lstStyle/>
          <a:p>
            <a:r>
              <a:rPr lang="en-US" sz="2000" b="1" dirty="0"/>
              <a:t>Sequence 1 distributed as rows</a:t>
            </a:r>
          </a:p>
        </p:txBody>
      </p:sp>
      <p:sp>
        <p:nvSpPr>
          <p:cNvPr id="40" name="Arrow: Right 39">
            <a:extLst>
              <a:ext uri="{FF2B5EF4-FFF2-40B4-BE49-F238E27FC236}">
                <a16:creationId xmlns:a16="http://schemas.microsoft.com/office/drawing/2014/main" id="{89744FD3-DF0C-499A-BC86-0C69E1ADCA8C}"/>
              </a:ext>
            </a:extLst>
          </p:cNvPr>
          <p:cNvSpPr/>
          <p:nvPr/>
        </p:nvSpPr>
        <p:spPr>
          <a:xfrm rot="5400000">
            <a:off x="422814" y="3434702"/>
            <a:ext cx="2676227" cy="189502"/>
          </a:xfrm>
          <a:prstGeom prst="rightArrow">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38822C1-E561-4119-97BE-14C05F62A35E}"/>
              </a:ext>
            </a:extLst>
          </p:cNvPr>
          <p:cNvSpPr/>
          <p:nvPr/>
        </p:nvSpPr>
        <p:spPr>
          <a:xfrm>
            <a:off x="3005810" y="1399001"/>
            <a:ext cx="656512" cy="7078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7CFCDD0A-E23F-4D33-961D-AA063736CF34}"/>
              </a:ext>
            </a:extLst>
          </p:cNvPr>
          <p:cNvSpPr/>
          <p:nvPr/>
        </p:nvSpPr>
        <p:spPr>
          <a:xfrm>
            <a:off x="2880101" y="1674567"/>
            <a:ext cx="423905" cy="15828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AE8FD9A-1199-436D-8AEB-61074680833D}"/>
              </a:ext>
            </a:extLst>
          </p:cNvPr>
          <p:cNvSpPr txBox="1"/>
          <p:nvPr/>
        </p:nvSpPr>
        <p:spPr>
          <a:xfrm>
            <a:off x="2991113" y="1383611"/>
            <a:ext cx="372218" cy="369332"/>
          </a:xfrm>
          <a:prstGeom prst="rect">
            <a:avLst/>
          </a:prstGeom>
          <a:noFill/>
        </p:spPr>
        <p:txBody>
          <a:bodyPr wrap="none" rtlCol="0">
            <a:spAutoFit/>
          </a:bodyPr>
          <a:lstStyle/>
          <a:p>
            <a:r>
              <a:rPr lang="en-US" b="1" dirty="0"/>
              <a:t>-1</a:t>
            </a:r>
          </a:p>
        </p:txBody>
      </p:sp>
      <p:sp>
        <p:nvSpPr>
          <p:cNvPr id="53" name="TextBox 52">
            <a:extLst>
              <a:ext uri="{FF2B5EF4-FFF2-40B4-BE49-F238E27FC236}">
                <a16:creationId xmlns:a16="http://schemas.microsoft.com/office/drawing/2014/main" id="{5133EE3E-0640-46D3-89DD-027DC0E071C6}"/>
              </a:ext>
            </a:extLst>
          </p:cNvPr>
          <p:cNvSpPr txBox="1"/>
          <p:nvPr/>
        </p:nvSpPr>
        <p:spPr>
          <a:xfrm>
            <a:off x="3117115" y="1591119"/>
            <a:ext cx="478016" cy="523220"/>
          </a:xfrm>
          <a:prstGeom prst="rect">
            <a:avLst/>
          </a:prstGeom>
          <a:noFill/>
        </p:spPr>
        <p:txBody>
          <a:bodyPr wrap="none" rtlCol="0">
            <a:spAutoFit/>
          </a:bodyPr>
          <a:lstStyle/>
          <a:p>
            <a:r>
              <a:rPr lang="en-US" sz="2800" b="1" dirty="0"/>
              <a:t>-1</a:t>
            </a:r>
          </a:p>
        </p:txBody>
      </p:sp>
      <p:sp>
        <p:nvSpPr>
          <p:cNvPr id="4" name="TextBox 3">
            <a:extLst>
              <a:ext uri="{FF2B5EF4-FFF2-40B4-BE49-F238E27FC236}">
                <a16:creationId xmlns:a16="http://schemas.microsoft.com/office/drawing/2014/main" id="{C005C9D8-BE83-4844-967F-F68C8B9738B4}"/>
              </a:ext>
            </a:extLst>
          </p:cNvPr>
          <p:cNvSpPr txBox="1"/>
          <p:nvPr/>
        </p:nvSpPr>
        <p:spPr>
          <a:xfrm>
            <a:off x="6332088" y="1182659"/>
            <a:ext cx="5229648" cy="923330"/>
          </a:xfrm>
          <a:prstGeom prst="rect">
            <a:avLst/>
          </a:prstGeom>
          <a:noFill/>
        </p:spPr>
        <p:txBody>
          <a:bodyPr wrap="square" rtlCol="0">
            <a:spAutoFit/>
          </a:bodyPr>
          <a:lstStyle/>
          <a:p>
            <a:r>
              <a:rPr lang="en-US" b="1" dirty="0"/>
              <a:t>When you insert a gap to the right:</a:t>
            </a:r>
          </a:p>
          <a:p>
            <a:r>
              <a:rPr lang="en-US" dirty="0"/>
              <a:t>You are expanding in sequence 2 without expanding in sequence 1</a:t>
            </a:r>
          </a:p>
        </p:txBody>
      </p:sp>
      <p:sp>
        <p:nvSpPr>
          <p:cNvPr id="54" name="Arrow: Right 53">
            <a:extLst>
              <a:ext uri="{FF2B5EF4-FFF2-40B4-BE49-F238E27FC236}">
                <a16:creationId xmlns:a16="http://schemas.microsoft.com/office/drawing/2014/main" id="{44E86497-908F-4DBC-B432-DC3BCA89A6F7}"/>
              </a:ext>
            </a:extLst>
          </p:cNvPr>
          <p:cNvSpPr/>
          <p:nvPr/>
        </p:nvSpPr>
        <p:spPr>
          <a:xfrm>
            <a:off x="6430750" y="995129"/>
            <a:ext cx="483230" cy="15675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543A79A-0C6C-4459-B0B2-B9F23C9D9541}"/>
              </a:ext>
            </a:extLst>
          </p:cNvPr>
          <p:cNvSpPr/>
          <p:nvPr/>
        </p:nvSpPr>
        <p:spPr>
          <a:xfrm>
            <a:off x="6248765" y="836903"/>
            <a:ext cx="5204482" cy="1463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1A711C2-E50A-48FA-8443-3C89A68BA241}"/>
              </a:ext>
            </a:extLst>
          </p:cNvPr>
          <p:cNvSpPr txBox="1"/>
          <p:nvPr/>
        </p:nvSpPr>
        <p:spPr>
          <a:xfrm>
            <a:off x="6223598" y="2387803"/>
            <a:ext cx="5229649" cy="2308324"/>
          </a:xfrm>
          <a:prstGeom prst="rect">
            <a:avLst/>
          </a:prstGeom>
          <a:noFill/>
        </p:spPr>
        <p:txBody>
          <a:bodyPr wrap="square" rtlCol="0">
            <a:spAutoFit/>
          </a:bodyPr>
          <a:lstStyle/>
          <a:p>
            <a:r>
              <a:rPr lang="en-US" dirty="0"/>
              <a:t>Some cells can only be reached by inserting a gap to the right (like the first row cells)</a:t>
            </a:r>
          </a:p>
          <a:p>
            <a:r>
              <a:rPr lang="en-US" dirty="0"/>
              <a:t>i.e., Only one possible score is calculated and written. Also leave the direction of the Path selected.</a:t>
            </a:r>
          </a:p>
          <a:p>
            <a:endParaRPr lang="en-US" dirty="0"/>
          </a:p>
          <a:p>
            <a:r>
              <a:rPr lang="en-US" dirty="0"/>
              <a:t>This is like comparing an empty sequence 1 to sequence 2:</a:t>
            </a:r>
          </a:p>
          <a:p>
            <a:endParaRPr lang="en-US" dirty="0"/>
          </a:p>
        </p:txBody>
      </p:sp>
      <p:sp>
        <p:nvSpPr>
          <p:cNvPr id="55" name="TextBox 54">
            <a:extLst>
              <a:ext uri="{FF2B5EF4-FFF2-40B4-BE49-F238E27FC236}">
                <a16:creationId xmlns:a16="http://schemas.microsoft.com/office/drawing/2014/main" id="{06848043-0DAB-4816-8F1F-B1C940C3DFAA}"/>
              </a:ext>
            </a:extLst>
          </p:cNvPr>
          <p:cNvSpPr txBox="1"/>
          <p:nvPr/>
        </p:nvSpPr>
        <p:spPr>
          <a:xfrm>
            <a:off x="3729981" y="1585101"/>
            <a:ext cx="478016" cy="523220"/>
          </a:xfrm>
          <a:prstGeom prst="rect">
            <a:avLst/>
          </a:prstGeom>
          <a:noFill/>
        </p:spPr>
        <p:txBody>
          <a:bodyPr wrap="none" rtlCol="0">
            <a:spAutoFit/>
          </a:bodyPr>
          <a:lstStyle/>
          <a:p>
            <a:r>
              <a:rPr lang="en-US" sz="2800" b="1" dirty="0"/>
              <a:t>-2</a:t>
            </a:r>
          </a:p>
        </p:txBody>
      </p:sp>
      <p:sp>
        <p:nvSpPr>
          <p:cNvPr id="56" name="TextBox 55">
            <a:extLst>
              <a:ext uri="{FF2B5EF4-FFF2-40B4-BE49-F238E27FC236}">
                <a16:creationId xmlns:a16="http://schemas.microsoft.com/office/drawing/2014/main" id="{BD509942-95EB-4A1B-AAEB-1FDFBEDC1855}"/>
              </a:ext>
            </a:extLst>
          </p:cNvPr>
          <p:cNvSpPr txBox="1"/>
          <p:nvPr/>
        </p:nvSpPr>
        <p:spPr>
          <a:xfrm>
            <a:off x="4316409" y="1568277"/>
            <a:ext cx="478016" cy="523220"/>
          </a:xfrm>
          <a:prstGeom prst="rect">
            <a:avLst/>
          </a:prstGeom>
          <a:noFill/>
        </p:spPr>
        <p:txBody>
          <a:bodyPr wrap="none" rtlCol="0">
            <a:spAutoFit/>
          </a:bodyPr>
          <a:lstStyle/>
          <a:p>
            <a:r>
              <a:rPr lang="en-US" sz="2800" b="1" dirty="0"/>
              <a:t>-3</a:t>
            </a:r>
          </a:p>
        </p:txBody>
      </p:sp>
      <p:sp>
        <p:nvSpPr>
          <p:cNvPr id="57" name="TextBox 56">
            <a:extLst>
              <a:ext uri="{FF2B5EF4-FFF2-40B4-BE49-F238E27FC236}">
                <a16:creationId xmlns:a16="http://schemas.microsoft.com/office/drawing/2014/main" id="{5E2F3CCD-E04D-47F4-81F6-4D6881D90854}"/>
              </a:ext>
            </a:extLst>
          </p:cNvPr>
          <p:cNvSpPr txBox="1"/>
          <p:nvPr/>
        </p:nvSpPr>
        <p:spPr>
          <a:xfrm>
            <a:off x="4941858" y="1568277"/>
            <a:ext cx="478016" cy="523220"/>
          </a:xfrm>
          <a:prstGeom prst="rect">
            <a:avLst/>
          </a:prstGeom>
          <a:noFill/>
        </p:spPr>
        <p:txBody>
          <a:bodyPr wrap="none" rtlCol="0">
            <a:spAutoFit/>
          </a:bodyPr>
          <a:lstStyle/>
          <a:p>
            <a:r>
              <a:rPr lang="en-US" sz="2800" b="1" dirty="0"/>
              <a:t>-4</a:t>
            </a:r>
          </a:p>
        </p:txBody>
      </p:sp>
      <p:sp>
        <p:nvSpPr>
          <p:cNvPr id="58" name="TextBox 57">
            <a:extLst>
              <a:ext uri="{FF2B5EF4-FFF2-40B4-BE49-F238E27FC236}">
                <a16:creationId xmlns:a16="http://schemas.microsoft.com/office/drawing/2014/main" id="{F4A3B814-E954-404B-A1B2-92EBD696E029}"/>
              </a:ext>
            </a:extLst>
          </p:cNvPr>
          <p:cNvSpPr txBox="1"/>
          <p:nvPr/>
        </p:nvSpPr>
        <p:spPr>
          <a:xfrm>
            <a:off x="7591587" y="4266126"/>
            <a:ext cx="325730" cy="646331"/>
          </a:xfrm>
          <a:prstGeom prst="rect">
            <a:avLst/>
          </a:prstGeom>
          <a:noFill/>
        </p:spPr>
        <p:txBody>
          <a:bodyPr wrap="none" rtlCol="0">
            <a:spAutoFit/>
          </a:bodyPr>
          <a:lstStyle/>
          <a:p>
            <a:r>
              <a:rPr lang="en-US" sz="3600" dirty="0">
                <a:solidFill>
                  <a:srgbClr val="FF0000"/>
                </a:solidFill>
              </a:rPr>
              <a:t>-</a:t>
            </a:r>
          </a:p>
        </p:txBody>
      </p:sp>
      <p:sp>
        <p:nvSpPr>
          <p:cNvPr id="59" name="TextBox 58">
            <a:extLst>
              <a:ext uri="{FF2B5EF4-FFF2-40B4-BE49-F238E27FC236}">
                <a16:creationId xmlns:a16="http://schemas.microsoft.com/office/drawing/2014/main" id="{4A45035B-FE6F-4D36-A2F8-9C3746FE34B2}"/>
              </a:ext>
            </a:extLst>
          </p:cNvPr>
          <p:cNvSpPr txBox="1"/>
          <p:nvPr/>
        </p:nvSpPr>
        <p:spPr>
          <a:xfrm>
            <a:off x="7591587" y="4898390"/>
            <a:ext cx="434734" cy="646331"/>
          </a:xfrm>
          <a:prstGeom prst="rect">
            <a:avLst/>
          </a:prstGeom>
          <a:noFill/>
        </p:spPr>
        <p:txBody>
          <a:bodyPr wrap="none" rtlCol="0">
            <a:spAutoFit/>
          </a:bodyPr>
          <a:lstStyle/>
          <a:p>
            <a:r>
              <a:rPr lang="en-US" sz="3600" dirty="0"/>
              <a:t>R</a:t>
            </a:r>
          </a:p>
        </p:txBody>
      </p:sp>
      <p:sp>
        <p:nvSpPr>
          <p:cNvPr id="60" name="TextBox 59">
            <a:extLst>
              <a:ext uri="{FF2B5EF4-FFF2-40B4-BE49-F238E27FC236}">
                <a16:creationId xmlns:a16="http://schemas.microsoft.com/office/drawing/2014/main" id="{A63B97BE-4948-4EC3-9F25-A9366B29930B}"/>
              </a:ext>
            </a:extLst>
          </p:cNvPr>
          <p:cNvSpPr txBox="1"/>
          <p:nvPr/>
        </p:nvSpPr>
        <p:spPr>
          <a:xfrm>
            <a:off x="6262377" y="4430463"/>
            <a:ext cx="1269899" cy="369332"/>
          </a:xfrm>
          <a:prstGeom prst="rect">
            <a:avLst/>
          </a:prstGeom>
          <a:noFill/>
        </p:spPr>
        <p:txBody>
          <a:bodyPr wrap="none" rtlCol="0">
            <a:spAutoFit/>
          </a:bodyPr>
          <a:lstStyle/>
          <a:p>
            <a:r>
              <a:rPr lang="en-US" b="1" dirty="0"/>
              <a:t>Sequence 1</a:t>
            </a:r>
          </a:p>
        </p:txBody>
      </p:sp>
      <p:sp>
        <p:nvSpPr>
          <p:cNvPr id="61" name="TextBox 60">
            <a:extLst>
              <a:ext uri="{FF2B5EF4-FFF2-40B4-BE49-F238E27FC236}">
                <a16:creationId xmlns:a16="http://schemas.microsoft.com/office/drawing/2014/main" id="{FE646A51-1BCA-4CD0-996C-D0BD7F09C2BC}"/>
              </a:ext>
            </a:extLst>
          </p:cNvPr>
          <p:cNvSpPr txBox="1"/>
          <p:nvPr/>
        </p:nvSpPr>
        <p:spPr>
          <a:xfrm>
            <a:off x="6270517" y="5047929"/>
            <a:ext cx="1269899" cy="369332"/>
          </a:xfrm>
          <a:prstGeom prst="rect">
            <a:avLst/>
          </a:prstGeom>
          <a:noFill/>
        </p:spPr>
        <p:txBody>
          <a:bodyPr wrap="none" rtlCol="0">
            <a:spAutoFit/>
          </a:bodyPr>
          <a:lstStyle/>
          <a:p>
            <a:r>
              <a:rPr lang="en-US" b="1" dirty="0"/>
              <a:t>Sequence 2</a:t>
            </a:r>
          </a:p>
        </p:txBody>
      </p:sp>
      <p:sp>
        <p:nvSpPr>
          <p:cNvPr id="62" name="Arrow: Right 61">
            <a:extLst>
              <a:ext uri="{FF2B5EF4-FFF2-40B4-BE49-F238E27FC236}">
                <a16:creationId xmlns:a16="http://schemas.microsoft.com/office/drawing/2014/main" id="{F22A7685-18B6-440E-8F10-EF506D1624FA}"/>
              </a:ext>
            </a:extLst>
          </p:cNvPr>
          <p:cNvSpPr/>
          <p:nvPr/>
        </p:nvSpPr>
        <p:spPr>
          <a:xfrm>
            <a:off x="3524832" y="1619937"/>
            <a:ext cx="339497" cy="14062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Arrow: Right 62">
            <a:extLst>
              <a:ext uri="{FF2B5EF4-FFF2-40B4-BE49-F238E27FC236}">
                <a16:creationId xmlns:a16="http://schemas.microsoft.com/office/drawing/2014/main" id="{B9653EDA-D3A8-4987-9F96-B84602127505}"/>
              </a:ext>
            </a:extLst>
          </p:cNvPr>
          <p:cNvSpPr/>
          <p:nvPr/>
        </p:nvSpPr>
        <p:spPr>
          <a:xfrm>
            <a:off x="4085155" y="1578992"/>
            <a:ext cx="355636" cy="15675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DCF4E8E2-CA4E-444B-912A-D339D8766C55}"/>
              </a:ext>
            </a:extLst>
          </p:cNvPr>
          <p:cNvSpPr/>
          <p:nvPr/>
        </p:nvSpPr>
        <p:spPr>
          <a:xfrm>
            <a:off x="4764039" y="1596190"/>
            <a:ext cx="355637" cy="15675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470C419-D3C5-47D1-9847-82884666E12A}"/>
              </a:ext>
            </a:extLst>
          </p:cNvPr>
          <p:cNvSpPr txBox="1"/>
          <p:nvPr/>
        </p:nvSpPr>
        <p:spPr>
          <a:xfrm>
            <a:off x="1456842" y="0"/>
            <a:ext cx="1111202" cy="646331"/>
          </a:xfrm>
          <a:prstGeom prst="rect">
            <a:avLst/>
          </a:prstGeom>
          <a:noFill/>
        </p:spPr>
        <p:txBody>
          <a:bodyPr wrap="none" rtlCol="0">
            <a:spAutoFit/>
          </a:bodyPr>
          <a:lstStyle/>
          <a:p>
            <a:r>
              <a:rPr lang="en-US" sz="3600" dirty="0"/>
              <a:t>TREE</a:t>
            </a:r>
          </a:p>
        </p:txBody>
      </p:sp>
      <p:sp>
        <p:nvSpPr>
          <p:cNvPr id="47" name="TextBox 46">
            <a:extLst>
              <a:ext uri="{FF2B5EF4-FFF2-40B4-BE49-F238E27FC236}">
                <a16:creationId xmlns:a16="http://schemas.microsoft.com/office/drawing/2014/main" id="{8DFC372C-E15D-42DF-9C0B-B2A44DC53BF3}"/>
              </a:ext>
            </a:extLst>
          </p:cNvPr>
          <p:cNvSpPr txBox="1"/>
          <p:nvPr/>
        </p:nvSpPr>
        <p:spPr>
          <a:xfrm>
            <a:off x="1456842" y="646331"/>
            <a:ext cx="1170513" cy="646331"/>
          </a:xfrm>
          <a:prstGeom prst="rect">
            <a:avLst/>
          </a:prstGeom>
          <a:noFill/>
        </p:spPr>
        <p:txBody>
          <a:bodyPr wrap="none" rtlCol="0">
            <a:spAutoFit/>
          </a:bodyPr>
          <a:lstStyle/>
          <a:p>
            <a:r>
              <a:rPr lang="en-US" sz="3600" dirty="0"/>
              <a:t>REED</a:t>
            </a:r>
          </a:p>
        </p:txBody>
      </p:sp>
      <p:sp>
        <p:nvSpPr>
          <p:cNvPr id="52" name="TextBox 51">
            <a:extLst>
              <a:ext uri="{FF2B5EF4-FFF2-40B4-BE49-F238E27FC236}">
                <a16:creationId xmlns:a16="http://schemas.microsoft.com/office/drawing/2014/main" id="{BBDDA1C8-C667-4372-81D8-0DE439B40837}"/>
              </a:ext>
            </a:extLst>
          </p:cNvPr>
          <p:cNvSpPr txBox="1"/>
          <p:nvPr/>
        </p:nvSpPr>
        <p:spPr>
          <a:xfrm>
            <a:off x="127632" y="178404"/>
            <a:ext cx="1269899" cy="369332"/>
          </a:xfrm>
          <a:prstGeom prst="rect">
            <a:avLst/>
          </a:prstGeom>
          <a:noFill/>
        </p:spPr>
        <p:txBody>
          <a:bodyPr wrap="none" rtlCol="0">
            <a:spAutoFit/>
          </a:bodyPr>
          <a:lstStyle/>
          <a:p>
            <a:r>
              <a:rPr lang="en-US" b="1" dirty="0"/>
              <a:t>Sequence 1</a:t>
            </a:r>
          </a:p>
        </p:txBody>
      </p:sp>
      <p:sp>
        <p:nvSpPr>
          <p:cNvPr id="65" name="TextBox 64">
            <a:extLst>
              <a:ext uri="{FF2B5EF4-FFF2-40B4-BE49-F238E27FC236}">
                <a16:creationId xmlns:a16="http://schemas.microsoft.com/office/drawing/2014/main" id="{5D0C80DB-9E01-424B-8227-4E53D070CC66}"/>
              </a:ext>
            </a:extLst>
          </p:cNvPr>
          <p:cNvSpPr txBox="1"/>
          <p:nvPr/>
        </p:nvSpPr>
        <p:spPr>
          <a:xfrm>
            <a:off x="135772" y="795870"/>
            <a:ext cx="1269899" cy="369332"/>
          </a:xfrm>
          <a:prstGeom prst="rect">
            <a:avLst/>
          </a:prstGeom>
          <a:noFill/>
        </p:spPr>
        <p:txBody>
          <a:bodyPr wrap="none" rtlCol="0">
            <a:spAutoFit/>
          </a:bodyPr>
          <a:lstStyle/>
          <a:p>
            <a:r>
              <a:rPr lang="en-US" b="1" dirty="0"/>
              <a:t>Sequence 2</a:t>
            </a:r>
          </a:p>
        </p:txBody>
      </p:sp>
      <p:sp>
        <p:nvSpPr>
          <p:cNvPr id="2" name="TextBox 1">
            <a:extLst>
              <a:ext uri="{FF2B5EF4-FFF2-40B4-BE49-F238E27FC236}">
                <a16:creationId xmlns:a16="http://schemas.microsoft.com/office/drawing/2014/main" id="{0008553B-2A7B-41F3-B2A0-4A9A4792FD2F}"/>
              </a:ext>
            </a:extLst>
          </p:cNvPr>
          <p:cNvSpPr txBox="1"/>
          <p:nvPr/>
        </p:nvSpPr>
        <p:spPr>
          <a:xfrm>
            <a:off x="2456830" y="1522480"/>
            <a:ext cx="367408" cy="523220"/>
          </a:xfrm>
          <a:prstGeom prst="rect">
            <a:avLst/>
          </a:prstGeom>
          <a:noFill/>
        </p:spPr>
        <p:txBody>
          <a:bodyPr wrap="none" rtlCol="0">
            <a:spAutoFit/>
          </a:bodyPr>
          <a:lstStyle/>
          <a:p>
            <a:r>
              <a:rPr lang="en-US" sz="2800" b="1" dirty="0"/>
              <a:t>0</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62C58AA1-CF7B-4FA9-B817-41196603CFA8}"/>
                  </a:ext>
                </a:extLst>
              </p14:cNvPr>
              <p14:cNvContentPartPr/>
              <p14:nvPr/>
            </p14:nvContentPartPr>
            <p14:xfrm>
              <a:off x="3377160" y="1712520"/>
              <a:ext cx="548280" cy="478800"/>
            </p14:xfrm>
          </p:contentPart>
        </mc:Choice>
        <mc:Fallback xmlns="">
          <p:pic>
            <p:nvPicPr>
              <p:cNvPr id="8" name="Ink 7">
                <a:extLst>
                  <a:ext uri="{FF2B5EF4-FFF2-40B4-BE49-F238E27FC236}">
                    <a16:creationId xmlns:a16="http://schemas.microsoft.com/office/drawing/2014/main" id="{62C58AA1-CF7B-4FA9-B817-41196603CFA8}"/>
                  </a:ext>
                </a:extLst>
              </p:cNvPr>
              <p:cNvPicPr/>
              <p:nvPr/>
            </p:nvPicPr>
            <p:blipFill>
              <a:blip r:embed="rId4"/>
              <a:stretch>
                <a:fillRect/>
              </a:stretch>
            </p:blipFill>
            <p:spPr>
              <a:xfrm>
                <a:off x="3367800" y="1703160"/>
                <a:ext cx="567000" cy="497520"/>
              </a:xfrm>
              <a:prstGeom prst="rect">
                <a:avLst/>
              </a:prstGeom>
            </p:spPr>
          </p:pic>
        </mc:Fallback>
      </mc:AlternateContent>
    </p:spTree>
    <p:extLst>
      <p:ext uri="{BB962C8B-B14F-4D97-AF65-F5344CB8AC3E}">
        <p14:creationId xmlns:p14="http://schemas.microsoft.com/office/powerpoint/2010/main" val="77551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p:bldP spid="56" grpId="0"/>
      <p:bldP spid="57" grpId="0"/>
      <p:bldP spid="62" grpId="0" animBg="1"/>
      <p:bldP spid="63" grpId="0" animBg="1"/>
      <p:bldP spid="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3">
            <a:extLst>
              <a:ext uri="{FF2B5EF4-FFF2-40B4-BE49-F238E27FC236}">
                <a16:creationId xmlns:a16="http://schemas.microsoft.com/office/drawing/2014/main" id="{BE0D1D09-F6E3-435B-A7CF-5B3E45791262}"/>
              </a:ext>
            </a:extLst>
          </p:cNvPr>
          <p:cNvGraphicFramePr>
            <a:graphicFrameLocks noGrp="1"/>
          </p:cNvGraphicFramePr>
          <p:nvPr>
            <p:extLst>
              <p:ext uri="{D42A27DB-BD31-4B8C-83A1-F6EECF244321}">
                <p14:modId xmlns:p14="http://schemas.microsoft.com/office/powerpoint/2010/main" val="264592640"/>
              </p:ext>
            </p:extLst>
          </p:nvPr>
        </p:nvGraphicFramePr>
        <p:xfrm>
          <a:off x="2401379" y="1399001"/>
          <a:ext cx="3131515" cy="3505200"/>
        </p:xfrm>
        <a:graphic>
          <a:graphicData uri="http://schemas.openxmlformats.org/drawingml/2006/table">
            <a:tbl>
              <a:tblPr firstRow="1" bandRow="1">
                <a:tableStyleId>{5C22544A-7EE6-4342-B048-85BDC9FD1C3A}</a:tableStyleId>
              </a:tblPr>
              <a:tblGrid>
                <a:gridCol w="626303">
                  <a:extLst>
                    <a:ext uri="{9D8B030D-6E8A-4147-A177-3AD203B41FA5}">
                      <a16:colId xmlns:a16="http://schemas.microsoft.com/office/drawing/2014/main" val="843035541"/>
                    </a:ext>
                  </a:extLst>
                </a:gridCol>
                <a:gridCol w="626303">
                  <a:extLst>
                    <a:ext uri="{9D8B030D-6E8A-4147-A177-3AD203B41FA5}">
                      <a16:colId xmlns:a16="http://schemas.microsoft.com/office/drawing/2014/main" val="3368661560"/>
                    </a:ext>
                  </a:extLst>
                </a:gridCol>
                <a:gridCol w="626303">
                  <a:extLst>
                    <a:ext uri="{9D8B030D-6E8A-4147-A177-3AD203B41FA5}">
                      <a16:colId xmlns:a16="http://schemas.microsoft.com/office/drawing/2014/main" val="319637844"/>
                    </a:ext>
                  </a:extLst>
                </a:gridCol>
                <a:gridCol w="626303">
                  <a:extLst>
                    <a:ext uri="{9D8B030D-6E8A-4147-A177-3AD203B41FA5}">
                      <a16:colId xmlns:a16="http://schemas.microsoft.com/office/drawing/2014/main" val="1572659122"/>
                    </a:ext>
                  </a:extLst>
                </a:gridCol>
                <a:gridCol w="626303">
                  <a:extLst>
                    <a:ext uri="{9D8B030D-6E8A-4147-A177-3AD203B41FA5}">
                      <a16:colId xmlns:a16="http://schemas.microsoft.com/office/drawing/2014/main" val="349750209"/>
                    </a:ext>
                  </a:extLst>
                </a:gridCol>
              </a:tblGrid>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285433819"/>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1380700157"/>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1102132821"/>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118815008"/>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78217187"/>
                  </a:ext>
                </a:extLst>
              </a:tr>
            </a:tbl>
          </a:graphicData>
        </a:graphic>
      </p:graphicFrame>
      <p:sp>
        <p:nvSpPr>
          <p:cNvPr id="14" name="TextBox 13">
            <a:extLst>
              <a:ext uri="{FF2B5EF4-FFF2-40B4-BE49-F238E27FC236}">
                <a16:creationId xmlns:a16="http://schemas.microsoft.com/office/drawing/2014/main" id="{CA85DC82-28D9-4E18-9C37-182B21912EA8}"/>
              </a:ext>
            </a:extLst>
          </p:cNvPr>
          <p:cNvSpPr txBox="1"/>
          <p:nvPr/>
        </p:nvSpPr>
        <p:spPr>
          <a:xfrm>
            <a:off x="3066085" y="803321"/>
            <a:ext cx="438819" cy="707886"/>
          </a:xfrm>
          <a:prstGeom prst="rect">
            <a:avLst/>
          </a:prstGeom>
          <a:noFill/>
        </p:spPr>
        <p:txBody>
          <a:bodyPr wrap="square" rtlCol="0">
            <a:spAutoFit/>
          </a:bodyPr>
          <a:lstStyle/>
          <a:p>
            <a:r>
              <a:rPr lang="en-US" sz="4000" b="1" dirty="0"/>
              <a:t>R</a:t>
            </a:r>
          </a:p>
        </p:txBody>
      </p:sp>
      <p:sp>
        <p:nvSpPr>
          <p:cNvPr id="15" name="TextBox 14">
            <a:extLst>
              <a:ext uri="{FF2B5EF4-FFF2-40B4-BE49-F238E27FC236}">
                <a16:creationId xmlns:a16="http://schemas.microsoft.com/office/drawing/2014/main" id="{A98A34B3-90CE-46E7-8D7A-CFB9DCCC1D3A}"/>
              </a:ext>
            </a:extLst>
          </p:cNvPr>
          <p:cNvSpPr txBox="1"/>
          <p:nvPr/>
        </p:nvSpPr>
        <p:spPr>
          <a:xfrm>
            <a:off x="3729246" y="791195"/>
            <a:ext cx="403143" cy="707886"/>
          </a:xfrm>
          <a:prstGeom prst="rect">
            <a:avLst/>
          </a:prstGeom>
          <a:noFill/>
        </p:spPr>
        <p:txBody>
          <a:bodyPr wrap="square" rtlCol="0">
            <a:spAutoFit/>
          </a:bodyPr>
          <a:lstStyle/>
          <a:p>
            <a:r>
              <a:rPr lang="en-US" sz="4000" b="1" dirty="0"/>
              <a:t>E</a:t>
            </a:r>
          </a:p>
        </p:txBody>
      </p:sp>
      <p:sp>
        <p:nvSpPr>
          <p:cNvPr id="16" name="TextBox 15">
            <a:extLst>
              <a:ext uri="{FF2B5EF4-FFF2-40B4-BE49-F238E27FC236}">
                <a16:creationId xmlns:a16="http://schemas.microsoft.com/office/drawing/2014/main" id="{2FFA13F1-B646-4AD6-AE9C-88FEB44CB042}"/>
              </a:ext>
            </a:extLst>
          </p:cNvPr>
          <p:cNvSpPr txBox="1"/>
          <p:nvPr/>
        </p:nvSpPr>
        <p:spPr>
          <a:xfrm>
            <a:off x="4376909" y="779069"/>
            <a:ext cx="403143" cy="707886"/>
          </a:xfrm>
          <a:prstGeom prst="rect">
            <a:avLst/>
          </a:prstGeom>
          <a:noFill/>
        </p:spPr>
        <p:txBody>
          <a:bodyPr wrap="square" rtlCol="0">
            <a:spAutoFit/>
          </a:bodyPr>
          <a:lstStyle/>
          <a:p>
            <a:r>
              <a:rPr lang="en-US" sz="4000" b="1" dirty="0"/>
              <a:t>E</a:t>
            </a:r>
          </a:p>
        </p:txBody>
      </p:sp>
      <p:sp>
        <p:nvSpPr>
          <p:cNvPr id="17" name="TextBox 16">
            <a:extLst>
              <a:ext uri="{FF2B5EF4-FFF2-40B4-BE49-F238E27FC236}">
                <a16:creationId xmlns:a16="http://schemas.microsoft.com/office/drawing/2014/main" id="{618C7403-0FE8-4A21-AEB0-99F9F8DB1B89}"/>
              </a:ext>
            </a:extLst>
          </p:cNvPr>
          <p:cNvSpPr txBox="1"/>
          <p:nvPr/>
        </p:nvSpPr>
        <p:spPr>
          <a:xfrm>
            <a:off x="4931582" y="797939"/>
            <a:ext cx="471523" cy="707886"/>
          </a:xfrm>
          <a:prstGeom prst="rect">
            <a:avLst/>
          </a:prstGeom>
          <a:noFill/>
        </p:spPr>
        <p:txBody>
          <a:bodyPr wrap="square" rtlCol="0">
            <a:spAutoFit/>
          </a:bodyPr>
          <a:lstStyle/>
          <a:p>
            <a:r>
              <a:rPr lang="en-US" sz="4000" b="1" dirty="0"/>
              <a:t>D</a:t>
            </a:r>
          </a:p>
        </p:txBody>
      </p:sp>
      <p:sp>
        <p:nvSpPr>
          <p:cNvPr id="18" name="TextBox 17">
            <a:extLst>
              <a:ext uri="{FF2B5EF4-FFF2-40B4-BE49-F238E27FC236}">
                <a16:creationId xmlns:a16="http://schemas.microsoft.com/office/drawing/2014/main" id="{80972A31-3600-42FD-BF7D-3D92154E9AA4}"/>
              </a:ext>
            </a:extLst>
          </p:cNvPr>
          <p:cNvSpPr txBox="1"/>
          <p:nvPr/>
        </p:nvSpPr>
        <p:spPr>
          <a:xfrm>
            <a:off x="1900442" y="2003083"/>
            <a:ext cx="406116" cy="707886"/>
          </a:xfrm>
          <a:prstGeom prst="rect">
            <a:avLst/>
          </a:prstGeom>
          <a:noFill/>
        </p:spPr>
        <p:txBody>
          <a:bodyPr wrap="square" rtlCol="0">
            <a:spAutoFit/>
          </a:bodyPr>
          <a:lstStyle/>
          <a:p>
            <a:pPr algn="r"/>
            <a:r>
              <a:rPr lang="en-US" sz="4000" b="1" dirty="0"/>
              <a:t>T</a:t>
            </a:r>
          </a:p>
        </p:txBody>
      </p:sp>
      <p:sp>
        <p:nvSpPr>
          <p:cNvPr id="19" name="TextBox 18">
            <a:extLst>
              <a:ext uri="{FF2B5EF4-FFF2-40B4-BE49-F238E27FC236}">
                <a16:creationId xmlns:a16="http://schemas.microsoft.com/office/drawing/2014/main" id="{8ED7DB78-86D9-4CF2-827B-58CB3E4712A7}"/>
              </a:ext>
            </a:extLst>
          </p:cNvPr>
          <p:cNvSpPr txBox="1"/>
          <p:nvPr/>
        </p:nvSpPr>
        <p:spPr>
          <a:xfrm>
            <a:off x="1865176" y="2743981"/>
            <a:ext cx="438820" cy="707886"/>
          </a:xfrm>
          <a:prstGeom prst="rect">
            <a:avLst/>
          </a:prstGeom>
          <a:noFill/>
        </p:spPr>
        <p:txBody>
          <a:bodyPr wrap="square" rtlCol="0">
            <a:spAutoFit/>
          </a:bodyPr>
          <a:lstStyle/>
          <a:p>
            <a:pPr algn="r"/>
            <a:r>
              <a:rPr lang="en-US" sz="4000" b="1" dirty="0"/>
              <a:t>R</a:t>
            </a:r>
          </a:p>
        </p:txBody>
      </p:sp>
      <p:sp>
        <p:nvSpPr>
          <p:cNvPr id="20" name="TextBox 19">
            <a:extLst>
              <a:ext uri="{FF2B5EF4-FFF2-40B4-BE49-F238E27FC236}">
                <a16:creationId xmlns:a16="http://schemas.microsoft.com/office/drawing/2014/main" id="{4F78B3F6-79A2-4175-AB87-6BF5217B3D3F}"/>
              </a:ext>
            </a:extLst>
          </p:cNvPr>
          <p:cNvSpPr txBox="1"/>
          <p:nvPr/>
        </p:nvSpPr>
        <p:spPr>
          <a:xfrm>
            <a:off x="1872651" y="3500729"/>
            <a:ext cx="403144" cy="707886"/>
          </a:xfrm>
          <a:prstGeom prst="rect">
            <a:avLst/>
          </a:prstGeom>
          <a:noFill/>
        </p:spPr>
        <p:txBody>
          <a:bodyPr wrap="square" rtlCol="0">
            <a:spAutoFit/>
          </a:bodyPr>
          <a:lstStyle/>
          <a:p>
            <a:pPr algn="r"/>
            <a:r>
              <a:rPr lang="en-US" sz="4000" b="1" dirty="0"/>
              <a:t>E</a:t>
            </a:r>
          </a:p>
        </p:txBody>
      </p:sp>
      <p:sp>
        <p:nvSpPr>
          <p:cNvPr id="21" name="TextBox 20">
            <a:extLst>
              <a:ext uri="{FF2B5EF4-FFF2-40B4-BE49-F238E27FC236}">
                <a16:creationId xmlns:a16="http://schemas.microsoft.com/office/drawing/2014/main" id="{064DFBE9-33B4-434C-8D9C-28F8B8944069}"/>
              </a:ext>
            </a:extLst>
          </p:cNvPr>
          <p:cNvSpPr txBox="1"/>
          <p:nvPr/>
        </p:nvSpPr>
        <p:spPr>
          <a:xfrm>
            <a:off x="1890405" y="4239547"/>
            <a:ext cx="403144" cy="707886"/>
          </a:xfrm>
          <a:prstGeom prst="rect">
            <a:avLst/>
          </a:prstGeom>
          <a:noFill/>
        </p:spPr>
        <p:txBody>
          <a:bodyPr wrap="square" rtlCol="0">
            <a:spAutoFit/>
          </a:bodyPr>
          <a:lstStyle/>
          <a:p>
            <a:pPr algn="r"/>
            <a:r>
              <a:rPr lang="en-US" sz="4000" b="1" dirty="0"/>
              <a:t>E</a:t>
            </a:r>
          </a:p>
        </p:txBody>
      </p:sp>
      <p:sp>
        <p:nvSpPr>
          <p:cNvPr id="37" name="TextBox 36">
            <a:extLst>
              <a:ext uri="{FF2B5EF4-FFF2-40B4-BE49-F238E27FC236}">
                <a16:creationId xmlns:a16="http://schemas.microsoft.com/office/drawing/2014/main" id="{8DD54E5A-8ECE-48EC-B8D7-0BCA444C92C3}"/>
              </a:ext>
            </a:extLst>
          </p:cNvPr>
          <p:cNvSpPr txBox="1"/>
          <p:nvPr/>
        </p:nvSpPr>
        <p:spPr>
          <a:xfrm>
            <a:off x="2996244" y="436793"/>
            <a:ext cx="3870675" cy="400110"/>
          </a:xfrm>
          <a:prstGeom prst="rect">
            <a:avLst/>
          </a:prstGeom>
          <a:noFill/>
        </p:spPr>
        <p:txBody>
          <a:bodyPr wrap="none" rtlCol="0">
            <a:spAutoFit/>
          </a:bodyPr>
          <a:lstStyle/>
          <a:p>
            <a:r>
              <a:rPr lang="en-US" sz="2000" b="1" dirty="0"/>
              <a:t>Sequence 2 distributed as columns</a:t>
            </a:r>
          </a:p>
        </p:txBody>
      </p:sp>
      <p:sp>
        <p:nvSpPr>
          <p:cNvPr id="38" name="Arrow: Right 37">
            <a:extLst>
              <a:ext uri="{FF2B5EF4-FFF2-40B4-BE49-F238E27FC236}">
                <a16:creationId xmlns:a16="http://schemas.microsoft.com/office/drawing/2014/main" id="{7AAB7C04-9417-4982-8CEB-28C2A1620F6F}"/>
              </a:ext>
            </a:extLst>
          </p:cNvPr>
          <p:cNvSpPr/>
          <p:nvPr/>
        </p:nvSpPr>
        <p:spPr>
          <a:xfrm>
            <a:off x="3066085" y="779069"/>
            <a:ext cx="2466809" cy="155769"/>
          </a:xfrm>
          <a:prstGeom prst="rightArrow">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1954382-DFA3-4D83-B864-5CD5F695CE61}"/>
              </a:ext>
            </a:extLst>
          </p:cNvPr>
          <p:cNvSpPr txBox="1"/>
          <p:nvPr/>
        </p:nvSpPr>
        <p:spPr>
          <a:xfrm rot="5400000">
            <a:off x="-200390" y="3046428"/>
            <a:ext cx="3494803" cy="400110"/>
          </a:xfrm>
          <a:prstGeom prst="rect">
            <a:avLst/>
          </a:prstGeom>
          <a:noFill/>
        </p:spPr>
        <p:txBody>
          <a:bodyPr wrap="none" rtlCol="0">
            <a:spAutoFit/>
          </a:bodyPr>
          <a:lstStyle/>
          <a:p>
            <a:r>
              <a:rPr lang="en-US" sz="2000" b="1" dirty="0"/>
              <a:t>Sequence 1 distributed as rows</a:t>
            </a:r>
          </a:p>
        </p:txBody>
      </p:sp>
      <p:sp>
        <p:nvSpPr>
          <p:cNvPr id="40" name="Arrow: Right 39">
            <a:extLst>
              <a:ext uri="{FF2B5EF4-FFF2-40B4-BE49-F238E27FC236}">
                <a16:creationId xmlns:a16="http://schemas.microsoft.com/office/drawing/2014/main" id="{89744FD3-DF0C-499A-BC86-0C69E1ADCA8C}"/>
              </a:ext>
            </a:extLst>
          </p:cNvPr>
          <p:cNvSpPr/>
          <p:nvPr/>
        </p:nvSpPr>
        <p:spPr>
          <a:xfrm rot="5400000">
            <a:off x="422814" y="3434702"/>
            <a:ext cx="2676227" cy="189502"/>
          </a:xfrm>
          <a:prstGeom prst="rightArrow">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38822C1-E561-4119-97BE-14C05F62A35E}"/>
              </a:ext>
            </a:extLst>
          </p:cNvPr>
          <p:cNvSpPr/>
          <p:nvPr/>
        </p:nvSpPr>
        <p:spPr>
          <a:xfrm>
            <a:off x="2401379" y="2096424"/>
            <a:ext cx="656512" cy="7078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6F285B6B-E369-4D96-9630-7AF20AE4321C}"/>
              </a:ext>
            </a:extLst>
          </p:cNvPr>
          <p:cNvSpPr/>
          <p:nvPr/>
        </p:nvSpPr>
        <p:spPr>
          <a:xfrm rot="5400000">
            <a:off x="2466013" y="2093863"/>
            <a:ext cx="483230" cy="15675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05C9D8-BE83-4844-967F-F68C8B9738B4}"/>
              </a:ext>
            </a:extLst>
          </p:cNvPr>
          <p:cNvSpPr txBox="1"/>
          <p:nvPr/>
        </p:nvSpPr>
        <p:spPr>
          <a:xfrm>
            <a:off x="6332088" y="1787092"/>
            <a:ext cx="5229648" cy="923330"/>
          </a:xfrm>
          <a:prstGeom prst="rect">
            <a:avLst/>
          </a:prstGeom>
          <a:noFill/>
        </p:spPr>
        <p:txBody>
          <a:bodyPr wrap="square" rtlCol="0">
            <a:spAutoFit/>
          </a:bodyPr>
          <a:lstStyle/>
          <a:p>
            <a:r>
              <a:rPr lang="en-US" b="1" dirty="0"/>
              <a:t>When you insert a gap downwards:</a:t>
            </a:r>
          </a:p>
          <a:p>
            <a:r>
              <a:rPr lang="en-US" dirty="0"/>
              <a:t>You are expanding in sequence 1 without expanding in sequence 2</a:t>
            </a:r>
          </a:p>
        </p:txBody>
      </p:sp>
      <p:sp>
        <p:nvSpPr>
          <p:cNvPr id="6" name="Rectangle 5">
            <a:extLst>
              <a:ext uri="{FF2B5EF4-FFF2-40B4-BE49-F238E27FC236}">
                <a16:creationId xmlns:a16="http://schemas.microsoft.com/office/drawing/2014/main" id="{3543A79A-0C6C-4459-B0B2-B9F23C9D9541}"/>
              </a:ext>
            </a:extLst>
          </p:cNvPr>
          <p:cNvSpPr/>
          <p:nvPr/>
        </p:nvSpPr>
        <p:spPr>
          <a:xfrm>
            <a:off x="6248765" y="1118716"/>
            <a:ext cx="5204482" cy="17865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1A711C2-E50A-48FA-8443-3C89A68BA241}"/>
              </a:ext>
            </a:extLst>
          </p:cNvPr>
          <p:cNvSpPr txBox="1"/>
          <p:nvPr/>
        </p:nvSpPr>
        <p:spPr>
          <a:xfrm>
            <a:off x="6223598" y="2992236"/>
            <a:ext cx="5229649" cy="2031325"/>
          </a:xfrm>
          <a:prstGeom prst="rect">
            <a:avLst/>
          </a:prstGeom>
          <a:noFill/>
        </p:spPr>
        <p:txBody>
          <a:bodyPr wrap="square" rtlCol="0">
            <a:spAutoFit/>
          </a:bodyPr>
          <a:lstStyle/>
          <a:p>
            <a:r>
              <a:rPr lang="en-US" dirty="0"/>
              <a:t>Some cells can only be reached by inserting a gap downward (like the first column cells)</a:t>
            </a:r>
          </a:p>
          <a:p>
            <a:r>
              <a:rPr lang="en-US" dirty="0"/>
              <a:t>i.e., Only one possible score is calculated and written.</a:t>
            </a:r>
          </a:p>
          <a:p>
            <a:endParaRPr lang="en-US" dirty="0"/>
          </a:p>
          <a:p>
            <a:r>
              <a:rPr lang="en-US" dirty="0"/>
              <a:t>This is like comparing a part of sequence 1 to an empty sequence 2:</a:t>
            </a:r>
          </a:p>
          <a:p>
            <a:endParaRPr lang="en-US" dirty="0"/>
          </a:p>
        </p:txBody>
      </p:sp>
      <p:sp>
        <p:nvSpPr>
          <p:cNvPr id="58" name="TextBox 57">
            <a:extLst>
              <a:ext uri="{FF2B5EF4-FFF2-40B4-BE49-F238E27FC236}">
                <a16:creationId xmlns:a16="http://schemas.microsoft.com/office/drawing/2014/main" id="{F4A3B814-E954-404B-A1B2-92EBD696E029}"/>
              </a:ext>
            </a:extLst>
          </p:cNvPr>
          <p:cNvSpPr txBox="1"/>
          <p:nvPr/>
        </p:nvSpPr>
        <p:spPr>
          <a:xfrm>
            <a:off x="7591587" y="4631408"/>
            <a:ext cx="409086" cy="646331"/>
          </a:xfrm>
          <a:prstGeom prst="rect">
            <a:avLst/>
          </a:prstGeom>
          <a:noFill/>
        </p:spPr>
        <p:txBody>
          <a:bodyPr wrap="none" rtlCol="0">
            <a:spAutoFit/>
          </a:bodyPr>
          <a:lstStyle/>
          <a:p>
            <a:r>
              <a:rPr lang="en-US" sz="3600" dirty="0"/>
              <a:t>T</a:t>
            </a:r>
          </a:p>
        </p:txBody>
      </p:sp>
      <p:sp>
        <p:nvSpPr>
          <p:cNvPr id="59" name="TextBox 58">
            <a:extLst>
              <a:ext uri="{FF2B5EF4-FFF2-40B4-BE49-F238E27FC236}">
                <a16:creationId xmlns:a16="http://schemas.microsoft.com/office/drawing/2014/main" id="{4A45035B-FE6F-4D36-A2F8-9C3746FE34B2}"/>
              </a:ext>
            </a:extLst>
          </p:cNvPr>
          <p:cNvSpPr txBox="1"/>
          <p:nvPr/>
        </p:nvSpPr>
        <p:spPr>
          <a:xfrm>
            <a:off x="7591587" y="5277739"/>
            <a:ext cx="325730" cy="646331"/>
          </a:xfrm>
          <a:prstGeom prst="rect">
            <a:avLst/>
          </a:prstGeom>
          <a:noFill/>
        </p:spPr>
        <p:txBody>
          <a:bodyPr wrap="none" rtlCol="0">
            <a:spAutoFit/>
          </a:bodyPr>
          <a:lstStyle/>
          <a:p>
            <a:r>
              <a:rPr lang="en-US" sz="3600" dirty="0">
                <a:solidFill>
                  <a:srgbClr val="FF0000"/>
                </a:solidFill>
              </a:rPr>
              <a:t>-</a:t>
            </a:r>
          </a:p>
        </p:txBody>
      </p:sp>
      <p:sp>
        <p:nvSpPr>
          <p:cNvPr id="60" name="TextBox 59">
            <a:extLst>
              <a:ext uri="{FF2B5EF4-FFF2-40B4-BE49-F238E27FC236}">
                <a16:creationId xmlns:a16="http://schemas.microsoft.com/office/drawing/2014/main" id="{A63B97BE-4948-4EC3-9F25-A9366B29930B}"/>
              </a:ext>
            </a:extLst>
          </p:cNvPr>
          <p:cNvSpPr txBox="1"/>
          <p:nvPr/>
        </p:nvSpPr>
        <p:spPr>
          <a:xfrm>
            <a:off x="6262377" y="4809812"/>
            <a:ext cx="1269899" cy="369332"/>
          </a:xfrm>
          <a:prstGeom prst="rect">
            <a:avLst/>
          </a:prstGeom>
          <a:noFill/>
        </p:spPr>
        <p:txBody>
          <a:bodyPr wrap="none" rtlCol="0">
            <a:spAutoFit/>
          </a:bodyPr>
          <a:lstStyle/>
          <a:p>
            <a:r>
              <a:rPr lang="en-US" b="1" dirty="0"/>
              <a:t>Sequence 1</a:t>
            </a:r>
          </a:p>
        </p:txBody>
      </p:sp>
      <p:sp>
        <p:nvSpPr>
          <p:cNvPr id="61" name="TextBox 60">
            <a:extLst>
              <a:ext uri="{FF2B5EF4-FFF2-40B4-BE49-F238E27FC236}">
                <a16:creationId xmlns:a16="http://schemas.microsoft.com/office/drawing/2014/main" id="{FE646A51-1BCA-4CD0-996C-D0BD7F09C2BC}"/>
              </a:ext>
            </a:extLst>
          </p:cNvPr>
          <p:cNvSpPr txBox="1"/>
          <p:nvPr/>
        </p:nvSpPr>
        <p:spPr>
          <a:xfrm>
            <a:off x="6270517" y="5427278"/>
            <a:ext cx="1269899" cy="369332"/>
          </a:xfrm>
          <a:prstGeom prst="rect">
            <a:avLst/>
          </a:prstGeom>
          <a:noFill/>
        </p:spPr>
        <p:txBody>
          <a:bodyPr wrap="none" rtlCol="0">
            <a:spAutoFit/>
          </a:bodyPr>
          <a:lstStyle/>
          <a:p>
            <a:r>
              <a:rPr lang="en-US" b="1" dirty="0"/>
              <a:t>Sequence 2</a:t>
            </a:r>
          </a:p>
        </p:txBody>
      </p:sp>
      <p:sp>
        <p:nvSpPr>
          <p:cNvPr id="42" name="TextBox 41">
            <a:extLst>
              <a:ext uri="{FF2B5EF4-FFF2-40B4-BE49-F238E27FC236}">
                <a16:creationId xmlns:a16="http://schemas.microsoft.com/office/drawing/2014/main" id="{80D08C6F-C5E7-4C9A-9C00-E5D1185E66B8}"/>
              </a:ext>
            </a:extLst>
          </p:cNvPr>
          <p:cNvSpPr txBox="1"/>
          <p:nvPr/>
        </p:nvSpPr>
        <p:spPr>
          <a:xfrm>
            <a:off x="2678918" y="2017050"/>
            <a:ext cx="372218" cy="369332"/>
          </a:xfrm>
          <a:prstGeom prst="rect">
            <a:avLst/>
          </a:prstGeom>
          <a:noFill/>
        </p:spPr>
        <p:txBody>
          <a:bodyPr wrap="none" rtlCol="0">
            <a:spAutoFit/>
          </a:bodyPr>
          <a:lstStyle/>
          <a:p>
            <a:r>
              <a:rPr lang="en-US" b="1" dirty="0"/>
              <a:t>-1</a:t>
            </a:r>
          </a:p>
        </p:txBody>
      </p:sp>
      <p:sp>
        <p:nvSpPr>
          <p:cNvPr id="47" name="TextBox 46">
            <a:extLst>
              <a:ext uri="{FF2B5EF4-FFF2-40B4-BE49-F238E27FC236}">
                <a16:creationId xmlns:a16="http://schemas.microsoft.com/office/drawing/2014/main" id="{0F839613-9A8E-42F4-BC3D-ECDA1C6FA04A}"/>
              </a:ext>
            </a:extLst>
          </p:cNvPr>
          <p:cNvSpPr txBox="1"/>
          <p:nvPr/>
        </p:nvSpPr>
        <p:spPr>
          <a:xfrm>
            <a:off x="2478403" y="2296535"/>
            <a:ext cx="478016" cy="523220"/>
          </a:xfrm>
          <a:prstGeom prst="rect">
            <a:avLst/>
          </a:prstGeom>
          <a:noFill/>
        </p:spPr>
        <p:txBody>
          <a:bodyPr wrap="none" rtlCol="0">
            <a:spAutoFit/>
          </a:bodyPr>
          <a:lstStyle/>
          <a:p>
            <a:r>
              <a:rPr lang="en-US" sz="2800" b="1" dirty="0"/>
              <a:t>-1</a:t>
            </a:r>
          </a:p>
        </p:txBody>
      </p:sp>
      <p:sp>
        <p:nvSpPr>
          <p:cNvPr id="52" name="Arrow: Right 51">
            <a:extLst>
              <a:ext uri="{FF2B5EF4-FFF2-40B4-BE49-F238E27FC236}">
                <a16:creationId xmlns:a16="http://schemas.microsoft.com/office/drawing/2014/main" id="{64452A55-A59F-41A5-87B3-863C039DB5A7}"/>
              </a:ext>
            </a:extLst>
          </p:cNvPr>
          <p:cNvSpPr/>
          <p:nvPr/>
        </p:nvSpPr>
        <p:spPr>
          <a:xfrm rot="5400000">
            <a:off x="6245019" y="1440353"/>
            <a:ext cx="483230" cy="15675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C07B578D-75D2-4CA5-9495-BED104666673}"/>
              </a:ext>
            </a:extLst>
          </p:cNvPr>
          <p:cNvSpPr txBox="1"/>
          <p:nvPr/>
        </p:nvSpPr>
        <p:spPr>
          <a:xfrm>
            <a:off x="383159" y="5057842"/>
            <a:ext cx="5229649" cy="1477328"/>
          </a:xfrm>
          <a:prstGeom prst="rect">
            <a:avLst/>
          </a:prstGeom>
          <a:noFill/>
        </p:spPr>
        <p:txBody>
          <a:bodyPr wrap="square" rtlCol="0">
            <a:spAutoFit/>
          </a:bodyPr>
          <a:lstStyle/>
          <a:p>
            <a:r>
              <a:rPr lang="en-US" b="1" dirty="0">
                <a:solidFill>
                  <a:srgbClr val="FF0000"/>
                </a:solidFill>
              </a:rPr>
              <a:t>Exercise 2:</a:t>
            </a:r>
          </a:p>
          <a:p>
            <a:r>
              <a:rPr lang="en-US" dirty="0"/>
              <a:t>Calculate the score and draw the visual alignment between the two sequences when you reach the above square.</a:t>
            </a:r>
          </a:p>
          <a:p>
            <a:endParaRPr lang="en-US" dirty="0"/>
          </a:p>
        </p:txBody>
      </p:sp>
      <p:sp>
        <p:nvSpPr>
          <p:cNvPr id="63" name="Rectangle 62">
            <a:extLst>
              <a:ext uri="{FF2B5EF4-FFF2-40B4-BE49-F238E27FC236}">
                <a16:creationId xmlns:a16="http://schemas.microsoft.com/office/drawing/2014/main" id="{F6A6D839-A54C-4F6C-BA9E-A9B1F3ECED66}"/>
              </a:ext>
            </a:extLst>
          </p:cNvPr>
          <p:cNvSpPr/>
          <p:nvPr/>
        </p:nvSpPr>
        <p:spPr>
          <a:xfrm>
            <a:off x="2397057" y="4178193"/>
            <a:ext cx="656512" cy="7078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7966CE13-6C77-4123-A723-E98E552C8321}"/>
              </a:ext>
            </a:extLst>
          </p:cNvPr>
          <p:cNvSpPr txBox="1"/>
          <p:nvPr/>
        </p:nvSpPr>
        <p:spPr>
          <a:xfrm>
            <a:off x="2499144" y="4215712"/>
            <a:ext cx="397866" cy="646331"/>
          </a:xfrm>
          <a:prstGeom prst="rect">
            <a:avLst/>
          </a:prstGeom>
          <a:noFill/>
        </p:spPr>
        <p:txBody>
          <a:bodyPr wrap="none" rtlCol="0">
            <a:spAutoFit/>
          </a:bodyPr>
          <a:lstStyle/>
          <a:p>
            <a:r>
              <a:rPr lang="en-US" sz="3600" b="1" dirty="0">
                <a:solidFill>
                  <a:srgbClr val="FF0000"/>
                </a:solidFill>
              </a:rPr>
              <a:t>?</a:t>
            </a:r>
          </a:p>
        </p:txBody>
      </p:sp>
      <p:sp>
        <p:nvSpPr>
          <p:cNvPr id="49" name="TextBox 48">
            <a:extLst>
              <a:ext uri="{FF2B5EF4-FFF2-40B4-BE49-F238E27FC236}">
                <a16:creationId xmlns:a16="http://schemas.microsoft.com/office/drawing/2014/main" id="{5CCA2188-CBF0-4D81-BDD7-8806E19FD7E5}"/>
              </a:ext>
            </a:extLst>
          </p:cNvPr>
          <p:cNvSpPr txBox="1"/>
          <p:nvPr/>
        </p:nvSpPr>
        <p:spPr>
          <a:xfrm>
            <a:off x="1456842" y="0"/>
            <a:ext cx="1111202" cy="646331"/>
          </a:xfrm>
          <a:prstGeom prst="rect">
            <a:avLst/>
          </a:prstGeom>
          <a:noFill/>
        </p:spPr>
        <p:txBody>
          <a:bodyPr wrap="none" rtlCol="0">
            <a:spAutoFit/>
          </a:bodyPr>
          <a:lstStyle/>
          <a:p>
            <a:r>
              <a:rPr lang="en-US" sz="3600" dirty="0"/>
              <a:t>TREE</a:t>
            </a:r>
          </a:p>
        </p:txBody>
      </p:sp>
      <p:sp>
        <p:nvSpPr>
          <p:cNvPr id="50" name="TextBox 49">
            <a:extLst>
              <a:ext uri="{FF2B5EF4-FFF2-40B4-BE49-F238E27FC236}">
                <a16:creationId xmlns:a16="http://schemas.microsoft.com/office/drawing/2014/main" id="{F182165C-0A8A-4FE1-8624-FD3E3A92C0D7}"/>
              </a:ext>
            </a:extLst>
          </p:cNvPr>
          <p:cNvSpPr txBox="1"/>
          <p:nvPr/>
        </p:nvSpPr>
        <p:spPr>
          <a:xfrm>
            <a:off x="1456842" y="646331"/>
            <a:ext cx="1170513" cy="646331"/>
          </a:xfrm>
          <a:prstGeom prst="rect">
            <a:avLst/>
          </a:prstGeom>
          <a:noFill/>
        </p:spPr>
        <p:txBody>
          <a:bodyPr wrap="none" rtlCol="0">
            <a:spAutoFit/>
          </a:bodyPr>
          <a:lstStyle/>
          <a:p>
            <a:r>
              <a:rPr lang="en-US" sz="3600" dirty="0"/>
              <a:t>REED</a:t>
            </a:r>
          </a:p>
        </p:txBody>
      </p:sp>
      <p:sp>
        <p:nvSpPr>
          <p:cNvPr id="54" name="TextBox 53">
            <a:extLst>
              <a:ext uri="{FF2B5EF4-FFF2-40B4-BE49-F238E27FC236}">
                <a16:creationId xmlns:a16="http://schemas.microsoft.com/office/drawing/2014/main" id="{90D733F1-7183-43CB-B3F3-1AA325604E10}"/>
              </a:ext>
            </a:extLst>
          </p:cNvPr>
          <p:cNvSpPr txBox="1"/>
          <p:nvPr/>
        </p:nvSpPr>
        <p:spPr>
          <a:xfrm>
            <a:off x="127632" y="178404"/>
            <a:ext cx="1269899" cy="369332"/>
          </a:xfrm>
          <a:prstGeom prst="rect">
            <a:avLst/>
          </a:prstGeom>
          <a:noFill/>
        </p:spPr>
        <p:txBody>
          <a:bodyPr wrap="none" rtlCol="0">
            <a:spAutoFit/>
          </a:bodyPr>
          <a:lstStyle/>
          <a:p>
            <a:r>
              <a:rPr lang="en-US" b="1" dirty="0"/>
              <a:t>Sequence 1</a:t>
            </a:r>
          </a:p>
        </p:txBody>
      </p:sp>
      <p:sp>
        <p:nvSpPr>
          <p:cNvPr id="68" name="TextBox 67">
            <a:extLst>
              <a:ext uri="{FF2B5EF4-FFF2-40B4-BE49-F238E27FC236}">
                <a16:creationId xmlns:a16="http://schemas.microsoft.com/office/drawing/2014/main" id="{9FD595ED-CF00-46FA-8E16-1BBB553BD8D4}"/>
              </a:ext>
            </a:extLst>
          </p:cNvPr>
          <p:cNvSpPr txBox="1"/>
          <p:nvPr/>
        </p:nvSpPr>
        <p:spPr>
          <a:xfrm>
            <a:off x="135772" y="795870"/>
            <a:ext cx="1269899" cy="369332"/>
          </a:xfrm>
          <a:prstGeom prst="rect">
            <a:avLst/>
          </a:prstGeom>
          <a:noFill/>
        </p:spPr>
        <p:txBody>
          <a:bodyPr wrap="none" rtlCol="0">
            <a:spAutoFit/>
          </a:bodyPr>
          <a:lstStyle/>
          <a:p>
            <a:r>
              <a:rPr lang="en-US" b="1" dirty="0"/>
              <a:t>Sequence 2</a:t>
            </a:r>
          </a:p>
        </p:txBody>
      </p:sp>
      <p:sp>
        <p:nvSpPr>
          <p:cNvPr id="69" name="TextBox 68">
            <a:extLst>
              <a:ext uri="{FF2B5EF4-FFF2-40B4-BE49-F238E27FC236}">
                <a16:creationId xmlns:a16="http://schemas.microsoft.com/office/drawing/2014/main" id="{5F3A8A97-F987-4092-8140-EF145EF18FAE}"/>
              </a:ext>
            </a:extLst>
          </p:cNvPr>
          <p:cNvSpPr txBox="1"/>
          <p:nvPr/>
        </p:nvSpPr>
        <p:spPr>
          <a:xfrm>
            <a:off x="3703600" y="1504400"/>
            <a:ext cx="478016" cy="523220"/>
          </a:xfrm>
          <a:prstGeom prst="rect">
            <a:avLst/>
          </a:prstGeom>
          <a:noFill/>
        </p:spPr>
        <p:txBody>
          <a:bodyPr wrap="none" rtlCol="0">
            <a:spAutoFit/>
          </a:bodyPr>
          <a:lstStyle/>
          <a:p>
            <a:r>
              <a:rPr lang="en-US" sz="2800" b="1" dirty="0"/>
              <a:t>-2</a:t>
            </a:r>
          </a:p>
        </p:txBody>
      </p:sp>
      <p:sp>
        <p:nvSpPr>
          <p:cNvPr id="70" name="TextBox 69">
            <a:extLst>
              <a:ext uri="{FF2B5EF4-FFF2-40B4-BE49-F238E27FC236}">
                <a16:creationId xmlns:a16="http://schemas.microsoft.com/office/drawing/2014/main" id="{4C29734F-D8BC-4CE2-9F11-EAA5AC47C851}"/>
              </a:ext>
            </a:extLst>
          </p:cNvPr>
          <p:cNvSpPr txBox="1"/>
          <p:nvPr/>
        </p:nvSpPr>
        <p:spPr>
          <a:xfrm>
            <a:off x="4331428" y="1526610"/>
            <a:ext cx="478016" cy="523220"/>
          </a:xfrm>
          <a:prstGeom prst="rect">
            <a:avLst/>
          </a:prstGeom>
          <a:noFill/>
        </p:spPr>
        <p:txBody>
          <a:bodyPr wrap="none" rtlCol="0">
            <a:spAutoFit/>
          </a:bodyPr>
          <a:lstStyle/>
          <a:p>
            <a:r>
              <a:rPr lang="en-US" sz="2800" b="1" dirty="0"/>
              <a:t>-3</a:t>
            </a:r>
          </a:p>
        </p:txBody>
      </p:sp>
      <p:sp>
        <p:nvSpPr>
          <p:cNvPr id="71" name="TextBox 70">
            <a:extLst>
              <a:ext uri="{FF2B5EF4-FFF2-40B4-BE49-F238E27FC236}">
                <a16:creationId xmlns:a16="http://schemas.microsoft.com/office/drawing/2014/main" id="{2EBC5BE4-8459-4E4C-BBF7-FCDA6653B146}"/>
              </a:ext>
            </a:extLst>
          </p:cNvPr>
          <p:cNvSpPr txBox="1"/>
          <p:nvPr/>
        </p:nvSpPr>
        <p:spPr>
          <a:xfrm>
            <a:off x="4959256" y="1499777"/>
            <a:ext cx="478016" cy="523220"/>
          </a:xfrm>
          <a:prstGeom prst="rect">
            <a:avLst/>
          </a:prstGeom>
          <a:noFill/>
        </p:spPr>
        <p:txBody>
          <a:bodyPr wrap="none" rtlCol="0">
            <a:spAutoFit/>
          </a:bodyPr>
          <a:lstStyle/>
          <a:p>
            <a:r>
              <a:rPr lang="en-US" sz="2800" b="1" dirty="0"/>
              <a:t>-4</a:t>
            </a:r>
          </a:p>
        </p:txBody>
      </p:sp>
      <p:sp>
        <p:nvSpPr>
          <p:cNvPr id="72" name="TextBox 71">
            <a:extLst>
              <a:ext uri="{FF2B5EF4-FFF2-40B4-BE49-F238E27FC236}">
                <a16:creationId xmlns:a16="http://schemas.microsoft.com/office/drawing/2014/main" id="{F3CBC956-3FE3-4DE4-A8AF-ABD57BC4374B}"/>
              </a:ext>
            </a:extLst>
          </p:cNvPr>
          <p:cNvSpPr txBox="1"/>
          <p:nvPr/>
        </p:nvSpPr>
        <p:spPr>
          <a:xfrm>
            <a:off x="3054367" y="1502192"/>
            <a:ext cx="478016" cy="523220"/>
          </a:xfrm>
          <a:prstGeom prst="rect">
            <a:avLst/>
          </a:prstGeom>
          <a:noFill/>
        </p:spPr>
        <p:txBody>
          <a:bodyPr wrap="none" rtlCol="0">
            <a:spAutoFit/>
          </a:bodyPr>
          <a:lstStyle/>
          <a:p>
            <a:r>
              <a:rPr lang="en-US" sz="2800" b="1" dirty="0"/>
              <a:t>-1</a:t>
            </a:r>
          </a:p>
        </p:txBody>
      </p:sp>
      <p:sp>
        <p:nvSpPr>
          <p:cNvPr id="73" name="TextBox 72">
            <a:extLst>
              <a:ext uri="{FF2B5EF4-FFF2-40B4-BE49-F238E27FC236}">
                <a16:creationId xmlns:a16="http://schemas.microsoft.com/office/drawing/2014/main" id="{D640F0F9-D0B3-48A2-AC54-A68D44155F4A}"/>
              </a:ext>
            </a:extLst>
          </p:cNvPr>
          <p:cNvSpPr txBox="1"/>
          <p:nvPr/>
        </p:nvSpPr>
        <p:spPr>
          <a:xfrm>
            <a:off x="2496498" y="1490524"/>
            <a:ext cx="367408" cy="523220"/>
          </a:xfrm>
          <a:prstGeom prst="rect">
            <a:avLst/>
          </a:prstGeom>
          <a:noFill/>
        </p:spPr>
        <p:txBody>
          <a:bodyPr wrap="none" rtlCol="0">
            <a:spAutoFit/>
          </a:bodyPr>
          <a:lstStyle/>
          <a:p>
            <a:r>
              <a:rPr lang="en-US" sz="2800" b="1" dirty="0"/>
              <a:t>0</a:t>
            </a:r>
          </a:p>
        </p:txBody>
      </p:sp>
      <p:sp>
        <p:nvSpPr>
          <p:cNvPr id="74" name="Arrow: Right 73">
            <a:extLst>
              <a:ext uri="{FF2B5EF4-FFF2-40B4-BE49-F238E27FC236}">
                <a16:creationId xmlns:a16="http://schemas.microsoft.com/office/drawing/2014/main" id="{3AFBD033-E9F5-4F56-AF8E-BB6A71D96F8C}"/>
              </a:ext>
            </a:extLst>
          </p:cNvPr>
          <p:cNvSpPr/>
          <p:nvPr/>
        </p:nvSpPr>
        <p:spPr>
          <a:xfrm>
            <a:off x="2845112" y="1700327"/>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row: Right 74">
            <a:extLst>
              <a:ext uri="{FF2B5EF4-FFF2-40B4-BE49-F238E27FC236}">
                <a16:creationId xmlns:a16="http://schemas.microsoft.com/office/drawing/2014/main" id="{A3AE3763-4D88-4E10-AAED-CC38F7AF06D5}"/>
              </a:ext>
            </a:extLst>
          </p:cNvPr>
          <p:cNvSpPr/>
          <p:nvPr/>
        </p:nvSpPr>
        <p:spPr>
          <a:xfrm>
            <a:off x="3483014" y="1699574"/>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rrow: Right 75">
            <a:extLst>
              <a:ext uri="{FF2B5EF4-FFF2-40B4-BE49-F238E27FC236}">
                <a16:creationId xmlns:a16="http://schemas.microsoft.com/office/drawing/2014/main" id="{6987485D-01F4-4CA7-933B-E9DF43A9105F}"/>
              </a:ext>
            </a:extLst>
          </p:cNvPr>
          <p:cNvSpPr/>
          <p:nvPr/>
        </p:nvSpPr>
        <p:spPr>
          <a:xfrm>
            <a:off x="4117470" y="1693175"/>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row: Right 76">
            <a:extLst>
              <a:ext uri="{FF2B5EF4-FFF2-40B4-BE49-F238E27FC236}">
                <a16:creationId xmlns:a16="http://schemas.microsoft.com/office/drawing/2014/main" id="{8ACA316F-2F9E-4918-B184-EA9AE06BBC39}"/>
              </a:ext>
            </a:extLst>
          </p:cNvPr>
          <p:cNvSpPr/>
          <p:nvPr/>
        </p:nvSpPr>
        <p:spPr>
          <a:xfrm>
            <a:off x="4740949" y="1692774"/>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17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animBg="1"/>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3">
            <a:extLst>
              <a:ext uri="{FF2B5EF4-FFF2-40B4-BE49-F238E27FC236}">
                <a16:creationId xmlns:a16="http://schemas.microsoft.com/office/drawing/2014/main" id="{BE0D1D09-F6E3-435B-A7CF-5B3E45791262}"/>
              </a:ext>
            </a:extLst>
          </p:cNvPr>
          <p:cNvGraphicFramePr>
            <a:graphicFrameLocks noGrp="1"/>
          </p:cNvGraphicFramePr>
          <p:nvPr>
            <p:extLst>
              <p:ext uri="{D42A27DB-BD31-4B8C-83A1-F6EECF244321}">
                <p14:modId xmlns:p14="http://schemas.microsoft.com/office/powerpoint/2010/main" val="673505283"/>
              </p:ext>
            </p:extLst>
          </p:nvPr>
        </p:nvGraphicFramePr>
        <p:xfrm>
          <a:off x="2401379" y="1399001"/>
          <a:ext cx="3131515" cy="3505200"/>
        </p:xfrm>
        <a:graphic>
          <a:graphicData uri="http://schemas.openxmlformats.org/drawingml/2006/table">
            <a:tbl>
              <a:tblPr firstRow="1" bandRow="1">
                <a:tableStyleId>{5C22544A-7EE6-4342-B048-85BDC9FD1C3A}</a:tableStyleId>
              </a:tblPr>
              <a:tblGrid>
                <a:gridCol w="626303">
                  <a:extLst>
                    <a:ext uri="{9D8B030D-6E8A-4147-A177-3AD203B41FA5}">
                      <a16:colId xmlns:a16="http://schemas.microsoft.com/office/drawing/2014/main" val="843035541"/>
                    </a:ext>
                  </a:extLst>
                </a:gridCol>
                <a:gridCol w="626303">
                  <a:extLst>
                    <a:ext uri="{9D8B030D-6E8A-4147-A177-3AD203B41FA5}">
                      <a16:colId xmlns:a16="http://schemas.microsoft.com/office/drawing/2014/main" val="3368661560"/>
                    </a:ext>
                  </a:extLst>
                </a:gridCol>
                <a:gridCol w="626303">
                  <a:extLst>
                    <a:ext uri="{9D8B030D-6E8A-4147-A177-3AD203B41FA5}">
                      <a16:colId xmlns:a16="http://schemas.microsoft.com/office/drawing/2014/main" val="319637844"/>
                    </a:ext>
                  </a:extLst>
                </a:gridCol>
                <a:gridCol w="626303">
                  <a:extLst>
                    <a:ext uri="{9D8B030D-6E8A-4147-A177-3AD203B41FA5}">
                      <a16:colId xmlns:a16="http://schemas.microsoft.com/office/drawing/2014/main" val="1572659122"/>
                    </a:ext>
                  </a:extLst>
                </a:gridCol>
                <a:gridCol w="626303">
                  <a:extLst>
                    <a:ext uri="{9D8B030D-6E8A-4147-A177-3AD203B41FA5}">
                      <a16:colId xmlns:a16="http://schemas.microsoft.com/office/drawing/2014/main" val="349750209"/>
                    </a:ext>
                  </a:extLst>
                </a:gridCol>
              </a:tblGrid>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285433819"/>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1380700157"/>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1102132821"/>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118815008"/>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78217187"/>
                  </a:ext>
                </a:extLst>
              </a:tr>
            </a:tbl>
          </a:graphicData>
        </a:graphic>
      </p:graphicFrame>
      <p:sp>
        <p:nvSpPr>
          <p:cNvPr id="14" name="TextBox 13">
            <a:extLst>
              <a:ext uri="{FF2B5EF4-FFF2-40B4-BE49-F238E27FC236}">
                <a16:creationId xmlns:a16="http://schemas.microsoft.com/office/drawing/2014/main" id="{CA85DC82-28D9-4E18-9C37-182B21912EA8}"/>
              </a:ext>
            </a:extLst>
          </p:cNvPr>
          <p:cNvSpPr txBox="1"/>
          <p:nvPr/>
        </p:nvSpPr>
        <p:spPr>
          <a:xfrm>
            <a:off x="3066085" y="803321"/>
            <a:ext cx="438819" cy="707886"/>
          </a:xfrm>
          <a:prstGeom prst="rect">
            <a:avLst/>
          </a:prstGeom>
          <a:noFill/>
        </p:spPr>
        <p:txBody>
          <a:bodyPr wrap="square" rtlCol="0">
            <a:spAutoFit/>
          </a:bodyPr>
          <a:lstStyle/>
          <a:p>
            <a:r>
              <a:rPr lang="en-US" sz="4000" b="1" dirty="0"/>
              <a:t>R</a:t>
            </a:r>
          </a:p>
        </p:txBody>
      </p:sp>
      <p:sp>
        <p:nvSpPr>
          <p:cNvPr id="15" name="TextBox 14">
            <a:extLst>
              <a:ext uri="{FF2B5EF4-FFF2-40B4-BE49-F238E27FC236}">
                <a16:creationId xmlns:a16="http://schemas.microsoft.com/office/drawing/2014/main" id="{A98A34B3-90CE-46E7-8D7A-CFB9DCCC1D3A}"/>
              </a:ext>
            </a:extLst>
          </p:cNvPr>
          <p:cNvSpPr txBox="1"/>
          <p:nvPr/>
        </p:nvSpPr>
        <p:spPr>
          <a:xfrm>
            <a:off x="3729246" y="791195"/>
            <a:ext cx="403143" cy="707886"/>
          </a:xfrm>
          <a:prstGeom prst="rect">
            <a:avLst/>
          </a:prstGeom>
          <a:noFill/>
        </p:spPr>
        <p:txBody>
          <a:bodyPr wrap="square" rtlCol="0">
            <a:spAutoFit/>
          </a:bodyPr>
          <a:lstStyle/>
          <a:p>
            <a:r>
              <a:rPr lang="en-US" sz="4000" b="1" dirty="0"/>
              <a:t>E</a:t>
            </a:r>
          </a:p>
        </p:txBody>
      </p:sp>
      <p:sp>
        <p:nvSpPr>
          <p:cNvPr id="16" name="TextBox 15">
            <a:extLst>
              <a:ext uri="{FF2B5EF4-FFF2-40B4-BE49-F238E27FC236}">
                <a16:creationId xmlns:a16="http://schemas.microsoft.com/office/drawing/2014/main" id="{2FFA13F1-B646-4AD6-AE9C-88FEB44CB042}"/>
              </a:ext>
            </a:extLst>
          </p:cNvPr>
          <p:cNvSpPr txBox="1"/>
          <p:nvPr/>
        </p:nvSpPr>
        <p:spPr>
          <a:xfrm>
            <a:off x="4376909" y="779069"/>
            <a:ext cx="403143" cy="707886"/>
          </a:xfrm>
          <a:prstGeom prst="rect">
            <a:avLst/>
          </a:prstGeom>
          <a:noFill/>
        </p:spPr>
        <p:txBody>
          <a:bodyPr wrap="square" rtlCol="0">
            <a:spAutoFit/>
          </a:bodyPr>
          <a:lstStyle/>
          <a:p>
            <a:r>
              <a:rPr lang="en-US" sz="4000" b="1" dirty="0"/>
              <a:t>E</a:t>
            </a:r>
          </a:p>
        </p:txBody>
      </p:sp>
      <p:sp>
        <p:nvSpPr>
          <p:cNvPr id="17" name="TextBox 16">
            <a:extLst>
              <a:ext uri="{FF2B5EF4-FFF2-40B4-BE49-F238E27FC236}">
                <a16:creationId xmlns:a16="http://schemas.microsoft.com/office/drawing/2014/main" id="{618C7403-0FE8-4A21-AEB0-99F9F8DB1B89}"/>
              </a:ext>
            </a:extLst>
          </p:cNvPr>
          <p:cNvSpPr txBox="1"/>
          <p:nvPr/>
        </p:nvSpPr>
        <p:spPr>
          <a:xfrm>
            <a:off x="4931582" y="797939"/>
            <a:ext cx="471523" cy="707886"/>
          </a:xfrm>
          <a:prstGeom prst="rect">
            <a:avLst/>
          </a:prstGeom>
          <a:noFill/>
        </p:spPr>
        <p:txBody>
          <a:bodyPr wrap="square" rtlCol="0">
            <a:spAutoFit/>
          </a:bodyPr>
          <a:lstStyle/>
          <a:p>
            <a:r>
              <a:rPr lang="en-US" sz="4000" b="1" dirty="0"/>
              <a:t>D</a:t>
            </a:r>
          </a:p>
        </p:txBody>
      </p:sp>
      <p:sp>
        <p:nvSpPr>
          <p:cNvPr id="18" name="TextBox 17">
            <a:extLst>
              <a:ext uri="{FF2B5EF4-FFF2-40B4-BE49-F238E27FC236}">
                <a16:creationId xmlns:a16="http://schemas.microsoft.com/office/drawing/2014/main" id="{80972A31-3600-42FD-BF7D-3D92154E9AA4}"/>
              </a:ext>
            </a:extLst>
          </p:cNvPr>
          <p:cNvSpPr txBox="1"/>
          <p:nvPr/>
        </p:nvSpPr>
        <p:spPr>
          <a:xfrm>
            <a:off x="1900442" y="2003083"/>
            <a:ext cx="406116" cy="707886"/>
          </a:xfrm>
          <a:prstGeom prst="rect">
            <a:avLst/>
          </a:prstGeom>
          <a:noFill/>
        </p:spPr>
        <p:txBody>
          <a:bodyPr wrap="square" rtlCol="0">
            <a:spAutoFit/>
          </a:bodyPr>
          <a:lstStyle/>
          <a:p>
            <a:pPr algn="r"/>
            <a:r>
              <a:rPr lang="en-US" sz="4000" b="1" dirty="0"/>
              <a:t>T</a:t>
            </a:r>
          </a:p>
        </p:txBody>
      </p:sp>
      <p:sp>
        <p:nvSpPr>
          <p:cNvPr id="19" name="TextBox 18">
            <a:extLst>
              <a:ext uri="{FF2B5EF4-FFF2-40B4-BE49-F238E27FC236}">
                <a16:creationId xmlns:a16="http://schemas.microsoft.com/office/drawing/2014/main" id="{8ED7DB78-86D9-4CF2-827B-58CB3E4712A7}"/>
              </a:ext>
            </a:extLst>
          </p:cNvPr>
          <p:cNvSpPr txBox="1"/>
          <p:nvPr/>
        </p:nvSpPr>
        <p:spPr>
          <a:xfrm>
            <a:off x="1865176" y="2743981"/>
            <a:ext cx="438820" cy="707886"/>
          </a:xfrm>
          <a:prstGeom prst="rect">
            <a:avLst/>
          </a:prstGeom>
          <a:noFill/>
        </p:spPr>
        <p:txBody>
          <a:bodyPr wrap="square" rtlCol="0">
            <a:spAutoFit/>
          </a:bodyPr>
          <a:lstStyle/>
          <a:p>
            <a:pPr algn="r"/>
            <a:r>
              <a:rPr lang="en-US" sz="4000" b="1" dirty="0"/>
              <a:t>R</a:t>
            </a:r>
          </a:p>
        </p:txBody>
      </p:sp>
      <p:sp>
        <p:nvSpPr>
          <p:cNvPr id="20" name="TextBox 19">
            <a:extLst>
              <a:ext uri="{FF2B5EF4-FFF2-40B4-BE49-F238E27FC236}">
                <a16:creationId xmlns:a16="http://schemas.microsoft.com/office/drawing/2014/main" id="{4F78B3F6-79A2-4175-AB87-6BF5217B3D3F}"/>
              </a:ext>
            </a:extLst>
          </p:cNvPr>
          <p:cNvSpPr txBox="1"/>
          <p:nvPr/>
        </p:nvSpPr>
        <p:spPr>
          <a:xfrm>
            <a:off x="1872651" y="3500729"/>
            <a:ext cx="403144" cy="707886"/>
          </a:xfrm>
          <a:prstGeom prst="rect">
            <a:avLst/>
          </a:prstGeom>
          <a:noFill/>
        </p:spPr>
        <p:txBody>
          <a:bodyPr wrap="square" rtlCol="0">
            <a:spAutoFit/>
          </a:bodyPr>
          <a:lstStyle/>
          <a:p>
            <a:pPr algn="r"/>
            <a:r>
              <a:rPr lang="en-US" sz="4000" b="1" dirty="0"/>
              <a:t>E</a:t>
            </a:r>
          </a:p>
        </p:txBody>
      </p:sp>
      <p:sp>
        <p:nvSpPr>
          <p:cNvPr id="21" name="TextBox 20">
            <a:extLst>
              <a:ext uri="{FF2B5EF4-FFF2-40B4-BE49-F238E27FC236}">
                <a16:creationId xmlns:a16="http://schemas.microsoft.com/office/drawing/2014/main" id="{064DFBE9-33B4-434C-8D9C-28F8B8944069}"/>
              </a:ext>
            </a:extLst>
          </p:cNvPr>
          <p:cNvSpPr txBox="1"/>
          <p:nvPr/>
        </p:nvSpPr>
        <p:spPr>
          <a:xfrm>
            <a:off x="1890405" y="4239547"/>
            <a:ext cx="403144" cy="707886"/>
          </a:xfrm>
          <a:prstGeom prst="rect">
            <a:avLst/>
          </a:prstGeom>
          <a:noFill/>
        </p:spPr>
        <p:txBody>
          <a:bodyPr wrap="square" rtlCol="0">
            <a:spAutoFit/>
          </a:bodyPr>
          <a:lstStyle/>
          <a:p>
            <a:pPr algn="r"/>
            <a:r>
              <a:rPr lang="en-US" sz="4000" b="1" dirty="0"/>
              <a:t>E</a:t>
            </a:r>
          </a:p>
        </p:txBody>
      </p:sp>
      <p:sp>
        <p:nvSpPr>
          <p:cNvPr id="37" name="TextBox 36">
            <a:extLst>
              <a:ext uri="{FF2B5EF4-FFF2-40B4-BE49-F238E27FC236}">
                <a16:creationId xmlns:a16="http://schemas.microsoft.com/office/drawing/2014/main" id="{8DD54E5A-8ECE-48EC-B8D7-0BCA444C92C3}"/>
              </a:ext>
            </a:extLst>
          </p:cNvPr>
          <p:cNvSpPr txBox="1"/>
          <p:nvPr/>
        </p:nvSpPr>
        <p:spPr>
          <a:xfrm>
            <a:off x="2996244" y="436793"/>
            <a:ext cx="3870675" cy="400110"/>
          </a:xfrm>
          <a:prstGeom prst="rect">
            <a:avLst/>
          </a:prstGeom>
          <a:noFill/>
        </p:spPr>
        <p:txBody>
          <a:bodyPr wrap="none" rtlCol="0">
            <a:spAutoFit/>
          </a:bodyPr>
          <a:lstStyle/>
          <a:p>
            <a:r>
              <a:rPr lang="en-US" sz="2000" b="1" dirty="0"/>
              <a:t>Sequence 2 distributed as columns</a:t>
            </a:r>
          </a:p>
        </p:txBody>
      </p:sp>
      <p:sp>
        <p:nvSpPr>
          <p:cNvPr id="38" name="Arrow: Right 37">
            <a:extLst>
              <a:ext uri="{FF2B5EF4-FFF2-40B4-BE49-F238E27FC236}">
                <a16:creationId xmlns:a16="http://schemas.microsoft.com/office/drawing/2014/main" id="{7AAB7C04-9417-4982-8CEB-28C2A1620F6F}"/>
              </a:ext>
            </a:extLst>
          </p:cNvPr>
          <p:cNvSpPr/>
          <p:nvPr/>
        </p:nvSpPr>
        <p:spPr>
          <a:xfrm>
            <a:off x="3066085" y="779069"/>
            <a:ext cx="2466809" cy="155769"/>
          </a:xfrm>
          <a:prstGeom prst="rightArrow">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1954382-DFA3-4D83-B864-5CD5F695CE61}"/>
              </a:ext>
            </a:extLst>
          </p:cNvPr>
          <p:cNvSpPr txBox="1"/>
          <p:nvPr/>
        </p:nvSpPr>
        <p:spPr>
          <a:xfrm rot="5400000">
            <a:off x="-200390" y="3046428"/>
            <a:ext cx="3494803" cy="400110"/>
          </a:xfrm>
          <a:prstGeom prst="rect">
            <a:avLst/>
          </a:prstGeom>
          <a:noFill/>
        </p:spPr>
        <p:txBody>
          <a:bodyPr wrap="none" rtlCol="0">
            <a:spAutoFit/>
          </a:bodyPr>
          <a:lstStyle/>
          <a:p>
            <a:r>
              <a:rPr lang="en-US" sz="2000" b="1" dirty="0"/>
              <a:t>Sequence 1 distributed as rows</a:t>
            </a:r>
          </a:p>
        </p:txBody>
      </p:sp>
      <p:sp>
        <p:nvSpPr>
          <p:cNvPr id="40" name="Arrow: Right 39">
            <a:extLst>
              <a:ext uri="{FF2B5EF4-FFF2-40B4-BE49-F238E27FC236}">
                <a16:creationId xmlns:a16="http://schemas.microsoft.com/office/drawing/2014/main" id="{89744FD3-DF0C-499A-BC86-0C69E1ADCA8C}"/>
              </a:ext>
            </a:extLst>
          </p:cNvPr>
          <p:cNvSpPr/>
          <p:nvPr/>
        </p:nvSpPr>
        <p:spPr>
          <a:xfrm rot="5400000">
            <a:off x="422814" y="3434702"/>
            <a:ext cx="2676227" cy="189502"/>
          </a:xfrm>
          <a:prstGeom prst="rightArrow">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F4A3B814-E954-404B-A1B2-92EBD696E029}"/>
              </a:ext>
            </a:extLst>
          </p:cNvPr>
          <p:cNvSpPr txBox="1"/>
          <p:nvPr/>
        </p:nvSpPr>
        <p:spPr>
          <a:xfrm>
            <a:off x="2880101" y="5039812"/>
            <a:ext cx="1111202" cy="646331"/>
          </a:xfrm>
          <a:prstGeom prst="rect">
            <a:avLst/>
          </a:prstGeom>
          <a:noFill/>
        </p:spPr>
        <p:txBody>
          <a:bodyPr wrap="none" rtlCol="0">
            <a:spAutoFit/>
          </a:bodyPr>
          <a:lstStyle/>
          <a:p>
            <a:r>
              <a:rPr lang="en-US" sz="3600" dirty="0"/>
              <a:t>TREE</a:t>
            </a:r>
          </a:p>
        </p:txBody>
      </p:sp>
      <p:sp>
        <p:nvSpPr>
          <p:cNvPr id="60" name="TextBox 59">
            <a:extLst>
              <a:ext uri="{FF2B5EF4-FFF2-40B4-BE49-F238E27FC236}">
                <a16:creationId xmlns:a16="http://schemas.microsoft.com/office/drawing/2014/main" id="{A63B97BE-4948-4EC3-9F25-A9366B29930B}"/>
              </a:ext>
            </a:extLst>
          </p:cNvPr>
          <p:cNvSpPr txBox="1"/>
          <p:nvPr/>
        </p:nvSpPr>
        <p:spPr>
          <a:xfrm>
            <a:off x="1550891" y="5218216"/>
            <a:ext cx="1269899" cy="369332"/>
          </a:xfrm>
          <a:prstGeom prst="rect">
            <a:avLst/>
          </a:prstGeom>
          <a:noFill/>
        </p:spPr>
        <p:txBody>
          <a:bodyPr wrap="none" rtlCol="0">
            <a:spAutoFit/>
          </a:bodyPr>
          <a:lstStyle/>
          <a:p>
            <a:r>
              <a:rPr lang="en-US" b="1" dirty="0"/>
              <a:t>Sequence 1</a:t>
            </a:r>
          </a:p>
        </p:txBody>
      </p:sp>
      <p:sp>
        <p:nvSpPr>
          <p:cNvPr id="61" name="TextBox 60">
            <a:extLst>
              <a:ext uri="{FF2B5EF4-FFF2-40B4-BE49-F238E27FC236}">
                <a16:creationId xmlns:a16="http://schemas.microsoft.com/office/drawing/2014/main" id="{FE646A51-1BCA-4CD0-996C-D0BD7F09C2BC}"/>
              </a:ext>
            </a:extLst>
          </p:cNvPr>
          <p:cNvSpPr txBox="1"/>
          <p:nvPr/>
        </p:nvSpPr>
        <p:spPr>
          <a:xfrm>
            <a:off x="1559031" y="5835682"/>
            <a:ext cx="1269899" cy="369332"/>
          </a:xfrm>
          <a:prstGeom prst="rect">
            <a:avLst/>
          </a:prstGeom>
          <a:noFill/>
        </p:spPr>
        <p:txBody>
          <a:bodyPr wrap="none" rtlCol="0">
            <a:spAutoFit/>
          </a:bodyPr>
          <a:lstStyle/>
          <a:p>
            <a:r>
              <a:rPr lang="en-US" b="1" dirty="0"/>
              <a:t>Sequence 2</a:t>
            </a:r>
          </a:p>
        </p:txBody>
      </p:sp>
      <p:sp>
        <p:nvSpPr>
          <p:cNvPr id="62" name="TextBox 61">
            <a:extLst>
              <a:ext uri="{FF2B5EF4-FFF2-40B4-BE49-F238E27FC236}">
                <a16:creationId xmlns:a16="http://schemas.microsoft.com/office/drawing/2014/main" id="{C07B578D-75D2-4CA5-9495-BED104666673}"/>
              </a:ext>
            </a:extLst>
          </p:cNvPr>
          <p:cNvSpPr txBox="1"/>
          <p:nvPr/>
        </p:nvSpPr>
        <p:spPr>
          <a:xfrm>
            <a:off x="383159" y="5057842"/>
            <a:ext cx="5229649" cy="646331"/>
          </a:xfrm>
          <a:prstGeom prst="rect">
            <a:avLst/>
          </a:prstGeom>
          <a:noFill/>
        </p:spPr>
        <p:txBody>
          <a:bodyPr wrap="square" rtlCol="0">
            <a:spAutoFit/>
          </a:bodyPr>
          <a:lstStyle/>
          <a:p>
            <a:r>
              <a:rPr lang="en-US" b="1" dirty="0"/>
              <a:t>Answer:</a:t>
            </a:r>
          </a:p>
          <a:p>
            <a:endParaRPr lang="en-US" dirty="0"/>
          </a:p>
        </p:txBody>
      </p:sp>
      <p:sp>
        <p:nvSpPr>
          <p:cNvPr id="63" name="Rectangle 62">
            <a:extLst>
              <a:ext uri="{FF2B5EF4-FFF2-40B4-BE49-F238E27FC236}">
                <a16:creationId xmlns:a16="http://schemas.microsoft.com/office/drawing/2014/main" id="{F6A6D839-A54C-4F6C-BA9E-A9B1F3ECED66}"/>
              </a:ext>
            </a:extLst>
          </p:cNvPr>
          <p:cNvSpPr/>
          <p:nvPr/>
        </p:nvSpPr>
        <p:spPr>
          <a:xfrm>
            <a:off x="2397057" y="4178193"/>
            <a:ext cx="656512" cy="7078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A86F610C-1002-484B-8BD3-962D2D99B830}"/>
              </a:ext>
            </a:extLst>
          </p:cNvPr>
          <p:cNvSpPr txBox="1"/>
          <p:nvPr/>
        </p:nvSpPr>
        <p:spPr>
          <a:xfrm>
            <a:off x="1456842" y="0"/>
            <a:ext cx="1111202" cy="646331"/>
          </a:xfrm>
          <a:prstGeom prst="rect">
            <a:avLst/>
          </a:prstGeom>
          <a:noFill/>
        </p:spPr>
        <p:txBody>
          <a:bodyPr wrap="none" rtlCol="0">
            <a:spAutoFit/>
          </a:bodyPr>
          <a:lstStyle/>
          <a:p>
            <a:r>
              <a:rPr lang="en-US" sz="3600" dirty="0"/>
              <a:t>TREE</a:t>
            </a:r>
          </a:p>
        </p:txBody>
      </p:sp>
      <p:sp>
        <p:nvSpPr>
          <p:cNvPr id="42" name="TextBox 41">
            <a:extLst>
              <a:ext uri="{FF2B5EF4-FFF2-40B4-BE49-F238E27FC236}">
                <a16:creationId xmlns:a16="http://schemas.microsoft.com/office/drawing/2014/main" id="{630E9869-21ED-4B1F-8DBD-DD56BBAA7903}"/>
              </a:ext>
            </a:extLst>
          </p:cNvPr>
          <p:cNvSpPr txBox="1"/>
          <p:nvPr/>
        </p:nvSpPr>
        <p:spPr>
          <a:xfrm>
            <a:off x="1456842" y="646331"/>
            <a:ext cx="1170513" cy="646331"/>
          </a:xfrm>
          <a:prstGeom prst="rect">
            <a:avLst/>
          </a:prstGeom>
          <a:noFill/>
        </p:spPr>
        <p:txBody>
          <a:bodyPr wrap="none" rtlCol="0">
            <a:spAutoFit/>
          </a:bodyPr>
          <a:lstStyle/>
          <a:p>
            <a:r>
              <a:rPr lang="en-US" sz="3600" dirty="0"/>
              <a:t>REED</a:t>
            </a:r>
          </a:p>
        </p:txBody>
      </p:sp>
      <p:sp>
        <p:nvSpPr>
          <p:cNvPr id="49" name="TextBox 48">
            <a:extLst>
              <a:ext uri="{FF2B5EF4-FFF2-40B4-BE49-F238E27FC236}">
                <a16:creationId xmlns:a16="http://schemas.microsoft.com/office/drawing/2014/main" id="{C1A56CA3-FC3C-4DD6-86FE-7D5DB9388CAD}"/>
              </a:ext>
            </a:extLst>
          </p:cNvPr>
          <p:cNvSpPr txBox="1"/>
          <p:nvPr/>
        </p:nvSpPr>
        <p:spPr>
          <a:xfrm>
            <a:off x="127632" y="178404"/>
            <a:ext cx="1269899" cy="369332"/>
          </a:xfrm>
          <a:prstGeom prst="rect">
            <a:avLst/>
          </a:prstGeom>
          <a:noFill/>
        </p:spPr>
        <p:txBody>
          <a:bodyPr wrap="none" rtlCol="0">
            <a:spAutoFit/>
          </a:bodyPr>
          <a:lstStyle/>
          <a:p>
            <a:r>
              <a:rPr lang="en-US" b="1" dirty="0"/>
              <a:t>Sequence 1</a:t>
            </a:r>
          </a:p>
        </p:txBody>
      </p:sp>
      <p:sp>
        <p:nvSpPr>
          <p:cNvPr id="50" name="TextBox 49">
            <a:extLst>
              <a:ext uri="{FF2B5EF4-FFF2-40B4-BE49-F238E27FC236}">
                <a16:creationId xmlns:a16="http://schemas.microsoft.com/office/drawing/2014/main" id="{F709B42F-2B63-4C19-A0F0-534A4E0FAE33}"/>
              </a:ext>
            </a:extLst>
          </p:cNvPr>
          <p:cNvSpPr txBox="1"/>
          <p:nvPr/>
        </p:nvSpPr>
        <p:spPr>
          <a:xfrm>
            <a:off x="135772" y="795870"/>
            <a:ext cx="1269899" cy="369332"/>
          </a:xfrm>
          <a:prstGeom prst="rect">
            <a:avLst/>
          </a:prstGeom>
          <a:noFill/>
        </p:spPr>
        <p:txBody>
          <a:bodyPr wrap="none" rtlCol="0">
            <a:spAutoFit/>
          </a:bodyPr>
          <a:lstStyle/>
          <a:p>
            <a:r>
              <a:rPr lang="en-US" b="1" dirty="0"/>
              <a:t>Sequence 2</a:t>
            </a:r>
          </a:p>
        </p:txBody>
      </p:sp>
      <p:sp>
        <p:nvSpPr>
          <p:cNvPr id="52" name="TextBox 51">
            <a:extLst>
              <a:ext uri="{FF2B5EF4-FFF2-40B4-BE49-F238E27FC236}">
                <a16:creationId xmlns:a16="http://schemas.microsoft.com/office/drawing/2014/main" id="{110C87AA-7BF5-474A-BF01-276C3DFF1000}"/>
              </a:ext>
            </a:extLst>
          </p:cNvPr>
          <p:cNvSpPr txBox="1"/>
          <p:nvPr/>
        </p:nvSpPr>
        <p:spPr>
          <a:xfrm>
            <a:off x="3703600" y="1504400"/>
            <a:ext cx="478016" cy="523220"/>
          </a:xfrm>
          <a:prstGeom prst="rect">
            <a:avLst/>
          </a:prstGeom>
          <a:noFill/>
        </p:spPr>
        <p:txBody>
          <a:bodyPr wrap="none" rtlCol="0">
            <a:spAutoFit/>
          </a:bodyPr>
          <a:lstStyle/>
          <a:p>
            <a:r>
              <a:rPr lang="en-US" sz="2800" b="1" dirty="0"/>
              <a:t>-2</a:t>
            </a:r>
          </a:p>
        </p:txBody>
      </p:sp>
      <p:sp>
        <p:nvSpPr>
          <p:cNvPr id="53" name="TextBox 52">
            <a:extLst>
              <a:ext uri="{FF2B5EF4-FFF2-40B4-BE49-F238E27FC236}">
                <a16:creationId xmlns:a16="http://schemas.microsoft.com/office/drawing/2014/main" id="{4FDEDAD4-0491-4C0C-BF6C-E3F175A48679}"/>
              </a:ext>
            </a:extLst>
          </p:cNvPr>
          <p:cNvSpPr txBox="1"/>
          <p:nvPr/>
        </p:nvSpPr>
        <p:spPr>
          <a:xfrm>
            <a:off x="4331428" y="1526610"/>
            <a:ext cx="478016" cy="523220"/>
          </a:xfrm>
          <a:prstGeom prst="rect">
            <a:avLst/>
          </a:prstGeom>
          <a:noFill/>
        </p:spPr>
        <p:txBody>
          <a:bodyPr wrap="none" rtlCol="0">
            <a:spAutoFit/>
          </a:bodyPr>
          <a:lstStyle/>
          <a:p>
            <a:r>
              <a:rPr lang="en-US" sz="2800" b="1" dirty="0"/>
              <a:t>-3</a:t>
            </a:r>
          </a:p>
        </p:txBody>
      </p:sp>
      <p:sp>
        <p:nvSpPr>
          <p:cNvPr id="73" name="TextBox 72">
            <a:extLst>
              <a:ext uri="{FF2B5EF4-FFF2-40B4-BE49-F238E27FC236}">
                <a16:creationId xmlns:a16="http://schemas.microsoft.com/office/drawing/2014/main" id="{42DA419F-6B9F-4730-B82A-E81F393AE162}"/>
              </a:ext>
            </a:extLst>
          </p:cNvPr>
          <p:cNvSpPr txBox="1"/>
          <p:nvPr/>
        </p:nvSpPr>
        <p:spPr>
          <a:xfrm>
            <a:off x="4959256" y="1499777"/>
            <a:ext cx="478016" cy="523220"/>
          </a:xfrm>
          <a:prstGeom prst="rect">
            <a:avLst/>
          </a:prstGeom>
          <a:noFill/>
        </p:spPr>
        <p:txBody>
          <a:bodyPr wrap="none" rtlCol="0">
            <a:spAutoFit/>
          </a:bodyPr>
          <a:lstStyle/>
          <a:p>
            <a:r>
              <a:rPr lang="en-US" sz="2800" b="1" dirty="0"/>
              <a:t>-4</a:t>
            </a:r>
          </a:p>
        </p:txBody>
      </p:sp>
      <p:sp>
        <p:nvSpPr>
          <p:cNvPr id="74" name="TextBox 73">
            <a:extLst>
              <a:ext uri="{FF2B5EF4-FFF2-40B4-BE49-F238E27FC236}">
                <a16:creationId xmlns:a16="http://schemas.microsoft.com/office/drawing/2014/main" id="{42125037-9D5B-483B-8C78-AB6EF656FB31}"/>
              </a:ext>
            </a:extLst>
          </p:cNvPr>
          <p:cNvSpPr txBox="1"/>
          <p:nvPr/>
        </p:nvSpPr>
        <p:spPr>
          <a:xfrm>
            <a:off x="3054367" y="1502192"/>
            <a:ext cx="478016" cy="523220"/>
          </a:xfrm>
          <a:prstGeom prst="rect">
            <a:avLst/>
          </a:prstGeom>
          <a:noFill/>
        </p:spPr>
        <p:txBody>
          <a:bodyPr wrap="none" rtlCol="0">
            <a:spAutoFit/>
          </a:bodyPr>
          <a:lstStyle/>
          <a:p>
            <a:r>
              <a:rPr lang="en-US" sz="2800" b="1" dirty="0"/>
              <a:t>-1</a:t>
            </a:r>
          </a:p>
        </p:txBody>
      </p:sp>
      <p:sp>
        <p:nvSpPr>
          <p:cNvPr id="75" name="TextBox 74">
            <a:extLst>
              <a:ext uri="{FF2B5EF4-FFF2-40B4-BE49-F238E27FC236}">
                <a16:creationId xmlns:a16="http://schemas.microsoft.com/office/drawing/2014/main" id="{C527565A-995C-4396-A815-D21A3DC459B4}"/>
              </a:ext>
            </a:extLst>
          </p:cNvPr>
          <p:cNvSpPr txBox="1"/>
          <p:nvPr/>
        </p:nvSpPr>
        <p:spPr>
          <a:xfrm>
            <a:off x="2496498" y="1490524"/>
            <a:ext cx="367408" cy="523220"/>
          </a:xfrm>
          <a:prstGeom prst="rect">
            <a:avLst/>
          </a:prstGeom>
          <a:noFill/>
        </p:spPr>
        <p:txBody>
          <a:bodyPr wrap="none" rtlCol="0">
            <a:spAutoFit/>
          </a:bodyPr>
          <a:lstStyle/>
          <a:p>
            <a:r>
              <a:rPr lang="en-US" sz="2800" b="1" dirty="0"/>
              <a:t>0</a:t>
            </a:r>
          </a:p>
        </p:txBody>
      </p:sp>
      <p:sp>
        <p:nvSpPr>
          <p:cNvPr id="76" name="Arrow: Right 75">
            <a:extLst>
              <a:ext uri="{FF2B5EF4-FFF2-40B4-BE49-F238E27FC236}">
                <a16:creationId xmlns:a16="http://schemas.microsoft.com/office/drawing/2014/main" id="{4FC68F65-6C0E-424B-B14C-5C59E249C4D5}"/>
              </a:ext>
            </a:extLst>
          </p:cNvPr>
          <p:cNvSpPr/>
          <p:nvPr/>
        </p:nvSpPr>
        <p:spPr>
          <a:xfrm>
            <a:off x="2845112" y="1700327"/>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row: Right 76">
            <a:extLst>
              <a:ext uri="{FF2B5EF4-FFF2-40B4-BE49-F238E27FC236}">
                <a16:creationId xmlns:a16="http://schemas.microsoft.com/office/drawing/2014/main" id="{C915F92A-F48E-4EA7-ADA2-F147A3872498}"/>
              </a:ext>
            </a:extLst>
          </p:cNvPr>
          <p:cNvSpPr/>
          <p:nvPr/>
        </p:nvSpPr>
        <p:spPr>
          <a:xfrm>
            <a:off x="3483014" y="1699574"/>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Arrow: Right 77">
            <a:extLst>
              <a:ext uri="{FF2B5EF4-FFF2-40B4-BE49-F238E27FC236}">
                <a16:creationId xmlns:a16="http://schemas.microsoft.com/office/drawing/2014/main" id="{5F86C0E6-853B-48E2-B22E-DD4FF59C2DFE}"/>
              </a:ext>
            </a:extLst>
          </p:cNvPr>
          <p:cNvSpPr/>
          <p:nvPr/>
        </p:nvSpPr>
        <p:spPr>
          <a:xfrm>
            <a:off x="4117470" y="1693175"/>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Arrow: Right 78">
            <a:extLst>
              <a:ext uri="{FF2B5EF4-FFF2-40B4-BE49-F238E27FC236}">
                <a16:creationId xmlns:a16="http://schemas.microsoft.com/office/drawing/2014/main" id="{CD0F24A3-6B13-4B31-AB00-A43F752C723E}"/>
              </a:ext>
            </a:extLst>
          </p:cNvPr>
          <p:cNvSpPr/>
          <p:nvPr/>
        </p:nvSpPr>
        <p:spPr>
          <a:xfrm>
            <a:off x="4740949" y="1692774"/>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09F68932-3AC4-4625-9021-672AD132920B}"/>
              </a:ext>
            </a:extLst>
          </p:cNvPr>
          <p:cNvSpPr txBox="1"/>
          <p:nvPr/>
        </p:nvSpPr>
        <p:spPr>
          <a:xfrm>
            <a:off x="2435492" y="2185270"/>
            <a:ext cx="478016" cy="523220"/>
          </a:xfrm>
          <a:prstGeom prst="rect">
            <a:avLst/>
          </a:prstGeom>
          <a:noFill/>
        </p:spPr>
        <p:txBody>
          <a:bodyPr wrap="none" rtlCol="0">
            <a:spAutoFit/>
          </a:bodyPr>
          <a:lstStyle/>
          <a:p>
            <a:r>
              <a:rPr lang="en-US" sz="2800" b="1" dirty="0"/>
              <a:t>-1</a:t>
            </a:r>
          </a:p>
        </p:txBody>
      </p:sp>
      <p:sp>
        <p:nvSpPr>
          <p:cNvPr id="81" name="TextBox 80">
            <a:extLst>
              <a:ext uri="{FF2B5EF4-FFF2-40B4-BE49-F238E27FC236}">
                <a16:creationId xmlns:a16="http://schemas.microsoft.com/office/drawing/2014/main" id="{BC02876F-BDF8-402C-89D6-A670F433E181}"/>
              </a:ext>
            </a:extLst>
          </p:cNvPr>
          <p:cNvSpPr txBox="1"/>
          <p:nvPr/>
        </p:nvSpPr>
        <p:spPr>
          <a:xfrm>
            <a:off x="2469845" y="4323030"/>
            <a:ext cx="478016" cy="523220"/>
          </a:xfrm>
          <a:prstGeom prst="rect">
            <a:avLst/>
          </a:prstGeom>
          <a:noFill/>
        </p:spPr>
        <p:txBody>
          <a:bodyPr wrap="none" rtlCol="0">
            <a:spAutoFit/>
          </a:bodyPr>
          <a:lstStyle/>
          <a:p>
            <a:r>
              <a:rPr lang="en-US" sz="2800" b="1" dirty="0"/>
              <a:t>-4</a:t>
            </a:r>
          </a:p>
        </p:txBody>
      </p:sp>
      <p:sp>
        <p:nvSpPr>
          <p:cNvPr id="82" name="TextBox 81">
            <a:extLst>
              <a:ext uri="{FF2B5EF4-FFF2-40B4-BE49-F238E27FC236}">
                <a16:creationId xmlns:a16="http://schemas.microsoft.com/office/drawing/2014/main" id="{ED823173-57BD-4262-B36B-B81CB84E3AB9}"/>
              </a:ext>
            </a:extLst>
          </p:cNvPr>
          <p:cNvSpPr txBox="1"/>
          <p:nvPr/>
        </p:nvSpPr>
        <p:spPr>
          <a:xfrm>
            <a:off x="2435492" y="2878294"/>
            <a:ext cx="478016" cy="523220"/>
          </a:xfrm>
          <a:prstGeom prst="rect">
            <a:avLst/>
          </a:prstGeom>
          <a:noFill/>
        </p:spPr>
        <p:txBody>
          <a:bodyPr wrap="none" rtlCol="0">
            <a:spAutoFit/>
          </a:bodyPr>
          <a:lstStyle/>
          <a:p>
            <a:r>
              <a:rPr lang="en-US" sz="2800" b="1" dirty="0"/>
              <a:t>-2</a:t>
            </a:r>
          </a:p>
        </p:txBody>
      </p:sp>
      <p:sp>
        <p:nvSpPr>
          <p:cNvPr id="83" name="TextBox 82">
            <a:extLst>
              <a:ext uri="{FF2B5EF4-FFF2-40B4-BE49-F238E27FC236}">
                <a16:creationId xmlns:a16="http://schemas.microsoft.com/office/drawing/2014/main" id="{DE0E916A-CD49-4333-B4F6-BBECB85F97CB}"/>
              </a:ext>
            </a:extLst>
          </p:cNvPr>
          <p:cNvSpPr txBox="1"/>
          <p:nvPr/>
        </p:nvSpPr>
        <p:spPr>
          <a:xfrm>
            <a:off x="2442074" y="3576680"/>
            <a:ext cx="478016" cy="523220"/>
          </a:xfrm>
          <a:prstGeom prst="rect">
            <a:avLst/>
          </a:prstGeom>
          <a:noFill/>
        </p:spPr>
        <p:txBody>
          <a:bodyPr wrap="none" rtlCol="0">
            <a:spAutoFit/>
          </a:bodyPr>
          <a:lstStyle/>
          <a:p>
            <a:r>
              <a:rPr lang="en-US" sz="2800" b="1" dirty="0"/>
              <a:t>-3</a:t>
            </a:r>
          </a:p>
        </p:txBody>
      </p:sp>
      <p:sp>
        <p:nvSpPr>
          <p:cNvPr id="84" name="Arrow: Right 83">
            <a:extLst>
              <a:ext uri="{FF2B5EF4-FFF2-40B4-BE49-F238E27FC236}">
                <a16:creationId xmlns:a16="http://schemas.microsoft.com/office/drawing/2014/main" id="{2DEC0C94-B4CB-4318-A3D9-E0883B0882CF}"/>
              </a:ext>
            </a:extLst>
          </p:cNvPr>
          <p:cNvSpPr/>
          <p:nvPr/>
        </p:nvSpPr>
        <p:spPr>
          <a:xfrm rot="5400000">
            <a:off x="2586745" y="210825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85" name="Arrow: Right 84">
            <a:extLst>
              <a:ext uri="{FF2B5EF4-FFF2-40B4-BE49-F238E27FC236}">
                <a16:creationId xmlns:a16="http://schemas.microsoft.com/office/drawing/2014/main" id="{AC999773-96F9-4A8E-8785-3BADA83EF5FE}"/>
              </a:ext>
            </a:extLst>
          </p:cNvPr>
          <p:cNvSpPr/>
          <p:nvPr/>
        </p:nvSpPr>
        <p:spPr>
          <a:xfrm rot="5400000">
            <a:off x="2586745" y="281310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86" name="Arrow: Right 85">
            <a:extLst>
              <a:ext uri="{FF2B5EF4-FFF2-40B4-BE49-F238E27FC236}">
                <a16:creationId xmlns:a16="http://schemas.microsoft.com/office/drawing/2014/main" id="{A6571EC2-CC69-4CDF-BF2B-5AC520DD5FFE}"/>
              </a:ext>
            </a:extLst>
          </p:cNvPr>
          <p:cNvSpPr/>
          <p:nvPr/>
        </p:nvSpPr>
        <p:spPr>
          <a:xfrm rot="5400000">
            <a:off x="2593095" y="347350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87" name="Arrow: Right 86">
            <a:extLst>
              <a:ext uri="{FF2B5EF4-FFF2-40B4-BE49-F238E27FC236}">
                <a16:creationId xmlns:a16="http://schemas.microsoft.com/office/drawing/2014/main" id="{9E3F573C-D985-4BD2-AE15-DEC65EDEC63C}"/>
              </a:ext>
            </a:extLst>
          </p:cNvPr>
          <p:cNvSpPr/>
          <p:nvPr/>
        </p:nvSpPr>
        <p:spPr>
          <a:xfrm rot="5400000">
            <a:off x="2599445" y="413390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Tree>
    <p:extLst>
      <p:ext uri="{BB962C8B-B14F-4D97-AF65-F5344CB8AC3E}">
        <p14:creationId xmlns:p14="http://schemas.microsoft.com/office/powerpoint/2010/main" val="926257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3">
            <a:extLst>
              <a:ext uri="{FF2B5EF4-FFF2-40B4-BE49-F238E27FC236}">
                <a16:creationId xmlns:a16="http://schemas.microsoft.com/office/drawing/2014/main" id="{BE0D1D09-F6E3-435B-A7CF-5B3E45791262}"/>
              </a:ext>
            </a:extLst>
          </p:cNvPr>
          <p:cNvGraphicFramePr>
            <a:graphicFrameLocks noGrp="1"/>
          </p:cNvGraphicFramePr>
          <p:nvPr>
            <p:extLst>
              <p:ext uri="{D42A27DB-BD31-4B8C-83A1-F6EECF244321}">
                <p14:modId xmlns:p14="http://schemas.microsoft.com/office/powerpoint/2010/main" val="3952882149"/>
              </p:ext>
            </p:extLst>
          </p:nvPr>
        </p:nvGraphicFramePr>
        <p:xfrm>
          <a:off x="2401379" y="1399001"/>
          <a:ext cx="3131515" cy="3505200"/>
        </p:xfrm>
        <a:graphic>
          <a:graphicData uri="http://schemas.openxmlformats.org/drawingml/2006/table">
            <a:tbl>
              <a:tblPr firstRow="1" bandRow="1">
                <a:tableStyleId>{5C22544A-7EE6-4342-B048-85BDC9FD1C3A}</a:tableStyleId>
              </a:tblPr>
              <a:tblGrid>
                <a:gridCol w="626303">
                  <a:extLst>
                    <a:ext uri="{9D8B030D-6E8A-4147-A177-3AD203B41FA5}">
                      <a16:colId xmlns:a16="http://schemas.microsoft.com/office/drawing/2014/main" val="843035541"/>
                    </a:ext>
                  </a:extLst>
                </a:gridCol>
                <a:gridCol w="626303">
                  <a:extLst>
                    <a:ext uri="{9D8B030D-6E8A-4147-A177-3AD203B41FA5}">
                      <a16:colId xmlns:a16="http://schemas.microsoft.com/office/drawing/2014/main" val="3368661560"/>
                    </a:ext>
                  </a:extLst>
                </a:gridCol>
                <a:gridCol w="626303">
                  <a:extLst>
                    <a:ext uri="{9D8B030D-6E8A-4147-A177-3AD203B41FA5}">
                      <a16:colId xmlns:a16="http://schemas.microsoft.com/office/drawing/2014/main" val="319637844"/>
                    </a:ext>
                  </a:extLst>
                </a:gridCol>
                <a:gridCol w="626303">
                  <a:extLst>
                    <a:ext uri="{9D8B030D-6E8A-4147-A177-3AD203B41FA5}">
                      <a16:colId xmlns:a16="http://schemas.microsoft.com/office/drawing/2014/main" val="1572659122"/>
                    </a:ext>
                  </a:extLst>
                </a:gridCol>
                <a:gridCol w="626303">
                  <a:extLst>
                    <a:ext uri="{9D8B030D-6E8A-4147-A177-3AD203B41FA5}">
                      <a16:colId xmlns:a16="http://schemas.microsoft.com/office/drawing/2014/main" val="349750209"/>
                    </a:ext>
                  </a:extLst>
                </a:gridCol>
              </a:tblGrid>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285433819"/>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1380700157"/>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1102132821"/>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118815008"/>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78217187"/>
                  </a:ext>
                </a:extLst>
              </a:tr>
            </a:tbl>
          </a:graphicData>
        </a:graphic>
      </p:graphicFrame>
      <p:sp>
        <p:nvSpPr>
          <p:cNvPr id="14" name="TextBox 13">
            <a:extLst>
              <a:ext uri="{FF2B5EF4-FFF2-40B4-BE49-F238E27FC236}">
                <a16:creationId xmlns:a16="http://schemas.microsoft.com/office/drawing/2014/main" id="{CA85DC82-28D9-4E18-9C37-182B21912EA8}"/>
              </a:ext>
            </a:extLst>
          </p:cNvPr>
          <p:cNvSpPr txBox="1"/>
          <p:nvPr/>
        </p:nvSpPr>
        <p:spPr>
          <a:xfrm>
            <a:off x="3066085" y="803321"/>
            <a:ext cx="438819" cy="707886"/>
          </a:xfrm>
          <a:prstGeom prst="rect">
            <a:avLst/>
          </a:prstGeom>
          <a:noFill/>
        </p:spPr>
        <p:txBody>
          <a:bodyPr wrap="square" rtlCol="0">
            <a:spAutoFit/>
          </a:bodyPr>
          <a:lstStyle/>
          <a:p>
            <a:r>
              <a:rPr lang="en-US" sz="4000" b="1" dirty="0"/>
              <a:t>R</a:t>
            </a:r>
          </a:p>
        </p:txBody>
      </p:sp>
      <p:sp>
        <p:nvSpPr>
          <p:cNvPr id="15" name="TextBox 14">
            <a:extLst>
              <a:ext uri="{FF2B5EF4-FFF2-40B4-BE49-F238E27FC236}">
                <a16:creationId xmlns:a16="http://schemas.microsoft.com/office/drawing/2014/main" id="{A98A34B3-90CE-46E7-8D7A-CFB9DCCC1D3A}"/>
              </a:ext>
            </a:extLst>
          </p:cNvPr>
          <p:cNvSpPr txBox="1"/>
          <p:nvPr/>
        </p:nvSpPr>
        <p:spPr>
          <a:xfrm>
            <a:off x="3729246" y="791195"/>
            <a:ext cx="403143" cy="707886"/>
          </a:xfrm>
          <a:prstGeom prst="rect">
            <a:avLst/>
          </a:prstGeom>
          <a:noFill/>
        </p:spPr>
        <p:txBody>
          <a:bodyPr wrap="square" rtlCol="0">
            <a:spAutoFit/>
          </a:bodyPr>
          <a:lstStyle/>
          <a:p>
            <a:r>
              <a:rPr lang="en-US" sz="4000" b="1" dirty="0"/>
              <a:t>E</a:t>
            </a:r>
          </a:p>
        </p:txBody>
      </p:sp>
      <p:sp>
        <p:nvSpPr>
          <p:cNvPr id="16" name="TextBox 15">
            <a:extLst>
              <a:ext uri="{FF2B5EF4-FFF2-40B4-BE49-F238E27FC236}">
                <a16:creationId xmlns:a16="http://schemas.microsoft.com/office/drawing/2014/main" id="{2FFA13F1-B646-4AD6-AE9C-88FEB44CB042}"/>
              </a:ext>
            </a:extLst>
          </p:cNvPr>
          <p:cNvSpPr txBox="1"/>
          <p:nvPr/>
        </p:nvSpPr>
        <p:spPr>
          <a:xfrm>
            <a:off x="4376909" y="779069"/>
            <a:ext cx="403143" cy="707886"/>
          </a:xfrm>
          <a:prstGeom prst="rect">
            <a:avLst/>
          </a:prstGeom>
          <a:noFill/>
        </p:spPr>
        <p:txBody>
          <a:bodyPr wrap="square" rtlCol="0">
            <a:spAutoFit/>
          </a:bodyPr>
          <a:lstStyle/>
          <a:p>
            <a:r>
              <a:rPr lang="en-US" sz="4000" b="1" dirty="0"/>
              <a:t>E</a:t>
            </a:r>
          </a:p>
        </p:txBody>
      </p:sp>
      <p:sp>
        <p:nvSpPr>
          <p:cNvPr id="17" name="TextBox 16">
            <a:extLst>
              <a:ext uri="{FF2B5EF4-FFF2-40B4-BE49-F238E27FC236}">
                <a16:creationId xmlns:a16="http://schemas.microsoft.com/office/drawing/2014/main" id="{618C7403-0FE8-4A21-AEB0-99F9F8DB1B89}"/>
              </a:ext>
            </a:extLst>
          </p:cNvPr>
          <p:cNvSpPr txBox="1"/>
          <p:nvPr/>
        </p:nvSpPr>
        <p:spPr>
          <a:xfrm>
            <a:off x="4931582" y="797939"/>
            <a:ext cx="471523" cy="707886"/>
          </a:xfrm>
          <a:prstGeom prst="rect">
            <a:avLst/>
          </a:prstGeom>
          <a:noFill/>
        </p:spPr>
        <p:txBody>
          <a:bodyPr wrap="square" rtlCol="0">
            <a:spAutoFit/>
          </a:bodyPr>
          <a:lstStyle/>
          <a:p>
            <a:r>
              <a:rPr lang="en-US" sz="4000" b="1" dirty="0"/>
              <a:t>D</a:t>
            </a:r>
          </a:p>
        </p:txBody>
      </p:sp>
      <p:sp>
        <p:nvSpPr>
          <p:cNvPr id="18" name="TextBox 17">
            <a:extLst>
              <a:ext uri="{FF2B5EF4-FFF2-40B4-BE49-F238E27FC236}">
                <a16:creationId xmlns:a16="http://schemas.microsoft.com/office/drawing/2014/main" id="{80972A31-3600-42FD-BF7D-3D92154E9AA4}"/>
              </a:ext>
            </a:extLst>
          </p:cNvPr>
          <p:cNvSpPr txBox="1"/>
          <p:nvPr/>
        </p:nvSpPr>
        <p:spPr>
          <a:xfrm>
            <a:off x="1900442" y="2003083"/>
            <a:ext cx="406116" cy="707886"/>
          </a:xfrm>
          <a:prstGeom prst="rect">
            <a:avLst/>
          </a:prstGeom>
          <a:noFill/>
        </p:spPr>
        <p:txBody>
          <a:bodyPr wrap="square" rtlCol="0">
            <a:spAutoFit/>
          </a:bodyPr>
          <a:lstStyle/>
          <a:p>
            <a:pPr algn="r"/>
            <a:r>
              <a:rPr lang="en-US" sz="4000" b="1" dirty="0"/>
              <a:t>T</a:t>
            </a:r>
          </a:p>
        </p:txBody>
      </p:sp>
      <p:sp>
        <p:nvSpPr>
          <p:cNvPr id="19" name="TextBox 18">
            <a:extLst>
              <a:ext uri="{FF2B5EF4-FFF2-40B4-BE49-F238E27FC236}">
                <a16:creationId xmlns:a16="http://schemas.microsoft.com/office/drawing/2014/main" id="{8ED7DB78-86D9-4CF2-827B-58CB3E4712A7}"/>
              </a:ext>
            </a:extLst>
          </p:cNvPr>
          <p:cNvSpPr txBox="1"/>
          <p:nvPr/>
        </p:nvSpPr>
        <p:spPr>
          <a:xfrm>
            <a:off x="1865176" y="2743981"/>
            <a:ext cx="438820" cy="707886"/>
          </a:xfrm>
          <a:prstGeom prst="rect">
            <a:avLst/>
          </a:prstGeom>
          <a:noFill/>
        </p:spPr>
        <p:txBody>
          <a:bodyPr wrap="square" rtlCol="0">
            <a:spAutoFit/>
          </a:bodyPr>
          <a:lstStyle/>
          <a:p>
            <a:pPr algn="r"/>
            <a:r>
              <a:rPr lang="en-US" sz="4000" b="1" dirty="0"/>
              <a:t>R</a:t>
            </a:r>
          </a:p>
        </p:txBody>
      </p:sp>
      <p:sp>
        <p:nvSpPr>
          <p:cNvPr id="20" name="TextBox 19">
            <a:extLst>
              <a:ext uri="{FF2B5EF4-FFF2-40B4-BE49-F238E27FC236}">
                <a16:creationId xmlns:a16="http://schemas.microsoft.com/office/drawing/2014/main" id="{4F78B3F6-79A2-4175-AB87-6BF5217B3D3F}"/>
              </a:ext>
            </a:extLst>
          </p:cNvPr>
          <p:cNvSpPr txBox="1"/>
          <p:nvPr/>
        </p:nvSpPr>
        <p:spPr>
          <a:xfrm>
            <a:off x="1872651" y="3500729"/>
            <a:ext cx="403144" cy="707886"/>
          </a:xfrm>
          <a:prstGeom prst="rect">
            <a:avLst/>
          </a:prstGeom>
          <a:noFill/>
        </p:spPr>
        <p:txBody>
          <a:bodyPr wrap="square" rtlCol="0">
            <a:spAutoFit/>
          </a:bodyPr>
          <a:lstStyle/>
          <a:p>
            <a:pPr algn="r"/>
            <a:r>
              <a:rPr lang="en-US" sz="4000" b="1" dirty="0"/>
              <a:t>E</a:t>
            </a:r>
          </a:p>
        </p:txBody>
      </p:sp>
      <p:sp>
        <p:nvSpPr>
          <p:cNvPr id="21" name="TextBox 20">
            <a:extLst>
              <a:ext uri="{FF2B5EF4-FFF2-40B4-BE49-F238E27FC236}">
                <a16:creationId xmlns:a16="http://schemas.microsoft.com/office/drawing/2014/main" id="{064DFBE9-33B4-434C-8D9C-28F8B8944069}"/>
              </a:ext>
            </a:extLst>
          </p:cNvPr>
          <p:cNvSpPr txBox="1"/>
          <p:nvPr/>
        </p:nvSpPr>
        <p:spPr>
          <a:xfrm>
            <a:off x="1890405" y="4239547"/>
            <a:ext cx="403144" cy="707886"/>
          </a:xfrm>
          <a:prstGeom prst="rect">
            <a:avLst/>
          </a:prstGeom>
          <a:noFill/>
        </p:spPr>
        <p:txBody>
          <a:bodyPr wrap="square" rtlCol="0">
            <a:spAutoFit/>
          </a:bodyPr>
          <a:lstStyle/>
          <a:p>
            <a:pPr algn="r"/>
            <a:r>
              <a:rPr lang="en-US" sz="4000" b="1" dirty="0"/>
              <a:t>E</a:t>
            </a:r>
          </a:p>
        </p:txBody>
      </p:sp>
      <p:sp>
        <p:nvSpPr>
          <p:cNvPr id="37" name="TextBox 36">
            <a:extLst>
              <a:ext uri="{FF2B5EF4-FFF2-40B4-BE49-F238E27FC236}">
                <a16:creationId xmlns:a16="http://schemas.microsoft.com/office/drawing/2014/main" id="{8DD54E5A-8ECE-48EC-B8D7-0BCA444C92C3}"/>
              </a:ext>
            </a:extLst>
          </p:cNvPr>
          <p:cNvSpPr txBox="1"/>
          <p:nvPr/>
        </p:nvSpPr>
        <p:spPr>
          <a:xfrm>
            <a:off x="2996244" y="436793"/>
            <a:ext cx="3870675" cy="400110"/>
          </a:xfrm>
          <a:prstGeom prst="rect">
            <a:avLst/>
          </a:prstGeom>
          <a:noFill/>
        </p:spPr>
        <p:txBody>
          <a:bodyPr wrap="none" rtlCol="0">
            <a:spAutoFit/>
          </a:bodyPr>
          <a:lstStyle/>
          <a:p>
            <a:r>
              <a:rPr lang="en-US" sz="2000" b="1" dirty="0"/>
              <a:t>Sequence 2 distributed as columns</a:t>
            </a:r>
          </a:p>
        </p:txBody>
      </p:sp>
      <p:sp>
        <p:nvSpPr>
          <p:cNvPr id="38" name="Arrow: Right 37">
            <a:extLst>
              <a:ext uri="{FF2B5EF4-FFF2-40B4-BE49-F238E27FC236}">
                <a16:creationId xmlns:a16="http://schemas.microsoft.com/office/drawing/2014/main" id="{7AAB7C04-9417-4982-8CEB-28C2A1620F6F}"/>
              </a:ext>
            </a:extLst>
          </p:cNvPr>
          <p:cNvSpPr/>
          <p:nvPr/>
        </p:nvSpPr>
        <p:spPr>
          <a:xfrm>
            <a:off x="3066085" y="779069"/>
            <a:ext cx="2466809" cy="155769"/>
          </a:xfrm>
          <a:prstGeom prst="rightArrow">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1954382-DFA3-4D83-B864-5CD5F695CE61}"/>
              </a:ext>
            </a:extLst>
          </p:cNvPr>
          <p:cNvSpPr txBox="1"/>
          <p:nvPr/>
        </p:nvSpPr>
        <p:spPr>
          <a:xfrm rot="5400000">
            <a:off x="-200390" y="3046428"/>
            <a:ext cx="3494803" cy="400110"/>
          </a:xfrm>
          <a:prstGeom prst="rect">
            <a:avLst/>
          </a:prstGeom>
          <a:noFill/>
        </p:spPr>
        <p:txBody>
          <a:bodyPr wrap="none" rtlCol="0">
            <a:spAutoFit/>
          </a:bodyPr>
          <a:lstStyle/>
          <a:p>
            <a:r>
              <a:rPr lang="en-US" sz="2000" b="1" dirty="0"/>
              <a:t>Sequence 1 distributed as rows</a:t>
            </a:r>
          </a:p>
        </p:txBody>
      </p:sp>
      <p:sp>
        <p:nvSpPr>
          <p:cNvPr id="40" name="Arrow: Right 39">
            <a:extLst>
              <a:ext uri="{FF2B5EF4-FFF2-40B4-BE49-F238E27FC236}">
                <a16:creationId xmlns:a16="http://schemas.microsoft.com/office/drawing/2014/main" id="{89744FD3-DF0C-499A-BC86-0C69E1ADCA8C}"/>
              </a:ext>
            </a:extLst>
          </p:cNvPr>
          <p:cNvSpPr/>
          <p:nvPr/>
        </p:nvSpPr>
        <p:spPr>
          <a:xfrm rot="5400000">
            <a:off x="422814" y="3434702"/>
            <a:ext cx="2676227" cy="189502"/>
          </a:xfrm>
          <a:prstGeom prst="rightArrow">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38822C1-E561-4119-97BE-14C05F62A35E}"/>
              </a:ext>
            </a:extLst>
          </p:cNvPr>
          <p:cNvSpPr/>
          <p:nvPr/>
        </p:nvSpPr>
        <p:spPr>
          <a:xfrm>
            <a:off x="2992222" y="2096424"/>
            <a:ext cx="656512" cy="7078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Right 49">
            <a:extLst>
              <a:ext uri="{FF2B5EF4-FFF2-40B4-BE49-F238E27FC236}">
                <a16:creationId xmlns:a16="http://schemas.microsoft.com/office/drawing/2014/main" id="{EB47CEAB-C0FF-41FA-9D92-18432DB44BDC}"/>
              </a:ext>
            </a:extLst>
          </p:cNvPr>
          <p:cNvSpPr/>
          <p:nvPr/>
        </p:nvSpPr>
        <p:spPr>
          <a:xfrm rot="2690865">
            <a:off x="6417359" y="1404669"/>
            <a:ext cx="483230" cy="15675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9AE8FD9A-1199-436D-8AEB-61074680833D}"/>
              </a:ext>
            </a:extLst>
          </p:cNvPr>
          <p:cNvSpPr txBox="1"/>
          <p:nvPr/>
        </p:nvSpPr>
        <p:spPr>
          <a:xfrm>
            <a:off x="2991113" y="2494962"/>
            <a:ext cx="372218" cy="369332"/>
          </a:xfrm>
          <a:prstGeom prst="rect">
            <a:avLst/>
          </a:prstGeom>
          <a:noFill/>
        </p:spPr>
        <p:txBody>
          <a:bodyPr wrap="none" rtlCol="0">
            <a:spAutoFit/>
          </a:bodyPr>
          <a:lstStyle/>
          <a:p>
            <a:r>
              <a:rPr lang="en-US" b="1" dirty="0"/>
              <a:t>-1</a:t>
            </a:r>
          </a:p>
        </p:txBody>
      </p:sp>
      <p:sp>
        <p:nvSpPr>
          <p:cNvPr id="42" name="TextBox 41">
            <a:extLst>
              <a:ext uri="{FF2B5EF4-FFF2-40B4-BE49-F238E27FC236}">
                <a16:creationId xmlns:a16="http://schemas.microsoft.com/office/drawing/2014/main" id="{80D08C6F-C5E7-4C9A-9C00-E5D1185E66B8}"/>
              </a:ext>
            </a:extLst>
          </p:cNvPr>
          <p:cNvSpPr txBox="1"/>
          <p:nvPr/>
        </p:nvSpPr>
        <p:spPr>
          <a:xfrm>
            <a:off x="3326031" y="2017050"/>
            <a:ext cx="372218" cy="369332"/>
          </a:xfrm>
          <a:prstGeom prst="rect">
            <a:avLst/>
          </a:prstGeom>
          <a:noFill/>
        </p:spPr>
        <p:txBody>
          <a:bodyPr wrap="none" rtlCol="0">
            <a:spAutoFit/>
          </a:bodyPr>
          <a:lstStyle/>
          <a:p>
            <a:r>
              <a:rPr lang="en-US" b="1" dirty="0"/>
              <a:t>-1</a:t>
            </a:r>
          </a:p>
        </p:txBody>
      </p:sp>
      <p:sp>
        <p:nvSpPr>
          <p:cNvPr id="47" name="TextBox 46">
            <a:extLst>
              <a:ext uri="{FF2B5EF4-FFF2-40B4-BE49-F238E27FC236}">
                <a16:creationId xmlns:a16="http://schemas.microsoft.com/office/drawing/2014/main" id="{0F839613-9A8E-42F4-BC3D-ECDA1C6FA04A}"/>
              </a:ext>
            </a:extLst>
          </p:cNvPr>
          <p:cNvSpPr txBox="1"/>
          <p:nvPr/>
        </p:nvSpPr>
        <p:spPr>
          <a:xfrm>
            <a:off x="2476735" y="2201716"/>
            <a:ext cx="478016" cy="523220"/>
          </a:xfrm>
          <a:prstGeom prst="rect">
            <a:avLst/>
          </a:prstGeom>
          <a:noFill/>
        </p:spPr>
        <p:txBody>
          <a:bodyPr wrap="none" rtlCol="0">
            <a:spAutoFit/>
          </a:bodyPr>
          <a:lstStyle/>
          <a:p>
            <a:r>
              <a:rPr lang="en-US" sz="2800" b="1" dirty="0"/>
              <a:t>-1</a:t>
            </a:r>
          </a:p>
        </p:txBody>
      </p:sp>
      <p:sp>
        <p:nvSpPr>
          <p:cNvPr id="64" name="TextBox 63">
            <a:extLst>
              <a:ext uri="{FF2B5EF4-FFF2-40B4-BE49-F238E27FC236}">
                <a16:creationId xmlns:a16="http://schemas.microsoft.com/office/drawing/2014/main" id="{7966CE13-6C77-4123-A723-E98E552C8321}"/>
              </a:ext>
            </a:extLst>
          </p:cNvPr>
          <p:cNvSpPr txBox="1"/>
          <p:nvPr/>
        </p:nvSpPr>
        <p:spPr>
          <a:xfrm>
            <a:off x="2499144" y="4215712"/>
            <a:ext cx="478016" cy="523220"/>
          </a:xfrm>
          <a:prstGeom prst="rect">
            <a:avLst/>
          </a:prstGeom>
          <a:noFill/>
        </p:spPr>
        <p:txBody>
          <a:bodyPr wrap="none" rtlCol="0">
            <a:spAutoFit/>
          </a:bodyPr>
          <a:lstStyle/>
          <a:p>
            <a:r>
              <a:rPr lang="en-US" sz="2800" b="1" dirty="0"/>
              <a:t>-4</a:t>
            </a:r>
          </a:p>
        </p:txBody>
      </p:sp>
      <p:sp>
        <p:nvSpPr>
          <p:cNvPr id="54" name="TextBox 53">
            <a:extLst>
              <a:ext uri="{FF2B5EF4-FFF2-40B4-BE49-F238E27FC236}">
                <a16:creationId xmlns:a16="http://schemas.microsoft.com/office/drawing/2014/main" id="{31CE01D4-CF06-4588-9287-8648F5F27241}"/>
              </a:ext>
            </a:extLst>
          </p:cNvPr>
          <p:cNvSpPr txBox="1"/>
          <p:nvPr/>
        </p:nvSpPr>
        <p:spPr>
          <a:xfrm>
            <a:off x="2435492" y="2810054"/>
            <a:ext cx="478016" cy="523220"/>
          </a:xfrm>
          <a:prstGeom prst="rect">
            <a:avLst/>
          </a:prstGeom>
          <a:noFill/>
        </p:spPr>
        <p:txBody>
          <a:bodyPr wrap="none" rtlCol="0">
            <a:spAutoFit/>
          </a:bodyPr>
          <a:lstStyle/>
          <a:p>
            <a:r>
              <a:rPr lang="en-US" sz="2800" b="1" dirty="0"/>
              <a:t>-2</a:t>
            </a:r>
          </a:p>
        </p:txBody>
      </p:sp>
      <p:sp>
        <p:nvSpPr>
          <p:cNvPr id="65" name="TextBox 64">
            <a:extLst>
              <a:ext uri="{FF2B5EF4-FFF2-40B4-BE49-F238E27FC236}">
                <a16:creationId xmlns:a16="http://schemas.microsoft.com/office/drawing/2014/main" id="{3FC62A23-AE89-42E1-83D7-435CC8B7F781}"/>
              </a:ext>
            </a:extLst>
          </p:cNvPr>
          <p:cNvSpPr txBox="1"/>
          <p:nvPr/>
        </p:nvSpPr>
        <p:spPr>
          <a:xfrm>
            <a:off x="2445428" y="3509278"/>
            <a:ext cx="478016" cy="523220"/>
          </a:xfrm>
          <a:prstGeom prst="rect">
            <a:avLst/>
          </a:prstGeom>
          <a:noFill/>
        </p:spPr>
        <p:txBody>
          <a:bodyPr wrap="none" rtlCol="0">
            <a:spAutoFit/>
          </a:bodyPr>
          <a:lstStyle/>
          <a:p>
            <a:r>
              <a:rPr lang="en-US" sz="2800" b="1" dirty="0"/>
              <a:t>-3</a:t>
            </a:r>
          </a:p>
        </p:txBody>
      </p:sp>
      <p:sp>
        <p:nvSpPr>
          <p:cNvPr id="77" name="Arrow: Right 76">
            <a:extLst>
              <a:ext uri="{FF2B5EF4-FFF2-40B4-BE49-F238E27FC236}">
                <a16:creationId xmlns:a16="http://schemas.microsoft.com/office/drawing/2014/main" id="{213EC224-9275-47DA-AFFC-A48CAE452064}"/>
              </a:ext>
            </a:extLst>
          </p:cNvPr>
          <p:cNvSpPr/>
          <p:nvPr/>
        </p:nvSpPr>
        <p:spPr>
          <a:xfrm rot="5400000">
            <a:off x="2566658" y="2048278"/>
            <a:ext cx="359825" cy="1245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Arrow: Right 77">
            <a:extLst>
              <a:ext uri="{FF2B5EF4-FFF2-40B4-BE49-F238E27FC236}">
                <a16:creationId xmlns:a16="http://schemas.microsoft.com/office/drawing/2014/main" id="{68A2B227-F546-4600-AAAA-6759C7630A53}"/>
              </a:ext>
            </a:extLst>
          </p:cNvPr>
          <p:cNvSpPr/>
          <p:nvPr/>
        </p:nvSpPr>
        <p:spPr>
          <a:xfrm rot="5400000">
            <a:off x="2606245" y="2746904"/>
            <a:ext cx="312081" cy="9308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Arrow: Right 78">
            <a:extLst>
              <a:ext uri="{FF2B5EF4-FFF2-40B4-BE49-F238E27FC236}">
                <a16:creationId xmlns:a16="http://schemas.microsoft.com/office/drawing/2014/main" id="{81A6D544-6BA1-4860-AC47-CF8F98E5AAF2}"/>
              </a:ext>
            </a:extLst>
          </p:cNvPr>
          <p:cNvSpPr/>
          <p:nvPr/>
        </p:nvSpPr>
        <p:spPr>
          <a:xfrm rot="5400000">
            <a:off x="2600522" y="3388506"/>
            <a:ext cx="312083" cy="10452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Arrow: Right 79">
            <a:extLst>
              <a:ext uri="{FF2B5EF4-FFF2-40B4-BE49-F238E27FC236}">
                <a16:creationId xmlns:a16="http://schemas.microsoft.com/office/drawing/2014/main" id="{C01CF581-C3B1-4A9B-A3A6-F83A26CE5D90}"/>
              </a:ext>
            </a:extLst>
          </p:cNvPr>
          <p:cNvSpPr/>
          <p:nvPr/>
        </p:nvSpPr>
        <p:spPr>
          <a:xfrm rot="5400000">
            <a:off x="2580534" y="4110909"/>
            <a:ext cx="312082" cy="10452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rrow: Right 81">
            <a:extLst>
              <a:ext uri="{FF2B5EF4-FFF2-40B4-BE49-F238E27FC236}">
                <a16:creationId xmlns:a16="http://schemas.microsoft.com/office/drawing/2014/main" id="{2EC4822D-A341-42CB-939D-8F5AE89639CE}"/>
              </a:ext>
            </a:extLst>
          </p:cNvPr>
          <p:cNvSpPr/>
          <p:nvPr/>
        </p:nvSpPr>
        <p:spPr>
          <a:xfrm rot="5400000">
            <a:off x="3138224" y="2082928"/>
            <a:ext cx="483230" cy="11511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rrow: Right 82">
            <a:extLst>
              <a:ext uri="{FF2B5EF4-FFF2-40B4-BE49-F238E27FC236}">
                <a16:creationId xmlns:a16="http://schemas.microsoft.com/office/drawing/2014/main" id="{FE2538C2-27AC-4C1A-AA71-CC9D19EB80FA}"/>
              </a:ext>
            </a:extLst>
          </p:cNvPr>
          <p:cNvSpPr/>
          <p:nvPr/>
        </p:nvSpPr>
        <p:spPr>
          <a:xfrm>
            <a:off x="2850523" y="2490437"/>
            <a:ext cx="483230" cy="10838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Arrow: Right 83">
            <a:extLst>
              <a:ext uri="{FF2B5EF4-FFF2-40B4-BE49-F238E27FC236}">
                <a16:creationId xmlns:a16="http://schemas.microsoft.com/office/drawing/2014/main" id="{65D468E7-89C3-4CE8-ABAC-E1E648D53534}"/>
              </a:ext>
            </a:extLst>
          </p:cNvPr>
          <p:cNvSpPr/>
          <p:nvPr/>
        </p:nvSpPr>
        <p:spPr>
          <a:xfrm rot="2321551">
            <a:off x="2846142" y="2160983"/>
            <a:ext cx="483230" cy="10838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93183FE0-F095-4BD3-8EC6-4EF232FC245F}"/>
              </a:ext>
            </a:extLst>
          </p:cNvPr>
          <p:cNvSpPr txBox="1"/>
          <p:nvPr/>
        </p:nvSpPr>
        <p:spPr>
          <a:xfrm>
            <a:off x="2974697" y="2028382"/>
            <a:ext cx="301686" cy="369332"/>
          </a:xfrm>
          <a:prstGeom prst="rect">
            <a:avLst/>
          </a:prstGeom>
          <a:noFill/>
        </p:spPr>
        <p:txBody>
          <a:bodyPr wrap="none" rtlCol="0">
            <a:spAutoFit/>
          </a:bodyPr>
          <a:lstStyle/>
          <a:p>
            <a:r>
              <a:rPr lang="en-US" b="1" dirty="0"/>
              <a:t>0</a:t>
            </a:r>
          </a:p>
        </p:txBody>
      </p:sp>
      <p:sp>
        <p:nvSpPr>
          <p:cNvPr id="86" name="TextBox 85">
            <a:extLst>
              <a:ext uri="{FF2B5EF4-FFF2-40B4-BE49-F238E27FC236}">
                <a16:creationId xmlns:a16="http://schemas.microsoft.com/office/drawing/2014/main" id="{306CB9A9-16C3-4A36-B42D-8D1FE4BA8E8C}"/>
              </a:ext>
            </a:extLst>
          </p:cNvPr>
          <p:cNvSpPr txBox="1"/>
          <p:nvPr/>
        </p:nvSpPr>
        <p:spPr>
          <a:xfrm>
            <a:off x="3242614" y="2236624"/>
            <a:ext cx="367408" cy="523220"/>
          </a:xfrm>
          <a:prstGeom prst="rect">
            <a:avLst/>
          </a:prstGeom>
          <a:noFill/>
        </p:spPr>
        <p:txBody>
          <a:bodyPr wrap="none" rtlCol="0">
            <a:spAutoFit/>
          </a:bodyPr>
          <a:lstStyle/>
          <a:p>
            <a:r>
              <a:rPr lang="en-US" sz="2800" b="1" dirty="0"/>
              <a:t>0</a:t>
            </a:r>
          </a:p>
        </p:txBody>
      </p:sp>
      <p:sp>
        <p:nvSpPr>
          <p:cNvPr id="87" name="TextBox 86">
            <a:extLst>
              <a:ext uri="{FF2B5EF4-FFF2-40B4-BE49-F238E27FC236}">
                <a16:creationId xmlns:a16="http://schemas.microsoft.com/office/drawing/2014/main" id="{B146AAF9-8A89-4104-A1D7-BE2DF6903AA3}"/>
              </a:ext>
            </a:extLst>
          </p:cNvPr>
          <p:cNvSpPr txBox="1"/>
          <p:nvPr/>
        </p:nvSpPr>
        <p:spPr>
          <a:xfrm>
            <a:off x="6332088" y="1787092"/>
            <a:ext cx="5229648" cy="1477328"/>
          </a:xfrm>
          <a:prstGeom prst="rect">
            <a:avLst/>
          </a:prstGeom>
          <a:noFill/>
        </p:spPr>
        <p:txBody>
          <a:bodyPr wrap="square" rtlCol="0">
            <a:spAutoFit/>
          </a:bodyPr>
          <a:lstStyle/>
          <a:p>
            <a:r>
              <a:rPr lang="en-US" b="1" dirty="0"/>
              <a:t>When you move diagonally:</a:t>
            </a:r>
          </a:p>
          <a:p>
            <a:r>
              <a:rPr lang="en-US" dirty="0"/>
              <a:t>You are aligning and comparing two letters together from sequence 1 and sequence 2. The result is either:</a:t>
            </a:r>
          </a:p>
          <a:p>
            <a:r>
              <a:rPr lang="en-US" b="1" dirty="0"/>
              <a:t>Matching:  </a:t>
            </a:r>
            <a:r>
              <a:rPr lang="en-US" dirty="0"/>
              <a:t>(give a reward)</a:t>
            </a:r>
          </a:p>
          <a:p>
            <a:r>
              <a:rPr lang="en-US" b="1" dirty="0"/>
              <a:t>Mismatching: </a:t>
            </a:r>
            <a:r>
              <a:rPr lang="en-US" dirty="0"/>
              <a:t>(give no reward or a penalty)</a:t>
            </a:r>
          </a:p>
        </p:txBody>
      </p:sp>
      <p:sp>
        <p:nvSpPr>
          <p:cNvPr id="88" name="Rectangle 87">
            <a:extLst>
              <a:ext uri="{FF2B5EF4-FFF2-40B4-BE49-F238E27FC236}">
                <a16:creationId xmlns:a16="http://schemas.microsoft.com/office/drawing/2014/main" id="{55D3A74F-4497-4771-939E-C4E34BA555DC}"/>
              </a:ext>
            </a:extLst>
          </p:cNvPr>
          <p:cNvSpPr/>
          <p:nvPr/>
        </p:nvSpPr>
        <p:spPr>
          <a:xfrm>
            <a:off x="6248765" y="1118716"/>
            <a:ext cx="5204482" cy="2166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B1D249A0-EB0D-42BA-8CCC-2BB4E7594DD2}"/>
              </a:ext>
            </a:extLst>
          </p:cNvPr>
          <p:cNvSpPr txBox="1"/>
          <p:nvPr/>
        </p:nvSpPr>
        <p:spPr>
          <a:xfrm>
            <a:off x="6236181" y="3251130"/>
            <a:ext cx="5229649" cy="3139321"/>
          </a:xfrm>
          <a:prstGeom prst="rect">
            <a:avLst/>
          </a:prstGeom>
          <a:noFill/>
        </p:spPr>
        <p:txBody>
          <a:bodyPr wrap="square" rtlCol="0">
            <a:spAutoFit/>
          </a:bodyPr>
          <a:lstStyle/>
          <a:p>
            <a:r>
              <a:rPr lang="en-US" dirty="0"/>
              <a:t>Many cells can be reached by three ways:</a:t>
            </a:r>
          </a:p>
          <a:p>
            <a:r>
              <a:rPr lang="en-US" dirty="0"/>
              <a:t>1-inserting a gap to the right (with a penalty)</a:t>
            </a:r>
          </a:p>
          <a:p>
            <a:r>
              <a:rPr lang="en-US" dirty="0"/>
              <a:t>2-inserting a gap downward (with a penalty)</a:t>
            </a:r>
          </a:p>
          <a:p>
            <a:r>
              <a:rPr lang="en-US" dirty="0"/>
              <a:t>3-move diagonally (either match or mismatch)</a:t>
            </a:r>
          </a:p>
          <a:p>
            <a:endParaRPr lang="en-US" dirty="0"/>
          </a:p>
          <a:p>
            <a:r>
              <a:rPr lang="en-US" dirty="0"/>
              <a:t>i.e., Calculate the 3 possible scores and choose the best one(s) among them.  (two options can be best and equal. Both will be kept)</a:t>
            </a:r>
          </a:p>
          <a:p>
            <a:endParaRPr lang="en-US" dirty="0"/>
          </a:p>
          <a:p>
            <a:r>
              <a:rPr lang="en-US" dirty="0"/>
              <a:t>Here, the best move is to choose 0 and record the selected path.</a:t>
            </a:r>
          </a:p>
        </p:txBody>
      </p:sp>
      <p:sp>
        <p:nvSpPr>
          <p:cNvPr id="90" name="TextBox 89">
            <a:extLst>
              <a:ext uri="{FF2B5EF4-FFF2-40B4-BE49-F238E27FC236}">
                <a16:creationId xmlns:a16="http://schemas.microsoft.com/office/drawing/2014/main" id="{39D01B2B-603F-49F7-AA85-78C864B5FE16}"/>
              </a:ext>
            </a:extLst>
          </p:cNvPr>
          <p:cNvSpPr txBox="1"/>
          <p:nvPr/>
        </p:nvSpPr>
        <p:spPr>
          <a:xfrm>
            <a:off x="2203660" y="5517673"/>
            <a:ext cx="409086" cy="646331"/>
          </a:xfrm>
          <a:prstGeom prst="rect">
            <a:avLst/>
          </a:prstGeom>
          <a:noFill/>
        </p:spPr>
        <p:txBody>
          <a:bodyPr wrap="none" rtlCol="0">
            <a:spAutoFit/>
          </a:bodyPr>
          <a:lstStyle/>
          <a:p>
            <a:r>
              <a:rPr lang="en-US" sz="3600" dirty="0"/>
              <a:t>T</a:t>
            </a:r>
          </a:p>
        </p:txBody>
      </p:sp>
      <p:sp>
        <p:nvSpPr>
          <p:cNvPr id="91" name="TextBox 90">
            <a:extLst>
              <a:ext uri="{FF2B5EF4-FFF2-40B4-BE49-F238E27FC236}">
                <a16:creationId xmlns:a16="http://schemas.microsoft.com/office/drawing/2014/main" id="{50A5C505-7327-4DD1-ACF7-2A0A8B279E1B}"/>
              </a:ext>
            </a:extLst>
          </p:cNvPr>
          <p:cNvSpPr txBox="1"/>
          <p:nvPr/>
        </p:nvSpPr>
        <p:spPr>
          <a:xfrm>
            <a:off x="2203660" y="6164004"/>
            <a:ext cx="434734" cy="646331"/>
          </a:xfrm>
          <a:prstGeom prst="rect">
            <a:avLst/>
          </a:prstGeom>
          <a:noFill/>
        </p:spPr>
        <p:txBody>
          <a:bodyPr wrap="none" rtlCol="0">
            <a:spAutoFit/>
          </a:bodyPr>
          <a:lstStyle/>
          <a:p>
            <a:r>
              <a:rPr lang="en-US" sz="3600" dirty="0"/>
              <a:t>R</a:t>
            </a:r>
          </a:p>
        </p:txBody>
      </p:sp>
      <p:sp>
        <p:nvSpPr>
          <p:cNvPr id="92" name="TextBox 91">
            <a:extLst>
              <a:ext uri="{FF2B5EF4-FFF2-40B4-BE49-F238E27FC236}">
                <a16:creationId xmlns:a16="http://schemas.microsoft.com/office/drawing/2014/main" id="{3AFF582B-A1D9-405B-B845-5485B73831A7}"/>
              </a:ext>
            </a:extLst>
          </p:cNvPr>
          <p:cNvSpPr txBox="1"/>
          <p:nvPr/>
        </p:nvSpPr>
        <p:spPr>
          <a:xfrm>
            <a:off x="874450" y="5696077"/>
            <a:ext cx="1269899" cy="369332"/>
          </a:xfrm>
          <a:prstGeom prst="rect">
            <a:avLst/>
          </a:prstGeom>
          <a:noFill/>
        </p:spPr>
        <p:txBody>
          <a:bodyPr wrap="none" rtlCol="0">
            <a:spAutoFit/>
          </a:bodyPr>
          <a:lstStyle/>
          <a:p>
            <a:r>
              <a:rPr lang="en-US" b="1" dirty="0"/>
              <a:t>Sequence 1</a:t>
            </a:r>
          </a:p>
        </p:txBody>
      </p:sp>
      <p:sp>
        <p:nvSpPr>
          <p:cNvPr id="93" name="TextBox 92">
            <a:extLst>
              <a:ext uri="{FF2B5EF4-FFF2-40B4-BE49-F238E27FC236}">
                <a16:creationId xmlns:a16="http://schemas.microsoft.com/office/drawing/2014/main" id="{85A3A2FB-05C6-446E-A850-428492F8BF99}"/>
              </a:ext>
            </a:extLst>
          </p:cNvPr>
          <p:cNvSpPr txBox="1"/>
          <p:nvPr/>
        </p:nvSpPr>
        <p:spPr>
          <a:xfrm>
            <a:off x="882590" y="6313543"/>
            <a:ext cx="1269899" cy="369332"/>
          </a:xfrm>
          <a:prstGeom prst="rect">
            <a:avLst/>
          </a:prstGeom>
          <a:noFill/>
        </p:spPr>
        <p:txBody>
          <a:bodyPr wrap="none" rtlCol="0">
            <a:spAutoFit/>
          </a:bodyPr>
          <a:lstStyle/>
          <a:p>
            <a:r>
              <a:rPr lang="en-US" b="1" dirty="0"/>
              <a:t>Sequence 2</a:t>
            </a:r>
          </a:p>
        </p:txBody>
      </p:sp>
      <p:sp>
        <p:nvSpPr>
          <p:cNvPr id="95" name="TextBox 94">
            <a:extLst>
              <a:ext uri="{FF2B5EF4-FFF2-40B4-BE49-F238E27FC236}">
                <a16:creationId xmlns:a16="http://schemas.microsoft.com/office/drawing/2014/main" id="{64618F7E-6A9F-4D25-9F6A-D06F1BA6C7CF}"/>
              </a:ext>
            </a:extLst>
          </p:cNvPr>
          <p:cNvSpPr txBox="1"/>
          <p:nvPr/>
        </p:nvSpPr>
        <p:spPr>
          <a:xfrm>
            <a:off x="205964" y="5180905"/>
            <a:ext cx="5229649" cy="646331"/>
          </a:xfrm>
          <a:prstGeom prst="rect">
            <a:avLst/>
          </a:prstGeom>
          <a:noFill/>
        </p:spPr>
        <p:txBody>
          <a:bodyPr wrap="square" rtlCol="0">
            <a:spAutoFit/>
          </a:bodyPr>
          <a:lstStyle/>
          <a:p>
            <a:r>
              <a:rPr lang="en-US" dirty="0"/>
              <a:t>This is a direct alignment between two letters:</a:t>
            </a:r>
          </a:p>
          <a:p>
            <a:endParaRPr lang="en-US" dirty="0"/>
          </a:p>
        </p:txBody>
      </p:sp>
      <p:sp>
        <p:nvSpPr>
          <p:cNvPr id="52" name="TextBox 51">
            <a:extLst>
              <a:ext uri="{FF2B5EF4-FFF2-40B4-BE49-F238E27FC236}">
                <a16:creationId xmlns:a16="http://schemas.microsoft.com/office/drawing/2014/main" id="{52EAB42E-7915-4AF9-B75A-CD4941B0FD29}"/>
              </a:ext>
            </a:extLst>
          </p:cNvPr>
          <p:cNvSpPr txBox="1"/>
          <p:nvPr/>
        </p:nvSpPr>
        <p:spPr>
          <a:xfrm>
            <a:off x="1456842" y="0"/>
            <a:ext cx="1111202" cy="646331"/>
          </a:xfrm>
          <a:prstGeom prst="rect">
            <a:avLst/>
          </a:prstGeom>
          <a:noFill/>
        </p:spPr>
        <p:txBody>
          <a:bodyPr wrap="none" rtlCol="0">
            <a:spAutoFit/>
          </a:bodyPr>
          <a:lstStyle/>
          <a:p>
            <a:r>
              <a:rPr lang="en-US" sz="3600" dirty="0"/>
              <a:t>TREE</a:t>
            </a:r>
          </a:p>
        </p:txBody>
      </p:sp>
      <p:sp>
        <p:nvSpPr>
          <p:cNvPr id="53" name="TextBox 52">
            <a:extLst>
              <a:ext uri="{FF2B5EF4-FFF2-40B4-BE49-F238E27FC236}">
                <a16:creationId xmlns:a16="http://schemas.microsoft.com/office/drawing/2014/main" id="{47429B84-E012-42EA-9A1F-088060E4F09D}"/>
              </a:ext>
            </a:extLst>
          </p:cNvPr>
          <p:cNvSpPr txBox="1"/>
          <p:nvPr/>
        </p:nvSpPr>
        <p:spPr>
          <a:xfrm>
            <a:off x="1456842" y="646331"/>
            <a:ext cx="1170513" cy="646331"/>
          </a:xfrm>
          <a:prstGeom prst="rect">
            <a:avLst/>
          </a:prstGeom>
          <a:noFill/>
        </p:spPr>
        <p:txBody>
          <a:bodyPr wrap="none" rtlCol="0">
            <a:spAutoFit/>
          </a:bodyPr>
          <a:lstStyle/>
          <a:p>
            <a:r>
              <a:rPr lang="en-US" sz="3600" dirty="0"/>
              <a:t>REED</a:t>
            </a:r>
          </a:p>
        </p:txBody>
      </p:sp>
      <p:sp>
        <p:nvSpPr>
          <p:cNvPr id="58" name="TextBox 57">
            <a:extLst>
              <a:ext uri="{FF2B5EF4-FFF2-40B4-BE49-F238E27FC236}">
                <a16:creationId xmlns:a16="http://schemas.microsoft.com/office/drawing/2014/main" id="{58E5541B-850B-417A-B27C-F377CEF9A558}"/>
              </a:ext>
            </a:extLst>
          </p:cNvPr>
          <p:cNvSpPr txBox="1"/>
          <p:nvPr/>
        </p:nvSpPr>
        <p:spPr>
          <a:xfrm>
            <a:off x="127632" y="178404"/>
            <a:ext cx="1269899" cy="369332"/>
          </a:xfrm>
          <a:prstGeom prst="rect">
            <a:avLst/>
          </a:prstGeom>
          <a:noFill/>
        </p:spPr>
        <p:txBody>
          <a:bodyPr wrap="none" rtlCol="0">
            <a:spAutoFit/>
          </a:bodyPr>
          <a:lstStyle/>
          <a:p>
            <a:r>
              <a:rPr lang="en-US" b="1" dirty="0"/>
              <a:t>Sequence 1</a:t>
            </a:r>
          </a:p>
        </p:txBody>
      </p:sp>
      <p:sp>
        <p:nvSpPr>
          <p:cNvPr id="59" name="TextBox 58">
            <a:extLst>
              <a:ext uri="{FF2B5EF4-FFF2-40B4-BE49-F238E27FC236}">
                <a16:creationId xmlns:a16="http://schemas.microsoft.com/office/drawing/2014/main" id="{8D3F3D33-8500-48E0-827F-7122D875840C}"/>
              </a:ext>
            </a:extLst>
          </p:cNvPr>
          <p:cNvSpPr txBox="1"/>
          <p:nvPr/>
        </p:nvSpPr>
        <p:spPr>
          <a:xfrm>
            <a:off x="135772" y="795870"/>
            <a:ext cx="1269899" cy="369332"/>
          </a:xfrm>
          <a:prstGeom prst="rect">
            <a:avLst/>
          </a:prstGeom>
          <a:noFill/>
        </p:spPr>
        <p:txBody>
          <a:bodyPr wrap="none" rtlCol="0">
            <a:spAutoFit/>
          </a:bodyPr>
          <a:lstStyle/>
          <a:p>
            <a:r>
              <a:rPr lang="en-US" b="1" dirty="0"/>
              <a:t>Sequence 2</a:t>
            </a:r>
          </a:p>
        </p:txBody>
      </p:sp>
      <p:sp>
        <p:nvSpPr>
          <p:cNvPr id="60" name="TextBox 59">
            <a:extLst>
              <a:ext uri="{FF2B5EF4-FFF2-40B4-BE49-F238E27FC236}">
                <a16:creationId xmlns:a16="http://schemas.microsoft.com/office/drawing/2014/main" id="{5F7F1824-9B6C-443F-B9C5-EF4F2FD97AAA}"/>
              </a:ext>
            </a:extLst>
          </p:cNvPr>
          <p:cNvSpPr txBox="1"/>
          <p:nvPr/>
        </p:nvSpPr>
        <p:spPr>
          <a:xfrm>
            <a:off x="3703600" y="1504400"/>
            <a:ext cx="478016" cy="523220"/>
          </a:xfrm>
          <a:prstGeom prst="rect">
            <a:avLst/>
          </a:prstGeom>
          <a:noFill/>
        </p:spPr>
        <p:txBody>
          <a:bodyPr wrap="none" rtlCol="0">
            <a:spAutoFit/>
          </a:bodyPr>
          <a:lstStyle/>
          <a:p>
            <a:r>
              <a:rPr lang="en-US" sz="2800" b="1" dirty="0"/>
              <a:t>-2</a:t>
            </a:r>
          </a:p>
        </p:txBody>
      </p:sp>
      <p:sp>
        <p:nvSpPr>
          <p:cNvPr id="61" name="TextBox 60">
            <a:extLst>
              <a:ext uri="{FF2B5EF4-FFF2-40B4-BE49-F238E27FC236}">
                <a16:creationId xmlns:a16="http://schemas.microsoft.com/office/drawing/2014/main" id="{1FA35DF4-D81E-4B00-9CE0-2D93DC7C6400}"/>
              </a:ext>
            </a:extLst>
          </p:cNvPr>
          <p:cNvSpPr txBox="1"/>
          <p:nvPr/>
        </p:nvSpPr>
        <p:spPr>
          <a:xfrm>
            <a:off x="4331428" y="1526610"/>
            <a:ext cx="478016" cy="523220"/>
          </a:xfrm>
          <a:prstGeom prst="rect">
            <a:avLst/>
          </a:prstGeom>
          <a:noFill/>
        </p:spPr>
        <p:txBody>
          <a:bodyPr wrap="none" rtlCol="0">
            <a:spAutoFit/>
          </a:bodyPr>
          <a:lstStyle/>
          <a:p>
            <a:r>
              <a:rPr lang="en-US" sz="2800" b="1" dirty="0"/>
              <a:t>-3</a:t>
            </a:r>
          </a:p>
        </p:txBody>
      </p:sp>
      <p:sp>
        <p:nvSpPr>
          <p:cNvPr id="62" name="TextBox 61">
            <a:extLst>
              <a:ext uri="{FF2B5EF4-FFF2-40B4-BE49-F238E27FC236}">
                <a16:creationId xmlns:a16="http://schemas.microsoft.com/office/drawing/2014/main" id="{E48FE2EB-AE69-4F72-A1A8-6D7CB778F108}"/>
              </a:ext>
            </a:extLst>
          </p:cNvPr>
          <p:cNvSpPr txBox="1"/>
          <p:nvPr/>
        </p:nvSpPr>
        <p:spPr>
          <a:xfrm>
            <a:off x="4959256" y="1499777"/>
            <a:ext cx="478016" cy="523220"/>
          </a:xfrm>
          <a:prstGeom prst="rect">
            <a:avLst/>
          </a:prstGeom>
          <a:noFill/>
        </p:spPr>
        <p:txBody>
          <a:bodyPr wrap="none" rtlCol="0">
            <a:spAutoFit/>
          </a:bodyPr>
          <a:lstStyle/>
          <a:p>
            <a:r>
              <a:rPr lang="en-US" sz="2800" b="1" dirty="0"/>
              <a:t>-4</a:t>
            </a:r>
          </a:p>
        </p:txBody>
      </p:sp>
      <p:sp>
        <p:nvSpPr>
          <p:cNvPr id="63" name="TextBox 62">
            <a:extLst>
              <a:ext uri="{FF2B5EF4-FFF2-40B4-BE49-F238E27FC236}">
                <a16:creationId xmlns:a16="http://schemas.microsoft.com/office/drawing/2014/main" id="{0CE12FBB-ED48-48E1-ABD5-D53914309EE3}"/>
              </a:ext>
            </a:extLst>
          </p:cNvPr>
          <p:cNvSpPr txBox="1"/>
          <p:nvPr/>
        </p:nvSpPr>
        <p:spPr>
          <a:xfrm>
            <a:off x="3054367" y="1502192"/>
            <a:ext cx="478016" cy="523220"/>
          </a:xfrm>
          <a:prstGeom prst="rect">
            <a:avLst/>
          </a:prstGeom>
          <a:noFill/>
        </p:spPr>
        <p:txBody>
          <a:bodyPr wrap="none" rtlCol="0">
            <a:spAutoFit/>
          </a:bodyPr>
          <a:lstStyle/>
          <a:p>
            <a:r>
              <a:rPr lang="en-US" sz="2800" b="1" dirty="0"/>
              <a:t>-1</a:t>
            </a:r>
          </a:p>
        </p:txBody>
      </p:sp>
      <p:sp>
        <p:nvSpPr>
          <p:cNvPr id="66" name="TextBox 65">
            <a:extLst>
              <a:ext uri="{FF2B5EF4-FFF2-40B4-BE49-F238E27FC236}">
                <a16:creationId xmlns:a16="http://schemas.microsoft.com/office/drawing/2014/main" id="{0613E257-866D-46A5-88B0-CB1740C2CD13}"/>
              </a:ext>
            </a:extLst>
          </p:cNvPr>
          <p:cNvSpPr txBox="1"/>
          <p:nvPr/>
        </p:nvSpPr>
        <p:spPr>
          <a:xfrm>
            <a:off x="2496498" y="1490524"/>
            <a:ext cx="367408" cy="523220"/>
          </a:xfrm>
          <a:prstGeom prst="rect">
            <a:avLst/>
          </a:prstGeom>
          <a:noFill/>
        </p:spPr>
        <p:txBody>
          <a:bodyPr wrap="none" rtlCol="0">
            <a:spAutoFit/>
          </a:bodyPr>
          <a:lstStyle/>
          <a:p>
            <a:r>
              <a:rPr lang="en-US" sz="2800" b="1" dirty="0"/>
              <a:t>0</a:t>
            </a:r>
          </a:p>
        </p:txBody>
      </p:sp>
      <p:sp>
        <p:nvSpPr>
          <p:cNvPr id="67" name="Arrow: Right 66">
            <a:extLst>
              <a:ext uri="{FF2B5EF4-FFF2-40B4-BE49-F238E27FC236}">
                <a16:creationId xmlns:a16="http://schemas.microsoft.com/office/drawing/2014/main" id="{85AD01B4-6A7E-48EA-886F-72941A8FEF1D}"/>
              </a:ext>
            </a:extLst>
          </p:cNvPr>
          <p:cNvSpPr/>
          <p:nvPr/>
        </p:nvSpPr>
        <p:spPr>
          <a:xfrm>
            <a:off x="2845112" y="1700327"/>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row: Right 67">
            <a:extLst>
              <a:ext uri="{FF2B5EF4-FFF2-40B4-BE49-F238E27FC236}">
                <a16:creationId xmlns:a16="http://schemas.microsoft.com/office/drawing/2014/main" id="{48F40EF2-91FA-4ED7-AE8F-36E6AB6DC203}"/>
              </a:ext>
            </a:extLst>
          </p:cNvPr>
          <p:cNvSpPr/>
          <p:nvPr/>
        </p:nvSpPr>
        <p:spPr>
          <a:xfrm>
            <a:off x="3483014" y="1699574"/>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Arrow: Right 68">
            <a:extLst>
              <a:ext uri="{FF2B5EF4-FFF2-40B4-BE49-F238E27FC236}">
                <a16:creationId xmlns:a16="http://schemas.microsoft.com/office/drawing/2014/main" id="{68B9B6F7-4F24-479A-8AE8-30DD47854A07}"/>
              </a:ext>
            </a:extLst>
          </p:cNvPr>
          <p:cNvSpPr/>
          <p:nvPr/>
        </p:nvSpPr>
        <p:spPr>
          <a:xfrm>
            <a:off x="4117470" y="1693175"/>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Arrow: Right 69">
            <a:extLst>
              <a:ext uri="{FF2B5EF4-FFF2-40B4-BE49-F238E27FC236}">
                <a16:creationId xmlns:a16="http://schemas.microsoft.com/office/drawing/2014/main" id="{50F146FB-4E4B-48A0-9E3E-AE963C541CE8}"/>
              </a:ext>
            </a:extLst>
          </p:cNvPr>
          <p:cNvSpPr/>
          <p:nvPr/>
        </p:nvSpPr>
        <p:spPr>
          <a:xfrm>
            <a:off x="4740949" y="1692774"/>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B3CA2B2-3FA0-4949-981E-4E3960FAAB33}"/>
                  </a:ext>
                </a:extLst>
              </p14:cNvPr>
              <p14:cNvContentPartPr/>
              <p14:nvPr/>
            </p14:nvContentPartPr>
            <p14:xfrm>
              <a:off x="8334720" y="5882760"/>
              <a:ext cx="360" cy="34560"/>
            </p14:xfrm>
          </p:contentPart>
        </mc:Choice>
        <mc:Fallback xmlns="">
          <p:pic>
            <p:nvPicPr>
              <p:cNvPr id="5" name="Ink 4">
                <a:extLst>
                  <a:ext uri="{FF2B5EF4-FFF2-40B4-BE49-F238E27FC236}">
                    <a16:creationId xmlns:a16="http://schemas.microsoft.com/office/drawing/2014/main" id="{5B3CA2B2-3FA0-4949-981E-4E3960FAAB33}"/>
                  </a:ext>
                </a:extLst>
              </p:cNvPr>
              <p:cNvPicPr/>
              <p:nvPr/>
            </p:nvPicPr>
            <p:blipFill>
              <a:blip r:embed="rId4"/>
              <a:stretch>
                <a:fillRect/>
              </a:stretch>
            </p:blipFill>
            <p:spPr>
              <a:xfrm>
                <a:off x="8325360" y="5873400"/>
                <a:ext cx="19080" cy="53280"/>
              </a:xfrm>
              <a:prstGeom prst="rect">
                <a:avLst/>
              </a:prstGeom>
            </p:spPr>
          </p:pic>
        </mc:Fallback>
      </mc:AlternateContent>
    </p:spTree>
    <p:extLst>
      <p:ext uri="{BB962C8B-B14F-4D97-AF65-F5344CB8AC3E}">
        <p14:creationId xmlns:p14="http://schemas.microsoft.com/office/powerpoint/2010/main" val="392204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2" grpId="0"/>
      <p:bldP spid="82" grpId="0" animBg="1"/>
      <p:bldP spid="83" grpId="0" animBg="1"/>
      <p:bldP spid="84" grpId="0" animBg="1"/>
      <p:bldP spid="85" grpId="0"/>
      <p:bldP spid="8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3">
            <a:extLst>
              <a:ext uri="{FF2B5EF4-FFF2-40B4-BE49-F238E27FC236}">
                <a16:creationId xmlns:a16="http://schemas.microsoft.com/office/drawing/2014/main" id="{BE0D1D09-F6E3-435B-A7CF-5B3E45791262}"/>
              </a:ext>
            </a:extLst>
          </p:cNvPr>
          <p:cNvGraphicFramePr>
            <a:graphicFrameLocks noGrp="1"/>
          </p:cNvGraphicFramePr>
          <p:nvPr>
            <p:extLst>
              <p:ext uri="{D42A27DB-BD31-4B8C-83A1-F6EECF244321}">
                <p14:modId xmlns:p14="http://schemas.microsoft.com/office/powerpoint/2010/main" val="2668273386"/>
              </p:ext>
            </p:extLst>
          </p:nvPr>
        </p:nvGraphicFramePr>
        <p:xfrm>
          <a:off x="2401379" y="1399001"/>
          <a:ext cx="3131515" cy="3505200"/>
        </p:xfrm>
        <a:graphic>
          <a:graphicData uri="http://schemas.openxmlformats.org/drawingml/2006/table">
            <a:tbl>
              <a:tblPr firstRow="1" bandRow="1">
                <a:tableStyleId>{5C22544A-7EE6-4342-B048-85BDC9FD1C3A}</a:tableStyleId>
              </a:tblPr>
              <a:tblGrid>
                <a:gridCol w="626303">
                  <a:extLst>
                    <a:ext uri="{9D8B030D-6E8A-4147-A177-3AD203B41FA5}">
                      <a16:colId xmlns:a16="http://schemas.microsoft.com/office/drawing/2014/main" val="843035541"/>
                    </a:ext>
                  </a:extLst>
                </a:gridCol>
                <a:gridCol w="626303">
                  <a:extLst>
                    <a:ext uri="{9D8B030D-6E8A-4147-A177-3AD203B41FA5}">
                      <a16:colId xmlns:a16="http://schemas.microsoft.com/office/drawing/2014/main" val="3368661560"/>
                    </a:ext>
                  </a:extLst>
                </a:gridCol>
                <a:gridCol w="626303">
                  <a:extLst>
                    <a:ext uri="{9D8B030D-6E8A-4147-A177-3AD203B41FA5}">
                      <a16:colId xmlns:a16="http://schemas.microsoft.com/office/drawing/2014/main" val="319637844"/>
                    </a:ext>
                  </a:extLst>
                </a:gridCol>
                <a:gridCol w="626303">
                  <a:extLst>
                    <a:ext uri="{9D8B030D-6E8A-4147-A177-3AD203B41FA5}">
                      <a16:colId xmlns:a16="http://schemas.microsoft.com/office/drawing/2014/main" val="1572659122"/>
                    </a:ext>
                  </a:extLst>
                </a:gridCol>
                <a:gridCol w="626303">
                  <a:extLst>
                    <a:ext uri="{9D8B030D-6E8A-4147-A177-3AD203B41FA5}">
                      <a16:colId xmlns:a16="http://schemas.microsoft.com/office/drawing/2014/main" val="349750209"/>
                    </a:ext>
                  </a:extLst>
                </a:gridCol>
              </a:tblGrid>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285433819"/>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1380700157"/>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1102132821"/>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118815008"/>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78217187"/>
                  </a:ext>
                </a:extLst>
              </a:tr>
            </a:tbl>
          </a:graphicData>
        </a:graphic>
      </p:graphicFrame>
      <p:sp>
        <p:nvSpPr>
          <p:cNvPr id="14" name="TextBox 13">
            <a:extLst>
              <a:ext uri="{FF2B5EF4-FFF2-40B4-BE49-F238E27FC236}">
                <a16:creationId xmlns:a16="http://schemas.microsoft.com/office/drawing/2014/main" id="{CA85DC82-28D9-4E18-9C37-182B21912EA8}"/>
              </a:ext>
            </a:extLst>
          </p:cNvPr>
          <p:cNvSpPr txBox="1"/>
          <p:nvPr/>
        </p:nvSpPr>
        <p:spPr>
          <a:xfrm>
            <a:off x="3066085" y="803321"/>
            <a:ext cx="438819" cy="707886"/>
          </a:xfrm>
          <a:prstGeom prst="rect">
            <a:avLst/>
          </a:prstGeom>
          <a:noFill/>
        </p:spPr>
        <p:txBody>
          <a:bodyPr wrap="square" rtlCol="0">
            <a:spAutoFit/>
          </a:bodyPr>
          <a:lstStyle/>
          <a:p>
            <a:r>
              <a:rPr lang="en-US" sz="4000" b="1" dirty="0"/>
              <a:t>R</a:t>
            </a:r>
          </a:p>
        </p:txBody>
      </p:sp>
      <p:sp>
        <p:nvSpPr>
          <p:cNvPr id="15" name="TextBox 14">
            <a:extLst>
              <a:ext uri="{FF2B5EF4-FFF2-40B4-BE49-F238E27FC236}">
                <a16:creationId xmlns:a16="http://schemas.microsoft.com/office/drawing/2014/main" id="{A98A34B3-90CE-46E7-8D7A-CFB9DCCC1D3A}"/>
              </a:ext>
            </a:extLst>
          </p:cNvPr>
          <p:cNvSpPr txBox="1"/>
          <p:nvPr/>
        </p:nvSpPr>
        <p:spPr>
          <a:xfrm>
            <a:off x="3729246" y="791195"/>
            <a:ext cx="403143" cy="707886"/>
          </a:xfrm>
          <a:prstGeom prst="rect">
            <a:avLst/>
          </a:prstGeom>
          <a:noFill/>
        </p:spPr>
        <p:txBody>
          <a:bodyPr wrap="square" rtlCol="0">
            <a:spAutoFit/>
          </a:bodyPr>
          <a:lstStyle/>
          <a:p>
            <a:r>
              <a:rPr lang="en-US" sz="4000" b="1" dirty="0"/>
              <a:t>E</a:t>
            </a:r>
          </a:p>
        </p:txBody>
      </p:sp>
      <p:sp>
        <p:nvSpPr>
          <p:cNvPr id="16" name="TextBox 15">
            <a:extLst>
              <a:ext uri="{FF2B5EF4-FFF2-40B4-BE49-F238E27FC236}">
                <a16:creationId xmlns:a16="http://schemas.microsoft.com/office/drawing/2014/main" id="{2FFA13F1-B646-4AD6-AE9C-88FEB44CB042}"/>
              </a:ext>
            </a:extLst>
          </p:cNvPr>
          <p:cNvSpPr txBox="1"/>
          <p:nvPr/>
        </p:nvSpPr>
        <p:spPr>
          <a:xfrm>
            <a:off x="4376909" y="779069"/>
            <a:ext cx="403143" cy="707886"/>
          </a:xfrm>
          <a:prstGeom prst="rect">
            <a:avLst/>
          </a:prstGeom>
          <a:noFill/>
        </p:spPr>
        <p:txBody>
          <a:bodyPr wrap="square" rtlCol="0">
            <a:spAutoFit/>
          </a:bodyPr>
          <a:lstStyle/>
          <a:p>
            <a:r>
              <a:rPr lang="en-US" sz="4000" b="1" dirty="0"/>
              <a:t>E</a:t>
            </a:r>
          </a:p>
        </p:txBody>
      </p:sp>
      <p:sp>
        <p:nvSpPr>
          <p:cNvPr id="17" name="TextBox 16">
            <a:extLst>
              <a:ext uri="{FF2B5EF4-FFF2-40B4-BE49-F238E27FC236}">
                <a16:creationId xmlns:a16="http://schemas.microsoft.com/office/drawing/2014/main" id="{618C7403-0FE8-4A21-AEB0-99F9F8DB1B89}"/>
              </a:ext>
            </a:extLst>
          </p:cNvPr>
          <p:cNvSpPr txBox="1"/>
          <p:nvPr/>
        </p:nvSpPr>
        <p:spPr>
          <a:xfrm>
            <a:off x="4931582" y="797939"/>
            <a:ext cx="471523" cy="707886"/>
          </a:xfrm>
          <a:prstGeom prst="rect">
            <a:avLst/>
          </a:prstGeom>
          <a:noFill/>
        </p:spPr>
        <p:txBody>
          <a:bodyPr wrap="square" rtlCol="0">
            <a:spAutoFit/>
          </a:bodyPr>
          <a:lstStyle/>
          <a:p>
            <a:r>
              <a:rPr lang="en-US" sz="4000" b="1" dirty="0"/>
              <a:t>D</a:t>
            </a:r>
          </a:p>
        </p:txBody>
      </p:sp>
      <p:sp>
        <p:nvSpPr>
          <p:cNvPr id="18" name="TextBox 17">
            <a:extLst>
              <a:ext uri="{FF2B5EF4-FFF2-40B4-BE49-F238E27FC236}">
                <a16:creationId xmlns:a16="http://schemas.microsoft.com/office/drawing/2014/main" id="{80972A31-3600-42FD-BF7D-3D92154E9AA4}"/>
              </a:ext>
            </a:extLst>
          </p:cNvPr>
          <p:cNvSpPr txBox="1"/>
          <p:nvPr/>
        </p:nvSpPr>
        <p:spPr>
          <a:xfrm>
            <a:off x="1900442" y="2003083"/>
            <a:ext cx="406116" cy="707886"/>
          </a:xfrm>
          <a:prstGeom prst="rect">
            <a:avLst/>
          </a:prstGeom>
          <a:noFill/>
        </p:spPr>
        <p:txBody>
          <a:bodyPr wrap="square" rtlCol="0">
            <a:spAutoFit/>
          </a:bodyPr>
          <a:lstStyle/>
          <a:p>
            <a:pPr algn="r"/>
            <a:r>
              <a:rPr lang="en-US" sz="4000" b="1" dirty="0"/>
              <a:t>T</a:t>
            </a:r>
          </a:p>
        </p:txBody>
      </p:sp>
      <p:sp>
        <p:nvSpPr>
          <p:cNvPr id="19" name="TextBox 18">
            <a:extLst>
              <a:ext uri="{FF2B5EF4-FFF2-40B4-BE49-F238E27FC236}">
                <a16:creationId xmlns:a16="http://schemas.microsoft.com/office/drawing/2014/main" id="{8ED7DB78-86D9-4CF2-827B-58CB3E4712A7}"/>
              </a:ext>
            </a:extLst>
          </p:cNvPr>
          <p:cNvSpPr txBox="1"/>
          <p:nvPr/>
        </p:nvSpPr>
        <p:spPr>
          <a:xfrm>
            <a:off x="1865176" y="2743981"/>
            <a:ext cx="438820" cy="707886"/>
          </a:xfrm>
          <a:prstGeom prst="rect">
            <a:avLst/>
          </a:prstGeom>
          <a:noFill/>
        </p:spPr>
        <p:txBody>
          <a:bodyPr wrap="square" rtlCol="0">
            <a:spAutoFit/>
          </a:bodyPr>
          <a:lstStyle/>
          <a:p>
            <a:pPr algn="r"/>
            <a:r>
              <a:rPr lang="en-US" sz="4000" b="1" dirty="0"/>
              <a:t>R</a:t>
            </a:r>
          </a:p>
        </p:txBody>
      </p:sp>
      <p:sp>
        <p:nvSpPr>
          <p:cNvPr id="20" name="TextBox 19">
            <a:extLst>
              <a:ext uri="{FF2B5EF4-FFF2-40B4-BE49-F238E27FC236}">
                <a16:creationId xmlns:a16="http://schemas.microsoft.com/office/drawing/2014/main" id="{4F78B3F6-79A2-4175-AB87-6BF5217B3D3F}"/>
              </a:ext>
            </a:extLst>
          </p:cNvPr>
          <p:cNvSpPr txBox="1"/>
          <p:nvPr/>
        </p:nvSpPr>
        <p:spPr>
          <a:xfrm>
            <a:off x="1872651" y="3500729"/>
            <a:ext cx="403144" cy="707886"/>
          </a:xfrm>
          <a:prstGeom prst="rect">
            <a:avLst/>
          </a:prstGeom>
          <a:noFill/>
        </p:spPr>
        <p:txBody>
          <a:bodyPr wrap="square" rtlCol="0">
            <a:spAutoFit/>
          </a:bodyPr>
          <a:lstStyle/>
          <a:p>
            <a:pPr algn="r"/>
            <a:r>
              <a:rPr lang="en-US" sz="4000" b="1" dirty="0"/>
              <a:t>E</a:t>
            </a:r>
          </a:p>
        </p:txBody>
      </p:sp>
      <p:sp>
        <p:nvSpPr>
          <p:cNvPr id="21" name="TextBox 20">
            <a:extLst>
              <a:ext uri="{FF2B5EF4-FFF2-40B4-BE49-F238E27FC236}">
                <a16:creationId xmlns:a16="http://schemas.microsoft.com/office/drawing/2014/main" id="{064DFBE9-33B4-434C-8D9C-28F8B8944069}"/>
              </a:ext>
            </a:extLst>
          </p:cNvPr>
          <p:cNvSpPr txBox="1"/>
          <p:nvPr/>
        </p:nvSpPr>
        <p:spPr>
          <a:xfrm>
            <a:off x="1890405" y="4239547"/>
            <a:ext cx="403144" cy="707886"/>
          </a:xfrm>
          <a:prstGeom prst="rect">
            <a:avLst/>
          </a:prstGeom>
          <a:noFill/>
        </p:spPr>
        <p:txBody>
          <a:bodyPr wrap="square" rtlCol="0">
            <a:spAutoFit/>
          </a:bodyPr>
          <a:lstStyle/>
          <a:p>
            <a:pPr algn="r"/>
            <a:r>
              <a:rPr lang="en-US" sz="4000" b="1" dirty="0"/>
              <a:t>E</a:t>
            </a:r>
          </a:p>
        </p:txBody>
      </p:sp>
      <p:sp>
        <p:nvSpPr>
          <p:cNvPr id="37" name="TextBox 36">
            <a:extLst>
              <a:ext uri="{FF2B5EF4-FFF2-40B4-BE49-F238E27FC236}">
                <a16:creationId xmlns:a16="http://schemas.microsoft.com/office/drawing/2014/main" id="{8DD54E5A-8ECE-48EC-B8D7-0BCA444C92C3}"/>
              </a:ext>
            </a:extLst>
          </p:cNvPr>
          <p:cNvSpPr txBox="1"/>
          <p:nvPr/>
        </p:nvSpPr>
        <p:spPr>
          <a:xfrm>
            <a:off x="2996244" y="436793"/>
            <a:ext cx="3870675" cy="400110"/>
          </a:xfrm>
          <a:prstGeom prst="rect">
            <a:avLst/>
          </a:prstGeom>
          <a:noFill/>
        </p:spPr>
        <p:txBody>
          <a:bodyPr wrap="none" rtlCol="0">
            <a:spAutoFit/>
          </a:bodyPr>
          <a:lstStyle/>
          <a:p>
            <a:r>
              <a:rPr lang="en-US" sz="2000" b="1" dirty="0"/>
              <a:t>Sequence 2 distributed as columns</a:t>
            </a:r>
          </a:p>
        </p:txBody>
      </p:sp>
      <p:sp>
        <p:nvSpPr>
          <p:cNvPr id="38" name="Arrow: Right 37">
            <a:extLst>
              <a:ext uri="{FF2B5EF4-FFF2-40B4-BE49-F238E27FC236}">
                <a16:creationId xmlns:a16="http://schemas.microsoft.com/office/drawing/2014/main" id="{7AAB7C04-9417-4982-8CEB-28C2A1620F6F}"/>
              </a:ext>
            </a:extLst>
          </p:cNvPr>
          <p:cNvSpPr/>
          <p:nvPr/>
        </p:nvSpPr>
        <p:spPr>
          <a:xfrm>
            <a:off x="3066085" y="779069"/>
            <a:ext cx="2466809" cy="155769"/>
          </a:xfrm>
          <a:prstGeom prst="rightArrow">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1954382-DFA3-4D83-B864-5CD5F695CE61}"/>
              </a:ext>
            </a:extLst>
          </p:cNvPr>
          <p:cNvSpPr txBox="1"/>
          <p:nvPr/>
        </p:nvSpPr>
        <p:spPr>
          <a:xfrm rot="5400000">
            <a:off x="-200390" y="3046428"/>
            <a:ext cx="3494803" cy="400110"/>
          </a:xfrm>
          <a:prstGeom prst="rect">
            <a:avLst/>
          </a:prstGeom>
          <a:noFill/>
        </p:spPr>
        <p:txBody>
          <a:bodyPr wrap="none" rtlCol="0">
            <a:spAutoFit/>
          </a:bodyPr>
          <a:lstStyle/>
          <a:p>
            <a:r>
              <a:rPr lang="en-US" sz="2000" b="1" dirty="0"/>
              <a:t>Sequence 1 distributed as rows</a:t>
            </a:r>
          </a:p>
        </p:txBody>
      </p:sp>
      <p:sp>
        <p:nvSpPr>
          <p:cNvPr id="40" name="Arrow: Right 39">
            <a:extLst>
              <a:ext uri="{FF2B5EF4-FFF2-40B4-BE49-F238E27FC236}">
                <a16:creationId xmlns:a16="http://schemas.microsoft.com/office/drawing/2014/main" id="{89744FD3-DF0C-499A-BC86-0C69E1ADCA8C}"/>
              </a:ext>
            </a:extLst>
          </p:cNvPr>
          <p:cNvSpPr/>
          <p:nvPr/>
        </p:nvSpPr>
        <p:spPr>
          <a:xfrm rot="5400000">
            <a:off x="422814" y="3434702"/>
            <a:ext cx="2676227" cy="189502"/>
          </a:xfrm>
          <a:prstGeom prst="rightArrow">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06848043-0DAB-4816-8F1F-B1C940C3DFAA}"/>
              </a:ext>
            </a:extLst>
          </p:cNvPr>
          <p:cNvSpPr txBox="1"/>
          <p:nvPr/>
        </p:nvSpPr>
        <p:spPr>
          <a:xfrm>
            <a:off x="3703600" y="1504400"/>
            <a:ext cx="478016" cy="523220"/>
          </a:xfrm>
          <a:prstGeom prst="rect">
            <a:avLst/>
          </a:prstGeom>
          <a:noFill/>
        </p:spPr>
        <p:txBody>
          <a:bodyPr wrap="none" rtlCol="0">
            <a:spAutoFit/>
          </a:bodyPr>
          <a:lstStyle/>
          <a:p>
            <a:r>
              <a:rPr lang="en-US" sz="2800" b="1" dirty="0"/>
              <a:t>-2</a:t>
            </a:r>
          </a:p>
        </p:txBody>
      </p:sp>
      <p:sp>
        <p:nvSpPr>
          <p:cNvPr id="56" name="TextBox 55">
            <a:extLst>
              <a:ext uri="{FF2B5EF4-FFF2-40B4-BE49-F238E27FC236}">
                <a16:creationId xmlns:a16="http://schemas.microsoft.com/office/drawing/2014/main" id="{BD509942-95EB-4A1B-AAEB-1FDFBEDC1855}"/>
              </a:ext>
            </a:extLst>
          </p:cNvPr>
          <p:cNvSpPr txBox="1"/>
          <p:nvPr/>
        </p:nvSpPr>
        <p:spPr>
          <a:xfrm>
            <a:off x="4331428" y="1526610"/>
            <a:ext cx="478016" cy="523220"/>
          </a:xfrm>
          <a:prstGeom prst="rect">
            <a:avLst/>
          </a:prstGeom>
          <a:noFill/>
        </p:spPr>
        <p:txBody>
          <a:bodyPr wrap="none" rtlCol="0">
            <a:spAutoFit/>
          </a:bodyPr>
          <a:lstStyle/>
          <a:p>
            <a:r>
              <a:rPr lang="en-US" sz="2800" b="1" dirty="0"/>
              <a:t>-3</a:t>
            </a:r>
          </a:p>
        </p:txBody>
      </p:sp>
      <p:sp>
        <p:nvSpPr>
          <p:cNvPr id="57" name="TextBox 56">
            <a:extLst>
              <a:ext uri="{FF2B5EF4-FFF2-40B4-BE49-F238E27FC236}">
                <a16:creationId xmlns:a16="http://schemas.microsoft.com/office/drawing/2014/main" id="{5E2F3CCD-E04D-47F4-81F6-4D6881D90854}"/>
              </a:ext>
            </a:extLst>
          </p:cNvPr>
          <p:cNvSpPr txBox="1"/>
          <p:nvPr/>
        </p:nvSpPr>
        <p:spPr>
          <a:xfrm>
            <a:off x="4959256" y="1499777"/>
            <a:ext cx="478016" cy="523220"/>
          </a:xfrm>
          <a:prstGeom prst="rect">
            <a:avLst/>
          </a:prstGeom>
          <a:noFill/>
        </p:spPr>
        <p:txBody>
          <a:bodyPr wrap="none" rtlCol="0">
            <a:spAutoFit/>
          </a:bodyPr>
          <a:lstStyle/>
          <a:p>
            <a:r>
              <a:rPr lang="en-US" sz="2800" b="1" dirty="0"/>
              <a:t>-4</a:t>
            </a:r>
          </a:p>
        </p:txBody>
      </p:sp>
      <p:sp>
        <p:nvSpPr>
          <p:cNvPr id="47" name="TextBox 46">
            <a:extLst>
              <a:ext uri="{FF2B5EF4-FFF2-40B4-BE49-F238E27FC236}">
                <a16:creationId xmlns:a16="http://schemas.microsoft.com/office/drawing/2014/main" id="{0F839613-9A8E-42F4-BC3D-ECDA1C6FA04A}"/>
              </a:ext>
            </a:extLst>
          </p:cNvPr>
          <p:cNvSpPr txBox="1"/>
          <p:nvPr/>
        </p:nvSpPr>
        <p:spPr>
          <a:xfrm>
            <a:off x="2435492" y="2185270"/>
            <a:ext cx="478016" cy="523220"/>
          </a:xfrm>
          <a:prstGeom prst="rect">
            <a:avLst/>
          </a:prstGeom>
          <a:noFill/>
        </p:spPr>
        <p:txBody>
          <a:bodyPr wrap="none" rtlCol="0">
            <a:spAutoFit/>
          </a:bodyPr>
          <a:lstStyle/>
          <a:p>
            <a:r>
              <a:rPr lang="en-US" sz="2800" b="1" dirty="0"/>
              <a:t>-1</a:t>
            </a:r>
          </a:p>
        </p:txBody>
      </p:sp>
      <p:sp>
        <p:nvSpPr>
          <p:cNvPr id="64" name="TextBox 63">
            <a:extLst>
              <a:ext uri="{FF2B5EF4-FFF2-40B4-BE49-F238E27FC236}">
                <a16:creationId xmlns:a16="http://schemas.microsoft.com/office/drawing/2014/main" id="{7966CE13-6C77-4123-A723-E98E552C8321}"/>
              </a:ext>
            </a:extLst>
          </p:cNvPr>
          <p:cNvSpPr txBox="1"/>
          <p:nvPr/>
        </p:nvSpPr>
        <p:spPr>
          <a:xfrm>
            <a:off x="2469845" y="4323030"/>
            <a:ext cx="478016" cy="523220"/>
          </a:xfrm>
          <a:prstGeom prst="rect">
            <a:avLst/>
          </a:prstGeom>
          <a:noFill/>
        </p:spPr>
        <p:txBody>
          <a:bodyPr wrap="none" rtlCol="0">
            <a:spAutoFit/>
          </a:bodyPr>
          <a:lstStyle/>
          <a:p>
            <a:r>
              <a:rPr lang="en-US" sz="2800" b="1" dirty="0"/>
              <a:t>-4</a:t>
            </a:r>
          </a:p>
        </p:txBody>
      </p:sp>
      <p:sp>
        <p:nvSpPr>
          <p:cNvPr id="54" name="TextBox 53">
            <a:extLst>
              <a:ext uri="{FF2B5EF4-FFF2-40B4-BE49-F238E27FC236}">
                <a16:creationId xmlns:a16="http://schemas.microsoft.com/office/drawing/2014/main" id="{31CE01D4-CF06-4588-9287-8648F5F27241}"/>
              </a:ext>
            </a:extLst>
          </p:cNvPr>
          <p:cNvSpPr txBox="1"/>
          <p:nvPr/>
        </p:nvSpPr>
        <p:spPr>
          <a:xfrm>
            <a:off x="2435492" y="2878294"/>
            <a:ext cx="478016" cy="523220"/>
          </a:xfrm>
          <a:prstGeom prst="rect">
            <a:avLst/>
          </a:prstGeom>
          <a:noFill/>
        </p:spPr>
        <p:txBody>
          <a:bodyPr wrap="none" rtlCol="0">
            <a:spAutoFit/>
          </a:bodyPr>
          <a:lstStyle/>
          <a:p>
            <a:r>
              <a:rPr lang="en-US" sz="2800" b="1" dirty="0"/>
              <a:t>-2</a:t>
            </a:r>
          </a:p>
        </p:txBody>
      </p:sp>
      <p:sp>
        <p:nvSpPr>
          <p:cNvPr id="65" name="TextBox 64">
            <a:extLst>
              <a:ext uri="{FF2B5EF4-FFF2-40B4-BE49-F238E27FC236}">
                <a16:creationId xmlns:a16="http://schemas.microsoft.com/office/drawing/2014/main" id="{3FC62A23-AE89-42E1-83D7-435CC8B7F781}"/>
              </a:ext>
            </a:extLst>
          </p:cNvPr>
          <p:cNvSpPr txBox="1"/>
          <p:nvPr/>
        </p:nvSpPr>
        <p:spPr>
          <a:xfrm>
            <a:off x="2442074" y="3576680"/>
            <a:ext cx="478016" cy="523220"/>
          </a:xfrm>
          <a:prstGeom prst="rect">
            <a:avLst/>
          </a:prstGeom>
          <a:noFill/>
        </p:spPr>
        <p:txBody>
          <a:bodyPr wrap="none" rtlCol="0">
            <a:spAutoFit/>
          </a:bodyPr>
          <a:lstStyle/>
          <a:p>
            <a:r>
              <a:rPr lang="en-US" sz="2800" b="1" dirty="0"/>
              <a:t>-3</a:t>
            </a:r>
          </a:p>
        </p:txBody>
      </p:sp>
      <p:sp>
        <p:nvSpPr>
          <p:cNvPr id="81" name="TextBox 80">
            <a:extLst>
              <a:ext uri="{FF2B5EF4-FFF2-40B4-BE49-F238E27FC236}">
                <a16:creationId xmlns:a16="http://schemas.microsoft.com/office/drawing/2014/main" id="{EC024846-5207-423F-A1A6-A560A67C416F}"/>
              </a:ext>
            </a:extLst>
          </p:cNvPr>
          <p:cNvSpPr txBox="1"/>
          <p:nvPr/>
        </p:nvSpPr>
        <p:spPr>
          <a:xfrm>
            <a:off x="3054367" y="1502192"/>
            <a:ext cx="478016" cy="523220"/>
          </a:xfrm>
          <a:prstGeom prst="rect">
            <a:avLst/>
          </a:prstGeom>
          <a:noFill/>
        </p:spPr>
        <p:txBody>
          <a:bodyPr wrap="none" rtlCol="0">
            <a:spAutoFit/>
          </a:bodyPr>
          <a:lstStyle/>
          <a:p>
            <a:r>
              <a:rPr lang="en-US" sz="2800" b="1" dirty="0"/>
              <a:t>-1</a:t>
            </a:r>
          </a:p>
        </p:txBody>
      </p:sp>
      <p:sp>
        <p:nvSpPr>
          <p:cNvPr id="86" name="TextBox 85">
            <a:extLst>
              <a:ext uri="{FF2B5EF4-FFF2-40B4-BE49-F238E27FC236}">
                <a16:creationId xmlns:a16="http://schemas.microsoft.com/office/drawing/2014/main" id="{306CB9A9-16C3-4A36-B42D-8D1FE4BA8E8C}"/>
              </a:ext>
            </a:extLst>
          </p:cNvPr>
          <p:cNvSpPr txBox="1"/>
          <p:nvPr/>
        </p:nvSpPr>
        <p:spPr>
          <a:xfrm>
            <a:off x="3145373" y="2186215"/>
            <a:ext cx="367408" cy="523220"/>
          </a:xfrm>
          <a:prstGeom prst="rect">
            <a:avLst/>
          </a:prstGeom>
          <a:noFill/>
        </p:spPr>
        <p:txBody>
          <a:bodyPr wrap="none" rtlCol="0">
            <a:spAutoFit/>
          </a:bodyPr>
          <a:lstStyle/>
          <a:p>
            <a:r>
              <a:rPr lang="en-US" sz="2800" b="1" dirty="0"/>
              <a:t>0</a:t>
            </a:r>
          </a:p>
        </p:txBody>
      </p:sp>
      <p:sp>
        <p:nvSpPr>
          <p:cNvPr id="87" name="TextBox 86">
            <a:extLst>
              <a:ext uri="{FF2B5EF4-FFF2-40B4-BE49-F238E27FC236}">
                <a16:creationId xmlns:a16="http://schemas.microsoft.com/office/drawing/2014/main" id="{B146AAF9-8A89-4104-A1D7-BE2DF6903AA3}"/>
              </a:ext>
            </a:extLst>
          </p:cNvPr>
          <p:cNvSpPr txBox="1"/>
          <p:nvPr/>
        </p:nvSpPr>
        <p:spPr>
          <a:xfrm>
            <a:off x="6297227" y="1191960"/>
            <a:ext cx="5229648" cy="1200329"/>
          </a:xfrm>
          <a:prstGeom prst="rect">
            <a:avLst/>
          </a:prstGeom>
          <a:noFill/>
        </p:spPr>
        <p:txBody>
          <a:bodyPr wrap="square" rtlCol="0">
            <a:spAutoFit/>
          </a:bodyPr>
          <a:lstStyle/>
          <a:p>
            <a:r>
              <a:rPr lang="en-US" b="1" dirty="0">
                <a:solidFill>
                  <a:srgbClr val="FF0000"/>
                </a:solidFill>
              </a:rPr>
              <a:t>Exercise 3:</a:t>
            </a:r>
          </a:p>
          <a:p>
            <a:r>
              <a:rPr lang="en-US" dirty="0"/>
              <a:t>Calculate the score and draw the visual alignment between the two sequences when you reach the above square.</a:t>
            </a:r>
          </a:p>
        </p:txBody>
      </p:sp>
      <p:sp>
        <p:nvSpPr>
          <p:cNvPr id="88" name="Rectangle 87">
            <a:extLst>
              <a:ext uri="{FF2B5EF4-FFF2-40B4-BE49-F238E27FC236}">
                <a16:creationId xmlns:a16="http://schemas.microsoft.com/office/drawing/2014/main" id="{55D3A74F-4497-4771-939E-C4E34BA555DC}"/>
              </a:ext>
            </a:extLst>
          </p:cNvPr>
          <p:cNvSpPr/>
          <p:nvPr/>
        </p:nvSpPr>
        <p:spPr>
          <a:xfrm>
            <a:off x="6248765" y="1118716"/>
            <a:ext cx="5204482" cy="15189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39D01B2B-603F-49F7-AA85-78C864B5FE16}"/>
              </a:ext>
            </a:extLst>
          </p:cNvPr>
          <p:cNvSpPr txBox="1"/>
          <p:nvPr/>
        </p:nvSpPr>
        <p:spPr>
          <a:xfrm>
            <a:off x="2203660" y="5517673"/>
            <a:ext cx="550151" cy="646331"/>
          </a:xfrm>
          <a:prstGeom prst="rect">
            <a:avLst/>
          </a:prstGeom>
          <a:noFill/>
        </p:spPr>
        <p:txBody>
          <a:bodyPr wrap="none" rtlCol="0">
            <a:spAutoFit/>
          </a:bodyPr>
          <a:lstStyle/>
          <a:p>
            <a:r>
              <a:rPr lang="en-US" sz="3600" dirty="0"/>
              <a:t>T</a:t>
            </a:r>
            <a:r>
              <a:rPr lang="en-US" sz="3600" dirty="0">
                <a:solidFill>
                  <a:srgbClr val="FF0000"/>
                </a:solidFill>
              </a:rPr>
              <a:t>-</a:t>
            </a:r>
          </a:p>
        </p:txBody>
      </p:sp>
      <p:sp>
        <p:nvSpPr>
          <p:cNvPr id="91" name="TextBox 90">
            <a:extLst>
              <a:ext uri="{FF2B5EF4-FFF2-40B4-BE49-F238E27FC236}">
                <a16:creationId xmlns:a16="http://schemas.microsoft.com/office/drawing/2014/main" id="{50A5C505-7327-4DD1-ACF7-2A0A8B279E1B}"/>
              </a:ext>
            </a:extLst>
          </p:cNvPr>
          <p:cNvSpPr txBox="1"/>
          <p:nvPr/>
        </p:nvSpPr>
        <p:spPr>
          <a:xfrm>
            <a:off x="2203660" y="6164004"/>
            <a:ext cx="660758" cy="646331"/>
          </a:xfrm>
          <a:prstGeom prst="rect">
            <a:avLst/>
          </a:prstGeom>
          <a:noFill/>
        </p:spPr>
        <p:txBody>
          <a:bodyPr wrap="none" rtlCol="0">
            <a:spAutoFit/>
          </a:bodyPr>
          <a:lstStyle/>
          <a:p>
            <a:r>
              <a:rPr lang="en-US" sz="3600" dirty="0"/>
              <a:t>RE</a:t>
            </a:r>
          </a:p>
        </p:txBody>
      </p:sp>
      <p:sp>
        <p:nvSpPr>
          <p:cNvPr id="92" name="TextBox 91">
            <a:extLst>
              <a:ext uri="{FF2B5EF4-FFF2-40B4-BE49-F238E27FC236}">
                <a16:creationId xmlns:a16="http://schemas.microsoft.com/office/drawing/2014/main" id="{3AFF582B-A1D9-405B-B845-5485B73831A7}"/>
              </a:ext>
            </a:extLst>
          </p:cNvPr>
          <p:cNvSpPr txBox="1"/>
          <p:nvPr/>
        </p:nvSpPr>
        <p:spPr>
          <a:xfrm>
            <a:off x="874450" y="5696077"/>
            <a:ext cx="1269899" cy="369332"/>
          </a:xfrm>
          <a:prstGeom prst="rect">
            <a:avLst/>
          </a:prstGeom>
          <a:noFill/>
        </p:spPr>
        <p:txBody>
          <a:bodyPr wrap="none" rtlCol="0">
            <a:spAutoFit/>
          </a:bodyPr>
          <a:lstStyle/>
          <a:p>
            <a:r>
              <a:rPr lang="en-US" b="1" dirty="0"/>
              <a:t>Sequence 1</a:t>
            </a:r>
          </a:p>
        </p:txBody>
      </p:sp>
      <p:sp>
        <p:nvSpPr>
          <p:cNvPr id="93" name="TextBox 92">
            <a:extLst>
              <a:ext uri="{FF2B5EF4-FFF2-40B4-BE49-F238E27FC236}">
                <a16:creationId xmlns:a16="http://schemas.microsoft.com/office/drawing/2014/main" id="{85A3A2FB-05C6-446E-A850-428492F8BF99}"/>
              </a:ext>
            </a:extLst>
          </p:cNvPr>
          <p:cNvSpPr txBox="1"/>
          <p:nvPr/>
        </p:nvSpPr>
        <p:spPr>
          <a:xfrm>
            <a:off x="882590" y="6313543"/>
            <a:ext cx="1269899" cy="369332"/>
          </a:xfrm>
          <a:prstGeom prst="rect">
            <a:avLst/>
          </a:prstGeom>
          <a:noFill/>
        </p:spPr>
        <p:txBody>
          <a:bodyPr wrap="none" rtlCol="0">
            <a:spAutoFit/>
          </a:bodyPr>
          <a:lstStyle/>
          <a:p>
            <a:r>
              <a:rPr lang="en-US" b="1" dirty="0"/>
              <a:t>Sequence 2</a:t>
            </a:r>
          </a:p>
        </p:txBody>
      </p:sp>
      <p:sp>
        <p:nvSpPr>
          <p:cNvPr id="95" name="TextBox 94">
            <a:extLst>
              <a:ext uri="{FF2B5EF4-FFF2-40B4-BE49-F238E27FC236}">
                <a16:creationId xmlns:a16="http://schemas.microsoft.com/office/drawing/2014/main" id="{64618F7E-6A9F-4D25-9F6A-D06F1BA6C7CF}"/>
              </a:ext>
            </a:extLst>
          </p:cNvPr>
          <p:cNvSpPr txBox="1"/>
          <p:nvPr/>
        </p:nvSpPr>
        <p:spPr>
          <a:xfrm>
            <a:off x="205964" y="5180905"/>
            <a:ext cx="5229649" cy="646331"/>
          </a:xfrm>
          <a:prstGeom prst="rect">
            <a:avLst/>
          </a:prstGeom>
          <a:noFill/>
        </p:spPr>
        <p:txBody>
          <a:bodyPr wrap="square" rtlCol="0">
            <a:spAutoFit/>
          </a:bodyPr>
          <a:lstStyle/>
          <a:p>
            <a:r>
              <a:rPr lang="en-US" b="1" dirty="0"/>
              <a:t>Answer</a:t>
            </a:r>
            <a:r>
              <a:rPr lang="en-US" dirty="0"/>
              <a:t>:</a:t>
            </a:r>
          </a:p>
          <a:p>
            <a:endParaRPr lang="en-US" dirty="0"/>
          </a:p>
        </p:txBody>
      </p:sp>
      <p:sp>
        <p:nvSpPr>
          <p:cNvPr id="52" name="Rectangle 51">
            <a:extLst>
              <a:ext uri="{FF2B5EF4-FFF2-40B4-BE49-F238E27FC236}">
                <a16:creationId xmlns:a16="http://schemas.microsoft.com/office/drawing/2014/main" id="{AA750EBC-4C32-4DCE-9BFD-2061FF03F785}"/>
              </a:ext>
            </a:extLst>
          </p:cNvPr>
          <p:cNvSpPr/>
          <p:nvPr/>
        </p:nvSpPr>
        <p:spPr>
          <a:xfrm>
            <a:off x="3653348" y="2096424"/>
            <a:ext cx="656512" cy="7078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7742F44A-E48F-4D0C-8EBF-B9C31E4423CA}"/>
              </a:ext>
            </a:extLst>
          </p:cNvPr>
          <p:cNvSpPr txBox="1"/>
          <p:nvPr/>
        </p:nvSpPr>
        <p:spPr>
          <a:xfrm>
            <a:off x="1456842" y="0"/>
            <a:ext cx="1111202" cy="646331"/>
          </a:xfrm>
          <a:prstGeom prst="rect">
            <a:avLst/>
          </a:prstGeom>
          <a:noFill/>
        </p:spPr>
        <p:txBody>
          <a:bodyPr wrap="none" rtlCol="0">
            <a:spAutoFit/>
          </a:bodyPr>
          <a:lstStyle/>
          <a:p>
            <a:r>
              <a:rPr lang="en-US" sz="3600" dirty="0"/>
              <a:t>TREE</a:t>
            </a:r>
          </a:p>
        </p:txBody>
      </p:sp>
      <p:sp>
        <p:nvSpPr>
          <p:cNvPr id="49" name="TextBox 48">
            <a:extLst>
              <a:ext uri="{FF2B5EF4-FFF2-40B4-BE49-F238E27FC236}">
                <a16:creationId xmlns:a16="http://schemas.microsoft.com/office/drawing/2014/main" id="{C23E720B-D634-45C9-A5B2-18AF0C571F11}"/>
              </a:ext>
            </a:extLst>
          </p:cNvPr>
          <p:cNvSpPr txBox="1"/>
          <p:nvPr/>
        </p:nvSpPr>
        <p:spPr>
          <a:xfrm>
            <a:off x="1456842" y="646331"/>
            <a:ext cx="1170513" cy="646331"/>
          </a:xfrm>
          <a:prstGeom prst="rect">
            <a:avLst/>
          </a:prstGeom>
          <a:noFill/>
        </p:spPr>
        <p:txBody>
          <a:bodyPr wrap="none" rtlCol="0">
            <a:spAutoFit/>
          </a:bodyPr>
          <a:lstStyle/>
          <a:p>
            <a:r>
              <a:rPr lang="en-US" sz="3600" dirty="0"/>
              <a:t>REED</a:t>
            </a:r>
          </a:p>
        </p:txBody>
      </p:sp>
      <p:sp>
        <p:nvSpPr>
          <p:cNvPr id="50" name="TextBox 49">
            <a:extLst>
              <a:ext uri="{FF2B5EF4-FFF2-40B4-BE49-F238E27FC236}">
                <a16:creationId xmlns:a16="http://schemas.microsoft.com/office/drawing/2014/main" id="{1AA0FF61-516A-462D-9BB3-62E28F1FDEA2}"/>
              </a:ext>
            </a:extLst>
          </p:cNvPr>
          <p:cNvSpPr txBox="1"/>
          <p:nvPr/>
        </p:nvSpPr>
        <p:spPr>
          <a:xfrm>
            <a:off x="127632" y="178404"/>
            <a:ext cx="1269899" cy="369332"/>
          </a:xfrm>
          <a:prstGeom prst="rect">
            <a:avLst/>
          </a:prstGeom>
          <a:noFill/>
        </p:spPr>
        <p:txBody>
          <a:bodyPr wrap="none" rtlCol="0">
            <a:spAutoFit/>
          </a:bodyPr>
          <a:lstStyle/>
          <a:p>
            <a:r>
              <a:rPr lang="en-US" b="1" dirty="0"/>
              <a:t>Sequence 1</a:t>
            </a:r>
          </a:p>
        </p:txBody>
      </p:sp>
      <p:sp>
        <p:nvSpPr>
          <p:cNvPr id="51" name="TextBox 50">
            <a:extLst>
              <a:ext uri="{FF2B5EF4-FFF2-40B4-BE49-F238E27FC236}">
                <a16:creationId xmlns:a16="http://schemas.microsoft.com/office/drawing/2014/main" id="{88FB5284-E214-4A4F-BDD2-E99B651703A3}"/>
              </a:ext>
            </a:extLst>
          </p:cNvPr>
          <p:cNvSpPr txBox="1"/>
          <p:nvPr/>
        </p:nvSpPr>
        <p:spPr>
          <a:xfrm>
            <a:off x="135772" y="795870"/>
            <a:ext cx="1269899" cy="369332"/>
          </a:xfrm>
          <a:prstGeom prst="rect">
            <a:avLst/>
          </a:prstGeom>
          <a:noFill/>
        </p:spPr>
        <p:txBody>
          <a:bodyPr wrap="none" rtlCol="0">
            <a:spAutoFit/>
          </a:bodyPr>
          <a:lstStyle/>
          <a:p>
            <a:r>
              <a:rPr lang="en-US" b="1" dirty="0"/>
              <a:t>Sequence 2</a:t>
            </a:r>
          </a:p>
        </p:txBody>
      </p:sp>
      <p:sp>
        <p:nvSpPr>
          <p:cNvPr id="53" name="TextBox 52">
            <a:extLst>
              <a:ext uri="{FF2B5EF4-FFF2-40B4-BE49-F238E27FC236}">
                <a16:creationId xmlns:a16="http://schemas.microsoft.com/office/drawing/2014/main" id="{8A021BC6-6E94-4848-A88A-A420EE1AF037}"/>
              </a:ext>
            </a:extLst>
          </p:cNvPr>
          <p:cNvSpPr txBox="1"/>
          <p:nvPr/>
        </p:nvSpPr>
        <p:spPr>
          <a:xfrm>
            <a:off x="2496498" y="1490524"/>
            <a:ext cx="367408" cy="523220"/>
          </a:xfrm>
          <a:prstGeom prst="rect">
            <a:avLst/>
          </a:prstGeom>
          <a:noFill/>
        </p:spPr>
        <p:txBody>
          <a:bodyPr wrap="none" rtlCol="0">
            <a:spAutoFit/>
          </a:bodyPr>
          <a:lstStyle/>
          <a:p>
            <a:r>
              <a:rPr lang="en-US" sz="2800" b="1" dirty="0"/>
              <a:t>0</a:t>
            </a:r>
          </a:p>
        </p:txBody>
      </p:sp>
      <p:sp>
        <p:nvSpPr>
          <p:cNvPr id="58" name="Arrow: Right 57">
            <a:extLst>
              <a:ext uri="{FF2B5EF4-FFF2-40B4-BE49-F238E27FC236}">
                <a16:creationId xmlns:a16="http://schemas.microsoft.com/office/drawing/2014/main" id="{6B422383-E12B-4CF9-A326-9AEF0191FEFE}"/>
              </a:ext>
            </a:extLst>
          </p:cNvPr>
          <p:cNvSpPr/>
          <p:nvPr/>
        </p:nvSpPr>
        <p:spPr>
          <a:xfrm>
            <a:off x="2845112" y="1700327"/>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Right 58">
            <a:extLst>
              <a:ext uri="{FF2B5EF4-FFF2-40B4-BE49-F238E27FC236}">
                <a16:creationId xmlns:a16="http://schemas.microsoft.com/office/drawing/2014/main" id="{14E23FDE-E486-4B33-8369-4ED24B31856F}"/>
              </a:ext>
            </a:extLst>
          </p:cNvPr>
          <p:cNvSpPr/>
          <p:nvPr/>
        </p:nvSpPr>
        <p:spPr>
          <a:xfrm>
            <a:off x="3483014" y="1699574"/>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14C78881-888C-4E51-A7CA-39C43353CF39}"/>
              </a:ext>
            </a:extLst>
          </p:cNvPr>
          <p:cNvSpPr/>
          <p:nvPr/>
        </p:nvSpPr>
        <p:spPr>
          <a:xfrm>
            <a:off x="4117470" y="1693175"/>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B10DF1DC-8C75-473F-95F9-9F21BF3EA2D8}"/>
              </a:ext>
            </a:extLst>
          </p:cNvPr>
          <p:cNvSpPr/>
          <p:nvPr/>
        </p:nvSpPr>
        <p:spPr>
          <a:xfrm>
            <a:off x="4740949" y="1692774"/>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row: Right 61">
            <a:extLst>
              <a:ext uri="{FF2B5EF4-FFF2-40B4-BE49-F238E27FC236}">
                <a16:creationId xmlns:a16="http://schemas.microsoft.com/office/drawing/2014/main" id="{2E98D484-94EA-4FB2-8A15-8B80EB09D5D4}"/>
              </a:ext>
            </a:extLst>
          </p:cNvPr>
          <p:cNvSpPr/>
          <p:nvPr/>
        </p:nvSpPr>
        <p:spPr>
          <a:xfrm rot="5400000">
            <a:off x="2586745" y="210825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63" name="Arrow: Right 62">
            <a:extLst>
              <a:ext uri="{FF2B5EF4-FFF2-40B4-BE49-F238E27FC236}">
                <a16:creationId xmlns:a16="http://schemas.microsoft.com/office/drawing/2014/main" id="{F6AC241D-E975-4AB6-A6BD-FD0DF80CF0DE}"/>
              </a:ext>
            </a:extLst>
          </p:cNvPr>
          <p:cNvSpPr/>
          <p:nvPr/>
        </p:nvSpPr>
        <p:spPr>
          <a:xfrm rot="5400000">
            <a:off x="2586745" y="281310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66" name="Arrow: Right 65">
            <a:extLst>
              <a:ext uri="{FF2B5EF4-FFF2-40B4-BE49-F238E27FC236}">
                <a16:creationId xmlns:a16="http://schemas.microsoft.com/office/drawing/2014/main" id="{0C24CE86-7E00-46AD-9454-CC95F451724B}"/>
              </a:ext>
            </a:extLst>
          </p:cNvPr>
          <p:cNvSpPr/>
          <p:nvPr/>
        </p:nvSpPr>
        <p:spPr>
          <a:xfrm rot="5400000">
            <a:off x="2593095" y="347350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67" name="Arrow: Right 66">
            <a:extLst>
              <a:ext uri="{FF2B5EF4-FFF2-40B4-BE49-F238E27FC236}">
                <a16:creationId xmlns:a16="http://schemas.microsoft.com/office/drawing/2014/main" id="{9995992C-A031-4CA1-B28E-17E095DA14DE}"/>
              </a:ext>
            </a:extLst>
          </p:cNvPr>
          <p:cNvSpPr/>
          <p:nvPr/>
        </p:nvSpPr>
        <p:spPr>
          <a:xfrm rot="5400000">
            <a:off x="2599445" y="413390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68" name="Arrow: Right 67">
            <a:extLst>
              <a:ext uri="{FF2B5EF4-FFF2-40B4-BE49-F238E27FC236}">
                <a16:creationId xmlns:a16="http://schemas.microsoft.com/office/drawing/2014/main" id="{48EE2A81-1F33-4801-937D-83F3647A798C}"/>
              </a:ext>
            </a:extLst>
          </p:cNvPr>
          <p:cNvSpPr/>
          <p:nvPr/>
        </p:nvSpPr>
        <p:spPr>
          <a:xfrm rot="2321551">
            <a:off x="2908621" y="208102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Arrow: Right 68">
            <a:extLst>
              <a:ext uri="{FF2B5EF4-FFF2-40B4-BE49-F238E27FC236}">
                <a16:creationId xmlns:a16="http://schemas.microsoft.com/office/drawing/2014/main" id="{C709020D-A626-4512-BA74-F1743E82F241}"/>
              </a:ext>
            </a:extLst>
          </p:cNvPr>
          <p:cNvSpPr/>
          <p:nvPr/>
        </p:nvSpPr>
        <p:spPr>
          <a:xfrm rot="2321551">
            <a:off x="3565990" y="209694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A295E8CC-7C7F-4313-B7C6-1755DF8AE947}"/>
              </a:ext>
            </a:extLst>
          </p:cNvPr>
          <p:cNvSpPr txBox="1"/>
          <p:nvPr/>
        </p:nvSpPr>
        <p:spPr>
          <a:xfrm>
            <a:off x="3764248" y="1981142"/>
            <a:ext cx="372218" cy="369332"/>
          </a:xfrm>
          <a:prstGeom prst="rect">
            <a:avLst/>
          </a:prstGeom>
          <a:noFill/>
        </p:spPr>
        <p:txBody>
          <a:bodyPr wrap="none" rtlCol="0">
            <a:spAutoFit/>
          </a:bodyPr>
          <a:lstStyle/>
          <a:p>
            <a:r>
              <a:rPr lang="en-US" b="1" dirty="0"/>
              <a:t>-1</a:t>
            </a:r>
          </a:p>
        </p:txBody>
      </p:sp>
      <p:sp>
        <p:nvSpPr>
          <p:cNvPr id="71" name="Arrow: Right 70">
            <a:extLst>
              <a:ext uri="{FF2B5EF4-FFF2-40B4-BE49-F238E27FC236}">
                <a16:creationId xmlns:a16="http://schemas.microsoft.com/office/drawing/2014/main" id="{7A777AA1-B3C4-43E7-86DB-17D6914E7E7E}"/>
              </a:ext>
            </a:extLst>
          </p:cNvPr>
          <p:cNvSpPr/>
          <p:nvPr/>
        </p:nvSpPr>
        <p:spPr>
          <a:xfrm>
            <a:off x="3502842" y="2453308"/>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C71F59B2-3F38-4E65-AE49-A4F001A09F7E}"/>
              </a:ext>
            </a:extLst>
          </p:cNvPr>
          <p:cNvSpPr txBox="1"/>
          <p:nvPr/>
        </p:nvSpPr>
        <p:spPr>
          <a:xfrm>
            <a:off x="3616394" y="2215430"/>
            <a:ext cx="372218" cy="369332"/>
          </a:xfrm>
          <a:prstGeom prst="rect">
            <a:avLst/>
          </a:prstGeom>
          <a:noFill/>
        </p:spPr>
        <p:txBody>
          <a:bodyPr wrap="none" rtlCol="0">
            <a:spAutoFit/>
          </a:bodyPr>
          <a:lstStyle/>
          <a:p>
            <a:r>
              <a:rPr lang="en-US" b="1" dirty="0"/>
              <a:t>-1</a:t>
            </a:r>
          </a:p>
        </p:txBody>
      </p:sp>
      <p:sp>
        <p:nvSpPr>
          <p:cNvPr id="82" name="TextBox 81">
            <a:extLst>
              <a:ext uri="{FF2B5EF4-FFF2-40B4-BE49-F238E27FC236}">
                <a16:creationId xmlns:a16="http://schemas.microsoft.com/office/drawing/2014/main" id="{13FD532A-DBB6-499C-8A04-78FAF8D38842}"/>
              </a:ext>
            </a:extLst>
          </p:cNvPr>
          <p:cNvSpPr txBox="1"/>
          <p:nvPr/>
        </p:nvSpPr>
        <p:spPr>
          <a:xfrm>
            <a:off x="3844425" y="2214640"/>
            <a:ext cx="478016" cy="523220"/>
          </a:xfrm>
          <a:prstGeom prst="rect">
            <a:avLst/>
          </a:prstGeom>
          <a:noFill/>
        </p:spPr>
        <p:txBody>
          <a:bodyPr wrap="none" rtlCol="0">
            <a:spAutoFit/>
          </a:bodyPr>
          <a:lstStyle/>
          <a:p>
            <a:r>
              <a:rPr lang="en-US" sz="2800" b="1" dirty="0"/>
              <a:t>-1</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8AAE427-CFDF-4949-B981-7E591CC38537}"/>
                  </a:ext>
                </a:extLst>
              </p14:cNvPr>
              <p14:cNvContentPartPr/>
              <p14:nvPr/>
            </p14:nvContentPartPr>
            <p14:xfrm>
              <a:off x="2100960" y="3754800"/>
              <a:ext cx="360" cy="360"/>
            </p14:xfrm>
          </p:contentPart>
        </mc:Choice>
        <mc:Fallback xmlns="">
          <p:pic>
            <p:nvPicPr>
              <p:cNvPr id="3" name="Ink 2">
                <a:extLst>
                  <a:ext uri="{FF2B5EF4-FFF2-40B4-BE49-F238E27FC236}">
                    <a16:creationId xmlns:a16="http://schemas.microsoft.com/office/drawing/2014/main" id="{D8AAE427-CFDF-4949-B981-7E591CC38537}"/>
                  </a:ext>
                </a:extLst>
              </p:cNvPr>
              <p:cNvPicPr/>
              <p:nvPr/>
            </p:nvPicPr>
            <p:blipFill>
              <a:blip r:embed="rId4"/>
              <a:stretch>
                <a:fillRect/>
              </a:stretch>
            </p:blipFill>
            <p:spPr>
              <a:xfrm>
                <a:off x="2091600" y="3745440"/>
                <a:ext cx="19080" cy="19080"/>
              </a:xfrm>
              <a:prstGeom prst="rect">
                <a:avLst/>
              </a:prstGeom>
            </p:spPr>
          </p:pic>
        </mc:Fallback>
      </mc:AlternateContent>
    </p:spTree>
    <p:extLst>
      <p:ext uri="{BB962C8B-B14F-4D97-AF65-F5344CB8AC3E}">
        <p14:creationId xmlns:p14="http://schemas.microsoft.com/office/powerpoint/2010/main" val="192141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P spid="92" grpId="0"/>
      <p:bldP spid="93" grpId="0"/>
      <p:bldP spid="95" grpId="0"/>
      <p:bldP spid="69" grpId="0" animBg="1"/>
      <p:bldP spid="70" grpId="0"/>
      <p:bldP spid="71" grpId="0" animBg="1"/>
      <p:bldP spid="72" grpId="0"/>
      <p:bldP spid="8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3">
            <a:extLst>
              <a:ext uri="{FF2B5EF4-FFF2-40B4-BE49-F238E27FC236}">
                <a16:creationId xmlns:a16="http://schemas.microsoft.com/office/drawing/2014/main" id="{BE0D1D09-F6E3-435B-A7CF-5B3E45791262}"/>
              </a:ext>
            </a:extLst>
          </p:cNvPr>
          <p:cNvGraphicFramePr>
            <a:graphicFrameLocks noGrp="1"/>
          </p:cNvGraphicFramePr>
          <p:nvPr/>
        </p:nvGraphicFramePr>
        <p:xfrm>
          <a:off x="2401379" y="1399001"/>
          <a:ext cx="3131515" cy="3505200"/>
        </p:xfrm>
        <a:graphic>
          <a:graphicData uri="http://schemas.openxmlformats.org/drawingml/2006/table">
            <a:tbl>
              <a:tblPr firstRow="1" bandRow="1">
                <a:tableStyleId>{5C22544A-7EE6-4342-B048-85BDC9FD1C3A}</a:tableStyleId>
              </a:tblPr>
              <a:tblGrid>
                <a:gridCol w="626303">
                  <a:extLst>
                    <a:ext uri="{9D8B030D-6E8A-4147-A177-3AD203B41FA5}">
                      <a16:colId xmlns:a16="http://schemas.microsoft.com/office/drawing/2014/main" val="843035541"/>
                    </a:ext>
                  </a:extLst>
                </a:gridCol>
                <a:gridCol w="626303">
                  <a:extLst>
                    <a:ext uri="{9D8B030D-6E8A-4147-A177-3AD203B41FA5}">
                      <a16:colId xmlns:a16="http://schemas.microsoft.com/office/drawing/2014/main" val="3368661560"/>
                    </a:ext>
                  </a:extLst>
                </a:gridCol>
                <a:gridCol w="626303">
                  <a:extLst>
                    <a:ext uri="{9D8B030D-6E8A-4147-A177-3AD203B41FA5}">
                      <a16:colId xmlns:a16="http://schemas.microsoft.com/office/drawing/2014/main" val="319637844"/>
                    </a:ext>
                  </a:extLst>
                </a:gridCol>
                <a:gridCol w="626303">
                  <a:extLst>
                    <a:ext uri="{9D8B030D-6E8A-4147-A177-3AD203B41FA5}">
                      <a16:colId xmlns:a16="http://schemas.microsoft.com/office/drawing/2014/main" val="1572659122"/>
                    </a:ext>
                  </a:extLst>
                </a:gridCol>
                <a:gridCol w="626303">
                  <a:extLst>
                    <a:ext uri="{9D8B030D-6E8A-4147-A177-3AD203B41FA5}">
                      <a16:colId xmlns:a16="http://schemas.microsoft.com/office/drawing/2014/main" val="349750209"/>
                    </a:ext>
                  </a:extLst>
                </a:gridCol>
              </a:tblGrid>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285433819"/>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1380700157"/>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1102132821"/>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118815008"/>
                  </a:ext>
                </a:extLst>
              </a:tr>
              <a:tr h="691452">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tc>
                  <a:txBody>
                    <a:bodyPr/>
                    <a:lstStyle/>
                    <a:p>
                      <a:pPr algn="ctr"/>
                      <a:endParaRPr lang="en-US" sz="4000" dirty="0"/>
                    </a:p>
                  </a:txBody>
                  <a:tcPr/>
                </a:tc>
                <a:extLst>
                  <a:ext uri="{0D108BD9-81ED-4DB2-BD59-A6C34878D82A}">
                    <a16:rowId xmlns:a16="http://schemas.microsoft.com/office/drawing/2014/main" val="478217187"/>
                  </a:ext>
                </a:extLst>
              </a:tr>
            </a:tbl>
          </a:graphicData>
        </a:graphic>
      </p:graphicFrame>
      <p:sp>
        <p:nvSpPr>
          <p:cNvPr id="14" name="TextBox 13">
            <a:extLst>
              <a:ext uri="{FF2B5EF4-FFF2-40B4-BE49-F238E27FC236}">
                <a16:creationId xmlns:a16="http://schemas.microsoft.com/office/drawing/2014/main" id="{CA85DC82-28D9-4E18-9C37-182B21912EA8}"/>
              </a:ext>
            </a:extLst>
          </p:cNvPr>
          <p:cNvSpPr txBox="1"/>
          <p:nvPr/>
        </p:nvSpPr>
        <p:spPr>
          <a:xfrm>
            <a:off x="3066085" y="803321"/>
            <a:ext cx="438819" cy="707886"/>
          </a:xfrm>
          <a:prstGeom prst="rect">
            <a:avLst/>
          </a:prstGeom>
          <a:noFill/>
        </p:spPr>
        <p:txBody>
          <a:bodyPr wrap="square" rtlCol="0">
            <a:spAutoFit/>
          </a:bodyPr>
          <a:lstStyle/>
          <a:p>
            <a:r>
              <a:rPr lang="en-US" sz="4000" b="1" dirty="0"/>
              <a:t>R</a:t>
            </a:r>
          </a:p>
        </p:txBody>
      </p:sp>
      <p:sp>
        <p:nvSpPr>
          <p:cNvPr id="15" name="TextBox 14">
            <a:extLst>
              <a:ext uri="{FF2B5EF4-FFF2-40B4-BE49-F238E27FC236}">
                <a16:creationId xmlns:a16="http://schemas.microsoft.com/office/drawing/2014/main" id="{A98A34B3-90CE-46E7-8D7A-CFB9DCCC1D3A}"/>
              </a:ext>
            </a:extLst>
          </p:cNvPr>
          <p:cNvSpPr txBox="1"/>
          <p:nvPr/>
        </p:nvSpPr>
        <p:spPr>
          <a:xfrm>
            <a:off x="3729246" y="791195"/>
            <a:ext cx="403143" cy="707886"/>
          </a:xfrm>
          <a:prstGeom prst="rect">
            <a:avLst/>
          </a:prstGeom>
          <a:noFill/>
        </p:spPr>
        <p:txBody>
          <a:bodyPr wrap="square" rtlCol="0">
            <a:spAutoFit/>
          </a:bodyPr>
          <a:lstStyle/>
          <a:p>
            <a:r>
              <a:rPr lang="en-US" sz="4000" b="1" dirty="0"/>
              <a:t>E</a:t>
            </a:r>
          </a:p>
        </p:txBody>
      </p:sp>
      <p:sp>
        <p:nvSpPr>
          <p:cNvPr id="16" name="TextBox 15">
            <a:extLst>
              <a:ext uri="{FF2B5EF4-FFF2-40B4-BE49-F238E27FC236}">
                <a16:creationId xmlns:a16="http://schemas.microsoft.com/office/drawing/2014/main" id="{2FFA13F1-B646-4AD6-AE9C-88FEB44CB042}"/>
              </a:ext>
            </a:extLst>
          </p:cNvPr>
          <p:cNvSpPr txBox="1"/>
          <p:nvPr/>
        </p:nvSpPr>
        <p:spPr>
          <a:xfrm>
            <a:off x="4376909" y="779069"/>
            <a:ext cx="403143" cy="707886"/>
          </a:xfrm>
          <a:prstGeom prst="rect">
            <a:avLst/>
          </a:prstGeom>
          <a:noFill/>
        </p:spPr>
        <p:txBody>
          <a:bodyPr wrap="square" rtlCol="0">
            <a:spAutoFit/>
          </a:bodyPr>
          <a:lstStyle/>
          <a:p>
            <a:r>
              <a:rPr lang="en-US" sz="4000" b="1" dirty="0"/>
              <a:t>E</a:t>
            </a:r>
          </a:p>
        </p:txBody>
      </p:sp>
      <p:sp>
        <p:nvSpPr>
          <p:cNvPr id="17" name="TextBox 16">
            <a:extLst>
              <a:ext uri="{FF2B5EF4-FFF2-40B4-BE49-F238E27FC236}">
                <a16:creationId xmlns:a16="http://schemas.microsoft.com/office/drawing/2014/main" id="{618C7403-0FE8-4A21-AEB0-99F9F8DB1B89}"/>
              </a:ext>
            </a:extLst>
          </p:cNvPr>
          <p:cNvSpPr txBox="1"/>
          <p:nvPr/>
        </p:nvSpPr>
        <p:spPr>
          <a:xfrm>
            <a:off x="4931582" y="797939"/>
            <a:ext cx="471523" cy="707886"/>
          </a:xfrm>
          <a:prstGeom prst="rect">
            <a:avLst/>
          </a:prstGeom>
          <a:noFill/>
        </p:spPr>
        <p:txBody>
          <a:bodyPr wrap="square" rtlCol="0">
            <a:spAutoFit/>
          </a:bodyPr>
          <a:lstStyle/>
          <a:p>
            <a:r>
              <a:rPr lang="en-US" sz="4000" b="1" dirty="0"/>
              <a:t>D</a:t>
            </a:r>
          </a:p>
        </p:txBody>
      </p:sp>
      <p:sp>
        <p:nvSpPr>
          <p:cNvPr id="18" name="TextBox 17">
            <a:extLst>
              <a:ext uri="{FF2B5EF4-FFF2-40B4-BE49-F238E27FC236}">
                <a16:creationId xmlns:a16="http://schemas.microsoft.com/office/drawing/2014/main" id="{80972A31-3600-42FD-BF7D-3D92154E9AA4}"/>
              </a:ext>
            </a:extLst>
          </p:cNvPr>
          <p:cNvSpPr txBox="1"/>
          <p:nvPr/>
        </p:nvSpPr>
        <p:spPr>
          <a:xfrm>
            <a:off x="1900442" y="2003083"/>
            <a:ext cx="406116" cy="707886"/>
          </a:xfrm>
          <a:prstGeom prst="rect">
            <a:avLst/>
          </a:prstGeom>
          <a:noFill/>
        </p:spPr>
        <p:txBody>
          <a:bodyPr wrap="square" rtlCol="0">
            <a:spAutoFit/>
          </a:bodyPr>
          <a:lstStyle/>
          <a:p>
            <a:pPr algn="r"/>
            <a:r>
              <a:rPr lang="en-US" sz="4000" b="1" dirty="0"/>
              <a:t>T</a:t>
            </a:r>
          </a:p>
        </p:txBody>
      </p:sp>
      <p:sp>
        <p:nvSpPr>
          <p:cNvPr id="19" name="TextBox 18">
            <a:extLst>
              <a:ext uri="{FF2B5EF4-FFF2-40B4-BE49-F238E27FC236}">
                <a16:creationId xmlns:a16="http://schemas.microsoft.com/office/drawing/2014/main" id="{8ED7DB78-86D9-4CF2-827B-58CB3E4712A7}"/>
              </a:ext>
            </a:extLst>
          </p:cNvPr>
          <p:cNvSpPr txBox="1"/>
          <p:nvPr/>
        </p:nvSpPr>
        <p:spPr>
          <a:xfrm>
            <a:off x="1865176" y="2743981"/>
            <a:ext cx="438820" cy="707886"/>
          </a:xfrm>
          <a:prstGeom prst="rect">
            <a:avLst/>
          </a:prstGeom>
          <a:noFill/>
        </p:spPr>
        <p:txBody>
          <a:bodyPr wrap="square" rtlCol="0">
            <a:spAutoFit/>
          </a:bodyPr>
          <a:lstStyle/>
          <a:p>
            <a:pPr algn="r"/>
            <a:r>
              <a:rPr lang="en-US" sz="4000" b="1" dirty="0"/>
              <a:t>R</a:t>
            </a:r>
          </a:p>
        </p:txBody>
      </p:sp>
      <p:sp>
        <p:nvSpPr>
          <p:cNvPr id="20" name="TextBox 19">
            <a:extLst>
              <a:ext uri="{FF2B5EF4-FFF2-40B4-BE49-F238E27FC236}">
                <a16:creationId xmlns:a16="http://schemas.microsoft.com/office/drawing/2014/main" id="{4F78B3F6-79A2-4175-AB87-6BF5217B3D3F}"/>
              </a:ext>
            </a:extLst>
          </p:cNvPr>
          <p:cNvSpPr txBox="1"/>
          <p:nvPr/>
        </p:nvSpPr>
        <p:spPr>
          <a:xfrm>
            <a:off x="1872651" y="3500729"/>
            <a:ext cx="403144" cy="707886"/>
          </a:xfrm>
          <a:prstGeom prst="rect">
            <a:avLst/>
          </a:prstGeom>
          <a:noFill/>
        </p:spPr>
        <p:txBody>
          <a:bodyPr wrap="square" rtlCol="0">
            <a:spAutoFit/>
          </a:bodyPr>
          <a:lstStyle/>
          <a:p>
            <a:pPr algn="r"/>
            <a:r>
              <a:rPr lang="en-US" sz="4000" b="1" dirty="0"/>
              <a:t>E</a:t>
            </a:r>
          </a:p>
        </p:txBody>
      </p:sp>
      <p:sp>
        <p:nvSpPr>
          <p:cNvPr id="21" name="TextBox 20">
            <a:extLst>
              <a:ext uri="{FF2B5EF4-FFF2-40B4-BE49-F238E27FC236}">
                <a16:creationId xmlns:a16="http://schemas.microsoft.com/office/drawing/2014/main" id="{064DFBE9-33B4-434C-8D9C-28F8B8944069}"/>
              </a:ext>
            </a:extLst>
          </p:cNvPr>
          <p:cNvSpPr txBox="1"/>
          <p:nvPr/>
        </p:nvSpPr>
        <p:spPr>
          <a:xfrm>
            <a:off x="1890405" y="4239547"/>
            <a:ext cx="403144" cy="707886"/>
          </a:xfrm>
          <a:prstGeom prst="rect">
            <a:avLst/>
          </a:prstGeom>
          <a:noFill/>
        </p:spPr>
        <p:txBody>
          <a:bodyPr wrap="square" rtlCol="0">
            <a:spAutoFit/>
          </a:bodyPr>
          <a:lstStyle/>
          <a:p>
            <a:pPr algn="r"/>
            <a:r>
              <a:rPr lang="en-US" sz="4000" b="1" dirty="0"/>
              <a:t>E</a:t>
            </a:r>
          </a:p>
        </p:txBody>
      </p:sp>
      <p:sp>
        <p:nvSpPr>
          <p:cNvPr id="37" name="TextBox 36">
            <a:extLst>
              <a:ext uri="{FF2B5EF4-FFF2-40B4-BE49-F238E27FC236}">
                <a16:creationId xmlns:a16="http://schemas.microsoft.com/office/drawing/2014/main" id="{8DD54E5A-8ECE-48EC-B8D7-0BCA444C92C3}"/>
              </a:ext>
            </a:extLst>
          </p:cNvPr>
          <p:cNvSpPr txBox="1"/>
          <p:nvPr/>
        </p:nvSpPr>
        <p:spPr>
          <a:xfrm>
            <a:off x="2996244" y="436793"/>
            <a:ext cx="3870675" cy="400110"/>
          </a:xfrm>
          <a:prstGeom prst="rect">
            <a:avLst/>
          </a:prstGeom>
          <a:noFill/>
        </p:spPr>
        <p:txBody>
          <a:bodyPr wrap="none" rtlCol="0">
            <a:spAutoFit/>
          </a:bodyPr>
          <a:lstStyle/>
          <a:p>
            <a:r>
              <a:rPr lang="en-US" sz="2000" b="1" dirty="0"/>
              <a:t>Sequence 2 distributed as columns</a:t>
            </a:r>
          </a:p>
        </p:txBody>
      </p:sp>
      <p:sp>
        <p:nvSpPr>
          <p:cNvPr id="38" name="Arrow: Right 37">
            <a:extLst>
              <a:ext uri="{FF2B5EF4-FFF2-40B4-BE49-F238E27FC236}">
                <a16:creationId xmlns:a16="http://schemas.microsoft.com/office/drawing/2014/main" id="{7AAB7C04-9417-4982-8CEB-28C2A1620F6F}"/>
              </a:ext>
            </a:extLst>
          </p:cNvPr>
          <p:cNvSpPr/>
          <p:nvPr/>
        </p:nvSpPr>
        <p:spPr>
          <a:xfrm>
            <a:off x="3066085" y="779069"/>
            <a:ext cx="2466809" cy="155769"/>
          </a:xfrm>
          <a:prstGeom prst="rightArrow">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1954382-DFA3-4D83-B864-5CD5F695CE61}"/>
              </a:ext>
            </a:extLst>
          </p:cNvPr>
          <p:cNvSpPr txBox="1"/>
          <p:nvPr/>
        </p:nvSpPr>
        <p:spPr>
          <a:xfrm rot="5400000">
            <a:off x="-200390" y="3046428"/>
            <a:ext cx="3494803" cy="400110"/>
          </a:xfrm>
          <a:prstGeom prst="rect">
            <a:avLst/>
          </a:prstGeom>
          <a:noFill/>
        </p:spPr>
        <p:txBody>
          <a:bodyPr wrap="none" rtlCol="0">
            <a:spAutoFit/>
          </a:bodyPr>
          <a:lstStyle/>
          <a:p>
            <a:r>
              <a:rPr lang="en-US" sz="2000" b="1" dirty="0"/>
              <a:t>Sequence 1 distributed as rows</a:t>
            </a:r>
          </a:p>
        </p:txBody>
      </p:sp>
      <p:sp>
        <p:nvSpPr>
          <p:cNvPr id="40" name="Arrow: Right 39">
            <a:extLst>
              <a:ext uri="{FF2B5EF4-FFF2-40B4-BE49-F238E27FC236}">
                <a16:creationId xmlns:a16="http://schemas.microsoft.com/office/drawing/2014/main" id="{89744FD3-DF0C-499A-BC86-0C69E1ADCA8C}"/>
              </a:ext>
            </a:extLst>
          </p:cNvPr>
          <p:cNvSpPr/>
          <p:nvPr/>
        </p:nvSpPr>
        <p:spPr>
          <a:xfrm rot="5400000">
            <a:off x="422814" y="3434702"/>
            <a:ext cx="2676227" cy="189502"/>
          </a:xfrm>
          <a:prstGeom prst="rightArrow">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06848043-0DAB-4816-8F1F-B1C940C3DFAA}"/>
              </a:ext>
            </a:extLst>
          </p:cNvPr>
          <p:cNvSpPr txBox="1"/>
          <p:nvPr/>
        </p:nvSpPr>
        <p:spPr>
          <a:xfrm>
            <a:off x="3703600" y="1504400"/>
            <a:ext cx="478016" cy="523220"/>
          </a:xfrm>
          <a:prstGeom prst="rect">
            <a:avLst/>
          </a:prstGeom>
          <a:noFill/>
        </p:spPr>
        <p:txBody>
          <a:bodyPr wrap="none" rtlCol="0">
            <a:spAutoFit/>
          </a:bodyPr>
          <a:lstStyle/>
          <a:p>
            <a:r>
              <a:rPr lang="en-US" sz="2800" b="1" dirty="0"/>
              <a:t>-2</a:t>
            </a:r>
          </a:p>
        </p:txBody>
      </p:sp>
      <p:sp>
        <p:nvSpPr>
          <p:cNvPr id="56" name="TextBox 55">
            <a:extLst>
              <a:ext uri="{FF2B5EF4-FFF2-40B4-BE49-F238E27FC236}">
                <a16:creationId xmlns:a16="http://schemas.microsoft.com/office/drawing/2014/main" id="{BD509942-95EB-4A1B-AAEB-1FDFBEDC1855}"/>
              </a:ext>
            </a:extLst>
          </p:cNvPr>
          <p:cNvSpPr txBox="1"/>
          <p:nvPr/>
        </p:nvSpPr>
        <p:spPr>
          <a:xfrm>
            <a:off x="4331428" y="1526610"/>
            <a:ext cx="478016" cy="523220"/>
          </a:xfrm>
          <a:prstGeom prst="rect">
            <a:avLst/>
          </a:prstGeom>
          <a:noFill/>
        </p:spPr>
        <p:txBody>
          <a:bodyPr wrap="none" rtlCol="0">
            <a:spAutoFit/>
          </a:bodyPr>
          <a:lstStyle/>
          <a:p>
            <a:r>
              <a:rPr lang="en-US" sz="2800" b="1" dirty="0"/>
              <a:t>-3</a:t>
            </a:r>
          </a:p>
        </p:txBody>
      </p:sp>
      <p:sp>
        <p:nvSpPr>
          <p:cNvPr id="57" name="TextBox 56">
            <a:extLst>
              <a:ext uri="{FF2B5EF4-FFF2-40B4-BE49-F238E27FC236}">
                <a16:creationId xmlns:a16="http://schemas.microsoft.com/office/drawing/2014/main" id="{5E2F3CCD-E04D-47F4-81F6-4D6881D90854}"/>
              </a:ext>
            </a:extLst>
          </p:cNvPr>
          <p:cNvSpPr txBox="1"/>
          <p:nvPr/>
        </p:nvSpPr>
        <p:spPr>
          <a:xfrm>
            <a:off x="4959256" y="1499777"/>
            <a:ext cx="478016" cy="523220"/>
          </a:xfrm>
          <a:prstGeom prst="rect">
            <a:avLst/>
          </a:prstGeom>
          <a:noFill/>
        </p:spPr>
        <p:txBody>
          <a:bodyPr wrap="none" rtlCol="0">
            <a:spAutoFit/>
          </a:bodyPr>
          <a:lstStyle/>
          <a:p>
            <a:r>
              <a:rPr lang="en-US" sz="2800" b="1" dirty="0"/>
              <a:t>-4</a:t>
            </a:r>
          </a:p>
        </p:txBody>
      </p:sp>
      <p:sp>
        <p:nvSpPr>
          <p:cNvPr id="47" name="TextBox 46">
            <a:extLst>
              <a:ext uri="{FF2B5EF4-FFF2-40B4-BE49-F238E27FC236}">
                <a16:creationId xmlns:a16="http://schemas.microsoft.com/office/drawing/2014/main" id="{0F839613-9A8E-42F4-BC3D-ECDA1C6FA04A}"/>
              </a:ext>
            </a:extLst>
          </p:cNvPr>
          <p:cNvSpPr txBox="1"/>
          <p:nvPr/>
        </p:nvSpPr>
        <p:spPr>
          <a:xfrm>
            <a:off x="2435492" y="2185270"/>
            <a:ext cx="478016" cy="523220"/>
          </a:xfrm>
          <a:prstGeom prst="rect">
            <a:avLst/>
          </a:prstGeom>
          <a:noFill/>
        </p:spPr>
        <p:txBody>
          <a:bodyPr wrap="none" rtlCol="0">
            <a:spAutoFit/>
          </a:bodyPr>
          <a:lstStyle/>
          <a:p>
            <a:r>
              <a:rPr lang="en-US" sz="2800" b="1" dirty="0"/>
              <a:t>-1</a:t>
            </a:r>
          </a:p>
        </p:txBody>
      </p:sp>
      <p:sp>
        <p:nvSpPr>
          <p:cNvPr id="64" name="TextBox 63">
            <a:extLst>
              <a:ext uri="{FF2B5EF4-FFF2-40B4-BE49-F238E27FC236}">
                <a16:creationId xmlns:a16="http://schemas.microsoft.com/office/drawing/2014/main" id="{7966CE13-6C77-4123-A723-E98E552C8321}"/>
              </a:ext>
            </a:extLst>
          </p:cNvPr>
          <p:cNvSpPr txBox="1"/>
          <p:nvPr/>
        </p:nvSpPr>
        <p:spPr>
          <a:xfrm>
            <a:off x="2469845" y="4323030"/>
            <a:ext cx="478016" cy="523220"/>
          </a:xfrm>
          <a:prstGeom prst="rect">
            <a:avLst/>
          </a:prstGeom>
          <a:noFill/>
        </p:spPr>
        <p:txBody>
          <a:bodyPr wrap="none" rtlCol="0">
            <a:spAutoFit/>
          </a:bodyPr>
          <a:lstStyle/>
          <a:p>
            <a:r>
              <a:rPr lang="en-US" sz="2800" b="1" dirty="0"/>
              <a:t>-4</a:t>
            </a:r>
          </a:p>
        </p:txBody>
      </p:sp>
      <p:sp>
        <p:nvSpPr>
          <p:cNvPr id="54" name="TextBox 53">
            <a:extLst>
              <a:ext uri="{FF2B5EF4-FFF2-40B4-BE49-F238E27FC236}">
                <a16:creationId xmlns:a16="http://schemas.microsoft.com/office/drawing/2014/main" id="{31CE01D4-CF06-4588-9287-8648F5F27241}"/>
              </a:ext>
            </a:extLst>
          </p:cNvPr>
          <p:cNvSpPr txBox="1"/>
          <p:nvPr/>
        </p:nvSpPr>
        <p:spPr>
          <a:xfrm>
            <a:off x="2435492" y="2878294"/>
            <a:ext cx="478016" cy="523220"/>
          </a:xfrm>
          <a:prstGeom prst="rect">
            <a:avLst/>
          </a:prstGeom>
          <a:noFill/>
        </p:spPr>
        <p:txBody>
          <a:bodyPr wrap="none" rtlCol="0">
            <a:spAutoFit/>
          </a:bodyPr>
          <a:lstStyle/>
          <a:p>
            <a:r>
              <a:rPr lang="en-US" sz="2800" b="1" dirty="0"/>
              <a:t>-2</a:t>
            </a:r>
          </a:p>
        </p:txBody>
      </p:sp>
      <p:sp>
        <p:nvSpPr>
          <p:cNvPr id="65" name="TextBox 64">
            <a:extLst>
              <a:ext uri="{FF2B5EF4-FFF2-40B4-BE49-F238E27FC236}">
                <a16:creationId xmlns:a16="http://schemas.microsoft.com/office/drawing/2014/main" id="{3FC62A23-AE89-42E1-83D7-435CC8B7F781}"/>
              </a:ext>
            </a:extLst>
          </p:cNvPr>
          <p:cNvSpPr txBox="1"/>
          <p:nvPr/>
        </p:nvSpPr>
        <p:spPr>
          <a:xfrm>
            <a:off x="2442074" y="3576680"/>
            <a:ext cx="478016" cy="523220"/>
          </a:xfrm>
          <a:prstGeom prst="rect">
            <a:avLst/>
          </a:prstGeom>
          <a:noFill/>
        </p:spPr>
        <p:txBody>
          <a:bodyPr wrap="none" rtlCol="0">
            <a:spAutoFit/>
          </a:bodyPr>
          <a:lstStyle/>
          <a:p>
            <a:r>
              <a:rPr lang="en-US" sz="2800" b="1" dirty="0"/>
              <a:t>-3</a:t>
            </a:r>
          </a:p>
        </p:txBody>
      </p:sp>
      <p:sp>
        <p:nvSpPr>
          <p:cNvPr id="81" name="TextBox 80">
            <a:extLst>
              <a:ext uri="{FF2B5EF4-FFF2-40B4-BE49-F238E27FC236}">
                <a16:creationId xmlns:a16="http://schemas.microsoft.com/office/drawing/2014/main" id="{EC024846-5207-423F-A1A6-A560A67C416F}"/>
              </a:ext>
            </a:extLst>
          </p:cNvPr>
          <p:cNvSpPr txBox="1"/>
          <p:nvPr/>
        </p:nvSpPr>
        <p:spPr>
          <a:xfrm>
            <a:off x="3054367" y="1502192"/>
            <a:ext cx="478016" cy="523220"/>
          </a:xfrm>
          <a:prstGeom prst="rect">
            <a:avLst/>
          </a:prstGeom>
          <a:noFill/>
        </p:spPr>
        <p:txBody>
          <a:bodyPr wrap="none" rtlCol="0">
            <a:spAutoFit/>
          </a:bodyPr>
          <a:lstStyle/>
          <a:p>
            <a:r>
              <a:rPr lang="en-US" sz="2800" b="1" dirty="0"/>
              <a:t>-1</a:t>
            </a:r>
          </a:p>
        </p:txBody>
      </p:sp>
      <p:sp>
        <p:nvSpPr>
          <p:cNvPr id="86" name="TextBox 85">
            <a:extLst>
              <a:ext uri="{FF2B5EF4-FFF2-40B4-BE49-F238E27FC236}">
                <a16:creationId xmlns:a16="http://schemas.microsoft.com/office/drawing/2014/main" id="{306CB9A9-16C3-4A36-B42D-8D1FE4BA8E8C}"/>
              </a:ext>
            </a:extLst>
          </p:cNvPr>
          <p:cNvSpPr txBox="1"/>
          <p:nvPr/>
        </p:nvSpPr>
        <p:spPr>
          <a:xfrm>
            <a:off x="3145373" y="2186215"/>
            <a:ext cx="367408" cy="523220"/>
          </a:xfrm>
          <a:prstGeom prst="rect">
            <a:avLst/>
          </a:prstGeom>
          <a:noFill/>
        </p:spPr>
        <p:txBody>
          <a:bodyPr wrap="none" rtlCol="0">
            <a:spAutoFit/>
          </a:bodyPr>
          <a:lstStyle/>
          <a:p>
            <a:r>
              <a:rPr lang="en-US" sz="2800" b="1" dirty="0"/>
              <a:t>0</a:t>
            </a:r>
          </a:p>
        </p:txBody>
      </p:sp>
      <p:sp>
        <p:nvSpPr>
          <p:cNvPr id="87" name="TextBox 86">
            <a:extLst>
              <a:ext uri="{FF2B5EF4-FFF2-40B4-BE49-F238E27FC236}">
                <a16:creationId xmlns:a16="http://schemas.microsoft.com/office/drawing/2014/main" id="{B146AAF9-8A89-4104-A1D7-BE2DF6903AA3}"/>
              </a:ext>
            </a:extLst>
          </p:cNvPr>
          <p:cNvSpPr txBox="1"/>
          <p:nvPr/>
        </p:nvSpPr>
        <p:spPr>
          <a:xfrm>
            <a:off x="6448450" y="1475684"/>
            <a:ext cx="5229648" cy="646331"/>
          </a:xfrm>
          <a:prstGeom prst="rect">
            <a:avLst/>
          </a:prstGeom>
          <a:noFill/>
        </p:spPr>
        <p:txBody>
          <a:bodyPr wrap="square" rtlCol="0">
            <a:spAutoFit/>
          </a:bodyPr>
          <a:lstStyle/>
          <a:p>
            <a:r>
              <a:rPr lang="en-US" b="1" dirty="0">
                <a:solidFill>
                  <a:srgbClr val="FF0000"/>
                </a:solidFill>
              </a:rPr>
              <a:t>Exercise 4:</a:t>
            </a:r>
          </a:p>
          <a:p>
            <a:r>
              <a:rPr lang="en-US" dirty="0"/>
              <a:t>Calculate the score in the cell with question mark.</a:t>
            </a:r>
          </a:p>
        </p:txBody>
      </p:sp>
      <p:sp>
        <p:nvSpPr>
          <p:cNvPr id="48" name="TextBox 47">
            <a:extLst>
              <a:ext uri="{FF2B5EF4-FFF2-40B4-BE49-F238E27FC236}">
                <a16:creationId xmlns:a16="http://schemas.microsoft.com/office/drawing/2014/main" id="{7742F44A-E48F-4D0C-8EBF-B9C31E4423CA}"/>
              </a:ext>
            </a:extLst>
          </p:cNvPr>
          <p:cNvSpPr txBox="1"/>
          <p:nvPr/>
        </p:nvSpPr>
        <p:spPr>
          <a:xfrm>
            <a:off x="1456842" y="0"/>
            <a:ext cx="1111202" cy="646331"/>
          </a:xfrm>
          <a:prstGeom prst="rect">
            <a:avLst/>
          </a:prstGeom>
          <a:noFill/>
        </p:spPr>
        <p:txBody>
          <a:bodyPr wrap="none" rtlCol="0">
            <a:spAutoFit/>
          </a:bodyPr>
          <a:lstStyle/>
          <a:p>
            <a:r>
              <a:rPr lang="en-US" sz="3600" dirty="0"/>
              <a:t>TREE</a:t>
            </a:r>
          </a:p>
        </p:txBody>
      </p:sp>
      <p:sp>
        <p:nvSpPr>
          <p:cNvPr id="49" name="TextBox 48">
            <a:extLst>
              <a:ext uri="{FF2B5EF4-FFF2-40B4-BE49-F238E27FC236}">
                <a16:creationId xmlns:a16="http://schemas.microsoft.com/office/drawing/2014/main" id="{C23E720B-D634-45C9-A5B2-18AF0C571F11}"/>
              </a:ext>
            </a:extLst>
          </p:cNvPr>
          <p:cNvSpPr txBox="1"/>
          <p:nvPr/>
        </p:nvSpPr>
        <p:spPr>
          <a:xfrm>
            <a:off x="1456842" y="646331"/>
            <a:ext cx="1170513" cy="646331"/>
          </a:xfrm>
          <a:prstGeom prst="rect">
            <a:avLst/>
          </a:prstGeom>
          <a:noFill/>
        </p:spPr>
        <p:txBody>
          <a:bodyPr wrap="none" rtlCol="0">
            <a:spAutoFit/>
          </a:bodyPr>
          <a:lstStyle/>
          <a:p>
            <a:r>
              <a:rPr lang="en-US" sz="3600" dirty="0"/>
              <a:t>REED</a:t>
            </a:r>
          </a:p>
        </p:txBody>
      </p:sp>
      <p:sp>
        <p:nvSpPr>
          <p:cNvPr id="50" name="TextBox 49">
            <a:extLst>
              <a:ext uri="{FF2B5EF4-FFF2-40B4-BE49-F238E27FC236}">
                <a16:creationId xmlns:a16="http://schemas.microsoft.com/office/drawing/2014/main" id="{1AA0FF61-516A-462D-9BB3-62E28F1FDEA2}"/>
              </a:ext>
            </a:extLst>
          </p:cNvPr>
          <p:cNvSpPr txBox="1"/>
          <p:nvPr/>
        </p:nvSpPr>
        <p:spPr>
          <a:xfrm>
            <a:off x="127632" y="178404"/>
            <a:ext cx="1269899" cy="369332"/>
          </a:xfrm>
          <a:prstGeom prst="rect">
            <a:avLst/>
          </a:prstGeom>
          <a:noFill/>
        </p:spPr>
        <p:txBody>
          <a:bodyPr wrap="none" rtlCol="0">
            <a:spAutoFit/>
          </a:bodyPr>
          <a:lstStyle/>
          <a:p>
            <a:r>
              <a:rPr lang="en-US" b="1" dirty="0"/>
              <a:t>Sequence 1</a:t>
            </a:r>
          </a:p>
        </p:txBody>
      </p:sp>
      <p:sp>
        <p:nvSpPr>
          <p:cNvPr id="51" name="TextBox 50">
            <a:extLst>
              <a:ext uri="{FF2B5EF4-FFF2-40B4-BE49-F238E27FC236}">
                <a16:creationId xmlns:a16="http://schemas.microsoft.com/office/drawing/2014/main" id="{88FB5284-E214-4A4F-BDD2-E99B651703A3}"/>
              </a:ext>
            </a:extLst>
          </p:cNvPr>
          <p:cNvSpPr txBox="1"/>
          <p:nvPr/>
        </p:nvSpPr>
        <p:spPr>
          <a:xfrm>
            <a:off x="135772" y="795870"/>
            <a:ext cx="1269899" cy="369332"/>
          </a:xfrm>
          <a:prstGeom prst="rect">
            <a:avLst/>
          </a:prstGeom>
          <a:noFill/>
        </p:spPr>
        <p:txBody>
          <a:bodyPr wrap="none" rtlCol="0">
            <a:spAutoFit/>
          </a:bodyPr>
          <a:lstStyle/>
          <a:p>
            <a:r>
              <a:rPr lang="en-US" b="1" dirty="0"/>
              <a:t>Sequence 2</a:t>
            </a:r>
          </a:p>
        </p:txBody>
      </p:sp>
      <p:sp>
        <p:nvSpPr>
          <p:cNvPr id="53" name="TextBox 52">
            <a:extLst>
              <a:ext uri="{FF2B5EF4-FFF2-40B4-BE49-F238E27FC236}">
                <a16:creationId xmlns:a16="http://schemas.microsoft.com/office/drawing/2014/main" id="{8A021BC6-6E94-4848-A88A-A420EE1AF037}"/>
              </a:ext>
            </a:extLst>
          </p:cNvPr>
          <p:cNvSpPr txBox="1"/>
          <p:nvPr/>
        </p:nvSpPr>
        <p:spPr>
          <a:xfrm>
            <a:off x="2496498" y="1490524"/>
            <a:ext cx="367408" cy="523220"/>
          </a:xfrm>
          <a:prstGeom prst="rect">
            <a:avLst/>
          </a:prstGeom>
          <a:noFill/>
        </p:spPr>
        <p:txBody>
          <a:bodyPr wrap="none" rtlCol="0">
            <a:spAutoFit/>
          </a:bodyPr>
          <a:lstStyle/>
          <a:p>
            <a:r>
              <a:rPr lang="en-US" sz="2800" b="1" dirty="0"/>
              <a:t>0</a:t>
            </a:r>
          </a:p>
        </p:txBody>
      </p:sp>
      <p:sp>
        <p:nvSpPr>
          <p:cNvPr id="58" name="Arrow: Right 57">
            <a:extLst>
              <a:ext uri="{FF2B5EF4-FFF2-40B4-BE49-F238E27FC236}">
                <a16:creationId xmlns:a16="http://schemas.microsoft.com/office/drawing/2014/main" id="{6B422383-E12B-4CF9-A326-9AEF0191FEFE}"/>
              </a:ext>
            </a:extLst>
          </p:cNvPr>
          <p:cNvSpPr/>
          <p:nvPr/>
        </p:nvSpPr>
        <p:spPr>
          <a:xfrm>
            <a:off x="2845112" y="1700327"/>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Right 58">
            <a:extLst>
              <a:ext uri="{FF2B5EF4-FFF2-40B4-BE49-F238E27FC236}">
                <a16:creationId xmlns:a16="http://schemas.microsoft.com/office/drawing/2014/main" id="{14E23FDE-E486-4B33-8369-4ED24B31856F}"/>
              </a:ext>
            </a:extLst>
          </p:cNvPr>
          <p:cNvSpPr/>
          <p:nvPr/>
        </p:nvSpPr>
        <p:spPr>
          <a:xfrm>
            <a:off x="3483014" y="1699574"/>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14C78881-888C-4E51-A7CA-39C43353CF39}"/>
              </a:ext>
            </a:extLst>
          </p:cNvPr>
          <p:cNvSpPr/>
          <p:nvPr/>
        </p:nvSpPr>
        <p:spPr>
          <a:xfrm>
            <a:off x="4117470" y="1693175"/>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B10DF1DC-8C75-473F-95F9-9F21BF3EA2D8}"/>
              </a:ext>
            </a:extLst>
          </p:cNvPr>
          <p:cNvSpPr/>
          <p:nvPr/>
        </p:nvSpPr>
        <p:spPr>
          <a:xfrm>
            <a:off x="4740949" y="1692774"/>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row: Right 61">
            <a:extLst>
              <a:ext uri="{FF2B5EF4-FFF2-40B4-BE49-F238E27FC236}">
                <a16:creationId xmlns:a16="http://schemas.microsoft.com/office/drawing/2014/main" id="{2E98D484-94EA-4FB2-8A15-8B80EB09D5D4}"/>
              </a:ext>
            </a:extLst>
          </p:cNvPr>
          <p:cNvSpPr/>
          <p:nvPr/>
        </p:nvSpPr>
        <p:spPr>
          <a:xfrm rot="5400000">
            <a:off x="2586745" y="210825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63" name="Arrow: Right 62">
            <a:extLst>
              <a:ext uri="{FF2B5EF4-FFF2-40B4-BE49-F238E27FC236}">
                <a16:creationId xmlns:a16="http://schemas.microsoft.com/office/drawing/2014/main" id="{F6AC241D-E975-4AB6-A6BD-FD0DF80CF0DE}"/>
              </a:ext>
            </a:extLst>
          </p:cNvPr>
          <p:cNvSpPr/>
          <p:nvPr/>
        </p:nvSpPr>
        <p:spPr>
          <a:xfrm rot="5400000">
            <a:off x="2586745" y="281310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66" name="Arrow: Right 65">
            <a:extLst>
              <a:ext uri="{FF2B5EF4-FFF2-40B4-BE49-F238E27FC236}">
                <a16:creationId xmlns:a16="http://schemas.microsoft.com/office/drawing/2014/main" id="{0C24CE86-7E00-46AD-9454-CC95F451724B}"/>
              </a:ext>
            </a:extLst>
          </p:cNvPr>
          <p:cNvSpPr/>
          <p:nvPr/>
        </p:nvSpPr>
        <p:spPr>
          <a:xfrm rot="5400000">
            <a:off x="2593095" y="347350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67" name="Arrow: Right 66">
            <a:extLst>
              <a:ext uri="{FF2B5EF4-FFF2-40B4-BE49-F238E27FC236}">
                <a16:creationId xmlns:a16="http://schemas.microsoft.com/office/drawing/2014/main" id="{9995992C-A031-4CA1-B28E-17E095DA14DE}"/>
              </a:ext>
            </a:extLst>
          </p:cNvPr>
          <p:cNvSpPr/>
          <p:nvPr/>
        </p:nvSpPr>
        <p:spPr>
          <a:xfrm rot="5400000">
            <a:off x="2599445" y="4133903"/>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68" name="Arrow: Right 67">
            <a:extLst>
              <a:ext uri="{FF2B5EF4-FFF2-40B4-BE49-F238E27FC236}">
                <a16:creationId xmlns:a16="http://schemas.microsoft.com/office/drawing/2014/main" id="{48EE2A81-1F33-4801-937D-83F3647A798C}"/>
              </a:ext>
            </a:extLst>
          </p:cNvPr>
          <p:cNvSpPr/>
          <p:nvPr/>
        </p:nvSpPr>
        <p:spPr>
          <a:xfrm rot="2321551">
            <a:off x="2908621" y="208102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Arrow: Right 68">
            <a:extLst>
              <a:ext uri="{FF2B5EF4-FFF2-40B4-BE49-F238E27FC236}">
                <a16:creationId xmlns:a16="http://schemas.microsoft.com/office/drawing/2014/main" id="{C709020D-A626-4512-BA74-F1743E82F241}"/>
              </a:ext>
            </a:extLst>
          </p:cNvPr>
          <p:cNvSpPr/>
          <p:nvPr/>
        </p:nvSpPr>
        <p:spPr>
          <a:xfrm rot="2321551">
            <a:off x="3565990" y="2096942"/>
            <a:ext cx="329332" cy="81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A777AA1-B3C4-43E7-86DB-17D6914E7E7E}"/>
              </a:ext>
            </a:extLst>
          </p:cNvPr>
          <p:cNvSpPr/>
          <p:nvPr/>
        </p:nvSpPr>
        <p:spPr>
          <a:xfrm>
            <a:off x="3502842" y="2453308"/>
            <a:ext cx="308302" cy="888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13FD532A-DBB6-499C-8A04-78FAF8D38842}"/>
              </a:ext>
            </a:extLst>
          </p:cNvPr>
          <p:cNvSpPr txBox="1"/>
          <p:nvPr/>
        </p:nvSpPr>
        <p:spPr>
          <a:xfrm>
            <a:off x="3844425" y="2214640"/>
            <a:ext cx="478016" cy="523220"/>
          </a:xfrm>
          <a:prstGeom prst="rect">
            <a:avLst/>
          </a:prstGeom>
          <a:noFill/>
        </p:spPr>
        <p:txBody>
          <a:bodyPr wrap="none" rtlCol="0">
            <a:spAutoFit/>
          </a:bodyPr>
          <a:lstStyle/>
          <a:p>
            <a:r>
              <a:rPr lang="en-US" sz="2800" b="1" dirty="0"/>
              <a:t>-1</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8AAE427-CFDF-4949-B981-7E591CC38537}"/>
                  </a:ext>
                </a:extLst>
              </p14:cNvPr>
              <p14:cNvContentPartPr/>
              <p14:nvPr/>
            </p14:nvContentPartPr>
            <p14:xfrm>
              <a:off x="2100960" y="3754800"/>
              <a:ext cx="360" cy="360"/>
            </p14:xfrm>
          </p:contentPart>
        </mc:Choice>
        <mc:Fallback xmlns="">
          <p:pic>
            <p:nvPicPr>
              <p:cNvPr id="3" name="Ink 2">
                <a:extLst>
                  <a:ext uri="{FF2B5EF4-FFF2-40B4-BE49-F238E27FC236}">
                    <a16:creationId xmlns:a16="http://schemas.microsoft.com/office/drawing/2014/main" id="{D8AAE427-CFDF-4949-B981-7E591CC38537}"/>
                  </a:ext>
                </a:extLst>
              </p:cNvPr>
              <p:cNvPicPr/>
              <p:nvPr/>
            </p:nvPicPr>
            <p:blipFill>
              <a:blip r:embed="rId4"/>
              <a:stretch>
                <a:fillRect/>
              </a:stretch>
            </p:blipFill>
            <p:spPr>
              <a:xfrm>
                <a:off x="2091600" y="3745440"/>
                <a:ext cx="19080" cy="19080"/>
              </a:xfrm>
              <a:prstGeom prst="rect">
                <a:avLst/>
              </a:prstGeom>
            </p:spPr>
          </p:pic>
        </mc:Fallback>
      </mc:AlternateContent>
      <p:sp>
        <p:nvSpPr>
          <p:cNvPr id="74" name="Rectangle 73">
            <a:extLst>
              <a:ext uri="{FF2B5EF4-FFF2-40B4-BE49-F238E27FC236}">
                <a16:creationId xmlns:a16="http://schemas.microsoft.com/office/drawing/2014/main" id="{679097D6-B04B-4C91-8A12-FF6033CABB61}"/>
              </a:ext>
            </a:extLst>
          </p:cNvPr>
          <p:cNvSpPr/>
          <p:nvPr/>
        </p:nvSpPr>
        <p:spPr>
          <a:xfrm>
            <a:off x="4278728" y="2812870"/>
            <a:ext cx="656512" cy="7078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CD4085B2-E2A2-4182-A743-88049A899FC7}"/>
              </a:ext>
            </a:extLst>
          </p:cNvPr>
          <p:cNvSpPr txBox="1"/>
          <p:nvPr/>
        </p:nvSpPr>
        <p:spPr>
          <a:xfrm>
            <a:off x="4394747" y="2889991"/>
            <a:ext cx="351378" cy="523220"/>
          </a:xfrm>
          <a:prstGeom prst="rect">
            <a:avLst/>
          </a:prstGeom>
          <a:noFill/>
        </p:spPr>
        <p:txBody>
          <a:bodyPr wrap="none" rtlCol="0">
            <a:spAutoFit/>
          </a:bodyPr>
          <a:lstStyle/>
          <a:p>
            <a:r>
              <a:rPr lang="en-US" sz="2800" b="1" dirty="0">
                <a:solidFill>
                  <a:srgbClr val="FF0000"/>
                </a:solidFill>
              </a:rPr>
              <a:t>?</a:t>
            </a:r>
          </a:p>
        </p:txBody>
      </p:sp>
      <p:sp>
        <p:nvSpPr>
          <p:cNvPr id="73" name="TextBox 72">
            <a:extLst>
              <a:ext uri="{FF2B5EF4-FFF2-40B4-BE49-F238E27FC236}">
                <a16:creationId xmlns:a16="http://schemas.microsoft.com/office/drawing/2014/main" id="{0E174529-1756-4D96-8F28-ADBA991982D3}"/>
              </a:ext>
            </a:extLst>
          </p:cNvPr>
          <p:cNvSpPr txBox="1"/>
          <p:nvPr/>
        </p:nvSpPr>
        <p:spPr>
          <a:xfrm>
            <a:off x="6451014" y="3056677"/>
            <a:ext cx="5229648" cy="1200329"/>
          </a:xfrm>
          <a:prstGeom prst="rect">
            <a:avLst/>
          </a:prstGeom>
          <a:noFill/>
        </p:spPr>
        <p:txBody>
          <a:bodyPr wrap="square" rtlCol="0">
            <a:spAutoFit/>
          </a:bodyPr>
          <a:lstStyle/>
          <a:p>
            <a:r>
              <a:rPr lang="en-US" b="1" dirty="0">
                <a:solidFill>
                  <a:srgbClr val="FF0000"/>
                </a:solidFill>
              </a:rPr>
              <a:t>Philosophy of thinking:</a:t>
            </a:r>
          </a:p>
          <a:p>
            <a:r>
              <a:rPr lang="en-US" dirty="0"/>
              <a:t>From this cell, go back to get the values from the three direct neighbors. If a neighbor is not yet calculated, go back its three neighbors, and so on.</a:t>
            </a:r>
          </a:p>
        </p:txBody>
      </p:sp>
      <p:sp>
        <p:nvSpPr>
          <p:cNvPr id="76" name="Arrow: Right 75">
            <a:extLst>
              <a:ext uri="{FF2B5EF4-FFF2-40B4-BE49-F238E27FC236}">
                <a16:creationId xmlns:a16="http://schemas.microsoft.com/office/drawing/2014/main" id="{F2558CC5-3476-45D4-9C2C-FBB0FC061494}"/>
              </a:ext>
            </a:extLst>
          </p:cNvPr>
          <p:cNvSpPr/>
          <p:nvPr/>
        </p:nvSpPr>
        <p:spPr>
          <a:xfrm rot="16200000">
            <a:off x="4490509" y="2718426"/>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77" name="Arrow: Right 76">
            <a:extLst>
              <a:ext uri="{FF2B5EF4-FFF2-40B4-BE49-F238E27FC236}">
                <a16:creationId xmlns:a16="http://schemas.microsoft.com/office/drawing/2014/main" id="{F19196A8-0FCA-4F87-B4D8-F368E89FC2A2}"/>
              </a:ext>
            </a:extLst>
          </p:cNvPr>
          <p:cNvSpPr/>
          <p:nvPr/>
        </p:nvSpPr>
        <p:spPr>
          <a:xfrm rot="10800000">
            <a:off x="4070697" y="3028241"/>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78" name="Arrow: Right 77">
            <a:extLst>
              <a:ext uri="{FF2B5EF4-FFF2-40B4-BE49-F238E27FC236}">
                <a16:creationId xmlns:a16="http://schemas.microsoft.com/office/drawing/2014/main" id="{53B54B45-8452-4259-90F4-08651C8174FA}"/>
              </a:ext>
            </a:extLst>
          </p:cNvPr>
          <p:cNvSpPr/>
          <p:nvPr/>
        </p:nvSpPr>
        <p:spPr>
          <a:xfrm rot="13129968">
            <a:off x="4136686" y="2771596"/>
            <a:ext cx="269869" cy="8254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79" name="TextBox 78">
            <a:extLst>
              <a:ext uri="{FF2B5EF4-FFF2-40B4-BE49-F238E27FC236}">
                <a16:creationId xmlns:a16="http://schemas.microsoft.com/office/drawing/2014/main" id="{E3E7C359-298A-4803-AB45-202EE6559960}"/>
              </a:ext>
            </a:extLst>
          </p:cNvPr>
          <p:cNvSpPr txBox="1"/>
          <p:nvPr/>
        </p:nvSpPr>
        <p:spPr>
          <a:xfrm>
            <a:off x="6448450" y="4393720"/>
            <a:ext cx="5229648" cy="1200329"/>
          </a:xfrm>
          <a:prstGeom prst="rect">
            <a:avLst/>
          </a:prstGeom>
          <a:noFill/>
        </p:spPr>
        <p:txBody>
          <a:bodyPr wrap="square" rtlCol="0">
            <a:spAutoFit/>
          </a:bodyPr>
          <a:lstStyle/>
          <a:p>
            <a:r>
              <a:rPr lang="en-US" b="1" dirty="0">
                <a:solidFill>
                  <a:srgbClr val="FF0000"/>
                </a:solidFill>
              </a:rPr>
              <a:t>Dynamic Programming:</a:t>
            </a:r>
          </a:p>
          <a:p>
            <a:r>
              <a:rPr lang="en-US" dirty="0"/>
              <a:t>Depends on </a:t>
            </a:r>
            <a:r>
              <a:rPr lang="en-US" b="1" dirty="0"/>
              <a:t>storing</a:t>
            </a:r>
            <a:r>
              <a:rPr lang="en-US" dirty="0"/>
              <a:t> the values of solutions of previous </a:t>
            </a:r>
            <a:r>
              <a:rPr lang="en-US" b="1" dirty="0"/>
              <a:t>smaller</a:t>
            </a:r>
            <a:r>
              <a:rPr lang="en-US" dirty="0"/>
              <a:t> problems then </a:t>
            </a:r>
            <a:r>
              <a:rPr lang="en-US" b="1" dirty="0"/>
              <a:t>reusing</a:t>
            </a:r>
            <a:r>
              <a:rPr lang="en-US" dirty="0"/>
              <a:t> them when solving the bigger problem.</a:t>
            </a:r>
          </a:p>
        </p:txBody>
      </p:sp>
    </p:spTree>
    <p:extLst>
      <p:ext uri="{BB962C8B-B14F-4D97-AF65-F5344CB8AC3E}">
        <p14:creationId xmlns:p14="http://schemas.microsoft.com/office/powerpoint/2010/main" val="10352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6" grpId="0" animBg="1"/>
      <p:bldP spid="77" grpId="0" animBg="1"/>
      <p:bldP spid="78" grpId="0" animBg="1"/>
      <p:bldP spid="7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5433</TotalTime>
  <Words>1756</Words>
  <Application>Microsoft Office PowerPoint</Application>
  <PresentationFormat>Widescreen</PresentationFormat>
  <Paragraphs>512</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Symbol</vt:lpstr>
      <vt:lpstr>Office Theme</vt:lpstr>
      <vt:lpstr>Sequence Alignment using Dynamic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Knapsack problem using branch and bound algorithm</dc:title>
  <dc:creator>ADMIN</dc:creator>
  <cp:lastModifiedBy>Cagatay Catal</cp:lastModifiedBy>
  <cp:revision>147</cp:revision>
  <dcterms:created xsi:type="dcterms:W3CDTF">2022-04-08T16:04:30Z</dcterms:created>
  <dcterms:modified xsi:type="dcterms:W3CDTF">2022-04-20T11:25:49Z</dcterms:modified>
</cp:coreProperties>
</file>