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2" d="100"/>
          <a:sy n="112" d="100"/>
        </p:scale>
        <p:origin x="552"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14304" y="948584"/>
            <a:ext cx="4178892" cy="2546646"/>
          </a:xfrm>
        </p:spPr>
        <p:txBody>
          <a:bodyPr anchor="b" anchorCtr="0">
            <a:normAutofit fontScale="90000"/>
          </a:bodyPr>
          <a:lstStyle/>
          <a:p>
            <a:r>
              <a:rPr lang="en-US" dirty="0"/>
              <a:t>Zero-day Attacks and Counter Measures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0129" y="3765254"/>
            <a:ext cx="3768147" cy="1994611"/>
          </a:xfrm>
        </p:spPr>
        <p:txBody>
          <a:bodyPr>
            <a:normAutofit lnSpcReduction="10000"/>
          </a:bodyPr>
          <a:lstStyle/>
          <a:p>
            <a:r>
              <a:rPr lang="en-US" b="1" u="sng">
                <a:solidFill>
                  <a:srgbClr val="FFFF00">
                    <a:alpha val="60000"/>
                  </a:srgbClr>
                </a:solidFill>
              </a:rPr>
              <a:t>Presenter Names:</a:t>
            </a:r>
            <a:endParaRPr lang="en-US" b="1" u="sng" dirty="0">
              <a:solidFill>
                <a:srgbClr val="FFFF00">
                  <a:alpha val="60000"/>
                </a:srgbClr>
              </a:solidFill>
            </a:endParaRPr>
          </a:p>
          <a:p>
            <a:pPr marL="342900" indent="-342900">
              <a:buFont typeface="Arial" panose="020B0604020202020204" pitchFamily="34" charset="0"/>
              <a:buChar char="•"/>
            </a:pPr>
            <a:r>
              <a:rPr lang="en-US" b="1" dirty="0">
                <a:solidFill>
                  <a:srgbClr val="FFFF00">
                    <a:alpha val="60000"/>
                  </a:srgbClr>
                </a:solidFill>
              </a:rPr>
              <a:t>Talha Abdullah Punjabi </a:t>
            </a:r>
          </a:p>
          <a:p>
            <a:pPr marL="342900" indent="-342900">
              <a:buFont typeface="Arial" panose="020B0604020202020204" pitchFamily="34" charset="0"/>
              <a:buChar char="•"/>
            </a:pPr>
            <a:r>
              <a:rPr lang="en-US" b="1" dirty="0">
                <a:solidFill>
                  <a:srgbClr val="FFFF00">
                    <a:alpha val="60000"/>
                  </a:srgbClr>
                </a:solidFill>
              </a:rPr>
              <a:t>Abrar </a:t>
            </a:r>
            <a:r>
              <a:rPr lang="en-US" b="1" dirty="0" err="1">
                <a:solidFill>
                  <a:srgbClr val="FFFF00">
                    <a:alpha val="60000"/>
                  </a:srgbClr>
                </a:solidFill>
              </a:rPr>
              <a:t>Shahriyar</a:t>
            </a:r>
            <a:r>
              <a:rPr lang="en-US" b="1" dirty="0">
                <a:solidFill>
                  <a:srgbClr val="FFFF00">
                    <a:alpha val="60000"/>
                  </a:srgbClr>
                </a:solidFill>
              </a:rPr>
              <a:t> Hossain </a:t>
            </a:r>
          </a:p>
          <a:p>
            <a:pPr marL="342900" indent="-342900">
              <a:buFont typeface="Arial" panose="020B0604020202020204" pitchFamily="34" charset="0"/>
              <a:buChar char="•"/>
            </a:pPr>
            <a:r>
              <a:rPr lang="en-US" b="1" dirty="0" err="1">
                <a:solidFill>
                  <a:srgbClr val="FFFF00">
                    <a:alpha val="60000"/>
                  </a:srgbClr>
                </a:solidFill>
              </a:rPr>
              <a:t>Nafin</a:t>
            </a:r>
            <a:r>
              <a:rPr lang="en-US" b="1" dirty="0">
                <a:solidFill>
                  <a:srgbClr val="FFFF00">
                    <a:alpha val="60000"/>
                  </a:srgbClr>
                </a:solidFill>
              </a:rPr>
              <a:t> Mahmoud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7"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11"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Introduction</a:t>
            </a:r>
          </a:p>
        </p:txBody>
      </p:sp>
      <p:grpSp>
        <p:nvGrpSpPr>
          <p:cNvPr id="28" name="Group 2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3" name="Oval 3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endParaRPr lang="en-US" sz="1600" dirty="0"/>
          </a:p>
        </p:txBody>
      </p:sp>
      <p:pic>
        <p:nvPicPr>
          <p:cNvPr id="11" name="Picture 10" descr="Diagram&#10;&#10;Description automatically generated">
            <a:extLst>
              <a:ext uri="{FF2B5EF4-FFF2-40B4-BE49-F238E27FC236}">
                <a16:creationId xmlns:a16="http://schemas.microsoft.com/office/drawing/2014/main" id="{927F21FA-D086-4365-8627-A50631E32F28}"/>
              </a:ext>
            </a:extLst>
          </p:cNvPr>
          <p:cNvPicPr>
            <a:picLocks noChangeAspect="1"/>
          </p:cNvPicPr>
          <p:nvPr/>
        </p:nvPicPr>
        <p:blipFill rotWithShape="1">
          <a:blip r:embed="rId2"/>
          <a:srcRect l="484" t="-2066" r="-484" b="4544"/>
          <a:stretch/>
        </p:blipFill>
        <p:spPr bwMode="auto">
          <a:xfrm>
            <a:off x="4550900" y="1406499"/>
            <a:ext cx="7090237" cy="4045003"/>
          </a:xfrm>
          <a:custGeom>
            <a:avLst/>
            <a:gdLst/>
            <a:ahLst/>
            <a:cxnLst/>
            <a:rect l="l" t="t" r="r" b="b"/>
            <a:pathLst>
              <a:path w="7090237" h="5759451">
                <a:moveTo>
                  <a:pt x="0" y="0"/>
                </a:moveTo>
                <a:lnTo>
                  <a:pt x="7090237" y="0"/>
                </a:lnTo>
                <a:lnTo>
                  <a:pt x="7090237" y="5759451"/>
                </a:lnTo>
                <a:lnTo>
                  <a:pt x="0" y="5759451"/>
                </a:lnTo>
                <a:close/>
              </a:path>
            </a:pathLst>
          </a:custGeom>
          <a:extLst>
            <a:ext uri="{53640926-AAD7-44D8-BBD7-CCE9431645EC}">
              <a14:shadowObscured xmlns:a14="http://schemas.microsoft.com/office/drawing/2010/main"/>
            </a:ext>
          </a:extLst>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{C3D21298-AAD7-48D1-988D-8E3CBFEAEFAD}tf33713516_win32</Template>
  <TotalTime>5</TotalTime>
  <Words>689</Words>
  <Application>Microsoft Office PowerPoint</Application>
  <PresentationFormat>Widescreen</PresentationFormat>
  <Paragraphs>133</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Zero-day Attacks and Counter Measures</vt:lpstr>
      <vt:lpstr>Introduction</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Zero-day Attacks and Counter Measures</dc:title>
  <dc:creator>Talha Abdullah Punjabi</dc:creator>
  <cp:lastModifiedBy>Talha Abdullah Punjabi</cp:lastModifiedBy>
  <cp:revision>4</cp:revision>
  <dcterms:created xsi:type="dcterms:W3CDTF">2022-04-24T12:36:28Z</dcterms:created>
  <dcterms:modified xsi:type="dcterms:W3CDTF">2022-04-24T12:41:57Z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