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5"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F3E74C-C11E-473F-91C2-2786489BD687}" v="19" dt="2022-04-17T16:39:09.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60"/>
  </p:normalViewPr>
  <p:slideViewPr>
    <p:cSldViewPr snapToGrid="0">
      <p:cViewPr varScale="1">
        <p:scale>
          <a:sx n="78" d="100"/>
          <a:sy n="78" d="100"/>
        </p:scale>
        <p:origin x="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Amjad Abdushakkoor" userId="166955c56f191f8d" providerId="LiveId" clId="{73F3E74C-C11E-473F-91C2-2786489BD687}"/>
    <pc:docChg chg="undo custSel addSld modSld">
      <pc:chgData name="Muhammed Amjad Abdushakkoor" userId="166955c56f191f8d" providerId="LiveId" clId="{73F3E74C-C11E-473F-91C2-2786489BD687}" dt="2022-04-17T16:52:07.494" v="4346" actId="26606"/>
      <pc:docMkLst>
        <pc:docMk/>
      </pc:docMkLst>
      <pc:sldChg chg="addSp delSp modSp new mod setBg setClrOvrMap">
        <pc:chgData name="Muhammed Amjad Abdushakkoor" userId="166955c56f191f8d" providerId="LiveId" clId="{73F3E74C-C11E-473F-91C2-2786489BD687}" dt="2022-04-16T17:14:52.356" v="1104" actId="122"/>
        <pc:sldMkLst>
          <pc:docMk/>
          <pc:sldMk cId="1928300050" sldId="257"/>
        </pc:sldMkLst>
        <pc:spChg chg="mod">
          <ac:chgData name="Muhammed Amjad Abdushakkoor" userId="166955c56f191f8d" providerId="LiveId" clId="{73F3E74C-C11E-473F-91C2-2786489BD687}" dt="2022-04-16T17:14:52.356" v="1104" actId="122"/>
          <ac:spMkLst>
            <pc:docMk/>
            <pc:sldMk cId="1928300050" sldId="257"/>
            <ac:spMk id="2" creationId="{B156CA18-0149-492F-B7B2-C851CFA0E054}"/>
          </ac:spMkLst>
        </pc:spChg>
        <pc:spChg chg="del">
          <ac:chgData name="Muhammed Amjad Abdushakkoor" userId="166955c56f191f8d" providerId="LiveId" clId="{73F3E74C-C11E-473F-91C2-2786489BD687}" dt="2022-04-16T15:48:10.264" v="26" actId="931"/>
          <ac:spMkLst>
            <pc:docMk/>
            <pc:sldMk cId="1928300050" sldId="257"/>
            <ac:spMk id="3" creationId="{0070904D-5A94-4B36-A870-969E458D872E}"/>
          </ac:spMkLst>
        </pc:spChg>
        <pc:spChg chg="mod">
          <ac:chgData name="Muhammed Amjad Abdushakkoor" userId="166955c56f191f8d" providerId="LiveId" clId="{73F3E74C-C11E-473F-91C2-2786489BD687}" dt="2022-04-16T16:58:42.075" v="1078" actId="20577"/>
          <ac:spMkLst>
            <pc:docMk/>
            <pc:sldMk cId="1928300050" sldId="257"/>
            <ac:spMk id="4" creationId="{B64BCC13-D9B6-4C7F-B70E-217133FA382D}"/>
          </ac:spMkLst>
        </pc:spChg>
        <pc:spChg chg="add del mod">
          <ac:chgData name="Muhammed Amjad Abdushakkoor" userId="166955c56f191f8d" providerId="LiveId" clId="{73F3E74C-C11E-473F-91C2-2786489BD687}" dt="2022-04-16T15:48:20.298" v="30" actId="931"/>
          <ac:spMkLst>
            <pc:docMk/>
            <pc:sldMk cId="1928300050" sldId="257"/>
            <ac:spMk id="8" creationId="{2FF4F7FC-9CED-49FA-BDE4-0645ED668B32}"/>
          </ac:spMkLst>
        </pc:spChg>
        <pc:spChg chg="add del mod">
          <ac:chgData name="Muhammed Amjad Abdushakkoor" userId="166955c56f191f8d" providerId="LiveId" clId="{73F3E74C-C11E-473F-91C2-2786489BD687}" dt="2022-04-16T15:53:29.444" v="51" actId="478"/>
          <ac:spMkLst>
            <pc:docMk/>
            <pc:sldMk cId="1928300050" sldId="257"/>
            <ac:spMk id="12" creationId="{59605946-FF8C-4AC6-AB27-C07EC2A55A35}"/>
          </ac:spMkLst>
        </pc:spChg>
        <pc:spChg chg="add del mod">
          <ac:chgData name="Muhammed Amjad Abdushakkoor" userId="166955c56f191f8d" providerId="LiveId" clId="{73F3E74C-C11E-473F-91C2-2786489BD687}" dt="2022-04-16T15:53:27.177" v="45" actId="478"/>
          <ac:spMkLst>
            <pc:docMk/>
            <pc:sldMk cId="1928300050" sldId="257"/>
            <ac:spMk id="16" creationId="{2450F2A0-7331-4027-B5A8-7138C0795902}"/>
          </ac:spMkLst>
        </pc:spChg>
        <pc:spChg chg="add del mod">
          <ac:chgData name="Muhammed Amjad Abdushakkoor" userId="166955c56f191f8d" providerId="LiveId" clId="{73F3E74C-C11E-473F-91C2-2786489BD687}" dt="2022-04-16T15:54:55.949" v="53" actId="931"/>
          <ac:spMkLst>
            <pc:docMk/>
            <pc:sldMk cId="1928300050" sldId="257"/>
            <ac:spMk id="18" creationId="{131D9425-792C-4211-8A35-EDAC2243D70B}"/>
          </ac:spMkLst>
        </pc:spChg>
        <pc:spChg chg="add del">
          <ac:chgData name="Muhammed Amjad Abdushakkoor" userId="166955c56f191f8d" providerId="LiveId" clId="{73F3E74C-C11E-473F-91C2-2786489BD687}" dt="2022-04-16T15:53:11.820" v="40" actId="26606"/>
          <ac:spMkLst>
            <pc:docMk/>
            <pc:sldMk cId="1928300050" sldId="257"/>
            <ac:spMk id="36" creationId="{C7F2E4D6-EF46-1C43-8F3E-3620C3C83F36}"/>
          </ac:spMkLst>
        </pc:spChg>
        <pc:spChg chg="add del">
          <ac:chgData name="Muhammed Amjad Abdushakkoor" userId="166955c56f191f8d" providerId="LiveId" clId="{73F3E74C-C11E-473F-91C2-2786489BD687}" dt="2022-04-16T16:06:43.509" v="398" actId="26606"/>
          <ac:spMkLst>
            <pc:docMk/>
            <pc:sldMk cId="1928300050" sldId="257"/>
            <ac:spMk id="57" creationId="{C7F2E4D6-EF46-1C43-8F3E-3620C3C83F36}"/>
          </ac:spMkLst>
        </pc:spChg>
        <pc:spChg chg="add del">
          <ac:chgData name="Muhammed Amjad Abdushakkoor" userId="166955c56f191f8d" providerId="LiveId" clId="{73F3E74C-C11E-473F-91C2-2786489BD687}" dt="2022-04-16T16:06:43.509" v="398" actId="26606"/>
          <ac:spMkLst>
            <pc:docMk/>
            <pc:sldMk cId="1928300050" sldId="257"/>
            <ac:spMk id="59" creationId="{14ACB00F-615E-0E4F-9794-329E08F6E499}"/>
          </ac:spMkLst>
        </pc:spChg>
        <pc:spChg chg="add del">
          <ac:chgData name="Muhammed Amjad Abdushakkoor" userId="166955c56f191f8d" providerId="LiveId" clId="{73F3E74C-C11E-473F-91C2-2786489BD687}" dt="2022-04-16T15:53:19.966" v="42" actId="26606"/>
          <ac:spMkLst>
            <pc:docMk/>
            <pc:sldMk cId="1928300050" sldId="257"/>
            <ac:spMk id="61" creationId="{C7F2E4D6-EF46-1C43-8F3E-3620C3C83F36}"/>
          </ac:spMkLst>
        </pc:spChg>
        <pc:spChg chg="add del">
          <ac:chgData name="Muhammed Amjad Abdushakkoor" userId="166955c56f191f8d" providerId="LiveId" clId="{73F3E74C-C11E-473F-91C2-2786489BD687}" dt="2022-04-16T15:53:27.563" v="46" actId="26606"/>
          <ac:spMkLst>
            <pc:docMk/>
            <pc:sldMk cId="1928300050" sldId="257"/>
            <ac:spMk id="71" creationId="{C7F2E4D6-EF46-1C43-8F3E-3620C3C83F36}"/>
          </ac:spMkLst>
        </pc:spChg>
        <pc:spChg chg="add del mod">
          <ac:chgData name="Muhammed Amjad Abdushakkoor" userId="166955c56f191f8d" providerId="LiveId" clId="{73F3E74C-C11E-473F-91C2-2786489BD687}" dt="2022-04-16T16:07:12.876" v="404" actId="478"/>
          <ac:spMkLst>
            <pc:docMk/>
            <pc:sldMk cId="1928300050" sldId="257"/>
            <ac:spMk id="78" creationId="{BEBF8FC3-C0A0-4493-A847-82850954A8FB}"/>
          </ac:spMkLst>
        </pc:spChg>
        <pc:spChg chg="add del">
          <ac:chgData name="Muhammed Amjad Abdushakkoor" userId="166955c56f191f8d" providerId="LiveId" clId="{73F3E74C-C11E-473F-91C2-2786489BD687}" dt="2022-04-16T16:07:45.370" v="410" actId="26606"/>
          <ac:spMkLst>
            <pc:docMk/>
            <pc:sldMk cId="1928300050" sldId="257"/>
            <ac:spMk id="98" creationId="{C7F2E4D6-EF46-1C43-8F3E-3620C3C83F36}"/>
          </ac:spMkLst>
        </pc:spChg>
        <pc:spChg chg="add mod">
          <ac:chgData name="Muhammed Amjad Abdushakkoor" userId="166955c56f191f8d" providerId="LiveId" clId="{73F3E74C-C11E-473F-91C2-2786489BD687}" dt="2022-04-16T16:07:02.580" v="403"/>
          <ac:spMkLst>
            <pc:docMk/>
            <pc:sldMk cId="1928300050" sldId="257"/>
            <ac:spMk id="105" creationId="{60FD1FC6-6EDB-4C01-900E-FB763B11F85E}"/>
          </ac:spMkLst>
        </pc:spChg>
        <pc:spChg chg="add del">
          <ac:chgData name="Muhammed Amjad Abdushakkoor" userId="166955c56f191f8d" providerId="LiveId" clId="{73F3E74C-C11E-473F-91C2-2786489BD687}" dt="2022-04-16T16:07:34.616" v="407" actId="26606"/>
          <ac:spMkLst>
            <pc:docMk/>
            <pc:sldMk cId="1928300050" sldId="257"/>
            <ac:spMk id="128" creationId="{C7F2E4D6-EF46-1C43-8F3E-3620C3C83F36}"/>
          </ac:spMkLst>
        </pc:spChg>
        <pc:spChg chg="add del">
          <ac:chgData name="Muhammed Amjad Abdushakkoor" userId="166955c56f191f8d" providerId="LiveId" clId="{73F3E74C-C11E-473F-91C2-2786489BD687}" dt="2022-04-16T16:07:45.355" v="409" actId="26606"/>
          <ac:spMkLst>
            <pc:docMk/>
            <pc:sldMk cId="1928300050" sldId="257"/>
            <ac:spMk id="153" creationId="{C7F2E4D6-EF46-1C43-8F3E-3620C3C83F36}"/>
          </ac:spMkLst>
        </pc:spChg>
        <pc:spChg chg="add del">
          <ac:chgData name="Muhammed Amjad Abdushakkoor" userId="166955c56f191f8d" providerId="LiveId" clId="{73F3E74C-C11E-473F-91C2-2786489BD687}" dt="2022-04-16T16:08:32.496" v="420" actId="26606"/>
          <ac:spMkLst>
            <pc:docMk/>
            <pc:sldMk cId="1928300050" sldId="257"/>
            <ac:spMk id="163" creationId="{C7F2E4D6-EF46-1C43-8F3E-3620C3C83F36}"/>
          </ac:spMkLst>
        </pc:spChg>
        <pc:spChg chg="add">
          <ac:chgData name="Muhammed Amjad Abdushakkoor" userId="166955c56f191f8d" providerId="LiveId" clId="{73F3E74C-C11E-473F-91C2-2786489BD687}" dt="2022-04-16T16:08:32.496" v="420" actId="26606"/>
          <ac:spMkLst>
            <pc:docMk/>
            <pc:sldMk cId="1928300050" sldId="257"/>
            <ac:spMk id="187" creationId="{C7F2E4D6-EF46-1C43-8F3E-3620C3C83F36}"/>
          </ac:spMkLst>
        </pc:spChg>
        <pc:grpChg chg="add del">
          <ac:chgData name="Muhammed Amjad Abdushakkoor" userId="166955c56f191f8d" providerId="LiveId" clId="{73F3E74C-C11E-473F-91C2-2786489BD687}" dt="2022-04-16T15:53:11.820" v="40" actId="26606"/>
          <ac:grpSpMkLst>
            <pc:docMk/>
            <pc:sldMk cId="1928300050" sldId="257"/>
            <ac:grpSpMk id="19" creationId="{F0CAFDA3-320A-C24D-A7A1-20C1267EC987}"/>
          </ac:grpSpMkLst>
        </pc:grpChg>
        <pc:grpChg chg="add del">
          <ac:chgData name="Muhammed Amjad Abdushakkoor" userId="166955c56f191f8d" providerId="LiveId" clId="{73F3E74C-C11E-473F-91C2-2786489BD687}" dt="2022-04-16T15:53:11.820" v="40" actId="26606"/>
          <ac:grpSpMkLst>
            <pc:docMk/>
            <pc:sldMk cId="1928300050" sldId="257"/>
            <ac:grpSpMk id="38" creationId="{05ADD15B-C747-D340-BF8A-A1DD2A6A9324}"/>
          </ac:grpSpMkLst>
        </pc:grpChg>
        <pc:grpChg chg="add del">
          <ac:chgData name="Muhammed Amjad Abdushakkoor" userId="166955c56f191f8d" providerId="LiveId" clId="{73F3E74C-C11E-473F-91C2-2786489BD687}" dt="2022-04-16T16:06:43.509" v="398" actId="26606"/>
          <ac:grpSpMkLst>
            <pc:docMk/>
            <pc:sldMk cId="1928300050" sldId="257"/>
            <ac:grpSpMk id="40" creationId="{F0CAFDA3-320A-C24D-A7A1-20C1267EC987}"/>
          </ac:grpSpMkLst>
        </pc:grpChg>
        <pc:grpChg chg="add del">
          <ac:chgData name="Muhammed Amjad Abdushakkoor" userId="166955c56f191f8d" providerId="LiveId" clId="{73F3E74C-C11E-473F-91C2-2786489BD687}" dt="2022-04-16T15:53:19.966" v="42" actId="26606"/>
          <ac:grpSpMkLst>
            <pc:docMk/>
            <pc:sldMk cId="1928300050" sldId="257"/>
            <ac:grpSpMk id="46" creationId="{F0CAFDA3-320A-C24D-A7A1-20C1267EC987}"/>
          </ac:grpSpMkLst>
        </pc:grpChg>
        <pc:grpChg chg="add del">
          <ac:chgData name="Muhammed Amjad Abdushakkoor" userId="166955c56f191f8d" providerId="LiveId" clId="{73F3E74C-C11E-473F-91C2-2786489BD687}" dt="2022-04-16T15:53:19.966" v="42" actId="26606"/>
          <ac:grpSpMkLst>
            <pc:docMk/>
            <pc:sldMk cId="1928300050" sldId="257"/>
            <ac:grpSpMk id="62" creationId="{05ADD15B-C747-D340-BF8A-A1DD2A6A9324}"/>
          </ac:grpSpMkLst>
        </pc:grpChg>
        <pc:grpChg chg="add del">
          <ac:chgData name="Muhammed Amjad Abdushakkoor" userId="166955c56f191f8d" providerId="LiveId" clId="{73F3E74C-C11E-473F-91C2-2786489BD687}" dt="2022-04-16T16:06:43.509" v="398" actId="26606"/>
          <ac:grpSpMkLst>
            <pc:docMk/>
            <pc:sldMk cId="1928300050" sldId="257"/>
            <ac:grpSpMk id="63" creationId="{35B55452-0B37-B747-9C68-70C4EF8F7539}"/>
          </ac:grpSpMkLst>
        </pc:grpChg>
        <pc:grpChg chg="add del">
          <ac:chgData name="Muhammed Amjad Abdushakkoor" userId="166955c56f191f8d" providerId="LiveId" clId="{73F3E74C-C11E-473F-91C2-2786489BD687}" dt="2022-04-16T15:53:27.563" v="46" actId="26606"/>
          <ac:grpSpMkLst>
            <pc:docMk/>
            <pc:sldMk cId="1928300050" sldId="257"/>
            <ac:grpSpMk id="69" creationId="{F0CAFDA3-320A-C24D-A7A1-20C1267EC987}"/>
          </ac:grpSpMkLst>
        </pc:grpChg>
        <pc:grpChg chg="add del">
          <ac:chgData name="Muhammed Amjad Abdushakkoor" userId="166955c56f191f8d" providerId="LiveId" clId="{73F3E74C-C11E-473F-91C2-2786489BD687}" dt="2022-04-16T15:53:27.563" v="46" actId="26606"/>
          <ac:grpSpMkLst>
            <pc:docMk/>
            <pc:sldMk cId="1928300050" sldId="257"/>
            <ac:grpSpMk id="72" creationId="{97620302-BEE8-1447-8324-5F4178AA169B}"/>
          </ac:grpSpMkLst>
        </pc:grpChg>
        <pc:grpChg chg="add del">
          <ac:chgData name="Muhammed Amjad Abdushakkoor" userId="166955c56f191f8d" providerId="LiveId" clId="{73F3E74C-C11E-473F-91C2-2786489BD687}" dt="2022-04-16T16:07:45.370" v="410" actId="26606"/>
          <ac:grpSpMkLst>
            <pc:docMk/>
            <pc:sldMk cId="1928300050" sldId="257"/>
            <ac:grpSpMk id="81" creationId="{F0CAFDA3-320A-C24D-A7A1-20C1267EC987}"/>
          </ac:grpSpMkLst>
        </pc:grpChg>
        <pc:grpChg chg="add del">
          <ac:chgData name="Muhammed Amjad Abdushakkoor" userId="166955c56f191f8d" providerId="LiveId" clId="{73F3E74C-C11E-473F-91C2-2786489BD687}" dt="2022-04-16T16:07:45.370" v="410" actId="26606"/>
          <ac:grpSpMkLst>
            <pc:docMk/>
            <pc:sldMk cId="1928300050" sldId="257"/>
            <ac:grpSpMk id="100" creationId="{05ADD15B-C747-D340-BF8A-A1DD2A6A9324}"/>
          </ac:grpSpMkLst>
        </pc:grpChg>
        <pc:grpChg chg="add del">
          <ac:chgData name="Muhammed Amjad Abdushakkoor" userId="166955c56f191f8d" providerId="LiveId" clId="{73F3E74C-C11E-473F-91C2-2786489BD687}" dt="2022-04-16T16:07:34.616" v="407" actId="26606"/>
          <ac:grpSpMkLst>
            <pc:docMk/>
            <pc:sldMk cId="1928300050" sldId="257"/>
            <ac:grpSpMk id="111" creationId="{F0CAFDA3-320A-C24D-A7A1-20C1267EC987}"/>
          </ac:grpSpMkLst>
        </pc:grpChg>
        <pc:grpChg chg="add del">
          <ac:chgData name="Muhammed Amjad Abdushakkoor" userId="166955c56f191f8d" providerId="LiveId" clId="{73F3E74C-C11E-473F-91C2-2786489BD687}" dt="2022-04-16T16:07:34.616" v="407" actId="26606"/>
          <ac:grpSpMkLst>
            <pc:docMk/>
            <pc:sldMk cId="1928300050" sldId="257"/>
            <ac:grpSpMk id="130" creationId="{97620302-BEE8-1447-8324-5F4178AA169B}"/>
          </ac:grpSpMkLst>
        </pc:grpChg>
        <pc:grpChg chg="add del">
          <ac:chgData name="Muhammed Amjad Abdushakkoor" userId="166955c56f191f8d" providerId="LiveId" clId="{73F3E74C-C11E-473F-91C2-2786489BD687}" dt="2022-04-16T16:07:45.355" v="409" actId="26606"/>
          <ac:grpSpMkLst>
            <pc:docMk/>
            <pc:sldMk cId="1928300050" sldId="257"/>
            <ac:grpSpMk id="138" creationId="{F0CAFDA3-320A-C24D-A7A1-20C1267EC987}"/>
          </ac:grpSpMkLst>
        </pc:grpChg>
        <pc:grpChg chg="add del">
          <ac:chgData name="Muhammed Amjad Abdushakkoor" userId="166955c56f191f8d" providerId="LiveId" clId="{73F3E74C-C11E-473F-91C2-2786489BD687}" dt="2022-04-16T16:07:45.355" v="409" actId="26606"/>
          <ac:grpSpMkLst>
            <pc:docMk/>
            <pc:sldMk cId="1928300050" sldId="257"/>
            <ac:grpSpMk id="154" creationId="{05ADD15B-C747-D340-BF8A-A1DD2A6A9324}"/>
          </ac:grpSpMkLst>
        </pc:grpChg>
        <pc:grpChg chg="add del">
          <ac:chgData name="Muhammed Amjad Abdushakkoor" userId="166955c56f191f8d" providerId="LiveId" clId="{73F3E74C-C11E-473F-91C2-2786489BD687}" dt="2022-04-16T16:08:32.496" v="420" actId="26606"/>
          <ac:grpSpMkLst>
            <pc:docMk/>
            <pc:sldMk cId="1928300050" sldId="257"/>
            <ac:grpSpMk id="161" creationId="{F0CAFDA3-320A-C24D-A7A1-20C1267EC987}"/>
          </ac:grpSpMkLst>
        </pc:grpChg>
        <pc:grpChg chg="add del">
          <ac:chgData name="Muhammed Amjad Abdushakkoor" userId="166955c56f191f8d" providerId="LiveId" clId="{73F3E74C-C11E-473F-91C2-2786489BD687}" dt="2022-04-16T16:08:32.496" v="420" actId="26606"/>
          <ac:grpSpMkLst>
            <pc:docMk/>
            <pc:sldMk cId="1928300050" sldId="257"/>
            <ac:grpSpMk id="164" creationId="{97620302-BEE8-1447-8324-5F4178AA169B}"/>
          </ac:grpSpMkLst>
        </pc:grpChg>
        <pc:grpChg chg="add">
          <ac:chgData name="Muhammed Amjad Abdushakkoor" userId="166955c56f191f8d" providerId="LiveId" clId="{73F3E74C-C11E-473F-91C2-2786489BD687}" dt="2022-04-16T16:08:32.496" v="420" actId="26606"/>
          <ac:grpSpMkLst>
            <pc:docMk/>
            <pc:sldMk cId="1928300050" sldId="257"/>
            <ac:grpSpMk id="170" creationId="{F0CAFDA3-320A-C24D-A7A1-20C1267EC987}"/>
          </ac:grpSpMkLst>
        </pc:grpChg>
        <pc:grpChg chg="add">
          <ac:chgData name="Muhammed Amjad Abdushakkoor" userId="166955c56f191f8d" providerId="LiveId" clId="{73F3E74C-C11E-473F-91C2-2786489BD687}" dt="2022-04-16T16:08:32.496" v="420" actId="26606"/>
          <ac:grpSpMkLst>
            <pc:docMk/>
            <pc:sldMk cId="1928300050" sldId="257"/>
            <ac:grpSpMk id="189" creationId="{05ADD15B-C747-D340-BF8A-A1DD2A6A9324}"/>
          </ac:grpSpMkLst>
        </pc:grpChg>
        <pc:picChg chg="add del mod">
          <ac:chgData name="Muhammed Amjad Abdushakkoor" userId="166955c56f191f8d" providerId="LiveId" clId="{73F3E74C-C11E-473F-91C2-2786489BD687}" dt="2022-04-16T15:48:14.696" v="29" actId="478"/>
          <ac:picMkLst>
            <pc:docMk/>
            <pc:sldMk cId="1928300050" sldId="257"/>
            <ac:picMk id="6" creationId="{F5704EB7-76F1-47B8-8C73-F3D12C124E84}"/>
          </ac:picMkLst>
        </pc:picChg>
        <pc:picChg chg="add del mod">
          <ac:chgData name="Muhammed Amjad Abdushakkoor" userId="166955c56f191f8d" providerId="LiveId" clId="{73F3E74C-C11E-473F-91C2-2786489BD687}" dt="2022-04-16T15:53:31.017" v="52" actId="478"/>
          <ac:picMkLst>
            <pc:docMk/>
            <pc:sldMk cId="1928300050" sldId="257"/>
            <ac:picMk id="10" creationId="{FC04CAE9-D8CC-48DB-AF77-1BC42E1E70DC}"/>
          </ac:picMkLst>
        </pc:picChg>
        <pc:picChg chg="add del mod">
          <ac:chgData name="Muhammed Amjad Abdushakkoor" userId="166955c56f191f8d" providerId="LiveId" clId="{73F3E74C-C11E-473F-91C2-2786489BD687}" dt="2022-04-16T15:53:28.925" v="50" actId="931"/>
          <ac:picMkLst>
            <pc:docMk/>
            <pc:sldMk cId="1928300050" sldId="257"/>
            <ac:picMk id="14" creationId="{5781C49D-7B5A-43B8-932A-7CA13F884D95}"/>
          </ac:picMkLst>
        </pc:picChg>
        <pc:picChg chg="add del mod ord">
          <ac:chgData name="Muhammed Amjad Abdushakkoor" userId="166955c56f191f8d" providerId="LiveId" clId="{73F3E74C-C11E-473F-91C2-2786489BD687}" dt="2022-04-16T16:06:47.165" v="399" actId="478"/>
          <ac:picMkLst>
            <pc:docMk/>
            <pc:sldMk cId="1928300050" sldId="257"/>
            <ac:picMk id="35" creationId="{B333DAFE-4F73-4AC7-A7DC-BCCE6506A107}"/>
          </ac:picMkLst>
        </pc:picChg>
        <pc:picChg chg="add del mod">
          <ac:chgData name="Muhammed Amjad Abdushakkoor" userId="166955c56f191f8d" providerId="LiveId" clId="{73F3E74C-C11E-473F-91C2-2786489BD687}" dt="2022-04-16T16:09:24.081" v="423" actId="478"/>
          <ac:picMkLst>
            <pc:docMk/>
            <pc:sldMk cId="1928300050" sldId="257"/>
            <ac:picMk id="76" creationId="{AA42986F-DAA0-4F5B-895F-89980D1ADA63}"/>
          </ac:picMkLst>
        </pc:picChg>
        <pc:picChg chg="add mod modCrop">
          <ac:chgData name="Muhammed Amjad Abdushakkoor" userId="166955c56f191f8d" providerId="LiveId" clId="{73F3E74C-C11E-473F-91C2-2786489BD687}" dt="2022-04-16T16:14:23.721" v="457" actId="1076"/>
          <ac:picMkLst>
            <pc:docMk/>
            <pc:sldMk cId="1928300050" sldId="257"/>
            <ac:picMk id="80" creationId="{AA182EFF-564B-4EEC-AE50-CE5E2E188305}"/>
          </ac:picMkLst>
        </pc:picChg>
        <pc:cxnChg chg="add del">
          <ac:chgData name="Muhammed Amjad Abdushakkoor" userId="166955c56f191f8d" providerId="LiveId" clId="{73F3E74C-C11E-473F-91C2-2786489BD687}" dt="2022-04-16T15:53:11.820" v="40" actId="26606"/>
          <ac:cxnSpMkLst>
            <pc:docMk/>
            <pc:sldMk cId="1928300050" sldId="257"/>
            <ac:cxnSpMk id="34" creationId="{8231D73A-BA91-794F-8C09-4F4B41A6D08B}"/>
          </ac:cxnSpMkLst>
        </pc:cxnChg>
        <pc:cxnChg chg="add del">
          <ac:chgData name="Muhammed Amjad Abdushakkoor" userId="166955c56f191f8d" providerId="LiveId" clId="{73F3E74C-C11E-473F-91C2-2786489BD687}" dt="2022-04-16T15:53:11.820" v="40" actId="26606"/>
          <ac:cxnSpMkLst>
            <pc:docMk/>
            <pc:sldMk cId="1928300050" sldId="257"/>
            <ac:cxnSpMk id="44" creationId="{1FE039F1-6D47-C642-B506-452A83B0AB11}"/>
          </ac:cxnSpMkLst>
        </pc:cxnChg>
        <pc:cxnChg chg="add del">
          <ac:chgData name="Muhammed Amjad Abdushakkoor" userId="166955c56f191f8d" providerId="LiveId" clId="{73F3E74C-C11E-473F-91C2-2786489BD687}" dt="2022-04-16T16:06:43.509" v="398" actId="26606"/>
          <ac:cxnSpMkLst>
            <pc:docMk/>
            <pc:sldMk cId="1928300050" sldId="257"/>
            <ac:cxnSpMk id="54" creationId="{1D2BBFA3-6EA8-1C48-B3A5-DFCC389D2821}"/>
          </ac:cxnSpMkLst>
        </pc:cxnChg>
        <pc:cxnChg chg="add del">
          <ac:chgData name="Muhammed Amjad Abdushakkoor" userId="166955c56f191f8d" providerId="LiveId" clId="{73F3E74C-C11E-473F-91C2-2786489BD687}" dt="2022-04-16T16:06:43.509" v="398" actId="26606"/>
          <ac:cxnSpMkLst>
            <pc:docMk/>
            <pc:sldMk cId="1928300050" sldId="257"/>
            <ac:cxnSpMk id="55" creationId="{8231D73A-BA91-794F-8C09-4F4B41A6D08B}"/>
          </ac:cxnSpMkLst>
        </pc:cxnChg>
        <pc:cxnChg chg="add del">
          <ac:chgData name="Muhammed Amjad Abdushakkoor" userId="166955c56f191f8d" providerId="LiveId" clId="{73F3E74C-C11E-473F-91C2-2786489BD687}" dt="2022-04-16T15:53:19.966" v="42" actId="26606"/>
          <ac:cxnSpMkLst>
            <pc:docMk/>
            <pc:sldMk cId="1928300050" sldId="257"/>
            <ac:cxnSpMk id="60" creationId="{8231D73A-BA91-794F-8C09-4F4B41A6D08B}"/>
          </ac:cxnSpMkLst>
        </pc:cxnChg>
        <pc:cxnChg chg="add del">
          <ac:chgData name="Muhammed Amjad Abdushakkoor" userId="166955c56f191f8d" providerId="LiveId" clId="{73F3E74C-C11E-473F-91C2-2786489BD687}" dt="2022-04-16T15:53:19.966" v="42" actId="26606"/>
          <ac:cxnSpMkLst>
            <pc:docMk/>
            <pc:sldMk cId="1928300050" sldId="257"/>
            <ac:cxnSpMk id="67" creationId="{1FE039F1-6D47-C642-B506-452A83B0AB11}"/>
          </ac:cxnSpMkLst>
        </pc:cxnChg>
        <pc:cxnChg chg="add del">
          <ac:chgData name="Muhammed Amjad Abdushakkoor" userId="166955c56f191f8d" providerId="LiveId" clId="{73F3E74C-C11E-473F-91C2-2786489BD687}" dt="2022-04-16T15:53:27.563" v="46" actId="26606"/>
          <ac:cxnSpMkLst>
            <pc:docMk/>
            <pc:sldMk cId="1928300050" sldId="257"/>
            <ac:cxnSpMk id="70" creationId="{8231D73A-BA91-794F-8C09-4F4B41A6D08B}"/>
          </ac:cxnSpMkLst>
        </pc:cxnChg>
        <pc:cxnChg chg="add del">
          <ac:chgData name="Muhammed Amjad Abdushakkoor" userId="166955c56f191f8d" providerId="LiveId" clId="{73F3E74C-C11E-473F-91C2-2786489BD687}" dt="2022-04-16T15:53:27.563" v="46" actId="26606"/>
          <ac:cxnSpMkLst>
            <pc:docMk/>
            <pc:sldMk cId="1928300050" sldId="257"/>
            <ac:cxnSpMk id="73" creationId="{68C50EA3-7CF1-9542-A21D-5B3EBACC5009}"/>
          </ac:cxnSpMkLst>
        </pc:cxnChg>
        <pc:cxnChg chg="add del">
          <ac:chgData name="Muhammed Amjad Abdushakkoor" userId="166955c56f191f8d" providerId="LiveId" clId="{73F3E74C-C11E-473F-91C2-2786489BD687}" dt="2022-04-16T16:07:45.370" v="410" actId="26606"/>
          <ac:cxnSpMkLst>
            <pc:docMk/>
            <pc:sldMk cId="1928300050" sldId="257"/>
            <ac:cxnSpMk id="96" creationId="{8231D73A-BA91-794F-8C09-4F4B41A6D08B}"/>
          </ac:cxnSpMkLst>
        </pc:cxnChg>
        <pc:cxnChg chg="add del">
          <ac:chgData name="Muhammed Amjad Abdushakkoor" userId="166955c56f191f8d" providerId="LiveId" clId="{73F3E74C-C11E-473F-91C2-2786489BD687}" dt="2022-04-16T16:07:45.370" v="410" actId="26606"/>
          <ac:cxnSpMkLst>
            <pc:docMk/>
            <pc:sldMk cId="1928300050" sldId="257"/>
            <ac:cxnSpMk id="106" creationId="{1FE039F1-6D47-C642-B506-452A83B0AB11}"/>
          </ac:cxnSpMkLst>
        </pc:cxnChg>
        <pc:cxnChg chg="add del">
          <ac:chgData name="Muhammed Amjad Abdushakkoor" userId="166955c56f191f8d" providerId="LiveId" clId="{73F3E74C-C11E-473F-91C2-2786489BD687}" dt="2022-04-16T16:07:34.616" v="407" actId="26606"/>
          <ac:cxnSpMkLst>
            <pc:docMk/>
            <pc:sldMk cId="1928300050" sldId="257"/>
            <ac:cxnSpMk id="126" creationId="{8231D73A-BA91-794F-8C09-4F4B41A6D08B}"/>
          </ac:cxnSpMkLst>
        </pc:cxnChg>
        <pc:cxnChg chg="add del">
          <ac:chgData name="Muhammed Amjad Abdushakkoor" userId="166955c56f191f8d" providerId="LiveId" clId="{73F3E74C-C11E-473F-91C2-2786489BD687}" dt="2022-04-16T16:07:34.616" v="407" actId="26606"/>
          <ac:cxnSpMkLst>
            <pc:docMk/>
            <pc:sldMk cId="1928300050" sldId="257"/>
            <ac:cxnSpMk id="136" creationId="{68C50EA3-7CF1-9542-A21D-5B3EBACC5009}"/>
          </ac:cxnSpMkLst>
        </pc:cxnChg>
        <pc:cxnChg chg="add del">
          <ac:chgData name="Muhammed Amjad Abdushakkoor" userId="166955c56f191f8d" providerId="LiveId" clId="{73F3E74C-C11E-473F-91C2-2786489BD687}" dt="2022-04-16T16:07:45.355" v="409" actId="26606"/>
          <ac:cxnSpMkLst>
            <pc:docMk/>
            <pc:sldMk cId="1928300050" sldId="257"/>
            <ac:cxnSpMk id="152" creationId="{8231D73A-BA91-794F-8C09-4F4B41A6D08B}"/>
          </ac:cxnSpMkLst>
        </pc:cxnChg>
        <pc:cxnChg chg="add del">
          <ac:chgData name="Muhammed Amjad Abdushakkoor" userId="166955c56f191f8d" providerId="LiveId" clId="{73F3E74C-C11E-473F-91C2-2786489BD687}" dt="2022-04-16T16:07:45.355" v="409" actId="26606"/>
          <ac:cxnSpMkLst>
            <pc:docMk/>
            <pc:sldMk cId="1928300050" sldId="257"/>
            <ac:cxnSpMk id="159" creationId="{1FE039F1-6D47-C642-B506-452A83B0AB11}"/>
          </ac:cxnSpMkLst>
        </pc:cxnChg>
        <pc:cxnChg chg="add del">
          <ac:chgData name="Muhammed Amjad Abdushakkoor" userId="166955c56f191f8d" providerId="LiveId" clId="{73F3E74C-C11E-473F-91C2-2786489BD687}" dt="2022-04-16T16:08:32.496" v="420" actId="26606"/>
          <ac:cxnSpMkLst>
            <pc:docMk/>
            <pc:sldMk cId="1928300050" sldId="257"/>
            <ac:cxnSpMk id="162" creationId="{8231D73A-BA91-794F-8C09-4F4B41A6D08B}"/>
          </ac:cxnSpMkLst>
        </pc:cxnChg>
        <pc:cxnChg chg="add del">
          <ac:chgData name="Muhammed Amjad Abdushakkoor" userId="166955c56f191f8d" providerId="LiveId" clId="{73F3E74C-C11E-473F-91C2-2786489BD687}" dt="2022-04-16T16:08:32.496" v="420" actId="26606"/>
          <ac:cxnSpMkLst>
            <pc:docMk/>
            <pc:sldMk cId="1928300050" sldId="257"/>
            <ac:cxnSpMk id="165" creationId="{68C50EA3-7CF1-9542-A21D-5B3EBACC5009}"/>
          </ac:cxnSpMkLst>
        </pc:cxnChg>
        <pc:cxnChg chg="add">
          <ac:chgData name="Muhammed Amjad Abdushakkoor" userId="166955c56f191f8d" providerId="LiveId" clId="{73F3E74C-C11E-473F-91C2-2786489BD687}" dt="2022-04-16T16:08:32.496" v="420" actId="26606"/>
          <ac:cxnSpMkLst>
            <pc:docMk/>
            <pc:sldMk cId="1928300050" sldId="257"/>
            <ac:cxnSpMk id="185" creationId="{8231D73A-BA91-794F-8C09-4F4B41A6D08B}"/>
          </ac:cxnSpMkLst>
        </pc:cxnChg>
        <pc:cxnChg chg="add">
          <ac:chgData name="Muhammed Amjad Abdushakkoor" userId="166955c56f191f8d" providerId="LiveId" clId="{73F3E74C-C11E-473F-91C2-2786489BD687}" dt="2022-04-16T16:08:32.496" v="420" actId="26606"/>
          <ac:cxnSpMkLst>
            <pc:docMk/>
            <pc:sldMk cId="1928300050" sldId="257"/>
            <ac:cxnSpMk id="195" creationId="{1FE039F1-6D47-C642-B506-452A83B0AB11}"/>
          </ac:cxnSpMkLst>
        </pc:cxnChg>
      </pc:sldChg>
      <pc:sldChg chg="addSp delSp modSp new mod setBg">
        <pc:chgData name="Muhammed Amjad Abdushakkoor" userId="166955c56f191f8d" providerId="LiveId" clId="{73F3E74C-C11E-473F-91C2-2786489BD687}" dt="2022-04-16T17:30:01.133" v="1585" actId="20577"/>
        <pc:sldMkLst>
          <pc:docMk/>
          <pc:sldMk cId="838565462" sldId="258"/>
        </pc:sldMkLst>
        <pc:spChg chg="mod">
          <ac:chgData name="Muhammed Amjad Abdushakkoor" userId="166955c56f191f8d" providerId="LiveId" clId="{73F3E74C-C11E-473F-91C2-2786489BD687}" dt="2022-04-16T17:24:19.351" v="1109" actId="26606"/>
          <ac:spMkLst>
            <pc:docMk/>
            <pc:sldMk cId="838565462" sldId="258"/>
            <ac:spMk id="2" creationId="{C409D7F6-8240-441C-8625-2FB7251E46A0}"/>
          </ac:spMkLst>
        </pc:spChg>
        <pc:spChg chg="del">
          <ac:chgData name="Muhammed Amjad Abdushakkoor" userId="166955c56f191f8d" providerId="LiveId" clId="{73F3E74C-C11E-473F-91C2-2786489BD687}" dt="2022-04-16T17:23:34.169" v="1105" actId="931"/>
          <ac:spMkLst>
            <pc:docMk/>
            <pc:sldMk cId="838565462" sldId="258"/>
            <ac:spMk id="3" creationId="{9A78662B-8576-4717-B1BC-FC787C52A4A0}"/>
          </ac:spMkLst>
        </pc:spChg>
        <pc:spChg chg="mod">
          <ac:chgData name="Muhammed Amjad Abdushakkoor" userId="166955c56f191f8d" providerId="LiveId" clId="{73F3E74C-C11E-473F-91C2-2786489BD687}" dt="2022-04-16T17:30:01.133" v="1585" actId="20577"/>
          <ac:spMkLst>
            <pc:docMk/>
            <pc:sldMk cId="838565462" sldId="258"/>
            <ac:spMk id="4" creationId="{55A7179D-E7A0-47F5-815F-8FDCC67BF372}"/>
          </ac:spMkLst>
        </pc:spChg>
        <pc:spChg chg="add">
          <ac:chgData name="Muhammed Amjad Abdushakkoor" userId="166955c56f191f8d" providerId="LiveId" clId="{73F3E74C-C11E-473F-91C2-2786489BD687}" dt="2022-04-16T17:24:19.351" v="1109" actId="26606"/>
          <ac:spMkLst>
            <pc:docMk/>
            <pc:sldMk cId="838565462" sldId="258"/>
            <ac:spMk id="28" creationId="{C7F2E4D6-EF46-1C43-8F3E-3620C3C83F36}"/>
          </ac:spMkLst>
        </pc:spChg>
        <pc:grpChg chg="add">
          <ac:chgData name="Muhammed Amjad Abdushakkoor" userId="166955c56f191f8d" providerId="LiveId" clId="{73F3E74C-C11E-473F-91C2-2786489BD687}" dt="2022-04-16T17:24:19.351" v="1109" actId="26606"/>
          <ac:grpSpMkLst>
            <pc:docMk/>
            <pc:sldMk cId="838565462" sldId="258"/>
            <ac:grpSpMk id="11" creationId="{F0CAFDA3-320A-C24D-A7A1-20C1267EC987}"/>
          </ac:grpSpMkLst>
        </pc:grpChg>
        <pc:grpChg chg="add">
          <ac:chgData name="Muhammed Amjad Abdushakkoor" userId="166955c56f191f8d" providerId="LiveId" clId="{73F3E74C-C11E-473F-91C2-2786489BD687}" dt="2022-04-16T17:24:19.351" v="1109" actId="26606"/>
          <ac:grpSpMkLst>
            <pc:docMk/>
            <pc:sldMk cId="838565462" sldId="258"/>
            <ac:grpSpMk id="30" creationId="{70EBDB1D-17AA-8140-B216-35CBA8C9E411}"/>
          </ac:grpSpMkLst>
        </pc:grpChg>
        <pc:picChg chg="add mod ord">
          <ac:chgData name="Muhammed Amjad Abdushakkoor" userId="166955c56f191f8d" providerId="LiveId" clId="{73F3E74C-C11E-473F-91C2-2786489BD687}" dt="2022-04-16T17:24:19.351" v="1109" actId="26606"/>
          <ac:picMkLst>
            <pc:docMk/>
            <pc:sldMk cId="838565462" sldId="258"/>
            <ac:picMk id="6" creationId="{30948807-DE3F-4417-A961-851E2169114E}"/>
          </ac:picMkLst>
        </pc:picChg>
        <pc:cxnChg chg="add">
          <ac:chgData name="Muhammed Amjad Abdushakkoor" userId="166955c56f191f8d" providerId="LiveId" clId="{73F3E74C-C11E-473F-91C2-2786489BD687}" dt="2022-04-16T17:24:19.351" v="1109" actId="26606"/>
          <ac:cxnSpMkLst>
            <pc:docMk/>
            <pc:sldMk cId="838565462" sldId="258"/>
            <ac:cxnSpMk id="26" creationId="{8231D73A-BA91-794F-8C09-4F4B41A6D08B}"/>
          </ac:cxnSpMkLst>
        </pc:cxnChg>
        <pc:cxnChg chg="add">
          <ac:chgData name="Muhammed Amjad Abdushakkoor" userId="166955c56f191f8d" providerId="LiveId" clId="{73F3E74C-C11E-473F-91C2-2786489BD687}" dt="2022-04-16T17:24:19.351" v="1109" actId="26606"/>
          <ac:cxnSpMkLst>
            <pc:docMk/>
            <pc:sldMk cId="838565462" sldId="258"/>
            <ac:cxnSpMk id="36" creationId="{BF3CF3DF-4809-5B42-9F22-981391379297}"/>
          </ac:cxnSpMkLst>
        </pc:cxnChg>
      </pc:sldChg>
      <pc:sldChg chg="addSp delSp modSp new mod setBg setClrOvrMap">
        <pc:chgData name="Muhammed Amjad Abdushakkoor" userId="166955c56f191f8d" providerId="LiveId" clId="{73F3E74C-C11E-473F-91C2-2786489BD687}" dt="2022-04-17T16:07:43.913" v="2226" actId="207"/>
        <pc:sldMkLst>
          <pc:docMk/>
          <pc:sldMk cId="1228856367" sldId="259"/>
        </pc:sldMkLst>
        <pc:spChg chg="mod">
          <ac:chgData name="Muhammed Amjad Abdushakkoor" userId="166955c56f191f8d" providerId="LiveId" clId="{73F3E74C-C11E-473F-91C2-2786489BD687}" dt="2022-04-17T16:07:21.234" v="2223" actId="207"/>
          <ac:spMkLst>
            <pc:docMk/>
            <pc:sldMk cId="1228856367" sldId="259"/>
            <ac:spMk id="2" creationId="{E28096F5-9C0A-49CE-BAF1-78AFAA51A9B3}"/>
          </ac:spMkLst>
        </pc:spChg>
        <pc:spChg chg="del">
          <ac:chgData name="Muhammed Amjad Abdushakkoor" userId="166955c56f191f8d" providerId="LiveId" clId="{73F3E74C-C11E-473F-91C2-2786489BD687}" dt="2022-04-17T16:01:57.334" v="1968" actId="478"/>
          <ac:spMkLst>
            <pc:docMk/>
            <pc:sldMk cId="1228856367" sldId="259"/>
            <ac:spMk id="3" creationId="{392846C0-CBD8-4E9C-B80F-BCA18E9566C4}"/>
          </ac:spMkLst>
        </pc:spChg>
        <pc:spChg chg="del mod">
          <ac:chgData name="Muhammed Amjad Abdushakkoor" userId="166955c56f191f8d" providerId="LiveId" clId="{73F3E74C-C11E-473F-91C2-2786489BD687}" dt="2022-04-17T16:07:06.773" v="2222" actId="26606"/>
          <ac:spMkLst>
            <pc:docMk/>
            <pc:sldMk cId="1228856367" sldId="259"/>
            <ac:spMk id="4" creationId="{72EF501F-ADCE-42CA-9BB4-5E2730556CB7}"/>
          </ac:spMkLst>
        </pc:spChg>
        <pc:spChg chg="add">
          <ac:chgData name="Muhammed Amjad Abdushakkoor" userId="166955c56f191f8d" providerId="LiveId" clId="{73F3E74C-C11E-473F-91C2-2786489BD687}" dt="2022-04-17T16:05:58.705" v="2206" actId="26606"/>
          <ac:spMkLst>
            <pc:docMk/>
            <pc:sldMk cId="1228856367" sldId="259"/>
            <ac:spMk id="26" creationId="{4EFE82FE-7465-AE46-88DF-34D347E83B84}"/>
          </ac:spMkLst>
        </pc:spChg>
        <pc:grpChg chg="add">
          <ac:chgData name="Muhammed Amjad Abdushakkoor" userId="166955c56f191f8d" providerId="LiveId" clId="{73F3E74C-C11E-473F-91C2-2786489BD687}" dt="2022-04-17T16:05:58.705" v="2206" actId="26606"/>
          <ac:grpSpMkLst>
            <pc:docMk/>
            <pc:sldMk cId="1228856367" sldId="259"/>
            <ac:grpSpMk id="9" creationId="{F0CAFDA3-320A-C24D-A7A1-20C1267EC987}"/>
          </ac:grpSpMkLst>
        </pc:grpChg>
        <pc:grpChg chg="add">
          <ac:chgData name="Muhammed Amjad Abdushakkoor" userId="166955c56f191f8d" providerId="LiveId" clId="{73F3E74C-C11E-473F-91C2-2786489BD687}" dt="2022-04-17T16:05:58.705" v="2206" actId="26606"/>
          <ac:grpSpMkLst>
            <pc:docMk/>
            <pc:sldMk cId="1228856367" sldId="259"/>
            <ac:grpSpMk id="30" creationId="{1A9C303F-3A73-E440-923C-BAAF3176C643}"/>
          </ac:grpSpMkLst>
        </pc:grpChg>
        <pc:graphicFrameChg chg="add modGraphic">
          <ac:chgData name="Muhammed Amjad Abdushakkoor" userId="166955c56f191f8d" providerId="LiveId" clId="{73F3E74C-C11E-473F-91C2-2786489BD687}" dt="2022-04-17T16:07:43.913" v="2226" actId="207"/>
          <ac:graphicFrameMkLst>
            <pc:docMk/>
            <pc:sldMk cId="1228856367" sldId="259"/>
            <ac:graphicFrameMk id="56" creationId="{6C004EFC-DD67-F0BA-5B96-E002D3E978EA}"/>
          </ac:graphicFrameMkLst>
        </pc:graphicFrameChg>
        <pc:cxnChg chg="add">
          <ac:chgData name="Muhammed Amjad Abdushakkoor" userId="166955c56f191f8d" providerId="LiveId" clId="{73F3E74C-C11E-473F-91C2-2786489BD687}" dt="2022-04-17T16:05:58.705" v="2206" actId="26606"/>
          <ac:cxnSpMkLst>
            <pc:docMk/>
            <pc:sldMk cId="1228856367" sldId="259"/>
            <ac:cxnSpMk id="24" creationId="{8231D73A-BA91-794F-8C09-4F4B41A6D08B}"/>
          </ac:cxnSpMkLst>
        </pc:cxnChg>
        <pc:cxnChg chg="add">
          <ac:chgData name="Muhammed Amjad Abdushakkoor" userId="166955c56f191f8d" providerId="LiveId" clId="{73F3E74C-C11E-473F-91C2-2786489BD687}" dt="2022-04-17T16:05:58.705" v="2206" actId="26606"/>
          <ac:cxnSpMkLst>
            <pc:docMk/>
            <pc:sldMk cId="1228856367" sldId="259"/>
            <ac:cxnSpMk id="28" creationId="{B1DA2280-4367-9844-92C8-D662486FBCFF}"/>
          </ac:cxnSpMkLst>
        </pc:cxnChg>
      </pc:sldChg>
      <pc:sldChg chg="addSp delSp modSp new mod setBg setClrOvrMap">
        <pc:chgData name="Muhammed Amjad Abdushakkoor" userId="166955c56f191f8d" providerId="LiveId" clId="{73F3E74C-C11E-473F-91C2-2786489BD687}" dt="2022-04-17T16:22:14.411" v="2696" actId="1076"/>
        <pc:sldMkLst>
          <pc:docMk/>
          <pc:sldMk cId="336477223" sldId="260"/>
        </pc:sldMkLst>
        <pc:spChg chg="mod ord">
          <ac:chgData name="Muhammed Amjad Abdushakkoor" userId="166955c56f191f8d" providerId="LiveId" clId="{73F3E74C-C11E-473F-91C2-2786489BD687}" dt="2022-04-17T16:21:59.279" v="2694" actId="26606"/>
          <ac:spMkLst>
            <pc:docMk/>
            <pc:sldMk cId="336477223" sldId="260"/>
            <ac:spMk id="2" creationId="{A83AF225-3260-4620-9175-0562BB45B11B}"/>
          </ac:spMkLst>
        </pc:spChg>
        <pc:spChg chg="del">
          <ac:chgData name="Muhammed Amjad Abdushakkoor" userId="166955c56f191f8d" providerId="LiveId" clId="{73F3E74C-C11E-473F-91C2-2786489BD687}" dt="2022-04-17T16:20:59.203" v="2686" actId="931"/>
          <ac:spMkLst>
            <pc:docMk/>
            <pc:sldMk cId="336477223" sldId="260"/>
            <ac:spMk id="3" creationId="{AFE3F914-17A1-4E7F-A541-D5ACE8DC9BF8}"/>
          </ac:spMkLst>
        </pc:spChg>
        <pc:spChg chg="mod">
          <ac:chgData name="Muhammed Amjad Abdushakkoor" userId="166955c56f191f8d" providerId="LiveId" clId="{73F3E74C-C11E-473F-91C2-2786489BD687}" dt="2022-04-17T16:22:14.411" v="2696" actId="1076"/>
          <ac:spMkLst>
            <pc:docMk/>
            <pc:sldMk cId="336477223" sldId="260"/>
            <ac:spMk id="4" creationId="{4344BA99-9538-4FD5-847F-4CC09E7D0D70}"/>
          </ac:spMkLst>
        </pc:spChg>
        <pc:spChg chg="add del">
          <ac:chgData name="Muhammed Amjad Abdushakkoor" userId="166955c56f191f8d" providerId="LiveId" clId="{73F3E74C-C11E-473F-91C2-2786489BD687}" dt="2022-04-17T16:21:15.678" v="2688" actId="26606"/>
          <ac:spMkLst>
            <pc:docMk/>
            <pc:sldMk cId="336477223" sldId="260"/>
            <ac:spMk id="28" creationId="{C7F2E4D6-EF46-1C43-8F3E-3620C3C83F36}"/>
          </ac:spMkLst>
        </pc:spChg>
        <pc:spChg chg="add del">
          <ac:chgData name="Muhammed Amjad Abdushakkoor" userId="166955c56f191f8d" providerId="LiveId" clId="{73F3E74C-C11E-473F-91C2-2786489BD687}" dt="2022-04-17T16:21:15.678" v="2688" actId="26606"/>
          <ac:spMkLst>
            <pc:docMk/>
            <pc:sldMk cId="336477223" sldId="260"/>
            <ac:spMk id="30" creationId="{14ACB00F-615E-0E4F-9794-329E08F6E499}"/>
          </ac:spMkLst>
        </pc:spChg>
        <pc:spChg chg="add del">
          <ac:chgData name="Muhammed Amjad Abdushakkoor" userId="166955c56f191f8d" providerId="LiveId" clId="{73F3E74C-C11E-473F-91C2-2786489BD687}" dt="2022-04-17T16:21:59.279" v="2694" actId="26606"/>
          <ac:spMkLst>
            <pc:docMk/>
            <pc:sldMk cId="336477223" sldId="260"/>
            <ac:spMk id="58" creationId="{C7F2E4D6-EF46-1C43-8F3E-3620C3C83F36}"/>
          </ac:spMkLst>
        </pc:spChg>
        <pc:spChg chg="add">
          <ac:chgData name="Muhammed Amjad Abdushakkoor" userId="166955c56f191f8d" providerId="LiveId" clId="{73F3E74C-C11E-473F-91C2-2786489BD687}" dt="2022-04-17T16:21:59.279" v="2694" actId="26606"/>
          <ac:spMkLst>
            <pc:docMk/>
            <pc:sldMk cId="336477223" sldId="260"/>
            <ac:spMk id="84" creationId="{C7F2E4D6-EF46-1C43-8F3E-3620C3C83F36}"/>
          </ac:spMkLst>
        </pc:spChg>
        <pc:grpChg chg="add del">
          <ac:chgData name="Muhammed Amjad Abdushakkoor" userId="166955c56f191f8d" providerId="LiveId" clId="{73F3E74C-C11E-473F-91C2-2786489BD687}" dt="2022-04-17T16:21:15.678" v="2688" actId="26606"/>
          <ac:grpSpMkLst>
            <pc:docMk/>
            <pc:sldMk cId="336477223" sldId="260"/>
            <ac:grpSpMk id="11" creationId="{F0CAFDA3-320A-C24D-A7A1-20C1267EC987}"/>
          </ac:grpSpMkLst>
        </pc:grpChg>
        <pc:grpChg chg="add del">
          <ac:chgData name="Muhammed Amjad Abdushakkoor" userId="166955c56f191f8d" providerId="LiveId" clId="{73F3E74C-C11E-473F-91C2-2786489BD687}" dt="2022-04-17T16:21:15.678" v="2688" actId="26606"/>
          <ac:grpSpMkLst>
            <pc:docMk/>
            <pc:sldMk cId="336477223" sldId="260"/>
            <ac:grpSpMk id="34" creationId="{35B55452-0B37-B747-9C68-70C4EF8F7539}"/>
          </ac:grpSpMkLst>
        </pc:grpChg>
        <pc:grpChg chg="add del">
          <ac:chgData name="Muhammed Amjad Abdushakkoor" userId="166955c56f191f8d" providerId="LiveId" clId="{73F3E74C-C11E-473F-91C2-2786489BD687}" dt="2022-04-17T16:21:59.279" v="2694" actId="26606"/>
          <ac:grpSpMkLst>
            <pc:docMk/>
            <pc:sldMk cId="336477223" sldId="260"/>
            <ac:grpSpMk id="43" creationId="{F0CAFDA3-320A-C24D-A7A1-20C1267EC987}"/>
          </ac:grpSpMkLst>
        </pc:grpChg>
        <pc:grpChg chg="add del">
          <ac:chgData name="Muhammed Amjad Abdushakkoor" userId="166955c56f191f8d" providerId="LiveId" clId="{73F3E74C-C11E-473F-91C2-2786489BD687}" dt="2022-04-17T16:21:59.279" v="2694" actId="26606"/>
          <ac:grpSpMkLst>
            <pc:docMk/>
            <pc:sldMk cId="336477223" sldId="260"/>
            <ac:grpSpMk id="59" creationId="{05ADD15B-C747-D340-BF8A-A1DD2A6A9324}"/>
          </ac:grpSpMkLst>
        </pc:grpChg>
        <pc:grpChg chg="add">
          <ac:chgData name="Muhammed Amjad Abdushakkoor" userId="166955c56f191f8d" providerId="LiveId" clId="{73F3E74C-C11E-473F-91C2-2786489BD687}" dt="2022-04-17T16:21:59.279" v="2694" actId="26606"/>
          <ac:grpSpMkLst>
            <pc:docMk/>
            <pc:sldMk cId="336477223" sldId="260"/>
            <ac:grpSpMk id="67" creationId="{F0CAFDA3-320A-C24D-A7A1-20C1267EC987}"/>
          </ac:grpSpMkLst>
        </pc:grpChg>
        <pc:grpChg chg="add">
          <ac:chgData name="Muhammed Amjad Abdushakkoor" userId="166955c56f191f8d" providerId="LiveId" clId="{73F3E74C-C11E-473F-91C2-2786489BD687}" dt="2022-04-17T16:21:59.279" v="2694" actId="26606"/>
          <ac:grpSpMkLst>
            <pc:docMk/>
            <pc:sldMk cId="336477223" sldId="260"/>
            <ac:grpSpMk id="86" creationId="{05ADD15B-C747-D340-BF8A-A1DD2A6A9324}"/>
          </ac:grpSpMkLst>
        </pc:grpChg>
        <pc:picChg chg="add mod ord">
          <ac:chgData name="Muhammed Amjad Abdushakkoor" userId="166955c56f191f8d" providerId="LiveId" clId="{73F3E74C-C11E-473F-91C2-2786489BD687}" dt="2022-04-17T16:21:59.279" v="2694" actId="26606"/>
          <ac:picMkLst>
            <pc:docMk/>
            <pc:sldMk cId="336477223" sldId="260"/>
            <ac:picMk id="6" creationId="{176DE876-EB9E-4481-B66E-30483BCA9B4F}"/>
          </ac:picMkLst>
        </pc:picChg>
        <pc:cxnChg chg="add del">
          <ac:chgData name="Muhammed Amjad Abdushakkoor" userId="166955c56f191f8d" providerId="LiveId" clId="{73F3E74C-C11E-473F-91C2-2786489BD687}" dt="2022-04-17T16:21:15.678" v="2688" actId="26606"/>
          <ac:cxnSpMkLst>
            <pc:docMk/>
            <pc:sldMk cId="336477223" sldId="260"/>
            <ac:cxnSpMk id="26" creationId="{8231D73A-BA91-794F-8C09-4F4B41A6D08B}"/>
          </ac:cxnSpMkLst>
        </pc:cxnChg>
        <pc:cxnChg chg="add del">
          <ac:chgData name="Muhammed Amjad Abdushakkoor" userId="166955c56f191f8d" providerId="LiveId" clId="{73F3E74C-C11E-473F-91C2-2786489BD687}" dt="2022-04-17T16:21:15.678" v="2688" actId="26606"/>
          <ac:cxnSpMkLst>
            <pc:docMk/>
            <pc:sldMk cId="336477223" sldId="260"/>
            <ac:cxnSpMk id="32" creationId="{1D2BBFA3-6EA8-1C48-B3A5-DFCC389D2821}"/>
          </ac:cxnSpMkLst>
        </pc:cxnChg>
        <pc:cxnChg chg="add del">
          <ac:chgData name="Muhammed Amjad Abdushakkoor" userId="166955c56f191f8d" providerId="LiveId" clId="{73F3E74C-C11E-473F-91C2-2786489BD687}" dt="2022-04-17T16:21:59.279" v="2694" actId="26606"/>
          <ac:cxnSpMkLst>
            <pc:docMk/>
            <pc:sldMk cId="336477223" sldId="260"/>
            <ac:cxnSpMk id="57" creationId="{8231D73A-BA91-794F-8C09-4F4B41A6D08B}"/>
          </ac:cxnSpMkLst>
        </pc:cxnChg>
        <pc:cxnChg chg="add del">
          <ac:chgData name="Muhammed Amjad Abdushakkoor" userId="166955c56f191f8d" providerId="LiveId" clId="{73F3E74C-C11E-473F-91C2-2786489BD687}" dt="2022-04-17T16:21:59.279" v="2694" actId="26606"/>
          <ac:cxnSpMkLst>
            <pc:docMk/>
            <pc:sldMk cId="336477223" sldId="260"/>
            <ac:cxnSpMk id="62" creationId="{1FE039F1-6D47-C642-B506-452A83B0AB11}"/>
          </ac:cxnSpMkLst>
        </pc:cxnChg>
        <pc:cxnChg chg="add">
          <ac:chgData name="Muhammed Amjad Abdushakkoor" userId="166955c56f191f8d" providerId="LiveId" clId="{73F3E74C-C11E-473F-91C2-2786489BD687}" dt="2022-04-17T16:21:59.279" v="2694" actId="26606"/>
          <ac:cxnSpMkLst>
            <pc:docMk/>
            <pc:sldMk cId="336477223" sldId="260"/>
            <ac:cxnSpMk id="82" creationId="{8231D73A-BA91-794F-8C09-4F4B41A6D08B}"/>
          </ac:cxnSpMkLst>
        </pc:cxnChg>
        <pc:cxnChg chg="add">
          <ac:chgData name="Muhammed Amjad Abdushakkoor" userId="166955c56f191f8d" providerId="LiveId" clId="{73F3E74C-C11E-473F-91C2-2786489BD687}" dt="2022-04-17T16:21:59.279" v="2694" actId="26606"/>
          <ac:cxnSpMkLst>
            <pc:docMk/>
            <pc:sldMk cId="336477223" sldId="260"/>
            <ac:cxnSpMk id="92" creationId="{1FE039F1-6D47-C642-B506-452A83B0AB11}"/>
          </ac:cxnSpMkLst>
        </pc:cxnChg>
      </pc:sldChg>
      <pc:sldChg chg="addSp delSp modSp new mod setBg">
        <pc:chgData name="Muhammed Amjad Abdushakkoor" userId="166955c56f191f8d" providerId="LiveId" clId="{73F3E74C-C11E-473F-91C2-2786489BD687}" dt="2022-04-17T16:31:57.483" v="3391" actId="1076"/>
        <pc:sldMkLst>
          <pc:docMk/>
          <pc:sldMk cId="3234538239" sldId="261"/>
        </pc:sldMkLst>
        <pc:spChg chg="mod">
          <ac:chgData name="Muhammed Amjad Abdushakkoor" userId="166955c56f191f8d" providerId="LiveId" clId="{73F3E74C-C11E-473F-91C2-2786489BD687}" dt="2022-04-17T16:29:07.368" v="3247" actId="26606"/>
          <ac:spMkLst>
            <pc:docMk/>
            <pc:sldMk cId="3234538239" sldId="261"/>
            <ac:spMk id="2" creationId="{02B49DFB-5093-4B59-9333-4AE486E2DCE0}"/>
          </ac:spMkLst>
        </pc:spChg>
        <pc:spChg chg="del">
          <ac:chgData name="Muhammed Amjad Abdushakkoor" userId="166955c56f191f8d" providerId="LiveId" clId="{73F3E74C-C11E-473F-91C2-2786489BD687}" dt="2022-04-17T16:28:54.547" v="3246" actId="478"/>
          <ac:spMkLst>
            <pc:docMk/>
            <pc:sldMk cId="3234538239" sldId="261"/>
            <ac:spMk id="3" creationId="{36D29200-F76B-4A05-831A-F009AD821840}"/>
          </ac:spMkLst>
        </pc:spChg>
        <pc:spChg chg="del mod">
          <ac:chgData name="Muhammed Amjad Abdushakkoor" userId="166955c56f191f8d" providerId="LiveId" clId="{73F3E74C-C11E-473F-91C2-2786489BD687}" dt="2022-04-17T16:31:36.965" v="3387" actId="26606"/>
          <ac:spMkLst>
            <pc:docMk/>
            <pc:sldMk cId="3234538239" sldId="261"/>
            <ac:spMk id="4" creationId="{EB42D503-F5A0-46F5-A906-FC63A3613D67}"/>
          </ac:spMkLst>
        </pc:spChg>
        <pc:spChg chg="add">
          <ac:chgData name="Muhammed Amjad Abdushakkoor" userId="166955c56f191f8d" providerId="LiveId" clId="{73F3E74C-C11E-473F-91C2-2786489BD687}" dt="2022-04-17T16:29:07.368" v="3247" actId="26606"/>
          <ac:spMkLst>
            <pc:docMk/>
            <pc:sldMk cId="3234538239" sldId="261"/>
            <ac:spMk id="26" creationId="{4EFE82FE-7465-AE46-88DF-34D347E83B84}"/>
          </ac:spMkLst>
        </pc:spChg>
        <pc:grpChg chg="add">
          <ac:chgData name="Muhammed Amjad Abdushakkoor" userId="166955c56f191f8d" providerId="LiveId" clId="{73F3E74C-C11E-473F-91C2-2786489BD687}" dt="2022-04-17T16:29:07.368" v="3247" actId="26606"/>
          <ac:grpSpMkLst>
            <pc:docMk/>
            <pc:sldMk cId="3234538239" sldId="261"/>
            <ac:grpSpMk id="9" creationId="{F0CAFDA3-320A-C24D-A7A1-20C1267EC987}"/>
          </ac:grpSpMkLst>
        </pc:grpChg>
        <pc:grpChg chg="add">
          <ac:chgData name="Muhammed Amjad Abdushakkoor" userId="166955c56f191f8d" providerId="LiveId" clId="{73F3E74C-C11E-473F-91C2-2786489BD687}" dt="2022-04-17T16:29:07.368" v="3247" actId="26606"/>
          <ac:grpSpMkLst>
            <pc:docMk/>
            <pc:sldMk cId="3234538239" sldId="261"/>
            <ac:grpSpMk id="30" creationId="{1C054FC3-922A-EC40-AC25-A59AF5378B18}"/>
          </ac:grpSpMkLst>
        </pc:grpChg>
        <pc:graphicFrameChg chg="add mod">
          <ac:chgData name="Muhammed Amjad Abdushakkoor" userId="166955c56f191f8d" providerId="LiveId" clId="{73F3E74C-C11E-473F-91C2-2786489BD687}" dt="2022-04-17T16:31:57.483" v="3391" actId="1076"/>
          <ac:graphicFrameMkLst>
            <pc:docMk/>
            <pc:sldMk cId="3234538239" sldId="261"/>
            <ac:graphicFrameMk id="45" creationId="{84E8F983-F5B3-07AC-761A-ED285AF9827E}"/>
          </ac:graphicFrameMkLst>
        </pc:graphicFrameChg>
        <pc:cxnChg chg="add">
          <ac:chgData name="Muhammed Amjad Abdushakkoor" userId="166955c56f191f8d" providerId="LiveId" clId="{73F3E74C-C11E-473F-91C2-2786489BD687}" dt="2022-04-17T16:29:07.368" v="3247" actId="26606"/>
          <ac:cxnSpMkLst>
            <pc:docMk/>
            <pc:sldMk cId="3234538239" sldId="261"/>
            <ac:cxnSpMk id="24" creationId="{8231D73A-BA91-794F-8C09-4F4B41A6D08B}"/>
          </ac:cxnSpMkLst>
        </pc:cxnChg>
        <pc:cxnChg chg="add">
          <ac:chgData name="Muhammed Amjad Abdushakkoor" userId="166955c56f191f8d" providerId="LiveId" clId="{73F3E74C-C11E-473F-91C2-2786489BD687}" dt="2022-04-17T16:29:07.368" v="3247" actId="26606"/>
          <ac:cxnSpMkLst>
            <pc:docMk/>
            <pc:sldMk cId="3234538239" sldId="261"/>
            <ac:cxnSpMk id="28" creationId="{BA7C2670-8081-9C42-82A1-23BBFAEAAABC}"/>
          </ac:cxnSpMkLst>
        </pc:cxnChg>
      </pc:sldChg>
      <pc:sldChg chg="addSp delSp modSp new mod setBg">
        <pc:chgData name="Muhammed Amjad Abdushakkoor" userId="166955c56f191f8d" providerId="LiveId" clId="{73F3E74C-C11E-473F-91C2-2786489BD687}" dt="2022-04-17T16:39:30.938" v="3813" actId="26606"/>
        <pc:sldMkLst>
          <pc:docMk/>
          <pc:sldMk cId="1428074127" sldId="262"/>
        </pc:sldMkLst>
        <pc:spChg chg="mod">
          <ac:chgData name="Muhammed Amjad Abdushakkoor" userId="166955c56f191f8d" providerId="LiveId" clId="{73F3E74C-C11E-473F-91C2-2786489BD687}" dt="2022-04-17T16:37:50.415" v="3798" actId="26606"/>
          <ac:spMkLst>
            <pc:docMk/>
            <pc:sldMk cId="1428074127" sldId="262"/>
            <ac:spMk id="2" creationId="{39FDCC7C-9737-4AA2-A212-9A5FE7CBC636}"/>
          </ac:spMkLst>
        </pc:spChg>
        <pc:spChg chg="del">
          <ac:chgData name="Muhammed Amjad Abdushakkoor" userId="166955c56f191f8d" providerId="LiveId" clId="{73F3E74C-C11E-473F-91C2-2786489BD687}" dt="2022-04-17T16:37:15.367" v="3761" actId="478"/>
          <ac:spMkLst>
            <pc:docMk/>
            <pc:sldMk cId="1428074127" sldId="262"/>
            <ac:spMk id="3" creationId="{490DC633-C3B8-434E-83A0-548B36926A5E}"/>
          </ac:spMkLst>
        </pc:spChg>
        <pc:spChg chg="add del mod">
          <ac:chgData name="Muhammed Amjad Abdushakkoor" userId="166955c56f191f8d" providerId="LiveId" clId="{73F3E74C-C11E-473F-91C2-2786489BD687}" dt="2022-04-17T16:37:50.415" v="3798" actId="26606"/>
          <ac:spMkLst>
            <pc:docMk/>
            <pc:sldMk cId="1428074127" sldId="262"/>
            <ac:spMk id="4" creationId="{27D25FF0-5802-4D58-81BC-20E05F855E0B}"/>
          </ac:spMkLst>
        </pc:spChg>
        <pc:spChg chg="add del">
          <ac:chgData name="Muhammed Amjad Abdushakkoor" userId="166955c56f191f8d" providerId="LiveId" clId="{73F3E74C-C11E-473F-91C2-2786489BD687}" dt="2022-04-17T16:37:50.382" v="3797" actId="26606"/>
          <ac:spMkLst>
            <pc:docMk/>
            <pc:sldMk cId="1428074127" sldId="262"/>
            <ac:spMk id="27" creationId="{C7F2E4D6-EF46-1C43-8F3E-3620C3C83F36}"/>
          </ac:spMkLst>
        </pc:spChg>
        <pc:spChg chg="add">
          <ac:chgData name="Muhammed Amjad Abdushakkoor" userId="166955c56f191f8d" providerId="LiveId" clId="{73F3E74C-C11E-473F-91C2-2786489BD687}" dt="2022-04-17T16:37:50.415" v="3798" actId="26606"/>
          <ac:spMkLst>
            <pc:docMk/>
            <pc:sldMk cId="1428074127" sldId="262"/>
            <ac:spMk id="28" creationId="{4EFE82FE-7465-AE46-88DF-34D347E83B84}"/>
          </ac:spMkLst>
        </pc:spChg>
        <pc:spChg chg="add del mod">
          <ac:chgData name="Muhammed Amjad Abdushakkoor" userId="166955c56f191f8d" providerId="LiveId" clId="{73F3E74C-C11E-473F-91C2-2786489BD687}" dt="2022-04-17T16:38:35.505" v="3803" actId="26606"/>
          <ac:spMkLst>
            <pc:docMk/>
            <pc:sldMk cId="1428074127" sldId="262"/>
            <ac:spMk id="49" creationId="{27D25FF0-5802-4D58-81BC-20E05F855E0B}"/>
          </ac:spMkLst>
        </pc:spChg>
        <pc:grpChg chg="add del">
          <ac:chgData name="Muhammed Amjad Abdushakkoor" userId="166955c56f191f8d" providerId="LiveId" clId="{73F3E74C-C11E-473F-91C2-2786489BD687}" dt="2022-04-17T16:37:50.382" v="3797" actId="26606"/>
          <ac:grpSpMkLst>
            <pc:docMk/>
            <pc:sldMk cId="1428074127" sldId="262"/>
            <ac:grpSpMk id="10" creationId="{F0CAFDA3-320A-C24D-A7A1-20C1267EC987}"/>
          </ac:grpSpMkLst>
        </pc:grpChg>
        <pc:grpChg chg="add">
          <ac:chgData name="Muhammed Amjad Abdushakkoor" userId="166955c56f191f8d" providerId="LiveId" clId="{73F3E74C-C11E-473F-91C2-2786489BD687}" dt="2022-04-17T16:37:50.415" v="3798" actId="26606"/>
          <ac:grpSpMkLst>
            <pc:docMk/>
            <pc:sldMk cId="1428074127" sldId="262"/>
            <ac:grpSpMk id="30" creationId="{1B5E71B3-7269-894E-A00B-31D341365FC9}"/>
          </ac:grpSpMkLst>
        </pc:grpChg>
        <pc:grpChg chg="add">
          <ac:chgData name="Muhammed Amjad Abdushakkoor" userId="166955c56f191f8d" providerId="LiveId" clId="{73F3E74C-C11E-473F-91C2-2786489BD687}" dt="2022-04-17T16:37:50.415" v="3798" actId="26606"/>
          <ac:grpSpMkLst>
            <pc:docMk/>
            <pc:sldMk cId="1428074127" sldId="262"/>
            <ac:grpSpMk id="35" creationId="{F0CAFDA3-320A-C24D-A7A1-20C1267EC987}"/>
          </ac:grpSpMkLst>
        </pc:grpChg>
        <pc:graphicFrameChg chg="add del">
          <ac:chgData name="Muhammed Amjad Abdushakkoor" userId="166955c56f191f8d" providerId="LiveId" clId="{73F3E74C-C11E-473F-91C2-2786489BD687}" dt="2022-04-17T16:37:50.382" v="3797" actId="26606"/>
          <ac:graphicFrameMkLst>
            <pc:docMk/>
            <pc:sldMk cId="1428074127" sldId="262"/>
            <ac:graphicFrameMk id="6" creationId="{E0DC947B-782C-097B-FDF4-4EA863913078}"/>
          </ac:graphicFrameMkLst>
        </pc:graphicFrameChg>
        <pc:graphicFrameChg chg="add del">
          <ac:chgData name="Muhammed Amjad Abdushakkoor" userId="166955c56f191f8d" providerId="LiveId" clId="{73F3E74C-C11E-473F-91C2-2786489BD687}" dt="2022-04-17T16:38:35.484" v="3802" actId="26606"/>
          <ac:graphicFrameMkLst>
            <pc:docMk/>
            <pc:sldMk cId="1428074127" sldId="262"/>
            <ac:graphicFrameMk id="51" creationId="{738F9F46-519F-CD99-0B45-0DF2B6C802D7}"/>
          </ac:graphicFrameMkLst>
        </pc:graphicFrameChg>
        <pc:graphicFrameChg chg="add mod modGraphic">
          <ac:chgData name="Muhammed Amjad Abdushakkoor" userId="166955c56f191f8d" providerId="LiveId" clId="{73F3E74C-C11E-473F-91C2-2786489BD687}" dt="2022-04-17T16:39:30.938" v="3813" actId="26606"/>
          <ac:graphicFrameMkLst>
            <pc:docMk/>
            <pc:sldMk cId="1428074127" sldId="262"/>
            <ac:graphicFrameMk id="53" creationId="{04053093-8A10-14CB-0493-CF102521DDD0}"/>
          </ac:graphicFrameMkLst>
        </pc:graphicFrameChg>
        <pc:picChg chg="add mod">
          <ac:chgData name="Muhammed Amjad Abdushakkoor" userId="166955c56f191f8d" providerId="LiveId" clId="{73F3E74C-C11E-473F-91C2-2786489BD687}" dt="2022-04-17T16:39:21.825" v="3812" actId="1076"/>
          <ac:picMkLst>
            <pc:docMk/>
            <pc:sldMk cId="1428074127" sldId="262"/>
            <ac:picMk id="8" creationId="{CBB6C139-EDA7-E1B0-B525-E5DB546F3F8C}"/>
          </ac:picMkLst>
        </pc:picChg>
        <pc:cxnChg chg="add del">
          <ac:chgData name="Muhammed Amjad Abdushakkoor" userId="166955c56f191f8d" providerId="LiveId" clId="{73F3E74C-C11E-473F-91C2-2786489BD687}" dt="2022-04-17T16:37:50.382" v="3797" actId="26606"/>
          <ac:cxnSpMkLst>
            <pc:docMk/>
            <pc:sldMk cId="1428074127" sldId="262"/>
            <ac:cxnSpMk id="25" creationId="{8231D73A-BA91-794F-8C09-4F4B41A6D08B}"/>
          </ac:cxnSpMkLst>
        </pc:cxnChg>
        <pc:cxnChg chg="add">
          <ac:chgData name="Muhammed Amjad Abdushakkoor" userId="166955c56f191f8d" providerId="LiveId" clId="{73F3E74C-C11E-473F-91C2-2786489BD687}" dt="2022-04-17T16:37:50.415" v="3798" actId="26606"/>
          <ac:cxnSpMkLst>
            <pc:docMk/>
            <pc:sldMk cId="1428074127" sldId="262"/>
            <ac:cxnSpMk id="26" creationId="{8231D73A-BA91-794F-8C09-4F4B41A6D08B}"/>
          </ac:cxnSpMkLst>
        </pc:cxnChg>
        <pc:cxnChg chg="add del">
          <ac:chgData name="Muhammed Amjad Abdushakkoor" userId="166955c56f191f8d" providerId="LiveId" clId="{73F3E74C-C11E-473F-91C2-2786489BD687}" dt="2022-04-17T16:37:50.382" v="3797" actId="26606"/>
          <ac:cxnSpMkLst>
            <pc:docMk/>
            <pc:sldMk cId="1428074127" sldId="262"/>
            <ac:cxnSpMk id="29" creationId="{BF3CF3DF-4809-5B42-9F22-981391379297}"/>
          </ac:cxnSpMkLst>
        </pc:cxnChg>
        <pc:cxnChg chg="add">
          <ac:chgData name="Muhammed Amjad Abdushakkoor" userId="166955c56f191f8d" providerId="LiveId" clId="{73F3E74C-C11E-473F-91C2-2786489BD687}" dt="2022-04-17T16:37:50.415" v="3798" actId="26606"/>
          <ac:cxnSpMkLst>
            <pc:docMk/>
            <pc:sldMk cId="1428074127" sldId="262"/>
            <ac:cxnSpMk id="36" creationId="{A0A01F17-907D-3541-BBAF-A33828880DCE}"/>
          </ac:cxnSpMkLst>
        </pc:cxnChg>
      </pc:sldChg>
      <pc:sldChg chg="addSp delSp modSp new mod setBg setClrOvrMap">
        <pc:chgData name="Muhammed Amjad Abdushakkoor" userId="166955c56f191f8d" providerId="LiveId" clId="{73F3E74C-C11E-473F-91C2-2786489BD687}" dt="2022-04-17T16:52:07.494" v="4346" actId="26606"/>
        <pc:sldMkLst>
          <pc:docMk/>
          <pc:sldMk cId="1994604762" sldId="263"/>
        </pc:sldMkLst>
        <pc:spChg chg="mod">
          <ac:chgData name="Muhammed Amjad Abdushakkoor" userId="166955c56f191f8d" providerId="LiveId" clId="{73F3E74C-C11E-473F-91C2-2786489BD687}" dt="2022-04-17T16:52:07.494" v="4346" actId="26606"/>
          <ac:spMkLst>
            <pc:docMk/>
            <pc:sldMk cId="1994604762" sldId="263"/>
            <ac:spMk id="2" creationId="{7A6A8A75-3BF3-400F-B246-A2E7FB9746C4}"/>
          </ac:spMkLst>
        </pc:spChg>
        <pc:spChg chg="del">
          <ac:chgData name="Muhammed Amjad Abdushakkoor" userId="166955c56f191f8d" providerId="LiveId" clId="{73F3E74C-C11E-473F-91C2-2786489BD687}" dt="2022-04-17T16:45:00.242" v="3877" actId="478"/>
          <ac:spMkLst>
            <pc:docMk/>
            <pc:sldMk cId="1994604762" sldId="263"/>
            <ac:spMk id="3" creationId="{1A76F398-6D83-47BD-A212-8D148A076819}"/>
          </ac:spMkLst>
        </pc:spChg>
        <pc:spChg chg="add del mod">
          <ac:chgData name="Muhammed Amjad Abdushakkoor" userId="166955c56f191f8d" providerId="LiveId" clId="{73F3E74C-C11E-473F-91C2-2786489BD687}" dt="2022-04-17T16:52:07.494" v="4346" actId="26606"/>
          <ac:spMkLst>
            <pc:docMk/>
            <pc:sldMk cId="1994604762" sldId="263"/>
            <ac:spMk id="4" creationId="{F722B289-D798-422F-B26E-87466BBB7C0B}"/>
          </ac:spMkLst>
        </pc:spChg>
        <pc:spChg chg="add del">
          <ac:chgData name="Muhammed Amjad Abdushakkoor" userId="166955c56f191f8d" providerId="LiveId" clId="{73F3E74C-C11E-473F-91C2-2786489BD687}" dt="2022-04-17T16:52:07.468" v="4345" actId="26606"/>
          <ac:spMkLst>
            <pc:docMk/>
            <pc:sldMk cId="1994604762" sldId="263"/>
            <ac:spMk id="26" creationId="{4EFE82FE-7465-AE46-88DF-34D347E83B84}"/>
          </ac:spMkLst>
        </pc:spChg>
        <pc:spChg chg="add del">
          <ac:chgData name="Muhammed Amjad Abdushakkoor" userId="166955c56f191f8d" providerId="LiveId" clId="{73F3E74C-C11E-473F-91C2-2786489BD687}" dt="2022-04-17T16:51:57.178" v="4343" actId="26606"/>
          <ac:spMkLst>
            <pc:docMk/>
            <pc:sldMk cId="1994604762" sldId="263"/>
            <ac:spMk id="27" creationId="{C7F2E4D6-EF46-1C43-8F3E-3620C3C83F36}"/>
          </ac:spMkLst>
        </pc:spChg>
        <pc:spChg chg="add del">
          <ac:chgData name="Muhammed Amjad Abdushakkoor" userId="166955c56f191f8d" providerId="LiveId" clId="{73F3E74C-C11E-473F-91C2-2786489BD687}" dt="2022-04-17T16:52:07.468" v="4345" actId="26606"/>
          <ac:spMkLst>
            <pc:docMk/>
            <pc:sldMk cId="1994604762" sldId="263"/>
            <ac:spMk id="51" creationId="{F722B289-D798-422F-B26E-87466BBB7C0B}"/>
          </ac:spMkLst>
        </pc:spChg>
        <pc:spChg chg="add">
          <ac:chgData name="Muhammed Amjad Abdushakkoor" userId="166955c56f191f8d" providerId="LiveId" clId="{73F3E74C-C11E-473F-91C2-2786489BD687}" dt="2022-04-17T16:52:07.494" v="4346" actId="26606"/>
          <ac:spMkLst>
            <pc:docMk/>
            <pc:sldMk cId="1994604762" sldId="263"/>
            <ac:spMk id="58" creationId="{4EFE82FE-7465-AE46-88DF-34D347E83B84}"/>
          </ac:spMkLst>
        </pc:spChg>
        <pc:spChg chg="add">
          <ac:chgData name="Muhammed Amjad Abdushakkoor" userId="166955c56f191f8d" providerId="LiveId" clId="{73F3E74C-C11E-473F-91C2-2786489BD687}" dt="2022-04-17T16:52:07.494" v="4346" actId="26606"/>
          <ac:spMkLst>
            <pc:docMk/>
            <pc:sldMk cId="1994604762" sldId="263"/>
            <ac:spMk id="59" creationId="{F722B289-D798-422F-B26E-87466BBB7C0B}"/>
          </ac:spMkLst>
        </pc:spChg>
        <pc:grpChg chg="add del">
          <ac:chgData name="Muhammed Amjad Abdushakkoor" userId="166955c56f191f8d" providerId="LiveId" clId="{73F3E74C-C11E-473F-91C2-2786489BD687}" dt="2022-04-17T16:52:07.468" v="4345" actId="26606"/>
          <ac:grpSpMkLst>
            <pc:docMk/>
            <pc:sldMk cId="1994604762" sldId="263"/>
            <ac:grpSpMk id="9" creationId="{F0CAFDA3-320A-C24D-A7A1-20C1267EC987}"/>
          </ac:grpSpMkLst>
        </pc:grpChg>
        <pc:grpChg chg="add del">
          <ac:chgData name="Muhammed Amjad Abdushakkoor" userId="166955c56f191f8d" providerId="LiveId" clId="{73F3E74C-C11E-473F-91C2-2786489BD687}" dt="2022-04-17T16:51:57.178" v="4343" actId="26606"/>
          <ac:grpSpMkLst>
            <pc:docMk/>
            <pc:sldMk cId="1994604762" sldId="263"/>
            <ac:grpSpMk id="10" creationId="{F0CAFDA3-320A-C24D-A7A1-20C1267EC987}"/>
          </ac:grpSpMkLst>
        </pc:grpChg>
        <pc:grpChg chg="add del">
          <ac:chgData name="Muhammed Amjad Abdushakkoor" userId="166955c56f191f8d" providerId="LiveId" clId="{73F3E74C-C11E-473F-91C2-2786489BD687}" dt="2022-04-17T16:52:07.468" v="4345" actId="26606"/>
          <ac:grpSpMkLst>
            <pc:docMk/>
            <pc:sldMk cId="1994604762" sldId="263"/>
            <ac:grpSpMk id="30" creationId="{E9EEDFCB-2A3D-724C-808B-F598214AFD09}"/>
          </ac:grpSpMkLst>
        </pc:grpChg>
        <pc:grpChg chg="add">
          <ac:chgData name="Muhammed Amjad Abdushakkoor" userId="166955c56f191f8d" providerId="LiveId" clId="{73F3E74C-C11E-473F-91C2-2786489BD687}" dt="2022-04-17T16:52:07.494" v="4346" actId="26606"/>
          <ac:grpSpMkLst>
            <pc:docMk/>
            <pc:sldMk cId="1994604762" sldId="263"/>
            <ac:grpSpMk id="55" creationId="{F0CAFDA3-320A-C24D-A7A1-20C1267EC987}"/>
          </ac:grpSpMkLst>
        </pc:grpChg>
        <pc:grpChg chg="add">
          <ac:chgData name="Muhammed Amjad Abdushakkoor" userId="166955c56f191f8d" providerId="LiveId" clId="{73F3E74C-C11E-473F-91C2-2786489BD687}" dt="2022-04-17T16:52:07.494" v="4346" actId="26606"/>
          <ac:grpSpMkLst>
            <pc:docMk/>
            <pc:sldMk cId="1994604762" sldId="263"/>
            <ac:grpSpMk id="61" creationId="{1A9C303F-3A73-E440-923C-BAAF3176C643}"/>
          </ac:grpSpMkLst>
        </pc:grpChg>
        <pc:graphicFrameChg chg="add del">
          <ac:chgData name="Muhammed Amjad Abdushakkoor" userId="166955c56f191f8d" providerId="LiveId" clId="{73F3E74C-C11E-473F-91C2-2786489BD687}" dt="2022-04-17T16:51:57.178" v="4343" actId="26606"/>
          <ac:graphicFrameMkLst>
            <pc:docMk/>
            <pc:sldMk cId="1994604762" sldId="263"/>
            <ac:graphicFrameMk id="6" creationId="{B3816BD3-368D-391A-795A-1F0E949F5E2A}"/>
          </ac:graphicFrameMkLst>
        </pc:graphicFrameChg>
        <pc:cxnChg chg="add del">
          <ac:chgData name="Muhammed Amjad Abdushakkoor" userId="166955c56f191f8d" providerId="LiveId" clId="{73F3E74C-C11E-473F-91C2-2786489BD687}" dt="2022-04-17T16:52:07.468" v="4345" actId="26606"/>
          <ac:cxnSpMkLst>
            <pc:docMk/>
            <pc:sldMk cId="1994604762" sldId="263"/>
            <ac:cxnSpMk id="24" creationId="{8231D73A-BA91-794F-8C09-4F4B41A6D08B}"/>
          </ac:cxnSpMkLst>
        </pc:cxnChg>
        <pc:cxnChg chg="add del">
          <ac:chgData name="Muhammed Amjad Abdushakkoor" userId="166955c56f191f8d" providerId="LiveId" clId="{73F3E74C-C11E-473F-91C2-2786489BD687}" dt="2022-04-17T16:51:57.178" v="4343" actId="26606"/>
          <ac:cxnSpMkLst>
            <pc:docMk/>
            <pc:sldMk cId="1994604762" sldId="263"/>
            <ac:cxnSpMk id="25" creationId="{8231D73A-BA91-794F-8C09-4F4B41A6D08B}"/>
          </ac:cxnSpMkLst>
        </pc:cxnChg>
        <pc:cxnChg chg="add del">
          <ac:chgData name="Muhammed Amjad Abdushakkoor" userId="166955c56f191f8d" providerId="LiveId" clId="{73F3E74C-C11E-473F-91C2-2786489BD687}" dt="2022-04-17T16:52:07.468" v="4345" actId="26606"/>
          <ac:cxnSpMkLst>
            <pc:docMk/>
            <pc:sldMk cId="1994604762" sldId="263"/>
            <ac:cxnSpMk id="28" creationId="{F8927D2C-C486-F740-897D-704CD65E9893}"/>
          </ac:cxnSpMkLst>
        </pc:cxnChg>
        <pc:cxnChg chg="add del">
          <ac:chgData name="Muhammed Amjad Abdushakkoor" userId="166955c56f191f8d" providerId="LiveId" clId="{73F3E74C-C11E-473F-91C2-2786489BD687}" dt="2022-04-17T16:51:57.178" v="4343" actId="26606"/>
          <ac:cxnSpMkLst>
            <pc:docMk/>
            <pc:sldMk cId="1994604762" sldId="263"/>
            <ac:cxnSpMk id="29" creationId="{65824CF1-E973-7D48-9ECB-68CF79EC0DEF}"/>
          </ac:cxnSpMkLst>
        </pc:cxnChg>
        <pc:cxnChg chg="add">
          <ac:chgData name="Muhammed Amjad Abdushakkoor" userId="166955c56f191f8d" providerId="LiveId" clId="{73F3E74C-C11E-473F-91C2-2786489BD687}" dt="2022-04-17T16:52:07.494" v="4346" actId="26606"/>
          <ac:cxnSpMkLst>
            <pc:docMk/>
            <pc:sldMk cId="1994604762" sldId="263"/>
            <ac:cxnSpMk id="57" creationId="{8231D73A-BA91-794F-8C09-4F4B41A6D08B}"/>
          </ac:cxnSpMkLst>
        </pc:cxnChg>
        <pc:cxnChg chg="add">
          <ac:chgData name="Muhammed Amjad Abdushakkoor" userId="166955c56f191f8d" providerId="LiveId" clId="{73F3E74C-C11E-473F-91C2-2786489BD687}" dt="2022-04-17T16:52:07.494" v="4346" actId="26606"/>
          <ac:cxnSpMkLst>
            <pc:docMk/>
            <pc:sldMk cId="1994604762" sldId="263"/>
            <ac:cxnSpMk id="60" creationId="{B1DA2280-4367-9844-92C8-D662486FBCFF}"/>
          </ac:cxnSpMkLst>
        </pc:cxn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C4E171-B33A-4256-9880-745BDB7FC3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23CDD4-516A-45E2-A077-B45F45BD035B}">
      <dgm:prSet/>
      <dgm:spPr/>
      <dgm:t>
        <a:bodyPr/>
        <a:lstStyle/>
        <a:p>
          <a:r>
            <a:rPr lang="en-US" dirty="0">
              <a:solidFill>
                <a:schemeClr val="bg1"/>
              </a:solidFill>
            </a:rPr>
            <a:t>When mining a block in a blockchain, miners are going to solve a complex computational problem using brute force. This requires a huge amount of power.</a:t>
          </a:r>
        </a:p>
      </dgm:t>
    </dgm:pt>
    <dgm:pt modelId="{FABB691F-658F-4B5F-8A99-8E61310F92EE}" type="parTrans" cxnId="{54BBCF97-1958-48FC-961F-EDAE18498361}">
      <dgm:prSet/>
      <dgm:spPr/>
      <dgm:t>
        <a:bodyPr/>
        <a:lstStyle/>
        <a:p>
          <a:endParaRPr lang="en-US"/>
        </a:p>
      </dgm:t>
    </dgm:pt>
    <dgm:pt modelId="{518CB046-CEC8-422E-88DE-A9AE95EAAA0F}" type="sibTrans" cxnId="{54BBCF97-1958-48FC-961F-EDAE18498361}">
      <dgm:prSet/>
      <dgm:spPr/>
      <dgm:t>
        <a:bodyPr/>
        <a:lstStyle/>
        <a:p>
          <a:endParaRPr lang="en-US"/>
        </a:p>
      </dgm:t>
    </dgm:pt>
    <dgm:pt modelId="{08EDFEA8-7031-4142-BB19-77D8F41F7327}">
      <dgm:prSet/>
      <dgm:spPr/>
      <dgm:t>
        <a:bodyPr/>
        <a:lstStyle/>
        <a:p>
          <a:r>
            <a:rPr lang="en-US" dirty="0">
              <a:solidFill>
                <a:schemeClr val="bg1"/>
              </a:solidFill>
            </a:rPr>
            <a:t>As blockchain is accessed using an application, this app can be attacked, and private information can be stolen. This can be especially true for crypto-wallets.</a:t>
          </a:r>
        </a:p>
      </dgm:t>
    </dgm:pt>
    <dgm:pt modelId="{71442DF3-8A7F-417F-BDA9-2EBB759A9234}" type="parTrans" cxnId="{EB32A0B6-AFCD-4A60-9269-DB9DB79A3EB6}">
      <dgm:prSet/>
      <dgm:spPr/>
      <dgm:t>
        <a:bodyPr/>
        <a:lstStyle/>
        <a:p>
          <a:endParaRPr lang="en-US"/>
        </a:p>
      </dgm:t>
    </dgm:pt>
    <dgm:pt modelId="{7A0D053E-4EA4-42BA-AD3B-DFD27BBD4065}" type="sibTrans" cxnId="{EB32A0B6-AFCD-4A60-9269-DB9DB79A3EB6}">
      <dgm:prSet/>
      <dgm:spPr/>
      <dgm:t>
        <a:bodyPr/>
        <a:lstStyle/>
        <a:p>
          <a:endParaRPr lang="en-US"/>
        </a:p>
      </dgm:t>
    </dgm:pt>
    <dgm:pt modelId="{8C660B51-DD21-4AB7-BDB0-0D6188134435}">
      <dgm:prSet/>
      <dgm:spPr/>
      <dgm:t>
        <a:bodyPr/>
        <a:lstStyle/>
        <a:p>
          <a:r>
            <a:rPr lang="en-US" dirty="0">
              <a:solidFill>
                <a:schemeClr val="bg1"/>
              </a:solidFill>
            </a:rPr>
            <a:t>Another possible attack is the 51% attack. Here, if more than 50% of the miners come together, they can have complete control of the blockchain.</a:t>
          </a:r>
        </a:p>
      </dgm:t>
    </dgm:pt>
    <dgm:pt modelId="{A62924DC-9257-4014-9089-CFD926FB3578}" type="parTrans" cxnId="{FBF4AF6F-2E13-449A-9C99-EF6CA555C6DA}">
      <dgm:prSet/>
      <dgm:spPr/>
      <dgm:t>
        <a:bodyPr/>
        <a:lstStyle/>
        <a:p>
          <a:endParaRPr lang="en-US"/>
        </a:p>
      </dgm:t>
    </dgm:pt>
    <dgm:pt modelId="{7386F052-96ED-47A1-B6EF-3AA6C4380E4D}" type="sibTrans" cxnId="{FBF4AF6F-2E13-449A-9C99-EF6CA555C6DA}">
      <dgm:prSet/>
      <dgm:spPr/>
      <dgm:t>
        <a:bodyPr/>
        <a:lstStyle/>
        <a:p>
          <a:endParaRPr lang="en-US"/>
        </a:p>
      </dgm:t>
    </dgm:pt>
    <dgm:pt modelId="{EF553AD4-949E-4D3B-85D1-267D6400E177}" type="pres">
      <dgm:prSet presAssocID="{75C4E171-B33A-4256-9880-745BDB7FC373}" presName="linear" presStyleCnt="0">
        <dgm:presLayoutVars>
          <dgm:animLvl val="lvl"/>
          <dgm:resizeHandles val="exact"/>
        </dgm:presLayoutVars>
      </dgm:prSet>
      <dgm:spPr/>
    </dgm:pt>
    <dgm:pt modelId="{F18D00D7-A758-40F8-B9F5-A41302AE9C47}" type="pres">
      <dgm:prSet presAssocID="{2823CDD4-516A-45E2-A077-B45F45BD035B}" presName="parentText" presStyleLbl="node1" presStyleIdx="0" presStyleCnt="3">
        <dgm:presLayoutVars>
          <dgm:chMax val="0"/>
          <dgm:bulletEnabled val="1"/>
        </dgm:presLayoutVars>
      </dgm:prSet>
      <dgm:spPr/>
    </dgm:pt>
    <dgm:pt modelId="{8C935421-5FA2-4567-AAAD-3D78AE76428C}" type="pres">
      <dgm:prSet presAssocID="{518CB046-CEC8-422E-88DE-A9AE95EAAA0F}" presName="spacer" presStyleCnt="0"/>
      <dgm:spPr/>
    </dgm:pt>
    <dgm:pt modelId="{F48243BA-013B-4383-BBB7-E148AE0FBAC6}" type="pres">
      <dgm:prSet presAssocID="{08EDFEA8-7031-4142-BB19-77D8F41F7327}" presName="parentText" presStyleLbl="node1" presStyleIdx="1" presStyleCnt="3">
        <dgm:presLayoutVars>
          <dgm:chMax val="0"/>
          <dgm:bulletEnabled val="1"/>
        </dgm:presLayoutVars>
      </dgm:prSet>
      <dgm:spPr/>
    </dgm:pt>
    <dgm:pt modelId="{A581437D-B08D-4F38-A8A5-6F725AC08330}" type="pres">
      <dgm:prSet presAssocID="{7A0D053E-4EA4-42BA-AD3B-DFD27BBD4065}" presName="spacer" presStyleCnt="0"/>
      <dgm:spPr/>
    </dgm:pt>
    <dgm:pt modelId="{A67737B5-9FE4-4F89-BA38-A75298150E6D}" type="pres">
      <dgm:prSet presAssocID="{8C660B51-DD21-4AB7-BDB0-0D6188134435}" presName="parentText" presStyleLbl="node1" presStyleIdx="2" presStyleCnt="3">
        <dgm:presLayoutVars>
          <dgm:chMax val="0"/>
          <dgm:bulletEnabled val="1"/>
        </dgm:presLayoutVars>
      </dgm:prSet>
      <dgm:spPr/>
    </dgm:pt>
  </dgm:ptLst>
  <dgm:cxnLst>
    <dgm:cxn modelId="{B5B3F94A-4167-43E3-ADBE-0E336CE465FA}" type="presOf" srcId="{8C660B51-DD21-4AB7-BDB0-0D6188134435}" destId="{A67737B5-9FE4-4F89-BA38-A75298150E6D}" srcOrd="0" destOrd="0" presId="urn:microsoft.com/office/officeart/2005/8/layout/vList2"/>
    <dgm:cxn modelId="{C5B0FC6C-D918-4759-9CAE-6A06AD3234BE}" type="presOf" srcId="{75C4E171-B33A-4256-9880-745BDB7FC373}" destId="{EF553AD4-949E-4D3B-85D1-267D6400E177}" srcOrd="0" destOrd="0" presId="urn:microsoft.com/office/officeart/2005/8/layout/vList2"/>
    <dgm:cxn modelId="{FBF4AF6F-2E13-449A-9C99-EF6CA555C6DA}" srcId="{75C4E171-B33A-4256-9880-745BDB7FC373}" destId="{8C660B51-DD21-4AB7-BDB0-0D6188134435}" srcOrd="2" destOrd="0" parTransId="{A62924DC-9257-4014-9089-CFD926FB3578}" sibTransId="{7386F052-96ED-47A1-B6EF-3AA6C4380E4D}"/>
    <dgm:cxn modelId="{1DA88059-4CED-4A5C-B803-B989295A91A4}" type="presOf" srcId="{08EDFEA8-7031-4142-BB19-77D8F41F7327}" destId="{F48243BA-013B-4383-BBB7-E148AE0FBAC6}" srcOrd="0" destOrd="0" presId="urn:microsoft.com/office/officeart/2005/8/layout/vList2"/>
    <dgm:cxn modelId="{54BBCF97-1958-48FC-961F-EDAE18498361}" srcId="{75C4E171-B33A-4256-9880-745BDB7FC373}" destId="{2823CDD4-516A-45E2-A077-B45F45BD035B}" srcOrd="0" destOrd="0" parTransId="{FABB691F-658F-4B5F-8A99-8E61310F92EE}" sibTransId="{518CB046-CEC8-422E-88DE-A9AE95EAAA0F}"/>
    <dgm:cxn modelId="{57807098-EF11-4C8E-8E25-47041DD1F1E1}" type="presOf" srcId="{2823CDD4-516A-45E2-A077-B45F45BD035B}" destId="{F18D00D7-A758-40F8-B9F5-A41302AE9C47}" srcOrd="0" destOrd="0" presId="urn:microsoft.com/office/officeart/2005/8/layout/vList2"/>
    <dgm:cxn modelId="{EB32A0B6-AFCD-4A60-9269-DB9DB79A3EB6}" srcId="{75C4E171-B33A-4256-9880-745BDB7FC373}" destId="{08EDFEA8-7031-4142-BB19-77D8F41F7327}" srcOrd="1" destOrd="0" parTransId="{71442DF3-8A7F-417F-BDA9-2EBB759A9234}" sibTransId="{7A0D053E-4EA4-42BA-AD3B-DFD27BBD4065}"/>
    <dgm:cxn modelId="{24C31D17-4A80-4204-9311-B93BE1DD1941}" type="presParOf" srcId="{EF553AD4-949E-4D3B-85D1-267D6400E177}" destId="{F18D00D7-A758-40F8-B9F5-A41302AE9C47}" srcOrd="0" destOrd="0" presId="urn:microsoft.com/office/officeart/2005/8/layout/vList2"/>
    <dgm:cxn modelId="{897D2699-2BA9-4EC5-BBDD-3048C1FE0CCF}" type="presParOf" srcId="{EF553AD4-949E-4D3B-85D1-267D6400E177}" destId="{8C935421-5FA2-4567-AAAD-3D78AE76428C}" srcOrd="1" destOrd="0" presId="urn:microsoft.com/office/officeart/2005/8/layout/vList2"/>
    <dgm:cxn modelId="{35A8E043-534D-4129-A8B3-C1F62B564C42}" type="presParOf" srcId="{EF553AD4-949E-4D3B-85D1-267D6400E177}" destId="{F48243BA-013B-4383-BBB7-E148AE0FBAC6}" srcOrd="2" destOrd="0" presId="urn:microsoft.com/office/officeart/2005/8/layout/vList2"/>
    <dgm:cxn modelId="{5F186797-8826-4943-8951-639DBD83D02E}" type="presParOf" srcId="{EF553AD4-949E-4D3B-85D1-267D6400E177}" destId="{A581437D-B08D-4F38-A8A5-6F725AC08330}" srcOrd="3" destOrd="0" presId="urn:microsoft.com/office/officeart/2005/8/layout/vList2"/>
    <dgm:cxn modelId="{BF86B33E-548F-4A37-A8F8-E8E4E597B527}" type="presParOf" srcId="{EF553AD4-949E-4D3B-85D1-267D6400E177}" destId="{A67737B5-9FE4-4F89-BA38-A75298150E6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53FB0A-0C26-42FC-AD8D-79C47E6E678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032F542-0BCF-4DF7-8417-A9723EB78D6A}">
      <dgm:prSet/>
      <dgm:spPr/>
      <dgm:t>
        <a:bodyPr/>
        <a:lstStyle/>
        <a:p>
          <a:r>
            <a:rPr lang="en-US" b="0" i="0" dirty="0"/>
            <a:t>Can be used to create virtual assistants like Siri or even integrated into apps to provide recommendations based on the collected user data.</a:t>
          </a:r>
          <a:endParaRPr lang="en-US" dirty="0"/>
        </a:p>
      </dgm:t>
    </dgm:pt>
    <dgm:pt modelId="{C63A4DEB-2F33-44D0-9A62-481A869141ED}" type="parTrans" cxnId="{7D9F0932-A668-4422-8ED1-960B898C2E0F}">
      <dgm:prSet/>
      <dgm:spPr/>
      <dgm:t>
        <a:bodyPr/>
        <a:lstStyle/>
        <a:p>
          <a:endParaRPr lang="en-US"/>
        </a:p>
      </dgm:t>
    </dgm:pt>
    <dgm:pt modelId="{19358F49-7D6E-4407-92BB-EC3C1AFF5E85}" type="sibTrans" cxnId="{7D9F0932-A668-4422-8ED1-960B898C2E0F}">
      <dgm:prSet/>
      <dgm:spPr/>
      <dgm:t>
        <a:bodyPr/>
        <a:lstStyle/>
        <a:p>
          <a:endParaRPr lang="en-US"/>
        </a:p>
      </dgm:t>
    </dgm:pt>
    <dgm:pt modelId="{3359F481-4C3C-4C05-AD3A-B2ACE5887BC4}">
      <dgm:prSet/>
      <dgm:spPr/>
      <dgm:t>
        <a:bodyPr/>
        <a:lstStyle/>
        <a:p>
          <a:r>
            <a:rPr lang="en-US" b="0" i="0"/>
            <a:t>Used to increase the productivity of industries where intelligence must come into play.</a:t>
          </a:r>
          <a:endParaRPr lang="en-US"/>
        </a:p>
      </dgm:t>
    </dgm:pt>
    <dgm:pt modelId="{38D79527-3F99-4288-B891-40D694D6AB21}" type="parTrans" cxnId="{59BA9443-ADD2-4D9A-971D-9B7423A75207}">
      <dgm:prSet/>
      <dgm:spPr/>
      <dgm:t>
        <a:bodyPr/>
        <a:lstStyle/>
        <a:p>
          <a:endParaRPr lang="en-US"/>
        </a:p>
      </dgm:t>
    </dgm:pt>
    <dgm:pt modelId="{BB01644E-1BA4-45A8-B3CE-29F7B9EE21FF}" type="sibTrans" cxnId="{59BA9443-ADD2-4D9A-971D-9B7423A75207}">
      <dgm:prSet/>
      <dgm:spPr/>
      <dgm:t>
        <a:bodyPr/>
        <a:lstStyle/>
        <a:p>
          <a:endParaRPr lang="en-US"/>
        </a:p>
      </dgm:t>
    </dgm:pt>
    <dgm:pt modelId="{973835E1-8536-4CA3-BDCF-189D4E69EF00}">
      <dgm:prSet/>
      <dgm:spPr/>
      <dgm:t>
        <a:bodyPr/>
        <a:lstStyle/>
        <a:p>
          <a:r>
            <a:rPr lang="en-US" b="0" i="0"/>
            <a:t>Cyber attacks and scams can be predicted using AI. It is popularly used as a spam email filter.</a:t>
          </a:r>
          <a:endParaRPr lang="en-US"/>
        </a:p>
      </dgm:t>
    </dgm:pt>
    <dgm:pt modelId="{3B96D4C9-3F45-4997-95AA-2DEF599C4165}" type="parTrans" cxnId="{CE2EECF3-FD09-4441-9F1E-18062BCDD1A0}">
      <dgm:prSet/>
      <dgm:spPr/>
      <dgm:t>
        <a:bodyPr/>
        <a:lstStyle/>
        <a:p>
          <a:endParaRPr lang="en-US"/>
        </a:p>
      </dgm:t>
    </dgm:pt>
    <dgm:pt modelId="{DB84E19A-9A1C-47C3-B1FD-770B9711DD81}" type="sibTrans" cxnId="{CE2EECF3-FD09-4441-9F1E-18062BCDD1A0}">
      <dgm:prSet/>
      <dgm:spPr/>
      <dgm:t>
        <a:bodyPr/>
        <a:lstStyle/>
        <a:p>
          <a:endParaRPr lang="en-US"/>
        </a:p>
      </dgm:t>
    </dgm:pt>
    <dgm:pt modelId="{1121F0C3-5BCC-4365-A597-2F9A7486AB75}">
      <dgm:prSet/>
      <dgm:spPr/>
      <dgm:t>
        <a:bodyPr/>
        <a:lstStyle/>
        <a:p>
          <a:r>
            <a:rPr lang="en-US" b="0" i="0"/>
            <a:t>Governments can use their country’s data to provide better growth and development in their industries.</a:t>
          </a:r>
          <a:endParaRPr lang="en-US"/>
        </a:p>
      </dgm:t>
    </dgm:pt>
    <dgm:pt modelId="{40A2C1E8-6D78-472F-BBA8-A61DE2F14B79}" type="parTrans" cxnId="{A8CBA111-7C65-496A-BC11-97C8DC23391B}">
      <dgm:prSet/>
      <dgm:spPr/>
      <dgm:t>
        <a:bodyPr/>
        <a:lstStyle/>
        <a:p>
          <a:endParaRPr lang="en-US"/>
        </a:p>
      </dgm:t>
    </dgm:pt>
    <dgm:pt modelId="{58A2BDCF-E09E-431C-9509-01D2DED6F572}" type="sibTrans" cxnId="{A8CBA111-7C65-496A-BC11-97C8DC23391B}">
      <dgm:prSet/>
      <dgm:spPr/>
      <dgm:t>
        <a:bodyPr/>
        <a:lstStyle/>
        <a:p>
          <a:endParaRPr lang="en-US"/>
        </a:p>
      </dgm:t>
    </dgm:pt>
    <dgm:pt modelId="{B6727F34-D941-4B41-A792-EBD0104753E7}" type="pres">
      <dgm:prSet presAssocID="{C753FB0A-0C26-42FC-AD8D-79C47E6E678A}" presName="diagram" presStyleCnt="0">
        <dgm:presLayoutVars>
          <dgm:dir/>
          <dgm:resizeHandles val="exact"/>
        </dgm:presLayoutVars>
      </dgm:prSet>
      <dgm:spPr/>
    </dgm:pt>
    <dgm:pt modelId="{D8DF6024-7C08-4E88-9ECE-0E64A6F8AFC0}" type="pres">
      <dgm:prSet presAssocID="{8032F542-0BCF-4DF7-8417-A9723EB78D6A}" presName="node" presStyleLbl="node1" presStyleIdx="0" presStyleCnt="4">
        <dgm:presLayoutVars>
          <dgm:bulletEnabled val="1"/>
        </dgm:presLayoutVars>
      </dgm:prSet>
      <dgm:spPr/>
    </dgm:pt>
    <dgm:pt modelId="{30065F1D-30C1-49BE-8720-CDDB6AFC7B1F}" type="pres">
      <dgm:prSet presAssocID="{19358F49-7D6E-4407-92BB-EC3C1AFF5E85}" presName="sibTrans" presStyleCnt="0"/>
      <dgm:spPr/>
    </dgm:pt>
    <dgm:pt modelId="{A1CCDC2E-1A7C-45D0-A411-F8E5C5D93D0D}" type="pres">
      <dgm:prSet presAssocID="{3359F481-4C3C-4C05-AD3A-B2ACE5887BC4}" presName="node" presStyleLbl="node1" presStyleIdx="1" presStyleCnt="4">
        <dgm:presLayoutVars>
          <dgm:bulletEnabled val="1"/>
        </dgm:presLayoutVars>
      </dgm:prSet>
      <dgm:spPr/>
    </dgm:pt>
    <dgm:pt modelId="{BD2A2493-6929-411B-9606-BDA96912738D}" type="pres">
      <dgm:prSet presAssocID="{BB01644E-1BA4-45A8-B3CE-29F7B9EE21FF}" presName="sibTrans" presStyleCnt="0"/>
      <dgm:spPr/>
    </dgm:pt>
    <dgm:pt modelId="{9393F077-92AF-439E-A40C-97C118EF2C46}" type="pres">
      <dgm:prSet presAssocID="{973835E1-8536-4CA3-BDCF-189D4E69EF00}" presName="node" presStyleLbl="node1" presStyleIdx="2" presStyleCnt="4">
        <dgm:presLayoutVars>
          <dgm:bulletEnabled val="1"/>
        </dgm:presLayoutVars>
      </dgm:prSet>
      <dgm:spPr/>
    </dgm:pt>
    <dgm:pt modelId="{7C963B08-7866-4575-8BEE-522B5BF03276}" type="pres">
      <dgm:prSet presAssocID="{DB84E19A-9A1C-47C3-B1FD-770B9711DD81}" presName="sibTrans" presStyleCnt="0"/>
      <dgm:spPr/>
    </dgm:pt>
    <dgm:pt modelId="{FB04DF06-3B29-47B7-A454-AD2A732FB1C2}" type="pres">
      <dgm:prSet presAssocID="{1121F0C3-5BCC-4365-A597-2F9A7486AB75}" presName="node" presStyleLbl="node1" presStyleIdx="3" presStyleCnt="4">
        <dgm:presLayoutVars>
          <dgm:bulletEnabled val="1"/>
        </dgm:presLayoutVars>
      </dgm:prSet>
      <dgm:spPr/>
    </dgm:pt>
  </dgm:ptLst>
  <dgm:cxnLst>
    <dgm:cxn modelId="{A8CBA111-7C65-496A-BC11-97C8DC23391B}" srcId="{C753FB0A-0C26-42FC-AD8D-79C47E6E678A}" destId="{1121F0C3-5BCC-4365-A597-2F9A7486AB75}" srcOrd="3" destOrd="0" parTransId="{40A2C1E8-6D78-472F-BBA8-A61DE2F14B79}" sibTransId="{58A2BDCF-E09E-431C-9509-01D2DED6F572}"/>
    <dgm:cxn modelId="{7D9F0932-A668-4422-8ED1-960B898C2E0F}" srcId="{C753FB0A-0C26-42FC-AD8D-79C47E6E678A}" destId="{8032F542-0BCF-4DF7-8417-A9723EB78D6A}" srcOrd="0" destOrd="0" parTransId="{C63A4DEB-2F33-44D0-9A62-481A869141ED}" sibTransId="{19358F49-7D6E-4407-92BB-EC3C1AFF5E85}"/>
    <dgm:cxn modelId="{83043E5E-B762-488C-B96E-4A1B1A954D8E}" type="presOf" srcId="{1121F0C3-5BCC-4365-A597-2F9A7486AB75}" destId="{FB04DF06-3B29-47B7-A454-AD2A732FB1C2}" srcOrd="0" destOrd="0" presId="urn:microsoft.com/office/officeart/2005/8/layout/default"/>
    <dgm:cxn modelId="{26AF5A60-6907-4573-AFE6-55CA69A32B97}" type="presOf" srcId="{8032F542-0BCF-4DF7-8417-A9723EB78D6A}" destId="{D8DF6024-7C08-4E88-9ECE-0E64A6F8AFC0}" srcOrd="0" destOrd="0" presId="urn:microsoft.com/office/officeart/2005/8/layout/default"/>
    <dgm:cxn modelId="{59BA9443-ADD2-4D9A-971D-9B7423A75207}" srcId="{C753FB0A-0C26-42FC-AD8D-79C47E6E678A}" destId="{3359F481-4C3C-4C05-AD3A-B2ACE5887BC4}" srcOrd="1" destOrd="0" parTransId="{38D79527-3F99-4288-B891-40D694D6AB21}" sibTransId="{BB01644E-1BA4-45A8-B3CE-29F7B9EE21FF}"/>
    <dgm:cxn modelId="{BC9EF46E-A0A8-41A3-ADBD-6B0129AF1F23}" type="presOf" srcId="{C753FB0A-0C26-42FC-AD8D-79C47E6E678A}" destId="{B6727F34-D941-4B41-A792-EBD0104753E7}" srcOrd="0" destOrd="0" presId="urn:microsoft.com/office/officeart/2005/8/layout/default"/>
    <dgm:cxn modelId="{08CBACB5-F8B9-4081-8A40-3BC4CD10EC22}" type="presOf" srcId="{973835E1-8536-4CA3-BDCF-189D4E69EF00}" destId="{9393F077-92AF-439E-A40C-97C118EF2C46}" srcOrd="0" destOrd="0" presId="urn:microsoft.com/office/officeart/2005/8/layout/default"/>
    <dgm:cxn modelId="{C9B1D0BF-1316-43AF-A8F0-6B13006A3648}" type="presOf" srcId="{3359F481-4C3C-4C05-AD3A-B2ACE5887BC4}" destId="{A1CCDC2E-1A7C-45D0-A411-F8E5C5D93D0D}" srcOrd="0" destOrd="0" presId="urn:microsoft.com/office/officeart/2005/8/layout/default"/>
    <dgm:cxn modelId="{CE2EECF3-FD09-4441-9F1E-18062BCDD1A0}" srcId="{C753FB0A-0C26-42FC-AD8D-79C47E6E678A}" destId="{973835E1-8536-4CA3-BDCF-189D4E69EF00}" srcOrd="2" destOrd="0" parTransId="{3B96D4C9-3F45-4997-95AA-2DEF599C4165}" sibTransId="{DB84E19A-9A1C-47C3-B1FD-770B9711DD81}"/>
    <dgm:cxn modelId="{E5A5ED66-DB28-4442-A45C-BF8975401DEB}" type="presParOf" srcId="{B6727F34-D941-4B41-A792-EBD0104753E7}" destId="{D8DF6024-7C08-4E88-9ECE-0E64A6F8AFC0}" srcOrd="0" destOrd="0" presId="urn:microsoft.com/office/officeart/2005/8/layout/default"/>
    <dgm:cxn modelId="{9FF14AAA-7DAF-485F-AA0E-F2F3A9401EAC}" type="presParOf" srcId="{B6727F34-D941-4B41-A792-EBD0104753E7}" destId="{30065F1D-30C1-49BE-8720-CDDB6AFC7B1F}" srcOrd="1" destOrd="0" presId="urn:microsoft.com/office/officeart/2005/8/layout/default"/>
    <dgm:cxn modelId="{186B1CE2-008C-4B58-A586-544A0A88CDA5}" type="presParOf" srcId="{B6727F34-D941-4B41-A792-EBD0104753E7}" destId="{A1CCDC2E-1A7C-45D0-A411-F8E5C5D93D0D}" srcOrd="2" destOrd="0" presId="urn:microsoft.com/office/officeart/2005/8/layout/default"/>
    <dgm:cxn modelId="{84C92D86-643C-40FB-B0BA-6ACF51F0C348}" type="presParOf" srcId="{B6727F34-D941-4B41-A792-EBD0104753E7}" destId="{BD2A2493-6929-411B-9606-BDA96912738D}" srcOrd="3" destOrd="0" presId="urn:microsoft.com/office/officeart/2005/8/layout/default"/>
    <dgm:cxn modelId="{ADCCAAA3-3E52-4770-B167-3D871A219C36}" type="presParOf" srcId="{B6727F34-D941-4B41-A792-EBD0104753E7}" destId="{9393F077-92AF-439E-A40C-97C118EF2C46}" srcOrd="4" destOrd="0" presId="urn:microsoft.com/office/officeart/2005/8/layout/default"/>
    <dgm:cxn modelId="{6BE476A1-6EA1-4759-AE11-A825382DEF7F}" type="presParOf" srcId="{B6727F34-D941-4B41-A792-EBD0104753E7}" destId="{7C963B08-7866-4575-8BEE-522B5BF03276}" srcOrd="5" destOrd="0" presId="urn:microsoft.com/office/officeart/2005/8/layout/default"/>
    <dgm:cxn modelId="{262D9C6A-DD9D-414E-922D-7E8EDA897D1F}" type="presParOf" srcId="{B6727F34-D941-4B41-A792-EBD0104753E7}" destId="{FB04DF06-3B29-47B7-A454-AD2A732FB1C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7724E4-56F3-464B-9CDF-7A2AAA750B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7D20C47-D933-4C09-8D89-C8C627E79417}">
      <dgm:prSet/>
      <dgm:spPr/>
      <dgm:t>
        <a:bodyPr/>
        <a:lstStyle/>
        <a:p>
          <a:pPr>
            <a:lnSpc>
              <a:spcPct val="100000"/>
            </a:lnSpc>
          </a:pPr>
          <a:r>
            <a:rPr lang="en-US" b="0"/>
            <a:t>The huge data collection that is done by many companies for facilitating AI will cause a huge dent in the privacy of people.</a:t>
          </a:r>
        </a:p>
      </dgm:t>
    </dgm:pt>
    <dgm:pt modelId="{B985F407-2F32-44CC-B948-A3DD89A9D044}" type="parTrans" cxnId="{E2AA479B-8E4F-4EEA-A29F-817E76B9E2FB}">
      <dgm:prSet/>
      <dgm:spPr/>
      <dgm:t>
        <a:bodyPr/>
        <a:lstStyle/>
        <a:p>
          <a:endParaRPr lang="en-US"/>
        </a:p>
      </dgm:t>
    </dgm:pt>
    <dgm:pt modelId="{8D3B45D2-9118-4772-91D4-8A42E8434ACE}" type="sibTrans" cxnId="{E2AA479B-8E4F-4EEA-A29F-817E76B9E2FB}">
      <dgm:prSet/>
      <dgm:spPr/>
      <dgm:t>
        <a:bodyPr/>
        <a:lstStyle/>
        <a:p>
          <a:endParaRPr lang="en-US"/>
        </a:p>
      </dgm:t>
    </dgm:pt>
    <dgm:pt modelId="{B53EA648-EB9C-463E-83F8-7FCF336B7460}">
      <dgm:prSet/>
      <dgm:spPr/>
      <dgm:t>
        <a:bodyPr/>
        <a:lstStyle/>
        <a:p>
          <a:pPr>
            <a:lnSpc>
              <a:spcPct val="100000"/>
            </a:lnSpc>
          </a:pPr>
          <a:r>
            <a:rPr lang="en-US"/>
            <a:t>Even if data is misused, it can be leaked by attackers or even sold to companies.</a:t>
          </a:r>
        </a:p>
      </dgm:t>
    </dgm:pt>
    <dgm:pt modelId="{049B5051-7724-4DF2-80D3-B73A8037C852}" type="parTrans" cxnId="{9A879C0D-8DD5-4ACA-BD1D-2A5AB9F98494}">
      <dgm:prSet/>
      <dgm:spPr/>
      <dgm:t>
        <a:bodyPr/>
        <a:lstStyle/>
        <a:p>
          <a:endParaRPr lang="en-US"/>
        </a:p>
      </dgm:t>
    </dgm:pt>
    <dgm:pt modelId="{E13FFEDB-9AC9-43E9-9FC5-854B5DD36E5A}" type="sibTrans" cxnId="{9A879C0D-8DD5-4ACA-BD1D-2A5AB9F98494}">
      <dgm:prSet/>
      <dgm:spPr/>
      <dgm:t>
        <a:bodyPr/>
        <a:lstStyle/>
        <a:p>
          <a:endParaRPr lang="en-US"/>
        </a:p>
      </dgm:t>
    </dgm:pt>
    <dgm:pt modelId="{7E479E03-EC98-40AD-BFC2-8EE4FD5ABF6D}">
      <dgm:prSet/>
      <dgm:spPr/>
      <dgm:t>
        <a:bodyPr/>
        <a:lstStyle/>
        <a:p>
          <a:pPr>
            <a:lnSpc>
              <a:spcPct val="100000"/>
            </a:lnSpc>
          </a:pPr>
          <a:r>
            <a:rPr lang="en-US"/>
            <a:t>Also, Artificial Intelligence, if not controlled properly, can get out of hand and take control of the system.</a:t>
          </a:r>
        </a:p>
      </dgm:t>
    </dgm:pt>
    <dgm:pt modelId="{15E49EA3-5CA4-48FE-8FD2-4982440FC592}" type="parTrans" cxnId="{802FBA54-A2D6-4885-87D3-B42A0FE75313}">
      <dgm:prSet/>
      <dgm:spPr/>
      <dgm:t>
        <a:bodyPr/>
        <a:lstStyle/>
        <a:p>
          <a:endParaRPr lang="en-US"/>
        </a:p>
      </dgm:t>
    </dgm:pt>
    <dgm:pt modelId="{16D90320-FB12-4778-BDCB-38EF0B026259}" type="sibTrans" cxnId="{802FBA54-A2D6-4885-87D3-B42A0FE75313}">
      <dgm:prSet/>
      <dgm:spPr/>
      <dgm:t>
        <a:bodyPr/>
        <a:lstStyle/>
        <a:p>
          <a:endParaRPr lang="en-US"/>
        </a:p>
      </dgm:t>
    </dgm:pt>
    <dgm:pt modelId="{38355004-B881-43B9-85C6-2376D1693829}" type="pres">
      <dgm:prSet presAssocID="{767724E4-56F3-464B-9CDF-7A2AAA750BB8}" presName="root" presStyleCnt="0">
        <dgm:presLayoutVars>
          <dgm:dir/>
          <dgm:resizeHandles val="exact"/>
        </dgm:presLayoutVars>
      </dgm:prSet>
      <dgm:spPr/>
    </dgm:pt>
    <dgm:pt modelId="{CCCD124F-9304-4545-8D67-EF62136DB485}" type="pres">
      <dgm:prSet presAssocID="{77D20C47-D933-4C09-8D89-C8C627E79417}" presName="compNode" presStyleCnt="0"/>
      <dgm:spPr/>
    </dgm:pt>
    <dgm:pt modelId="{096A3B4E-CC77-49B6-A35B-101006816B8F}" type="pres">
      <dgm:prSet presAssocID="{77D20C47-D933-4C09-8D89-C8C627E79417}" presName="bgRect" presStyleLbl="bgShp" presStyleIdx="0" presStyleCnt="3"/>
      <dgm:spPr/>
    </dgm:pt>
    <dgm:pt modelId="{CE83B14C-28AF-4077-B60E-EB7C6BBC1BE2}" type="pres">
      <dgm:prSet presAssocID="{77D20C47-D933-4C09-8D89-C8C627E794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57EB84C4-EB46-4B6D-BF24-34CDC3AE9E61}" type="pres">
      <dgm:prSet presAssocID="{77D20C47-D933-4C09-8D89-C8C627E79417}" presName="spaceRect" presStyleCnt="0"/>
      <dgm:spPr/>
    </dgm:pt>
    <dgm:pt modelId="{1A0F2C5D-0B16-4D72-AEF8-9D36E9929F35}" type="pres">
      <dgm:prSet presAssocID="{77D20C47-D933-4C09-8D89-C8C627E79417}" presName="parTx" presStyleLbl="revTx" presStyleIdx="0" presStyleCnt="3">
        <dgm:presLayoutVars>
          <dgm:chMax val="0"/>
          <dgm:chPref val="0"/>
        </dgm:presLayoutVars>
      </dgm:prSet>
      <dgm:spPr/>
    </dgm:pt>
    <dgm:pt modelId="{5FBB4C2E-5060-4F54-A936-4A0C6641EC2E}" type="pres">
      <dgm:prSet presAssocID="{8D3B45D2-9118-4772-91D4-8A42E8434ACE}" presName="sibTrans" presStyleCnt="0"/>
      <dgm:spPr/>
    </dgm:pt>
    <dgm:pt modelId="{07F0CD2C-D151-4C5C-8719-245ED394C7BF}" type="pres">
      <dgm:prSet presAssocID="{B53EA648-EB9C-463E-83F8-7FCF336B7460}" presName="compNode" presStyleCnt="0"/>
      <dgm:spPr/>
    </dgm:pt>
    <dgm:pt modelId="{ED8B038C-6BA1-4F6C-A1B6-78929B5CFD21}" type="pres">
      <dgm:prSet presAssocID="{B53EA648-EB9C-463E-83F8-7FCF336B7460}" presName="bgRect" presStyleLbl="bgShp" presStyleIdx="1" presStyleCnt="3"/>
      <dgm:spPr/>
    </dgm:pt>
    <dgm:pt modelId="{EA9955ED-D308-4CF8-B5AE-0987E5424338}" type="pres">
      <dgm:prSet presAssocID="{B53EA648-EB9C-463E-83F8-7FCF336B74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F94AA607-F00B-4D43-8DEC-28AB76E5035E}" type="pres">
      <dgm:prSet presAssocID="{B53EA648-EB9C-463E-83F8-7FCF336B7460}" presName="spaceRect" presStyleCnt="0"/>
      <dgm:spPr/>
    </dgm:pt>
    <dgm:pt modelId="{BC7E8909-2730-48D1-A1D6-7D640E71F565}" type="pres">
      <dgm:prSet presAssocID="{B53EA648-EB9C-463E-83F8-7FCF336B7460}" presName="parTx" presStyleLbl="revTx" presStyleIdx="1" presStyleCnt="3">
        <dgm:presLayoutVars>
          <dgm:chMax val="0"/>
          <dgm:chPref val="0"/>
        </dgm:presLayoutVars>
      </dgm:prSet>
      <dgm:spPr/>
    </dgm:pt>
    <dgm:pt modelId="{D54E9D87-78BA-4607-B951-830D97C15325}" type="pres">
      <dgm:prSet presAssocID="{E13FFEDB-9AC9-43E9-9FC5-854B5DD36E5A}" presName="sibTrans" presStyleCnt="0"/>
      <dgm:spPr/>
    </dgm:pt>
    <dgm:pt modelId="{03AFC34A-AE98-4BEE-9FEE-D7E3C0A9F7BB}" type="pres">
      <dgm:prSet presAssocID="{7E479E03-EC98-40AD-BFC2-8EE4FD5ABF6D}" presName="compNode" presStyleCnt="0"/>
      <dgm:spPr/>
    </dgm:pt>
    <dgm:pt modelId="{0B781A98-86B2-4ED2-9AF6-7378E07AFE3E}" type="pres">
      <dgm:prSet presAssocID="{7E479E03-EC98-40AD-BFC2-8EE4FD5ABF6D}" presName="bgRect" presStyleLbl="bgShp" presStyleIdx="2" presStyleCnt="3"/>
      <dgm:spPr/>
    </dgm:pt>
    <dgm:pt modelId="{78D57AB3-3254-40BB-984C-8753A766A82A}" type="pres">
      <dgm:prSet presAssocID="{7E479E03-EC98-40AD-BFC2-8EE4FD5ABF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0EFEF4F4-0472-4FAA-B919-CDC02F48CC4F}" type="pres">
      <dgm:prSet presAssocID="{7E479E03-EC98-40AD-BFC2-8EE4FD5ABF6D}" presName="spaceRect" presStyleCnt="0"/>
      <dgm:spPr/>
    </dgm:pt>
    <dgm:pt modelId="{4FBCA826-1360-421B-ABAE-E0B83309B07E}" type="pres">
      <dgm:prSet presAssocID="{7E479E03-EC98-40AD-BFC2-8EE4FD5ABF6D}" presName="parTx" presStyleLbl="revTx" presStyleIdx="2" presStyleCnt="3">
        <dgm:presLayoutVars>
          <dgm:chMax val="0"/>
          <dgm:chPref val="0"/>
        </dgm:presLayoutVars>
      </dgm:prSet>
      <dgm:spPr/>
    </dgm:pt>
  </dgm:ptLst>
  <dgm:cxnLst>
    <dgm:cxn modelId="{9A879C0D-8DD5-4ACA-BD1D-2A5AB9F98494}" srcId="{767724E4-56F3-464B-9CDF-7A2AAA750BB8}" destId="{B53EA648-EB9C-463E-83F8-7FCF336B7460}" srcOrd="1" destOrd="0" parTransId="{049B5051-7724-4DF2-80D3-B73A8037C852}" sibTransId="{E13FFEDB-9AC9-43E9-9FC5-854B5DD36E5A}"/>
    <dgm:cxn modelId="{8D584C5F-3677-443A-8180-03B10610FF27}" type="presOf" srcId="{7E479E03-EC98-40AD-BFC2-8EE4FD5ABF6D}" destId="{4FBCA826-1360-421B-ABAE-E0B83309B07E}" srcOrd="0" destOrd="0" presId="urn:microsoft.com/office/officeart/2018/2/layout/IconVerticalSolidList"/>
    <dgm:cxn modelId="{4FF8F443-5F0B-4C99-9E46-9DCBE6E6DCF1}" type="presOf" srcId="{B53EA648-EB9C-463E-83F8-7FCF336B7460}" destId="{BC7E8909-2730-48D1-A1D6-7D640E71F565}" srcOrd="0" destOrd="0" presId="urn:microsoft.com/office/officeart/2018/2/layout/IconVerticalSolidList"/>
    <dgm:cxn modelId="{3E3EFE71-20B3-4573-8F47-571DA769BC8F}" type="presOf" srcId="{77D20C47-D933-4C09-8D89-C8C627E79417}" destId="{1A0F2C5D-0B16-4D72-AEF8-9D36E9929F35}" srcOrd="0" destOrd="0" presId="urn:microsoft.com/office/officeart/2018/2/layout/IconVerticalSolidList"/>
    <dgm:cxn modelId="{802FBA54-A2D6-4885-87D3-B42A0FE75313}" srcId="{767724E4-56F3-464B-9CDF-7A2AAA750BB8}" destId="{7E479E03-EC98-40AD-BFC2-8EE4FD5ABF6D}" srcOrd="2" destOrd="0" parTransId="{15E49EA3-5CA4-48FE-8FD2-4982440FC592}" sibTransId="{16D90320-FB12-4778-BDCB-38EF0B026259}"/>
    <dgm:cxn modelId="{E2AA479B-8E4F-4EEA-A29F-817E76B9E2FB}" srcId="{767724E4-56F3-464B-9CDF-7A2AAA750BB8}" destId="{77D20C47-D933-4C09-8D89-C8C627E79417}" srcOrd="0" destOrd="0" parTransId="{B985F407-2F32-44CC-B948-A3DD89A9D044}" sibTransId="{8D3B45D2-9118-4772-91D4-8A42E8434ACE}"/>
    <dgm:cxn modelId="{92933FA2-65CC-429F-9F51-FCEC6BFC3FD6}" type="presOf" srcId="{767724E4-56F3-464B-9CDF-7A2AAA750BB8}" destId="{38355004-B881-43B9-85C6-2376D1693829}" srcOrd="0" destOrd="0" presId="urn:microsoft.com/office/officeart/2018/2/layout/IconVerticalSolidList"/>
    <dgm:cxn modelId="{42151952-393E-472B-8242-0877C4529331}" type="presParOf" srcId="{38355004-B881-43B9-85C6-2376D1693829}" destId="{CCCD124F-9304-4545-8D67-EF62136DB485}" srcOrd="0" destOrd="0" presId="urn:microsoft.com/office/officeart/2018/2/layout/IconVerticalSolidList"/>
    <dgm:cxn modelId="{947AE8A3-B9C2-455A-AABC-F53B7AC6EDAA}" type="presParOf" srcId="{CCCD124F-9304-4545-8D67-EF62136DB485}" destId="{096A3B4E-CC77-49B6-A35B-101006816B8F}" srcOrd="0" destOrd="0" presId="urn:microsoft.com/office/officeart/2018/2/layout/IconVerticalSolidList"/>
    <dgm:cxn modelId="{C07E937B-91A5-4700-A887-AAADCE679C67}" type="presParOf" srcId="{CCCD124F-9304-4545-8D67-EF62136DB485}" destId="{CE83B14C-28AF-4077-B60E-EB7C6BBC1BE2}" srcOrd="1" destOrd="0" presId="urn:microsoft.com/office/officeart/2018/2/layout/IconVerticalSolidList"/>
    <dgm:cxn modelId="{0AF930F4-D5A4-4D52-9F47-51688BB0D06D}" type="presParOf" srcId="{CCCD124F-9304-4545-8D67-EF62136DB485}" destId="{57EB84C4-EB46-4B6D-BF24-34CDC3AE9E61}" srcOrd="2" destOrd="0" presId="urn:microsoft.com/office/officeart/2018/2/layout/IconVerticalSolidList"/>
    <dgm:cxn modelId="{CE72CB94-B557-439D-BE7C-B826F326A9BB}" type="presParOf" srcId="{CCCD124F-9304-4545-8D67-EF62136DB485}" destId="{1A0F2C5D-0B16-4D72-AEF8-9D36E9929F35}" srcOrd="3" destOrd="0" presId="urn:microsoft.com/office/officeart/2018/2/layout/IconVerticalSolidList"/>
    <dgm:cxn modelId="{2B13F9B9-4A48-4EB5-A67E-9F10B8BD2F85}" type="presParOf" srcId="{38355004-B881-43B9-85C6-2376D1693829}" destId="{5FBB4C2E-5060-4F54-A936-4A0C6641EC2E}" srcOrd="1" destOrd="0" presId="urn:microsoft.com/office/officeart/2018/2/layout/IconVerticalSolidList"/>
    <dgm:cxn modelId="{242AA44B-EC7A-4FB1-BFF0-C56905E35AFC}" type="presParOf" srcId="{38355004-B881-43B9-85C6-2376D1693829}" destId="{07F0CD2C-D151-4C5C-8719-245ED394C7BF}" srcOrd="2" destOrd="0" presId="urn:microsoft.com/office/officeart/2018/2/layout/IconVerticalSolidList"/>
    <dgm:cxn modelId="{59F319C0-073A-4807-A2AF-907F2F2ED49A}" type="presParOf" srcId="{07F0CD2C-D151-4C5C-8719-245ED394C7BF}" destId="{ED8B038C-6BA1-4F6C-A1B6-78929B5CFD21}" srcOrd="0" destOrd="0" presId="urn:microsoft.com/office/officeart/2018/2/layout/IconVerticalSolidList"/>
    <dgm:cxn modelId="{E00C6C20-736D-4C33-9EDB-B67FE7D9B3A8}" type="presParOf" srcId="{07F0CD2C-D151-4C5C-8719-245ED394C7BF}" destId="{EA9955ED-D308-4CF8-B5AE-0987E5424338}" srcOrd="1" destOrd="0" presId="urn:microsoft.com/office/officeart/2018/2/layout/IconVerticalSolidList"/>
    <dgm:cxn modelId="{7DB0758B-D169-4E57-AF74-342FECB50C8B}" type="presParOf" srcId="{07F0CD2C-D151-4C5C-8719-245ED394C7BF}" destId="{F94AA607-F00B-4D43-8DEC-28AB76E5035E}" srcOrd="2" destOrd="0" presId="urn:microsoft.com/office/officeart/2018/2/layout/IconVerticalSolidList"/>
    <dgm:cxn modelId="{E4F5456B-0D1C-4C38-A8A4-9603DB37B9E0}" type="presParOf" srcId="{07F0CD2C-D151-4C5C-8719-245ED394C7BF}" destId="{BC7E8909-2730-48D1-A1D6-7D640E71F565}" srcOrd="3" destOrd="0" presId="urn:microsoft.com/office/officeart/2018/2/layout/IconVerticalSolidList"/>
    <dgm:cxn modelId="{0B7DCD6B-B070-4593-B062-3B789E84DFCA}" type="presParOf" srcId="{38355004-B881-43B9-85C6-2376D1693829}" destId="{D54E9D87-78BA-4607-B951-830D97C15325}" srcOrd="3" destOrd="0" presId="urn:microsoft.com/office/officeart/2018/2/layout/IconVerticalSolidList"/>
    <dgm:cxn modelId="{F68C242F-C36C-4C7E-99E9-368224FDBD6D}" type="presParOf" srcId="{38355004-B881-43B9-85C6-2376D1693829}" destId="{03AFC34A-AE98-4BEE-9FEE-D7E3C0A9F7BB}" srcOrd="4" destOrd="0" presId="urn:microsoft.com/office/officeart/2018/2/layout/IconVerticalSolidList"/>
    <dgm:cxn modelId="{F560F451-8253-4C01-B5CB-6A5C5E30B04B}" type="presParOf" srcId="{03AFC34A-AE98-4BEE-9FEE-D7E3C0A9F7BB}" destId="{0B781A98-86B2-4ED2-9AF6-7378E07AFE3E}" srcOrd="0" destOrd="0" presId="urn:microsoft.com/office/officeart/2018/2/layout/IconVerticalSolidList"/>
    <dgm:cxn modelId="{A0E81FA0-43D9-4AAA-B74B-8495D7631CA3}" type="presParOf" srcId="{03AFC34A-AE98-4BEE-9FEE-D7E3C0A9F7BB}" destId="{78D57AB3-3254-40BB-984C-8753A766A82A}" srcOrd="1" destOrd="0" presId="urn:microsoft.com/office/officeart/2018/2/layout/IconVerticalSolidList"/>
    <dgm:cxn modelId="{B591EE53-6460-4FBA-B8A2-02844DCA53C2}" type="presParOf" srcId="{03AFC34A-AE98-4BEE-9FEE-D7E3C0A9F7BB}" destId="{0EFEF4F4-0472-4FAA-B919-CDC02F48CC4F}" srcOrd="2" destOrd="0" presId="urn:microsoft.com/office/officeart/2018/2/layout/IconVerticalSolidList"/>
    <dgm:cxn modelId="{3B8F1AD7-A92D-46A9-8A30-AF1116077ADD}" type="presParOf" srcId="{03AFC34A-AE98-4BEE-9FEE-D7E3C0A9F7BB}" destId="{4FBCA826-1360-421B-ABAE-E0B83309B07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C4E171-B33A-4256-9880-745BDB7FC37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823CDD4-516A-45E2-A077-B45F45BD035B}">
      <dgm:prSet/>
      <dgm:spPr/>
      <dgm:t>
        <a:bodyPr/>
        <a:lstStyle/>
        <a:p>
          <a:r>
            <a:rPr lang="en-US" dirty="0">
              <a:solidFill>
                <a:schemeClr val="bg1"/>
              </a:solidFill>
            </a:rPr>
            <a:t>Smart contracts are computer programs deployed on the blockchain, that execute in reaction to transactions. </a:t>
          </a:r>
        </a:p>
      </dgm:t>
    </dgm:pt>
    <dgm:pt modelId="{FABB691F-658F-4B5F-8A99-8E61310F92EE}" type="parTrans" cxnId="{54BBCF97-1958-48FC-961F-EDAE18498361}">
      <dgm:prSet/>
      <dgm:spPr/>
      <dgm:t>
        <a:bodyPr/>
        <a:lstStyle/>
        <a:p>
          <a:endParaRPr lang="en-US"/>
        </a:p>
      </dgm:t>
    </dgm:pt>
    <dgm:pt modelId="{518CB046-CEC8-422E-88DE-A9AE95EAAA0F}" type="sibTrans" cxnId="{54BBCF97-1958-48FC-961F-EDAE18498361}">
      <dgm:prSet/>
      <dgm:spPr/>
      <dgm:t>
        <a:bodyPr/>
        <a:lstStyle/>
        <a:p>
          <a:endParaRPr lang="en-US"/>
        </a:p>
      </dgm:t>
    </dgm:pt>
    <dgm:pt modelId="{08EDFEA8-7031-4142-BB19-77D8F41F7327}">
      <dgm:prSet/>
      <dgm:spPr/>
      <dgm:t>
        <a:bodyPr/>
        <a:lstStyle/>
        <a:p>
          <a:r>
            <a:rPr lang="en-US" dirty="0">
              <a:solidFill>
                <a:schemeClr val="bg1"/>
              </a:solidFill>
            </a:rPr>
            <a:t>Smart contracts deal with digital funds, so it is very important that they do not have vulnerabilities ( e.g., DAO incident).</a:t>
          </a:r>
        </a:p>
      </dgm:t>
    </dgm:pt>
    <dgm:pt modelId="{71442DF3-8A7F-417F-BDA9-2EBB759A9234}" type="parTrans" cxnId="{EB32A0B6-AFCD-4A60-9269-DB9DB79A3EB6}">
      <dgm:prSet/>
      <dgm:spPr/>
      <dgm:t>
        <a:bodyPr/>
        <a:lstStyle/>
        <a:p>
          <a:endParaRPr lang="en-US"/>
        </a:p>
      </dgm:t>
    </dgm:pt>
    <dgm:pt modelId="{7A0D053E-4EA4-42BA-AD3B-DFD27BBD4065}" type="sibTrans" cxnId="{EB32A0B6-AFCD-4A60-9269-DB9DB79A3EB6}">
      <dgm:prSet/>
      <dgm:spPr/>
      <dgm:t>
        <a:bodyPr/>
        <a:lstStyle/>
        <a:p>
          <a:endParaRPr lang="en-US"/>
        </a:p>
      </dgm:t>
    </dgm:pt>
    <dgm:pt modelId="{8C660B51-DD21-4AB7-BDB0-0D6188134435}">
      <dgm:prSet/>
      <dgm:spPr/>
      <dgm:t>
        <a:bodyPr/>
        <a:lstStyle/>
        <a:p>
          <a:r>
            <a:rPr lang="en-US" dirty="0">
              <a:solidFill>
                <a:schemeClr val="bg1"/>
              </a:solidFill>
            </a:rPr>
            <a:t>Machine learning models can be developed to scan smart contracts for vulnerabilities before they are deployed.</a:t>
          </a:r>
        </a:p>
      </dgm:t>
    </dgm:pt>
    <dgm:pt modelId="{A62924DC-9257-4014-9089-CFD926FB3578}" type="parTrans" cxnId="{FBF4AF6F-2E13-449A-9C99-EF6CA555C6DA}">
      <dgm:prSet/>
      <dgm:spPr/>
      <dgm:t>
        <a:bodyPr/>
        <a:lstStyle/>
        <a:p>
          <a:endParaRPr lang="en-US"/>
        </a:p>
      </dgm:t>
    </dgm:pt>
    <dgm:pt modelId="{7386F052-96ED-47A1-B6EF-3AA6C4380E4D}" type="sibTrans" cxnId="{FBF4AF6F-2E13-449A-9C99-EF6CA555C6DA}">
      <dgm:prSet/>
      <dgm:spPr/>
      <dgm:t>
        <a:bodyPr/>
        <a:lstStyle/>
        <a:p>
          <a:endParaRPr lang="en-US"/>
        </a:p>
      </dgm:t>
    </dgm:pt>
    <dgm:pt modelId="{85F72A62-E099-4181-9C02-9034AA1C174A}" type="pres">
      <dgm:prSet presAssocID="{75C4E171-B33A-4256-9880-745BDB7FC373}" presName="vert0" presStyleCnt="0">
        <dgm:presLayoutVars>
          <dgm:dir/>
          <dgm:animOne val="branch"/>
          <dgm:animLvl val="lvl"/>
        </dgm:presLayoutVars>
      </dgm:prSet>
      <dgm:spPr/>
    </dgm:pt>
    <dgm:pt modelId="{46B858E9-9D5F-43A1-B07E-643F23AC47FE}" type="pres">
      <dgm:prSet presAssocID="{2823CDD4-516A-45E2-A077-B45F45BD035B}" presName="thickLine" presStyleLbl="alignNode1" presStyleIdx="0" presStyleCnt="3"/>
      <dgm:spPr/>
    </dgm:pt>
    <dgm:pt modelId="{3A3EF446-EC05-4193-A9BE-F0F91406BFA6}" type="pres">
      <dgm:prSet presAssocID="{2823CDD4-516A-45E2-A077-B45F45BD035B}" presName="horz1" presStyleCnt="0"/>
      <dgm:spPr/>
    </dgm:pt>
    <dgm:pt modelId="{B4F98652-D03F-4EB9-A286-14A9E2C7E3FD}" type="pres">
      <dgm:prSet presAssocID="{2823CDD4-516A-45E2-A077-B45F45BD035B}" presName="tx1" presStyleLbl="revTx" presStyleIdx="0" presStyleCnt="3"/>
      <dgm:spPr/>
    </dgm:pt>
    <dgm:pt modelId="{DA4140D8-9E17-43A3-9306-83D943FAA8DC}" type="pres">
      <dgm:prSet presAssocID="{2823CDD4-516A-45E2-A077-B45F45BD035B}" presName="vert1" presStyleCnt="0"/>
      <dgm:spPr/>
    </dgm:pt>
    <dgm:pt modelId="{C5E902E8-BF58-407E-8474-364B7A802301}" type="pres">
      <dgm:prSet presAssocID="{08EDFEA8-7031-4142-BB19-77D8F41F7327}" presName="thickLine" presStyleLbl="alignNode1" presStyleIdx="1" presStyleCnt="3"/>
      <dgm:spPr/>
    </dgm:pt>
    <dgm:pt modelId="{877518A4-F2BE-4B13-8D7E-66F180584563}" type="pres">
      <dgm:prSet presAssocID="{08EDFEA8-7031-4142-BB19-77D8F41F7327}" presName="horz1" presStyleCnt="0"/>
      <dgm:spPr/>
    </dgm:pt>
    <dgm:pt modelId="{FCF2C1B2-7E3C-4F60-9352-24DB53163FE4}" type="pres">
      <dgm:prSet presAssocID="{08EDFEA8-7031-4142-BB19-77D8F41F7327}" presName="tx1" presStyleLbl="revTx" presStyleIdx="1" presStyleCnt="3"/>
      <dgm:spPr/>
    </dgm:pt>
    <dgm:pt modelId="{1BC1E974-FA57-4E9E-B1EB-7AB7CEC1FC79}" type="pres">
      <dgm:prSet presAssocID="{08EDFEA8-7031-4142-BB19-77D8F41F7327}" presName="vert1" presStyleCnt="0"/>
      <dgm:spPr/>
    </dgm:pt>
    <dgm:pt modelId="{5C5477D4-8095-4354-8B5F-28EFB0FB6AD4}" type="pres">
      <dgm:prSet presAssocID="{8C660B51-DD21-4AB7-BDB0-0D6188134435}" presName="thickLine" presStyleLbl="alignNode1" presStyleIdx="2" presStyleCnt="3"/>
      <dgm:spPr/>
    </dgm:pt>
    <dgm:pt modelId="{09B78847-609F-431C-82C0-259DCE5D1F30}" type="pres">
      <dgm:prSet presAssocID="{8C660B51-DD21-4AB7-BDB0-0D6188134435}" presName="horz1" presStyleCnt="0"/>
      <dgm:spPr/>
    </dgm:pt>
    <dgm:pt modelId="{9702AA99-0070-4E72-8D7D-DFD80CAF62CD}" type="pres">
      <dgm:prSet presAssocID="{8C660B51-DD21-4AB7-BDB0-0D6188134435}" presName="tx1" presStyleLbl="revTx" presStyleIdx="2" presStyleCnt="3"/>
      <dgm:spPr/>
    </dgm:pt>
    <dgm:pt modelId="{CF8D479E-F456-47BA-B795-474B33DE2922}" type="pres">
      <dgm:prSet presAssocID="{8C660B51-DD21-4AB7-BDB0-0D6188134435}" presName="vert1" presStyleCnt="0"/>
      <dgm:spPr/>
    </dgm:pt>
  </dgm:ptLst>
  <dgm:cxnLst>
    <dgm:cxn modelId="{8C7FDD33-DF5D-4930-AD2E-36DACD706395}" type="presOf" srcId="{75C4E171-B33A-4256-9880-745BDB7FC373}" destId="{85F72A62-E099-4181-9C02-9034AA1C174A}" srcOrd="0" destOrd="0" presId="urn:microsoft.com/office/officeart/2008/layout/LinedList"/>
    <dgm:cxn modelId="{257D9D4E-898A-4AB2-BD46-C4778261270C}" type="presOf" srcId="{8C660B51-DD21-4AB7-BDB0-0D6188134435}" destId="{9702AA99-0070-4E72-8D7D-DFD80CAF62CD}" srcOrd="0" destOrd="0" presId="urn:microsoft.com/office/officeart/2008/layout/LinedList"/>
    <dgm:cxn modelId="{FBF4AF6F-2E13-449A-9C99-EF6CA555C6DA}" srcId="{75C4E171-B33A-4256-9880-745BDB7FC373}" destId="{8C660B51-DD21-4AB7-BDB0-0D6188134435}" srcOrd="2" destOrd="0" parTransId="{A62924DC-9257-4014-9089-CFD926FB3578}" sibTransId="{7386F052-96ED-47A1-B6EF-3AA6C4380E4D}"/>
    <dgm:cxn modelId="{E936B98C-427C-4E9B-8ADF-9C992FF48037}" type="presOf" srcId="{08EDFEA8-7031-4142-BB19-77D8F41F7327}" destId="{FCF2C1B2-7E3C-4F60-9352-24DB53163FE4}" srcOrd="0" destOrd="0" presId="urn:microsoft.com/office/officeart/2008/layout/LinedList"/>
    <dgm:cxn modelId="{54BBCF97-1958-48FC-961F-EDAE18498361}" srcId="{75C4E171-B33A-4256-9880-745BDB7FC373}" destId="{2823CDD4-516A-45E2-A077-B45F45BD035B}" srcOrd="0" destOrd="0" parTransId="{FABB691F-658F-4B5F-8A99-8E61310F92EE}" sibTransId="{518CB046-CEC8-422E-88DE-A9AE95EAAA0F}"/>
    <dgm:cxn modelId="{6DCC87A4-62E1-4319-A434-FF99B6F22DC6}" type="presOf" srcId="{2823CDD4-516A-45E2-A077-B45F45BD035B}" destId="{B4F98652-D03F-4EB9-A286-14A9E2C7E3FD}" srcOrd="0" destOrd="0" presId="urn:microsoft.com/office/officeart/2008/layout/LinedList"/>
    <dgm:cxn modelId="{EB32A0B6-AFCD-4A60-9269-DB9DB79A3EB6}" srcId="{75C4E171-B33A-4256-9880-745BDB7FC373}" destId="{08EDFEA8-7031-4142-BB19-77D8F41F7327}" srcOrd="1" destOrd="0" parTransId="{71442DF3-8A7F-417F-BDA9-2EBB759A9234}" sibTransId="{7A0D053E-4EA4-42BA-AD3B-DFD27BBD4065}"/>
    <dgm:cxn modelId="{04677106-C0C9-4EF0-955E-34074BD3E9AF}" type="presParOf" srcId="{85F72A62-E099-4181-9C02-9034AA1C174A}" destId="{46B858E9-9D5F-43A1-B07E-643F23AC47FE}" srcOrd="0" destOrd="0" presId="urn:microsoft.com/office/officeart/2008/layout/LinedList"/>
    <dgm:cxn modelId="{B5CE75A2-E25E-46D3-8EC2-F915FE8CBED1}" type="presParOf" srcId="{85F72A62-E099-4181-9C02-9034AA1C174A}" destId="{3A3EF446-EC05-4193-A9BE-F0F91406BFA6}" srcOrd="1" destOrd="0" presId="urn:microsoft.com/office/officeart/2008/layout/LinedList"/>
    <dgm:cxn modelId="{7CFEA149-F592-4967-9C50-8136BC0765CA}" type="presParOf" srcId="{3A3EF446-EC05-4193-A9BE-F0F91406BFA6}" destId="{B4F98652-D03F-4EB9-A286-14A9E2C7E3FD}" srcOrd="0" destOrd="0" presId="urn:microsoft.com/office/officeart/2008/layout/LinedList"/>
    <dgm:cxn modelId="{D8F655FB-51B1-4916-AE65-93481A4CC8ED}" type="presParOf" srcId="{3A3EF446-EC05-4193-A9BE-F0F91406BFA6}" destId="{DA4140D8-9E17-43A3-9306-83D943FAA8DC}" srcOrd="1" destOrd="0" presId="urn:microsoft.com/office/officeart/2008/layout/LinedList"/>
    <dgm:cxn modelId="{FB450036-7AF3-45DB-BAE2-A79032D81A9F}" type="presParOf" srcId="{85F72A62-E099-4181-9C02-9034AA1C174A}" destId="{C5E902E8-BF58-407E-8474-364B7A802301}" srcOrd="2" destOrd="0" presId="urn:microsoft.com/office/officeart/2008/layout/LinedList"/>
    <dgm:cxn modelId="{90FDDA02-FA82-41C8-8E46-0114AF8C5FCC}" type="presParOf" srcId="{85F72A62-E099-4181-9C02-9034AA1C174A}" destId="{877518A4-F2BE-4B13-8D7E-66F180584563}" srcOrd="3" destOrd="0" presId="urn:microsoft.com/office/officeart/2008/layout/LinedList"/>
    <dgm:cxn modelId="{3263E9EB-6E2D-4D6B-B928-957BD53E0BFB}" type="presParOf" srcId="{877518A4-F2BE-4B13-8D7E-66F180584563}" destId="{FCF2C1B2-7E3C-4F60-9352-24DB53163FE4}" srcOrd="0" destOrd="0" presId="urn:microsoft.com/office/officeart/2008/layout/LinedList"/>
    <dgm:cxn modelId="{4155278C-9A47-4341-B1D0-40D41ABCABB9}" type="presParOf" srcId="{877518A4-F2BE-4B13-8D7E-66F180584563}" destId="{1BC1E974-FA57-4E9E-B1EB-7AB7CEC1FC79}" srcOrd="1" destOrd="0" presId="urn:microsoft.com/office/officeart/2008/layout/LinedList"/>
    <dgm:cxn modelId="{AE45D23B-AA48-4A34-8924-03BC092E6FD3}" type="presParOf" srcId="{85F72A62-E099-4181-9C02-9034AA1C174A}" destId="{5C5477D4-8095-4354-8B5F-28EFB0FB6AD4}" srcOrd="4" destOrd="0" presId="urn:microsoft.com/office/officeart/2008/layout/LinedList"/>
    <dgm:cxn modelId="{83CF88C6-3D78-40BC-932B-2D5E33F1E279}" type="presParOf" srcId="{85F72A62-E099-4181-9C02-9034AA1C174A}" destId="{09B78847-609F-431C-82C0-259DCE5D1F30}" srcOrd="5" destOrd="0" presId="urn:microsoft.com/office/officeart/2008/layout/LinedList"/>
    <dgm:cxn modelId="{B6AE1B02-FFFC-4F2D-8EDB-FE2CDA485DA5}" type="presParOf" srcId="{09B78847-609F-431C-82C0-259DCE5D1F30}" destId="{9702AA99-0070-4E72-8D7D-DFD80CAF62CD}" srcOrd="0" destOrd="0" presId="urn:microsoft.com/office/officeart/2008/layout/LinedList"/>
    <dgm:cxn modelId="{B580E853-E8AA-418D-9909-87B7AEDEAD18}" type="presParOf" srcId="{09B78847-609F-431C-82C0-259DCE5D1F30}" destId="{CF8D479E-F456-47BA-B795-474B33DE292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D00D7-A758-40F8-B9F5-A41302AE9C47}">
      <dsp:nvSpPr>
        <dsp:cNvPr id="0" name=""/>
        <dsp:cNvSpPr/>
      </dsp:nvSpPr>
      <dsp:spPr>
        <a:xfrm>
          <a:off x="0" y="41645"/>
          <a:ext cx="5066001"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When mining a block in a blockchain, miners are going to solve a complex computational problem using brute force. This requires a huge amount of power.</a:t>
          </a:r>
        </a:p>
      </dsp:txBody>
      <dsp:txXfrm>
        <a:off x="55744" y="97389"/>
        <a:ext cx="4954513" cy="1030432"/>
      </dsp:txXfrm>
    </dsp:sp>
    <dsp:sp modelId="{F48243BA-013B-4383-BBB7-E148AE0FBAC6}">
      <dsp:nvSpPr>
        <dsp:cNvPr id="0" name=""/>
        <dsp:cNvSpPr/>
      </dsp:nvSpPr>
      <dsp:spPr>
        <a:xfrm>
          <a:off x="0" y="1229646"/>
          <a:ext cx="5066001"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As blockchain is accessed using an application, this app can be attacked, and private information can be stolen. This can be especially true for crypto-wallets.</a:t>
          </a:r>
        </a:p>
      </dsp:txBody>
      <dsp:txXfrm>
        <a:off x="55744" y="1285390"/>
        <a:ext cx="4954513" cy="1030432"/>
      </dsp:txXfrm>
    </dsp:sp>
    <dsp:sp modelId="{A67737B5-9FE4-4F89-BA38-A75298150E6D}">
      <dsp:nvSpPr>
        <dsp:cNvPr id="0" name=""/>
        <dsp:cNvSpPr/>
      </dsp:nvSpPr>
      <dsp:spPr>
        <a:xfrm>
          <a:off x="0" y="2417646"/>
          <a:ext cx="5066001"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Another possible attack is the 51% attack. Here, if more than 50% of the miners come together, they can have complete control of the blockchain.</a:t>
          </a:r>
        </a:p>
      </dsp:txBody>
      <dsp:txXfrm>
        <a:off x="55744" y="2473390"/>
        <a:ext cx="4954513" cy="1030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F6024-7C08-4E88-9ECE-0E64A6F8AFC0}">
      <dsp:nvSpPr>
        <dsp:cNvPr id="0" name=""/>
        <dsp:cNvSpPr/>
      </dsp:nvSpPr>
      <dsp:spPr>
        <a:xfrm>
          <a:off x="742821" y="1960"/>
          <a:ext cx="3275111" cy="19650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Can be used to create virtual assistants like Siri or even integrated into apps to provide recommendations based on the collected user data.</a:t>
          </a:r>
          <a:endParaRPr lang="en-US" sz="1900" kern="1200" dirty="0"/>
        </a:p>
      </dsp:txBody>
      <dsp:txXfrm>
        <a:off x="742821" y="1960"/>
        <a:ext cx="3275111" cy="1965067"/>
      </dsp:txXfrm>
    </dsp:sp>
    <dsp:sp modelId="{A1CCDC2E-1A7C-45D0-A411-F8E5C5D93D0D}">
      <dsp:nvSpPr>
        <dsp:cNvPr id="0" name=""/>
        <dsp:cNvSpPr/>
      </dsp:nvSpPr>
      <dsp:spPr>
        <a:xfrm>
          <a:off x="4345444" y="1960"/>
          <a:ext cx="3275111" cy="19650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Used to increase the productivity of industries where intelligence must come into play.</a:t>
          </a:r>
          <a:endParaRPr lang="en-US" sz="1900" kern="1200"/>
        </a:p>
      </dsp:txBody>
      <dsp:txXfrm>
        <a:off x="4345444" y="1960"/>
        <a:ext cx="3275111" cy="1965067"/>
      </dsp:txXfrm>
    </dsp:sp>
    <dsp:sp modelId="{9393F077-92AF-439E-A40C-97C118EF2C46}">
      <dsp:nvSpPr>
        <dsp:cNvPr id="0" name=""/>
        <dsp:cNvSpPr/>
      </dsp:nvSpPr>
      <dsp:spPr>
        <a:xfrm>
          <a:off x="742821" y="2294539"/>
          <a:ext cx="3275111" cy="19650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Cyber attacks and scams can be predicted using AI. It is popularly used as a spam email filter.</a:t>
          </a:r>
          <a:endParaRPr lang="en-US" sz="1900" kern="1200"/>
        </a:p>
      </dsp:txBody>
      <dsp:txXfrm>
        <a:off x="742821" y="2294539"/>
        <a:ext cx="3275111" cy="1965067"/>
      </dsp:txXfrm>
    </dsp:sp>
    <dsp:sp modelId="{FB04DF06-3B29-47B7-A454-AD2A732FB1C2}">
      <dsp:nvSpPr>
        <dsp:cNvPr id="0" name=""/>
        <dsp:cNvSpPr/>
      </dsp:nvSpPr>
      <dsp:spPr>
        <a:xfrm>
          <a:off x="4345444" y="2294539"/>
          <a:ext cx="3275111" cy="19650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Governments can use their country’s data to provide better growth and development in their industries.</a:t>
          </a:r>
          <a:endParaRPr lang="en-US" sz="1900" kern="1200"/>
        </a:p>
      </dsp:txBody>
      <dsp:txXfrm>
        <a:off x="4345444" y="2294539"/>
        <a:ext cx="3275111" cy="19650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A3B4E-CC77-49B6-A35B-101006816B8F}">
      <dsp:nvSpPr>
        <dsp:cNvPr id="0" name=""/>
        <dsp:cNvSpPr/>
      </dsp:nvSpPr>
      <dsp:spPr>
        <a:xfrm>
          <a:off x="0" y="447"/>
          <a:ext cx="5253758" cy="10481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3B14C-28AF-4077-B60E-EB7C6BBC1BE2}">
      <dsp:nvSpPr>
        <dsp:cNvPr id="0" name=""/>
        <dsp:cNvSpPr/>
      </dsp:nvSpPr>
      <dsp:spPr>
        <a:xfrm>
          <a:off x="317052" y="236272"/>
          <a:ext cx="576459" cy="5764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F2C5D-0B16-4D72-AEF8-9D36E9929F35}">
      <dsp:nvSpPr>
        <dsp:cNvPr id="0" name=""/>
        <dsp:cNvSpPr/>
      </dsp:nvSpPr>
      <dsp:spPr>
        <a:xfrm>
          <a:off x="1210565" y="447"/>
          <a:ext cx="4043192" cy="104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925" tIns="110925" rIns="110925" bIns="110925" numCol="1" spcCol="1270" anchor="ctr" anchorCtr="0">
          <a:noAutofit/>
        </a:bodyPr>
        <a:lstStyle/>
        <a:p>
          <a:pPr marL="0" lvl="0" indent="0" algn="l" defTabSz="622300">
            <a:lnSpc>
              <a:spcPct val="100000"/>
            </a:lnSpc>
            <a:spcBef>
              <a:spcPct val="0"/>
            </a:spcBef>
            <a:spcAft>
              <a:spcPct val="35000"/>
            </a:spcAft>
            <a:buNone/>
          </a:pPr>
          <a:r>
            <a:rPr lang="en-US" sz="1400" b="0" kern="1200"/>
            <a:t>The huge data collection that is done by many companies for facilitating AI will cause a huge dent in the privacy of people.</a:t>
          </a:r>
        </a:p>
      </dsp:txBody>
      <dsp:txXfrm>
        <a:off x="1210565" y="447"/>
        <a:ext cx="4043192" cy="1048108"/>
      </dsp:txXfrm>
    </dsp:sp>
    <dsp:sp modelId="{ED8B038C-6BA1-4F6C-A1B6-78929B5CFD21}">
      <dsp:nvSpPr>
        <dsp:cNvPr id="0" name=""/>
        <dsp:cNvSpPr/>
      </dsp:nvSpPr>
      <dsp:spPr>
        <a:xfrm>
          <a:off x="0" y="1310583"/>
          <a:ext cx="5253758" cy="10481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955ED-D308-4CF8-B5AE-0987E5424338}">
      <dsp:nvSpPr>
        <dsp:cNvPr id="0" name=""/>
        <dsp:cNvSpPr/>
      </dsp:nvSpPr>
      <dsp:spPr>
        <a:xfrm>
          <a:off x="317052" y="1546407"/>
          <a:ext cx="576459" cy="5764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E8909-2730-48D1-A1D6-7D640E71F565}">
      <dsp:nvSpPr>
        <dsp:cNvPr id="0" name=""/>
        <dsp:cNvSpPr/>
      </dsp:nvSpPr>
      <dsp:spPr>
        <a:xfrm>
          <a:off x="1210565" y="1310583"/>
          <a:ext cx="4043192" cy="104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925" tIns="110925" rIns="110925" bIns="110925" numCol="1" spcCol="1270" anchor="ctr" anchorCtr="0">
          <a:noAutofit/>
        </a:bodyPr>
        <a:lstStyle/>
        <a:p>
          <a:pPr marL="0" lvl="0" indent="0" algn="l" defTabSz="622300">
            <a:lnSpc>
              <a:spcPct val="100000"/>
            </a:lnSpc>
            <a:spcBef>
              <a:spcPct val="0"/>
            </a:spcBef>
            <a:spcAft>
              <a:spcPct val="35000"/>
            </a:spcAft>
            <a:buNone/>
          </a:pPr>
          <a:r>
            <a:rPr lang="en-US" sz="1400" kern="1200"/>
            <a:t>Even if data is misused, it can be leaked by attackers or even sold to companies.</a:t>
          </a:r>
        </a:p>
      </dsp:txBody>
      <dsp:txXfrm>
        <a:off x="1210565" y="1310583"/>
        <a:ext cx="4043192" cy="1048108"/>
      </dsp:txXfrm>
    </dsp:sp>
    <dsp:sp modelId="{0B781A98-86B2-4ED2-9AF6-7378E07AFE3E}">
      <dsp:nvSpPr>
        <dsp:cNvPr id="0" name=""/>
        <dsp:cNvSpPr/>
      </dsp:nvSpPr>
      <dsp:spPr>
        <a:xfrm>
          <a:off x="0" y="2620718"/>
          <a:ext cx="5253758" cy="10481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57AB3-3254-40BB-984C-8753A766A82A}">
      <dsp:nvSpPr>
        <dsp:cNvPr id="0" name=""/>
        <dsp:cNvSpPr/>
      </dsp:nvSpPr>
      <dsp:spPr>
        <a:xfrm>
          <a:off x="317052" y="2856543"/>
          <a:ext cx="576459" cy="5764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BCA826-1360-421B-ABAE-E0B83309B07E}">
      <dsp:nvSpPr>
        <dsp:cNvPr id="0" name=""/>
        <dsp:cNvSpPr/>
      </dsp:nvSpPr>
      <dsp:spPr>
        <a:xfrm>
          <a:off x="1210565" y="2620718"/>
          <a:ext cx="4043192" cy="104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925" tIns="110925" rIns="110925" bIns="110925" numCol="1" spcCol="1270" anchor="ctr" anchorCtr="0">
          <a:noAutofit/>
        </a:bodyPr>
        <a:lstStyle/>
        <a:p>
          <a:pPr marL="0" lvl="0" indent="0" algn="l" defTabSz="622300">
            <a:lnSpc>
              <a:spcPct val="100000"/>
            </a:lnSpc>
            <a:spcBef>
              <a:spcPct val="0"/>
            </a:spcBef>
            <a:spcAft>
              <a:spcPct val="35000"/>
            </a:spcAft>
            <a:buNone/>
          </a:pPr>
          <a:r>
            <a:rPr lang="en-US" sz="1400" kern="1200"/>
            <a:t>Also, Artificial Intelligence, if not controlled properly, can get out of hand and take control of the system.</a:t>
          </a:r>
        </a:p>
      </dsp:txBody>
      <dsp:txXfrm>
        <a:off x="1210565" y="2620718"/>
        <a:ext cx="4043192" cy="10481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858E9-9D5F-43A1-B07E-643F23AC47FE}">
      <dsp:nvSpPr>
        <dsp:cNvPr id="0" name=""/>
        <dsp:cNvSpPr/>
      </dsp:nvSpPr>
      <dsp:spPr>
        <a:xfrm>
          <a:off x="0" y="1758"/>
          <a:ext cx="50660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F98652-D03F-4EB9-A286-14A9E2C7E3FD}">
      <dsp:nvSpPr>
        <dsp:cNvPr id="0" name=""/>
        <dsp:cNvSpPr/>
      </dsp:nvSpPr>
      <dsp:spPr>
        <a:xfrm>
          <a:off x="0" y="1758"/>
          <a:ext cx="5066001" cy="119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Smart contracts are computer programs deployed on the blockchain, that execute in reaction to transactions. </a:t>
          </a:r>
        </a:p>
      </dsp:txBody>
      <dsp:txXfrm>
        <a:off x="0" y="1758"/>
        <a:ext cx="5066001" cy="1199231"/>
      </dsp:txXfrm>
    </dsp:sp>
    <dsp:sp modelId="{C5E902E8-BF58-407E-8474-364B7A802301}">
      <dsp:nvSpPr>
        <dsp:cNvPr id="0" name=""/>
        <dsp:cNvSpPr/>
      </dsp:nvSpPr>
      <dsp:spPr>
        <a:xfrm>
          <a:off x="0" y="1200990"/>
          <a:ext cx="50660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F2C1B2-7E3C-4F60-9352-24DB53163FE4}">
      <dsp:nvSpPr>
        <dsp:cNvPr id="0" name=""/>
        <dsp:cNvSpPr/>
      </dsp:nvSpPr>
      <dsp:spPr>
        <a:xfrm>
          <a:off x="0" y="1200990"/>
          <a:ext cx="5066001" cy="119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Smart contracts deal with digital funds, so it is very important that they do not have vulnerabilities ( e.g., DAO incident).</a:t>
          </a:r>
        </a:p>
      </dsp:txBody>
      <dsp:txXfrm>
        <a:off x="0" y="1200990"/>
        <a:ext cx="5066001" cy="1199231"/>
      </dsp:txXfrm>
    </dsp:sp>
    <dsp:sp modelId="{5C5477D4-8095-4354-8B5F-28EFB0FB6AD4}">
      <dsp:nvSpPr>
        <dsp:cNvPr id="0" name=""/>
        <dsp:cNvSpPr/>
      </dsp:nvSpPr>
      <dsp:spPr>
        <a:xfrm>
          <a:off x="0" y="2400221"/>
          <a:ext cx="50660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2AA99-0070-4E72-8D7D-DFD80CAF62CD}">
      <dsp:nvSpPr>
        <dsp:cNvPr id="0" name=""/>
        <dsp:cNvSpPr/>
      </dsp:nvSpPr>
      <dsp:spPr>
        <a:xfrm>
          <a:off x="0" y="2400221"/>
          <a:ext cx="5066001" cy="119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Machine learning models can be developed to scan smart contracts for vulnerabilities before they are deployed.</a:t>
          </a:r>
        </a:p>
      </dsp:txBody>
      <dsp:txXfrm>
        <a:off x="0" y="2400221"/>
        <a:ext cx="5066001" cy="11992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4/18/2022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42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4/18/2022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39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4/18/2022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47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4/18/2022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56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4/18/2022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94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4/18/2022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27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4/18/2022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01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4/18/2022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21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4/18/2022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4894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4/18/2022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45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4/18/2022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4/18/2022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5979225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svg"/><Relationship Id="rId7" Type="http://schemas.openxmlformats.org/officeDocument/2006/relationships/diagramColors" Target="../diagrams/colors3.xml"/><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74BD9B-8E9D-06AC-583B-21454F03216E}"/>
              </a:ext>
            </a:extLst>
          </p:cNvPr>
          <p:cNvPicPr>
            <a:picLocks noChangeAspect="1"/>
          </p:cNvPicPr>
          <p:nvPr/>
        </p:nvPicPr>
        <p:blipFill rotWithShape="1">
          <a:blip r:embed="rId2"/>
          <a:srcRect t="30843" b="12907"/>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E620ED2B-BABB-41F3-855C-CBF30B84FF2A}"/>
              </a:ext>
            </a:extLst>
          </p:cNvPr>
          <p:cNvSpPr>
            <a:spLocks noGrp="1"/>
          </p:cNvSpPr>
          <p:nvPr>
            <p:ph type="ctrTitle"/>
          </p:nvPr>
        </p:nvSpPr>
        <p:spPr>
          <a:xfrm>
            <a:off x="565151" y="768334"/>
            <a:ext cx="4134538" cy="2866405"/>
          </a:xfrm>
        </p:spPr>
        <p:txBody>
          <a:bodyPr>
            <a:normAutofit/>
          </a:bodyPr>
          <a:lstStyle/>
          <a:p>
            <a:pPr algn="ctr"/>
            <a:r>
              <a:rPr lang="en-US" sz="5400" dirty="0"/>
              <a:t>AI in Blockchain</a:t>
            </a:r>
          </a:p>
        </p:txBody>
      </p:sp>
      <p:sp>
        <p:nvSpPr>
          <p:cNvPr id="3" name="Subtitle 2">
            <a:extLst>
              <a:ext uri="{FF2B5EF4-FFF2-40B4-BE49-F238E27FC236}">
                <a16:creationId xmlns:a16="http://schemas.microsoft.com/office/drawing/2014/main" id="{61A6A41A-11D9-4EB0-80AE-16B0C565D96F}"/>
              </a:ext>
            </a:extLst>
          </p:cNvPr>
          <p:cNvSpPr>
            <a:spLocks noGrp="1"/>
          </p:cNvSpPr>
          <p:nvPr>
            <p:ph type="subTitle" idx="1"/>
          </p:nvPr>
        </p:nvSpPr>
        <p:spPr>
          <a:xfrm>
            <a:off x="565151" y="3709559"/>
            <a:ext cx="4134538" cy="2048858"/>
          </a:xfrm>
        </p:spPr>
        <p:txBody>
          <a:bodyPr>
            <a:noAutofit/>
          </a:bodyPr>
          <a:lstStyle/>
          <a:p>
            <a:pPr algn="ctr">
              <a:lnSpc>
                <a:spcPct val="90000"/>
              </a:lnSpc>
            </a:pPr>
            <a:r>
              <a:rPr lang="en-US" sz="1600" u="sng" dirty="0"/>
              <a:t>Group Members</a:t>
            </a:r>
          </a:p>
          <a:p>
            <a:pPr algn="ctr">
              <a:lnSpc>
                <a:spcPct val="90000"/>
              </a:lnSpc>
            </a:pPr>
            <a:r>
              <a:rPr lang="en-US" sz="1600" dirty="0"/>
              <a:t>Muhammed Amjad Abdushakkoor (201905111)</a:t>
            </a:r>
          </a:p>
          <a:p>
            <a:pPr algn="ctr">
              <a:lnSpc>
                <a:spcPct val="90000"/>
              </a:lnSpc>
            </a:pPr>
            <a:r>
              <a:rPr lang="en-US" sz="1600" dirty="0"/>
              <a:t>Abdallahi Mohamed Mouemel (201910909)</a:t>
            </a:r>
          </a:p>
          <a:p>
            <a:pPr algn="ctr">
              <a:lnSpc>
                <a:spcPct val="90000"/>
              </a:lnSpc>
            </a:pPr>
            <a:r>
              <a:rPr lang="en-US" sz="1600" dirty="0"/>
              <a:t>Abdullah Ahmed </a:t>
            </a:r>
            <a:r>
              <a:rPr lang="en-US" sz="1600" dirty="0" err="1"/>
              <a:t>Alamodi</a:t>
            </a:r>
            <a:r>
              <a:rPr lang="en-US" sz="1600" dirty="0"/>
              <a:t> (201407904)</a:t>
            </a:r>
          </a:p>
          <a:p>
            <a:pPr algn="ctr">
              <a:lnSpc>
                <a:spcPct val="90000"/>
              </a:lnSpc>
            </a:pPr>
            <a:r>
              <a:rPr lang="en-US" sz="1600" dirty="0"/>
              <a:t>Fahad Bin </a:t>
            </a:r>
            <a:r>
              <a:rPr lang="en-US" sz="1600" dirty="0" err="1"/>
              <a:t>Shahbel</a:t>
            </a:r>
            <a:r>
              <a:rPr lang="en-US" sz="1600" dirty="0"/>
              <a:t> (201707622)</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492864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56"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7"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2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A8A75-3BF3-400F-B246-A2E7FB9746C4}"/>
              </a:ext>
            </a:extLst>
          </p:cNvPr>
          <p:cNvSpPr>
            <a:spLocks noGrp="1"/>
          </p:cNvSpPr>
          <p:nvPr>
            <p:ph type="title"/>
          </p:nvPr>
        </p:nvSpPr>
        <p:spPr>
          <a:xfrm>
            <a:off x="565150" y="770890"/>
            <a:ext cx="5066001" cy="1268984"/>
          </a:xfrm>
        </p:spPr>
        <p:txBody>
          <a:bodyPr vert="horz" lIns="91440" tIns="45720" rIns="91440" bIns="45720" rtlCol="0" anchor="t">
            <a:normAutofit/>
          </a:bodyPr>
          <a:lstStyle/>
          <a:p>
            <a:r>
              <a:rPr lang="en-US" sz="4000"/>
              <a:t>Conclusion</a:t>
            </a:r>
          </a:p>
        </p:txBody>
      </p:sp>
      <p:sp>
        <p:nvSpPr>
          <p:cNvPr id="59" name="Text Placeholder 3">
            <a:extLst>
              <a:ext uri="{FF2B5EF4-FFF2-40B4-BE49-F238E27FC236}">
                <a16:creationId xmlns:a16="http://schemas.microsoft.com/office/drawing/2014/main" id="{F722B289-D798-422F-B26E-87466BBB7C0B}"/>
              </a:ext>
            </a:extLst>
          </p:cNvPr>
          <p:cNvSpPr>
            <a:spLocks noGrp="1"/>
          </p:cNvSpPr>
          <p:nvPr>
            <p:ph type="body" sz="half" idx="2"/>
          </p:nvPr>
        </p:nvSpPr>
        <p:spPr>
          <a:xfrm>
            <a:off x="565150" y="2160016"/>
            <a:ext cx="5066001" cy="3601212"/>
          </a:xfr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1400"/>
              <a:t>Considering the risk of security that is caused by every technological progress, blockchain is one of the few technologies that provides hope for privacy. Even with the problems that are present within the blockchain, numerous researches are done to improve it.</a:t>
            </a:r>
          </a:p>
          <a:p>
            <a:pPr marL="285750" indent="-228600">
              <a:lnSpc>
                <a:spcPct val="90000"/>
              </a:lnSpc>
              <a:buFont typeface="Arial" panose="020B0604020202020204" pitchFamily="34" charset="0"/>
              <a:buChar char="•"/>
            </a:pPr>
            <a:r>
              <a:rPr lang="en-US" sz="1400"/>
              <a:t>There generally is a great future vision in the use of artificial intelligence to achieve goals in the development and civilization of the future and to reach serious results in all technical aspects in all fields and disciplines. However, security and privacy are serious concerns.</a:t>
            </a:r>
          </a:p>
          <a:p>
            <a:pPr marL="285750" indent="-228600">
              <a:lnSpc>
                <a:spcPct val="90000"/>
              </a:lnSpc>
              <a:buFont typeface="Arial" panose="020B0604020202020204" pitchFamily="34" charset="0"/>
              <a:buChar char="•"/>
            </a:pPr>
            <a:r>
              <a:rPr lang="en-US" sz="1400"/>
              <a:t>When you combine blockchain and AI, blockchain provides the security that AI lacks. All info stored using the technology is required for its proper functioning. Therefore, the information can be stored in blocks under the blockchain network which will almost guarantee the security and privacy of the users.</a:t>
            </a:r>
          </a:p>
        </p:txBody>
      </p:sp>
      <p:cxnSp>
        <p:nvCxnSpPr>
          <p:cNvPr id="60" name="Straight Connector 27">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1" name="Group 29">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62" name="Oval 30">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Oval 32">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33">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35">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946047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71" name="Oval 170">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Oval 173">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5" name="Straight Connector 184">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87" name="Rectangle 18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6CA18-0149-492F-B7B2-C851CFA0E054}"/>
              </a:ext>
            </a:extLst>
          </p:cNvPr>
          <p:cNvSpPr>
            <a:spLocks noGrp="1"/>
          </p:cNvSpPr>
          <p:nvPr>
            <p:ph type="title"/>
          </p:nvPr>
        </p:nvSpPr>
        <p:spPr>
          <a:xfrm>
            <a:off x="565150" y="770890"/>
            <a:ext cx="4134538" cy="3927094"/>
          </a:xfrm>
        </p:spPr>
        <p:txBody>
          <a:bodyPr vert="horz" lIns="91440" tIns="45720" rIns="91440" bIns="45720" rtlCol="0" anchor="t">
            <a:normAutofit/>
          </a:bodyPr>
          <a:lstStyle/>
          <a:p>
            <a:pPr algn="ctr"/>
            <a:r>
              <a:rPr lang="en-US" sz="4000" dirty="0"/>
              <a:t>Blockchain</a:t>
            </a:r>
          </a:p>
        </p:txBody>
      </p:sp>
      <p:sp>
        <p:nvSpPr>
          <p:cNvPr id="4" name="Text Placeholder 3">
            <a:extLst>
              <a:ext uri="{FF2B5EF4-FFF2-40B4-BE49-F238E27FC236}">
                <a16:creationId xmlns:a16="http://schemas.microsoft.com/office/drawing/2014/main" id="{B64BCC13-D9B6-4C7F-B70E-217133FA382D}"/>
              </a:ext>
            </a:extLst>
          </p:cNvPr>
          <p:cNvSpPr>
            <a:spLocks noGrp="1"/>
          </p:cNvSpPr>
          <p:nvPr>
            <p:ph type="body" sz="half" idx="2"/>
          </p:nvPr>
        </p:nvSpPr>
        <p:spPr>
          <a:xfrm>
            <a:off x="284417" y="1671192"/>
            <a:ext cx="5958111" cy="4267143"/>
          </a:xfrm>
        </p:spPr>
        <p:txBody>
          <a:bodyPr vert="horz" lIns="91440" tIns="45720" rIns="91440" bIns="45720" rtlCol="0">
            <a:normAutofit/>
          </a:bodyPr>
          <a:lstStyle/>
          <a:p>
            <a:pPr indent="-228600">
              <a:buFont typeface="Arial" panose="020B0604020202020204" pitchFamily="34" charset="0"/>
              <a:buChar char="•"/>
            </a:pPr>
            <a:r>
              <a:rPr lang="en-US" dirty="0"/>
              <a:t>Blocks of data stored in a connected chain</a:t>
            </a:r>
          </a:p>
          <a:p>
            <a:pPr indent="-228600">
              <a:buFont typeface="Arial" panose="020B0604020202020204" pitchFamily="34" charset="0"/>
              <a:buChar char="•"/>
            </a:pPr>
            <a:r>
              <a:rPr lang="en-US" dirty="0"/>
              <a:t>It is not controlled by a central unit</a:t>
            </a:r>
          </a:p>
          <a:p>
            <a:pPr indent="-228600">
              <a:buFont typeface="Arial" panose="020B0604020202020204" pitchFamily="34" charset="0"/>
              <a:buChar char="•"/>
            </a:pPr>
            <a:r>
              <a:rPr lang="en-US" dirty="0"/>
              <a:t>Checked and maintained by many different individuals (also called miners) who will reach an agreement using a consensus algorithm.</a:t>
            </a:r>
          </a:p>
          <a:p>
            <a:pPr indent="-228600">
              <a:buFont typeface="Arial" panose="020B0604020202020204" pitchFamily="34" charset="0"/>
              <a:buChar char="•"/>
            </a:pPr>
            <a:r>
              <a:rPr lang="en-US" dirty="0"/>
              <a:t>Any change that is made in a block can be easily identified as the blockchain is publicly available information and each block contains the hash of the previous block.</a:t>
            </a:r>
          </a:p>
          <a:p>
            <a:pPr indent="-228600">
              <a:buFont typeface="Arial" panose="020B0604020202020204" pitchFamily="34" charset="0"/>
              <a:buChar char="•"/>
            </a:pPr>
            <a:r>
              <a:rPr lang="en-US" dirty="0"/>
              <a:t>If any change is seen or made, the miners will reach a consensus and decide what to do. </a:t>
            </a:r>
          </a:p>
          <a:p>
            <a:pPr indent="-228600">
              <a:buFont typeface="Arial" panose="020B0604020202020204" pitchFamily="34" charset="0"/>
              <a:buChar char="•"/>
            </a:pPr>
            <a:r>
              <a:rPr lang="en-US" dirty="0"/>
              <a:t>Due to the security of the consensus algorithms used and the overall security structure, the blockchain is almost impossible to tamper with, when the most secure hashing algorithms are used.</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grpSp>
        <p:nvGrpSpPr>
          <p:cNvPr id="189" name="Group 188">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0"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1"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2"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3"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95" name="Straight Connector 194">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Content Placeholder 77">
            <a:extLst>
              <a:ext uri="{FF2B5EF4-FFF2-40B4-BE49-F238E27FC236}">
                <a16:creationId xmlns:a16="http://schemas.microsoft.com/office/drawing/2014/main" id="{60FD1FC6-6EDB-4C01-900E-FB763B11F85E}"/>
              </a:ext>
            </a:extLst>
          </p:cNvPr>
          <p:cNvSpPr txBox="1">
            <a:spLocks/>
          </p:cNvSpPr>
          <p:nvPr/>
        </p:nvSpPr>
        <p:spPr>
          <a:xfrm>
            <a:off x="5258995" y="919657"/>
            <a:ext cx="6112517" cy="480057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8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80" name="Picture 79" descr="Graphical user interface, diagram&#10;&#10;Description automatically generated">
            <a:extLst>
              <a:ext uri="{FF2B5EF4-FFF2-40B4-BE49-F238E27FC236}">
                <a16:creationId xmlns:a16="http://schemas.microsoft.com/office/drawing/2014/main" id="{AA182EFF-564B-4EEC-AE50-CE5E2E188305}"/>
              </a:ext>
            </a:extLst>
          </p:cNvPr>
          <p:cNvPicPr>
            <a:picLocks noChangeAspect="1"/>
          </p:cNvPicPr>
          <p:nvPr/>
        </p:nvPicPr>
        <p:blipFill rotWithShape="1">
          <a:blip r:embed="rId2">
            <a:extLst>
              <a:ext uri="{28A0092B-C50C-407E-A947-70E740481C1C}">
                <a14:useLocalDpi xmlns:a14="http://schemas.microsoft.com/office/drawing/2010/main" val="0"/>
              </a:ext>
            </a:extLst>
          </a:blip>
          <a:srcRect r="35079"/>
          <a:stretch/>
        </p:blipFill>
        <p:spPr>
          <a:xfrm>
            <a:off x="6651036" y="1576117"/>
            <a:ext cx="4934169" cy="3705765"/>
          </a:xfrm>
          <a:prstGeom prst="rect">
            <a:avLst/>
          </a:prstGeom>
        </p:spPr>
      </p:pic>
    </p:spTree>
    <p:extLst>
      <p:ext uri="{BB962C8B-B14F-4D97-AF65-F5344CB8AC3E}">
        <p14:creationId xmlns:p14="http://schemas.microsoft.com/office/powerpoint/2010/main" val="192830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2" name="Oval 1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6" name="Straight Connector 2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409D7F6-8240-441C-8625-2FB7251E46A0}"/>
              </a:ext>
            </a:extLst>
          </p:cNvPr>
          <p:cNvSpPr>
            <a:spLocks noGrp="1"/>
          </p:cNvSpPr>
          <p:nvPr>
            <p:ph type="title"/>
          </p:nvPr>
        </p:nvSpPr>
        <p:spPr>
          <a:xfrm>
            <a:off x="7493280" y="770890"/>
            <a:ext cx="4133560" cy="1268984"/>
          </a:xfrm>
        </p:spPr>
        <p:txBody>
          <a:bodyPr vert="horz" lIns="91440" tIns="45720" rIns="91440" bIns="45720" rtlCol="0" anchor="t">
            <a:normAutofit/>
          </a:bodyPr>
          <a:lstStyle/>
          <a:p>
            <a:pPr>
              <a:lnSpc>
                <a:spcPct val="90000"/>
              </a:lnSpc>
            </a:pPr>
            <a:r>
              <a:rPr lang="en-US" sz="4000"/>
              <a:t>Blockchain Applications</a:t>
            </a:r>
          </a:p>
        </p:txBody>
      </p:sp>
      <p:sp>
        <p:nvSpPr>
          <p:cNvPr id="4" name="Text Placeholder 3">
            <a:extLst>
              <a:ext uri="{FF2B5EF4-FFF2-40B4-BE49-F238E27FC236}">
                <a16:creationId xmlns:a16="http://schemas.microsoft.com/office/drawing/2014/main" id="{55A7179D-E7A0-47F5-815F-8FDCC67BF372}"/>
              </a:ext>
            </a:extLst>
          </p:cNvPr>
          <p:cNvSpPr>
            <a:spLocks noGrp="1"/>
          </p:cNvSpPr>
          <p:nvPr>
            <p:ph type="body" sz="half" idx="2"/>
          </p:nvPr>
        </p:nvSpPr>
        <p:spPr>
          <a:xfrm>
            <a:off x="7493280" y="2160016"/>
            <a:ext cx="4133560" cy="3601212"/>
          </a:xfrm>
        </p:spPr>
        <p:txBody>
          <a:bodyPr vert="horz" lIns="91440" tIns="45720" rIns="91440" bIns="45720" rtlCol="0">
            <a:normAutofit/>
          </a:bodyPr>
          <a:lstStyle/>
          <a:p>
            <a:pPr marL="285750" indent="-228600">
              <a:buFont typeface="Arial" panose="020B0604020202020204" pitchFamily="34" charset="0"/>
              <a:buChar char="•"/>
            </a:pPr>
            <a:r>
              <a:rPr lang="en-US" dirty="0"/>
              <a:t>Currently used to create digital currencies like Bitcoin and Ethereum.</a:t>
            </a:r>
          </a:p>
          <a:p>
            <a:pPr marL="285750" indent="-228600">
              <a:buFont typeface="Arial" panose="020B0604020202020204" pitchFamily="34" charset="0"/>
              <a:buChar char="•"/>
            </a:pPr>
            <a:r>
              <a:rPr lang="en-US" dirty="0"/>
              <a:t>Can be used in messaging applications to provide better cyber security.</a:t>
            </a:r>
          </a:p>
          <a:p>
            <a:pPr marL="285750" indent="-228600">
              <a:buFont typeface="Arial" panose="020B0604020202020204" pitchFamily="34" charset="0"/>
              <a:buChar char="•"/>
            </a:pPr>
            <a:r>
              <a:rPr lang="en-US" dirty="0"/>
              <a:t>Using blockchains for elections can make the process more secure and transparent.</a:t>
            </a:r>
          </a:p>
          <a:p>
            <a:pPr marL="285750" indent="-228600">
              <a:buFont typeface="Arial" panose="020B0604020202020204" pitchFamily="34" charset="0"/>
              <a:buChar char="•"/>
            </a:pPr>
            <a:r>
              <a:rPr lang="en-US" dirty="0"/>
              <a:t>Blockchain has made digital collectibles a reality by guaranteeing exclusivity (Used in NFTs).</a:t>
            </a:r>
          </a:p>
          <a:p>
            <a:pPr marL="285750" indent="-228600">
              <a:buFont typeface="Arial" panose="020B0604020202020204" pitchFamily="34" charset="0"/>
              <a:buChar char="•"/>
            </a:pPr>
            <a:r>
              <a:rPr lang="en-US" dirty="0"/>
              <a:t>Can massively benefit cloud computing and </a:t>
            </a:r>
            <a:r>
              <a:rPr lang="en-US"/>
              <a:t>storage industries.</a:t>
            </a:r>
            <a:endParaRPr lang="en-US" dirty="0"/>
          </a:p>
        </p:txBody>
      </p:sp>
      <p:pic>
        <p:nvPicPr>
          <p:cNvPr id="6" name="Content Placeholder 5" descr="A close-up of a coin&#10;&#10;Description automatically generated with medium confidence">
            <a:extLst>
              <a:ext uri="{FF2B5EF4-FFF2-40B4-BE49-F238E27FC236}">
                <a16:creationId xmlns:a16="http://schemas.microsoft.com/office/drawing/2014/main" id="{30948807-DE3F-4417-A961-851E216911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49" r="13794" b="1"/>
          <a:stretch/>
        </p:blipFill>
        <p:spPr>
          <a:xfrm>
            <a:off x="20" y="1"/>
            <a:ext cx="6927143" cy="6857999"/>
          </a:xfrm>
          <a:prstGeom prst="rect">
            <a:avLst/>
          </a:prstGeom>
        </p:spPr>
      </p:pic>
      <p:cxnSp>
        <p:nvCxnSpPr>
          <p:cNvPr id="36" name="Straight Connector 3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56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096F5-9C0A-49CE-BAF1-78AFAA51A9B3}"/>
              </a:ext>
            </a:extLst>
          </p:cNvPr>
          <p:cNvSpPr>
            <a:spLocks noGrp="1"/>
          </p:cNvSpPr>
          <p:nvPr>
            <p:ph type="title"/>
          </p:nvPr>
        </p:nvSpPr>
        <p:spPr>
          <a:xfrm>
            <a:off x="565150" y="770890"/>
            <a:ext cx="5066001" cy="1268984"/>
          </a:xfrm>
        </p:spPr>
        <p:txBody>
          <a:bodyPr vert="horz" lIns="91440" tIns="45720" rIns="91440" bIns="45720" rtlCol="0" anchor="t">
            <a:normAutofit/>
          </a:bodyPr>
          <a:lstStyle/>
          <a:p>
            <a:r>
              <a:rPr lang="en-US" sz="4000" dirty="0">
                <a:solidFill>
                  <a:srgbClr val="00B0F0"/>
                </a:solidFill>
              </a:rPr>
              <a:t>Negatives</a:t>
            </a:r>
          </a:p>
        </p:txBody>
      </p:sp>
      <p:cxnSp>
        <p:nvCxnSpPr>
          <p:cNvPr id="28" name="Straight Connector 27">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31" name="Oval 30">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Oval 35">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56" name="Text Placeholder 3">
            <a:extLst>
              <a:ext uri="{FF2B5EF4-FFF2-40B4-BE49-F238E27FC236}">
                <a16:creationId xmlns:a16="http://schemas.microsoft.com/office/drawing/2014/main" id="{6C004EFC-DD67-F0BA-5B96-E002D3E978EA}"/>
              </a:ext>
            </a:extLst>
          </p:cNvPr>
          <p:cNvGraphicFramePr/>
          <p:nvPr>
            <p:extLst>
              <p:ext uri="{D42A27DB-BD31-4B8C-83A1-F6EECF244321}">
                <p14:modId xmlns:p14="http://schemas.microsoft.com/office/powerpoint/2010/main" val="1127902300"/>
              </p:ext>
            </p:extLst>
          </p:nvPr>
        </p:nvGraphicFramePr>
        <p:xfrm>
          <a:off x="565150" y="2160016"/>
          <a:ext cx="5066001"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8563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68" name="Oval 6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Oval 7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2" name="Straight Connector 8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4" name="Rectangle 8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AF225-3260-4620-9175-0562BB45B11B}"/>
              </a:ext>
            </a:extLst>
          </p:cNvPr>
          <p:cNvSpPr>
            <a:spLocks noGrp="1"/>
          </p:cNvSpPr>
          <p:nvPr>
            <p:ph type="title"/>
          </p:nvPr>
        </p:nvSpPr>
        <p:spPr>
          <a:xfrm>
            <a:off x="565150" y="770889"/>
            <a:ext cx="4541445" cy="1587449"/>
          </a:xfrm>
        </p:spPr>
        <p:txBody>
          <a:bodyPr vert="horz" lIns="91440" tIns="45720" rIns="91440" bIns="45720" rtlCol="0" anchor="t">
            <a:normAutofit/>
          </a:bodyPr>
          <a:lstStyle/>
          <a:p>
            <a:r>
              <a:rPr lang="en-US" sz="4000"/>
              <a:t>Artificial Intelligence</a:t>
            </a:r>
          </a:p>
        </p:txBody>
      </p:sp>
      <p:sp>
        <p:nvSpPr>
          <p:cNvPr id="4" name="Text Placeholder 3">
            <a:extLst>
              <a:ext uri="{FF2B5EF4-FFF2-40B4-BE49-F238E27FC236}">
                <a16:creationId xmlns:a16="http://schemas.microsoft.com/office/drawing/2014/main" id="{4344BA99-9538-4FD5-847F-4CC09E7D0D70}"/>
              </a:ext>
            </a:extLst>
          </p:cNvPr>
          <p:cNvSpPr>
            <a:spLocks noGrp="1"/>
          </p:cNvSpPr>
          <p:nvPr>
            <p:ph type="body" sz="half" idx="2"/>
          </p:nvPr>
        </p:nvSpPr>
        <p:spPr>
          <a:xfrm>
            <a:off x="6094299" y="533858"/>
            <a:ext cx="5457725" cy="1541148"/>
          </a:xfrm>
        </p:spPr>
        <p:txBody>
          <a:bodyPr vert="horz" lIns="91440" tIns="45720" rIns="91440" bIns="45720" rtlCol="0">
            <a:noAutofit/>
          </a:bodyPr>
          <a:lstStyle/>
          <a:p>
            <a:pPr marL="285750" indent="-228600">
              <a:lnSpc>
                <a:spcPct val="90000"/>
              </a:lnSpc>
              <a:buFont typeface="Arial" panose="020B0604020202020204" pitchFamily="34" charset="0"/>
              <a:buChar char="•"/>
            </a:pPr>
            <a:r>
              <a:rPr lang="en-US" dirty="0"/>
              <a:t>AI can basically be described as the ability of a computer to do tasks that require intelligence that is similar to humans.</a:t>
            </a:r>
          </a:p>
          <a:p>
            <a:pPr marL="285750" indent="-228600">
              <a:lnSpc>
                <a:spcPct val="90000"/>
              </a:lnSpc>
              <a:buFont typeface="Arial" panose="020B0604020202020204" pitchFamily="34" charset="0"/>
              <a:buChar char="•"/>
            </a:pPr>
            <a:r>
              <a:rPr lang="en-US" dirty="0"/>
              <a:t>Without any human assistance, computers can collect data and make decisions using it. </a:t>
            </a:r>
          </a:p>
          <a:p>
            <a:pPr marL="285750" indent="-228600">
              <a:lnSpc>
                <a:spcPct val="90000"/>
              </a:lnSpc>
              <a:buFont typeface="Arial" panose="020B0604020202020204" pitchFamily="34" charset="0"/>
              <a:buChar char="•"/>
            </a:pPr>
            <a:r>
              <a:rPr lang="en-US" dirty="0"/>
              <a:t>It can range from a simple prediction software to a robot that has the ability to think and act.</a:t>
            </a:r>
          </a:p>
          <a:p>
            <a:pPr marL="285750" indent="-228600">
              <a:lnSpc>
                <a:spcPct val="90000"/>
              </a:lnSpc>
              <a:buFont typeface="Arial" panose="020B0604020202020204" pitchFamily="34" charset="0"/>
              <a:buChar char="•"/>
            </a:pPr>
            <a:endParaRPr lang="en-US" dirty="0"/>
          </a:p>
          <a:p>
            <a:pPr marL="285750" indent="-228600">
              <a:lnSpc>
                <a:spcPct val="90000"/>
              </a:lnSpc>
              <a:buFont typeface="Arial" panose="020B0604020202020204" pitchFamily="34" charset="0"/>
              <a:buChar char="•"/>
            </a:pPr>
            <a:endParaRPr lang="en-US" dirty="0"/>
          </a:p>
        </p:txBody>
      </p:sp>
      <p:pic>
        <p:nvPicPr>
          <p:cNvPr id="6" name="Content Placeholder 5" descr="Human hand and robot hand nearly touching">
            <a:extLst>
              <a:ext uri="{FF2B5EF4-FFF2-40B4-BE49-F238E27FC236}">
                <a16:creationId xmlns:a16="http://schemas.microsoft.com/office/drawing/2014/main" id="{176DE876-EB9E-4481-B66E-30483BCA9B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4602" b="12777"/>
          <a:stretch/>
        </p:blipFill>
        <p:spPr>
          <a:xfrm>
            <a:off x="651489" y="2691638"/>
            <a:ext cx="10885620" cy="3189732"/>
          </a:xfrm>
          <a:prstGeom prst="rect">
            <a:avLst/>
          </a:prstGeom>
        </p:spPr>
      </p:pic>
      <p:grpSp>
        <p:nvGrpSpPr>
          <p:cNvPr id="86" name="Group 85">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7"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2" name="Straight Connector 91">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7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49DFB-5093-4B59-9333-4AE486E2DCE0}"/>
              </a:ext>
            </a:extLst>
          </p:cNvPr>
          <p:cNvSpPr>
            <a:spLocks noGrp="1"/>
          </p:cNvSpPr>
          <p:nvPr>
            <p:ph type="title"/>
          </p:nvPr>
        </p:nvSpPr>
        <p:spPr>
          <a:xfrm>
            <a:off x="565150" y="770890"/>
            <a:ext cx="7335835" cy="1268984"/>
          </a:xfrm>
        </p:spPr>
        <p:txBody>
          <a:bodyPr vert="horz" lIns="91440" tIns="45720" rIns="91440" bIns="45720" rtlCol="0" anchor="t">
            <a:normAutofit/>
          </a:bodyPr>
          <a:lstStyle/>
          <a:p>
            <a:r>
              <a:rPr lang="en-US" sz="4000"/>
              <a:t>AI Applications</a:t>
            </a:r>
          </a:p>
        </p:txBody>
      </p:sp>
      <p:cxnSp>
        <p:nvCxnSpPr>
          <p:cNvPr id="28" name="Straight Connector 27">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1" name="Oval 30">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Oval 33">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45" name="Text Placeholder 3">
            <a:extLst>
              <a:ext uri="{FF2B5EF4-FFF2-40B4-BE49-F238E27FC236}">
                <a16:creationId xmlns:a16="http://schemas.microsoft.com/office/drawing/2014/main" id="{84E8F983-F5B3-07AC-761A-ED285AF9827E}"/>
              </a:ext>
            </a:extLst>
          </p:cNvPr>
          <p:cNvGraphicFramePr/>
          <p:nvPr>
            <p:extLst>
              <p:ext uri="{D42A27DB-BD31-4B8C-83A1-F6EECF244321}">
                <p14:modId xmlns:p14="http://schemas.microsoft.com/office/powerpoint/2010/main" val="1387370779"/>
              </p:ext>
            </p:extLst>
          </p:nvPr>
        </p:nvGraphicFramePr>
        <p:xfrm>
          <a:off x="-120650" y="1825543"/>
          <a:ext cx="8363378" cy="4261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453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1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7" name="Oval 1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Oval 1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1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6" name="Straight Connector 2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DCC7C-9737-4AA2-A212-9A5FE7CBC636}"/>
              </a:ext>
            </a:extLst>
          </p:cNvPr>
          <p:cNvSpPr>
            <a:spLocks noGrp="1"/>
          </p:cNvSpPr>
          <p:nvPr>
            <p:ph type="title"/>
          </p:nvPr>
        </p:nvSpPr>
        <p:spPr>
          <a:xfrm>
            <a:off x="565151" y="770890"/>
            <a:ext cx="4133559" cy="1268984"/>
          </a:xfrm>
        </p:spPr>
        <p:txBody>
          <a:bodyPr vert="horz" lIns="91440" tIns="45720" rIns="91440" bIns="45720" rtlCol="0" anchor="t">
            <a:normAutofit/>
          </a:bodyPr>
          <a:lstStyle/>
          <a:p>
            <a:r>
              <a:rPr lang="en-US" sz="4000"/>
              <a:t>Negatives</a:t>
            </a:r>
          </a:p>
        </p:txBody>
      </p:sp>
      <p:pic>
        <p:nvPicPr>
          <p:cNvPr id="8" name="Graphic 7" descr="Finger Print">
            <a:extLst>
              <a:ext uri="{FF2B5EF4-FFF2-40B4-BE49-F238E27FC236}">
                <a16:creationId xmlns:a16="http://schemas.microsoft.com/office/drawing/2014/main" id="{CBB6C139-EDA7-E1B0-B525-E5DB546F3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49973" y="836677"/>
            <a:ext cx="5147644" cy="5147644"/>
          </a:xfrm>
          <a:prstGeom prst="rect">
            <a:avLst/>
          </a:prstGeom>
        </p:spPr>
      </p:pic>
      <p:grpSp>
        <p:nvGrpSpPr>
          <p:cNvPr id="30" name="Group 29">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3" name="Text Placeholder 3">
            <a:extLst>
              <a:ext uri="{FF2B5EF4-FFF2-40B4-BE49-F238E27FC236}">
                <a16:creationId xmlns:a16="http://schemas.microsoft.com/office/drawing/2014/main" id="{04053093-8A10-14CB-0493-CF102521DDD0}"/>
              </a:ext>
            </a:extLst>
          </p:cNvPr>
          <p:cNvGraphicFramePr/>
          <p:nvPr>
            <p:extLst>
              <p:ext uri="{D42A27DB-BD31-4B8C-83A1-F6EECF244321}">
                <p14:modId xmlns:p14="http://schemas.microsoft.com/office/powerpoint/2010/main" val="4256266809"/>
              </p:ext>
            </p:extLst>
          </p:nvPr>
        </p:nvGraphicFramePr>
        <p:xfrm>
          <a:off x="565151" y="2160015"/>
          <a:ext cx="5253758" cy="36692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2807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4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69" name="Oval 4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Oval 4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4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4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2" name="Straight Connector 5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5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9D7F6-8240-441C-8625-2FB7251E46A0}"/>
              </a:ext>
            </a:extLst>
          </p:cNvPr>
          <p:cNvSpPr>
            <a:spLocks noGrp="1"/>
          </p:cNvSpPr>
          <p:nvPr>
            <p:ph type="title"/>
          </p:nvPr>
        </p:nvSpPr>
        <p:spPr>
          <a:xfrm>
            <a:off x="565151" y="770890"/>
            <a:ext cx="4492500" cy="1268984"/>
          </a:xfrm>
        </p:spPr>
        <p:txBody>
          <a:bodyPr vert="horz" lIns="91440" tIns="45720" rIns="91440" bIns="45720" rtlCol="0" anchor="t">
            <a:normAutofit fontScale="90000"/>
          </a:bodyPr>
          <a:lstStyle/>
          <a:p>
            <a:pPr>
              <a:lnSpc>
                <a:spcPct val="90000"/>
              </a:lnSpc>
            </a:pPr>
            <a:r>
              <a:rPr lang="en-US" sz="4000" dirty="0"/>
              <a:t>AI and Blockchain Integration</a:t>
            </a:r>
          </a:p>
        </p:txBody>
      </p:sp>
      <p:sp>
        <p:nvSpPr>
          <p:cNvPr id="4" name="Text Placeholder 3">
            <a:extLst>
              <a:ext uri="{FF2B5EF4-FFF2-40B4-BE49-F238E27FC236}">
                <a16:creationId xmlns:a16="http://schemas.microsoft.com/office/drawing/2014/main" id="{55A7179D-E7A0-47F5-815F-8FDCC67BF372}"/>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marL="285750" indent="-228600">
              <a:buFont typeface="Arial" panose="020B0604020202020204" pitchFamily="34" charset="0"/>
              <a:buChar char="•"/>
            </a:pPr>
            <a:r>
              <a:rPr lang="en-US" dirty="0"/>
              <a:t>Applications can be developed to take advantages of both technologies.</a:t>
            </a:r>
          </a:p>
          <a:p>
            <a:pPr marL="285750" indent="-228600">
              <a:buFont typeface="Arial" panose="020B0604020202020204" pitchFamily="34" charset="0"/>
              <a:buChar char="•"/>
            </a:pPr>
            <a:r>
              <a:rPr lang="en-US" dirty="0"/>
              <a:t>Examples:</a:t>
            </a:r>
          </a:p>
          <a:p>
            <a:pPr marL="800100" lvl="1" indent="-285750">
              <a:buFont typeface="Arial" panose="020B0604020202020204" pitchFamily="34" charset="0"/>
              <a:buChar char="•"/>
            </a:pPr>
            <a:r>
              <a:rPr lang="en-US" dirty="0"/>
              <a:t>Smart contract vulnerability detection using machine learning.</a:t>
            </a:r>
          </a:p>
          <a:p>
            <a:pPr marL="800100" lvl="1" indent="-285750">
              <a:buFont typeface="Arial" panose="020B0604020202020204" pitchFamily="34" charset="0"/>
              <a:buChar char="•"/>
            </a:pPr>
            <a:r>
              <a:rPr lang="en-US" dirty="0"/>
              <a:t>Smart, efficient, and distributed surveillance systems.</a:t>
            </a:r>
          </a:p>
          <a:p>
            <a:pPr marL="800100" lvl="1" indent="-285750">
              <a:buFont typeface="Arial" panose="020B0604020202020204" pitchFamily="34" charset="0"/>
              <a:buChar char="•"/>
            </a:pPr>
            <a:r>
              <a:rPr lang="en-US" dirty="0"/>
              <a:t>Secure data sources for training machine learning models.</a:t>
            </a:r>
          </a:p>
          <a:p>
            <a:pPr marL="800100" lvl="1" indent="-285750">
              <a:buFont typeface="Arial" panose="020B0604020202020204" pitchFamily="34" charset="0"/>
              <a:buChar char="•"/>
            </a:pPr>
            <a:endParaRPr lang="en-US" dirty="0"/>
          </a:p>
        </p:txBody>
      </p:sp>
      <p:pic>
        <p:nvPicPr>
          <p:cNvPr id="9" name="Content Placeholder 8" descr="A picture containing text&#10;&#10;Description automatically generated">
            <a:extLst>
              <a:ext uri="{FF2B5EF4-FFF2-40B4-BE49-F238E27FC236}">
                <a16:creationId xmlns:a16="http://schemas.microsoft.com/office/drawing/2014/main" id="{4F000199-AF09-4294-AB46-71F8948D79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046" r="3994"/>
          <a:stretch/>
        </p:blipFill>
        <p:spPr>
          <a:xfrm>
            <a:off x="5712542" y="1495521"/>
            <a:ext cx="5824567" cy="3858307"/>
          </a:xfrm>
          <a:prstGeom prst="rect">
            <a:avLst/>
          </a:prstGeom>
        </p:spPr>
      </p:pic>
      <p:grpSp>
        <p:nvGrpSpPr>
          <p:cNvPr id="84" name="Group 59">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9" name="Straight Connector 65">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86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096F5-9C0A-49CE-BAF1-78AFAA51A9B3}"/>
              </a:ext>
            </a:extLst>
          </p:cNvPr>
          <p:cNvSpPr>
            <a:spLocks noGrp="1"/>
          </p:cNvSpPr>
          <p:nvPr>
            <p:ph type="title"/>
          </p:nvPr>
        </p:nvSpPr>
        <p:spPr>
          <a:xfrm>
            <a:off x="565150" y="770890"/>
            <a:ext cx="6774219" cy="1268984"/>
          </a:xfrm>
        </p:spPr>
        <p:txBody>
          <a:bodyPr vert="horz" lIns="91440" tIns="45720" rIns="91440" bIns="45720" rtlCol="0" anchor="t">
            <a:normAutofit fontScale="90000"/>
          </a:bodyPr>
          <a:lstStyle/>
          <a:p>
            <a:r>
              <a:rPr lang="en-US" sz="4000" dirty="0">
                <a:solidFill>
                  <a:srgbClr val="00B0F0"/>
                </a:solidFill>
              </a:rPr>
              <a:t>Smart Contract Vulnerability detection using AI</a:t>
            </a:r>
          </a:p>
        </p:txBody>
      </p:sp>
      <p:cxnSp>
        <p:nvCxnSpPr>
          <p:cNvPr id="28" name="Straight Connector 27">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31" name="Oval 30">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Oval 35">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56" name="Text Placeholder 3">
            <a:extLst>
              <a:ext uri="{FF2B5EF4-FFF2-40B4-BE49-F238E27FC236}">
                <a16:creationId xmlns:a16="http://schemas.microsoft.com/office/drawing/2014/main" id="{6C004EFC-DD67-F0BA-5B96-E002D3E978EA}"/>
              </a:ext>
            </a:extLst>
          </p:cNvPr>
          <p:cNvGraphicFramePr/>
          <p:nvPr>
            <p:extLst>
              <p:ext uri="{D42A27DB-BD31-4B8C-83A1-F6EECF244321}">
                <p14:modId xmlns:p14="http://schemas.microsoft.com/office/powerpoint/2010/main" val="2054985611"/>
              </p:ext>
            </p:extLst>
          </p:nvPr>
        </p:nvGraphicFramePr>
        <p:xfrm>
          <a:off x="565150" y="2160016"/>
          <a:ext cx="5066001"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2904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13A22"/>
      </a:dk2>
      <a:lt2>
        <a:srgbClr val="E8E3E2"/>
      </a:lt2>
      <a:accent1>
        <a:srgbClr val="38B1C2"/>
      </a:accent1>
      <a:accent2>
        <a:srgbClr val="28B48B"/>
      </a:accent2>
      <a:accent3>
        <a:srgbClr val="35B95B"/>
      </a:accent3>
      <a:accent4>
        <a:srgbClr val="3BB829"/>
      </a:accent4>
      <a:accent5>
        <a:srgbClr val="77B033"/>
      </a:accent5>
      <a:accent6>
        <a:srgbClr val="A3A825"/>
      </a:accent6>
      <a:hlink>
        <a:srgbClr val="5490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211</TotalTime>
  <Words>760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Neue Haas Grotesk Text Pro</vt:lpstr>
      <vt:lpstr>PunchcardVTI</vt:lpstr>
      <vt:lpstr>AI in Blockchain</vt:lpstr>
      <vt:lpstr>Blockchain</vt:lpstr>
      <vt:lpstr>Blockchain Applications</vt:lpstr>
      <vt:lpstr>Negatives</vt:lpstr>
      <vt:lpstr>Artificial Intelligence</vt:lpstr>
      <vt:lpstr>AI Applications</vt:lpstr>
      <vt:lpstr>Negatives</vt:lpstr>
      <vt:lpstr>AI and Blockchain Integration</vt:lpstr>
      <vt:lpstr>Smart Contract Vulnerability detection using AI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Blockchain</dc:title>
  <dc:creator>Muhammed Amjad Abdushakkoor</dc:creator>
  <cp:lastModifiedBy>Abdallahi  Mohamed Mouemel</cp:lastModifiedBy>
  <cp:revision>2</cp:revision>
  <dcterms:created xsi:type="dcterms:W3CDTF">2022-04-16T15:35:10Z</dcterms:created>
  <dcterms:modified xsi:type="dcterms:W3CDTF">2022-04-18T19:39:07Z</dcterms:modified>
</cp:coreProperties>
</file>