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60" r:id="rId4"/>
    <p:sldId id="259" r:id="rId5"/>
    <p:sldId id="258"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5" r:id="rId19"/>
    <p:sldId id="277" r:id="rId20"/>
    <p:sldId id="276" r:id="rId21"/>
    <p:sldId id="278" r:id="rId22"/>
    <p:sldId id="279"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07F70-6B36-45BE-8A68-B3865A9F330A}" v="40" dt="2022-04-24T14:00:36.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55" autoAdjust="0"/>
    <p:restoredTop sz="80402" autoAdjust="0"/>
  </p:normalViewPr>
  <p:slideViewPr>
    <p:cSldViewPr snapToGrid="0" snapToObjects="1">
      <p:cViewPr varScale="1">
        <p:scale>
          <a:sx n="69" d="100"/>
          <a:sy n="69" d="100"/>
        </p:scale>
        <p:origin x="816" y="62"/>
      </p:cViewPr>
      <p:guideLst/>
    </p:cSldViewPr>
  </p:slideViewPr>
  <p:outlineViewPr>
    <p:cViewPr>
      <p:scale>
        <a:sx n="33" d="100"/>
        <a:sy n="33" d="100"/>
      </p:scale>
      <p:origin x="0" y="-49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sam Mohamed Yehia Zarouk" userId="5f8fc46d-f6b3-4c68-88e1-74577965135a" providerId="ADAL" clId="{36F07F70-6B36-45BE-8A68-B3865A9F330A}"/>
    <pc:docChg chg="undo custSel addSld delSld modSld">
      <pc:chgData name="Hosam Mohamed Yehia Zarouk" userId="5f8fc46d-f6b3-4c68-88e1-74577965135a" providerId="ADAL" clId="{36F07F70-6B36-45BE-8A68-B3865A9F330A}" dt="2022-04-24T14:14:33.995" v="878" actId="47"/>
      <pc:docMkLst>
        <pc:docMk/>
      </pc:docMkLst>
      <pc:sldChg chg="modSp mod">
        <pc:chgData name="Hosam Mohamed Yehia Zarouk" userId="5f8fc46d-f6b3-4c68-88e1-74577965135a" providerId="ADAL" clId="{36F07F70-6B36-45BE-8A68-B3865A9F330A}" dt="2022-04-24T13:01:55.374" v="590" actId="122"/>
        <pc:sldMkLst>
          <pc:docMk/>
          <pc:sldMk cId="2649574587" sldId="257"/>
        </pc:sldMkLst>
        <pc:spChg chg="mod">
          <ac:chgData name="Hosam Mohamed Yehia Zarouk" userId="5f8fc46d-f6b3-4c68-88e1-74577965135a" providerId="ADAL" clId="{36F07F70-6B36-45BE-8A68-B3865A9F330A}" dt="2022-04-24T13:01:55.374" v="590" actId="122"/>
          <ac:spMkLst>
            <pc:docMk/>
            <pc:sldMk cId="2649574587" sldId="257"/>
            <ac:spMk id="2" creationId="{A01646A0-F84E-AD47-B352-FC697D26AFAD}"/>
          </ac:spMkLst>
        </pc:spChg>
      </pc:sldChg>
      <pc:sldChg chg="modSp mod">
        <pc:chgData name="Hosam Mohamed Yehia Zarouk" userId="5f8fc46d-f6b3-4c68-88e1-74577965135a" providerId="ADAL" clId="{36F07F70-6B36-45BE-8A68-B3865A9F330A}" dt="2022-04-24T13:02:09.926" v="593" actId="122"/>
        <pc:sldMkLst>
          <pc:docMk/>
          <pc:sldMk cId="2997327227" sldId="258"/>
        </pc:sldMkLst>
        <pc:spChg chg="mod">
          <ac:chgData name="Hosam Mohamed Yehia Zarouk" userId="5f8fc46d-f6b3-4c68-88e1-74577965135a" providerId="ADAL" clId="{36F07F70-6B36-45BE-8A68-B3865A9F330A}" dt="2022-04-24T13:02:09.926" v="593" actId="122"/>
          <ac:spMkLst>
            <pc:docMk/>
            <pc:sldMk cId="2997327227" sldId="258"/>
            <ac:spMk id="2" creationId="{B8FCEED7-0A9E-7D42-A049-46A4CDE70FBF}"/>
          </ac:spMkLst>
        </pc:spChg>
      </pc:sldChg>
      <pc:sldChg chg="modSp mod">
        <pc:chgData name="Hosam Mohamed Yehia Zarouk" userId="5f8fc46d-f6b3-4c68-88e1-74577965135a" providerId="ADAL" clId="{36F07F70-6B36-45BE-8A68-B3865A9F330A}" dt="2022-04-24T13:02:03.998" v="592" actId="122"/>
        <pc:sldMkLst>
          <pc:docMk/>
          <pc:sldMk cId="2106775165" sldId="259"/>
        </pc:sldMkLst>
        <pc:spChg chg="mod">
          <ac:chgData name="Hosam Mohamed Yehia Zarouk" userId="5f8fc46d-f6b3-4c68-88e1-74577965135a" providerId="ADAL" clId="{36F07F70-6B36-45BE-8A68-B3865A9F330A}" dt="2022-04-24T13:02:03.998" v="592" actId="122"/>
          <ac:spMkLst>
            <pc:docMk/>
            <pc:sldMk cId="2106775165" sldId="259"/>
            <ac:spMk id="2" creationId="{529EB297-8FA4-A146-BEC6-FBC1CADDE76A}"/>
          </ac:spMkLst>
        </pc:spChg>
      </pc:sldChg>
      <pc:sldChg chg="modSp mod">
        <pc:chgData name="Hosam Mohamed Yehia Zarouk" userId="5f8fc46d-f6b3-4c68-88e1-74577965135a" providerId="ADAL" clId="{36F07F70-6B36-45BE-8A68-B3865A9F330A}" dt="2022-04-24T13:01:59.054" v="591" actId="122"/>
        <pc:sldMkLst>
          <pc:docMk/>
          <pc:sldMk cId="3760129935" sldId="260"/>
        </pc:sldMkLst>
        <pc:spChg chg="mod">
          <ac:chgData name="Hosam Mohamed Yehia Zarouk" userId="5f8fc46d-f6b3-4c68-88e1-74577965135a" providerId="ADAL" clId="{36F07F70-6B36-45BE-8A68-B3865A9F330A}" dt="2022-04-24T13:01:59.054" v="591" actId="122"/>
          <ac:spMkLst>
            <pc:docMk/>
            <pc:sldMk cId="3760129935" sldId="260"/>
            <ac:spMk id="2" creationId="{87D90020-EEDA-6646-92D3-F9EEAEB2D661}"/>
          </ac:spMkLst>
        </pc:spChg>
        <pc:spChg chg="mod">
          <ac:chgData name="Hosam Mohamed Yehia Zarouk" userId="5f8fc46d-f6b3-4c68-88e1-74577965135a" providerId="ADAL" clId="{36F07F70-6B36-45BE-8A68-B3865A9F330A}" dt="2022-04-24T11:15:46.663" v="0" actId="20577"/>
          <ac:spMkLst>
            <pc:docMk/>
            <pc:sldMk cId="3760129935" sldId="260"/>
            <ac:spMk id="3" creationId="{B296463B-71F3-4D4A-A25E-5C14AD26A31E}"/>
          </ac:spMkLst>
        </pc:spChg>
      </pc:sldChg>
      <pc:sldChg chg="modSp mod">
        <pc:chgData name="Hosam Mohamed Yehia Zarouk" userId="5f8fc46d-f6b3-4c68-88e1-74577965135a" providerId="ADAL" clId="{36F07F70-6B36-45BE-8A68-B3865A9F330A}" dt="2022-04-24T13:02:16.270" v="594" actId="122"/>
        <pc:sldMkLst>
          <pc:docMk/>
          <pc:sldMk cId="3121892319" sldId="261"/>
        </pc:sldMkLst>
        <pc:spChg chg="mod">
          <ac:chgData name="Hosam Mohamed Yehia Zarouk" userId="5f8fc46d-f6b3-4c68-88e1-74577965135a" providerId="ADAL" clId="{36F07F70-6B36-45BE-8A68-B3865A9F330A}" dt="2022-04-24T13:02:16.270" v="594" actId="122"/>
          <ac:spMkLst>
            <pc:docMk/>
            <pc:sldMk cId="3121892319" sldId="261"/>
            <ac:spMk id="2" creationId="{3B974BE6-0FDB-15A7-41AD-784619809C4E}"/>
          </ac:spMkLst>
        </pc:spChg>
      </pc:sldChg>
      <pc:sldChg chg="modSp mod">
        <pc:chgData name="Hosam Mohamed Yehia Zarouk" userId="5f8fc46d-f6b3-4c68-88e1-74577965135a" providerId="ADAL" clId="{36F07F70-6B36-45BE-8A68-B3865A9F330A}" dt="2022-04-24T13:02:22.405" v="595" actId="122"/>
        <pc:sldMkLst>
          <pc:docMk/>
          <pc:sldMk cId="3196769217" sldId="262"/>
        </pc:sldMkLst>
        <pc:spChg chg="mod">
          <ac:chgData name="Hosam Mohamed Yehia Zarouk" userId="5f8fc46d-f6b3-4c68-88e1-74577965135a" providerId="ADAL" clId="{36F07F70-6B36-45BE-8A68-B3865A9F330A}" dt="2022-04-24T13:02:22.405" v="595" actId="122"/>
          <ac:spMkLst>
            <pc:docMk/>
            <pc:sldMk cId="3196769217" sldId="262"/>
            <ac:spMk id="2" creationId="{3B974BE6-0FDB-15A7-41AD-784619809C4E}"/>
          </ac:spMkLst>
        </pc:spChg>
      </pc:sldChg>
      <pc:sldChg chg="modSp mod">
        <pc:chgData name="Hosam Mohamed Yehia Zarouk" userId="5f8fc46d-f6b3-4c68-88e1-74577965135a" providerId="ADAL" clId="{36F07F70-6B36-45BE-8A68-B3865A9F330A}" dt="2022-04-24T13:02:25.957" v="596" actId="122"/>
        <pc:sldMkLst>
          <pc:docMk/>
          <pc:sldMk cId="2161885510" sldId="263"/>
        </pc:sldMkLst>
        <pc:spChg chg="mod">
          <ac:chgData name="Hosam Mohamed Yehia Zarouk" userId="5f8fc46d-f6b3-4c68-88e1-74577965135a" providerId="ADAL" clId="{36F07F70-6B36-45BE-8A68-B3865A9F330A}" dt="2022-04-24T13:02:25.957" v="596" actId="122"/>
          <ac:spMkLst>
            <pc:docMk/>
            <pc:sldMk cId="2161885510" sldId="263"/>
            <ac:spMk id="2" creationId="{3B974BE6-0FDB-15A7-41AD-784619809C4E}"/>
          </ac:spMkLst>
        </pc:spChg>
      </pc:sldChg>
      <pc:sldChg chg="modSp mod">
        <pc:chgData name="Hosam Mohamed Yehia Zarouk" userId="5f8fc46d-f6b3-4c68-88e1-74577965135a" providerId="ADAL" clId="{36F07F70-6B36-45BE-8A68-B3865A9F330A}" dt="2022-04-24T13:02:29.712" v="597" actId="122"/>
        <pc:sldMkLst>
          <pc:docMk/>
          <pc:sldMk cId="2199414452" sldId="265"/>
        </pc:sldMkLst>
        <pc:spChg chg="mod">
          <ac:chgData name="Hosam Mohamed Yehia Zarouk" userId="5f8fc46d-f6b3-4c68-88e1-74577965135a" providerId="ADAL" clId="{36F07F70-6B36-45BE-8A68-B3865A9F330A}" dt="2022-04-24T13:02:29.712" v="597" actId="122"/>
          <ac:spMkLst>
            <pc:docMk/>
            <pc:sldMk cId="2199414452" sldId="265"/>
            <ac:spMk id="2" creationId="{79150910-D368-46B1-996B-352B2551B8BD}"/>
          </ac:spMkLst>
        </pc:spChg>
      </pc:sldChg>
      <pc:sldChg chg="modSp mod">
        <pc:chgData name="Hosam Mohamed Yehia Zarouk" userId="5f8fc46d-f6b3-4c68-88e1-74577965135a" providerId="ADAL" clId="{36F07F70-6B36-45BE-8A68-B3865A9F330A}" dt="2022-04-24T13:02:36.858" v="598" actId="122"/>
        <pc:sldMkLst>
          <pc:docMk/>
          <pc:sldMk cId="3535485399" sldId="266"/>
        </pc:sldMkLst>
        <pc:spChg chg="mod">
          <ac:chgData name="Hosam Mohamed Yehia Zarouk" userId="5f8fc46d-f6b3-4c68-88e1-74577965135a" providerId="ADAL" clId="{36F07F70-6B36-45BE-8A68-B3865A9F330A}" dt="2022-04-24T13:02:36.858" v="598" actId="122"/>
          <ac:spMkLst>
            <pc:docMk/>
            <pc:sldMk cId="3535485399" sldId="266"/>
            <ac:spMk id="2" creationId="{3BCF3B93-2E63-4242-AB08-3CF43445F0AB}"/>
          </ac:spMkLst>
        </pc:spChg>
      </pc:sldChg>
      <pc:sldChg chg="modSp mod">
        <pc:chgData name="Hosam Mohamed Yehia Zarouk" userId="5f8fc46d-f6b3-4c68-88e1-74577965135a" providerId="ADAL" clId="{36F07F70-6B36-45BE-8A68-B3865A9F330A}" dt="2022-04-24T13:02:41.496" v="599" actId="122"/>
        <pc:sldMkLst>
          <pc:docMk/>
          <pc:sldMk cId="1400942542" sldId="267"/>
        </pc:sldMkLst>
        <pc:spChg chg="mod">
          <ac:chgData name="Hosam Mohamed Yehia Zarouk" userId="5f8fc46d-f6b3-4c68-88e1-74577965135a" providerId="ADAL" clId="{36F07F70-6B36-45BE-8A68-B3865A9F330A}" dt="2022-04-24T13:02:41.496" v="599" actId="122"/>
          <ac:spMkLst>
            <pc:docMk/>
            <pc:sldMk cId="1400942542" sldId="267"/>
            <ac:spMk id="2" creationId="{1F594FFC-EBD7-4373-A31A-88B908E0DF3B}"/>
          </ac:spMkLst>
        </pc:spChg>
      </pc:sldChg>
      <pc:sldChg chg="modSp mod">
        <pc:chgData name="Hosam Mohamed Yehia Zarouk" userId="5f8fc46d-f6b3-4c68-88e1-74577965135a" providerId="ADAL" clId="{36F07F70-6B36-45BE-8A68-B3865A9F330A}" dt="2022-04-24T13:02:46.073" v="600" actId="122"/>
        <pc:sldMkLst>
          <pc:docMk/>
          <pc:sldMk cId="4164770797" sldId="268"/>
        </pc:sldMkLst>
        <pc:spChg chg="mod">
          <ac:chgData name="Hosam Mohamed Yehia Zarouk" userId="5f8fc46d-f6b3-4c68-88e1-74577965135a" providerId="ADAL" clId="{36F07F70-6B36-45BE-8A68-B3865A9F330A}" dt="2022-04-24T13:02:46.073" v="600" actId="122"/>
          <ac:spMkLst>
            <pc:docMk/>
            <pc:sldMk cId="4164770797" sldId="268"/>
            <ac:spMk id="2" creationId="{D31D95A9-BC27-40A9-A4DB-A21E28264E45}"/>
          </ac:spMkLst>
        </pc:spChg>
      </pc:sldChg>
      <pc:sldChg chg="modSp mod">
        <pc:chgData name="Hosam Mohamed Yehia Zarouk" userId="5f8fc46d-f6b3-4c68-88e1-74577965135a" providerId="ADAL" clId="{36F07F70-6B36-45BE-8A68-B3865A9F330A}" dt="2022-04-24T13:02:53.249" v="601" actId="122"/>
        <pc:sldMkLst>
          <pc:docMk/>
          <pc:sldMk cId="182182238" sldId="269"/>
        </pc:sldMkLst>
        <pc:spChg chg="mod">
          <ac:chgData name="Hosam Mohamed Yehia Zarouk" userId="5f8fc46d-f6b3-4c68-88e1-74577965135a" providerId="ADAL" clId="{36F07F70-6B36-45BE-8A68-B3865A9F330A}" dt="2022-04-24T13:02:53.249" v="601" actId="122"/>
          <ac:spMkLst>
            <pc:docMk/>
            <pc:sldMk cId="182182238" sldId="269"/>
            <ac:spMk id="2" creationId="{2E6C9F98-A13B-4E67-B2FD-28C7ED6B5830}"/>
          </ac:spMkLst>
        </pc:spChg>
      </pc:sldChg>
      <pc:sldChg chg="modSp mod">
        <pc:chgData name="Hosam Mohamed Yehia Zarouk" userId="5f8fc46d-f6b3-4c68-88e1-74577965135a" providerId="ADAL" clId="{36F07F70-6B36-45BE-8A68-B3865A9F330A}" dt="2022-04-24T13:03:08.242" v="602" actId="122"/>
        <pc:sldMkLst>
          <pc:docMk/>
          <pc:sldMk cId="1451813166" sldId="270"/>
        </pc:sldMkLst>
        <pc:spChg chg="mod">
          <ac:chgData name="Hosam Mohamed Yehia Zarouk" userId="5f8fc46d-f6b3-4c68-88e1-74577965135a" providerId="ADAL" clId="{36F07F70-6B36-45BE-8A68-B3865A9F330A}" dt="2022-04-24T13:03:08.242" v="602" actId="122"/>
          <ac:spMkLst>
            <pc:docMk/>
            <pc:sldMk cId="1451813166" sldId="270"/>
            <ac:spMk id="2" creationId="{D90EF660-0D8F-4ABA-9ED4-11E2BAEBA3F8}"/>
          </ac:spMkLst>
        </pc:spChg>
      </pc:sldChg>
      <pc:sldChg chg="modSp mod">
        <pc:chgData name="Hosam Mohamed Yehia Zarouk" userId="5f8fc46d-f6b3-4c68-88e1-74577965135a" providerId="ADAL" clId="{36F07F70-6B36-45BE-8A68-B3865A9F330A}" dt="2022-04-24T13:03:13.745" v="603" actId="122"/>
        <pc:sldMkLst>
          <pc:docMk/>
          <pc:sldMk cId="1940535095" sldId="271"/>
        </pc:sldMkLst>
        <pc:spChg chg="mod">
          <ac:chgData name="Hosam Mohamed Yehia Zarouk" userId="5f8fc46d-f6b3-4c68-88e1-74577965135a" providerId="ADAL" clId="{36F07F70-6B36-45BE-8A68-B3865A9F330A}" dt="2022-04-24T13:03:13.745" v="603" actId="122"/>
          <ac:spMkLst>
            <pc:docMk/>
            <pc:sldMk cId="1940535095" sldId="271"/>
            <ac:spMk id="2" creationId="{1E93C87C-EFE8-4E17-99D6-988269268730}"/>
          </ac:spMkLst>
        </pc:spChg>
      </pc:sldChg>
      <pc:sldChg chg="addSp delSp modSp new mod">
        <pc:chgData name="Hosam Mohamed Yehia Zarouk" userId="5f8fc46d-f6b3-4c68-88e1-74577965135a" providerId="ADAL" clId="{36F07F70-6B36-45BE-8A68-B3865A9F330A}" dt="2022-04-24T13:06:39.282" v="654" actId="1076"/>
        <pc:sldMkLst>
          <pc:docMk/>
          <pc:sldMk cId="397273185" sldId="272"/>
        </pc:sldMkLst>
        <pc:spChg chg="mod">
          <ac:chgData name="Hosam Mohamed Yehia Zarouk" userId="5f8fc46d-f6b3-4c68-88e1-74577965135a" providerId="ADAL" clId="{36F07F70-6B36-45BE-8A68-B3865A9F330A}" dt="2022-04-24T13:03:17.273" v="604" actId="122"/>
          <ac:spMkLst>
            <pc:docMk/>
            <pc:sldMk cId="397273185" sldId="272"/>
            <ac:spMk id="2" creationId="{018EE543-ABBD-4B24-A72B-0AF522BBE0B6}"/>
          </ac:spMkLst>
        </pc:spChg>
        <pc:spChg chg="mod">
          <ac:chgData name="Hosam Mohamed Yehia Zarouk" userId="5f8fc46d-f6b3-4c68-88e1-74577965135a" providerId="ADAL" clId="{36F07F70-6B36-45BE-8A68-B3865A9F330A}" dt="2022-04-24T13:06:39.282" v="654" actId="1076"/>
          <ac:spMkLst>
            <pc:docMk/>
            <pc:sldMk cId="397273185" sldId="272"/>
            <ac:spMk id="3" creationId="{FD65E7AB-2742-4CF3-8079-652F8D4F4CD5}"/>
          </ac:spMkLst>
        </pc:spChg>
        <pc:spChg chg="add del mod">
          <ac:chgData name="Hosam Mohamed Yehia Zarouk" userId="5f8fc46d-f6b3-4c68-88e1-74577965135a" providerId="ADAL" clId="{36F07F70-6B36-45BE-8A68-B3865A9F330A}" dt="2022-04-24T11:30:29.168" v="30"/>
          <ac:spMkLst>
            <pc:docMk/>
            <pc:sldMk cId="397273185" sldId="272"/>
            <ac:spMk id="4" creationId="{74E4DDC4-6680-4DF0-B208-0AEFA9885CD6}"/>
          </ac:spMkLst>
        </pc:spChg>
        <pc:spChg chg="add del mod">
          <ac:chgData name="Hosam Mohamed Yehia Zarouk" userId="5f8fc46d-f6b3-4c68-88e1-74577965135a" providerId="ADAL" clId="{36F07F70-6B36-45BE-8A68-B3865A9F330A}" dt="2022-04-24T11:30:29.168" v="32"/>
          <ac:spMkLst>
            <pc:docMk/>
            <pc:sldMk cId="397273185" sldId="272"/>
            <ac:spMk id="5" creationId="{4F7CAE75-3F9D-4E5A-A74C-1636B3574151}"/>
          </ac:spMkLst>
        </pc:spChg>
      </pc:sldChg>
      <pc:sldChg chg="addSp modSp new mod setBg">
        <pc:chgData name="Hosam Mohamed Yehia Zarouk" userId="5f8fc46d-f6b3-4c68-88e1-74577965135a" providerId="ADAL" clId="{36F07F70-6B36-45BE-8A68-B3865A9F330A}" dt="2022-04-24T12:00:07.664" v="422" actId="14100"/>
        <pc:sldMkLst>
          <pc:docMk/>
          <pc:sldMk cId="754122996" sldId="273"/>
        </pc:sldMkLst>
        <pc:spChg chg="mod">
          <ac:chgData name="Hosam Mohamed Yehia Zarouk" userId="5f8fc46d-f6b3-4c68-88e1-74577965135a" providerId="ADAL" clId="{36F07F70-6B36-45BE-8A68-B3865A9F330A}" dt="2022-04-24T12:00:04.125" v="421" actId="26606"/>
          <ac:spMkLst>
            <pc:docMk/>
            <pc:sldMk cId="754122996" sldId="273"/>
            <ac:spMk id="2" creationId="{B60F485E-C1ED-4800-B98E-A7129AC87FDE}"/>
          </ac:spMkLst>
        </pc:spChg>
        <pc:spChg chg="mod">
          <ac:chgData name="Hosam Mohamed Yehia Zarouk" userId="5f8fc46d-f6b3-4c68-88e1-74577965135a" providerId="ADAL" clId="{36F07F70-6B36-45BE-8A68-B3865A9F330A}" dt="2022-04-24T12:00:04.125" v="421" actId="26606"/>
          <ac:spMkLst>
            <pc:docMk/>
            <pc:sldMk cId="754122996" sldId="273"/>
            <ac:spMk id="3" creationId="{F14AA337-A89C-44DC-999B-9817DC6B700B}"/>
          </ac:spMkLst>
        </pc:spChg>
        <pc:picChg chg="add mod">
          <ac:chgData name="Hosam Mohamed Yehia Zarouk" userId="5f8fc46d-f6b3-4c68-88e1-74577965135a" providerId="ADAL" clId="{36F07F70-6B36-45BE-8A68-B3865A9F330A}" dt="2022-04-24T12:00:07.664" v="422" actId="14100"/>
          <ac:picMkLst>
            <pc:docMk/>
            <pc:sldMk cId="754122996" sldId="273"/>
            <ac:picMk id="5" creationId="{43594CA3-540C-45C7-A6A0-EFA069F06549}"/>
          </ac:picMkLst>
        </pc:picChg>
      </pc:sldChg>
      <pc:sldChg chg="addSp delSp modSp new del mod setBg setClrOvrMap">
        <pc:chgData name="Hosam Mohamed Yehia Zarouk" userId="5f8fc46d-f6b3-4c68-88e1-74577965135a" providerId="ADAL" clId="{36F07F70-6B36-45BE-8A68-B3865A9F330A}" dt="2022-04-24T12:53:10.511" v="492" actId="47"/>
        <pc:sldMkLst>
          <pc:docMk/>
          <pc:sldMk cId="872337927" sldId="274"/>
        </pc:sldMkLst>
        <pc:spChg chg="del">
          <ac:chgData name="Hosam Mohamed Yehia Zarouk" userId="5f8fc46d-f6b3-4c68-88e1-74577965135a" providerId="ADAL" clId="{36F07F70-6B36-45BE-8A68-B3865A9F330A}" dt="2022-04-24T11:45:49.987" v="289" actId="478"/>
          <ac:spMkLst>
            <pc:docMk/>
            <pc:sldMk cId="872337927" sldId="274"/>
            <ac:spMk id="2" creationId="{6A50C7B7-4470-497E-8261-513CD429C5D1}"/>
          </ac:spMkLst>
        </pc:spChg>
        <pc:spChg chg="mod ord">
          <ac:chgData name="Hosam Mohamed Yehia Zarouk" userId="5f8fc46d-f6b3-4c68-88e1-74577965135a" providerId="ADAL" clId="{36F07F70-6B36-45BE-8A68-B3865A9F330A}" dt="2022-04-24T11:48:34.373" v="340" actId="26606"/>
          <ac:spMkLst>
            <pc:docMk/>
            <pc:sldMk cId="872337927" sldId="274"/>
            <ac:spMk id="3" creationId="{86D4480A-8760-4824-9F8B-681D561F4DE3}"/>
          </ac:spMkLst>
        </pc:spChg>
        <pc:spChg chg="add del">
          <ac:chgData name="Hosam Mohamed Yehia Zarouk" userId="5f8fc46d-f6b3-4c68-88e1-74577965135a" providerId="ADAL" clId="{36F07F70-6B36-45BE-8A68-B3865A9F330A}" dt="2022-04-24T11:46:00.350" v="291" actId="26606"/>
          <ac:spMkLst>
            <pc:docMk/>
            <pc:sldMk cId="872337927" sldId="274"/>
            <ac:spMk id="71" creationId="{3CBA50DB-DBC7-4B6E-B3C1-8FF1EA519791}"/>
          </ac:spMkLst>
        </pc:spChg>
        <pc:spChg chg="add del">
          <ac:chgData name="Hosam Mohamed Yehia Zarouk" userId="5f8fc46d-f6b3-4c68-88e1-74577965135a" providerId="ADAL" clId="{36F07F70-6B36-45BE-8A68-B3865A9F330A}" dt="2022-04-24T11:46:03.547" v="293" actId="26606"/>
          <ac:spMkLst>
            <pc:docMk/>
            <pc:sldMk cId="872337927" sldId="274"/>
            <ac:spMk id="75" creationId="{B773AB25-A422-41AA-9737-5E04C1966DE1}"/>
          </ac:spMkLst>
        </pc:spChg>
        <pc:spChg chg="add del">
          <ac:chgData name="Hosam Mohamed Yehia Zarouk" userId="5f8fc46d-f6b3-4c68-88e1-74577965135a" providerId="ADAL" clId="{36F07F70-6B36-45BE-8A68-B3865A9F330A}" dt="2022-04-24T11:46:00.350" v="291" actId="26606"/>
          <ac:spMkLst>
            <pc:docMk/>
            <pc:sldMk cId="872337927" sldId="274"/>
            <ac:spMk id="116" creationId="{A1351C6B-7343-451F-AB4A-1CE294A4E927}"/>
          </ac:spMkLst>
        </pc:spChg>
        <pc:spChg chg="add del">
          <ac:chgData name="Hosam Mohamed Yehia Zarouk" userId="5f8fc46d-f6b3-4c68-88e1-74577965135a" providerId="ADAL" clId="{36F07F70-6B36-45BE-8A68-B3865A9F330A}" dt="2022-04-24T11:47:48.310" v="322" actId="26606"/>
          <ac:spMkLst>
            <pc:docMk/>
            <pc:sldMk cId="872337927" sldId="274"/>
            <ac:spMk id="138" creationId="{6697F791-5FFA-4164-899F-EB52EA72B024}"/>
          </ac:spMkLst>
        </pc:spChg>
        <pc:spChg chg="add del">
          <ac:chgData name="Hosam Mohamed Yehia Zarouk" userId="5f8fc46d-f6b3-4c68-88e1-74577965135a" providerId="ADAL" clId="{36F07F70-6B36-45BE-8A68-B3865A9F330A}" dt="2022-04-24T11:47:48.310" v="322" actId="26606"/>
          <ac:spMkLst>
            <pc:docMk/>
            <pc:sldMk cId="872337927" sldId="274"/>
            <ac:spMk id="142" creationId="{B773AB25-A422-41AA-9737-5E04C1966DE1}"/>
          </ac:spMkLst>
        </pc:spChg>
        <pc:spChg chg="add del">
          <ac:chgData name="Hosam Mohamed Yehia Zarouk" userId="5f8fc46d-f6b3-4c68-88e1-74577965135a" providerId="ADAL" clId="{36F07F70-6B36-45BE-8A68-B3865A9F330A}" dt="2022-04-24T11:46:28.446" v="304" actId="26606"/>
          <ac:spMkLst>
            <pc:docMk/>
            <pc:sldMk cId="872337927" sldId="274"/>
            <ac:spMk id="171" creationId="{6697F791-5FFA-4164-899F-EB52EA72B024}"/>
          </ac:spMkLst>
        </pc:spChg>
        <pc:spChg chg="add del">
          <ac:chgData name="Hosam Mohamed Yehia Zarouk" userId="5f8fc46d-f6b3-4c68-88e1-74577965135a" providerId="ADAL" clId="{36F07F70-6B36-45BE-8A68-B3865A9F330A}" dt="2022-04-24T11:46:28.446" v="304" actId="26606"/>
          <ac:spMkLst>
            <pc:docMk/>
            <pc:sldMk cId="872337927" sldId="274"/>
            <ac:spMk id="175" creationId="{B773AB25-A422-41AA-9737-5E04C1966DE1}"/>
          </ac:spMkLst>
        </pc:spChg>
        <pc:spChg chg="add del">
          <ac:chgData name="Hosam Mohamed Yehia Zarouk" userId="5f8fc46d-f6b3-4c68-88e1-74577965135a" providerId="ADAL" clId="{36F07F70-6B36-45BE-8A68-B3865A9F330A}" dt="2022-04-24T11:46:00.350" v="291" actId="26606"/>
          <ac:spMkLst>
            <pc:docMk/>
            <pc:sldMk cId="872337927" sldId="274"/>
            <ac:spMk id="1028" creationId="{6A50C7B7-4470-497E-8261-513CD429C5D1}"/>
          </ac:spMkLst>
        </pc:spChg>
        <pc:spChg chg="add del">
          <ac:chgData name="Hosam Mohamed Yehia Zarouk" userId="5f8fc46d-f6b3-4c68-88e1-74577965135a" providerId="ADAL" clId="{36F07F70-6B36-45BE-8A68-B3865A9F330A}" dt="2022-04-24T11:46:03.547" v="293" actId="26606"/>
          <ac:spMkLst>
            <pc:docMk/>
            <pc:sldMk cId="872337927" sldId="274"/>
            <ac:spMk id="1031" creationId="{6697F791-5FFA-4164-899F-EB52EA72B024}"/>
          </ac:spMkLst>
        </pc:spChg>
        <pc:spChg chg="add del">
          <ac:chgData name="Hosam Mohamed Yehia Zarouk" userId="5f8fc46d-f6b3-4c68-88e1-74577965135a" providerId="ADAL" clId="{36F07F70-6B36-45BE-8A68-B3865A9F330A}" dt="2022-04-24T11:46:03.547" v="293" actId="26606"/>
          <ac:spMkLst>
            <pc:docMk/>
            <pc:sldMk cId="872337927" sldId="274"/>
            <ac:spMk id="1033" creationId="{6A50C7B7-4470-497E-8261-513CD429C5D1}"/>
          </ac:spMkLst>
        </pc:spChg>
        <pc:spChg chg="add del">
          <ac:chgData name="Hosam Mohamed Yehia Zarouk" userId="5f8fc46d-f6b3-4c68-88e1-74577965135a" providerId="ADAL" clId="{36F07F70-6B36-45BE-8A68-B3865A9F330A}" dt="2022-04-24T11:46:12.584" v="295" actId="26606"/>
          <ac:spMkLst>
            <pc:docMk/>
            <pc:sldMk cId="872337927" sldId="274"/>
            <ac:spMk id="1036" creationId="{3CBA50DB-DBC7-4B6E-B3C1-8FF1EA519791}"/>
          </ac:spMkLst>
        </pc:spChg>
        <pc:spChg chg="add del">
          <ac:chgData name="Hosam Mohamed Yehia Zarouk" userId="5f8fc46d-f6b3-4c68-88e1-74577965135a" providerId="ADAL" clId="{36F07F70-6B36-45BE-8A68-B3865A9F330A}" dt="2022-04-24T11:46:12.584" v="295" actId="26606"/>
          <ac:spMkLst>
            <pc:docMk/>
            <pc:sldMk cId="872337927" sldId="274"/>
            <ac:spMk id="1042" creationId="{6A50C7B7-4470-497E-8261-513CD429C5D1}"/>
          </ac:spMkLst>
        </pc:spChg>
        <pc:spChg chg="add del">
          <ac:chgData name="Hosam Mohamed Yehia Zarouk" userId="5f8fc46d-f6b3-4c68-88e1-74577965135a" providerId="ADAL" clId="{36F07F70-6B36-45BE-8A68-B3865A9F330A}" dt="2022-04-24T11:46:12.584" v="295" actId="26606"/>
          <ac:spMkLst>
            <pc:docMk/>
            <pc:sldMk cId="872337927" sldId="274"/>
            <ac:spMk id="1043" creationId="{A1351C6B-7343-451F-AB4A-1CE294A4E927}"/>
          </ac:spMkLst>
        </pc:spChg>
        <pc:spChg chg="add del">
          <ac:chgData name="Hosam Mohamed Yehia Zarouk" userId="5f8fc46d-f6b3-4c68-88e1-74577965135a" providerId="ADAL" clId="{36F07F70-6B36-45BE-8A68-B3865A9F330A}" dt="2022-04-24T11:46:14.404" v="297" actId="26606"/>
          <ac:spMkLst>
            <pc:docMk/>
            <pc:sldMk cId="872337927" sldId="274"/>
            <ac:spMk id="1046" creationId="{6697F791-5FFA-4164-899F-EB52EA72B024}"/>
          </ac:spMkLst>
        </pc:spChg>
        <pc:spChg chg="add del">
          <ac:chgData name="Hosam Mohamed Yehia Zarouk" userId="5f8fc46d-f6b3-4c68-88e1-74577965135a" providerId="ADAL" clId="{36F07F70-6B36-45BE-8A68-B3865A9F330A}" dt="2022-04-24T11:46:14.404" v="297" actId="26606"/>
          <ac:spMkLst>
            <pc:docMk/>
            <pc:sldMk cId="872337927" sldId="274"/>
            <ac:spMk id="1048" creationId="{B773AB25-A422-41AA-9737-5E04C1966DE1}"/>
          </ac:spMkLst>
        </pc:spChg>
        <pc:spChg chg="add del">
          <ac:chgData name="Hosam Mohamed Yehia Zarouk" userId="5f8fc46d-f6b3-4c68-88e1-74577965135a" providerId="ADAL" clId="{36F07F70-6B36-45BE-8A68-B3865A9F330A}" dt="2022-04-24T11:46:14.404" v="297" actId="26606"/>
          <ac:spMkLst>
            <pc:docMk/>
            <pc:sldMk cId="872337927" sldId="274"/>
            <ac:spMk id="1050" creationId="{6A50C7B7-4470-497E-8261-513CD429C5D1}"/>
          </ac:spMkLst>
        </pc:spChg>
        <pc:spChg chg="add del">
          <ac:chgData name="Hosam Mohamed Yehia Zarouk" userId="5f8fc46d-f6b3-4c68-88e1-74577965135a" providerId="ADAL" clId="{36F07F70-6B36-45BE-8A68-B3865A9F330A}" dt="2022-04-24T11:46:28.489" v="305" actId="26606"/>
          <ac:spMkLst>
            <pc:docMk/>
            <pc:sldMk cId="872337927" sldId="274"/>
            <ac:spMk id="1054" creationId="{3CBA50DB-DBC7-4B6E-B3C1-8FF1EA519791}"/>
          </ac:spMkLst>
        </pc:spChg>
        <pc:spChg chg="add mod">
          <ac:chgData name="Hosam Mohamed Yehia Zarouk" userId="5f8fc46d-f6b3-4c68-88e1-74577965135a" providerId="ADAL" clId="{36F07F70-6B36-45BE-8A68-B3865A9F330A}" dt="2022-04-24T11:48:52.115" v="343" actId="20577"/>
          <ac:spMkLst>
            <pc:docMk/>
            <pc:sldMk cId="872337927" sldId="274"/>
            <ac:spMk id="1060" creationId="{6A50C7B7-4470-497E-8261-513CD429C5D1}"/>
          </ac:spMkLst>
        </pc:spChg>
        <pc:spChg chg="add del">
          <ac:chgData name="Hosam Mohamed Yehia Zarouk" userId="5f8fc46d-f6b3-4c68-88e1-74577965135a" providerId="ADAL" clId="{36F07F70-6B36-45BE-8A68-B3865A9F330A}" dt="2022-04-24T11:46:28.489" v="305" actId="26606"/>
          <ac:spMkLst>
            <pc:docMk/>
            <pc:sldMk cId="872337927" sldId="274"/>
            <ac:spMk id="1061" creationId="{A1351C6B-7343-451F-AB4A-1CE294A4E927}"/>
          </ac:spMkLst>
        </pc:spChg>
        <pc:spChg chg="add del">
          <ac:chgData name="Hosam Mohamed Yehia Zarouk" userId="5f8fc46d-f6b3-4c68-88e1-74577965135a" providerId="ADAL" clId="{36F07F70-6B36-45BE-8A68-B3865A9F330A}" dt="2022-04-24T11:48:27.480" v="331" actId="26606"/>
          <ac:spMkLst>
            <pc:docMk/>
            <pc:sldMk cId="872337927" sldId="274"/>
            <ac:spMk id="1063" creationId="{6697F791-5FFA-4164-899F-EB52EA72B024}"/>
          </ac:spMkLst>
        </pc:spChg>
        <pc:spChg chg="add del">
          <ac:chgData name="Hosam Mohamed Yehia Zarouk" userId="5f8fc46d-f6b3-4c68-88e1-74577965135a" providerId="ADAL" clId="{36F07F70-6B36-45BE-8A68-B3865A9F330A}" dt="2022-04-24T11:47:05.304" v="314" actId="26606"/>
          <ac:spMkLst>
            <pc:docMk/>
            <pc:sldMk cId="872337927" sldId="274"/>
            <ac:spMk id="1064" creationId="{C2E4E997-8672-4FFD-B8EC-9932A8E4714B}"/>
          </ac:spMkLst>
        </pc:spChg>
        <pc:spChg chg="add del">
          <ac:chgData name="Hosam Mohamed Yehia Zarouk" userId="5f8fc46d-f6b3-4c68-88e1-74577965135a" providerId="ADAL" clId="{36F07F70-6B36-45BE-8A68-B3865A9F330A}" dt="2022-04-24T11:48:27.480" v="331" actId="26606"/>
          <ac:spMkLst>
            <pc:docMk/>
            <pc:sldMk cId="872337927" sldId="274"/>
            <ac:spMk id="1072" creationId="{B773AB25-A422-41AA-9737-5E04C1966DE1}"/>
          </ac:spMkLst>
        </pc:spChg>
        <pc:spChg chg="add del">
          <ac:chgData name="Hosam Mohamed Yehia Zarouk" userId="5f8fc46d-f6b3-4c68-88e1-74577965135a" providerId="ADAL" clId="{36F07F70-6B36-45BE-8A68-B3865A9F330A}" dt="2022-04-24T11:47:23.352" v="317" actId="26606"/>
          <ac:spMkLst>
            <pc:docMk/>
            <pc:sldMk cId="872337927" sldId="274"/>
            <ac:spMk id="1073" creationId="{C2E4E997-8672-4FFD-B8EC-9932A8E4714B}"/>
          </ac:spMkLst>
        </pc:spChg>
        <pc:spChg chg="add del">
          <ac:chgData name="Hosam Mohamed Yehia Zarouk" userId="5f8fc46d-f6b3-4c68-88e1-74577965135a" providerId="ADAL" clId="{36F07F70-6B36-45BE-8A68-B3865A9F330A}" dt="2022-04-24T11:48:28.592" v="335" actId="26606"/>
          <ac:spMkLst>
            <pc:docMk/>
            <pc:sldMk cId="872337927" sldId="274"/>
            <ac:spMk id="1077" creationId="{6697F791-5FFA-4164-899F-EB52EA72B024}"/>
          </ac:spMkLst>
        </pc:spChg>
        <pc:spChg chg="add del">
          <ac:chgData name="Hosam Mohamed Yehia Zarouk" userId="5f8fc46d-f6b3-4c68-88e1-74577965135a" providerId="ADAL" clId="{36F07F70-6B36-45BE-8A68-B3865A9F330A}" dt="2022-04-24T11:48:28.592" v="335" actId="26606"/>
          <ac:spMkLst>
            <pc:docMk/>
            <pc:sldMk cId="872337927" sldId="274"/>
            <ac:spMk id="1079" creationId="{B773AB25-A422-41AA-9737-5E04C1966DE1}"/>
          </ac:spMkLst>
        </pc:spChg>
        <pc:spChg chg="add del">
          <ac:chgData name="Hosam Mohamed Yehia Zarouk" userId="5f8fc46d-f6b3-4c68-88e1-74577965135a" providerId="ADAL" clId="{36F07F70-6B36-45BE-8A68-B3865A9F330A}" dt="2022-04-24T11:47:32.890" v="319" actId="26606"/>
          <ac:spMkLst>
            <pc:docMk/>
            <pc:sldMk cId="872337927" sldId="274"/>
            <ac:spMk id="1085" creationId="{6697F791-5FFA-4164-899F-EB52EA72B024}"/>
          </ac:spMkLst>
        </pc:spChg>
        <pc:spChg chg="add del">
          <ac:chgData name="Hosam Mohamed Yehia Zarouk" userId="5f8fc46d-f6b3-4c68-88e1-74577965135a" providerId="ADAL" clId="{36F07F70-6B36-45BE-8A68-B3865A9F330A}" dt="2022-04-24T11:47:32.890" v="319" actId="26606"/>
          <ac:spMkLst>
            <pc:docMk/>
            <pc:sldMk cId="872337927" sldId="274"/>
            <ac:spMk id="1087" creationId="{B773AB25-A422-41AA-9737-5E04C1966DE1}"/>
          </ac:spMkLst>
        </pc:spChg>
        <pc:spChg chg="add del">
          <ac:chgData name="Hosam Mohamed Yehia Zarouk" userId="5f8fc46d-f6b3-4c68-88e1-74577965135a" providerId="ADAL" clId="{36F07F70-6B36-45BE-8A68-B3865A9F330A}" dt="2022-04-24T11:48:30.335" v="337" actId="26606"/>
          <ac:spMkLst>
            <pc:docMk/>
            <pc:sldMk cId="872337927" sldId="274"/>
            <ac:spMk id="1092" creationId="{3CBA50DB-DBC7-4B6E-B3C1-8FF1EA519791}"/>
          </ac:spMkLst>
        </pc:spChg>
        <pc:spChg chg="add del">
          <ac:chgData name="Hosam Mohamed Yehia Zarouk" userId="5f8fc46d-f6b3-4c68-88e1-74577965135a" providerId="ADAL" clId="{36F07F70-6B36-45BE-8A68-B3865A9F330A}" dt="2022-04-24T11:48:30.335" v="337" actId="26606"/>
          <ac:spMkLst>
            <pc:docMk/>
            <pc:sldMk cId="872337927" sldId="274"/>
            <ac:spMk id="1108" creationId="{A1351C6B-7343-451F-AB4A-1CE294A4E927}"/>
          </ac:spMkLst>
        </pc:spChg>
        <pc:spChg chg="add del">
          <ac:chgData name="Hosam Mohamed Yehia Zarouk" userId="5f8fc46d-f6b3-4c68-88e1-74577965135a" providerId="ADAL" clId="{36F07F70-6B36-45BE-8A68-B3865A9F330A}" dt="2022-04-24T11:48:34.342" v="339" actId="26606"/>
          <ac:spMkLst>
            <pc:docMk/>
            <pc:sldMk cId="872337927" sldId="274"/>
            <ac:spMk id="1110" creationId="{C2E4E997-8672-4FFD-B8EC-9932A8E4714B}"/>
          </ac:spMkLst>
        </pc:spChg>
        <pc:spChg chg="add">
          <ac:chgData name="Hosam Mohamed Yehia Zarouk" userId="5f8fc46d-f6b3-4c68-88e1-74577965135a" providerId="ADAL" clId="{36F07F70-6B36-45BE-8A68-B3865A9F330A}" dt="2022-04-24T11:48:34.373" v="340" actId="26606"/>
          <ac:spMkLst>
            <pc:docMk/>
            <pc:sldMk cId="872337927" sldId="274"/>
            <ac:spMk id="1120" creationId="{3CBA50DB-DBC7-4B6E-B3C1-8FF1EA519791}"/>
          </ac:spMkLst>
        </pc:spChg>
        <pc:spChg chg="add">
          <ac:chgData name="Hosam Mohamed Yehia Zarouk" userId="5f8fc46d-f6b3-4c68-88e1-74577965135a" providerId="ADAL" clId="{36F07F70-6B36-45BE-8A68-B3865A9F330A}" dt="2022-04-24T11:48:34.373" v="340" actId="26606"/>
          <ac:spMkLst>
            <pc:docMk/>
            <pc:sldMk cId="872337927" sldId="274"/>
            <ac:spMk id="1136" creationId="{A1351C6B-7343-451F-AB4A-1CE294A4E927}"/>
          </ac:spMkLst>
        </pc:spChg>
        <pc:grpChg chg="add del">
          <ac:chgData name="Hosam Mohamed Yehia Zarouk" userId="5f8fc46d-f6b3-4c68-88e1-74577965135a" providerId="ADAL" clId="{36F07F70-6B36-45BE-8A68-B3865A9F330A}" dt="2022-04-24T11:46:00.350" v="291" actId="26606"/>
          <ac:grpSpMkLst>
            <pc:docMk/>
            <pc:sldMk cId="872337927" sldId="274"/>
            <ac:grpSpMk id="73" creationId="{1DED8FB6-AF8D-4D98-913D-E6486FEC1021}"/>
          </ac:grpSpMkLst>
        </pc:grpChg>
        <pc:grpChg chg="add del">
          <ac:chgData name="Hosam Mohamed Yehia Zarouk" userId="5f8fc46d-f6b3-4c68-88e1-74577965135a" providerId="ADAL" clId="{36F07F70-6B36-45BE-8A68-B3865A9F330A}" dt="2022-04-24T11:46:03.547" v="293" actId="26606"/>
          <ac:grpSpMkLst>
            <pc:docMk/>
            <pc:sldMk cId="872337927" sldId="274"/>
            <ac:grpSpMk id="79" creationId="{6AD0D387-1584-4477-B5F8-52B50D4F2205}"/>
          </ac:grpSpMkLst>
        </pc:grpChg>
        <pc:grpChg chg="add del">
          <ac:chgData name="Hosam Mohamed Yehia Zarouk" userId="5f8fc46d-f6b3-4c68-88e1-74577965135a" providerId="ADAL" clId="{36F07F70-6B36-45BE-8A68-B3865A9F330A}" dt="2022-04-24T11:48:27.480" v="331" actId="26606"/>
          <ac:grpSpMkLst>
            <pc:docMk/>
            <pc:sldMk cId="872337927" sldId="274"/>
            <ac:grpSpMk id="113" creationId="{6AD0D387-1584-4477-B5F8-52B50D4F2205}"/>
          </ac:grpSpMkLst>
        </pc:grpChg>
        <pc:grpChg chg="add del">
          <ac:chgData name="Hosam Mohamed Yehia Zarouk" userId="5f8fc46d-f6b3-4c68-88e1-74577965135a" providerId="ADAL" clId="{36F07F70-6B36-45BE-8A68-B3865A9F330A}" dt="2022-04-24T11:47:48.310" v="322" actId="26606"/>
          <ac:grpSpMkLst>
            <pc:docMk/>
            <pc:sldMk cId="872337927" sldId="274"/>
            <ac:grpSpMk id="146" creationId="{6AD0D387-1584-4477-B5F8-52B50D4F2205}"/>
          </ac:grpSpMkLst>
        </pc:grpChg>
        <pc:grpChg chg="add del">
          <ac:chgData name="Hosam Mohamed Yehia Zarouk" userId="5f8fc46d-f6b3-4c68-88e1-74577965135a" providerId="ADAL" clId="{36F07F70-6B36-45BE-8A68-B3865A9F330A}" dt="2022-04-24T11:46:28.446" v="304" actId="26606"/>
          <ac:grpSpMkLst>
            <pc:docMk/>
            <pc:sldMk cId="872337927" sldId="274"/>
            <ac:grpSpMk id="179" creationId="{6AD0D387-1584-4477-B5F8-52B50D4F2205}"/>
          </ac:grpSpMkLst>
        </pc:grpChg>
        <pc:grpChg chg="add del">
          <ac:chgData name="Hosam Mohamed Yehia Zarouk" userId="5f8fc46d-f6b3-4c68-88e1-74577965135a" providerId="ADAL" clId="{36F07F70-6B36-45BE-8A68-B3865A9F330A}" dt="2022-04-24T11:46:12.584" v="295" actId="26606"/>
          <ac:grpSpMkLst>
            <pc:docMk/>
            <pc:sldMk cId="872337927" sldId="274"/>
            <ac:grpSpMk id="1037" creationId="{1DED8FB6-AF8D-4D98-913D-E6486FEC1021}"/>
          </ac:grpSpMkLst>
        </pc:grpChg>
        <pc:grpChg chg="add del">
          <ac:chgData name="Hosam Mohamed Yehia Zarouk" userId="5f8fc46d-f6b3-4c68-88e1-74577965135a" providerId="ADAL" clId="{36F07F70-6B36-45BE-8A68-B3865A9F330A}" dt="2022-04-24T11:46:14.404" v="297" actId="26606"/>
          <ac:grpSpMkLst>
            <pc:docMk/>
            <pc:sldMk cId="872337927" sldId="274"/>
            <ac:grpSpMk id="1051" creationId="{6AD0D387-1584-4477-B5F8-52B50D4F2205}"/>
          </ac:grpSpMkLst>
        </pc:grpChg>
        <pc:grpChg chg="add del">
          <ac:chgData name="Hosam Mohamed Yehia Zarouk" userId="5f8fc46d-f6b3-4c68-88e1-74577965135a" providerId="ADAL" clId="{36F07F70-6B36-45BE-8A68-B3865A9F330A}" dt="2022-04-24T11:46:28.489" v="305" actId="26606"/>
          <ac:grpSpMkLst>
            <pc:docMk/>
            <pc:sldMk cId="872337927" sldId="274"/>
            <ac:grpSpMk id="1055" creationId="{1DED8FB6-AF8D-4D98-913D-E6486FEC1021}"/>
          </ac:grpSpMkLst>
        </pc:grpChg>
        <pc:grpChg chg="add del">
          <ac:chgData name="Hosam Mohamed Yehia Zarouk" userId="5f8fc46d-f6b3-4c68-88e1-74577965135a" providerId="ADAL" clId="{36F07F70-6B36-45BE-8A68-B3865A9F330A}" dt="2022-04-24T11:47:05.304" v="314" actId="26606"/>
          <ac:grpSpMkLst>
            <pc:docMk/>
            <pc:sldMk cId="872337927" sldId="274"/>
            <ac:grpSpMk id="1066" creationId="{453E4DEE-E996-40F8-8635-0FF43D7348F9}"/>
          </ac:grpSpMkLst>
        </pc:grpChg>
        <pc:grpChg chg="add del">
          <ac:chgData name="Hosam Mohamed Yehia Zarouk" userId="5f8fc46d-f6b3-4c68-88e1-74577965135a" providerId="ADAL" clId="{36F07F70-6B36-45BE-8A68-B3865A9F330A}" dt="2022-04-24T11:47:23.352" v="317" actId="26606"/>
          <ac:grpSpMkLst>
            <pc:docMk/>
            <pc:sldMk cId="872337927" sldId="274"/>
            <ac:grpSpMk id="1075" creationId="{453E4DEE-E996-40F8-8635-0FF43D7348F9}"/>
          </ac:grpSpMkLst>
        </pc:grpChg>
        <pc:grpChg chg="add del">
          <ac:chgData name="Hosam Mohamed Yehia Zarouk" userId="5f8fc46d-f6b3-4c68-88e1-74577965135a" providerId="ADAL" clId="{36F07F70-6B36-45BE-8A68-B3865A9F330A}" dt="2022-04-24T11:48:28.592" v="335" actId="26606"/>
          <ac:grpSpMkLst>
            <pc:docMk/>
            <pc:sldMk cId="872337927" sldId="274"/>
            <ac:grpSpMk id="1081" creationId="{6AD0D387-1584-4477-B5F8-52B50D4F2205}"/>
          </ac:grpSpMkLst>
        </pc:grpChg>
        <pc:grpChg chg="add del">
          <ac:chgData name="Hosam Mohamed Yehia Zarouk" userId="5f8fc46d-f6b3-4c68-88e1-74577965135a" providerId="ADAL" clId="{36F07F70-6B36-45BE-8A68-B3865A9F330A}" dt="2022-04-24T11:47:32.890" v="319" actId="26606"/>
          <ac:grpSpMkLst>
            <pc:docMk/>
            <pc:sldMk cId="872337927" sldId="274"/>
            <ac:grpSpMk id="1089" creationId="{6AD0D387-1584-4477-B5F8-52B50D4F2205}"/>
          </ac:grpSpMkLst>
        </pc:grpChg>
        <pc:grpChg chg="add del">
          <ac:chgData name="Hosam Mohamed Yehia Zarouk" userId="5f8fc46d-f6b3-4c68-88e1-74577965135a" providerId="ADAL" clId="{36F07F70-6B36-45BE-8A68-B3865A9F330A}" dt="2022-04-24T11:48:30.335" v="337" actId="26606"/>
          <ac:grpSpMkLst>
            <pc:docMk/>
            <pc:sldMk cId="872337927" sldId="274"/>
            <ac:grpSpMk id="1093" creationId="{1DED8FB6-AF8D-4D98-913D-E6486FEC1021}"/>
          </ac:grpSpMkLst>
        </pc:grpChg>
        <pc:grpChg chg="add del">
          <ac:chgData name="Hosam Mohamed Yehia Zarouk" userId="5f8fc46d-f6b3-4c68-88e1-74577965135a" providerId="ADAL" clId="{36F07F70-6B36-45BE-8A68-B3865A9F330A}" dt="2022-04-24T11:48:34.342" v="339" actId="26606"/>
          <ac:grpSpMkLst>
            <pc:docMk/>
            <pc:sldMk cId="872337927" sldId="274"/>
            <ac:grpSpMk id="1112" creationId="{453E4DEE-E996-40F8-8635-0FF43D7348F9}"/>
          </ac:grpSpMkLst>
        </pc:grpChg>
        <pc:grpChg chg="add">
          <ac:chgData name="Hosam Mohamed Yehia Zarouk" userId="5f8fc46d-f6b3-4c68-88e1-74577965135a" providerId="ADAL" clId="{36F07F70-6B36-45BE-8A68-B3865A9F330A}" dt="2022-04-24T11:48:34.373" v="340" actId="26606"/>
          <ac:grpSpMkLst>
            <pc:docMk/>
            <pc:sldMk cId="872337927" sldId="274"/>
            <ac:grpSpMk id="1121" creationId="{1DED8FB6-AF8D-4D98-913D-E6486FEC1021}"/>
          </ac:grpSpMkLst>
        </pc:grpChg>
        <pc:picChg chg="add del mod">
          <ac:chgData name="Hosam Mohamed Yehia Zarouk" userId="5f8fc46d-f6b3-4c68-88e1-74577965135a" providerId="ADAL" clId="{36F07F70-6B36-45BE-8A68-B3865A9F330A}" dt="2022-04-24T11:48:21.283" v="327" actId="478"/>
          <ac:picMkLst>
            <pc:docMk/>
            <pc:sldMk cId="872337927" sldId="274"/>
            <ac:picMk id="4" creationId="{061F096B-FCAF-4378-A5D0-9DF0E3F8A3A8}"/>
          </ac:picMkLst>
        </pc:picChg>
        <pc:picChg chg="add del">
          <ac:chgData name="Hosam Mohamed Yehia Zarouk" userId="5f8fc46d-f6b3-4c68-88e1-74577965135a" providerId="ADAL" clId="{36F07F70-6B36-45BE-8A68-B3865A9F330A}" dt="2022-04-24T11:46:03.547" v="293" actId="26606"/>
          <ac:picMkLst>
            <pc:docMk/>
            <pc:sldMk cId="872337927" sldId="274"/>
            <ac:picMk id="77" creationId="{AF0552B8-DE8C-40DF-B29F-1728E6A10619}"/>
          </ac:picMkLst>
        </pc:picChg>
        <pc:picChg chg="add del">
          <ac:chgData name="Hosam Mohamed Yehia Zarouk" userId="5f8fc46d-f6b3-4c68-88e1-74577965135a" providerId="ADAL" clId="{36F07F70-6B36-45BE-8A68-B3865A9F330A}" dt="2022-04-24T11:46:00.350" v="291" actId="26606"/>
          <ac:picMkLst>
            <pc:docMk/>
            <pc:sldMk cId="872337927" sldId="274"/>
            <ac:picMk id="114" creationId="{5B3DE270-418F-47A7-B311-C4D876041DC6}"/>
          </ac:picMkLst>
        </pc:picChg>
        <pc:picChg chg="add del">
          <ac:chgData name="Hosam Mohamed Yehia Zarouk" userId="5f8fc46d-f6b3-4c68-88e1-74577965135a" providerId="ADAL" clId="{36F07F70-6B36-45BE-8A68-B3865A9F330A}" dt="2022-04-24T11:47:48.310" v="322" actId="26606"/>
          <ac:picMkLst>
            <pc:docMk/>
            <pc:sldMk cId="872337927" sldId="274"/>
            <ac:picMk id="140" creationId="{4E28A1A9-FB81-4816-AAEA-C3B430946951}"/>
          </ac:picMkLst>
        </pc:picChg>
        <pc:picChg chg="add del">
          <ac:chgData name="Hosam Mohamed Yehia Zarouk" userId="5f8fc46d-f6b3-4c68-88e1-74577965135a" providerId="ADAL" clId="{36F07F70-6B36-45BE-8A68-B3865A9F330A}" dt="2022-04-24T11:47:48.310" v="322" actId="26606"/>
          <ac:picMkLst>
            <pc:docMk/>
            <pc:sldMk cId="872337927" sldId="274"/>
            <ac:picMk id="144" creationId="{AF0552B8-DE8C-40DF-B29F-1728E6A10619}"/>
          </ac:picMkLst>
        </pc:picChg>
        <pc:picChg chg="add del">
          <ac:chgData name="Hosam Mohamed Yehia Zarouk" userId="5f8fc46d-f6b3-4c68-88e1-74577965135a" providerId="ADAL" clId="{36F07F70-6B36-45BE-8A68-B3865A9F330A}" dt="2022-04-24T11:46:28.446" v="304" actId="26606"/>
          <ac:picMkLst>
            <pc:docMk/>
            <pc:sldMk cId="872337927" sldId="274"/>
            <ac:picMk id="173" creationId="{4E28A1A9-FB81-4816-AAEA-C3B430946951}"/>
          </ac:picMkLst>
        </pc:picChg>
        <pc:picChg chg="add del">
          <ac:chgData name="Hosam Mohamed Yehia Zarouk" userId="5f8fc46d-f6b3-4c68-88e1-74577965135a" providerId="ADAL" clId="{36F07F70-6B36-45BE-8A68-B3865A9F330A}" dt="2022-04-24T11:46:28.446" v="304" actId="26606"/>
          <ac:picMkLst>
            <pc:docMk/>
            <pc:sldMk cId="872337927" sldId="274"/>
            <ac:picMk id="177" creationId="{AF0552B8-DE8C-40DF-B29F-1728E6A10619}"/>
          </ac:picMkLst>
        </pc:picChg>
        <pc:picChg chg="add del">
          <ac:chgData name="Hosam Mohamed Yehia Zarouk" userId="5f8fc46d-f6b3-4c68-88e1-74577965135a" providerId="ADAL" clId="{36F07F70-6B36-45BE-8A68-B3865A9F330A}" dt="2022-04-24T11:45:49.987" v="289" actId="478"/>
          <ac:picMkLst>
            <pc:docMk/>
            <pc:sldMk cId="872337927" sldId="274"/>
            <ac:picMk id="1026" creationId="{9F3D728E-DFBE-48A2-AA41-BDD8A623562E}"/>
          </ac:picMkLst>
        </pc:picChg>
        <pc:picChg chg="add del">
          <ac:chgData name="Hosam Mohamed Yehia Zarouk" userId="5f8fc46d-f6b3-4c68-88e1-74577965135a" providerId="ADAL" clId="{36F07F70-6B36-45BE-8A68-B3865A9F330A}" dt="2022-04-24T11:46:00.350" v="291" actId="26606"/>
          <ac:picMkLst>
            <pc:docMk/>
            <pc:sldMk cId="872337927" sldId="274"/>
            <ac:picMk id="1029" creationId="{9F3D728E-DFBE-48A2-AA41-BDD8A623562E}"/>
          </ac:picMkLst>
        </pc:picChg>
        <pc:picChg chg="add mod">
          <ac:chgData name="Hosam Mohamed Yehia Zarouk" userId="5f8fc46d-f6b3-4c68-88e1-74577965135a" providerId="ADAL" clId="{36F07F70-6B36-45BE-8A68-B3865A9F330A}" dt="2022-04-24T11:48:48.173" v="341" actId="27614"/>
          <ac:picMkLst>
            <pc:docMk/>
            <pc:sldMk cId="872337927" sldId="274"/>
            <ac:picMk id="1030" creationId="{03A50412-44E0-4D4A-BC7B-3DA7BB1D8801}"/>
          </ac:picMkLst>
        </pc:picChg>
        <pc:picChg chg="add del">
          <ac:chgData name="Hosam Mohamed Yehia Zarouk" userId="5f8fc46d-f6b3-4c68-88e1-74577965135a" providerId="ADAL" clId="{36F07F70-6B36-45BE-8A68-B3865A9F330A}" dt="2022-04-24T11:46:03.547" v="293" actId="26606"/>
          <ac:picMkLst>
            <pc:docMk/>
            <pc:sldMk cId="872337927" sldId="274"/>
            <ac:picMk id="1032" creationId="{4E28A1A9-FB81-4816-AAEA-C3B430946951}"/>
          </ac:picMkLst>
        </pc:picChg>
        <pc:picChg chg="add del">
          <ac:chgData name="Hosam Mohamed Yehia Zarouk" userId="5f8fc46d-f6b3-4c68-88e1-74577965135a" providerId="ADAL" clId="{36F07F70-6B36-45BE-8A68-B3865A9F330A}" dt="2022-04-24T11:46:03.547" v="293" actId="26606"/>
          <ac:picMkLst>
            <pc:docMk/>
            <pc:sldMk cId="872337927" sldId="274"/>
            <ac:picMk id="1034" creationId="{9F3D728E-DFBE-48A2-AA41-BDD8A623562E}"/>
          </ac:picMkLst>
        </pc:picChg>
        <pc:picChg chg="add del">
          <ac:chgData name="Hosam Mohamed Yehia Zarouk" userId="5f8fc46d-f6b3-4c68-88e1-74577965135a" providerId="ADAL" clId="{36F07F70-6B36-45BE-8A68-B3865A9F330A}" dt="2022-04-24T11:46:12.584" v="295" actId="26606"/>
          <ac:picMkLst>
            <pc:docMk/>
            <pc:sldMk cId="872337927" sldId="274"/>
            <ac:picMk id="1041" creationId="{5B3DE270-418F-47A7-B311-C4D876041DC6}"/>
          </ac:picMkLst>
        </pc:picChg>
        <pc:picChg chg="add del">
          <ac:chgData name="Hosam Mohamed Yehia Zarouk" userId="5f8fc46d-f6b3-4c68-88e1-74577965135a" providerId="ADAL" clId="{36F07F70-6B36-45BE-8A68-B3865A9F330A}" dt="2022-04-24T11:46:12.584" v="295" actId="26606"/>
          <ac:picMkLst>
            <pc:docMk/>
            <pc:sldMk cId="872337927" sldId="274"/>
            <ac:picMk id="1044" creationId="{9F3D728E-DFBE-48A2-AA41-BDD8A623562E}"/>
          </ac:picMkLst>
        </pc:picChg>
        <pc:picChg chg="add del">
          <ac:chgData name="Hosam Mohamed Yehia Zarouk" userId="5f8fc46d-f6b3-4c68-88e1-74577965135a" providerId="ADAL" clId="{36F07F70-6B36-45BE-8A68-B3865A9F330A}" dt="2022-04-24T11:46:14.404" v="297" actId="26606"/>
          <ac:picMkLst>
            <pc:docMk/>
            <pc:sldMk cId="872337927" sldId="274"/>
            <ac:picMk id="1047" creationId="{4E28A1A9-FB81-4816-AAEA-C3B430946951}"/>
          </ac:picMkLst>
        </pc:picChg>
        <pc:picChg chg="add del">
          <ac:chgData name="Hosam Mohamed Yehia Zarouk" userId="5f8fc46d-f6b3-4c68-88e1-74577965135a" providerId="ADAL" clId="{36F07F70-6B36-45BE-8A68-B3865A9F330A}" dt="2022-04-24T11:46:14.404" v="297" actId="26606"/>
          <ac:picMkLst>
            <pc:docMk/>
            <pc:sldMk cId="872337927" sldId="274"/>
            <ac:picMk id="1049" creationId="{AF0552B8-DE8C-40DF-B29F-1728E6A10619}"/>
          </ac:picMkLst>
        </pc:picChg>
        <pc:picChg chg="add del">
          <ac:chgData name="Hosam Mohamed Yehia Zarouk" userId="5f8fc46d-f6b3-4c68-88e1-74577965135a" providerId="ADAL" clId="{36F07F70-6B36-45BE-8A68-B3865A9F330A}" dt="2022-04-24T11:46:14.404" v="297" actId="26606"/>
          <ac:picMkLst>
            <pc:docMk/>
            <pc:sldMk cId="872337927" sldId="274"/>
            <ac:picMk id="1052" creationId="{9F3D728E-DFBE-48A2-AA41-BDD8A623562E}"/>
          </ac:picMkLst>
        </pc:picChg>
        <pc:picChg chg="add del">
          <ac:chgData name="Hosam Mohamed Yehia Zarouk" userId="5f8fc46d-f6b3-4c68-88e1-74577965135a" providerId="ADAL" clId="{36F07F70-6B36-45BE-8A68-B3865A9F330A}" dt="2022-04-24T11:46:28.489" v="305" actId="26606"/>
          <ac:picMkLst>
            <pc:docMk/>
            <pc:sldMk cId="872337927" sldId="274"/>
            <ac:picMk id="1059" creationId="{5B3DE270-418F-47A7-B311-C4D876041DC6}"/>
          </ac:picMkLst>
        </pc:picChg>
        <pc:picChg chg="add del mod ord">
          <ac:chgData name="Hosam Mohamed Yehia Zarouk" userId="5f8fc46d-f6b3-4c68-88e1-74577965135a" providerId="ADAL" clId="{36F07F70-6B36-45BE-8A68-B3865A9F330A}" dt="2022-04-24T11:47:01.102" v="311" actId="478"/>
          <ac:picMkLst>
            <pc:docMk/>
            <pc:sldMk cId="872337927" sldId="274"/>
            <ac:picMk id="1062" creationId="{9F3D728E-DFBE-48A2-AA41-BDD8A623562E}"/>
          </ac:picMkLst>
        </pc:picChg>
        <pc:picChg chg="add del">
          <ac:chgData name="Hosam Mohamed Yehia Zarouk" userId="5f8fc46d-f6b3-4c68-88e1-74577965135a" providerId="ADAL" clId="{36F07F70-6B36-45BE-8A68-B3865A9F330A}" dt="2022-04-24T11:47:05.304" v="314" actId="26606"/>
          <ac:picMkLst>
            <pc:docMk/>
            <pc:sldMk cId="872337927" sldId="274"/>
            <ac:picMk id="1065" creationId="{FE6BA9E6-1D9E-4D30-B528-D49FA1342E4E}"/>
          </ac:picMkLst>
        </pc:picChg>
        <pc:picChg chg="add del">
          <ac:chgData name="Hosam Mohamed Yehia Zarouk" userId="5f8fc46d-f6b3-4c68-88e1-74577965135a" providerId="ADAL" clId="{36F07F70-6B36-45BE-8A68-B3865A9F330A}" dt="2022-04-24T11:48:27.480" v="331" actId="26606"/>
          <ac:picMkLst>
            <pc:docMk/>
            <pc:sldMk cId="872337927" sldId="274"/>
            <ac:picMk id="1069" creationId="{4E28A1A9-FB81-4816-AAEA-C3B430946951}"/>
          </ac:picMkLst>
        </pc:picChg>
        <pc:picChg chg="add del">
          <ac:chgData name="Hosam Mohamed Yehia Zarouk" userId="5f8fc46d-f6b3-4c68-88e1-74577965135a" providerId="ADAL" clId="{36F07F70-6B36-45BE-8A68-B3865A9F330A}" dt="2022-04-24T11:47:23.352" v="317" actId="26606"/>
          <ac:picMkLst>
            <pc:docMk/>
            <pc:sldMk cId="872337927" sldId="274"/>
            <ac:picMk id="1074" creationId="{FE6BA9E6-1D9E-4D30-B528-D49FA1342E4E}"/>
          </ac:picMkLst>
        </pc:picChg>
        <pc:picChg chg="add del">
          <ac:chgData name="Hosam Mohamed Yehia Zarouk" userId="5f8fc46d-f6b3-4c68-88e1-74577965135a" providerId="ADAL" clId="{36F07F70-6B36-45BE-8A68-B3865A9F330A}" dt="2022-04-24T11:48:27.480" v="331" actId="26606"/>
          <ac:picMkLst>
            <pc:docMk/>
            <pc:sldMk cId="872337927" sldId="274"/>
            <ac:picMk id="1076" creationId="{AF0552B8-DE8C-40DF-B29F-1728E6A10619}"/>
          </ac:picMkLst>
        </pc:picChg>
        <pc:picChg chg="add del">
          <ac:chgData name="Hosam Mohamed Yehia Zarouk" userId="5f8fc46d-f6b3-4c68-88e1-74577965135a" providerId="ADAL" clId="{36F07F70-6B36-45BE-8A68-B3865A9F330A}" dt="2022-04-24T11:48:28.592" v="335" actId="26606"/>
          <ac:picMkLst>
            <pc:docMk/>
            <pc:sldMk cId="872337927" sldId="274"/>
            <ac:picMk id="1078" creationId="{4E28A1A9-FB81-4816-AAEA-C3B430946951}"/>
          </ac:picMkLst>
        </pc:picChg>
        <pc:picChg chg="add del">
          <ac:chgData name="Hosam Mohamed Yehia Zarouk" userId="5f8fc46d-f6b3-4c68-88e1-74577965135a" providerId="ADAL" clId="{36F07F70-6B36-45BE-8A68-B3865A9F330A}" dt="2022-04-24T11:48:28.592" v="335" actId="26606"/>
          <ac:picMkLst>
            <pc:docMk/>
            <pc:sldMk cId="872337927" sldId="274"/>
            <ac:picMk id="1080" creationId="{AF0552B8-DE8C-40DF-B29F-1728E6A10619}"/>
          </ac:picMkLst>
        </pc:picChg>
        <pc:picChg chg="add del">
          <ac:chgData name="Hosam Mohamed Yehia Zarouk" userId="5f8fc46d-f6b3-4c68-88e1-74577965135a" providerId="ADAL" clId="{36F07F70-6B36-45BE-8A68-B3865A9F330A}" dt="2022-04-24T11:47:32.890" v="319" actId="26606"/>
          <ac:picMkLst>
            <pc:docMk/>
            <pc:sldMk cId="872337927" sldId="274"/>
            <ac:picMk id="1086" creationId="{4E28A1A9-FB81-4816-AAEA-C3B430946951}"/>
          </ac:picMkLst>
        </pc:picChg>
        <pc:picChg chg="add del">
          <ac:chgData name="Hosam Mohamed Yehia Zarouk" userId="5f8fc46d-f6b3-4c68-88e1-74577965135a" providerId="ADAL" clId="{36F07F70-6B36-45BE-8A68-B3865A9F330A}" dt="2022-04-24T11:47:32.890" v="319" actId="26606"/>
          <ac:picMkLst>
            <pc:docMk/>
            <pc:sldMk cId="872337927" sldId="274"/>
            <ac:picMk id="1088" creationId="{AF0552B8-DE8C-40DF-B29F-1728E6A10619}"/>
          </ac:picMkLst>
        </pc:picChg>
        <pc:picChg chg="add del">
          <ac:chgData name="Hosam Mohamed Yehia Zarouk" userId="5f8fc46d-f6b3-4c68-88e1-74577965135a" providerId="ADAL" clId="{36F07F70-6B36-45BE-8A68-B3865A9F330A}" dt="2022-04-24T11:48:30.335" v="337" actId="26606"/>
          <ac:picMkLst>
            <pc:docMk/>
            <pc:sldMk cId="872337927" sldId="274"/>
            <ac:picMk id="1107" creationId="{5B3DE270-418F-47A7-B311-C4D876041DC6}"/>
          </ac:picMkLst>
        </pc:picChg>
        <pc:picChg chg="add del">
          <ac:chgData name="Hosam Mohamed Yehia Zarouk" userId="5f8fc46d-f6b3-4c68-88e1-74577965135a" providerId="ADAL" clId="{36F07F70-6B36-45BE-8A68-B3865A9F330A}" dt="2022-04-24T11:48:34.342" v="339" actId="26606"/>
          <ac:picMkLst>
            <pc:docMk/>
            <pc:sldMk cId="872337927" sldId="274"/>
            <ac:picMk id="1111" creationId="{FE6BA9E6-1D9E-4D30-B528-D49FA1342E4E}"/>
          </ac:picMkLst>
        </pc:picChg>
        <pc:picChg chg="add">
          <ac:chgData name="Hosam Mohamed Yehia Zarouk" userId="5f8fc46d-f6b3-4c68-88e1-74577965135a" providerId="ADAL" clId="{36F07F70-6B36-45BE-8A68-B3865A9F330A}" dt="2022-04-24T11:48:34.373" v="340" actId="26606"/>
          <ac:picMkLst>
            <pc:docMk/>
            <pc:sldMk cId="872337927" sldId="274"/>
            <ac:picMk id="1135" creationId="{5B3DE270-418F-47A7-B311-C4D876041DC6}"/>
          </ac:picMkLst>
        </pc:picChg>
      </pc:sldChg>
      <pc:sldChg chg="modSp new mod">
        <pc:chgData name="Hosam Mohamed Yehia Zarouk" userId="5f8fc46d-f6b3-4c68-88e1-74577965135a" providerId="ADAL" clId="{36F07F70-6B36-45BE-8A68-B3865A9F330A}" dt="2022-04-24T13:03:23.465" v="605" actId="122"/>
        <pc:sldMkLst>
          <pc:docMk/>
          <pc:sldMk cId="531485123" sldId="275"/>
        </pc:sldMkLst>
        <pc:spChg chg="mod">
          <ac:chgData name="Hosam Mohamed Yehia Zarouk" userId="5f8fc46d-f6b3-4c68-88e1-74577965135a" providerId="ADAL" clId="{36F07F70-6B36-45BE-8A68-B3865A9F330A}" dt="2022-04-24T13:03:23.465" v="605" actId="122"/>
          <ac:spMkLst>
            <pc:docMk/>
            <pc:sldMk cId="531485123" sldId="275"/>
            <ac:spMk id="2" creationId="{CF23E999-4EFC-4DC2-A4C8-0EE01C4E47BD}"/>
          </ac:spMkLst>
        </pc:spChg>
        <pc:spChg chg="mod">
          <ac:chgData name="Hosam Mohamed Yehia Zarouk" userId="5f8fc46d-f6b3-4c68-88e1-74577965135a" providerId="ADAL" clId="{36F07F70-6B36-45BE-8A68-B3865A9F330A}" dt="2022-04-24T11:53:50.047" v="412"/>
          <ac:spMkLst>
            <pc:docMk/>
            <pc:sldMk cId="531485123" sldId="275"/>
            <ac:spMk id="3" creationId="{B639FA3E-54FD-4E1A-A7E0-183E482DB8B5}"/>
          </ac:spMkLst>
        </pc:spChg>
      </pc:sldChg>
      <pc:sldChg chg="addSp delSp modSp new mod setBg setClrOvrMap">
        <pc:chgData name="Hosam Mohamed Yehia Zarouk" userId="5f8fc46d-f6b3-4c68-88e1-74577965135a" providerId="ADAL" clId="{36F07F70-6B36-45BE-8A68-B3865A9F330A}" dt="2022-04-24T12:59:19.551" v="587" actId="1076"/>
        <pc:sldMkLst>
          <pc:docMk/>
          <pc:sldMk cId="3337775112" sldId="276"/>
        </pc:sldMkLst>
        <pc:spChg chg="mod">
          <ac:chgData name="Hosam Mohamed Yehia Zarouk" userId="5f8fc46d-f6b3-4c68-88e1-74577965135a" providerId="ADAL" clId="{36F07F70-6B36-45BE-8A68-B3865A9F330A}" dt="2022-04-24T12:53:45.498" v="495" actId="26606"/>
          <ac:spMkLst>
            <pc:docMk/>
            <pc:sldMk cId="3337775112" sldId="276"/>
            <ac:spMk id="2" creationId="{96D1B5EE-3286-4533-9137-27F61F6D58C6}"/>
          </ac:spMkLst>
        </pc:spChg>
        <pc:spChg chg="del">
          <ac:chgData name="Hosam Mohamed Yehia Zarouk" userId="5f8fc46d-f6b3-4c68-88e1-74577965135a" providerId="ADAL" clId="{36F07F70-6B36-45BE-8A68-B3865A9F330A}" dt="2022-04-24T12:53:25.827" v="494"/>
          <ac:spMkLst>
            <pc:docMk/>
            <pc:sldMk cId="3337775112" sldId="276"/>
            <ac:spMk id="3" creationId="{CC14E52A-2319-41F9-9F8A-4AFE08213F54}"/>
          </ac:spMkLst>
        </pc:spChg>
        <pc:spChg chg="add mod">
          <ac:chgData name="Hosam Mohamed Yehia Zarouk" userId="5f8fc46d-f6b3-4c68-88e1-74577965135a" providerId="ADAL" clId="{36F07F70-6B36-45BE-8A68-B3865A9F330A}" dt="2022-04-24T12:54:34.513" v="501" actId="122"/>
          <ac:spMkLst>
            <pc:docMk/>
            <pc:sldMk cId="3337775112" sldId="276"/>
            <ac:spMk id="4" creationId="{9A6EB8CD-719C-4D36-9AEE-6A39A5317F55}"/>
          </ac:spMkLst>
        </pc:spChg>
        <pc:spChg chg="add">
          <ac:chgData name="Hosam Mohamed Yehia Zarouk" userId="5f8fc46d-f6b3-4c68-88e1-74577965135a" providerId="ADAL" clId="{36F07F70-6B36-45BE-8A68-B3865A9F330A}" dt="2022-04-24T12:53:45.498" v="495" actId="26606"/>
          <ac:spMkLst>
            <pc:docMk/>
            <pc:sldMk cId="3337775112" sldId="276"/>
            <ac:spMk id="73" creationId="{6697F791-5FFA-4164-899F-EB52EA72B024}"/>
          </ac:spMkLst>
        </pc:spChg>
        <pc:spChg chg="add">
          <ac:chgData name="Hosam Mohamed Yehia Zarouk" userId="5f8fc46d-f6b3-4c68-88e1-74577965135a" providerId="ADAL" clId="{36F07F70-6B36-45BE-8A68-B3865A9F330A}" dt="2022-04-24T12:53:45.498" v="495" actId="26606"/>
          <ac:spMkLst>
            <pc:docMk/>
            <pc:sldMk cId="3337775112" sldId="276"/>
            <ac:spMk id="77" creationId="{B773AB25-A422-41AA-9737-5E04C1966DE1}"/>
          </ac:spMkLst>
        </pc:spChg>
        <pc:spChg chg="add mod">
          <ac:chgData name="Hosam Mohamed Yehia Zarouk" userId="5f8fc46d-f6b3-4c68-88e1-74577965135a" providerId="ADAL" clId="{36F07F70-6B36-45BE-8A68-B3865A9F330A}" dt="2022-04-24T12:59:19.551" v="587" actId="1076"/>
          <ac:spMkLst>
            <pc:docMk/>
            <pc:sldMk cId="3337775112" sldId="276"/>
            <ac:spMk id="2054" creationId="{23899FCD-B776-2A6D-E5F9-8FED63556BA7}"/>
          </ac:spMkLst>
        </pc:spChg>
        <pc:grpChg chg="add">
          <ac:chgData name="Hosam Mohamed Yehia Zarouk" userId="5f8fc46d-f6b3-4c68-88e1-74577965135a" providerId="ADAL" clId="{36F07F70-6B36-45BE-8A68-B3865A9F330A}" dt="2022-04-24T12:53:45.498" v="495" actId="26606"/>
          <ac:grpSpMkLst>
            <pc:docMk/>
            <pc:sldMk cId="3337775112" sldId="276"/>
            <ac:grpSpMk id="81" creationId="{6AD0D387-1584-4477-B5F8-52B50D4F2205}"/>
          </ac:grpSpMkLst>
        </pc:grpChg>
        <pc:picChg chg="add">
          <ac:chgData name="Hosam Mohamed Yehia Zarouk" userId="5f8fc46d-f6b3-4c68-88e1-74577965135a" providerId="ADAL" clId="{36F07F70-6B36-45BE-8A68-B3865A9F330A}" dt="2022-04-24T12:53:45.498" v="495" actId="26606"/>
          <ac:picMkLst>
            <pc:docMk/>
            <pc:sldMk cId="3337775112" sldId="276"/>
            <ac:picMk id="75" creationId="{4E28A1A9-FB81-4816-AAEA-C3B430946951}"/>
          </ac:picMkLst>
        </pc:picChg>
        <pc:picChg chg="add">
          <ac:chgData name="Hosam Mohamed Yehia Zarouk" userId="5f8fc46d-f6b3-4c68-88e1-74577965135a" providerId="ADAL" clId="{36F07F70-6B36-45BE-8A68-B3865A9F330A}" dt="2022-04-24T12:53:45.498" v="495" actId="26606"/>
          <ac:picMkLst>
            <pc:docMk/>
            <pc:sldMk cId="3337775112" sldId="276"/>
            <ac:picMk id="79" creationId="{AF0552B8-DE8C-40DF-B29F-1728E6A10619}"/>
          </ac:picMkLst>
        </pc:picChg>
        <pc:picChg chg="add mod">
          <ac:chgData name="Hosam Mohamed Yehia Zarouk" userId="5f8fc46d-f6b3-4c68-88e1-74577965135a" providerId="ADAL" clId="{36F07F70-6B36-45BE-8A68-B3865A9F330A}" dt="2022-04-24T12:53:45.498" v="495" actId="26606"/>
          <ac:picMkLst>
            <pc:docMk/>
            <pc:sldMk cId="3337775112" sldId="276"/>
            <ac:picMk id="2050" creationId="{1C5DB4DD-109D-4409-91B8-D22A89BA07A4}"/>
          </ac:picMkLst>
        </pc:picChg>
      </pc:sldChg>
      <pc:sldChg chg="addSp delSp modSp new mod setBg setClrOvrMap">
        <pc:chgData name="Hosam Mohamed Yehia Zarouk" userId="5f8fc46d-f6b3-4c68-88e1-74577965135a" providerId="ADAL" clId="{36F07F70-6B36-45BE-8A68-B3865A9F330A}" dt="2022-04-24T13:01:06.751" v="589" actId="27107"/>
        <pc:sldMkLst>
          <pc:docMk/>
          <pc:sldMk cId="586496846" sldId="277"/>
        </pc:sldMkLst>
        <pc:spChg chg="mod">
          <ac:chgData name="Hosam Mohamed Yehia Zarouk" userId="5f8fc46d-f6b3-4c68-88e1-74577965135a" providerId="ADAL" clId="{36F07F70-6B36-45BE-8A68-B3865A9F330A}" dt="2022-04-24T12:48:04.640" v="467" actId="26606"/>
          <ac:spMkLst>
            <pc:docMk/>
            <pc:sldMk cId="586496846" sldId="277"/>
            <ac:spMk id="2" creationId="{D2D52126-4506-409E-8C73-74623D07AEEA}"/>
          </ac:spMkLst>
        </pc:spChg>
        <pc:spChg chg="del mod">
          <ac:chgData name="Hosam Mohamed Yehia Zarouk" userId="5f8fc46d-f6b3-4c68-88e1-74577965135a" providerId="ADAL" clId="{36F07F70-6B36-45BE-8A68-B3865A9F330A}" dt="2022-04-24T12:47:14.799" v="453"/>
          <ac:spMkLst>
            <pc:docMk/>
            <pc:sldMk cId="586496846" sldId="277"/>
            <ac:spMk id="3" creationId="{639FDF15-716E-4B84-94CF-554900975969}"/>
          </ac:spMkLst>
        </pc:spChg>
        <pc:spChg chg="add mod">
          <ac:chgData name="Hosam Mohamed Yehia Zarouk" userId="5f8fc46d-f6b3-4c68-88e1-74577965135a" providerId="ADAL" clId="{36F07F70-6B36-45BE-8A68-B3865A9F330A}" dt="2022-04-24T12:54:56.847" v="503" actId="2711"/>
          <ac:spMkLst>
            <pc:docMk/>
            <pc:sldMk cId="586496846" sldId="277"/>
            <ac:spMk id="4" creationId="{7743E419-559C-4577-8587-E97E0A42FCCE}"/>
          </ac:spMkLst>
        </pc:spChg>
        <pc:spChg chg="add del">
          <ac:chgData name="Hosam Mohamed Yehia Zarouk" userId="5f8fc46d-f6b3-4c68-88e1-74577965135a" providerId="ADAL" clId="{36F07F70-6B36-45BE-8A68-B3865A9F330A}" dt="2022-04-24T12:47:30.189" v="457" actId="26606"/>
          <ac:spMkLst>
            <pc:docMk/>
            <pc:sldMk cId="586496846" sldId="277"/>
            <ac:spMk id="73" creationId="{C2E4E997-8672-4FFD-B8EC-9932A8E4714B}"/>
          </ac:spMkLst>
        </pc:spChg>
        <pc:spChg chg="add del">
          <ac:chgData name="Hosam Mohamed Yehia Zarouk" userId="5f8fc46d-f6b3-4c68-88e1-74577965135a" providerId="ADAL" clId="{36F07F70-6B36-45BE-8A68-B3865A9F330A}" dt="2022-04-24T12:47:31.804" v="459" actId="26606"/>
          <ac:spMkLst>
            <pc:docMk/>
            <pc:sldMk cId="586496846" sldId="277"/>
            <ac:spMk id="118" creationId="{66D4F5BA-1D71-49B2-8A7F-6B4EB94D7265}"/>
          </ac:spMkLst>
        </pc:spChg>
        <pc:spChg chg="add del">
          <ac:chgData name="Hosam Mohamed Yehia Zarouk" userId="5f8fc46d-f6b3-4c68-88e1-74577965135a" providerId="ADAL" clId="{36F07F70-6B36-45BE-8A68-B3865A9F330A}" dt="2022-04-24T12:48:04.547" v="466" actId="26606"/>
          <ac:spMkLst>
            <pc:docMk/>
            <pc:sldMk cId="586496846" sldId="277"/>
            <ac:spMk id="156" creationId="{9775AF3B-5284-4B97-9BB7-55C6FB3699C2}"/>
          </ac:spMkLst>
        </pc:spChg>
        <pc:spChg chg="add">
          <ac:chgData name="Hosam Mohamed Yehia Zarouk" userId="5f8fc46d-f6b3-4c68-88e1-74577965135a" providerId="ADAL" clId="{36F07F70-6B36-45BE-8A68-B3865A9F330A}" dt="2022-04-24T12:48:04.640" v="467" actId="26606"/>
          <ac:spMkLst>
            <pc:docMk/>
            <pc:sldMk cId="586496846" sldId="277"/>
            <ac:spMk id="160" creationId="{B773AB25-A422-41AA-9737-5E04C1966DE1}"/>
          </ac:spMkLst>
        </pc:spChg>
        <pc:spChg chg="add del">
          <ac:chgData name="Hosam Mohamed Yehia Zarouk" userId="5f8fc46d-f6b3-4c68-88e1-74577965135a" providerId="ADAL" clId="{36F07F70-6B36-45BE-8A68-B3865A9F330A}" dt="2022-04-24T12:48:04.547" v="466" actId="26606"/>
          <ac:spMkLst>
            <pc:docMk/>
            <pc:sldMk cId="586496846" sldId="277"/>
            <ac:spMk id="201" creationId="{66D4F5BA-1D71-49B2-8A7F-6B4EB94D7265}"/>
          </ac:spMkLst>
        </pc:spChg>
        <pc:spChg chg="add del">
          <ac:chgData name="Hosam Mohamed Yehia Zarouk" userId="5f8fc46d-f6b3-4c68-88e1-74577965135a" providerId="ADAL" clId="{36F07F70-6B36-45BE-8A68-B3865A9F330A}" dt="2022-04-24T12:47:30.189" v="457" actId="26606"/>
          <ac:spMkLst>
            <pc:docMk/>
            <pc:sldMk cId="586496846" sldId="277"/>
            <ac:spMk id="1030" creationId="{0B74FB16-8AC7-9F28-6A1B-D9828C928D0E}"/>
          </ac:spMkLst>
        </pc:spChg>
        <pc:spChg chg="add del">
          <ac:chgData name="Hosam Mohamed Yehia Zarouk" userId="5f8fc46d-f6b3-4c68-88e1-74577965135a" providerId="ADAL" clId="{36F07F70-6B36-45BE-8A68-B3865A9F330A}" dt="2022-04-24T12:47:31.804" v="459" actId="26606"/>
          <ac:spMkLst>
            <pc:docMk/>
            <pc:sldMk cId="586496846" sldId="277"/>
            <ac:spMk id="1032" creationId="{9775AF3B-5284-4B97-9BB7-55C6FB3699C2}"/>
          </ac:spMkLst>
        </pc:spChg>
        <pc:spChg chg="add del">
          <ac:chgData name="Hosam Mohamed Yehia Zarouk" userId="5f8fc46d-f6b3-4c68-88e1-74577965135a" providerId="ADAL" clId="{36F07F70-6B36-45BE-8A68-B3865A9F330A}" dt="2022-04-24T12:47:31.804" v="459" actId="26606"/>
          <ac:spMkLst>
            <pc:docMk/>
            <pc:sldMk cId="586496846" sldId="277"/>
            <ac:spMk id="1035" creationId="{CF2F19F5-B7CF-CD07-BE5B-4067D3F550C2}"/>
          </ac:spMkLst>
        </pc:spChg>
        <pc:spChg chg="add del">
          <ac:chgData name="Hosam Mohamed Yehia Zarouk" userId="5f8fc46d-f6b3-4c68-88e1-74577965135a" providerId="ADAL" clId="{36F07F70-6B36-45BE-8A68-B3865A9F330A}" dt="2022-04-24T12:47:35.559" v="461" actId="26606"/>
          <ac:spMkLst>
            <pc:docMk/>
            <pc:sldMk cId="586496846" sldId="277"/>
            <ac:spMk id="1037" creationId="{3CBA50DB-DBC7-4B6E-B3C1-8FF1EA519791}"/>
          </ac:spMkLst>
        </pc:spChg>
        <pc:spChg chg="add del">
          <ac:chgData name="Hosam Mohamed Yehia Zarouk" userId="5f8fc46d-f6b3-4c68-88e1-74577965135a" providerId="ADAL" clId="{36F07F70-6B36-45BE-8A68-B3865A9F330A}" dt="2022-04-24T12:47:35.559" v="461" actId="26606"/>
          <ac:spMkLst>
            <pc:docMk/>
            <pc:sldMk cId="586496846" sldId="277"/>
            <ac:spMk id="1041" creationId="{A1351C6B-7343-451F-AB4A-1CE294A4E927}"/>
          </ac:spMkLst>
        </pc:spChg>
        <pc:spChg chg="add del">
          <ac:chgData name="Hosam Mohamed Yehia Zarouk" userId="5f8fc46d-f6b3-4c68-88e1-74577965135a" providerId="ADAL" clId="{36F07F70-6B36-45BE-8A68-B3865A9F330A}" dt="2022-04-24T12:47:35.559" v="461" actId="26606"/>
          <ac:spMkLst>
            <pc:docMk/>
            <pc:sldMk cId="586496846" sldId="277"/>
            <ac:spMk id="1042" creationId="{1BB1A2E1-74BC-9D87-4A6F-9463A20793EE}"/>
          </ac:spMkLst>
        </pc:spChg>
        <pc:spChg chg="add del">
          <ac:chgData name="Hosam Mohamed Yehia Zarouk" userId="5f8fc46d-f6b3-4c68-88e1-74577965135a" providerId="ADAL" clId="{36F07F70-6B36-45BE-8A68-B3865A9F330A}" dt="2022-04-24T12:48:04.640" v="467" actId="26606"/>
          <ac:spMkLst>
            <pc:docMk/>
            <pc:sldMk cId="586496846" sldId="277"/>
            <ac:spMk id="1044" creationId="{C2E4E997-8672-4FFD-B8EC-9932A8E4714B}"/>
          </ac:spMkLst>
        </pc:spChg>
        <pc:spChg chg="add mod ord">
          <ac:chgData name="Hosam Mohamed Yehia Zarouk" userId="5f8fc46d-f6b3-4c68-88e1-74577965135a" providerId="ADAL" clId="{36F07F70-6B36-45BE-8A68-B3865A9F330A}" dt="2022-04-24T13:01:06.751" v="589" actId="27107"/>
          <ac:spMkLst>
            <pc:docMk/>
            <pc:sldMk cId="586496846" sldId="277"/>
            <ac:spMk id="1046" creationId="{0B74FB16-8AC7-9F28-6A1B-D9828C928D0E}"/>
          </ac:spMkLst>
        </pc:spChg>
        <pc:spChg chg="add">
          <ac:chgData name="Hosam Mohamed Yehia Zarouk" userId="5f8fc46d-f6b3-4c68-88e1-74577965135a" providerId="ADAL" clId="{36F07F70-6B36-45BE-8A68-B3865A9F330A}" dt="2022-04-24T12:48:04.640" v="467" actId="26606"/>
          <ac:spMkLst>
            <pc:docMk/>
            <pc:sldMk cId="586496846" sldId="277"/>
            <ac:spMk id="1049" creationId="{6697F791-5FFA-4164-899F-EB52EA72B024}"/>
          </ac:spMkLst>
        </pc:spChg>
        <pc:grpChg chg="add del">
          <ac:chgData name="Hosam Mohamed Yehia Zarouk" userId="5f8fc46d-f6b3-4c68-88e1-74577965135a" providerId="ADAL" clId="{36F07F70-6B36-45BE-8A68-B3865A9F330A}" dt="2022-04-24T12:47:30.189" v="457" actId="26606"/>
          <ac:grpSpMkLst>
            <pc:docMk/>
            <pc:sldMk cId="586496846" sldId="277"/>
            <ac:grpSpMk id="77" creationId="{453E4DEE-E996-40F8-8635-0FF43D7348F9}"/>
          </ac:grpSpMkLst>
        </pc:grpChg>
        <pc:grpChg chg="add del">
          <ac:chgData name="Hosam Mohamed Yehia Zarouk" userId="5f8fc46d-f6b3-4c68-88e1-74577965135a" providerId="ADAL" clId="{36F07F70-6B36-45BE-8A68-B3865A9F330A}" dt="2022-04-24T12:48:04.547" v="466" actId="26606"/>
          <ac:grpSpMkLst>
            <pc:docMk/>
            <pc:sldMk cId="586496846" sldId="277"/>
            <ac:grpSpMk id="158" creationId="{A0F1F7ED-DA39-478F-85DA-317DE08941E8}"/>
          </ac:grpSpMkLst>
        </pc:grpChg>
        <pc:grpChg chg="add">
          <ac:chgData name="Hosam Mohamed Yehia Zarouk" userId="5f8fc46d-f6b3-4c68-88e1-74577965135a" providerId="ADAL" clId="{36F07F70-6B36-45BE-8A68-B3865A9F330A}" dt="2022-04-24T12:48:04.640" v="467" actId="26606"/>
          <ac:grpSpMkLst>
            <pc:docMk/>
            <pc:sldMk cId="586496846" sldId="277"/>
            <ac:grpSpMk id="164" creationId="{6AD0D387-1584-4477-B5F8-52B50D4F2205}"/>
          </ac:grpSpMkLst>
        </pc:grpChg>
        <pc:grpChg chg="add del">
          <ac:chgData name="Hosam Mohamed Yehia Zarouk" userId="5f8fc46d-f6b3-4c68-88e1-74577965135a" providerId="ADAL" clId="{36F07F70-6B36-45BE-8A68-B3865A9F330A}" dt="2022-04-24T12:47:31.804" v="459" actId="26606"/>
          <ac:grpSpMkLst>
            <pc:docMk/>
            <pc:sldMk cId="586496846" sldId="277"/>
            <ac:grpSpMk id="1033" creationId="{A0F1F7ED-DA39-478F-85DA-317DE08941E8}"/>
          </ac:grpSpMkLst>
        </pc:grpChg>
        <pc:grpChg chg="add del">
          <ac:chgData name="Hosam Mohamed Yehia Zarouk" userId="5f8fc46d-f6b3-4c68-88e1-74577965135a" providerId="ADAL" clId="{36F07F70-6B36-45BE-8A68-B3865A9F330A}" dt="2022-04-24T12:47:35.559" v="461" actId="26606"/>
          <ac:grpSpMkLst>
            <pc:docMk/>
            <pc:sldMk cId="586496846" sldId="277"/>
            <ac:grpSpMk id="1038" creationId="{1DED8FB6-AF8D-4D98-913D-E6486FEC1021}"/>
          </ac:grpSpMkLst>
        </pc:grpChg>
        <pc:grpChg chg="add del">
          <ac:chgData name="Hosam Mohamed Yehia Zarouk" userId="5f8fc46d-f6b3-4c68-88e1-74577965135a" providerId="ADAL" clId="{36F07F70-6B36-45BE-8A68-B3865A9F330A}" dt="2022-04-24T12:48:04.640" v="467" actId="26606"/>
          <ac:grpSpMkLst>
            <pc:docMk/>
            <pc:sldMk cId="586496846" sldId="277"/>
            <ac:grpSpMk id="1047" creationId="{453E4DEE-E996-40F8-8635-0FF43D7348F9}"/>
          </ac:grpSpMkLst>
        </pc:grpChg>
        <pc:picChg chg="add del">
          <ac:chgData name="Hosam Mohamed Yehia Zarouk" userId="5f8fc46d-f6b3-4c68-88e1-74577965135a" providerId="ADAL" clId="{36F07F70-6B36-45BE-8A68-B3865A9F330A}" dt="2022-04-24T12:47:30.189" v="457" actId="26606"/>
          <ac:picMkLst>
            <pc:docMk/>
            <pc:sldMk cId="586496846" sldId="277"/>
            <ac:picMk id="75" creationId="{FE6BA9E6-1D9E-4D30-B528-D49FA1342E4E}"/>
          </ac:picMkLst>
        </pc:picChg>
        <pc:picChg chg="add del">
          <ac:chgData name="Hosam Mohamed Yehia Zarouk" userId="5f8fc46d-f6b3-4c68-88e1-74577965135a" providerId="ADAL" clId="{36F07F70-6B36-45BE-8A68-B3865A9F330A}" dt="2022-04-24T12:47:31.804" v="459" actId="26606"/>
          <ac:picMkLst>
            <pc:docMk/>
            <pc:sldMk cId="586496846" sldId="277"/>
            <ac:picMk id="116" creationId="{1B17CCE2-CEEF-40CA-8C4D-0DC2DCA78A23}"/>
          </ac:picMkLst>
        </pc:picChg>
        <pc:picChg chg="add">
          <ac:chgData name="Hosam Mohamed Yehia Zarouk" userId="5f8fc46d-f6b3-4c68-88e1-74577965135a" providerId="ADAL" clId="{36F07F70-6B36-45BE-8A68-B3865A9F330A}" dt="2022-04-24T12:48:04.640" v="467" actId="26606"/>
          <ac:picMkLst>
            <pc:docMk/>
            <pc:sldMk cId="586496846" sldId="277"/>
            <ac:picMk id="162" creationId="{AF0552B8-DE8C-40DF-B29F-1728E6A10619}"/>
          </ac:picMkLst>
        </pc:picChg>
        <pc:picChg chg="add del">
          <ac:chgData name="Hosam Mohamed Yehia Zarouk" userId="5f8fc46d-f6b3-4c68-88e1-74577965135a" providerId="ADAL" clId="{36F07F70-6B36-45BE-8A68-B3865A9F330A}" dt="2022-04-24T12:48:04.547" v="466" actId="26606"/>
          <ac:picMkLst>
            <pc:docMk/>
            <pc:sldMk cId="586496846" sldId="277"/>
            <ac:picMk id="199" creationId="{1B17CCE2-CEEF-40CA-8C4D-0DC2DCA78A23}"/>
          </ac:picMkLst>
        </pc:picChg>
        <pc:picChg chg="add mod">
          <ac:chgData name="Hosam Mohamed Yehia Zarouk" userId="5f8fc46d-f6b3-4c68-88e1-74577965135a" providerId="ADAL" clId="{36F07F70-6B36-45BE-8A68-B3865A9F330A}" dt="2022-04-24T12:48:04.640" v="467" actId="26606"/>
          <ac:picMkLst>
            <pc:docMk/>
            <pc:sldMk cId="586496846" sldId="277"/>
            <ac:picMk id="1026" creationId="{050BD8F7-8BF7-42A4-9F84-3D02F6122556}"/>
          </ac:picMkLst>
        </pc:picChg>
        <pc:picChg chg="add del">
          <ac:chgData name="Hosam Mohamed Yehia Zarouk" userId="5f8fc46d-f6b3-4c68-88e1-74577965135a" providerId="ADAL" clId="{36F07F70-6B36-45BE-8A68-B3865A9F330A}" dt="2022-04-24T12:47:35.559" v="461" actId="26606"/>
          <ac:picMkLst>
            <pc:docMk/>
            <pc:sldMk cId="586496846" sldId="277"/>
            <ac:picMk id="1040" creationId="{5B3DE270-418F-47A7-B311-C4D876041DC6}"/>
          </ac:picMkLst>
        </pc:picChg>
        <pc:picChg chg="add del">
          <ac:chgData name="Hosam Mohamed Yehia Zarouk" userId="5f8fc46d-f6b3-4c68-88e1-74577965135a" providerId="ADAL" clId="{36F07F70-6B36-45BE-8A68-B3865A9F330A}" dt="2022-04-24T12:48:04.640" v="467" actId="26606"/>
          <ac:picMkLst>
            <pc:docMk/>
            <pc:sldMk cId="586496846" sldId="277"/>
            <ac:picMk id="1045" creationId="{FE6BA9E6-1D9E-4D30-B528-D49FA1342E4E}"/>
          </ac:picMkLst>
        </pc:picChg>
        <pc:picChg chg="add">
          <ac:chgData name="Hosam Mohamed Yehia Zarouk" userId="5f8fc46d-f6b3-4c68-88e1-74577965135a" providerId="ADAL" clId="{36F07F70-6B36-45BE-8A68-B3865A9F330A}" dt="2022-04-24T12:48:04.640" v="467" actId="26606"/>
          <ac:picMkLst>
            <pc:docMk/>
            <pc:sldMk cId="586496846" sldId="277"/>
            <ac:picMk id="1050" creationId="{4E28A1A9-FB81-4816-AAEA-C3B430946951}"/>
          </ac:picMkLst>
        </pc:picChg>
      </pc:sldChg>
      <pc:sldChg chg="modSp new mod">
        <pc:chgData name="Hosam Mohamed Yehia Zarouk" userId="5f8fc46d-f6b3-4c68-88e1-74577965135a" providerId="ADAL" clId="{36F07F70-6B36-45BE-8A68-B3865A9F330A}" dt="2022-04-24T13:49:52.986" v="800" actId="1076"/>
        <pc:sldMkLst>
          <pc:docMk/>
          <pc:sldMk cId="3698996680" sldId="278"/>
        </pc:sldMkLst>
        <pc:spChg chg="mod">
          <ac:chgData name="Hosam Mohamed Yehia Zarouk" userId="5f8fc46d-f6b3-4c68-88e1-74577965135a" providerId="ADAL" clId="{36F07F70-6B36-45BE-8A68-B3865A9F330A}" dt="2022-04-24T13:04:20.770" v="653" actId="122"/>
          <ac:spMkLst>
            <pc:docMk/>
            <pc:sldMk cId="3698996680" sldId="278"/>
            <ac:spMk id="2" creationId="{34B07D3C-ED2C-4FB0-9933-D1E39FA02A00}"/>
          </ac:spMkLst>
        </pc:spChg>
        <pc:spChg chg="mod">
          <ac:chgData name="Hosam Mohamed Yehia Zarouk" userId="5f8fc46d-f6b3-4c68-88e1-74577965135a" providerId="ADAL" clId="{36F07F70-6B36-45BE-8A68-B3865A9F330A}" dt="2022-04-24T13:49:52.986" v="800" actId="1076"/>
          <ac:spMkLst>
            <pc:docMk/>
            <pc:sldMk cId="3698996680" sldId="278"/>
            <ac:spMk id="3" creationId="{77548BB4-CDD9-45B7-86C6-F6E097D5C70C}"/>
          </ac:spMkLst>
        </pc:spChg>
      </pc:sldChg>
      <pc:sldChg chg="modSp new mod">
        <pc:chgData name="Hosam Mohamed Yehia Zarouk" userId="5f8fc46d-f6b3-4c68-88e1-74577965135a" providerId="ADAL" clId="{36F07F70-6B36-45BE-8A68-B3865A9F330A}" dt="2022-04-24T13:41:40.218" v="791" actId="2711"/>
        <pc:sldMkLst>
          <pc:docMk/>
          <pc:sldMk cId="3175698214" sldId="279"/>
        </pc:sldMkLst>
        <pc:spChg chg="mod">
          <ac:chgData name="Hosam Mohamed Yehia Zarouk" userId="5f8fc46d-f6b3-4c68-88e1-74577965135a" providerId="ADAL" clId="{36F07F70-6B36-45BE-8A68-B3865A9F330A}" dt="2022-04-24T13:41:29.869" v="787" actId="122"/>
          <ac:spMkLst>
            <pc:docMk/>
            <pc:sldMk cId="3175698214" sldId="279"/>
            <ac:spMk id="2" creationId="{DF745609-0AD5-4733-AD1A-DF27EB767434}"/>
          </ac:spMkLst>
        </pc:spChg>
        <pc:spChg chg="mod">
          <ac:chgData name="Hosam Mohamed Yehia Zarouk" userId="5f8fc46d-f6b3-4c68-88e1-74577965135a" providerId="ADAL" clId="{36F07F70-6B36-45BE-8A68-B3865A9F330A}" dt="2022-04-24T13:41:40.218" v="791" actId="2711"/>
          <ac:spMkLst>
            <pc:docMk/>
            <pc:sldMk cId="3175698214" sldId="279"/>
            <ac:spMk id="3" creationId="{5BC30946-B362-4D9C-AB2E-58B6A36D401F}"/>
          </ac:spMkLst>
        </pc:spChg>
      </pc:sldChg>
      <pc:sldChg chg="addSp delSp modSp new del mod modAnim">
        <pc:chgData name="Hosam Mohamed Yehia Zarouk" userId="5f8fc46d-f6b3-4c68-88e1-74577965135a" providerId="ADAL" clId="{36F07F70-6B36-45BE-8A68-B3865A9F330A}" dt="2022-04-24T14:14:33.995" v="878" actId="47"/>
        <pc:sldMkLst>
          <pc:docMk/>
          <pc:sldMk cId="2229046856" sldId="280"/>
        </pc:sldMkLst>
        <pc:spChg chg="mod">
          <ac:chgData name="Hosam Mohamed Yehia Zarouk" userId="5f8fc46d-f6b3-4c68-88e1-74577965135a" providerId="ADAL" clId="{36F07F70-6B36-45BE-8A68-B3865A9F330A}" dt="2022-04-24T14:01:34.002" v="871" actId="1076"/>
          <ac:spMkLst>
            <pc:docMk/>
            <pc:sldMk cId="2229046856" sldId="280"/>
            <ac:spMk id="2" creationId="{A1903AAF-64E5-41C5-9BFA-F6476BBC3AF8}"/>
          </ac:spMkLst>
        </pc:spChg>
        <pc:spChg chg="del">
          <ac:chgData name="Hosam Mohamed Yehia Zarouk" userId="5f8fc46d-f6b3-4c68-88e1-74577965135a" providerId="ADAL" clId="{36F07F70-6B36-45BE-8A68-B3865A9F330A}" dt="2022-04-24T14:00:36.949" v="802"/>
          <ac:spMkLst>
            <pc:docMk/>
            <pc:sldMk cId="2229046856" sldId="280"/>
            <ac:spMk id="3" creationId="{37D15525-6A1E-4975-BE24-706BD7DC39A1}"/>
          </ac:spMkLst>
        </pc:spChg>
        <pc:picChg chg="add mod">
          <ac:chgData name="Hosam Mohamed Yehia Zarouk" userId="5f8fc46d-f6b3-4c68-88e1-74577965135a" providerId="ADAL" clId="{36F07F70-6B36-45BE-8A68-B3865A9F330A}" dt="2022-04-24T14:01:50.402" v="877" actId="1076"/>
          <ac:picMkLst>
            <pc:docMk/>
            <pc:sldMk cId="2229046856" sldId="280"/>
            <ac:picMk id="4" creationId="{23E63263-2092-4B3A-9ED5-50F6CC87CA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EF50A-AAD9-4B74-B8E9-F869260D46F0}"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580F9-CF4C-4BD3-BEAE-74D4E84B83AB}" type="slidenum">
              <a:rPr lang="en-US" smtClean="0"/>
              <a:t>‹#›</a:t>
            </a:fld>
            <a:endParaRPr lang="en-US"/>
          </a:p>
        </p:txBody>
      </p:sp>
    </p:spTree>
    <p:extLst>
      <p:ext uri="{BB962C8B-B14F-4D97-AF65-F5344CB8AC3E}">
        <p14:creationId xmlns:p14="http://schemas.microsoft.com/office/powerpoint/2010/main" val="199239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580F9-CF4C-4BD3-BEAE-74D4E84B83AB}" type="slidenum">
              <a:rPr lang="en-US" smtClean="0"/>
              <a:t>19</a:t>
            </a:fld>
            <a:endParaRPr lang="en-US"/>
          </a:p>
        </p:txBody>
      </p:sp>
    </p:spTree>
    <p:extLst>
      <p:ext uri="{BB962C8B-B14F-4D97-AF65-F5344CB8AC3E}">
        <p14:creationId xmlns:p14="http://schemas.microsoft.com/office/powerpoint/2010/main" val="2285593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580F9-CF4C-4BD3-BEAE-74D4E84B83AB}" type="slidenum">
              <a:rPr lang="en-US" smtClean="0"/>
              <a:t>21</a:t>
            </a:fld>
            <a:endParaRPr lang="en-US"/>
          </a:p>
        </p:txBody>
      </p:sp>
    </p:spTree>
    <p:extLst>
      <p:ext uri="{BB962C8B-B14F-4D97-AF65-F5344CB8AC3E}">
        <p14:creationId xmlns:p14="http://schemas.microsoft.com/office/powerpoint/2010/main" val="1210019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ired.com/2015/07/hackers-remotely-kill-jeep-highwa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3255-D534-3347-8F7A-F5FFB081A539}"/>
              </a:ext>
            </a:extLst>
          </p:cNvPr>
          <p:cNvSpPr>
            <a:spLocks noGrp="1"/>
          </p:cNvSpPr>
          <p:nvPr>
            <p:ph type="ctrTitle"/>
          </p:nvPr>
        </p:nvSpPr>
        <p:spPr/>
        <p:txBody>
          <a:bodyPr/>
          <a:lstStyle/>
          <a:p>
            <a:r>
              <a:rPr lang="en-US" dirty="0"/>
              <a:t>Cybersecurity in intelligent transportation</a:t>
            </a:r>
            <a:endParaRPr lang="en-QA" dirty="0"/>
          </a:p>
        </p:txBody>
      </p:sp>
      <p:sp>
        <p:nvSpPr>
          <p:cNvPr id="3" name="Subtitle 2">
            <a:extLst>
              <a:ext uri="{FF2B5EF4-FFF2-40B4-BE49-F238E27FC236}">
                <a16:creationId xmlns:a16="http://schemas.microsoft.com/office/drawing/2014/main" id="{F710DCCA-8787-714D-B622-C207068E406E}"/>
              </a:ext>
            </a:extLst>
          </p:cNvPr>
          <p:cNvSpPr>
            <a:spLocks noGrp="1"/>
          </p:cNvSpPr>
          <p:nvPr>
            <p:ph type="subTitle" idx="1"/>
          </p:nvPr>
        </p:nvSpPr>
        <p:spPr/>
        <p:txBody>
          <a:bodyPr>
            <a:normAutofit fontScale="92500" lnSpcReduction="20000"/>
          </a:bodyPr>
          <a:lstStyle/>
          <a:p>
            <a:r>
              <a:rPr lang="en-US" dirty="0"/>
              <a:t>Saoud al Khelaifi 201908762</a:t>
            </a:r>
          </a:p>
          <a:p>
            <a:r>
              <a:rPr lang="en-US" dirty="0"/>
              <a:t>Adel </a:t>
            </a:r>
            <a:r>
              <a:rPr lang="en-US" dirty="0" err="1"/>
              <a:t>hasan</a:t>
            </a:r>
            <a:r>
              <a:rPr lang="en-US" dirty="0"/>
              <a:t> 201905244</a:t>
            </a:r>
          </a:p>
          <a:p>
            <a:r>
              <a:rPr lang="en-US"/>
              <a:t>Mohamed </a:t>
            </a:r>
            <a:r>
              <a:rPr lang="en-US" dirty="0"/>
              <a:t>ghoul 201909062</a:t>
            </a:r>
          </a:p>
          <a:p>
            <a:r>
              <a:rPr lang="en-US" dirty="0" err="1"/>
              <a:t>Hosam</a:t>
            </a:r>
            <a:r>
              <a:rPr lang="en-US" dirty="0"/>
              <a:t> </a:t>
            </a:r>
            <a:r>
              <a:rPr lang="en-US" dirty="0" err="1"/>
              <a:t>zarouk</a:t>
            </a:r>
            <a:r>
              <a:rPr lang="en-US" dirty="0"/>
              <a:t> 201902702</a:t>
            </a:r>
            <a:endParaRPr lang="en-QA" dirty="0"/>
          </a:p>
        </p:txBody>
      </p:sp>
      <p:pic>
        <p:nvPicPr>
          <p:cNvPr id="6" name="Picture 5">
            <a:extLst>
              <a:ext uri="{FF2B5EF4-FFF2-40B4-BE49-F238E27FC236}">
                <a16:creationId xmlns:a16="http://schemas.microsoft.com/office/drawing/2014/main" id="{D38521AF-5BB3-6447-A4B5-AB1D857BB90B}"/>
              </a:ext>
            </a:extLst>
          </p:cNvPr>
          <p:cNvPicPr>
            <a:picLocks noChangeAspect="1"/>
          </p:cNvPicPr>
          <p:nvPr/>
        </p:nvPicPr>
        <p:blipFill>
          <a:blip r:embed="rId2"/>
          <a:stretch>
            <a:fillRect/>
          </a:stretch>
        </p:blipFill>
        <p:spPr>
          <a:xfrm>
            <a:off x="7073565" y="2933700"/>
            <a:ext cx="4127500" cy="2324100"/>
          </a:xfrm>
          <a:prstGeom prst="rect">
            <a:avLst/>
          </a:prstGeom>
        </p:spPr>
      </p:pic>
    </p:spTree>
    <p:extLst>
      <p:ext uri="{BB962C8B-B14F-4D97-AF65-F5344CB8AC3E}">
        <p14:creationId xmlns:p14="http://schemas.microsoft.com/office/powerpoint/2010/main" val="15223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3B93-2E63-4242-AB08-3CF43445F0AB}"/>
              </a:ext>
            </a:extLst>
          </p:cNvPr>
          <p:cNvSpPr>
            <a:spLocks noGrp="1"/>
          </p:cNvSpPr>
          <p:nvPr>
            <p:ph type="title"/>
          </p:nvPr>
        </p:nvSpPr>
        <p:spPr/>
        <p:txBody>
          <a:bodyPr/>
          <a:lstStyle/>
          <a:p>
            <a:pPr algn="ctr"/>
            <a:r>
              <a:rPr lang="en-GB" dirty="0"/>
              <a:t>Key Functions of C-ITS</a:t>
            </a:r>
          </a:p>
        </p:txBody>
      </p:sp>
      <p:sp>
        <p:nvSpPr>
          <p:cNvPr id="3" name="Content Placeholder 2">
            <a:extLst>
              <a:ext uri="{FF2B5EF4-FFF2-40B4-BE49-F238E27FC236}">
                <a16:creationId xmlns:a16="http://schemas.microsoft.com/office/drawing/2014/main" id="{BE71A16F-B033-47BC-A9BA-CE6F855C76A3}"/>
              </a:ext>
            </a:extLst>
          </p:cNvPr>
          <p:cNvSpPr>
            <a:spLocks noGrp="1"/>
          </p:cNvSpPr>
          <p:nvPr>
            <p:ph idx="1"/>
          </p:nvPr>
        </p:nvSpPr>
        <p:spPr/>
        <p:txBody>
          <a:bodyPr/>
          <a:lstStyle/>
          <a:p>
            <a:r>
              <a:rPr lang="en-GB" b="1" u="sng" dirty="0"/>
              <a:t>Revocation</a:t>
            </a:r>
            <a:r>
              <a:rPr lang="en-GB" dirty="0"/>
              <a:t> is one of the first functions of C-ITS. </a:t>
            </a:r>
          </a:p>
          <a:p>
            <a:r>
              <a:rPr lang="en-GB" dirty="0"/>
              <a:t>Vehicles can alert other vehicles by sending wireless transmissions.</a:t>
            </a:r>
          </a:p>
          <a:p>
            <a:r>
              <a:rPr lang="en-GB" dirty="0"/>
              <a:t>Vehicles and trucks act as </a:t>
            </a:r>
            <a:r>
              <a:rPr lang="en-GB" b="1" dirty="0"/>
              <a:t>nodes </a:t>
            </a:r>
            <a:r>
              <a:rPr lang="en-GB" dirty="0"/>
              <a:t>when communicating.</a:t>
            </a:r>
          </a:p>
          <a:p>
            <a:r>
              <a:rPr lang="en-GB" dirty="0"/>
              <a:t> Maintains security and trust by having vehicles alert other nodes of invalid or corrupted certificates. </a:t>
            </a:r>
          </a:p>
          <a:p>
            <a:endParaRPr lang="en-GB" dirty="0"/>
          </a:p>
        </p:txBody>
      </p:sp>
    </p:spTree>
    <p:extLst>
      <p:ext uri="{BB962C8B-B14F-4D97-AF65-F5344CB8AC3E}">
        <p14:creationId xmlns:p14="http://schemas.microsoft.com/office/powerpoint/2010/main" val="353548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4FFC-EBD7-4373-A31A-88B908E0DF3B}"/>
              </a:ext>
            </a:extLst>
          </p:cNvPr>
          <p:cNvSpPr>
            <a:spLocks noGrp="1"/>
          </p:cNvSpPr>
          <p:nvPr>
            <p:ph type="title"/>
          </p:nvPr>
        </p:nvSpPr>
        <p:spPr>
          <a:xfrm>
            <a:off x="1141413" y="141863"/>
            <a:ext cx="9905998" cy="1478570"/>
          </a:xfrm>
        </p:spPr>
        <p:txBody>
          <a:bodyPr/>
          <a:lstStyle/>
          <a:p>
            <a:pPr algn="ctr"/>
            <a:r>
              <a:rPr lang="en-GB" dirty="0"/>
              <a:t>Continue</a:t>
            </a:r>
          </a:p>
        </p:txBody>
      </p:sp>
      <p:sp>
        <p:nvSpPr>
          <p:cNvPr id="3" name="Content Placeholder 2">
            <a:extLst>
              <a:ext uri="{FF2B5EF4-FFF2-40B4-BE49-F238E27FC236}">
                <a16:creationId xmlns:a16="http://schemas.microsoft.com/office/drawing/2014/main" id="{C8F5DA64-397C-4707-A0BF-F1795F50E754}"/>
              </a:ext>
            </a:extLst>
          </p:cNvPr>
          <p:cNvSpPr>
            <a:spLocks noGrp="1"/>
          </p:cNvSpPr>
          <p:nvPr>
            <p:ph idx="1"/>
          </p:nvPr>
        </p:nvSpPr>
        <p:spPr>
          <a:xfrm>
            <a:off x="985067" y="1308679"/>
            <a:ext cx="9905999" cy="3541714"/>
          </a:xfrm>
        </p:spPr>
        <p:txBody>
          <a:bodyPr>
            <a:normAutofit fontScale="85000" lnSpcReduction="20000"/>
          </a:bodyPr>
          <a:lstStyle/>
          <a:p>
            <a:r>
              <a:rPr lang="en-GB" b="1" dirty="0"/>
              <a:t>Driving data collection </a:t>
            </a:r>
            <a:r>
              <a:rPr lang="en-GB" dirty="0"/>
              <a:t>is another key function of C-ITS</a:t>
            </a:r>
          </a:p>
          <a:p>
            <a:r>
              <a:rPr lang="en-GB" dirty="0"/>
              <a:t>Vehicles with C-ITS implemented in them can collect driving data such as vehicle’s location , speed  and condition, through the driver’s consent.</a:t>
            </a:r>
          </a:p>
          <a:p>
            <a:r>
              <a:rPr lang="en-GB" dirty="0"/>
              <a:t>Vehicles have device’s inside of them called on-board units (OBU) that the driving data are collected through.</a:t>
            </a:r>
          </a:p>
          <a:p>
            <a:r>
              <a:rPr lang="en-GB" dirty="0"/>
              <a:t>Driving data that has been collected will be stored on data </a:t>
            </a:r>
            <a:r>
              <a:rPr lang="en-GB" dirty="0" err="1"/>
              <a:t>center</a:t>
            </a:r>
            <a:r>
              <a:rPr lang="en-GB" dirty="0"/>
              <a:t> that is accessed by transportation infrastructure developers and regulators. </a:t>
            </a:r>
          </a:p>
          <a:p>
            <a:r>
              <a:rPr lang="en-GB" dirty="0"/>
              <a:t>Those people use this data to further improve the transportation infrastructure and the safety of the roads.</a:t>
            </a:r>
          </a:p>
          <a:p>
            <a:endParaRPr lang="en-GB" dirty="0"/>
          </a:p>
        </p:txBody>
      </p:sp>
      <p:pic>
        <p:nvPicPr>
          <p:cNvPr id="2050" name="Picture 2" descr="Government Should Act on 'Hidden' Telematics – Consumers Agree - Australian  Automotive Aftermarket Association">
            <a:extLst>
              <a:ext uri="{FF2B5EF4-FFF2-40B4-BE49-F238E27FC236}">
                <a16:creationId xmlns:a16="http://schemas.microsoft.com/office/drawing/2014/main" id="{AA192BE0-D6A8-4957-9389-6DF045C1E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628" y="4665567"/>
            <a:ext cx="2807240" cy="19383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94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95A9-BC27-40A9-A4DB-A21E28264E45}"/>
              </a:ext>
            </a:extLst>
          </p:cNvPr>
          <p:cNvSpPr>
            <a:spLocks noGrp="1"/>
          </p:cNvSpPr>
          <p:nvPr>
            <p:ph type="title"/>
          </p:nvPr>
        </p:nvSpPr>
        <p:spPr/>
        <p:txBody>
          <a:bodyPr/>
          <a:lstStyle/>
          <a:p>
            <a:pPr algn="ctr"/>
            <a:r>
              <a:rPr lang="en-GB" dirty="0"/>
              <a:t>Key Applications of ITS</a:t>
            </a:r>
          </a:p>
        </p:txBody>
      </p:sp>
      <p:sp>
        <p:nvSpPr>
          <p:cNvPr id="3" name="Content Placeholder 2">
            <a:extLst>
              <a:ext uri="{FF2B5EF4-FFF2-40B4-BE49-F238E27FC236}">
                <a16:creationId xmlns:a16="http://schemas.microsoft.com/office/drawing/2014/main" id="{6BE69908-D88B-4484-B3AE-E264AA48E2C1}"/>
              </a:ext>
            </a:extLst>
          </p:cNvPr>
          <p:cNvSpPr>
            <a:spLocks noGrp="1"/>
          </p:cNvSpPr>
          <p:nvPr>
            <p:ph idx="1"/>
          </p:nvPr>
        </p:nvSpPr>
        <p:spPr/>
        <p:txBody>
          <a:bodyPr/>
          <a:lstStyle/>
          <a:p>
            <a:r>
              <a:rPr lang="en-GB" dirty="0"/>
              <a:t>ITS can be utilized in numerous applications.</a:t>
            </a:r>
          </a:p>
          <a:p>
            <a:r>
              <a:rPr lang="en-GB" dirty="0"/>
              <a:t>We can use ITS to improve the traffic flow in roads by the reducing congestion.</a:t>
            </a:r>
          </a:p>
          <a:p>
            <a:r>
              <a:rPr lang="en-GB" dirty="0"/>
              <a:t>Cars that utilize C-ITS technologies can send wireless transmissions to other vehicles to alert them about congestion-inducing incidents.</a:t>
            </a:r>
          </a:p>
          <a:p>
            <a:r>
              <a:rPr lang="en-GB" dirty="0"/>
              <a:t>This can reduce accidents and congestion. </a:t>
            </a:r>
          </a:p>
          <a:p>
            <a:endParaRPr lang="en-GB" dirty="0"/>
          </a:p>
        </p:txBody>
      </p:sp>
    </p:spTree>
    <p:extLst>
      <p:ext uri="{BB962C8B-B14F-4D97-AF65-F5344CB8AC3E}">
        <p14:creationId xmlns:p14="http://schemas.microsoft.com/office/powerpoint/2010/main" val="416477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9F98-A13B-4E67-B2FD-28C7ED6B5830}"/>
              </a:ext>
            </a:extLst>
          </p:cNvPr>
          <p:cNvSpPr>
            <a:spLocks noGrp="1"/>
          </p:cNvSpPr>
          <p:nvPr>
            <p:ph type="title"/>
          </p:nvPr>
        </p:nvSpPr>
        <p:spPr>
          <a:xfrm>
            <a:off x="1287328" y="-163628"/>
            <a:ext cx="9905998" cy="1478570"/>
          </a:xfrm>
        </p:spPr>
        <p:txBody>
          <a:bodyPr/>
          <a:lstStyle/>
          <a:p>
            <a:pPr algn="ctr"/>
            <a:r>
              <a:rPr lang="en-GB" dirty="0"/>
              <a:t>Continue</a:t>
            </a:r>
          </a:p>
        </p:txBody>
      </p:sp>
      <p:sp>
        <p:nvSpPr>
          <p:cNvPr id="3" name="Content Placeholder 2">
            <a:extLst>
              <a:ext uri="{FF2B5EF4-FFF2-40B4-BE49-F238E27FC236}">
                <a16:creationId xmlns:a16="http://schemas.microsoft.com/office/drawing/2014/main" id="{03B21F15-C758-4843-BED4-BA85201A8A8E}"/>
              </a:ext>
            </a:extLst>
          </p:cNvPr>
          <p:cNvSpPr>
            <a:spLocks noGrp="1"/>
          </p:cNvSpPr>
          <p:nvPr>
            <p:ph idx="1"/>
          </p:nvPr>
        </p:nvSpPr>
        <p:spPr>
          <a:xfrm>
            <a:off x="1141412" y="1052985"/>
            <a:ext cx="9905999" cy="3541714"/>
          </a:xfrm>
        </p:spPr>
        <p:txBody>
          <a:bodyPr/>
          <a:lstStyle/>
          <a:p>
            <a:r>
              <a:rPr lang="en-GB" dirty="0"/>
              <a:t>ITS can be used in Data Management and Archiving.</a:t>
            </a:r>
          </a:p>
          <a:p>
            <a:r>
              <a:rPr lang="en-GB" dirty="0"/>
              <a:t>In order to achieve this , software and relational databases are required for storing , managing and archiving network data.</a:t>
            </a:r>
          </a:p>
          <a:p>
            <a:r>
              <a:rPr lang="en-GB" dirty="0"/>
              <a:t>All this is linked together by Archived Data Management Systems (ADMS).</a:t>
            </a:r>
          </a:p>
          <a:p>
            <a:r>
              <a:rPr lang="en-GB" dirty="0"/>
              <a:t>ADMS takes travel data that is collected to improve transport operations , planning and decision-making at a lower additional cost. </a:t>
            </a:r>
          </a:p>
          <a:p>
            <a:endParaRPr lang="en-GB" dirty="0"/>
          </a:p>
        </p:txBody>
      </p:sp>
      <p:pic>
        <p:nvPicPr>
          <p:cNvPr id="3074" name="Picture 2" descr="The Data Management Process Made Easy">
            <a:extLst>
              <a:ext uri="{FF2B5EF4-FFF2-40B4-BE49-F238E27FC236}">
                <a16:creationId xmlns:a16="http://schemas.microsoft.com/office/drawing/2014/main" id="{B2138215-B094-44AF-8B5D-155AC81AB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8397" y="3920246"/>
            <a:ext cx="2626824" cy="2189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218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F660-0D8F-4ABA-9ED4-11E2BAEBA3F8}"/>
              </a:ext>
            </a:extLst>
          </p:cNvPr>
          <p:cNvSpPr>
            <a:spLocks noGrp="1"/>
          </p:cNvSpPr>
          <p:nvPr>
            <p:ph type="title"/>
          </p:nvPr>
        </p:nvSpPr>
        <p:spPr/>
        <p:txBody>
          <a:bodyPr/>
          <a:lstStyle/>
          <a:p>
            <a:pPr algn="ctr"/>
            <a:r>
              <a:rPr lang="en-GB" dirty="0"/>
              <a:t>Future works</a:t>
            </a:r>
          </a:p>
        </p:txBody>
      </p:sp>
      <p:sp>
        <p:nvSpPr>
          <p:cNvPr id="3" name="Content Placeholder 2">
            <a:extLst>
              <a:ext uri="{FF2B5EF4-FFF2-40B4-BE49-F238E27FC236}">
                <a16:creationId xmlns:a16="http://schemas.microsoft.com/office/drawing/2014/main" id="{6DDD1250-7B65-40EA-96F8-61063EBCEA0B}"/>
              </a:ext>
            </a:extLst>
          </p:cNvPr>
          <p:cNvSpPr>
            <a:spLocks noGrp="1"/>
          </p:cNvSpPr>
          <p:nvPr>
            <p:ph idx="1"/>
          </p:nvPr>
        </p:nvSpPr>
        <p:spPr/>
        <p:txBody>
          <a:bodyPr>
            <a:normAutofit fontScale="92500" lnSpcReduction="10000"/>
          </a:bodyPr>
          <a:lstStyle/>
          <a:p>
            <a:r>
              <a:rPr lang="en-GB" dirty="0"/>
              <a:t>In ITS numerous technologies are still being researched on how they can be more secure from hackers and adversaries as they are still not cyber-secure. </a:t>
            </a:r>
          </a:p>
          <a:p>
            <a:r>
              <a:rPr lang="en-GB" dirty="0"/>
              <a:t>Transitioning to cars sending and receiving data. </a:t>
            </a:r>
          </a:p>
          <a:p>
            <a:r>
              <a:rPr lang="en-GB" dirty="0"/>
              <a:t>Need to find a way to have vehicles sending and receiving data securely without any interception from adversaries. </a:t>
            </a:r>
          </a:p>
          <a:p>
            <a:r>
              <a:rPr lang="en-US" dirty="0"/>
              <a:t>Finding a way to have vehicles send and receive data securely while they are undergoing longitudinal challenges. This can be tough challenge and require intensive amount of research.</a:t>
            </a:r>
            <a:endParaRPr lang="en-GB" dirty="0"/>
          </a:p>
          <a:p>
            <a:endParaRPr lang="en-GB" dirty="0"/>
          </a:p>
        </p:txBody>
      </p:sp>
    </p:spTree>
    <p:extLst>
      <p:ext uri="{BB962C8B-B14F-4D97-AF65-F5344CB8AC3E}">
        <p14:creationId xmlns:p14="http://schemas.microsoft.com/office/powerpoint/2010/main" val="145181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C87C-EFE8-4E17-99D6-988269268730}"/>
              </a:ext>
            </a:extLst>
          </p:cNvPr>
          <p:cNvSpPr>
            <a:spLocks noGrp="1"/>
          </p:cNvSpPr>
          <p:nvPr>
            <p:ph type="title"/>
          </p:nvPr>
        </p:nvSpPr>
        <p:spPr/>
        <p:txBody>
          <a:bodyPr/>
          <a:lstStyle/>
          <a:p>
            <a:pPr algn="ctr"/>
            <a:r>
              <a:rPr lang="en-GB" dirty="0"/>
              <a:t>Future works – Continue</a:t>
            </a:r>
          </a:p>
        </p:txBody>
      </p:sp>
      <p:sp>
        <p:nvSpPr>
          <p:cNvPr id="3" name="Content Placeholder 2">
            <a:extLst>
              <a:ext uri="{FF2B5EF4-FFF2-40B4-BE49-F238E27FC236}">
                <a16:creationId xmlns:a16="http://schemas.microsoft.com/office/drawing/2014/main" id="{AE5913EE-7A1F-4BD8-B035-CCA3B1883DF5}"/>
              </a:ext>
            </a:extLst>
          </p:cNvPr>
          <p:cNvSpPr>
            <a:spLocks noGrp="1"/>
          </p:cNvSpPr>
          <p:nvPr>
            <p:ph idx="1"/>
          </p:nvPr>
        </p:nvSpPr>
        <p:spPr/>
        <p:txBody>
          <a:bodyPr>
            <a:normAutofit fontScale="92500" lnSpcReduction="20000"/>
          </a:bodyPr>
          <a:lstStyle/>
          <a:p>
            <a:r>
              <a:rPr lang="en-GB" dirty="0"/>
              <a:t>C-ITS Public Key infrastructures (PKI) are being developed to support ITS technologies. </a:t>
            </a:r>
          </a:p>
          <a:p>
            <a:r>
              <a:rPr lang="en-GB" dirty="0"/>
              <a:t>Requires the vehicle tor remain anonymous from other cars around it and the roadside infrastructure. </a:t>
            </a:r>
          </a:p>
          <a:p>
            <a:r>
              <a:rPr lang="en-GB" dirty="0"/>
              <a:t>Also , cars should be completely anonymous from certificate authorities and the car’s components that make up the certification distribution system. </a:t>
            </a:r>
          </a:p>
          <a:p>
            <a:r>
              <a:rPr lang="en-GB" dirty="0"/>
              <a:t>This sounds easy on paper , However achieving this level of anonymity requires more complex systems and protocols to maintain. Which means more research about this is required for the future. </a:t>
            </a:r>
          </a:p>
          <a:p>
            <a:endParaRPr lang="en-GB" dirty="0"/>
          </a:p>
        </p:txBody>
      </p:sp>
    </p:spTree>
    <p:extLst>
      <p:ext uri="{BB962C8B-B14F-4D97-AF65-F5344CB8AC3E}">
        <p14:creationId xmlns:p14="http://schemas.microsoft.com/office/powerpoint/2010/main" val="194053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E543-ABBD-4B24-A72B-0AF522BBE0B6}"/>
              </a:ext>
            </a:extLst>
          </p:cNvPr>
          <p:cNvSpPr>
            <a:spLocks noGrp="1"/>
          </p:cNvSpPr>
          <p:nvPr>
            <p:ph type="title"/>
          </p:nvPr>
        </p:nvSpPr>
        <p:spPr>
          <a:xfrm>
            <a:off x="1995315" y="618518"/>
            <a:ext cx="8201370" cy="772960"/>
          </a:xfrm>
        </p:spPr>
        <p:txBody>
          <a:bodyPr/>
          <a:lstStyle/>
          <a:p>
            <a:pPr algn="ctr"/>
            <a:r>
              <a:rPr lang="en-GB" dirty="0"/>
              <a:t>DISCUSSION – SURVEY </a:t>
            </a:r>
            <a:endParaRPr lang="en-US" dirty="0"/>
          </a:p>
        </p:txBody>
      </p:sp>
      <p:sp>
        <p:nvSpPr>
          <p:cNvPr id="3" name="Content Placeholder 2">
            <a:extLst>
              <a:ext uri="{FF2B5EF4-FFF2-40B4-BE49-F238E27FC236}">
                <a16:creationId xmlns:a16="http://schemas.microsoft.com/office/drawing/2014/main" id="{FD65E7AB-2742-4CF3-8079-652F8D4F4CD5}"/>
              </a:ext>
            </a:extLst>
          </p:cNvPr>
          <p:cNvSpPr>
            <a:spLocks noGrp="1"/>
          </p:cNvSpPr>
          <p:nvPr>
            <p:ph idx="1"/>
          </p:nvPr>
        </p:nvSpPr>
        <p:spPr>
          <a:xfrm>
            <a:off x="1141412" y="2549455"/>
            <a:ext cx="9267184" cy="3690027"/>
          </a:xfrm>
        </p:spPr>
        <p:txBody>
          <a:bodyPr/>
          <a:lstStyle/>
          <a:p>
            <a:pPr marL="0" indent="0" algn="just" rtl="0" fontAlgn="base">
              <a:buNone/>
            </a:pPr>
            <a:r>
              <a:rPr lang="en-US" sz="2200" b="0" i="0" dirty="0">
                <a:effectLst/>
                <a:latin typeface="+mj-lt"/>
              </a:rPr>
              <a:t>A survey was conducted on the Intelligent Transportation System (ITS) among Qatar University students, in which some important issues related to the Intelligent Transportation System were raised. 40 responses were obtained from the students, and in the following, these responses will be discussed and analyzed with the use of charts to give an overview or a general picture of the answers.</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727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485E-C1ED-4800-B98E-A7129AC87FDE}"/>
              </a:ext>
            </a:extLst>
          </p:cNvPr>
          <p:cNvSpPr>
            <a:spLocks noGrp="1"/>
          </p:cNvSpPr>
          <p:nvPr>
            <p:ph type="title"/>
          </p:nvPr>
        </p:nvSpPr>
        <p:spPr>
          <a:xfrm>
            <a:off x="1141413" y="618518"/>
            <a:ext cx="9905998" cy="1478570"/>
          </a:xfrm>
        </p:spPr>
        <p:txBody>
          <a:bodyPr>
            <a:normAutofit/>
          </a:bodyPr>
          <a:lstStyle/>
          <a:p>
            <a:pPr algn="ctr"/>
            <a:r>
              <a:rPr lang="en-US" dirty="0"/>
              <a:t>SURVEY – OBJECTIVES</a:t>
            </a:r>
            <a:endParaRPr lang="en-US"/>
          </a:p>
        </p:txBody>
      </p:sp>
      <p:sp>
        <p:nvSpPr>
          <p:cNvPr id="3" name="Content Placeholder 2">
            <a:extLst>
              <a:ext uri="{FF2B5EF4-FFF2-40B4-BE49-F238E27FC236}">
                <a16:creationId xmlns:a16="http://schemas.microsoft.com/office/drawing/2014/main" id="{F14AA337-A89C-44DC-999B-9817DC6B700B}"/>
              </a:ext>
            </a:extLst>
          </p:cNvPr>
          <p:cNvSpPr>
            <a:spLocks noGrp="1"/>
          </p:cNvSpPr>
          <p:nvPr>
            <p:ph idx="1"/>
          </p:nvPr>
        </p:nvSpPr>
        <p:spPr>
          <a:xfrm>
            <a:off x="1141412" y="2249487"/>
            <a:ext cx="4844521" cy="3541714"/>
          </a:xfrm>
        </p:spPr>
        <p:txBody>
          <a:bodyPr anchor="ctr">
            <a:normAutofit/>
          </a:bodyPr>
          <a:lstStyle/>
          <a:p>
            <a:pPr marL="457200" indent="-457200">
              <a:buAutoNum type="arabicPeriod"/>
            </a:pPr>
            <a:r>
              <a:rPr lang="en-US" dirty="0"/>
              <a:t>Find out how familiar people are with ITS.</a:t>
            </a:r>
          </a:p>
          <a:p>
            <a:pPr marL="457200" indent="-457200">
              <a:buAutoNum type="arabicPeriod"/>
            </a:pPr>
            <a:r>
              <a:rPr lang="en-US" dirty="0"/>
              <a:t>Find out how much people trust ITS technology.</a:t>
            </a:r>
          </a:p>
          <a:p>
            <a:pPr marL="457200" indent="-457200">
              <a:buAutoNum type="arabicPeriod"/>
            </a:pPr>
            <a:endParaRPr lang="ar-QA" dirty="0"/>
          </a:p>
          <a:p>
            <a:pPr marL="457200" indent="-457200">
              <a:buAutoNum type="arabicPeriod"/>
            </a:pPr>
            <a:endParaRPr lang="en-US" dirty="0"/>
          </a:p>
        </p:txBody>
      </p:sp>
      <p:pic>
        <p:nvPicPr>
          <p:cNvPr id="5" name="Picture 4" descr="A person using a computer&#10;&#10;Description automatically generated with low confidence">
            <a:extLst>
              <a:ext uri="{FF2B5EF4-FFF2-40B4-BE49-F238E27FC236}">
                <a16:creationId xmlns:a16="http://schemas.microsoft.com/office/drawing/2014/main" id="{43594CA3-540C-45C7-A6A0-EFA069F06549}"/>
              </a:ext>
            </a:extLst>
          </p:cNvPr>
          <p:cNvPicPr>
            <a:picLocks noChangeAspect="1"/>
          </p:cNvPicPr>
          <p:nvPr/>
        </p:nvPicPr>
        <p:blipFill rotWithShape="1">
          <a:blip r:embed="rId3"/>
          <a:srcRect l="12846" r="7732" b="-2"/>
          <a:stretch/>
        </p:blipFill>
        <p:spPr>
          <a:xfrm>
            <a:off x="6392335" y="2497719"/>
            <a:ext cx="5201053" cy="3405369"/>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5412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E999-4EFC-4DC2-A4C8-0EE01C4E47BD}"/>
              </a:ext>
            </a:extLst>
          </p:cNvPr>
          <p:cNvSpPr>
            <a:spLocks noGrp="1"/>
          </p:cNvSpPr>
          <p:nvPr>
            <p:ph type="title"/>
          </p:nvPr>
        </p:nvSpPr>
        <p:spPr/>
        <p:txBody>
          <a:bodyPr/>
          <a:lstStyle/>
          <a:p>
            <a:pPr algn="ctr"/>
            <a:r>
              <a:rPr lang="en-US" dirty="0"/>
              <a:t>SURVEY – QUESTIONS</a:t>
            </a:r>
          </a:p>
        </p:txBody>
      </p:sp>
      <p:sp>
        <p:nvSpPr>
          <p:cNvPr id="3" name="Content Placeholder 2">
            <a:extLst>
              <a:ext uri="{FF2B5EF4-FFF2-40B4-BE49-F238E27FC236}">
                <a16:creationId xmlns:a16="http://schemas.microsoft.com/office/drawing/2014/main" id="{B639FA3E-54FD-4E1A-A7E0-183E482DB8B5}"/>
              </a:ext>
            </a:extLst>
          </p:cNvPr>
          <p:cNvSpPr>
            <a:spLocks noGrp="1"/>
          </p:cNvSpPr>
          <p:nvPr>
            <p:ph idx="1"/>
          </p:nvPr>
        </p:nvSpPr>
        <p:spPr/>
        <p:txBody>
          <a:bodyPr>
            <a:normAutofit fontScale="92500" lnSpcReduction="10000"/>
          </a:bodyPr>
          <a:lstStyle/>
          <a:p>
            <a:pPr marL="0" indent="0">
              <a:buNone/>
            </a:pPr>
            <a:r>
              <a:rPr lang="en-US" dirty="0"/>
              <a:t>1. Do you know what is Intelligent Transportation System (ITS)?</a:t>
            </a:r>
          </a:p>
          <a:p>
            <a:pPr marL="0" indent="0">
              <a:buNone/>
            </a:pPr>
            <a:r>
              <a:rPr lang="en-US" dirty="0"/>
              <a:t>2. How safe would you feel as a passenger if you are in a smart self driving car? </a:t>
            </a:r>
          </a:p>
          <a:p>
            <a:pPr marL="0" indent="0">
              <a:buNone/>
            </a:pPr>
            <a:r>
              <a:rPr lang="en-US" dirty="0"/>
              <a:t>3. Would you trust an Intelligent computer to transport you to your everyday destination? </a:t>
            </a:r>
          </a:p>
          <a:p>
            <a:pPr marL="0" indent="0">
              <a:buNone/>
            </a:pPr>
            <a:r>
              <a:rPr lang="en-US" dirty="0"/>
              <a:t>4. Do you think that Intelligent Transportation System (ITS) is a good move to make in the meantime or wait until more secure issues are resolved? </a:t>
            </a:r>
          </a:p>
          <a:p>
            <a:pPr marL="0" indent="0">
              <a:buNone/>
            </a:pPr>
            <a:r>
              <a:rPr lang="en-US" dirty="0"/>
              <a:t>5. To what extent do you think Intelligent Transportation Systems (ITS) are secure from crimes such as car theft? </a:t>
            </a:r>
          </a:p>
        </p:txBody>
      </p:sp>
    </p:spTree>
    <p:extLst>
      <p:ext uri="{BB962C8B-B14F-4D97-AF65-F5344CB8AC3E}">
        <p14:creationId xmlns:p14="http://schemas.microsoft.com/office/powerpoint/2010/main" val="53148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5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0" name="Rectangle 15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2D52126-4506-409E-8C73-74623D07AEEA}"/>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SURVEY – INTERESTING RESULTS </a:t>
            </a:r>
          </a:p>
        </p:txBody>
      </p:sp>
      <p:sp>
        <p:nvSpPr>
          <p:cNvPr id="1046" name="Content Placeholder 1029">
            <a:extLst>
              <a:ext uri="{FF2B5EF4-FFF2-40B4-BE49-F238E27FC236}">
                <a16:creationId xmlns:a16="http://schemas.microsoft.com/office/drawing/2014/main" id="{0B74FB16-8AC7-9F28-6A1B-D9828C928D0E}"/>
              </a:ext>
            </a:extLst>
          </p:cNvPr>
          <p:cNvSpPr>
            <a:spLocks noGrp="1"/>
          </p:cNvSpPr>
          <p:nvPr>
            <p:ph idx="1"/>
          </p:nvPr>
        </p:nvSpPr>
        <p:spPr>
          <a:xfrm>
            <a:off x="844620" y="2249487"/>
            <a:ext cx="2862444" cy="3957302"/>
          </a:xfrm>
        </p:spPr>
        <p:txBody>
          <a:bodyPr>
            <a:normAutofit fontScale="25000" lnSpcReduction="20000"/>
          </a:bodyPr>
          <a:lstStyle/>
          <a:p>
            <a:pPr marL="0" indent="0">
              <a:buNone/>
            </a:pPr>
            <a:r>
              <a:rPr lang="en-US" sz="8000" b="0" i="0" dirty="0">
                <a:solidFill>
                  <a:schemeClr val="bg1"/>
                </a:solidFill>
                <a:effectLst/>
                <a:latin typeface="+mj-lt"/>
              </a:rPr>
              <a:t>it can be seen that the majority felt anxious (not feeling that comfortable) while in a smart self-driving car, where only 7.5 percent felt completely not comfortable. This may arise to many reasons especially the lack of guarantee that they will reach their destination safely.</a:t>
            </a:r>
            <a:br>
              <a:rPr lang="en-US" sz="2000" dirty="0"/>
            </a:br>
            <a:endParaRPr lang="en-US" sz="2000" dirty="0">
              <a:solidFill>
                <a:srgbClr val="FFFFFF"/>
              </a:solidFill>
            </a:endParaRPr>
          </a:p>
        </p:txBody>
      </p:sp>
      <p:grpSp>
        <p:nvGrpSpPr>
          <p:cNvPr id="164" name="Group 16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6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6" name="Picture 2" descr="Forms response chart. Question title: How safe would you feel as a passenger if you are in a smart self driving car?. Number of responses: 40 responses.">
            <a:extLst>
              <a:ext uri="{FF2B5EF4-FFF2-40B4-BE49-F238E27FC236}">
                <a16:creationId xmlns:a16="http://schemas.microsoft.com/office/drawing/2014/main" id="{050BD8F7-8BF7-42A4-9F84-3D02F61225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11778" y="1801287"/>
            <a:ext cx="6844045" cy="32509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43E419-559C-4577-8587-E97E0A42FCCE}"/>
              </a:ext>
            </a:extLst>
          </p:cNvPr>
          <p:cNvSpPr txBox="1"/>
          <p:nvPr/>
        </p:nvSpPr>
        <p:spPr>
          <a:xfrm>
            <a:off x="5758086" y="4867275"/>
            <a:ext cx="5006898" cy="1615827"/>
          </a:xfrm>
          <a:prstGeom prst="rect">
            <a:avLst/>
          </a:prstGeom>
          <a:noFill/>
        </p:spPr>
        <p:txBody>
          <a:bodyPr wrap="square" rtlCol="0">
            <a:spAutoFit/>
          </a:bodyPr>
          <a:lstStyle/>
          <a:p>
            <a:pPr algn="ctr" rtl="0" fontAlgn="base"/>
            <a:r>
              <a:rPr lang="en-US" sz="1500" i="1" dirty="0">
                <a:solidFill>
                  <a:srgbClr val="000000"/>
                </a:solidFill>
                <a:effectLst/>
                <a:latin typeface="+mj-lt"/>
              </a:rPr>
              <a:t>The bar chart illustrates the number of responses in a scale that indicates how comfortable they are when they are in a smart self-driving car (1-not comfortable, up to 5-comfortable). </a:t>
            </a:r>
          </a:p>
          <a:p>
            <a:pPr algn="ctr" rtl="0" fontAlgn="base"/>
            <a:r>
              <a:rPr lang="en-US" sz="1500" b="0" i="0" dirty="0">
                <a:solidFill>
                  <a:srgbClr val="000000"/>
                </a:solidFill>
                <a:effectLst/>
                <a:highlight>
                  <a:srgbClr val="FFFF00"/>
                </a:highlight>
                <a:latin typeface="+mj-lt"/>
              </a:rPr>
              <a:t> </a:t>
            </a:r>
            <a:br>
              <a:rPr lang="en-US" sz="1800" b="0" i="0" dirty="0">
                <a:solidFill>
                  <a:srgbClr val="000000"/>
                </a:solidFill>
                <a:effectLst/>
                <a:latin typeface="WordVisiCarriageReturn_MSFontService"/>
              </a:rPr>
            </a:b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5864968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46A0-F84E-AD47-B352-FC697D26AFAD}"/>
              </a:ext>
            </a:extLst>
          </p:cNvPr>
          <p:cNvSpPr>
            <a:spLocks noGrp="1"/>
          </p:cNvSpPr>
          <p:nvPr>
            <p:ph type="title"/>
          </p:nvPr>
        </p:nvSpPr>
        <p:spPr/>
        <p:txBody>
          <a:bodyPr/>
          <a:lstStyle/>
          <a:p>
            <a:pPr algn="ctr"/>
            <a:r>
              <a:rPr lang="en-US" dirty="0"/>
              <a:t>What is intelligent transportation</a:t>
            </a:r>
            <a:endParaRPr lang="en-QA" dirty="0"/>
          </a:p>
        </p:txBody>
      </p:sp>
      <p:sp>
        <p:nvSpPr>
          <p:cNvPr id="3" name="Content Placeholder 2">
            <a:extLst>
              <a:ext uri="{FF2B5EF4-FFF2-40B4-BE49-F238E27FC236}">
                <a16:creationId xmlns:a16="http://schemas.microsoft.com/office/drawing/2014/main" id="{5CB1D9BB-6D7E-E147-8F13-6EFD761DECD5}"/>
              </a:ext>
            </a:extLst>
          </p:cNvPr>
          <p:cNvSpPr>
            <a:spLocks noGrp="1"/>
          </p:cNvSpPr>
          <p:nvPr>
            <p:ph idx="1"/>
          </p:nvPr>
        </p:nvSpPr>
        <p:spPr>
          <a:xfrm>
            <a:off x="1141413" y="1600966"/>
            <a:ext cx="4353592" cy="4949560"/>
          </a:xfrm>
        </p:spPr>
        <p:txBody>
          <a:bodyPr>
            <a:normAutofit/>
          </a:bodyPr>
          <a:lstStyle/>
          <a:p>
            <a:pPr marL="0" indent="0">
              <a:buNone/>
            </a:pPr>
            <a:r>
              <a:rPr lang="en-US" sz="1800" dirty="0"/>
              <a:t>It is the use of smart cars and smart infrastructure to provide a more comfortable and much safer form of transportation to the public, by using a system that is embedded in smart cars called VANET this allows the cars to communicate with the each other and the infrastructure itself. </a:t>
            </a:r>
          </a:p>
          <a:p>
            <a:pPr marL="0" indent="0">
              <a:buNone/>
            </a:pPr>
            <a:r>
              <a:rPr lang="en-US" sz="1800" dirty="0"/>
              <a:t>There are three forms of communication for the VANET system:</a:t>
            </a:r>
          </a:p>
          <a:p>
            <a:pPr marL="0" indent="0">
              <a:buNone/>
            </a:pPr>
            <a:r>
              <a:rPr lang="en-US" sz="1800" dirty="0"/>
              <a:t>1.Vehicle to vehicle (v2v)</a:t>
            </a:r>
          </a:p>
          <a:p>
            <a:pPr marL="0" indent="0">
              <a:buNone/>
            </a:pPr>
            <a:r>
              <a:rPr lang="en-US" sz="1800" dirty="0"/>
              <a:t>2.Vehicle to infrastructure (v2i)</a:t>
            </a:r>
          </a:p>
          <a:p>
            <a:pPr marL="0" indent="0">
              <a:buNone/>
            </a:pPr>
            <a:r>
              <a:rPr lang="en-US" sz="1800" dirty="0"/>
              <a:t>3. Vehicle to cluster (v2c)</a:t>
            </a:r>
          </a:p>
        </p:txBody>
      </p:sp>
      <p:pic>
        <p:nvPicPr>
          <p:cNvPr id="6" name="Picture 5">
            <a:extLst>
              <a:ext uri="{FF2B5EF4-FFF2-40B4-BE49-F238E27FC236}">
                <a16:creationId xmlns:a16="http://schemas.microsoft.com/office/drawing/2014/main" id="{F6BF3BD3-EC48-D247-92DB-463546E86BE6}"/>
              </a:ext>
            </a:extLst>
          </p:cNvPr>
          <p:cNvPicPr>
            <a:picLocks noChangeAspect="1"/>
          </p:cNvPicPr>
          <p:nvPr/>
        </p:nvPicPr>
        <p:blipFill>
          <a:blip r:embed="rId2"/>
          <a:stretch>
            <a:fillRect/>
          </a:stretch>
        </p:blipFill>
        <p:spPr>
          <a:xfrm>
            <a:off x="5683916" y="1852613"/>
            <a:ext cx="5174584" cy="3159946"/>
          </a:xfrm>
          <a:prstGeom prst="rect">
            <a:avLst/>
          </a:prstGeom>
        </p:spPr>
      </p:pic>
    </p:spTree>
    <p:extLst>
      <p:ext uri="{BB962C8B-B14F-4D97-AF65-F5344CB8AC3E}">
        <p14:creationId xmlns:p14="http://schemas.microsoft.com/office/powerpoint/2010/main" val="2649574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7" name="Rectangle 7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6D1B5EE-3286-4533-9137-27F61F6D58C6}"/>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SURVEY – INTERESTING RESULTS </a:t>
            </a:r>
          </a:p>
        </p:txBody>
      </p:sp>
      <p:sp>
        <p:nvSpPr>
          <p:cNvPr id="2054" name="Content Placeholder 2053">
            <a:extLst>
              <a:ext uri="{FF2B5EF4-FFF2-40B4-BE49-F238E27FC236}">
                <a16:creationId xmlns:a16="http://schemas.microsoft.com/office/drawing/2014/main" id="{23899FCD-B776-2A6D-E5F9-8FED63556BA7}"/>
              </a:ext>
            </a:extLst>
          </p:cNvPr>
          <p:cNvSpPr>
            <a:spLocks noGrp="1"/>
          </p:cNvSpPr>
          <p:nvPr>
            <p:ph idx="1"/>
          </p:nvPr>
        </p:nvSpPr>
        <p:spPr>
          <a:xfrm>
            <a:off x="232173" y="2732165"/>
            <a:ext cx="3693145" cy="3251123"/>
          </a:xfrm>
        </p:spPr>
        <p:txBody>
          <a:bodyPr>
            <a:noAutofit/>
          </a:bodyPr>
          <a:lstStyle/>
          <a:p>
            <a:r>
              <a:rPr lang="en-US" sz="2000" b="0" i="0" dirty="0">
                <a:solidFill>
                  <a:schemeClr val="bg1"/>
                </a:solidFill>
                <a:effectLst/>
                <a:latin typeface="+mj-lt"/>
              </a:rPr>
              <a:t>According to the responses, we can see that eighty percent agreed that we should wait until we progress further on security issues, while twenty percent believed that current security technologies are sufficient</a:t>
            </a:r>
            <a:endParaRPr lang="en-US" sz="2000" dirty="0">
              <a:solidFill>
                <a:schemeClr val="bg1"/>
              </a:solidFill>
              <a:latin typeface="+mj-lt"/>
            </a:endParaRPr>
          </a:p>
        </p:txBody>
      </p:sp>
      <p:grpSp>
        <p:nvGrpSpPr>
          <p:cNvPr id="81" name="Group 8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2050" name="Picture 2" descr="Forms response chart. Question title: Do you think that Intelligent Transportation System (ITS) is a good move to make in the mean time or wait until more secure issues are resolved?. Number of responses: 40 responses.">
            <a:extLst>
              <a:ext uri="{FF2B5EF4-FFF2-40B4-BE49-F238E27FC236}">
                <a16:creationId xmlns:a16="http://schemas.microsoft.com/office/drawing/2014/main" id="{1C5DB4DD-109D-4409-91B8-D22A89BA07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878283"/>
            <a:ext cx="6844045" cy="3096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6EB8CD-719C-4D36-9AEE-6A39A5317F55}"/>
              </a:ext>
            </a:extLst>
          </p:cNvPr>
          <p:cNvSpPr txBox="1"/>
          <p:nvPr/>
        </p:nvSpPr>
        <p:spPr>
          <a:xfrm>
            <a:off x="5338916" y="5627688"/>
            <a:ext cx="5250426" cy="553998"/>
          </a:xfrm>
          <a:prstGeom prst="rect">
            <a:avLst/>
          </a:prstGeom>
          <a:noFill/>
        </p:spPr>
        <p:txBody>
          <a:bodyPr wrap="square" rtlCol="0">
            <a:spAutoFit/>
          </a:bodyPr>
          <a:lstStyle/>
          <a:p>
            <a:pPr algn="ctr"/>
            <a:r>
              <a:rPr lang="en-US" sz="1500" b="0" i="1" dirty="0">
                <a:solidFill>
                  <a:srgbClr val="000000"/>
                </a:solidFill>
                <a:effectLst/>
                <a:latin typeface="+mj-lt"/>
              </a:rPr>
              <a:t>The pie chart shows the results about using the Intelligent Transportation System (ITS). </a:t>
            </a:r>
            <a:endParaRPr lang="en-US" sz="1500" i="1" dirty="0">
              <a:latin typeface="+mj-lt"/>
            </a:endParaRPr>
          </a:p>
        </p:txBody>
      </p:sp>
    </p:spTree>
    <p:extLst>
      <p:ext uri="{BB962C8B-B14F-4D97-AF65-F5344CB8AC3E}">
        <p14:creationId xmlns:p14="http://schemas.microsoft.com/office/powerpoint/2010/main" val="333777511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7D3C-ED2C-4FB0-9933-D1E39FA02A00}"/>
              </a:ext>
            </a:extLst>
          </p:cNvPr>
          <p:cNvSpPr>
            <a:spLocks noGrp="1"/>
          </p:cNvSpPr>
          <p:nvPr>
            <p:ph type="title"/>
          </p:nvPr>
        </p:nvSpPr>
        <p:spPr/>
        <p:txBody>
          <a:bodyPr/>
          <a:lstStyle/>
          <a:p>
            <a:pPr algn="ctr"/>
            <a:r>
              <a:rPr lang="en-US" dirty="0"/>
              <a:t>SURVEY – RECOMMENDATIONS AND CONCLUSIONS</a:t>
            </a:r>
          </a:p>
        </p:txBody>
      </p:sp>
      <p:sp>
        <p:nvSpPr>
          <p:cNvPr id="3" name="Content Placeholder 2">
            <a:extLst>
              <a:ext uri="{FF2B5EF4-FFF2-40B4-BE49-F238E27FC236}">
                <a16:creationId xmlns:a16="http://schemas.microsoft.com/office/drawing/2014/main" id="{77548BB4-CDD9-45B7-86C6-F6E097D5C70C}"/>
              </a:ext>
            </a:extLst>
          </p:cNvPr>
          <p:cNvSpPr>
            <a:spLocks noGrp="1"/>
          </p:cNvSpPr>
          <p:nvPr>
            <p:ph idx="1"/>
          </p:nvPr>
        </p:nvSpPr>
        <p:spPr>
          <a:xfrm>
            <a:off x="1141413" y="2238336"/>
            <a:ext cx="9905999" cy="4363186"/>
          </a:xfrm>
        </p:spPr>
        <p:txBody>
          <a:bodyPr>
            <a:normAutofit/>
          </a:bodyPr>
          <a:lstStyle/>
          <a:p>
            <a:endParaRPr lang="en-US" dirty="0"/>
          </a:p>
          <a:p>
            <a:r>
              <a:rPr lang="en-US" dirty="0"/>
              <a:t>Recommendations:</a:t>
            </a:r>
          </a:p>
          <a:p>
            <a:pPr marL="457200" indent="-457200">
              <a:buFont typeface="+mj-lt"/>
              <a:buAutoNum type="arabicPeriod"/>
            </a:pPr>
            <a:r>
              <a:rPr lang="en-US" sz="2000" dirty="0"/>
              <a:t>Avoid using any technology related to ITS unless you are sure of its security and the strength of the encryption used, so as not to be hacked by one of the bad guys.</a:t>
            </a:r>
            <a:endParaRPr lang="en-US" dirty="0"/>
          </a:p>
          <a:p>
            <a:r>
              <a:rPr lang="en-US" dirty="0"/>
              <a:t>Conclusions:</a:t>
            </a:r>
          </a:p>
          <a:p>
            <a:pPr marL="457200" indent="-457200">
              <a:buFont typeface="+mj-lt"/>
              <a:buAutoNum type="arabicPeriod"/>
            </a:pPr>
            <a:r>
              <a:rPr lang="en-US" sz="2000" dirty="0"/>
              <a:t>Despite the development of ITS in the current era, most people are worried (or not confident) about this technology, and they are waiting for a greater development of it. In contrast, we see many people using this technology in their daily lives.</a:t>
            </a:r>
          </a:p>
          <a:p>
            <a:pPr marL="457200" indent="-457200">
              <a:buFont typeface="+mj-lt"/>
              <a:buAutoNum type="arabicPeriod"/>
            </a:pPr>
            <a:endParaRPr lang="en-US" sz="1500" dirty="0"/>
          </a:p>
        </p:txBody>
      </p:sp>
    </p:spTree>
    <p:extLst>
      <p:ext uri="{BB962C8B-B14F-4D97-AF65-F5344CB8AC3E}">
        <p14:creationId xmlns:p14="http://schemas.microsoft.com/office/powerpoint/2010/main" val="369899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5609-0AD5-4733-AD1A-DF27EB767434}"/>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5BC30946-B362-4D9C-AB2E-58B6A36D401F}"/>
              </a:ext>
            </a:extLst>
          </p:cNvPr>
          <p:cNvSpPr>
            <a:spLocks noGrp="1"/>
          </p:cNvSpPr>
          <p:nvPr>
            <p:ph idx="1"/>
          </p:nvPr>
        </p:nvSpPr>
        <p:spPr/>
        <p:txBody>
          <a:bodyPr>
            <a:normAutofit/>
          </a:bodyPr>
          <a:lstStyle/>
          <a:p>
            <a:r>
              <a:rPr lang="en-US" sz="2000" b="0" i="0" dirty="0">
                <a:effectLst/>
                <a:latin typeface="+mj-lt"/>
              </a:rPr>
              <a:t>Intelligent transportation seems to be on the rise since more and more car companies are switching to electric smart cars and since the population is growing exponentially every year traffic is soon to follow and worse traffic jams may occur, not only car companies are making a move towards ITS but also cybersecurity companies like </a:t>
            </a:r>
            <a:r>
              <a:rPr lang="en-US" sz="2000" b="0" i="0" dirty="0" err="1">
                <a:effectLst/>
                <a:latin typeface="+mj-lt"/>
              </a:rPr>
              <a:t>AutoCrypt</a:t>
            </a:r>
            <a:r>
              <a:rPr lang="en-US" sz="2000" b="0" i="0" dirty="0">
                <a:effectLst/>
                <a:latin typeface="+mj-lt"/>
              </a:rPr>
              <a:t> which are already working multiple encryption components to add the upcoming smart cars for the next generation, but that doesn’t mean that ITS will be secure forever since data Is valuable hacker and malicious companies will find ways to either steal or cause physical harm to the public. </a:t>
            </a:r>
            <a:endParaRPr lang="en-US" sz="2000" dirty="0">
              <a:latin typeface="+mj-lt"/>
            </a:endParaRPr>
          </a:p>
        </p:txBody>
      </p:sp>
    </p:spTree>
    <p:extLst>
      <p:ext uri="{BB962C8B-B14F-4D97-AF65-F5344CB8AC3E}">
        <p14:creationId xmlns:p14="http://schemas.microsoft.com/office/powerpoint/2010/main" val="317569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D4F6-825D-97E9-8E3A-BB1A04E809AB}"/>
              </a:ext>
            </a:extLst>
          </p:cNvPr>
          <p:cNvSpPr>
            <a:spLocks noGrp="1"/>
          </p:cNvSpPr>
          <p:nvPr>
            <p:ph type="title"/>
          </p:nvPr>
        </p:nvSpPr>
        <p:spPr>
          <a:xfrm>
            <a:off x="1143001" y="2689715"/>
            <a:ext cx="9905998" cy="1478570"/>
          </a:xfrm>
        </p:spPr>
        <p:txBody>
          <a:bodyPr/>
          <a:lstStyle/>
          <a:p>
            <a:pPr algn="ctr"/>
            <a:r>
              <a:rPr lang="en-US" dirty="0"/>
              <a:t>Quick Disclaimer</a:t>
            </a:r>
          </a:p>
        </p:txBody>
      </p:sp>
    </p:spTree>
    <p:extLst>
      <p:ext uri="{BB962C8B-B14F-4D97-AF65-F5344CB8AC3E}">
        <p14:creationId xmlns:p14="http://schemas.microsoft.com/office/powerpoint/2010/main" val="67268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0020-EEDA-6646-92D3-F9EEAEB2D661}"/>
              </a:ext>
            </a:extLst>
          </p:cNvPr>
          <p:cNvSpPr>
            <a:spLocks noGrp="1"/>
          </p:cNvSpPr>
          <p:nvPr>
            <p:ph type="title"/>
          </p:nvPr>
        </p:nvSpPr>
        <p:spPr/>
        <p:txBody>
          <a:bodyPr/>
          <a:lstStyle/>
          <a:p>
            <a:pPr algn="ctr"/>
            <a:r>
              <a:rPr lang="en-US" dirty="0"/>
              <a:t>Key fields of its</a:t>
            </a:r>
            <a:endParaRPr lang="en-QA" dirty="0"/>
          </a:p>
        </p:txBody>
      </p:sp>
      <p:sp>
        <p:nvSpPr>
          <p:cNvPr id="3" name="Content Placeholder 2">
            <a:extLst>
              <a:ext uri="{FF2B5EF4-FFF2-40B4-BE49-F238E27FC236}">
                <a16:creationId xmlns:a16="http://schemas.microsoft.com/office/drawing/2014/main" id="{B296463B-71F3-4D4A-A25E-5C14AD26A31E}"/>
              </a:ext>
            </a:extLst>
          </p:cNvPr>
          <p:cNvSpPr>
            <a:spLocks noGrp="1"/>
          </p:cNvSpPr>
          <p:nvPr>
            <p:ph idx="1"/>
          </p:nvPr>
        </p:nvSpPr>
        <p:spPr/>
        <p:txBody>
          <a:bodyPr>
            <a:normAutofit fontScale="92500" lnSpcReduction="10000"/>
          </a:bodyPr>
          <a:lstStyle/>
          <a:p>
            <a:r>
              <a:rPr lang="en-US" dirty="0"/>
              <a:t>There are three fields for its</a:t>
            </a:r>
          </a:p>
          <a:p>
            <a:r>
              <a:rPr lang="en-US" dirty="0"/>
              <a:t>Mobile field: which are the vehicles themselves and mobile devices that contain useful data</a:t>
            </a:r>
          </a:p>
          <a:p>
            <a:r>
              <a:rPr lang="en-US" dirty="0"/>
              <a:t>Infrastructure field: in this field it is split into two which are central and roadside infrastructures, the central are the traffic lights and the roadside system are the speed cameras.</a:t>
            </a:r>
          </a:p>
          <a:p>
            <a:r>
              <a:rPr lang="en-US" dirty="0"/>
              <a:t>Generic field: this field is how a device can connect to the VANET system whether directly or indirectly</a:t>
            </a:r>
          </a:p>
          <a:p>
            <a:endParaRPr lang="en-QA" dirty="0"/>
          </a:p>
        </p:txBody>
      </p:sp>
    </p:spTree>
    <p:extLst>
      <p:ext uri="{BB962C8B-B14F-4D97-AF65-F5344CB8AC3E}">
        <p14:creationId xmlns:p14="http://schemas.microsoft.com/office/powerpoint/2010/main" val="376012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B297-8FA4-A146-BEC6-FBC1CADDE76A}"/>
              </a:ext>
            </a:extLst>
          </p:cNvPr>
          <p:cNvSpPr>
            <a:spLocks noGrp="1"/>
          </p:cNvSpPr>
          <p:nvPr>
            <p:ph type="title"/>
          </p:nvPr>
        </p:nvSpPr>
        <p:spPr>
          <a:xfrm>
            <a:off x="1141413" y="448656"/>
            <a:ext cx="9905998" cy="1478570"/>
          </a:xfrm>
        </p:spPr>
        <p:txBody>
          <a:bodyPr/>
          <a:lstStyle/>
          <a:p>
            <a:pPr algn="ctr"/>
            <a:r>
              <a:rPr lang="en-US" dirty="0"/>
              <a:t>Key function if c-its (cooperative intelligent transportation)</a:t>
            </a:r>
            <a:endParaRPr lang="en-QA" dirty="0"/>
          </a:p>
        </p:txBody>
      </p:sp>
      <p:sp>
        <p:nvSpPr>
          <p:cNvPr id="3" name="Content Placeholder 2">
            <a:extLst>
              <a:ext uri="{FF2B5EF4-FFF2-40B4-BE49-F238E27FC236}">
                <a16:creationId xmlns:a16="http://schemas.microsoft.com/office/drawing/2014/main" id="{85A96B1B-C1CA-6C41-92A7-71BC4126DB37}"/>
              </a:ext>
            </a:extLst>
          </p:cNvPr>
          <p:cNvSpPr>
            <a:spLocks noGrp="1"/>
          </p:cNvSpPr>
          <p:nvPr>
            <p:ph idx="1"/>
          </p:nvPr>
        </p:nvSpPr>
        <p:spPr>
          <a:xfrm>
            <a:off x="1485730" y="1927226"/>
            <a:ext cx="9217364" cy="2350669"/>
          </a:xfrm>
        </p:spPr>
        <p:txBody>
          <a:bodyPr>
            <a:normAutofit lnSpcReduction="10000"/>
          </a:bodyPr>
          <a:lstStyle/>
          <a:p>
            <a:r>
              <a:rPr lang="en-US" sz="2000" dirty="0"/>
              <a:t>Revocation: in intelligent transportation vehicle will send notifications to warn cars in the cluster about an accident or incident on the road, and revocation is a system that can detect fake warnings from adversaries by checking the public key if it is revoked or legit</a:t>
            </a:r>
            <a:endParaRPr lang="ar-SA" sz="2000" dirty="0"/>
          </a:p>
          <a:p>
            <a:r>
              <a:rPr lang="en-US" sz="2000" dirty="0"/>
              <a:t>Data collection: in its there are lots of metric data like the weather, speed , direction the car is driving in and the vehicle condition. </a:t>
            </a:r>
            <a:endParaRPr lang="ar-SA" sz="2000" dirty="0"/>
          </a:p>
        </p:txBody>
      </p:sp>
      <p:pic>
        <p:nvPicPr>
          <p:cNvPr id="6" name="Picture 5">
            <a:extLst>
              <a:ext uri="{FF2B5EF4-FFF2-40B4-BE49-F238E27FC236}">
                <a16:creationId xmlns:a16="http://schemas.microsoft.com/office/drawing/2014/main" id="{FA28B71C-CD72-5740-9C03-76712FE1B7E6}"/>
              </a:ext>
            </a:extLst>
          </p:cNvPr>
          <p:cNvPicPr>
            <a:picLocks noChangeAspect="1"/>
          </p:cNvPicPr>
          <p:nvPr/>
        </p:nvPicPr>
        <p:blipFill>
          <a:blip r:embed="rId2"/>
          <a:stretch>
            <a:fillRect/>
          </a:stretch>
        </p:blipFill>
        <p:spPr>
          <a:xfrm>
            <a:off x="1141413" y="4612105"/>
            <a:ext cx="3675023" cy="1740173"/>
          </a:xfrm>
          <a:prstGeom prst="rect">
            <a:avLst/>
          </a:prstGeom>
        </p:spPr>
      </p:pic>
      <p:pic>
        <p:nvPicPr>
          <p:cNvPr id="9" name="Picture 8">
            <a:extLst>
              <a:ext uri="{FF2B5EF4-FFF2-40B4-BE49-F238E27FC236}">
                <a16:creationId xmlns:a16="http://schemas.microsoft.com/office/drawing/2014/main" id="{BCE71C69-7096-E14F-8AE4-DEA4F35725F2}"/>
              </a:ext>
            </a:extLst>
          </p:cNvPr>
          <p:cNvPicPr>
            <a:picLocks noChangeAspect="1"/>
          </p:cNvPicPr>
          <p:nvPr/>
        </p:nvPicPr>
        <p:blipFill>
          <a:blip r:embed="rId3"/>
          <a:stretch>
            <a:fillRect/>
          </a:stretch>
        </p:blipFill>
        <p:spPr>
          <a:xfrm>
            <a:off x="7375566" y="4277895"/>
            <a:ext cx="2740192" cy="2334238"/>
          </a:xfrm>
          <a:prstGeom prst="rect">
            <a:avLst/>
          </a:prstGeom>
        </p:spPr>
      </p:pic>
    </p:spTree>
    <p:extLst>
      <p:ext uri="{BB962C8B-B14F-4D97-AF65-F5344CB8AC3E}">
        <p14:creationId xmlns:p14="http://schemas.microsoft.com/office/powerpoint/2010/main" val="210677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EED7-0A9E-7D42-A049-46A4CDE70FBF}"/>
              </a:ext>
            </a:extLst>
          </p:cNvPr>
          <p:cNvSpPr>
            <a:spLocks noGrp="1"/>
          </p:cNvSpPr>
          <p:nvPr>
            <p:ph type="title"/>
          </p:nvPr>
        </p:nvSpPr>
        <p:spPr/>
        <p:txBody>
          <a:bodyPr/>
          <a:lstStyle/>
          <a:p>
            <a:pPr algn="ctr"/>
            <a:r>
              <a:rPr lang="en-US" dirty="0"/>
              <a:t>Advantages of Intelligent transportation</a:t>
            </a:r>
            <a:endParaRPr lang="en-QA" dirty="0"/>
          </a:p>
        </p:txBody>
      </p:sp>
      <p:sp>
        <p:nvSpPr>
          <p:cNvPr id="3" name="Content Placeholder 2">
            <a:extLst>
              <a:ext uri="{FF2B5EF4-FFF2-40B4-BE49-F238E27FC236}">
                <a16:creationId xmlns:a16="http://schemas.microsoft.com/office/drawing/2014/main" id="{FC4B7D8D-80DA-DA40-B4AC-78E02B9B8E7A}"/>
              </a:ext>
            </a:extLst>
          </p:cNvPr>
          <p:cNvSpPr>
            <a:spLocks noGrp="1"/>
          </p:cNvSpPr>
          <p:nvPr>
            <p:ph idx="1"/>
          </p:nvPr>
        </p:nvSpPr>
        <p:spPr>
          <a:xfrm>
            <a:off x="1141412" y="1740559"/>
            <a:ext cx="9905999" cy="3020354"/>
          </a:xfrm>
        </p:spPr>
        <p:txBody>
          <a:bodyPr>
            <a:normAutofit/>
          </a:bodyPr>
          <a:lstStyle/>
          <a:p>
            <a:pPr marL="457200" indent="-457200">
              <a:buAutoNum type="arabicPeriod"/>
            </a:pPr>
            <a:r>
              <a:rPr lang="en-US" sz="1800" dirty="0"/>
              <a:t>Increase traffic flow: since smart cars can communicate with the infrastructure like traffic lights, it will allow the lane with the most traffic to go through</a:t>
            </a:r>
          </a:p>
          <a:p>
            <a:pPr marL="457200" indent="-457200">
              <a:buAutoNum type="arabicPeriod"/>
            </a:pPr>
            <a:r>
              <a:rPr lang="en-US" sz="1800" dirty="0"/>
              <a:t>Usage of </a:t>
            </a:r>
            <a:r>
              <a:rPr lang="en-US" sz="1800" dirty="0" err="1"/>
              <a:t>wpa3</a:t>
            </a:r>
            <a:r>
              <a:rPr lang="en-US" sz="1800" dirty="0"/>
              <a:t> </a:t>
            </a:r>
            <a:r>
              <a:rPr lang="ar-SA" sz="1800" dirty="0"/>
              <a:t>)</a:t>
            </a:r>
            <a:r>
              <a:rPr lang="en-US" sz="1800" dirty="0"/>
              <a:t>wifi-protected access) enterprise protocol (</a:t>
            </a:r>
            <a:r>
              <a:rPr lang="en-US" sz="1800" dirty="0" err="1"/>
              <a:t>aes-256</a:t>
            </a:r>
            <a:r>
              <a:rPr lang="en-US" sz="1800" dirty="0"/>
              <a:t>, </a:t>
            </a:r>
            <a:r>
              <a:rPr lang="en-US" sz="1800" dirty="0" err="1"/>
              <a:t>SAE</a:t>
            </a:r>
            <a:r>
              <a:rPr lang="en-US" sz="1800" dirty="0"/>
              <a:t>): </a:t>
            </a:r>
          </a:p>
          <a:p>
            <a:pPr marL="457200" indent="-457200">
              <a:buAutoNum type="arabicPeriod"/>
            </a:pPr>
            <a:r>
              <a:rPr lang="en-US" sz="1800" dirty="0" err="1"/>
              <a:t>Autocrypt</a:t>
            </a:r>
            <a:r>
              <a:rPr lang="en-US" sz="1800" dirty="0"/>
              <a:t> technology: </a:t>
            </a:r>
            <a:r>
              <a:rPr lang="en-US" sz="1800" dirty="0" err="1"/>
              <a:t>autocrypt</a:t>
            </a:r>
            <a:r>
              <a:rPr lang="en-US" sz="1800" dirty="0"/>
              <a:t> is a company that is focusing on intelligent transportation cybersecurity by developing components that are installed on new generation cars and creating strong security protocols</a:t>
            </a:r>
          </a:p>
          <a:p>
            <a:pPr marL="457200" indent="-457200">
              <a:buAutoNum type="arabicPeriod"/>
            </a:pPr>
            <a:r>
              <a:rPr lang="en-US" sz="1800" dirty="0"/>
              <a:t>Usage of cloud/fog computing to stop </a:t>
            </a:r>
            <a:r>
              <a:rPr lang="en-US" sz="1800" dirty="0" err="1"/>
              <a:t>ddos</a:t>
            </a:r>
            <a:r>
              <a:rPr lang="en-US" sz="1800" dirty="0"/>
              <a:t> by utilizing a blackhole technique.</a:t>
            </a:r>
          </a:p>
          <a:p>
            <a:pPr marL="457200" indent="-457200">
              <a:buAutoNum type="arabicPeriod"/>
            </a:pPr>
            <a:endParaRPr lang="en-QA" sz="1800" dirty="0"/>
          </a:p>
        </p:txBody>
      </p:sp>
      <p:pic>
        <p:nvPicPr>
          <p:cNvPr id="6" name="Picture 5">
            <a:extLst>
              <a:ext uri="{FF2B5EF4-FFF2-40B4-BE49-F238E27FC236}">
                <a16:creationId xmlns:a16="http://schemas.microsoft.com/office/drawing/2014/main" id="{AD323596-ABB7-564A-A9B5-D4AABEDCE082}"/>
              </a:ext>
            </a:extLst>
          </p:cNvPr>
          <p:cNvPicPr>
            <a:picLocks noChangeAspect="1"/>
          </p:cNvPicPr>
          <p:nvPr/>
        </p:nvPicPr>
        <p:blipFill>
          <a:blip r:embed="rId2"/>
          <a:stretch>
            <a:fillRect/>
          </a:stretch>
        </p:blipFill>
        <p:spPr>
          <a:xfrm>
            <a:off x="1458495" y="4760913"/>
            <a:ext cx="2590800" cy="1473200"/>
          </a:xfrm>
          <a:prstGeom prst="rect">
            <a:avLst/>
          </a:prstGeom>
        </p:spPr>
      </p:pic>
      <p:pic>
        <p:nvPicPr>
          <p:cNvPr id="9" name="Picture 8">
            <a:extLst>
              <a:ext uri="{FF2B5EF4-FFF2-40B4-BE49-F238E27FC236}">
                <a16:creationId xmlns:a16="http://schemas.microsoft.com/office/drawing/2014/main" id="{4EDC6E73-F900-3545-83B5-1DDF17A7EEB3}"/>
              </a:ext>
            </a:extLst>
          </p:cNvPr>
          <p:cNvPicPr>
            <a:picLocks noChangeAspect="1"/>
          </p:cNvPicPr>
          <p:nvPr/>
        </p:nvPicPr>
        <p:blipFill>
          <a:blip r:embed="rId3"/>
          <a:stretch>
            <a:fillRect/>
          </a:stretch>
        </p:blipFill>
        <p:spPr>
          <a:xfrm>
            <a:off x="6386765" y="4760913"/>
            <a:ext cx="2938885" cy="1657266"/>
          </a:xfrm>
          <a:prstGeom prst="rect">
            <a:avLst/>
          </a:prstGeom>
        </p:spPr>
      </p:pic>
    </p:spTree>
    <p:extLst>
      <p:ext uri="{BB962C8B-B14F-4D97-AF65-F5344CB8AC3E}">
        <p14:creationId xmlns:p14="http://schemas.microsoft.com/office/powerpoint/2010/main" val="299732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4BE6-0FDB-15A7-41AD-784619809C4E}"/>
              </a:ext>
            </a:extLst>
          </p:cNvPr>
          <p:cNvSpPr>
            <a:spLocks noGrp="1"/>
          </p:cNvSpPr>
          <p:nvPr>
            <p:ph type="title"/>
          </p:nvPr>
        </p:nvSpPr>
        <p:spPr/>
        <p:txBody>
          <a:bodyPr>
            <a:normAutofit/>
          </a:bodyPr>
          <a:lstStyle/>
          <a:p>
            <a:pPr algn="ctr"/>
            <a:r>
              <a:rPr lang="en-US" sz="3200" dirty="0"/>
              <a:t>Disadvantages of Intelligent Transportation</a:t>
            </a:r>
          </a:p>
        </p:txBody>
      </p:sp>
      <p:sp>
        <p:nvSpPr>
          <p:cNvPr id="3" name="Content Placeholder 2">
            <a:extLst>
              <a:ext uri="{FF2B5EF4-FFF2-40B4-BE49-F238E27FC236}">
                <a16:creationId xmlns:a16="http://schemas.microsoft.com/office/drawing/2014/main" id="{D6132EFA-7DA2-1C65-E542-274288F3D310}"/>
              </a:ext>
            </a:extLst>
          </p:cNvPr>
          <p:cNvSpPr>
            <a:spLocks noGrp="1"/>
          </p:cNvSpPr>
          <p:nvPr>
            <p:ph idx="1"/>
          </p:nvPr>
        </p:nvSpPr>
        <p:spPr>
          <a:xfrm>
            <a:off x="1141413" y="1941731"/>
            <a:ext cx="9905999" cy="4608514"/>
          </a:xfrm>
        </p:spPr>
        <p:txBody>
          <a:bodyPr>
            <a:normAutofit/>
          </a:bodyPr>
          <a:lstStyle/>
          <a:p>
            <a:r>
              <a:rPr lang="en-US" dirty="0"/>
              <a:t>Vulnerable to several attacks!</a:t>
            </a:r>
          </a:p>
          <a:p>
            <a:pPr lvl="1"/>
            <a:r>
              <a:rPr lang="en-US" dirty="0"/>
              <a:t>Man-in-the-Middle attack</a:t>
            </a:r>
          </a:p>
          <a:p>
            <a:pPr lvl="2"/>
            <a:r>
              <a:rPr lang="en-US" dirty="0"/>
              <a:t>Malicious entity intercepts communications between autonomous vehicles and other vehicles and infrastructures</a:t>
            </a:r>
            <a:endParaRPr lang="en-CA" dirty="0"/>
          </a:p>
          <a:p>
            <a:pPr lvl="2"/>
            <a:r>
              <a:rPr lang="en-US" dirty="0"/>
              <a:t>Can modify information such as lane change requests, proximity information, occlusion alerts, etc.</a:t>
            </a:r>
          </a:p>
          <a:p>
            <a:pPr lvl="2"/>
            <a:endParaRPr lang="en-US" dirty="0"/>
          </a:p>
        </p:txBody>
      </p:sp>
      <p:sp>
        <p:nvSpPr>
          <p:cNvPr id="5" name="Rectangle 2">
            <a:extLst>
              <a:ext uri="{FF2B5EF4-FFF2-40B4-BE49-F238E27FC236}">
                <a16:creationId xmlns:a16="http://schemas.microsoft.com/office/drawing/2014/main" id="{520C4045-72F2-364B-9CFC-55002D783831}"/>
              </a:ext>
            </a:extLst>
          </p:cNvPr>
          <p:cNvSpPr>
            <a:spLocks noChangeArrowheads="1"/>
          </p:cNvSpPr>
          <p:nvPr/>
        </p:nvSpPr>
        <p:spPr bwMode="auto">
          <a:xfrm>
            <a:off x="5982346" y="32750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8" name="Picture 14" descr="What is a Man-In-The-Middle Attack">
            <a:extLst>
              <a:ext uri="{FF2B5EF4-FFF2-40B4-BE49-F238E27FC236}">
                <a16:creationId xmlns:a16="http://schemas.microsoft.com/office/drawing/2014/main" id="{A88AE935-A55F-DDDB-575B-2A1095AC7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156" y="4554359"/>
            <a:ext cx="5122505" cy="168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892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4BE6-0FDB-15A7-41AD-784619809C4E}"/>
              </a:ext>
            </a:extLst>
          </p:cNvPr>
          <p:cNvSpPr>
            <a:spLocks noGrp="1"/>
          </p:cNvSpPr>
          <p:nvPr>
            <p:ph type="title"/>
          </p:nvPr>
        </p:nvSpPr>
        <p:spPr/>
        <p:txBody>
          <a:bodyPr>
            <a:normAutofit/>
          </a:bodyPr>
          <a:lstStyle/>
          <a:p>
            <a:pPr algn="ctr"/>
            <a:r>
              <a:rPr lang="en-US" sz="3200" dirty="0"/>
              <a:t>Disadvantages of Intelligent Transportation</a:t>
            </a:r>
          </a:p>
        </p:txBody>
      </p:sp>
      <p:sp>
        <p:nvSpPr>
          <p:cNvPr id="3" name="Content Placeholder 2">
            <a:extLst>
              <a:ext uri="{FF2B5EF4-FFF2-40B4-BE49-F238E27FC236}">
                <a16:creationId xmlns:a16="http://schemas.microsoft.com/office/drawing/2014/main" id="{D6132EFA-7DA2-1C65-E542-274288F3D310}"/>
              </a:ext>
            </a:extLst>
          </p:cNvPr>
          <p:cNvSpPr>
            <a:spLocks noGrp="1"/>
          </p:cNvSpPr>
          <p:nvPr>
            <p:ph idx="1"/>
          </p:nvPr>
        </p:nvSpPr>
        <p:spPr>
          <a:xfrm>
            <a:off x="1141413" y="1940720"/>
            <a:ext cx="9905999" cy="4608514"/>
          </a:xfrm>
        </p:spPr>
        <p:txBody>
          <a:bodyPr>
            <a:normAutofit/>
          </a:bodyPr>
          <a:lstStyle/>
          <a:p>
            <a:r>
              <a:rPr lang="en-US" dirty="0"/>
              <a:t>Vulnerable to several attacks!</a:t>
            </a:r>
          </a:p>
          <a:p>
            <a:pPr lvl="1"/>
            <a:r>
              <a:rPr lang="en-US" dirty="0"/>
              <a:t>Sybil attack</a:t>
            </a:r>
          </a:p>
          <a:p>
            <a:pPr lvl="2"/>
            <a:r>
              <a:rPr lang="en-US" dirty="0"/>
              <a:t>Malicious vehicle (or vehicles) frequently sends several requests across the networks</a:t>
            </a:r>
            <a:endParaRPr lang="en-CA" dirty="0"/>
          </a:p>
          <a:p>
            <a:pPr lvl="2"/>
            <a:r>
              <a:rPr lang="en-US" dirty="0"/>
              <a:t>Prevents genuine ITS vehicles from communicating and retrieving important information such as the proximity and travelling speed of incoming vehicles</a:t>
            </a:r>
            <a:endParaRPr lang="en-CA" dirty="0"/>
          </a:p>
          <a:p>
            <a:pPr lvl="2"/>
            <a:r>
              <a:rPr lang="en-US" dirty="0"/>
              <a:t>Disrupts proximity alerts, hazard alerts, driving condition alerts and other vital features in intelligent transportation</a:t>
            </a:r>
          </a:p>
          <a:p>
            <a:pPr lvl="2"/>
            <a:endParaRPr lang="en-US" dirty="0"/>
          </a:p>
        </p:txBody>
      </p:sp>
      <p:sp>
        <p:nvSpPr>
          <p:cNvPr id="5" name="Rectangle 2">
            <a:extLst>
              <a:ext uri="{FF2B5EF4-FFF2-40B4-BE49-F238E27FC236}">
                <a16:creationId xmlns:a16="http://schemas.microsoft.com/office/drawing/2014/main" id="{520C4045-72F2-364B-9CFC-55002D783831}"/>
              </a:ext>
            </a:extLst>
          </p:cNvPr>
          <p:cNvSpPr>
            <a:spLocks noChangeArrowheads="1"/>
          </p:cNvSpPr>
          <p:nvPr/>
        </p:nvSpPr>
        <p:spPr bwMode="auto">
          <a:xfrm>
            <a:off x="5982346" y="32750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descr="Sybil Attack in VANET | Download Scientific Diagram">
            <a:extLst>
              <a:ext uri="{FF2B5EF4-FFF2-40B4-BE49-F238E27FC236}">
                <a16:creationId xmlns:a16="http://schemas.microsoft.com/office/drawing/2014/main" id="{0BF46FC5-F67A-E924-E326-608CBAFCD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679" y="4469720"/>
            <a:ext cx="2284537" cy="207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69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4BE6-0FDB-15A7-41AD-784619809C4E}"/>
              </a:ext>
            </a:extLst>
          </p:cNvPr>
          <p:cNvSpPr>
            <a:spLocks noGrp="1"/>
          </p:cNvSpPr>
          <p:nvPr>
            <p:ph type="title"/>
          </p:nvPr>
        </p:nvSpPr>
        <p:spPr/>
        <p:txBody>
          <a:bodyPr>
            <a:normAutofit/>
          </a:bodyPr>
          <a:lstStyle/>
          <a:p>
            <a:pPr algn="ctr"/>
            <a:r>
              <a:rPr lang="en-US" sz="3200" dirty="0"/>
              <a:t>Disadvantages of Intelligent Transportation</a:t>
            </a:r>
          </a:p>
        </p:txBody>
      </p:sp>
      <p:sp>
        <p:nvSpPr>
          <p:cNvPr id="3" name="Content Placeholder 2">
            <a:extLst>
              <a:ext uri="{FF2B5EF4-FFF2-40B4-BE49-F238E27FC236}">
                <a16:creationId xmlns:a16="http://schemas.microsoft.com/office/drawing/2014/main" id="{D6132EFA-7DA2-1C65-E542-274288F3D310}"/>
              </a:ext>
            </a:extLst>
          </p:cNvPr>
          <p:cNvSpPr>
            <a:spLocks noGrp="1"/>
          </p:cNvSpPr>
          <p:nvPr>
            <p:ph idx="1"/>
          </p:nvPr>
        </p:nvSpPr>
        <p:spPr>
          <a:xfrm>
            <a:off x="1141412" y="1940720"/>
            <a:ext cx="9905999" cy="4608514"/>
          </a:xfrm>
        </p:spPr>
        <p:txBody>
          <a:bodyPr>
            <a:normAutofit/>
          </a:bodyPr>
          <a:lstStyle/>
          <a:p>
            <a:r>
              <a:rPr lang="en-US" dirty="0"/>
              <a:t>Vulnerable to several attacks!</a:t>
            </a:r>
          </a:p>
          <a:p>
            <a:pPr lvl="1"/>
            <a:r>
              <a:rPr lang="en-US" dirty="0"/>
              <a:t>CAN bus attack</a:t>
            </a:r>
          </a:p>
          <a:p>
            <a:pPr lvl="2"/>
            <a:r>
              <a:rPr lang="en-US" dirty="0"/>
              <a:t>Attackers can remotely hack into the CAN and gain access to several vital parts of the vehicle such as engine transmission, steering, airbags, etc.</a:t>
            </a:r>
            <a:endParaRPr lang="en-CA" dirty="0"/>
          </a:p>
          <a:p>
            <a:pPr lvl="2"/>
            <a:r>
              <a:rPr lang="en-US" dirty="0"/>
              <a:t>Could have some serious consequences in certain situations such road dangers and accidents that could harm the ITS vehicle passengers and passengers from other cars as well</a:t>
            </a:r>
            <a:endParaRPr lang="en-CA" dirty="0"/>
          </a:p>
          <a:p>
            <a:pPr lvl="2"/>
            <a:r>
              <a:rPr lang="en-US" dirty="0"/>
              <a:t>Attack is also possible on </a:t>
            </a:r>
            <a:r>
              <a:rPr lang="en-US" dirty="0" err="1"/>
              <a:t>FlexRay</a:t>
            </a:r>
            <a:r>
              <a:rPr lang="en-US" dirty="0"/>
              <a:t>, a successor of the CAN bus</a:t>
            </a:r>
            <a:endParaRPr lang="en-CA" dirty="0"/>
          </a:p>
          <a:p>
            <a:pPr lvl="2"/>
            <a:endParaRPr lang="en-US" dirty="0"/>
          </a:p>
        </p:txBody>
      </p:sp>
      <p:sp>
        <p:nvSpPr>
          <p:cNvPr id="5" name="Rectangle 2">
            <a:extLst>
              <a:ext uri="{FF2B5EF4-FFF2-40B4-BE49-F238E27FC236}">
                <a16:creationId xmlns:a16="http://schemas.microsoft.com/office/drawing/2014/main" id="{520C4045-72F2-364B-9CFC-55002D783831}"/>
              </a:ext>
            </a:extLst>
          </p:cNvPr>
          <p:cNvSpPr>
            <a:spLocks noChangeArrowheads="1"/>
          </p:cNvSpPr>
          <p:nvPr/>
        </p:nvSpPr>
        <p:spPr bwMode="auto">
          <a:xfrm>
            <a:off x="5982346" y="32750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CD5B0FAC-8E11-2AEB-9ED5-4332D02489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4577" y="4380443"/>
            <a:ext cx="3143462" cy="2304257"/>
          </a:xfrm>
          <a:prstGeom prst="rect">
            <a:avLst/>
          </a:prstGeom>
          <a:noFill/>
          <a:ln>
            <a:noFill/>
          </a:ln>
        </p:spPr>
      </p:pic>
      <p:sp>
        <p:nvSpPr>
          <p:cNvPr id="4" name="TextBox 3">
            <a:extLst>
              <a:ext uri="{FF2B5EF4-FFF2-40B4-BE49-F238E27FC236}">
                <a16:creationId xmlns:a16="http://schemas.microsoft.com/office/drawing/2014/main" id="{6791C925-F7EE-83B4-F9D5-D76041894138}"/>
              </a:ext>
            </a:extLst>
          </p:cNvPr>
          <p:cNvSpPr txBox="1"/>
          <p:nvPr/>
        </p:nvSpPr>
        <p:spPr>
          <a:xfrm>
            <a:off x="1320112" y="5347905"/>
            <a:ext cx="6775766" cy="369332"/>
          </a:xfrm>
          <a:prstGeom prst="rect">
            <a:avLst/>
          </a:prstGeom>
          <a:noFill/>
        </p:spPr>
        <p:txBody>
          <a:bodyPr wrap="none" rtlCol="0">
            <a:spAutoFit/>
          </a:bodyPr>
          <a:lstStyle/>
          <a:p>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a:t>
            </a:r>
            <a:r>
              <a:rPr lang="en-US" dirty="0" err="1">
                <a:solidFill>
                  <a:schemeClr val="tx2">
                    <a:lumMod val="40000"/>
                    <a:lumOff val="60000"/>
                  </a:schemeClr>
                </a:solidFill>
                <a:hlinkClick r:id="rId3">
                  <a:extLst>
                    <a:ext uri="{A12FA001-AC4F-418D-AE19-62706E023703}">
                      <ahyp:hlinkClr xmlns:ahyp="http://schemas.microsoft.com/office/drawing/2018/hyperlinkcolor" val="tx"/>
                    </a:ext>
                  </a:extLst>
                </a:hlinkClick>
              </a:rPr>
              <a:t>www.wired.com</a:t>
            </a: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/2015/07/hackers-remotely-kill-jeep-highway/</a:t>
            </a:r>
            <a:endParaRPr lang="en-US" dirty="0">
              <a:solidFill>
                <a:schemeClr val="tx2">
                  <a:lumMod val="40000"/>
                  <a:lumOff val="60000"/>
                </a:schemeClr>
              </a:solidFill>
            </a:endParaRPr>
          </a:p>
        </p:txBody>
      </p:sp>
    </p:spTree>
    <p:extLst>
      <p:ext uri="{BB962C8B-B14F-4D97-AF65-F5344CB8AC3E}">
        <p14:creationId xmlns:p14="http://schemas.microsoft.com/office/powerpoint/2010/main" val="216188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0910-D368-46B1-996B-352B2551B8BD}"/>
              </a:ext>
            </a:extLst>
          </p:cNvPr>
          <p:cNvSpPr>
            <a:spLocks noGrp="1"/>
          </p:cNvSpPr>
          <p:nvPr>
            <p:ph type="title"/>
          </p:nvPr>
        </p:nvSpPr>
        <p:spPr/>
        <p:txBody>
          <a:bodyPr/>
          <a:lstStyle/>
          <a:p>
            <a:pPr algn="ctr"/>
            <a:r>
              <a:rPr lang="en-GB" dirty="0"/>
              <a:t>C-ITS</a:t>
            </a:r>
          </a:p>
        </p:txBody>
      </p:sp>
      <p:sp>
        <p:nvSpPr>
          <p:cNvPr id="3" name="Content Placeholder 2">
            <a:extLst>
              <a:ext uri="{FF2B5EF4-FFF2-40B4-BE49-F238E27FC236}">
                <a16:creationId xmlns:a16="http://schemas.microsoft.com/office/drawing/2014/main" id="{9B101D09-5DAE-4961-8ED8-9E4F616136A4}"/>
              </a:ext>
            </a:extLst>
          </p:cNvPr>
          <p:cNvSpPr>
            <a:spLocks noGrp="1"/>
          </p:cNvSpPr>
          <p:nvPr>
            <p:ph idx="1"/>
          </p:nvPr>
        </p:nvSpPr>
        <p:spPr>
          <a:xfrm>
            <a:off x="917676" y="2249487"/>
            <a:ext cx="9905999" cy="3541714"/>
          </a:xfrm>
        </p:spPr>
        <p:txBody>
          <a:bodyPr>
            <a:normAutofit fontScale="92500" lnSpcReduction="20000"/>
          </a:bodyPr>
          <a:lstStyle/>
          <a:p>
            <a:r>
              <a:rPr lang="en-GB" dirty="0"/>
              <a:t>C-ITS is a form of Intelligent Transportation System (ITS).</a:t>
            </a:r>
          </a:p>
          <a:p>
            <a:r>
              <a:rPr lang="en-GB" dirty="0"/>
              <a:t>Can be implemented in vehicles and cars. </a:t>
            </a:r>
          </a:p>
          <a:p>
            <a:r>
              <a:rPr lang="en-GB" dirty="0"/>
              <a:t>Cars with C-ITS technologies implemented are expected to fulfil individual expectations such as privacy and safety.</a:t>
            </a:r>
          </a:p>
          <a:p>
            <a:r>
              <a:rPr lang="en-GB" dirty="0"/>
              <a:t>Vehicles with C-ITS implemented within them communicate via </a:t>
            </a:r>
            <a:r>
              <a:rPr lang="en-GB" b="1" dirty="0"/>
              <a:t>wireless transmissions</a:t>
            </a:r>
            <a:r>
              <a:rPr lang="en-GB" dirty="0"/>
              <a:t>. </a:t>
            </a:r>
          </a:p>
          <a:p>
            <a:r>
              <a:rPr lang="en-GB" dirty="0"/>
              <a:t>Creates an integrated network of vehicles that links vehicles to roadway infrastructure. </a:t>
            </a:r>
          </a:p>
          <a:p>
            <a:endParaRPr lang="en-GB" dirty="0"/>
          </a:p>
        </p:txBody>
      </p:sp>
      <p:pic>
        <p:nvPicPr>
          <p:cNvPr id="1026" name="Picture 2" descr="News - C-ITS Security Policy - Release 1 published on Commission website: C -Roads">
            <a:extLst>
              <a:ext uri="{FF2B5EF4-FFF2-40B4-BE49-F238E27FC236}">
                <a16:creationId xmlns:a16="http://schemas.microsoft.com/office/drawing/2014/main" id="{6413BF61-57D6-41EE-BF92-77BBB5BE1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501" y="618518"/>
            <a:ext cx="3586998" cy="23763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941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1597</Words>
  <Application>Microsoft Office PowerPoint</Application>
  <PresentationFormat>Widescreen</PresentationFormat>
  <Paragraphs>108</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Tw Cen MT</vt:lpstr>
      <vt:lpstr>WordVisiCarriageReturn_MSFontService</vt:lpstr>
      <vt:lpstr>Circuit</vt:lpstr>
      <vt:lpstr>Cybersecurity in intelligent transportation</vt:lpstr>
      <vt:lpstr>What is intelligent transportation</vt:lpstr>
      <vt:lpstr>Key fields of its</vt:lpstr>
      <vt:lpstr>Key function if c-its (cooperative intelligent transportation)</vt:lpstr>
      <vt:lpstr>Advantages of Intelligent transportation</vt:lpstr>
      <vt:lpstr>Disadvantages of Intelligent Transportation</vt:lpstr>
      <vt:lpstr>Disadvantages of Intelligent Transportation</vt:lpstr>
      <vt:lpstr>Disadvantages of Intelligent Transportation</vt:lpstr>
      <vt:lpstr>C-ITS</vt:lpstr>
      <vt:lpstr>Key Functions of C-ITS</vt:lpstr>
      <vt:lpstr>Continue</vt:lpstr>
      <vt:lpstr>Key Applications of ITS</vt:lpstr>
      <vt:lpstr>Continue</vt:lpstr>
      <vt:lpstr>Future works</vt:lpstr>
      <vt:lpstr>Future works – Continue</vt:lpstr>
      <vt:lpstr>DISCUSSION – SURVEY </vt:lpstr>
      <vt:lpstr>SURVEY – OBJECTIVES</vt:lpstr>
      <vt:lpstr>SURVEY – QUESTIONS</vt:lpstr>
      <vt:lpstr>SURVEY – INTERESTING RESULTS </vt:lpstr>
      <vt:lpstr>SURVEY – INTERESTING RESULTS </vt:lpstr>
      <vt:lpstr>SURVEY – RECOMMENDATIONS AND CONCLUSIONS</vt:lpstr>
      <vt:lpstr>Conclusion</vt:lpstr>
      <vt:lpstr>Quick 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 intelligent transportation</dc:title>
  <dc:creator>saoud al-khulifi</dc:creator>
  <cp:lastModifiedBy>Hosam Mohamed Yehia Zarouk</cp:lastModifiedBy>
  <cp:revision>23</cp:revision>
  <dcterms:created xsi:type="dcterms:W3CDTF">2022-04-22T09:08:44Z</dcterms:created>
  <dcterms:modified xsi:type="dcterms:W3CDTF">2022-04-24T14:14:35Z</dcterms:modified>
</cp:coreProperties>
</file>