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e23a3c9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3e23a3c9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4f100677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4f100677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4f100677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4f100677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f100677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4f100677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3e23a3c9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3e23a3c9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3e23a3c9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3e23a3c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3e23a3c9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3e23a3c9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3e23a3c98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3e23a3c98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3e23a3c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3e23a3c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e23a3c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3e23a3c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3e23a3c9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3e23a3c9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3e23a3c9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3e23a3c9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e23a3c9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3e23a3c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3e23a3c9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3e23a3c9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e23a3c9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3e23a3c9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Zero-day Attacks and Countermeasures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Based on Corporal and Social Impact.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98100" y="3590002"/>
            <a:ext cx="82221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Presented by:</a:t>
            </a:r>
            <a:endParaRPr b="1"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Mohammed Al-Badr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Sultan Al-Boinin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Sultan Al-Emadi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Ali Al-Anzi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Confidentiality</a:t>
            </a:r>
            <a:r>
              <a:rPr lang="en"/>
              <a:t> 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6BD93B"/>
                </a:solidFill>
              </a:rPr>
              <a:t>Confidentiality</a:t>
            </a:r>
            <a:r>
              <a:rPr lang="en">
                <a:solidFill>
                  <a:srgbClr val="00FF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is about keeping </a:t>
            </a:r>
            <a:r>
              <a:rPr lang="en">
                <a:solidFill>
                  <a:srgbClr val="6BD93B"/>
                </a:solidFill>
              </a:rPr>
              <a:t>data and private information a secret</a:t>
            </a:r>
            <a:r>
              <a:rPr lang="en">
                <a:solidFill>
                  <a:srgbClr val="000000"/>
                </a:solidFill>
              </a:rPr>
              <a:t> that can only be exposed to authorized people.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rgbClr val="FF0000"/>
                </a:solidFill>
              </a:rPr>
              <a:t>zero-day attacks</a:t>
            </a:r>
            <a:r>
              <a:rPr lang="en">
                <a:solidFill>
                  <a:srgbClr val="000000"/>
                </a:solidFill>
              </a:rPr>
              <a:t> aim to access data without having authorization.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done by finding an </a:t>
            </a:r>
            <a:r>
              <a:rPr lang="en">
                <a:solidFill>
                  <a:srgbClr val="FF0000"/>
                </a:solidFill>
              </a:rPr>
              <a:t>exploit</a:t>
            </a:r>
            <a:r>
              <a:rPr lang="en">
                <a:solidFill>
                  <a:srgbClr val="000000"/>
                </a:solidFill>
              </a:rPr>
              <a:t> in the system or by some help from entities that have access.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025" y="2534750"/>
            <a:ext cx="1540099" cy="12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Zero-day Attacks Types</a:t>
            </a:r>
            <a:endParaRPr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688" y="1181100"/>
            <a:ext cx="5114925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Psychological Phishing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mail</a:t>
            </a:r>
            <a:r>
              <a:rPr lang="en">
                <a:solidFill>
                  <a:srgbClr val="000000"/>
                </a:solidFill>
              </a:rPr>
              <a:t> Phishing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Phone Phishing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Social media attacks (Soshing)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Pros:-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BD93B"/>
              </a:buClr>
              <a:buSzPts val="1800"/>
              <a:buAutoNum type="arabicPeriod"/>
            </a:pPr>
            <a:r>
              <a:rPr lang="en">
                <a:solidFill>
                  <a:srgbClr val="6BD93B"/>
                </a:solidFill>
              </a:rPr>
              <a:t>Easy</a:t>
            </a:r>
            <a:endParaRPr>
              <a:solidFill>
                <a:srgbClr val="6BD93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BD93B"/>
              </a:buClr>
              <a:buSzPts val="1800"/>
              <a:buAutoNum type="arabicPeriod"/>
            </a:pPr>
            <a:r>
              <a:rPr lang="en">
                <a:solidFill>
                  <a:srgbClr val="6BD93B"/>
                </a:solidFill>
              </a:rPr>
              <a:t>Very effective</a:t>
            </a:r>
            <a:endParaRPr>
              <a:solidFill>
                <a:srgbClr val="6BD93B"/>
              </a:solidFill>
            </a:endParaRPr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969" y="410000"/>
            <a:ext cx="2418200" cy="158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025" y="2529200"/>
            <a:ext cx="3250100" cy="14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</a:t>
            </a:r>
            <a:r>
              <a:rPr lang="en"/>
              <a:t> Attacks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Malware-Based Phishing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Man-In-The-Middle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Domain name system-based (Pharming)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075" y="2397825"/>
            <a:ext cx="2890325" cy="16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Countermeasures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There is yet to be a definitive way to counter measure zero-day attacks!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BD93B"/>
                </a:solidFill>
              </a:rPr>
              <a:t>But there are some solutions that helps with mitigating the damage.</a:t>
            </a:r>
            <a:endParaRPr>
              <a:solidFill>
                <a:srgbClr val="6BD93B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>
                <a:solidFill>
                  <a:srgbClr val="000000"/>
                </a:solidFill>
              </a:rPr>
              <a:t>Machine learning mitigation</a:t>
            </a:r>
            <a:endParaRPr i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1.collecting a sample of a well-known malware that will be analyzed and studied.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2.correlation algorithm that correlates the relationships between the malware that we analyzed and studied to be able to predict future variants.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3.use a malware detection method to detect the malware that’s been predicted</a:t>
            </a:r>
            <a:endParaRPr sz="10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i="1" lang="en">
                <a:solidFill>
                  <a:srgbClr val="000000"/>
                </a:solidFill>
              </a:rPr>
              <a:t>Human Awareness</a:t>
            </a:r>
            <a:endParaRPr i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i="1" lang="en">
                <a:solidFill>
                  <a:srgbClr val="000000"/>
                </a:solidFill>
              </a:rPr>
              <a:t>Legislations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 Track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An open-source project will propose a set of models that could be used for zero-day attack detection using machine learning techniques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There will be study on the impact of malwares size, RAM and processor speed on analysis time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There is a plan to search for use of software defining network (SDN) for the detection and mitigation of cyber-attacks, SDN a new programmable network model that separates the control and data planes keep an eye on the whole network and implement policy decisions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Zero-day attack could be useful for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knowing methods used to hack the system and know where the vulnerability is then fix it.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increases the awareness of </a:t>
            </a:r>
            <a:r>
              <a:rPr lang="en" sz="1500">
                <a:solidFill>
                  <a:srgbClr val="000000"/>
                </a:solidFill>
              </a:rPr>
              <a:t>cyber security</a:t>
            </a:r>
            <a:r>
              <a:rPr lang="en" sz="1500">
                <a:solidFill>
                  <a:srgbClr val="000000"/>
                </a:solidFill>
              </a:rPr>
              <a:t> </a:t>
            </a:r>
            <a:r>
              <a:rPr lang="en" sz="1500">
                <a:solidFill>
                  <a:srgbClr val="000000"/>
                </a:solidFill>
              </a:rPr>
              <a:t>team</a:t>
            </a:r>
            <a:r>
              <a:rPr lang="en" sz="1500">
                <a:solidFill>
                  <a:srgbClr val="000000"/>
                </a:solidFill>
              </a:rPr>
              <a:t> to avoid having the system compromised by hackers.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</a:rPr>
              <a:t>having back up plans.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Phishing became common by targeting people who work in an effective place and get the hacker unauthorized access to data.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Zero-day attack are illegal and harm many organizations, but they may be useful in rising security awareness.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-1872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Thanks for listening!</a:t>
            </a:r>
            <a:endParaRPr sz="5000"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311700" y="2803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/>
              <a:t>Questions?</a:t>
            </a:r>
            <a:endParaRPr sz="3800"/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Impact: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Negative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Positive (Preventions)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Confidentiality</a:t>
            </a:r>
            <a:r>
              <a:rPr lang="en"/>
              <a:t> and Phishing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Countermeasures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Research Track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Conclusion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0" y="0"/>
            <a:ext cx="3190800" cy="6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Introduction</a:t>
            </a:r>
            <a:endParaRPr sz="3100"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825" y="318375"/>
            <a:ext cx="4362199" cy="43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0" y="762950"/>
            <a:ext cx="4045200" cy="3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/>
              <a:t>Zero-day attack</a:t>
            </a:r>
            <a:r>
              <a:rPr lang="en" sz="1800"/>
              <a:t> : is one which takes advantage of a previously undiscovered vulnerability in a software program on "day 0" of the vulnerability's identification.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/>
              <a:t>Goal :</a:t>
            </a:r>
            <a:r>
              <a:rPr lang="en" sz="1800"/>
              <a:t> is to obtain unauthorized access to a computer system or to pose a danger to one that is already functioning.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/>
              <a:t>zero-day vulnerabilities</a:t>
            </a:r>
            <a:r>
              <a:rPr lang="en" sz="1800"/>
              <a:t> are regarded the most dangerous threat to computer enterprises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Positives </a:t>
            </a:r>
            <a:r>
              <a:rPr lang="en"/>
              <a:t>and Negatives</a:t>
            </a:r>
            <a:endParaRPr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mx growth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325" y="1238975"/>
            <a:ext cx="4045199" cy="266554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6"/>
          <p:cNvSpPr/>
          <p:nvPr/>
        </p:nvSpPr>
        <p:spPr>
          <a:xfrm>
            <a:off x="6332100" y="1782900"/>
            <a:ext cx="905700" cy="1372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-3566818">
            <a:off x="6992288" y="1396410"/>
            <a:ext cx="667472" cy="386912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789750" y="3976125"/>
            <a:ext cx="40227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Figure 1: Stock price of Equifax from June 2017 to June 2018 (Obtained from Investor.Equifax.com</a:t>
            </a:r>
            <a:endParaRPr i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Impact: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Data Theft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Unauthorized</a:t>
            </a:r>
            <a:r>
              <a:rPr lang="en"/>
              <a:t> Control and Access.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Reputation Damage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Financial Loss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577" y="658000"/>
            <a:ext cx="3229850" cy="28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Theft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Zoom pre-COVID19 Updates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Equifax 2017 Data Breach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500" y="346675"/>
            <a:ext cx="2974075" cy="178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513" y="2638975"/>
            <a:ext cx="2974075" cy="18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5289450" y="2135950"/>
            <a:ext cx="29742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900">
                <a:latin typeface="Roboto"/>
                <a:ea typeface="Roboto"/>
                <a:cs typeface="Roboto"/>
                <a:sym typeface="Roboto"/>
              </a:rPr>
              <a:t>Figure 2: Data breaches from 2014 to 2020 (Obtained from Statista.com)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289450" y="4493300"/>
            <a:ext cx="29742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900">
                <a:latin typeface="Roboto"/>
                <a:ea typeface="Roboto"/>
                <a:cs typeface="Roboto"/>
                <a:sym typeface="Roboto"/>
              </a:rPr>
              <a:t>Figure 3: Leaked data records in millions (Obtained from Statista.com)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Loss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900"/>
              <a:t>Equifax 2017 Data Breach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Stuxnet (Iran’s Nuclear Program)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WannaCry Cryptocurrency Ransom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100" y="630525"/>
            <a:ext cx="4045199" cy="266554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19"/>
          <p:cNvSpPr txBox="1"/>
          <p:nvPr/>
        </p:nvSpPr>
        <p:spPr>
          <a:xfrm>
            <a:off x="4798350" y="3332300"/>
            <a:ext cx="40227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900">
                <a:latin typeface="Roboto"/>
                <a:ea typeface="Roboto"/>
                <a:cs typeface="Roboto"/>
                <a:sym typeface="Roboto"/>
              </a:rPr>
              <a:t>Figure 4: Stock price of Equifax from June 2017 to June 2018 (Obtained from Investor.Equifax.com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</a:t>
            </a:r>
            <a:r>
              <a:rPr lang="en"/>
              <a:t> Impact (Preventions):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BD93B"/>
              </a:buClr>
              <a:buSzPts val="1800"/>
              <a:buAutoNum type="arabicPeriod"/>
            </a:pPr>
            <a:r>
              <a:rPr lang="en">
                <a:solidFill>
                  <a:srgbClr val="6BD93B"/>
                </a:solidFill>
              </a:rPr>
              <a:t>Patch Management</a:t>
            </a:r>
            <a:endParaRPr>
              <a:solidFill>
                <a:srgbClr val="6BD93B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Backup Plans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Cybersecurity teams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750" y="1088200"/>
            <a:ext cx="2614199" cy="261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 Management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11700" y="1229875"/>
            <a:ext cx="3537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Microsoft Countermeasure to WannaCry Ransomware</a:t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150" y="784325"/>
            <a:ext cx="4341975" cy="33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4667125" y="4124700"/>
            <a:ext cx="43419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900">
                <a:latin typeface="Roboto"/>
                <a:ea typeface="Roboto"/>
                <a:cs typeface="Roboto"/>
                <a:sym typeface="Roboto"/>
              </a:rPr>
              <a:t>Figure 5: WannaCry ransonware window (Obtained from Wikipidea.com)</a:t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