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2" r:id="rId6"/>
    <p:sldId id="259" r:id="rId7"/>
    <p:sldId id="256" r:id="rId8"/>
    <p:sldId id="257" r:id="rId9"/>
    <p:sldId id="261" r:id="rId10"/>
    <p:sldId id="260" r:id="rId11"/>
    <p:sldId id="278" r:id="rId12"/>
    <p:sldId id="274" r:id="rId13"/>
    <p:sldId id="258" r:id="rId14"/>
    <p:sldId id="276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Mohammed Mahmoud Ismail Omar" userId="864dc89c-c000-411f-804e-4ecfb9922f5d" providerId="ADAL" clId="{24F4C920-DB0A-441E-B600-A56ECE4B0801}"/>
    <pc:docChg chg="modSld">
      <pc:chgData name="Khaled Mohammed Mahmoud Ismail Omar" userId="864dc89c-c000-411f-804e-4ecfb9922f5d" providerId="ADAL" clId="{24F4C920-DB0A-441E-B600-A56ECE4B0801}" dt="2022-04-19T18:52:34.312" v="6" actId="732"/>
      <pc:docMkLst>
        <pc:docMk/>
      </pc:docMkLst>
      <pc:sldChg chg="modSp mod">
        <pc:chgData name="Khaled Mohammed Mahmoud Ismail Omar" userId="864dc89c-c000-411f-804e-4ecfb9922f5d" providerId="ADAL" clId="{24F4C920-DB0A-441E-B600-A56ECE4B0801}" dt="2022-04-19T18:52:34.312" v="6" actId="732"/>
        <pc:sldMkLst>
          <pc:docMk/>
          <pc:sldMk cId="47393069" sldId="265"/>
        </pc:sldMkLst>
        <pc:picChg chg="mod modCrop">
          <ac:chgData name="Khaled Mohammed Mahmoud Ismail Omar" userId="864dc89c-c000-411f-804e-4ecfb9922f5d" providerId="ADAL" clId="{24F4C920-DB0A-441E-B600-A56ECE4B0801}" dt="2022-04-19T18:52:34.312" v="6" actId="732"/>
          <ac:picMkLst>
            <pc:docMk/>
            <pc:sldMk cId="47393069" sldId="265"/>
            <ac:picMk id="47" creationId="{B16252EA-4E8D-4EBD-A73E-1A9FFF6E2A1E}"/>
          </ac:picMkLst>
        </pc:picChg>
      </pc:sldChg>
      <pc:sldChg chg="modSp mod">
        <pc:chgData name="Khaled Mohammed Mahmoud Ismail Omar" userId="864dc89c-c000-411f-804e-4ecfb9922f5d" providerId="ADAL" clId="{24F4C920-DB0A-441E-B600-A56ECE4B0801}" dt="2022-04-19T18:51:49.439" v="3" actId="1076"/>
        <pc:sldMkLst>
          <pc:docMk/>
          <pc:sldMk cId="3430954114" sldId="267"/>
        </pc:sldMkLst>
        <pc:picChg chg="mod modCrop">
          <ac:chgData name="Khaled Mohammed Mahmoud Ismail Omar" userId="864dc89c-c000-411f-804e-4ecfb9922f5d" providerId="ADAL" clId="{24F4C920-DB0A-441E-B600-A56ECE4B0801}" dt="2022-04-19T18:51:49.439" v="3" actId="1076"/>
          <ac:picMkLst>
            <pc:docMk/>
            <pc:sldMk cId="3430954114" sldId="267"/>
            <ac:picMk id="5" creationId="{72E763E8-4514-4EC0-ACA4-68F982E9E26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zi\OneDrive\Desktop\CMPS385\Project\Troja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Number of Reported Trojan Attacks On Mobiles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Trojan Attacks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F2-41EA-AB46-C2BB980934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F2-41EA-AB46-C2BB980934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1F2-41EA-AB46-C2BB980934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1F2-41EA-AB46-C2BB9809344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1F2-41EA-AB46-C2BB98093445}"/>
              </c:ext>
            </c:extLst>
          </c:dPt>
          <c:dLbls>
            <c:dLbl>
              <c:idx val="0"/>
              <c:layout>
                <c:manualLayout>
                  <c:x val="-0.14816809683077231"/>
                  <c:y val="8.3278988132618387E-2"/>
                </c:manualLayout>
              </c:layout>
              <c:tx>
                <c:rich>
                  <a:bodyPr/>
                  <a:lstStyle/>
                  <a:p>
                    <a:fld id="{30250303-2914-4D1C-BE72-D1049CEB40C8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1F2-41EA-AB46-C2BB98093445}"/>
                </c:ext>
              </c:extLst>
            </c:dLbl>
            <c:dLbl>
              <c:idx val="1"/>
              <c:layout>
                <c:manualLayout>
                  <c:x val="-7.510885373682491E-2"/>
                  <c:y val="-8.459414198992006E-2"/>
                </c:manualLayout>
              </c:layout>
              <c:tx>
                <c:rich>
                  <a:bodyPr/>
                  <a:lstStyle/>
                  <a:p>
                    <a:fld id="{D7A18EE0-E218-4B9F-AD00-C73F62D10798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1F2-41EA-AB46-C2BB98093445}"/>
                </c:ext>
              </c:extLst>
            </c:dLbl>
            <c:dLbl>
              <c:idx val="2"/>
              <c:layout>
                <c:manualLayout>
                  <c:x val="0.1614570149437046"/>
                  <c:y val="-0.144438674460171"/>
                </c:manualLayout>
              </c:layout>
              <c:tx>
                <c:rich>
                  <a:bodyPr/>
                  <a:lstStyle/>
                  <a:p>
                    <a:fld id="{6D3D6311-9A63-4C9A-97E8-949E1F06B812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1F2-41EA-AB46-C2BB98093445}"/>
                </c:ext>
              </c:extLst>
            </c:dLbl>
            <c:dLbl>
              <c:idx val="3"/>
              <c:layout>
                <c:manualLayout>
                  <c:x val="4.6160874364739028E-2"/>
                  <c:y val="0.11510796579875374"/>
                </c:manualLayout>
              </c:layout>
              <c:tx>
                <c:rich>
                  <a:bodyPr/>
                  <a:lstStyle/>
                  <a:p>
                    <a:fld id="{E0F5B75C-6B21-4FC7-8121-F056B7665706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1F2-41EA-AB46-C2BB98093445}"/>
                </c:ext>
              </c:extLst>
            </c:dLbl>
            <c:dLbl>
              <c:idx val="4"/>
              <c:layout>
                <c:manualLayout>
                  <c:x val="2.0148613247578408E-2"/>
                  <c:y val="0.13797079046100832"/>
                </c:manualLayout>
              </c:layout>
              <c:tx>
                <c:rich>
                  <a:bodyPr/>
                  <a:lstStyle/>
                  <a:p>
                    <a:fld id="{B1D80032-ED67-403C-A9F3-53D8C6443D2E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1F2-41EA-AB46-C2BB98093445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Symbian</c:v>
                </c:pt>
                <c:pt idx="1">
                  <c:v>J2ME</c:v>
                </c:pt>
                <c:pt idx="2">
                  <c:v>Andorid</c:v>
                </c:pt>
                <c:pt idx="3">
                  <c:v>IOS</c:v>
                </c:pt>
                <c:pt idx="4">
                  <c:v>Blackberry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</c:v>
                </c:pt>
                <c:pt idx="2">
                  <c:v>14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F2-41EA-AB46-C2BB980934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753615810618"/>
          <c:y val="0.3293067710576425"/>
          <c:w val="0.17600177181882495"/>
          <c:h val="0.3448047612469494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4CDCF-16B1-48E2-84E4-EE9B2897A70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B0C195-3190-4B23-8D13-122907BEB2A4}">
      <dgm:prSet custT="1"/>
      <dgm:spPr/>
      <dgm:t>
        <a:bodyPr/>
        <a:lstStyle/>
        <a:p>
          <a:r>
            <a:rPr lang="en-US" sz="1600"/>
            <a:t>Never click suspicious links.</a:t>
          </a:r>
        </a:p>
      </dgm:t>
    </dgm:pt>
    <dgm:pt modelId="{E947AA71-12F8-46B0-A193-A2902E39F608}" type="parTrans" cxnId="{6AA03F4C-6221-4426-A0BE-7AFDC17415D3}">
      <dgm:prSet/>
      <dgm:spPr/>
      <dgm:t>
        <a:bodyPr/>
        <a:lstStyle/>
        <a:p>
          <a:endParaRPr lang="en-US" sz="4400"/>
        </a:p>
      </dgm:t>
    </dgm:pt>
    <dgm:pt modelId="{F21874AC-BB5E-4E4A-B6D9-2451CE0B6740}" type="sibTrans" cxnId="{6AA03F4C-6221-4426-A0BE-7AFDC17415D3}">
      <dgm:prSet/>
      <dgm:spPr/>
      <dgm:t>
        <a:bodyPr/>
        <a:lstStyle/>
        <a:p>
          <a:endParaRPr lang="en-US" sz="4400"/>
        </a:p>
      </dgm:t>
    </dgm:pt>
    <dgm:pt modelId="{5E682DE3-D6E8-4673-9EA9-5456F7D4F212}">
      <dgm:prSet custT="1"/>
      <dgm:spPr/>
      <dgm:t>
        <a:bodyPr/>
        <a:lstStyle/>
        <a:p>
          <a:r>
            <a:rPr lang="en-US" sz="1600"/>
            <a:t>using strong, unique passwords for online banking applications, or any type of account.</a:t>
          </a:r>
        </a:p>
      </dgm:t>
    </dgm:pt>
    <dgm:pt modelId="{0C782633-C1C1-44A2-B9EE-0CD1B91B99DD}" type="parTrans" cxnId="{8F03DCD7-BA08-43BE-BD4A-4AD9968D9328}">
      <dgm:prSet/>
      <dgm:spPr/>
      <dgm:t>
        <a:bodyPr/>
        <a:lstStyle/>
        <a:p>
          <a:endParaRPr lang="en-US" sz="4400"/>
        </a:p>
      </dgm:t>
    </dgm:pt>
    <dgm:pt modelId="{46C3201F-0976-44D7-B5BB-F4AAA905BCED}" type="sibTrans" cxnId="{8F03DCD7-BA08-43BE-BD4A-4AD9968D9328}">
      <dgm:prSet/>
      <dgm:spPr/>
      <dgm:t>
        <a:bodyPr/>
        <a:lstStyle/>
        <a:p>
          <a:endParaRPr lang="en-US" sz="4400"/>
        </a:p>
      </dgm:t>
    </dgm:pt>
    <dgm:pt modelId="{45F68A33-F34B-48BA-82F9-402E914C00CF}">
      <dgm:prSet custT="1"/>
      <dgm:spPr/>
      <dgm:t>
        <a:bodyPr/>
        <a:lstStyle/>
        <a:p>
          <a:r>
            <a:rPr lang="en-US" sz="1600"/>
            <a:t>enabling two-way authentication whenever possible.</a:t>
          </a:r>
        </a:p>
      </dgm:t>
    </dgm:pt>
    <dgm:pt modelId="{095F942F-2E7A-47D5-B83F-067019234142}" type="parTrans" cxnId="{9DB012CA-18D1-4A6D-A9C5-16D096BBAEB2}">
      <dgm:prSet/>
      <dgm:spPr/>
      <dgm:t>
        <a:bodyPr/>
        <a:lstStyle/>
        <a:p>
          <a:endParaRPr lang="en-US" sz="4400"/>
        </a:p>
      </dgm:t>
    </dgm:pt>
    <dgm:pt modelId="{5C34F0CF-06E1-4A67-8A92-0300AA59FA5E}" type="sibTrans" cxnId="{9DB012CA-18D1-4A6D-A9C5-16D096BBAEB2}">
      <dgm:prSet/>
      <dgm:spPr/>
      <dgm:t>
        <a:bodyPr/>
        <a:lstStyle/>
        <a:p>
          <a:endParaRPr lang="en-US" sz="4400"/>
        </a:p>
      </dgm:t>
    </dgm:pt>
    <dgm:pt modelId="{54BF7E22-DED8-40F1-A200-DBD81621D6A9}">
      <dgm:prSet custT="1"/>
      <dgm:spPr/>
      <dgm:t>
        <a:bodyPr/>
        <a:lstStyle/>
        <a:p>
          <a:r>
            <a:rPr lang="en-US" sz="1600"/>
            <a:t>using spam filters to protect spoofed emails from being sent.</a:t>
          </a:r>
        </a:p>
      </dgm:t>
    </dgm:pt>
    <dgm:pt modelId="{EAEBB746-5971-451E-8A57-D89F5336B9B3}" type="parTrans" cxnId="{05FD6EBF-8320-4B42-A3C6-C7A3D1A1E4C3}">
      <dgm:prSet/>
      <dgm:spPr/>
      <dgm:t>
        <a:bodyPr/>
        <a:lstStyle/>
        <a:p>
          <a:endParaRPr lang="en-US" sz="4400"/>
        </a:p>
      </dgm:t>
    </dgm:pt>
    <dgm:pt modelId="{A7811FDE-CAD6-43A4-B3F9-258167F0E787}" type="sibTrans" cxnId="{05FD6EBF-8320-4B42-A3C6-C7A3D1A1E4C3}">
      <dgm:prSet/>
      <dgm:spPr/>
      <dgm:t>
        <a:bodyPr/>
        <a:lstStyle/>
        <a:p>
          <a:endParaRPr lang="en-US" sz="4400"/>
        </a:p>
      </dgm:t>
    </dgm:pt>
    <dgm:pt modelId="{D84FD707-1948-46C7-B1DB-067EB20CD804}">
      <dgm:prSet custT="1"/>
      <dgm:spPr/>
      <dgm:t>
        <a:bodyPr/>
        <a:lstStyle/>
        <a:p>
          <a:r>
            <a:rPr lang="en-US" sz="1600"/>
            <a:t>always keep updating the software programs and the OS.</a:t>
          </a:r>
        </a:p>
      </dgm:t>
    </dgm:pt>
    <dgm:pt modelId="{AB2DC6C3-9B95-4C6F-99BD-A75B7347CD22}" type="parTrans" cxnId="{17A6C633-A8ED-44E7-B6D1-4B49E14FC3CE}">
      <dgm:prSet/>
      <dgm:spPr/>
      <dgm:t>
        <a:bodyPr/>
        <a:lstStyle/>
        <a:p>
          <a:endParaRPr lang="en-US" sz="4400"/>
        </a:p>
      </dgm:t>
    </dgm:pt>
    <dgm:pt modelId="{87E6C11F-0D45-4283-8564-0D84A83DA282}" type="sibTrans" cxnId="{17A6C633-A8ED-44E7-B6D1-4B49E14FC3CE}">
      <dgm:prSet/>
      <dgm:spPr/>
      <dgm:t>
        <a:bodyPr/>
        <a:lstStyle/>
        <a:p>
          <a:endParaRPr lang="en-US" sz="4400"/>
        </a:p>
      </dgm:t>
    </dgm:pt>
    <dgm:pt modelId="{994A4C2E-07FE-42BF-B588-0423E7EB72A0}">
      <dgm:prSet custT="1"/>
      <dgm:spPr/>
      <dgm:t>
        <a:bodyPr/>
        <a:lstStyle/>
        <a:p>
          <a:r>
            <a:rPr lang="en-US" sz="1600"/>
            <a:t>log into accounts through browsers, or official apps (not from a link from email or text).</a:t>
          </a:r>
        </a:p>
      </dgm:t>
    </dgm:pt>
    <dgm:pt modelId="{FF3FC5D1-73AE-49CA-B9BB-627ECD3847A5}" type="parTrans" cxnId="{D2285F4F-4A7C-4C6D-9B51-2444035D7927}">
      <dgm:prSet/>
      <dgm:spPr/>
      <dgm:t>
        <a:bodyPr/>
        <a:lstStyle/>
        <a:p>
          <a:endParaRPr lang="en-US" sz="4400"/>
        </a:p>
      </dgm:t>
    </dgm:pt>
    <dgm:pt modelId="{F916E9C9-5148-4AC4-B561-7762D39C19F6}" type="sibTrans" cxnId="{D2285F4F-4A7C-4C6D-9B51-2444035D7927}">
      <dgm:prSet/>
      <dgm:spPr/>
      <dgm:t>
        <a:bodyPr/>
        <a:lstStyle/>
        <a:p>
          <a:endParaRPr lang="en-US" sz="4400"/>
        </a:p>
      </dgm:t>
    </dgm:pt>
    <dgm:pt modelId="{64DB2156-C5DF-46A2-B007-34BC6E60DF21}" type="pres">
      <dgm:prSet presAssocID="{D8D4CDCF-16B1-48E2-84E4-EE9B2897A706}" presName="linear" presStyleCnt="0">
        <dgm:presLayoutVars>
          <dgm:dir/>
          <dgm:animLvl val="lvl"/>
          <dgm:resizeHandles val="exact"/>
        </dgm:presLayoutVars>
      </dgm:prSet>
      <dgm:spPr/>
    </dgm:pt>
    <dgm:pt modelId="{2D8B6CC6-ACD0-4DD6-BD80-B9AB5DDBCAB0}" type="pres">
      <dgm:prSet presAssocID="{DBB0C195-3190-4B23-8D13-122907BEB2A4}" presName="parentLin" presStyleCnt="0"/>
      <dgm:spPr/>
    </dgm:pt>
    <dgm:pt modelId="{23DB715D-68B1-4EEA-B0A4-254CF8A85993}" type="pres">
      <dgm:prSet presAssocID="{DBB0C195-3190-4B23-8D13-122907BEB2A4}" presName="parentLeftMargin" presStyleLbl="node1" presStyleIdx="0" presStyleCnt="6"/>
      <dgm:spPr/>
    </dgm:pt>
    <dgm:pt modelId="{F772829A-3754-4429-9FD3-A623A7E5ED0D}" type="pres">
      <dgm:prSet presAssocID="{DBB0C195-3190-4B23-8D13-122907BEB2A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9AE7435-143D-4248-B4E0-577169D64B00}" type="pres">
      <dgm:prSet presAssocID="{DBB0C195-3190-4B23-8D13-122907BEB2A4}" presName="negativeSpace" presStyleCnt="0"/>
      <dgm:spPr/>
    </dgm:pt>
    <dgm:pt modelId="{2CF6C7A1-E4A6-45B2-88E3-4AFFAF7DE9AC}" type="pres">
      <dgm:prSet presAssocID="{DBB0C195-3190-4B23-8D13-122907BEB2A4}" presName="childText" presStyleLbl="conFgAcc1" presStyleIdx="0" presStyleCnt="6">
        <dgm:presLayoutVars>
          <dgm:bulletEnabled val="1"/>
        </dgm:presLayoutVars>
      </dgm:prSet>
      <dgm:spPr/>
    </dgm:pt>
    <dgm:pt modelId="{C2615A2A-7BE2-44F9-89CA-AC29EF091A2D}" type="pres">
      <dgm:prSet presAssocID="{F21874AC-BB5E-4E4A-B6D9-2451CE0B6740}" presName="spaceBetweenRectangles" presStyleCnt="0"/>
      <dgm:spPr/>
    </dgm:pt>
    <dgm:pt modelId="{CF29A366-3738-41AB-9EC9-E0474C0D90BC}" type="pres">
      <dgm:prSet presAssocID="{5E682DE3-D6E8-4673-9EA9-5456F7D4F212}" presName="parentLin" presStyleCnt="0"/>
      <dgm:spPr/>
    </dgm:pt>
    <dgm:pt modelId="{07B13F45-0FC2-466C-8518-CB99D83B666D}" type="pres">
      <dgm:prSet presAssocID="{5E682DE3-D6E8-4673-9EA9-5456F7D4F212}" presName="parentLeftMargin" presStyleLbl="node1" presStyleIdx="0" presStyleCnt="6"/>
      <dgm:spPr/>
    </dgm:pt>
    <dgm:pt modelId="{6D6BC401-89B1-45A0-A7CB-71CB78BF0AFD}" type="pres">
      <dgm:prSet presAssocID="{5E682DE3-D6E8-4673-9EA9-5456F7D4F2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1D5DA86-D907-4C48-AAD9-A4F1B2603A28}" type="pres">
      <dgm:prSet presAssocID="{5E682DE3-D6E8-4673-9EA9-5456F7D4F212}" presName="negativeSpace" presStyleCnt="0"/>
      <dgm:spPr/>
    </dgm:pt>
    <dgm:pt modelId="{0FF417B1-98EE-40AC-8898-CC6B4F50B51B}" type="pres">
      <dgm:prSet presAssocID="{5E682DE3-D6E8-4673-9EA9-5456F7D4F212}" presName="childText" presStyleLbl="conFgAcc1" presStyleIdx="1" presStyleCnt="6">
        <dgm:presLayoutVars>
          <dgm:bulletEnabled val="1"/>
        </dgm:presLayoutVars>
      </dgm:prSet>
      <dgm:spPr/>
    </dgm:pt>
    <dgm:pt modelId="{0C549CCD-6618-4DD0-B0B4-4DF12030BC6E}" type="pres">
      <dgm:prSet presAssocID="{46C3201F-0976-44D7-B5BB-F4AAA905BCED}" presName="spaceBetweenRectangles" presStyleCnt="0"/>
      <dgm:spPr/>
    </dgm:pt>
    <dgm:pt modelId="{AEBF8179-DE5B-4959-AD0A-93D96F71A4B3}" type="pres">
      <dgm:prSet presAssocID="{45F68A33-F34B-48BA-82F9-402E914C00CF}" presName="parentLin" presStyleCnt="0"/>
      <dgm:spPr/>
    </dgm:pt>
    <dgm:pt modelId="{A46A266C-BA92-4067-985F-3C3B4264E864}" type="pres">
      <dgm:prSet presAssocID="{45F68A33-F34B-48BA-82F9-402E914C00CF}" presName="parentLeftMargin" presStyleLbl="node1" presStyleIdx="1" presStyleCnt="6"/>
      <dgm:spPr/>
    </dgm:pt>
    <dgm:pt modelId="{9DB5C809-0830-4C91-98A2-DB73C9F0B270}" type="pres">
      <dgm:prSet presAssocID="{45F68A33-F34B-48BA-82F9-402E914C00C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916F6F-64B1-49BE-B805-3EBD86ADF40E}" type="pres">
      <dgm:prSet presAssocID="{45F68A33-F34B-48BA-82F9-402E914C00CF}" presName="negativeSpace" presStyleCnt="0"/>
      <dgm:spPr/>
    </dgm:pt>
    <dgm:pt modelId="{9613007D-30E6-428E-BCFA-DC93559DC2D4}" type="pres">
      <dgm:prSet presAssocID="{45F68A33-F34B-48BA-82F9-402E914C00CF}" presName="childText" presStyleLbl="conFgAcc1" presStyleIdx="2" presStyleCnt="6">
        <dgm:presLayoutVars>
          <dgm:bulletEnabled val="1"/>
        </dgm:presLayoutVars>
      </dgm:prSet>
      <dgm:spPr/>
    </dgm:pt>
    <dgm:pt modelId="{8343B294-B5E0-4F4E-8F9F-5B96CE11E837}" type="pres">
      <dgm:prSet presAssocID="{5C34F0CF-06E1-4A67-8A92-0300AA59FA5E}" presName="spaceBetweenRectangles" presStyleCnt="0"/>
      <dgm:spPr/>
    </dgm:pt>
    <dgm:pt modelId="{EB75F007-2574-47AC-8AB3-FABBFC70A511}" type="pres">
      <dgm:prSet presAssocID="{54BF7E22-DED8-40F1-A200-DBD81621D6A9}" presName="parentLin" presStyleCnt="0"/>
      <dgm:spPr/>
    </dgm:pt>
    <dgm:pt modelId="{D6274C9B-A36A-4F02-BD81-65EB8F7AEE9C}" type="pres">
      <dgm:prSet presAssocID="{54BF7E22-DED8-40F1-A200-DBD81621D6A9}" presName="parentLeftMargin" presStyleLbl="node1" presStyleIdx="2" presStyleCnt="6"/>
      <dgm:spPr/>
    </dgm:pt>
    <dgm:pt modelId="{3217B785-520D-48EE-B193-FCE287383AFD}" type="pres">
      <dgm:prSet presAssocID="{54BF7E22-DED8-40F1-A200-DBD81621D6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EA4471-0EE2-4424-BFB2-97CB935AF39C}" type="pres">
      <dgm:prSet presAssocID="{54BF7E22-DED8-40F1-A200-DBD81621D6A9}" presName="negativeSpace" presStyleCnt="0"/>
      <dgm:spPr/>
    </dgm:pt>
    <dgm:pt modelId="{1225336C-4774-4744-BFCD-B1C5E42F0E6A}" type="pres">
      <dgm:prSet presAssocID="{54BF7E22-DED8-40F1-A200-DBD81621D6A9}" presName="childText" presStyleLbl="conFgAcc1" presStyleIdx="3" presStyleCnt="6">
        <dgm:presLayoutVars>
          <dgm:bulletEnabled val="1"/>
        </dgm:presLayoutVars>
      </dgm:prSet>
      <dgm:spPr/>
    </dgm:pt>
    <dgm:pt modelId="{29A0B068-B853-4139-A9FE-164224FCF3D8}" type="pres">
      <dgm:prSet presAssocID="{A7811FDE-CAD6-43A4-B3F9-258167F0E787}" presName="spaceBetweenRectangles" presStyleCnt="0"/>
      <dgm:spPr/>
    </dgm:pt>
    <dgm:pt modelId="{3448F617-AB04-45BD-AEDE-6C1089DCB1AA}" type="pres">
      <dgm:prSet presAssocID="{D84FD707-1948-46C7-B1DB-067EB20CD804}" presName="parentLin" presStyleCnt="0"/>
      <dgm:spPr/>
    </dgm:pt>
    <dgm:pt modelId="{B1047B31-0C09-4B9C-AF9B-F6E0638EC8C0}" type="pres">
      <dgm:prSet presAssocID="{D84FD707-1948-46C7-B1DB-067EB20CD804}" presName="parentLeftMargin" presStyleLbl="node1" presStyleIdx="3" presStyleCnt="6"/>
      <dgm:spPr/>
    </dgm:pt>
    <dgm:pt modelId="{B042FAAC-0DAD-4B09-81B6-E0919882150E}" type="pres">
      <dgm:prSet presAssocID="{D84FD707-1948-46C7-B1DB-067EB20CD8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1F8AFB1-6DC9-45D4-A4CD-3F2249B94482}" type="pres">
      <dgm:prSet presAssocID="{D84FD707-1948-46C7-B1DB-067EB20CD804}" presName="negativeSpace" presStyleCnt="0"/>
      <dgm:spPr/>
    </dgm:pt>
    <dgm:pt modelId="{B9CE5414-92F3-422D-8F98-1692B633C73A}" type="pres">
      <dgm:prSet presAssocID="{D84FD707-1948-46C7-B1DB-067EB20CD804}" presName="childText" presStyleLbl="conFgAcc1" presStyleIdx="4" presStyleCnt="6">
        <dgm:presLayoutVars>
          <dgm:bulletEnabled val="1"/>
        </dgm:presLayoutVars>
      </dgm:prSet>
      <dgm:spPr/>
    </dgm:pt>
    <dgm:pt modelId="{E6168049-A47E-426D-868A-CCD253225492}" type="pres">
      <dgm:prSet presAssocID="{87E6C11F-0D45-4283-8564-0D84A83DA282}" presName="spaceBetweenRectangles" presStyleCnt="0"/>
      <dgm:spPr/>
    </dgm:pt>
    <dgm:pt modelId="{79592B45-E187-453E-BB2C-E0F6EEC969E4}" type="pres">
      <dgm:prSet presAssocID="{994A4C2E-07FE-42BF-B588-0423E7EB72A0}" presName="parentLin" presStyleCnt="0"/>
      <dgm:spPr/>
    </dgm:pt>
    <dgm:pt modelId="{9E1B5C13-DCC9-4351-9D18-AE4024F36AB3}" type="pres">
      <dgm:prSet presAssocID="{994A4C2E-07FE-42BF-B588-0423E7EB72A0}" presName="parentLeftMargin" presStyleLbl="node1" presStyleIdx="4" presStyleCnt="6"/>
      <dgm:spPr/>
    </dgm:pt>
    <dgm:pt modelId="{4B36ED7B-FE0F-4741-AE59-92160325E0AD}" type="pres">
      <dgm:prSet presAssocID="{994A4C2E-07FE-42BF-B588-0423E7EB72A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C508261-9B60-42BD-9A52-EC939BE9C63F}" type="pres">
      <dgm:prSet presAssocID="{994A4C2E-07FE-42BF-B588-0423E7EB72A0}" presName="negativeSpace" presStyleCnt="0"/>
      <dgm:spPr/>
    </dgm:pt>
    <dgm:pt modelId="{A7741DEA-C7C4-4BBE-882C-A2CFCBCF5F4D}" type="pres">
      <dgm:prSet presAssocID="{994A4C2E-07FE-42BF-B588-0423E7EB72A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80CA604-E45D-4C8E-A52F-6245D7A82ACD}" type="presOf" srcId="{D8D4CDCF-16B1-48E2-84E4-EE9B2897A706}" destId="{64DB2156-C5DF-46A2-B007-34BC6E60DF21}" srcOrd="0" destOrd="0" presId="urn:microsoft.com/office/officeart/2005/8/layout/list1"/>
    <dgm:cxn modelId="{782C5A0D-9602-41CF-B202-BCC767583056}" type="presOf" srcId="{5E682DE3-D6E8-4673-9EA9-5456F7D4F212}" destId="{6D6BC401-89B1-45A0-A7CB-71CB78BF0AFD}" srcOrd="1" destOrd="0" presId="urn:microsoft.com/office/officeart/2005/8/layout/list1"/>
    <dgm:cxn modelId="{0E58B52E-F2F5-42F9-B2BA-F520CCDDA88F}" type="presOf" srcId="{D84FD707-1948-46C7-B1DB-067EB20CD804}" destId="{B1047B31-0C09-4B9C-AF9B-F6E0638EC8C0}" srcOrd="0" destOrd="0" presId="urn:microsoft.com/office/officeart/2005/8/layout/list1"/>
    <dgm:cxn modelId="{E4EEB632-6D66-4C1D-83E4-9B035195F4BF}" type="presOf" srcId="{D84FD707-1948-46C7-B1DB-067EB20CD804}" destId="{B042FAAC-0DAD-4B09-81B6-E0919882150E}" srcOrd="1" destOrd="0" presId="urn:microsoft.com/office/officeart/2005/8/layout/list1"/>
    <dgm:cxn modelId="{17A6C633-A8ED-44E7-B6D1-4B49E14FC3CE}" srcId="{D8D4CDCF-16B1-48E2-84E4-EE9B2897A706}" destId="{D84FD707-1948-46C7-B1DB-067EB20CD804}" srcOrd="4" destOrd="0" parTransId="{AB2DC6C3-9B95-4C6F-99BD-A75B7347CD22}" sibTransId="{87E6C11F-0D45-4283-8564-0D84A83DA282}"/>
    <dgm:cxn modelId="{6AA03F4C-6221-4426-A0BE-7AFDC17415D3}" srcId="{D8D4CDCF-16B1-48E2-84E4-EE9B2897A706}" destId="{DBB0C195-3190-4B23-8D13-122907BEB2A4}" srcOrd="0" destOrd="0" parTransId="{E947AA71-12F8-46B0-A193-A2902E39F608}" sibTransId="{F21874AC-BB5E-4E4A-B6D9-2451CE0B6740}"/>
    <dgm:cxn modelId="{D2285F4F-4A7C-4C6D-9B51-2444035D7927}" srcId="{D8D4CDCF-16B1-48E2-84E4-EE9B2897A706}" destId="{994A4C2E-07FE-42BF-B588-0423E7EB72A0}" srcOrd="5" destOrd="0" parTransId="{FF3FC5D1-73AE-49CA-B9BB-627ECD3847A5}" sibTransId="{F916E9C9-5148-4AC4-B561-7762D39C19F6}"/>
    <dgm:cxn modelId="{F5201670-902B-42A9-8520-B3818A8F7747}" type="presOf" srcId="{DBB0C195-3190-4B23-8D13-122907BEB2A4}" destId="{F772829A-3754-4429-9FD3-A623A7E5ED0D}" srcOrd="1" destOrd="0" presId="urn:microsoft.com/office/officeart/2005/8/layout/list1"/>
    <dgm:cxn modelId="{CA05527F-70CB-4D65-ADCF-02C2F8FA81D1}" type="presOf" srcId="{54BF7E22-DED8-40F1-A200-DBD81621D6A9}" destId="{D6274C9B-A36A-4F02-BD81-65EB8F7AEE9C}" srcOrd="0" destOrd="0" presId="urn:microsoft.com/office/officeart/2005/8/layout/list1"/>
    <dgm:cxn modelId="{EB5E7288-2B30-45F2-B35D-792ECD099F35}" type="presOf" srcId="{5E682DE3-D6E8-4673-9EA9-5456F7D4F212}" destId="{07B13F45-0FC2-466C-8518-CB99D83B666D}" srcOrd="0" destOrd="0" presId="urn:microsoft.com/office/officeart/2005/8/layout/list1"/>
    <dgm:cxn modelId="{423CB391-FAC5-4C7D-9FB4-5962C58E6BC9}" type="presOf" srcId="{DBB0C195-3190-4B23-8D13-122907BEB2A4}" destId="{23DB715D-68B1-4EEA-B0A4-254CF8A85993}" srcOrd="0" destOrd="0" presId="urn:microsoft.com/office/officeart/2005/8/layout/list1"/>
    <dgm:cxn modelId="{F3633293-316F-4FC8-B5D7-EBE17A46B08B}" type="presOf" srcId="{994A4C2E-07FE-42BF-B588-0423E7EB72A0}" destId="{4B36ED7B-FE0F-4741-AE59-92160325E0AD}" srcOrd="1" destOrd="0" presId="urn:microsoft.com/office/officeart/2005/8/layout/list1"/>
    <dgm:cxn modelId="{D73B76A1-D01E-49FF-B3E4-DE9C3D3493C2}" type="presOf" srcId="{994A4C2E-07FE-42BF-B588-0423E7EB72A0}" destId="{9E1B5C13-DCC9-4351-9D18-AE4024F36AB3}" srcOrd="0" destOrd="0" presId="urn:microsoft.com/office/officeart/2005/8/layout/list1"/>
    <dgm:cxn modelId="{95A285A3-C633-4AAD-B966-0240351C833C}" type="presOf" srcId="{54BF7E22-DED8-40F1-A200-DBD81621D6A9}" destId="{3217B785-520D-48EE-B193-FCE287383AFD}" srcOrd="1" destOrd="0" presId="urn:microsoft.com/office/officeart/2005/8/layout/list1"/>
    <dgm:cxn modelId="{825576B3-DE2B-4516-BC9B-1FA099856174}" type="presOf" srcId="{45F68A33-F34B-48BA-82F9-402E914C00CF}" destId="{A46A266C-BA92-4067-985F-3C3B4264E864}" srcOrd="0" destOrd="0" presId="urn:microsoft.com/office/officeart/2005/8/layout/list1"/>
    <dgm:cxn modelId="{05FD6EBF-8320-4B42-A3C6-C7A3D1A1E4C3}" srcId="{D8D4CDCF-16B1-48E2-84E4-EE9B2897A706}" destId="{54BF7E22-DED8-40F1-A200-DBD81621D6A9}" srcOrd="3" destOrd="0" parTransId="{EAEBB746-5971-451E-8A57-D89F5336B9B3}" sibTransId="{A7811FDE-CAD6-43A4-B3F9-258167F0E787}"/>
    <dgm:cxn modelId="{9DB012CA-18D1-4A6D-A9C5-16D096BBAEB2}" srcId="{D8D4CDCF-16B1-48E2-84E4-EE9B2897A706}" destId="{45F68A33-F34B-48BA-82F9-402E914C00CF}" srcOrd="2" destOrd="0" parTransId="{095F942F-2E7A-47D5-B83F-067019234142}" sibTransId="{5C34F0CF-06E1-4A67-8A92-0300AA59FA5E}"/>
    <dgm:cxn modelId="{8F03DCD7-BA08-43BE-BD4A-4AD9968D9328}" srcId="{D8D4CDCF-16B1-48E2-84E4-EE9B2897A706}" destId="{5E682DE3-D6E8-4673-9EA9-5456F7D4F212}" srcOrd="1" destOrd="0" parTransId="{0C782633-C1C1-44A2-B9EE-0CD1B91B99DD}" sibTransId="{46C3201F-0976-44D7-B5BB-F4AAA905BCED}"/>
    <dgm:cxn modelId="{EAA15AF7-38F2-4920-95BF-6227162FC570}" type="presOf" srcId="{45F68A33-F34B-48BA-82F9-402E914C00CF}" destId="{9DB5C809-0830-4C91-98A2-DB73C9F0B270}" srcOrd="1" destOrd="0" presId="urn:microsoft.com/office/officeart/2005/8/layout/list1"/>
    <dgm:cxn modelId="{82DEB3A9-7068-44C1-BB59-4B73918423C9}" type="presParOf" srcId="{64DB2156-C5DF-46A2-B007-34BC6E60DF21}" destId="{2D8B6CC6-ACD0-4DD6-BD80-B9AB5DDBCAB0}" srcOrd="0" destOrd="0" presId="urn:microsoft.com/office/officeart/2005/8/layout/list1"/>
    <dgm:cxn modelId="{4A0CDC95-F7FF-4410-8129-EB463ED4512D}" type="presParOf" srcId="{2D8B6CC6-ACD0-4DD6-BD80-B9AB5DDBCAB0}" destId="{23DB715D-68B1-4EEA-B0A4-254CF8A85993}" srcOrd="0" destOrd="0" presId="urn:microsoft.com/office/officeart/2005/8/layout/list1"/>
    <dgm:cxn modelId="{A2AB8D54-9903-4765-96E6-78697905FD98}" type="presParOf" srcId="{2D8B6CC6-ACD0-4DD6-BD80-B9AB5DDBCAB0}" destId="{F772829A-3754-4429-9FD3-A623A7E5ED0D}" srcOrd="1" destOrd="0" presId="urn:microsoft.com/office/officeart/2005/8/layout/list1"/>
    <dgm:cxn modelId="{723062D4-88E7-470C-93B5-570393867891}" type="presParOf" srcId="{64DB2156-C5DF-46A2-B007-34BC6E60DF21}" destId="{19AE7435-143D-4248-B4E0-577169D64B00}" srcOrd="1" destOrd="0" presId="urn:microsoft.com/office/officeart/2005/8/layout/list1"/>
    <dgm:cxn modelId="{6A1C446A-8F3A-40BB-9CE2-80B77E3FB6FE}" type="presParOf" srcId="{64DB2156-C5DF-46A2-B007-34BC6E60DF21}" destId="{2CF6C7A1-E4A6-45B2-88E3-4AFFAF7DE9AC}" srcOrd="2" destOrd="0" presId="urn:microsoft.com/office/officeart/2005/8/layout/list1"/>
    <dgm:cxn modelId="{35EB4CB1-6C99-425A-88B0-296D3F549CAB}" type="presParOf" srcId="{64DB2156-C5DF-46A2-B007-34BC6E60DF21}" destId="{C2615A2A-7BE2-44F9-89CA-AC29EF091A2D}" srcOrd="3" destOrd="0" presId="urn:microsoft.com/office/officeart/2005/8/layout/list1"/>
    <dgm:cxn modelId="{9F5DF7EE-73EB-40EC-BB35-DB9CA2435468}" type="presParOf" srcId="{64DB2156-C5DF-46A2-B007-34BC6E60DF21}" destId="{CF29A366-3738-41AB-9EC9-E0474C0D90BC}" srcOrd="4" destOrd="0" presId="urn:microsoft.com/office/officeart/2005/8/layout/list1"/>
    <dgm:cxn modelId="{5FD2A7C9-7C70-46D9-973C-453B3BE4CA07}" type="presParOf" srcId="{CF29A366-3738-41AB-9EC9-E0474C0D90BC}" destId="{07B13F45-0FC2-466C-8518-CB99D83B666D}" srcOrd="0" destOrd="0" presId="urn:microsoft.com/office/officeart/2005/8/layout/list1"/>
    <dgm:cxn modelId="{A30DA75F-707B-49EB-B37D-4F435F8CCA36}" type="presParOf" srcId="{CF29A366-3738-41AB-9EC9-E0474C0D90BC}" destId="{6D6BC401-89B1-45A0-A7CB-71CB78BF0AFD}" srcOrd="1" destOrd="0" presId="urn:microsoft.com/office/officeart/2005/8/layout/list1"/>
    <dgm:cxn modelId="{45C761BB-E924-452D-B89D-84EFE50118D3}" type="presParOf" srcId="{64DB2156-C5DF-46A2-B007-34BC6E60DF21}" destId="{D1D5DA86-D907-4C48-AAD9-A4F1B2603A28}" srcOrd="5" destOrd="0" presId="urn:microsoft.com/office/officeart/2005/8/layout/list1"/>
    <dgm:cxn modelId="{85D834AE-8C91-4954-975F-464D2996503B}" type="presParOf" srcId="{64DB2156-C5DF-46A2-B007-34BC6E60DF21}" destId="{0FF417B1-98EE-40AC-8898-CC6B4F50B51B}" srcOrd="6" destOrd="0" presId="urn:microsoft.com/office/officeart/2005/8/layout/list1"/>
    <dgm:cxn modelId="{8F68E2FD-56B8-4E98-B13E-AB2D4C0EFA6A}" type="presParOf" srcId="{64DB2156-C5DF-46A2-B007-34BC6E60DF21}" destId="{0C549CCD-6618-4DD0-B0B4-4DF12030BC6E}" srcOrd="7" destOrd="0" presId="urn:microsoft.com/office/officeart/2005/8/layout/list1"/>
    <dgm:cxn modelId="{392E88AD-5E13-4977-A2C4-E7722A27E4A6}" type="presParOf" srcId="{64DB2156-C5DF-46A2-B007-34BC6E60DF21}" destId="{AEBF8179-DE5B-4959-AD0A-93D96F71A4B3}" srcOrd="8" destOrd="0" presId="urn:microsoft.com/office/officeart/2005/8/layout/list1"/>
    <dgm:cxn modelId="{2EA073D0-03BD-4C65-8C6C-F5D959ED43F5}" type="presParOf" srcId="{AEBF8179-DE5B-4959-AD0A-93D96F71A4B3}" destId="{A46A266C-BA92-4067-985F-3C3B4264E864}" srcOrd="0" destOrd="0" presId="urn:microsoft.com/office/officeart/2005/8/layout/list1"/>
    <dgm:cxn modelId="{BA5F09D2-1F3A-4390-927B-3B2F43B61C6D}" type="presParOf" srcId="{AEBF8179-DE5B-4959-AD0A-93D96F71A4B3}" destId="{9DB5C809-0830-4C91-98A2-DB73C9F0B270}" srcOrd="1" destOrd="0" presId="urn:microsoft.com/office/officeart/2005/8/layout/list1"/>
    <dgm:cxn modelId="{B2D93B2F-958C-4467-82FE-F9BCFE5B4FCD}" type="presParOf" srcId="{64DB2156-C5DF-46A2-B007-34BC6E60DF21}" destId="{B4916F6F-64B1-49BE-B805-3EBD86ADF40E}" srcOrd="9" destOrd="0" presId="urn:microsoft.com/office/officeart/2005/8/layout/list1"/>
    <dgm:cxn modelId="{563E0DCD-851B-494B-A74E-9E9F2028F4E7}" type="presParOf" srcId="{64DB2156-C5DF-46A2-B007-34BC6E60DF21}" destId="{9613007D-30E6-428E-BCFA-DC93559DC2D4}" srcOrd="10" destOrd="0" presId="urn:microsoft.com/office/officeart/2005/8/layout/list1"/>
    <dgm:cxn modelId="{48F527F9-51C4-4CF6-B398-033A6344C55F}" type="presParOf" srcId="{64DB2156-C5DF-46A2-B007-34BC6E60DF21}" destId="{8343B294-B5E0-4F4E-8F9F-5B96CE11E837}" srcOrd="11" destOrd="0" presId="urn:microsoft.com/office/officeart/2005/8/layout/list1"/>
    <dgm:cxn modelId="{FF7C81DB-857D-443E-839D-2862994505B4}" type="presParOf" srcId="{64DB2156-C5DF-46A2-B007-34BC6E60DF21}" destId="{EB75F007-2574-47AC-8AB3-FABBFC70A511}" srcOrd="12" destOrd="0" presId="urn:microsoft.com/office/officeart/2005/8/layout/list1"/>
    <dgm:cxn modelId="{6501EBD6-5E16-45D0-B6B5-3D783D08DD04}" type="presParOf" srcId="{EB75F007-2574-47AC-8AB3-FABBFC70A511}" destId="{D6274C9B-A36A-4F02-BD81-65EB8F7AEE9C}" srcOrd="0" destOrd="0" presId="urn:microsoft.com/office/officeart/2005/8/layout/list1"/>
    <dgm:cxn modelId="{34D4107E-2216-4F2F-8187-84981B39EFEE}" type="presParOf" srcId="{EB75F007-2574-47AC-8AB3-FABBFC70A511}" destId="{3217B785-520D-48EE-B193-FCE287383AFD}" srcOrd="1" destOrd="0" presId="urn:microsoft.com/office/officeart/2005/8/layout/list1"/>
    <dgm:cxn modelId="{19AE45A0-30CF-4BEB-A027-27453DFCFB0F}" type="presParOf" srcId="{64DB2156-C5DF-46A2-B007-34BC6E60DF21}" destId="{3EEA4471-0EE2-4424-BFB2-97CB935AF39C}" srcOrd="13" destOrd="0" presId="urn:microsoft.com/office/officeart/2005/8/layout/list1"/>
    <dgm:cxn modelId="{57EEF583-14B0-441B-83A0-4BB8DDD20143}" type="presParOf" srcId="{64DB2156-C5DF-46A2-B007-34BC6E60DF21}" destId="{1225336C-4774-4744-BFCD-B1C5E42F0E6A}" srcOrd="14" destOrd="0" presId="urn:microsoft.com/office/officeart/2005/8/layout/list1"/>
    <dgm:cxn modelId="{80297EA4-3DAA-4055-BF13-B70156B2C202}" type="presParOf" srcId="{64DB2156-C5DF-46A2-B007-34BC6E60DF21}" destId="{29A0B068-B853-4139-A9FE-164224FCF3D8}" srcOrd="15" destOrd="0" presId="urn:microsoft.com/office/officeart/2005/8/layout/list1"/>
    <dgm:cxn modelId="{91A11C82-D098-472E-BF1A-D8B749594032}" type="presParOf" srcId="{64DB2156-C5DF-46A2-B007-34BC6E60DF21}" destId="{3448F617-AB04-45BD-AEDE-6C1089DCB1AA}" srcOrd="16" destOrd="0" presId="urn:microsoft.com/office/officeart/2005/8/layout/list1"/>
    <dgm:cxn modelId="{1EE9B1C3-4DE8-4092-B8C1-7A37092CBAFE}" type="presParOf" srcId="{3448F617-AB04-45BD-AEDE-6C1089DCB1AA}" destId="{B1047B31-0C09-4B9C-AF9B-F6E0638EC8C0}" srcOrd="0" destOrd="0" presId="urn:microsoft.com/office/officeart/2005/8/layout/list1"/>
    <dgm:cxn modelId="{175FF82A-E933-4B4D-B24C-5365DC3A1B8D}" type="presParOf" srcId="{3448F617-AB04-45BD-AEDE-6C1089DCB1AA}" destId="{B042FAAC-0DAD-4B09-81B6-E0919882150E}" srcOrd="1" destOrd="0" presId="urn:microsoft.com/office/officeart/2005/8/layout/list1"/>
    <dgm:cxn modelId="{48E488C7-BD89-496C-9ADE-035223C89972}" type="presParOf" srcId="{64DB2156-C5DF-46A2-B007-34BC6E60DF21}" destId="{51F8AFB1-6DC9-45D4-A4CD-3F2249B94482}" srcOrd="17" destOrd="0" presId="urn:microsoft.com/office/officeart/2005/8/layout/list1"/>
    <dgm:cxn modelId="{ED821F99-E3E8-4840-BE76-AEC6751336A8}" type="presParOf" srcId="{64DB2156-C5DF-46A2-B007-34BC6E60DF21}" destId="{B9CE5414-92F3-422D-8F98-1692B633C73A}" srcOrd="18" destOrd="0" presId="urn:microsoft.com/office/officeart/2005/8/layout/list1"/>
    <dgm:cxn modelId="{7E975848-5066-4192-8878-4FBB5D046138}" type="presParOf" srcId="{64DB2156-C5DF-46A2-B007-34BC6E60DF21}" destId="{E6168049-A47E-426D-868A-CCD253225492}" srcOrd="19" destOrd="0" presId="urn:microsoft.com/office/officeart/2005/8/layout/list1"/>
    <dgm:cxn modelId="{AC3CF3BE-46BC-42F5-8BEA-8EC4A19AD883}" type="presParOf" srcId="{64DB2156-C5DF-46A2-B007-34BC6E60DF21}" destId="{79592B45-E187-453E-BB2C-E0F6EEC969E4}" srcOrd="20" destOrd="0" presId="urn:microsoft.com/office/officeart/2005/8/layout/list1"/>
    <dgm:cxn modelId="{27873B5F-5448-43A3-9984-2FFA4DDC6A0B}" type="presParOf" srcId="{79592B45-E187-453E-BB2C-E0F6EEC969E4}" destId="{9E1B5C13-DCC9-4351-9D18-AE4024F36AB3}" srcOrd="0" destOrd="0" presId="urn:microsoft.com/office/officeart/2005/8/layout/list1"/>
    <dgm:cxn modelId="{C048BF34-ECBB-4F9D-9122-1D3EA326A8A4}" type="presParOf" srcId="{79592B45-E187-453E-BB2C-E0F6EEC969E4}" destId="{4B36ED7B-FE0F-4741-AE59-92160325E0AD}" srcOrd="1" destOrd="0" presId="urn:microsoft.com/office/officeart/2005/8/layout/list1"/>
    <dgm:cxn modelId="{FE5860C9-FCE9-4693-B204-8F0BE468787B}" type="presParOf" srcId="{64DB2156-C5DF-46A2-B007-34BC6E60DF21}" destId="{0C508261-9B60-42BD-9A52-EC939BE9C63F}" srcOrd="21" destOrd="0" presId="urn:microsoft.com/office/officeart/2005/8/layout/list1"/>
    <dgm:cxn modelId="{3FA2A404-9ABB-4C8B-88EF-49173824CDB1}" type="presParOf" srcId="{64DB2156-C5DF-46A2-B007-34BC6E60DF21}" destId="{A7741DEA-C7C4-4BBE-882C-A2CFCBCF5F4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6C7A1-E4A6-45B2-88E3-4AFFAF7DE9AC}">
      <dsp:nvSpPr>
        <dsp:cNvPr id="0" name=""/>
        <dsp:cNvSpPr/>
      </dsp:nvSpPr>
      <dsp:spPr>
        <a:xfrm>
          <a:off x="0" y="354501"/>
          <a:ext cx="59181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2829A-3754-4429-9FD3-A623A7E5ED0D}">
      <dsp:nvSpPr>
        <dsp:cNvPr id="0" name=""/>
        <dsp:cNvSpPr/>
      </dsp:nvSpPr>
      <dsp:spPr>
        <a:xfrm>
          <a:off x="295909" y="88821"/>
          <a:ext cx="414272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Never click suspicious links.</a:t>
          </a:r>
        </a:p>
      </dsp:txBody>
      <dsp:txXfrm>
        <a:off x="321848" y="114760"/>
        <a:ext cx="4090850" cy="479482"/>
      </dsp:txXfrm>
    </dsp:sp>
    <dsp:sp modelId="{0FF417B1-98EE-40AC-8898-CC6B4F50B51B}">
      <dsp:nvSpPr>
        <dsp:cNvPr id="0" name=""/>
        <dsp:cNvSpPr/>
      </dsp:nvSpPr>
      <dsp:spPr>
        <a:xfrm>
          <a:off x="0" y="1170981"/>
          <a:ext cx="59181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BC401-89B1-45A0-A7CB-71CB78BF0AFD}">
      <dsp:nvSpPr>
        <dsp:cNvPr id="0" name=""/>
        <dsp:cNvSpPr/>
      </dsp:nvSpPr>
      <dsp:spPr>
        <a:xfrm>
          <a:off x="295909" y="905301"/>
          <a:ext cx="4142728" cy="53136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strong, unique passwords for online banking applications, or any type of account.</a:t>
          </a:r>
        </a:p>
      </dsp:txBody>
      <dsp:txXfrm>
        <a:off x="321848" y="931240"/>
        <a:ext cx="4090850" cy="479482"/>
      </dsp:txXfrm>
    </dsp:sp>
    <dsp:sp modelId="{9613007D-30E6-428E-BCFA-DC93559DC2D4}">
      <dsp:nvSpPr>
        <dsp:cNvPr id="0" name=""/>
        <dsp:cNvSpPr/>
      </dsp:nvSpPr>
      <dsp:spPr>
        <a:xfrm>
          <a:off x="0" y="1987461"/>
          <a:ext cx="59181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5C809-0830-4C91-98A2-DB73C9F0B270}">
      <dsp:nvSpPr>
        <dsp:cNvPr id="0" name=""/>
        <dsp:cNvSpPr/>
      </dsp:nvSpPr>
      <dsp:spPr>
        <a:xfrm>
          <a:off x="295909" y="1721782"/>
          <a:ext cx="4142728" cy="53136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enabling two-way authentication whenever possible.</a:t>
          </a:r>
        </a:p>
      </dsp:txBody>
      <dsp:txXfrm>
        <a:off x="321848" y="1747721"/>
        <a:ext cx="4090850" cy="479482"/>
      </dsp:txXfrm>
    </dsp:sp>
    <dsp:sp modelId="{1225336C-4774-4744-BFCD-B1C5E42F0E6A}">
      <dsp:nvSpPr>
        <dsp:cNvPr id="0" name=""/>
        <dsp:cNvSpPr/>
      </dsp:nvSpPr>
      <dsp:spPr>
        <a:xfrm>
          <a:off x="0" y="2803942"/>
          <a:ext cx="59181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7B785-520D-48EE-B193-FCE287383AFD}">
      <dsp:nvSpPr>
        <dsp:cNvPr id="0" name=""/>
        <dsp:cNvSpPr/>
      </dsp:nvSpPr>
      <dsp:spPr>
        <a:xfrm>
          <a:off x="295909" y="2538262"/>
          <a:ext cx="4142728" cy="53136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spam filters to protect spoofed emails from being sent.</a:t>
          </a:r>
        </a:p>
      </dsp:txBody>
      <dsp:txXfrm>
        <a:off x="321848" y="2564201"/>
        <a:ext cx="4090850" cy="479482"/>
      </dsp:txXfrm>
    </dsp:sp>
    <dsp:sp modelId="{B9CE5414-92F3-422D-8F98-1692B633C73A}">
      <dsp:nvSpPr>
        <dsp:cNvPr id="0" name=""/>
        <dsp:cNvSpPr/>
      </dsp:nvSpPr>
      <dsp:spPr>
        <a:xfrm>
          <a:off x="0" y="3620422"/>
          <a:ext cx="59181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FAAC-0DAD-4B09-81B6-E0919882150E}">
      <dsp:nvSpPr>
        <dsp:cNvPr id="0" name=""/>
        <dsp:cNvSpPr/>
      </dsp:nvSpPr>
      <dsp:spPr>
        <a:xfrm>
          <a:off x="295909" y="3354742"/>
          <a:ext cx="4142728" cy="53136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always keep updating the software programs and the OS.</a:t>
          </a:r>
        </a:p>
      </dsp:txBody>
      <dsp:txXfrm>
        <a:off x="321848" y="3380681"/>
        <a:ext cx="4090850" cy="479482"/>
      </dsp:txXfrm>
    </dsp:sp>
    <dsp:sp modelId="{A7741DEA-C7C4-4BBE-882C-A2CFCBCF5F4D}">
      <dsp:nvSpPr>
        <dsp:cNvPr id="0" name=""/>
        <dsp:cNvSpPr/>
      </dsp:nvSpPr>
      <dsp:spPr>
        <a:xfrm>
          <a:off x="0" y="4436902"/>
          <a:ext cx="59181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6ED7B-FE0F-4741-AE59-92160325E0AD}">
      <dsp:nvSpPr>
        <dsp:cNvPr id="0" name=""/>
        <dsp:cNvSpPr/>
      </dsp:nvSpPr>
      <dsp:spPr>
        <a:xfrm>
          <a:off x="295909" y="4171222"/>
          <a:ext cx="414272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 into accounts through browsers, or official apps (not from a link from email or text).</a:t>
          </a:r>
        </a:p>
      </dsp:txBody>
      <dsp:txXfrm>
        <a:off x="321848" y="4197161"/>
        <a:ext cx="409085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EEE8-FA54-4336-9489-D37B5BB25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AB2A3-6EA3-44CF-B5A6-DF2DEEFA8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C305-BA98-4008-B2C3-9D62CE65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0A91-30C1-43FF-9B2D-D31F5F67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AFD2-B97C-4C88-8B60-AA2EE577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3995-8B81-406B-AA0A-B7B9C56D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1FCE-2F98-4094-B82D-A4EE4686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B338-CCC2-42C5-B3BB-0AA965F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363C-9615-4DD6-A93B-170100EE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EA1A-CBFA-4FE5-9982-10F018A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F943F-39C3-4EA3-A4E3-F67B2490F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558E7-84AF-43D9-954F-84275C97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9E4F-90C1-4D3A-AFDA-107DB4A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F0EB-5D59-4472-997C-D434864A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B3-A943-44A6-81BF-FBF02B28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211B-60EF-4121-908E-22EDCA5A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48EB-1807-4D4F-AA1C-4E9FEEBD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1E04-E23A-4B27-A721-E71F8440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35A9-AD6C-462F-A1D3-D3A892A5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F628-9B6B-4816-B014-D47232D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8AD5-59CB-4726-B863-05EB9BFD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930F-6DDE-4929-A597-024D96AD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CE1E-5BD2-4DE5-85E2-80801144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0932-63C4-4D6C-9945-B3098E50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B9ED-7D49-4866-85BA-5B4D1E05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F1ED-7AB9-494B-9A33-5CA8FD8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DDBF-5859-4683-9587-7BF12CC1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1D35B-EE1B-4A57-9F19-FD6FF8DF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4052C-D97E-45C1-ADB1-BF588670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D80C1-1885-4613-AE7A-4E1490EF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086F-5302-41A3-96FE-DDC6A0B1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F49-87F5-4A01-9548-D541102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428F-399C-4295-AC54-B5A00CA2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23CA-970B-4685-97AA-FBBD00D3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A6AC2-EA32-413B-807D-33C9C4807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65A72-0E6C-4E5E-86FF-CF4B8383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9B260-D2F3-4289-B2FD-5DC78D79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FA621-AEA3-4EA5-9863-35E3DA39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AA753-F70E-4A92-860B-11834E43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E0DB-194B-472E-A5C3-5DEB2AFC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45656-3135-41FF-8129-0B528C1F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4C1F9-C8DB-4F98-9C61-CC6823BB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71837-D9FD-4734-BBAF-05489348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25618-DE11-4ED4-BA5D-DB7AD195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BCD98-8119-4E91-BF22-F2A950AB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A653-0426-462D-B86B-1B8A96E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02B8-DF7E-47F3-A253-C531AEAC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4739-983B-49A8-BF30-C11A1944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565D6-3216-436D-8632-FA4B1E941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FEF35-33C7-4DE5-A0DD-13C5E371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0C107-D3B3-43BF-94E6-C5DACE1D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3D4A-5ED9-48D6-B2B8-AC59F09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9B6D-35F5-46FB-9187-6A22F452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4C2DA-9BC3-4582-980B-40B414476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A8DCF-9844-439E-B524-B722FE09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B8A1B-88B0-4700-A953-8782E35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660F6-29DB-495E-84CE-AE249AB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63DB-41E2-48FF-B225-2344D88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A4FCC-C5F6-4E9F-A480-C05C957B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559E-1041-40D5-8DD6-3F91F56B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7D83-75B2-42D2-BAA0-2C3AC5834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9589-21AE-4C12-97FB-69FC0B51DE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01EE-769C-4A35-8DAB-3C265B20E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7762-337D-4FFE-BE32-140049D8C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2432-82EE-449D-A1A7-A12FA77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5AF2C-CEC1-4F20-8858-C3C27AD2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Mobile Spyware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92EC-58A1-4BD9-8671-06385EDC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1131247"/>
          </a:xfrm>
        </p:spPr>
        <p:txBody>
          <a:bodyPr numCol="2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Ghazi Eladawi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Mohamed Al-Yazidi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Khaled Omar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Yousef </a:t>
            </a:r>
            <a:r>
              <a:rPr lang="en-US" sz="1800" dirty="0" err="1">
                <a:solidFill>
                  <a:srgbClr val="FFFFFF"/>
                </a:solidFill>
              </a:rPr>
              <a:t>Qumatah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44AD80C-2979-40B5-94AB-CFD71463BCB2}"/>
              </a:ext>
            </a:extLst>
          </p:cNvPr>
          <p:cNvGraphicFramePr/>
          <p:nvPr/>
        </p:nvGraphicFramePr>
        <p:xfrm>
          <a:off x="2465832" y="475488"/>
          <a:ext cx="7260336" cy="590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939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F3BA5-8ABC-444F-BFFF-4CD376C75923}"/>
              </a:ext>
            </a:extLst>
          </p:cNvPr>
          <p:cNvSpPr txBox="1"/>
          <p:nvPr/>
        </p:nvSpPr>
        <p:spPr>
          <a:xfrm>
            <a:off x="645065" y="1097280"/>
            <a:ext cx="3796306" cy="4666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Preventions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047B841-4ABE-018A-2333-61C9E5715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194475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59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FE30C-8AA2-4935-9E49-6D22EFA9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544288"/>
            <a:ext cx="4171994" cy="16284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0DD5D-F583-4DB4-B4B7-5820FEA6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77" y="2717000"/>
            <a:ext cx="4171994" cy="151737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What is </a:t>
            </a:r>
            <a:r>
              <a:rPr lang="en-US" sz="2800" dirty="0"/>
              <a:t>adware</a:t>
            </a:r>
            <a:r>
              <a:rPr lang="en-US" dirty="0"/>
              <a:t>?</a:t>
            </a:r>
          </a:p>
          <a:p>
            <a:pPr algn="l"/>
            <a:r>
              <a:rPr lang="en-US" dirty="0"/>
              <a:t>How does adware work?</a:t>
            </a:r>
          </a:p>
          <a:p>
            <a:pPr algn="l"/>
            <a:r>
              <a:rPr lang="en-US" dirty="0"/>
              <a:t>Is adware dangerous?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4" name="Straight Connector 19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01AF8F5-BB06-4DDB-95A4-919200EC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1620953"/>
            <a:ext cx="5608830" cy="3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70FCB-7FC3-435B-A632-DC7A00AF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Adware</a:t>
            </a: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A076C8B-D8D3-4F47-AAF4-7E68ECA2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r>
              <a:rPr lang="en-US" sz="2200" dirty="0"/>
              <a:t>Positive impact of adware</a:t>
            </a:r>
          </a:p>
          <a:p>
            <a:pPr marL="0" indent="0">
              <a:buNone/>
            </a:pPr>
            <a:r>
              <a:rPr lang="en-US" sz="2200" dirty="0"/>
              <a:t> - Free advertisement.</a:t>
            </a:r>
          </a:p>
          <a:p>
            <a:pPr marL="0" indent="0">
              <a:buNone/>
            </a:pPr>
            <a:r>
              <a:rPr lang="en-US" sz="2200" dirty="0"/>
              <a:t> - influence developers.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Negative impact of adware</a:t>
            </a:r>
          </a:p>
          <a:p>
            <a:pPr marL="0" indent="0">
              <a:buNone/>
            </a:pPr>
            <a:r>
              <a:rPr lang="en-US" sz="2200" dirty="0"/>
              <a:t> - Unwanted advertisements.</a:t>
            </a:r>
          </a:p>
          <a:p>
            <a:pPr marL="0" indent="0">
              <a:buNone/>
            </a:pPr>
            <a:r>
              <a:rPr lang="en-US" sz="2200" dirty="0"/>
              <a:t> - Could affect government processes.</a:t>
            </a:r>
          </a:p>
        </p:txBody>
      </p:sp>
      <p:pic>
        <p:nvPicPr>
          <p:cNvPr id="49" name="Picture 48" descr="A picture containing icon&#10;&#10;Description automatically generated">
            <a:extLst>
              <a:ext uri="{FF2B5EF4-FFF2-40B4-BE49-F238E27FC236}">
                <a16:creationId xmlns:a16="http://schemas.microsoft.com/office/drawing/2014/main" id="{CA53AD53-9F79-43A6-B586-11362CBA4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r="18960" b="-1"/>
          <a:stretch/>
        </p:blipFill>
        <p:spPr>
          <a:xfrm>
            <a:off x="4992624" y="257917"/>
            <a:ext cx="3099816" cy="3269781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B16252EA-4E8D-4EBD-A73E-1A9FFF6E2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2" t="24528" r="27975" b="13563"/>
          <a:stretch/>
        </p:blipFill>
        <p:spPr>
          <a:xfrm>
            <a:off x="9022212" y="1041400"/>
            <a:ext cx="2236968" cy="1636032"/>
          </a:xfrm>
          <a:prstGeom prst="rect">
            <a:avLst/>
          </a:prstGeom>
        </p:spPr>
      </p:pic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FA3F574F-3A6E-47CF-BACA-E9E113A19B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1" r="23052" b="-1"/>
          <a:stretch/>
        </p:blipFill>
        <p:spPr>
          <a:xfrm>
            <a:off x="5351183" y="3795522"/>
            <a:ext cx="2382697" cy="239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ED17CE-C868-4FC7-8C14-3FAAEB0112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4" b="1"/>
          <a:stretch/>
        </p:blipFill>
        <p:spPr>
          <a:xfrm>
            <a:off x="8167989" y="3429000"/>
            <a:ext cx="3785616" cy="2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192C-6B07-4C67-8DF8-FECFF3AA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Tracking Cookies 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DA59-DF08-4038-B4C3-D8AAD0B1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is cookies?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HTTP cookies. Cookies are small chunks of data that websites store on a user’s machine. This data typically contains various meta-information about the user.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Very useful tool but can be harmful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2E763E8-4514-4EC0-ACA4-68F982E9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15896" r="5995" b="18889"/>
          <a:stretch/>
        </p:blipFill>
        <p:spPr>
          <a:xfrm>
            <a:off x="5911532" y="3262727"/>
            <a:ext cx="5150277" cy="215729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49CF9-89A2-4C33-9779-111724C7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First-Party VS Third-Party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372C47-4CBD-4239-9FEE-CCA3F0C5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A8B96-8C4E-49D5-A20E-9600E174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marL="457200" marR="0" lvl="1" rtl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tabLst>
                <a:tab pos="182880" algn="l"/>
              </a:tabLst>
            </a:pPr>
            <a:r>
              <a:rPr lang="en-US" sz="3000">
                <a:effectLst/>
                <a:latin typeface="Times New Roman" panose="02020603050405020304" pitchFamily="18" charset="0"/>
              </a:rPr>
              <a:t>Cookie Synchronization</a:t>
            </a:r>
            <a:br>
              <a:rPr lang="en-US" sz="30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sz="3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954E-068B-4964-9823-07327C48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Calibri "/>
              </a:rPr>
              <a:t>Cookie-syncing is a process that enables the ad-tech partners to synchronize their cookies and share the incorporated user’s data from different websites</a:t>
            </a:r>
            <a:endParaRPr lang="en-US" sz="2200" dirty="0">
              <a:latin typeface="Calibri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B70F5-F92E-4800-9615-6E6A829B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52" y="640080"/>
            <a:ext cx="42391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42B79-7B1A-48D1-833F-AC546D61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History Sniffing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D197-1972-42E0-98C2-10C41E4E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CSS-based attacks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Popular approach to detect if a user has visited other websites is to check the CSS style used to render links.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Timing-based attacks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due to the high customization present in current websites. It is also possible to detect if the user is currently logged in to certain websites by timing of specific requests.	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300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9B347-8A70-4042-BC65-E477042F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Protection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5B45-C8BC-4976-9ADF-F88AF090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installing user extension like Privacy Ghostery. browser with built-in privacy protection tools like Brave or Safari.</a:t>
            </a:r>
            <a:endParaRPr lang="en-US" sz="200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best solution to protect users is using the laws like in Europe, they have the GDPR (General Data Protection Regulation )</a:t>
            </a:r>
            <a:endParaRPr lang="en-US" sz="200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9E8255-BD53-4A58-8C2B-69F4ED07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741912"/>
            <a:ext cx="4397433" cy="219871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F5A290F4-984D-4A32-A357-A12A392F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5AF2C-CEC1-4F20-8858-C3C27AD2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084" y="1021222"/>
            <a:ext cx="7156784" cy="28989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Thanks for Listening!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D2CC2-4AC9-4FF7-B197-6891A8FA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Spyware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F7CA-FC43-40CD-84E2-7EEA9F77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Class of Malware focusing on confidentiality.</a:t>
            </a:r>
          </a:p>
          <a:p>
            <a:endParaRPr lang="en-US" sz="2200"/>
          </a:p>
          <a:p>
            <a:r>
              <a:rPr lang="en-US" sz="2200"/>
              <a:t>Types</a:t>
            </a:r>
          </a:p>
          <a:p>
            <a:pPr lvl="1"/>
            <a:r>
              <a:rPr lang="en-US" sz="2200"/>
              <a:t>System Monitors</a:t>
            </a:r>
          </a:p>
          <a:p>
            <a:pPr lvl="1"/>
            <a:r>
              <a:rPr lang="en-US" sz="2200"/>
              <a:t>Trojans</a:t>
            </a:r>
          </a:p>
          <a:p>
            <a:pPr lvl="1"/>
            <a:r>
              <a:rPr lang="en-US" sz="2200"/>
              <a:t>Adware</a:t>
            </a:r>
          </a:p>
          <a:p>
            <a:pPr lvl="1"/>
            <a:r>
              <a:rPr lang="en-US" sz="2200"/>
              <a:t>Tracking Cookies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E41A1D-518B-4154-823A-CD9E8ED2F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DAEAC-E832-46CB-A2B6-EE1D55EA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Mobile Spyware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5F53-096D-444A-979A-827E166E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en-US" sz="2200"/>
          </a:p>
          <a:p>
            <a:r>
              <a:rPr lang="en-US" sz="2200"/>
              <a:t>Limited-Hardware Resources</a:t>
            </a:r>
          </a:p>
          <a:p>
            <a:pPr lvl="1"/>
            <a:r>
              <a:rPr lang="en-US" sz="2200"/>
              <a:t>Client-side Crypto.</a:t>
            </a:r>
          </a:p>
          <a:p>
            <a:endParaRPr lang="en-US" sz="2200"/>
          </a:p>
          <a:p>
            <a:r>
              <a:rPr lang="en-US" sz="2200"/>
              <a:t>Android vs iOS</a:t>
            </a:r>
          </a:p>
          <a:p>
            <a:pPr lvl="1"/>
            <a:r>
              <a:rPr lang="en-US" sz="2200"/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22932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F216B-B9FD-4052-9D2D-19854813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System Monitors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3F22C-3395-4E2B-91A3-2C867ECC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  <a:p>
            <a:r>
              <a:rPr lang="en-US" sz="2200"/>
              <a:t>Direct monitoring of device systems : microphone, webcam , many more...</a:t>
            </a:r>
          </a:p>
          <a:p>
            <a:endParaRPr lang="en-US" sz="2200"/>
          </a:p>
          <a:p>
            <a:r>
              <a:rPr lang="en-US" sz="2200"/>
              <a:t>Commercial Applications</a:t>
            </a:r>
          </a:p>
          <a:p>
            <a:endParaRPr lang="en-US" sz="2200"/>
          </a:p>
          <a:p>
            <a:r>
              <a:rPr lang="en-US" sz="2200"/>
              <a:t>Most known system monitor : Keylogger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4DA57-09BD-481B-88A0-6135DFC5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9" t="26310" r="3815" b="33533"/>
          <a:stretch/>
        </p:blipFill>
        <p:spPr>
          <a:xfrm>
            <a:off x="5449824" y="2676144"/>
            <a:ext cx="6412002" cy="17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62B3D-12DC-4420-917A-091C680A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Trident Pegasus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47C6-4206-43ED-91D2-BC99023F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NSO Group</a:t>
            </a:r>
          </a:p>
          <a:p>
            <a:pPr lvl="1"/>
            <a:r>
              <a:rPr lang="en-US" sz="2200"/>
              <a:t>Modern Cyber-arms industry</a:t>
            </a:r>
          </a:p>
          <a:p>
            <a:endParaRPr lang="en-US" sz="2200" dirty="0"/>
          </a:p>
          <a:p>
            <a:r>
              <a:rPr lang="en-US" sz="2200" dirty="0"/>
              <a:t>Notable Use Cases</a:t>
            </a:r>
          </a:p>
          <a:p>
            <a:pPr lvl="1"/>
            <a:r>
              <a:rPr lang="en-US" sz="2200" dirty="0"/>
              <a:t>Jamal Khashoggi</a:t>
            </a:r>
          </a:p>
          <a:p>
            <a:pPr lvl="1"/>
            <a:r>
              <a:rPr lang="en-US" sz="2200" dirty="0"/>
              <a:t>Human Rights Activists</a:t>
            </a:r>
          </a:p>
        </p:txBody>
      </p:sp>
    </p:spTree>
    <p:extLst>
      <p:ext uri="{BB962C8B-B14F-4D97-AF65-F5344CB8AC3E}">
        <p14:creationId xmlns:p14="http://schemas.microsoft.com/office/powerpoint/2010/main" val="31205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62B3D-12DC-4420-917A-091C680A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/>
              <a:t>Trident Pegasus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EBE874-AA80-509B-4CDA-8D166730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Trident Vulnerabilities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B304BD0-09EE-438D-BE04-AC609E85F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" b="646"/>
          <a:stretch/>
        </p:blipFill>
        <p:spPr>
          <a:xfrm>
            <a:off x="1296383" y="2819567"/>
            <a:ext cx="9599234" cy="34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62B3D-12DC-4420-917A-091C680A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Trident Pegasus</a:t>
            </a:r>
          </a:p>
        </p:txBody>
      </p:sp>
      <p:sp>
        <p:nvSpPr>
          <p:cNvPr id="2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3269A-4739-0774-48C5-6A4695AA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Hooking Application </a:t>
            </a:r>
            <a:r>
              <a:rPr lang="en-US" sz="1700"/>
              <a:t>when iPhone </a:t>
            </a:r>
            <a:r>
              <a:rPr lang="en-US" sz="1700" dirty="0"/>
              <a:t>is Jailbroken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B42C37-025F-4CA3-A430-7C0FC6B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0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EDC72-A92D-44B8-A27B-5789D5E4F5D7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Trojans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ED94B-BF58-46AE-B7AB-785966DCEAB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- Trojans are programs that seems legitimate, but they are actually malicious programs.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-  In the context of mobile spyware there are many Trojan programs that can infect mobile phones.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A trojan malicious implant can be used on a devices, mainly to: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 listen to the </a:t>
            </a:r>
            <a:r>
              <a:rPr lang="en-US" b="1" dirty="0"/>
              <a:t>phone microphone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b="1" dirty="0"/>
              <a:t> </a:t>
            </a:r>
            <a:r>
              <a:rPr lang="en-US" dirty="0"/>
              <a:t>take pictures with the</a:t>
            </a:r>
            <a:r>
              <a:rPr lang="en-US" b="1" dirty="0"/>
              <a:t> phone’s camera.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 find the </a:t>
            </a:r>
            <a:r>
              <a:rPr lang="en-US" b="1" dirty="0"/>
              <a:t>phone location.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 read </a:t>
            </a:r>
            <a:r>
              <a:rPr lang="en-US" b="1" dirty="0"/>
              <a:t>text messages.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 download the </a:t>
            </a:r>
            <a:r>
              <a:rPr lang="en-US" b="1" dirty="0"/>
              <a:t>phone call log</a:t>
            </a:r>
            <a:r>
              <a:rPr lang="en-US" dirty="0"/>
              <a:t>,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 </a:t>
            </a:r>
            <a:r>
              <a:rPr lang="en-US" b="1" dirty="0"/>
              <a:t>steal users’ passwords</a:t>
            </a:r>
            <a:r>
              <a:rPr lang="en-US" dirty="0"/>
              <a:t> by logging keystrokes.</a:t>
            </a:r>
          </a:p>
        </p:txBody>
      </p:sp>
    </p:spTree>
    <p:extLst>
      <p:ext uri="{BB962C8B-B14F-4D97-AF65-F5344CB8AC3E}">
        <p14:creationId xmlns:p14="http://schemas.microsoft.com/office/powerpoint/2010/main" val="222830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EDC72-A92D-44B8-A27B-5789D5E4F5D7}"/>
              </a:ext>
            </a:extLst>
          </p:cNvPr>
          <p:cNvSpPr txBox="1"/>
          <p:nvPr/>
        </p:nvSpPr>
        <p:spPr>
          <a:xfrm>
            <a:off x="218126" y="1198418"/>
            <a:ext cx="376047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 Trojan Attacks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6C1D2-3516-47AC-AA04-EE2C96EC982C}"/>
              </a:ext>
            </a:extLst>
          </p:cNvPr>
          <p:cNvSpPr txBox="1"/>
          <p:nvPr/>
        </p:nvSpPr>
        <p:spPr>
          <a:xfrm>
            <a:off x="3302406" y="513697"/>
            <a:ext cx="10994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In the last 20 years there was about 29 reported trojan attacks, which targeted different OS’s.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D6F58-4D8F-4D68-8DC3-85B6431CFA5F}"/>
              </a:ext>
            </a:extLst>
          </p:cNvPr>
          <p:cNvSpPr txBox="1"/>
          <p:nvPr/>
        </p:nvSpPr>
        <p:spPr>
          <a:xfrm>
            <a:off x="4167272" y="1198429"/>
            <a:ext cx="7683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An example of one of the reported attacks which was back in 2010,Called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Zitmo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(Zeus-in-the-mobile)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 targeted blackberry, and android devices.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was used for online banking attacks.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</a:t>
            </a:r>
            <a:r>
              <a:rPr lang="en-US" dirty="0"/>
              <a:t>captures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one-time passcodes that the banks send to users for two-factor authentication. 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8542F-9F56-4A98-8723-A1B8A8CD5525}"/>
              </a:ext>
            </a:extLst>
          </p:cNvPr>
          <p:cNvSpPr txBox="1"/>
          <p:nvPr/>
        </p:nvSpPr>
        <p:spPr>
          <a:xfrm>
            <a:off x="4286355" y="3584257"/>
            <a:ext cx="6813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Another example of one of the reported attacks which was back in 2015,Called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XcodeGhost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 targeted apple’s iOS phones.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was used to infect apps.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infected app that the users have in their phones will allow the attacker to steal different kind of information. 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5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6FAB40D138840AED6071FEB27491F" ma:contentTypeVersion="4" ma:contentTypeDescription="Create a new document." ma:contentTypeScope="" ma:versionID="29e0fd018c383fb6d4aeabe9d31babd6">
  <xsd:schema xmlns:xsd="http://www.w3.org/2001/XMLSchema" xmlns:xs="http://www.w3.org/2001/XMLSchema" xmlns:p="http://schemas.microsoft.com/office/2006/metadata/properties" xmlns:ns2="1ae69540-1679-4481-9934-5d683b607faa" targetNamespace="http://schemas.microsoft.com/office/2006/metadata/properties" ma:root="true" ma:fieldsID="16615bb00bfdb13e18d406cbf6dcda29" ns2:_="">
    <xsd:import namespace="1ae69540-1679-4481-9934-5d683b607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69540-1679-4481-9934-5d683b607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DCEE91-60E2-437C-AF17-F80F84A4D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69540-1679-4481-9934-5d683b607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C76DE-C39B-4981-96FC-2D270A2BC942}">
  <ds:schemaRefs>
    <ds:schemaRef ds:uri="http://purl.org/dc/terms/"/>
    <ds:schemaRef ds:uri="1ae69540-1679-4481-9934-5d683b607faa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00EBB6-3A81-421C-8014-B99192FD9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489</TotalTime>
  <Words>608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</vt:lpstr>
      <vt:lpstr>Calibri Light</vt:lpstr>
      <vt:lpstr>Times New Roman</vt:lpstr>
      <vt:lpstr>Office Theme</vt:lpstr>
      <vt:lpstr>Mobile Spyware</vt:lpstr>
      <vt:lpstr>Spyware </vt:lpstr>
      <vt:lpstr>Mobile Spyware</vt:lpstr>
      <vt:lpstr>System Monitors</vt:lpstr>
      <vt:lpstr>Trident Pegasus</vt:lpstr>
      <vt:lpstr>Trident Pegasus</vt:lpstr>
      <vt:lpstr>Trident Pegasus</vt:lpstr>
      <vt:lpstr>PowerPoint Presentation</vt:lpstr>
      <vt:lpstr>PowerPoint Presentation</vt:lpstr>
      <vt:lpstr>PowerPoint Presentation</vt:lpstr>
      <vt:lpstr>PowerPoint Presentation</vt:lpstr>
      <vt:lpstr>Adware</vt:lpstr>
      <vt:lpstr>Adware</vt:lpstr>
      <vt:lpstr>Tracking Cookies </vt:lpstr>
      <vt:lpstr>First-Party VS Third-Party</vt:lpstr>
      <vt:lpstr>Cookie Synchronization </vt:lpstr>
      <vt:lpstr>History Sniffing</vt:lpstr>
      <vt:lpstr>Protection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Monitors</dc:title>
  <dc:creator>Khaled Mohammed Mahmoud Ismail Omar</dc:creator>
  <cp:lastModifiedBy>Ghazi Hassan Eladawi</cp:lastModifiedBy>
  <cp:revision>21</cp:revision>
  <dcterms:created xsi:type="dcterms:W3CDTF">2022-04-18T15:57:38Z</dcterms:created>
  <dcterms:modified xsi:type="dcterms:W3CDTF">2022-04-19T20:36:13Z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0x010100E436FAB40D138840AED6071FEB27491F</vt:lpwstr>
  </property>
</Properties>
</file>